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8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35"/>
  </p:notesMasterIdLst>
  <p:handoutMasterIdLst>
    <p:handoutMasterId r:id="rId36"/>
  </p:handoutMasterIdLst>
  <p:sldIdLst>
    <p:sldId id="268" r:id="rId3"/>
    <p:sldId id="257" r:id="rId4"/>
    <p:sldId id="270" r:id="rId5"/>
    <p:sldId id="269" r:id="rId6"/>
    <p:sldId id="264" r:id="rId7"/>
    <p:sldId id="274" r:id="rId8"/>
    <p:sldId id="272" r:id="rId9"/>
    <p:sldId id="277" r:id="rId10"/>
    <p:sldId id="276" r:id="rId11"/>
    <p:sldId id="259" r:id="rId12"/>
    <p:sldId id="275" r:id="rId13"/>
    <p:sldId id="280" r:id="rId14"/>
    <p:sldId id="281" r:id="rId15"/>
    <p:sldId id="265" r:id="rId16"/>
    <p:sldId id="282" r:id="rId17"/>
    <p:sldId id="284" r:id="rId18"/>
    <p:sldId id="283" r:id="rId19"/>
    <p:sldId id="295" r:id="rId20"/>
    <p:sldId id="266" r:id="rId21"/>
    <p:sldId id="273" r:id="rId22"/>
    <p:sldId id="279" r:id="rId23"/>
    <p:sldId id="287" r:id="rId24"/>
    <p:sldId id="286" r:id="rId25"/>
    <p:sldId id="302" r:id="rId26"/>
    <p:sldId id="293" r:id="rId27"/>
    <p:sldId id="298" r:id="rId28"/>
    <p:sldId id="294" r:id="rId29"/>
    <p:sldId id="288" r:id="rId30"/>
    <p:sldId id="299" r:id="rId31"/>
    <p:sldId id="263" r:id="rId32"/>
    <p:sldId id="1126" r:id="rId33"/>
    <p:sldId id="112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1BFB37D4-ABCC-486E-B12F-FC2A5F49BA72}">
          <p14:sldIdLst>
            <p14:sldId id="268"/>
          </p14:sldIdLst>
        </p14:section>
        <p14:section name="目录" id="{9CF7002C-6731-4C86-A852-D8EDE3C6DC7F}">
          <p14:sldIdLst>
            <p14:sldId id="257"/>
          </p14:sldIdLst>
        </p14:section>
        <p14:section name="前言" id="{32BB7469-A1A6-48B6-813F-1687EF37D4D2}">
          <p14:sldIdLst>
            <p14:sldId id="270"/>
            <p14:sldId id="269"/>
          </p14:sldIdLst>
        </p14:section>
        <p14:section name="第一章节" id="{2B7CD9F9-A2A5-4BC1-BDEC-51832A41DDDB}">
          <p14:sldIdLst>
            <p14:sldId id="264"/>
            <p14:sldId id="274"/>
            <p14:sldId id="272"/>
            <p14:sldId id="277"/>
            <p14:sldId id="276"/>
          </p14:sldIdLst>
        </p14:section>
        <p14:section name="第二章节" id="{A95639CF-9348-4C26-996D-0868AB7B334B}">
          <p14:sldIdLst>
            <p14:sldId id="259"/>
            <p14:sldId id="275"/>
            <p14:sldId id="280"/>
            <p14:sldId id="281"/>
          </p14:sldIdLst>
        </p14:section>
        <p14:section name="第三章节" id="{E6A1CB56-ECBC-4246-BF29-AF71B3DEF586}">
          <p14:sldIdLst>
            <p14:sldId id="265"/>
            <p14:sldId id="282"/>
            <p14:sldId id="284"/>
            <p14:sldId id="283"/>
            <p14:sldId id="295"/>
          </p14:sldIdLst>
        </p14:section>
        <p14:section name="第四章节" id="{600698FB-E6A4-408F-812F-5772A2956ABD}">
          <p14:sldIdLst>
            <p14:sldId id="266"/>
            <p14:sldId id="273"/>
            <p14:sldId id="279"/>
            <p14:sldId id="287"/>
            <p14:sldId id="286"/>
            <p14:sldId id="302"/>
            <p14:sldId id="293"/>
            <p14:sldId id="298"/>
            <p14:sldId id="294"/>
            <p14:sldId id="288"/>
            <p14:sldId id="299"/>
          </p14:sldIdLst>
        </p14:section>
        <p14:section name="结尾" id="{2427FDEB-F06D-469B-BF83-CB348972DD94}">
          <p14:sldIdLst>
            <p14:sldId id="263"/>
            <p14:sldId id="1126"/>
            <p14:sldId id="11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4" pos="2479" userDrawn="1">
          <p15:clr>
            <a:srgbClr val="A4A3A4"/>
          </p15:clr>
        </p15:guide>
        <p15:guide id="5" pos="483" userDrawn="1">
          <p15:clr>
            <a:srgbClr val="A4A3A4"/>
          </p15:clr>
        </p15:guide>
        <p15:guide id="6" pos="7083" userDrawn="1">
          <p15:clr>
            <a:srgbClr val="A4A3A4"/>
          </p15:clr>
        </p15:guide>
        <p15:guide id="7" orient="horz" pos="1412" userDrawn="1">
          <p15:clr>
            <a:srgbClr val="A4A3A4"/>
          </p15:clr>
        </p15:guide>
        <p15:guide id="8" orient="horz" pos="3385" userDrawn="1">
          <p15:clr>
            <a:srgbClr val="A4A3A4"/>
          </p15:clr>
        </p15:guide>
        <p15:guide id="9" orient="horz" pos="3793" userDrawn="1">
          <p15:clr>
            <a:srgbClr val="A4A3A4"/>
          </p15:clr>
        </p15:guide>
        <p15:guide id="10" orient="horz" pos="459" userDrawn="1">
          <p15:clr>
            <a:srgbClr val="A4A3A4"/>
          </p15:clr>
        </p15:guide>
        <p15:guide id="11" orient="horz" pos="2636" userDrawn="1">
          <p15:clr>
            <a:srgbClr val="A4A3A4"/>
          </p15:clr>
        </p15:guide>
        <p15:guide id="13" pos="5201" userDrawn="1">
          <p15:clr>
            <a:srgbClr val="A4A3A4"/>
          </p15:clr>
        </p15:guide>
        <p15:guide id="14" pos="10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EA9"/>
    <a:srgbClr val="FDFDFD"/>
    <a:srgbClr val="ECC899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76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924" y="1736"/>
      </p:cViewPr>
      <p:guideLst>
        <p:guide orient="horz" pos="2115"/>
        <p:guide pos="3863"/>
        <p:guide pos="2479"/>
        <p:guide pos="483"/>
        <p:guide pos="7083"/>
        <p:guide orient="horz" pos="1412"/>
        <p:guide orient="horz" pos="3385"/>
        <p:guide orient="horz" pos="3793"/>
        <p:guide orient="horz" pos="459"/>
        <p:guide orient="horz" pos="2636"/>
        <p:guide pos="5201"/>
        <p:guide pos="10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2454" y="4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prstClr val="white"/>
                </a:gs>
                <a:gs pos="96296">
                  <a:prstClr val="white">
                    <a:alpha val="0"/>
                  </a:prst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  <c:pt idx="4">
                  <c:v>20XX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20.41</c:v>
                </c:pt>
                <c:pt idx="1">
                  <c:v>33.22</c:v>
                </c:pt>
                <c:pt idx="2">
                  <c:v>40.53</c:v>
                </c:pt>
                <c:pt idx="3">
                  <c:v>64.75</c:v>
                </c:pt>
                <c:pt idx="4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70-46D1-8730-5BA288E97C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3"/>
        <c:overlap val="16"/>
        <c:axId val="941560464"/>
        <c:axId val="941557552"/>
      </c:barChart>
      <c:catAx>
        <c:axId val="94156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1557552"/>
        <c:crosses val="autoZero"/>
        <c:auto val="1"/>
        <c:lblAlgn val="ctr"/>
        <c:lblOffset val="100"/>
        <c:noMultiLvlLbl val="0"/>
      </c:catAx>
      <c:valAx>
        <c:axId val="941557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shade val="50000"/>
                  <a:alpha val="3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4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156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完成户</c:v>
                </c:pt>
              </c:strCache>
            </c:strRef>
          </c:tx>
          <c:spPr>
            <a:gradFill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16200000" scaled="0"/>
            </a:gra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84</c:v>
                </c:pt>
                <c:pt idx="2">
                  <c:v>96</c:v>
                </c:pt>
                <c:pt idx="3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2-4A4E-850F-5EA478CC8B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41514704"/>
        <c:axId val="941509296"/>
      </c:areaChart>
      <c:catAx>
        <c:axId val="941514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1509296"/>
        <c:crosses val="autoZero"/>
        <c:auto val="1"/>
        <c:lblAlgn val="ctr"/>
        <c:lblOffset val="100"/>
        <c:noMultiLvlLbl val="0"/>
      </c:catAx>
      <c:valAx>
        <c:axId val="941509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15147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4B1DDED-A2A6-034A-CAFA-24CD1550A7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54B6998-3F28-042D-9136-4C223A0749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2E29F-07C7-4328-AA4C-0727F482412C}" type="datetimeFigureOut">
              <a:rPr lang="en-US" smtClean="0">
                <a:latin typeface="思源黑体 CN Medium" panose="020B0600000000000000" pitchFamily="34" charset="-122"/>
              </a:rPr>
              <a:t>7/26/2022</a:t>
            </a:fld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2CD93CC-FD69-2014-404C-43FEBD50939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DEE873-0954-30AC-7F6E-04E88968FB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072925-D52D-4846-BDA7-1B734078F1AE}" type="slidenum">
              <a:rPr lang="en-US" smtClean="0">
                <a:latin typeface="思源黑体 CN Medium" panose="020B0600000000000000" pitchFamily="34" charset="-122"/>
              </a:rPr>
              <a:t>‹#›</a:t>
            </a:fld>
            <a:endParaRPr lang="en-US" dirty="0">
              <a:latin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93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41B233-98EF-4A79-A49B-E6F3D0D16C42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9C672-E5F7-496D-AE3B-100EE1618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31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93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289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255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512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4041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881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733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394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54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2795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964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200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937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2384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75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0513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1202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8966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6830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6540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146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74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0942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3821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294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666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73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83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968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093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243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9C672-E5F7-496D-AE3B-100EE1618B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18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927AC6C-B8F4-1C90-BB33-AD70C28F154E}"/>
              </a:ext>
            </a:extLst>
          </p:cNvPr>
          <p:cNvGrpSpPr/>
          <p:nvPr userDrawn="1"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5" name="Freeform 1076">
              <a:extLst>
                <a:ext uri="{FF2B5EF4-FFF2-40B4-BE49-F238E27FC236}">
                  <a16:creationId xmlns:a16="http://schemas.microsoft.com/office/drawing/2014/main" id="{CCDCE3BD-D47E-0C3C-4925-295860CCB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7">
              <a:extLst>
                <a:ext uri="{FF2B5EF4-FFF2-40B4-BE49-F238E27FC236}">
                  <a16:creationId xmlns:a16="http://schemas.microsoft.com/office/drawing/2014/main" id="{8CDC9292-D2A0-52C9-D593-DC4AC7EE8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78">
              <a:extLst>
                <a:ext uri="{FF2B5EF4-FFF2-40B4-BE49-F238E27FC236}">
                  <a16:creationId xmlns:a16="http://schemas.microsoft.com/office/drawing/2014/main" id="{B5E8E89C-07D7-4DFD-7FA1-093A43AFE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A926125-145B-655C-B459-9239D94F929B}"/>
              </a:ext>
            </a:extLst>
          </p:cNvPr>
          <p:cNvGrpSpPr/>
          <p:nvPr userDrawn="1"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9" name="Freeform 356">
              <a:extLst>
                <a:ext uri="{FF2B5EF4-FFF2-40B4-BE49-F238E27FC236}">
                  <a16:creationId xmlns:a16="http://schemas.microsoft.com/office/drawing/2014/main" id="{96ACE3A1-45D7-1EE8-2CDB-FEC6B363A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Oval 357">
              <a:extLst>
                <a:ext uri="{FF2B5EF4-FFF2-40B4-BE49-F238E27FC236}">
                  <a16:creationId xmlns:a16="http://schemas.microsoft.com/office/drawing/2014/main" id="{C3D48461-3C73-E12B-18F4-AF075DC6C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8">
              <a:extLst>
                <a:ext uri="{FF2B5EF4-FFF2-40B4-BE49-F238E27FC236}">
                  <a16:creationId xmlns:a16="http://schemas.microsoft.com/office/drawing/2014/main" id="{E0176FFF-543E-221D-C373-ECCED7C92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59">
              <a:extLst>
                <a:ext uri="{FF2B5EF4-FFF2-40B4-BE49-F238E27FC236}">
                  <a16:creationId xmlns:a16="http://schemas.microsoft.com/office/drawing/2014/main" id="{BE3E2556-6990-984F-1E82-D0A6376AD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0">
              <a:extLst>
                <a:ext uri="{FF2B5EF4-FFF2-40B4-BE49-F238E27FC236}">
                  <a16:creationId xmlns:a16="http://schemas.microsoft.com/office/drawing/2014/main" id="{3E4AD0DF-E827-B391-4195-8A73BCDC9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1">
              <a:extLst>
                <a:ext uri="{FF2B5EF4-FFF2-40B4-BE49-F238E27FC236}">
                  <a16:creationId xmlns:a16="http://schemas.microsoft.com/office/drawing/2014/main" id="{2EC66E3A-7971-F12C-CA5C-E8A73C048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2">
              <a:extLst>
                <a:ext uri="{FF2B5EF4-FFF2-40B4-BE49-F238E27FC236}">
                  <a16:creationId xmlns:a16="http://schemas.microsoft.com/office/drawing/2014/main" id="{5467CC55-726B-3B14-49FA-06404B54E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3">
              <a:extLst>
                <a:ext uri="{FF2B5EF4-FFF2-40B4-BE49-F238E27FC236}">
                  <a16:creationId xmlns:a16="http://schemas.microsoft.com/office/drawing/2014/main" id="{5B905C30-46B2-AE62-F8DB-822EC929A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4">
              <a:extLst>
                <a:ext uri="{FF2B5EF4-FFF2-40B4-BE49-F238E27FC236}">
                  <a16:creationId xmlns:a16="http://schemas.microsoft.com/office/drawing/2014/main" id="{1973A609-0989-AB33-316C-EAD8DAE79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8" name="Freeform 365">
              <a:extLst>
                <a:ext uri="{FF2B5EF4-FFF2-40B4-BE49-F238E27FC236}">
                  <a16:creationId xmlns:a16="http://schemas.microsoft.com/office/drawing/2014/main" id="{532485BC-6A8C-6BA3-02B0-7DC0CFE4E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4" name="内容占位符 23">
            <a:extLst>
              <a:ext uri="{FF2B5EF4-FFF2-40B4-BE49-F238E27FC236}">
                <a16:creationId xmlns:a16="http://schemas.microsoft.com/office/drawing/2014/main" id="{A5058275-AEC5-1935-3FB0-FB6B4E8A77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1538" y="311150"/>
            <a:ext cx="1620837" cy="4048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458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Medium" panose="020B06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48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3E5E081-D69B-45AC-599D-A67B6E4789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307"/>
            <a:ext cx="12192000" cy="679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3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EC9E91F-B752-42A3-9E11-BF7C13AA5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C59C70-97BC-4AA5-8227-8395B2F63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21CE63-1BDF-4312-94F9-8EFFA03443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</a:defRPr>
            </a:lvl1pPr>
          </a:lstStyle>
          <a:p>
            <a:fld id="{9E04096E-4CB5-41C6-9661-9F5A92489E1D}" type="datetimeFigureOut">
              <a:rPr lang="en-US" smtClean="0"/>
              <a:pPr/>
              <a:t>7/26/2022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57DF5D-3F3A-4CF4-B9B9-22327CB11F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E512D8-5047-4A21-B4B4-34A29C7903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</a:defRPr>
            </a:lvl1pPr>
          </a:lstStyle>
          <a:p>
            <a:fld id="{0580F052-621A-4746-A07E-4A476D1D01D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34E1C780-15B0-4212-8765-EC7C5A4C1CA0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F5EC79FD-0D70-48B3-A0B4-ED9C5F8DB2E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592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Medium" panose="020B06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chart" Target="../charts/char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9DF5D71-060B-975F-43DC-B8533F324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C6870D8-F2F3-5CDF-6383-6654502D82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C89A6C3-8DB6-DDD4-4F2E-5A5D4C5C1DA1}"/>
              </a:ext>
            </a:extLst>
          </p:cNvPr>
          <p:cNvSpPr txBox="1"/>
          <p:nvPr/>
        </p:nvSpPr>
        <p:spPr>
          <a:xfrm>
            <a:off x="385640" y="1067199"/>
            <a:ext cx="12192000" cy="310602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9900" dirty="0">
                <a:ln>
                  <a:gradFill flip="none" rotWithShape="1">
                    <a:gsLst>
                      <a:gs pos="0">
                        <a:prstClr val="white">
                          <a:alpha val="5000"/>
                        </a:prstClr>
                      </a:gs>
                      <a:gs pos="96296">
                        <a:prstClr val="white">
                          <a:alpha val="0"/>
                        </a:prstClr>
                      </a:gs>
                    </a:gsLst>
                    <a:lin ang="5400000" scaled="1"/>
                    <a:tileRect/>
                  </a:gradFill>
                </a:ln>
                <a:gradFill>
                  <a:gsLst>
                    <a:gs pos="0">
                      <a:prstClr val="white">
                        <a:alpha val="10000"/>
                      </a:prstClr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INTERNET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814B74-D8AF-B053-1875-E1A276CAC6F0}"/>
              </a:ext>
            </a:extLst>
          </p:cNvPr>
          <p:cNvSpPr txBox="1"/>
          <p:nvPr/>
        </p:nvSpPr>
        <p:spPr>
          <a:xfrm>
            <a:off x="1141928" y="1447452"/>
            <a:ext cx="9908162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53720">
                      <a:srgbClr val="BBBBBB"/>
                    </a:gs>
                    <a:gs pos="80000">
                      <a:schemeClr val="bg1">
                        <a:lumMod val="95000"/>
                      </a:schemeClr>
                    </a:gs>
                    <a:gs pos="26000">
                      <a:srgbClr val="FFFFFF"/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大气科技风汇报</a:t>
            </a:r>
            <a:endParaRPr lang="en-US" sz="13800" dirty="0">
              <a:gradFill flip="none" rotWithShape="1">
                <a:gsLst>
                  <a:gs pos="53720">
                    <a:srgbClr val="BBBBBB"/>
                  </a:gs>
                  <a:gs pos="80000">
                    <a:schemeClr val="bg1">
                      <a:lumMod val="95000"/>
                    </a:schemeClr>
                  </a:gs>
                  <a:gs pos="26000">
                    <a:srgbClr val="FFFFFF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1"/>
                <a:tileRect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7D5D75C-EFAA-64C3-EF75-2B55CBD130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075" y="397596"/>
            <a:ext cx="5439456" cy="3071200"/>
          </a:xfrm>
          <a:prstGeom prst="rect">
            <a:avLst/>
          </a:prstGeom>
          <a:noFill/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1528F45-5632-3038-5739-332D2B3B98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5218" y="1683050"/>
            <a:ext cx="5501142" cy="3106028"/>
          </a:xfrm>
          <a:prstGeom prst="rect">
            <a:avLst/>
          </a:prstGeom>
          <a:noFill/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897EDAF-E4C4-8DC2-25E8-5F35523B2D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74171" y="4931664"/>
            <a:ext cx="12366170" cy="192633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2241C20-5051-C2A6-4C3A-C7E7C2137494}"/>
              </a:ext>
            </a:extLst>
          </p:cNvPr>
          <p:cNvSpPr txBox="1"/>
          <p:nvPr/>
        </p:nvSpPr>
        <p:spPr>
          <a:xfrm>
            <a:off x="4036430" y="4084647"/>
            <a:ext cx="407803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20XX</a:t>
            </a:r>
            <a:r>
              <a:rPr lang="zh-CN" altLang="en-US" sz="3600" dirty="0"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互联网从业者报告</a:t>
            </a:r>
            <a:endParaRPr lang="en-US" sz="3600" dirty="0">
              <a:solidFill>
                <a:schemeClr val="accent3"/>
              </a:solidFill>
              <a:effectLst>
                <a:reflection blurRad="6350" stA="55000" endA="300" endPos="45500" dir="5400000" sy="-100000" algn="bl" rotWithShape="0"/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AD3B4AC-8828-8BD0-6F0A-8ECFC9233FBA}"/>
              </a:ext>
            </a:extLst>
          </p:cNvPr>
          <p:cNvGrpSpPr/>
          <p:nvPr/>
        </p:nvGrpSpPr>
        <p:grpSpPr>
          <a:xfrm>
            <a:off x="5451650" y="4869957"/>
            <a:ext cx="1247600" cy="655587"/>
            <a:chOff x="5451650" y="5729439"/>
            <a:chExt cx="1247600" cy="655587"/>
          </a:xfrm>
        </p:grpSpPr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E9519AEA-04F2-0C54-55F4-ACA9AC3086C9}"/>
                </a:ext>
              </a:extLst>
            </p:cNvPr>
            <p:cNvSpPr/>
            <p:nvPr/>
          </p:nvSpPr>
          <p:spPr>
            <a:xfrm>
              <a:off x="5451650" y="5729439"/>
              <a:ext cx="1247600" cy="557061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96000"/>
                    <a:lumOff val="4000"/>
                    <a:alpha val="47000"/>
                  </a:schemeClr>
                </a:gs>
                <a:gs pos="100000">
                  <a:schemeClr val="bg1">
                    <a:lumMod val="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9549A947-DF8D-6D97-2156-D9165DFF899C}"/>
                </a:ext>
              </a:extLst>
            </p:cNvPr>
            <p:cNvSpPr/>
            <p:nvPr/>
          </p:nvSpPr>
          <p:spPr>
            <a:xfrm>
              <a:off x="5451650" y="5827965"/>
              <a:ext cx="1247600" cy="557061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96000"/>
                    <a:lumOff val="4000"/>
                    <a:alpha val="47000"/>
                  </a:schemeClr>
                </a:gs>
                <a:gs pos="100000">
                  <a:schemeClr val="bg1">
                    <a:lumMod val="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03333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12">
            <a:extLst>
              <a:ext uri="{FF2B5EF4-FFF2-40B4-BE49-F238E27FC236}">
                <a16:creationId xmlns:a16="http://schemas.microsoft.com/office/drawing/2014/main" id="{A89DA2AE-7760-276E-1BAB-8D1C9AE30B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8246" y="1776412"/>
            <a:ext cx="10695508" cy="4000500"/>
            <a:chOff x="1284" y="900"/>
            <a:chExt cx="5112" cy="2520"/>
          </a:xfrm>
          <a:gradFill>
            <a:gsLst>
              <a:gs pos="0">
                <a:srgbClr val="F0F0F0"/>
              </a:gs>
              <a:gs pos="97000">
                <a:schemeClr val="bg1">
                  <a:lumMod val="95000"/>
                </a:schemeClr>
              </a:gs>
              <a:gs pos="81405">
                <a:schemeClr val="bg1">
                  <a:lumMod val="95000"/>
                </a:schemeClr>
              </a:gs>
              <a:gs pos="65289">
                <a:schemeClr val="bg1">
                  <a:lumMod val="65000"/>
                </a:schemeClr>
              </a:gs>
              <a:gs pos="46281">
                <a:schemeClr val="bg1"/>
              </a:gs>
              <a:gs pos="26000">
                <a:schemeClr val="bg1">
                  <a:lumMod val="75000"/>
                </a:schemeClr>
              </a:gs>
            </a:gsLst>
            <a:lin ang="16200000" scaled="1"/>
          </a:gradFill>
        </p:grpSpPr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592774D6-6F41-487B-E98C-3995B1A3D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904"/>
              <a:ext cx="349" cy="1052"/>
            </a:xfrm>
            <a:custGeom>
              <a:avLst/>
              <a:gdLst>
                <a:gd name="T0" fmla="*/ 841 w 841"/>
                <a:gd name="T1" fmla="*/ 4 h 2536"/>
                <a:gd name="T2" fmla="*/ 512 w 841"/>
                <a:gd name="T3" fmla="*/ 131 h 2536"/>
                <a:gd name="T4" fmla="*/ 516 w 841"/>
                <a:gd name="T5" fmla="*/ 127 h 2536"/>
                <a:gd name="T6" fmla="*/ 410 w 841"/>
                <a:gd name="T7" fmla="*/ 441 h 2536"/>
                <a:gd name="T8" fmla="*/ 303 w 841"/>
                <a:gd name="T9" fmla="*/ 755 h 2536"/>
                <a:gd name="T10" fmla="*/ 304 w 841"/>
                <a:gd name="T11" fmla="*/ 754 h 2536"/>
                <a:gd name="T12" fmla="*/ 173 w 841"/>
                <a:gd name="T13" fmla="*/ 1348 h 2536"/>
                <a:gd name="T14" fmla="*/ 109 w 841"/>
                <a:gd name="T15" fmla="*/ 1645 h 2536"/>
                <a:gd name="T16" fmla="*/ 40 w 841"/>
                <a:gd name="T17" fmla="*/ 1942 h 2536"/>
                <a:gd name="T18" fmla="*/ 36 w 841"/>
                <a:gd name="T19" fmla="*/ 1926 h 2536"/>
                <a:gd name="T20" fmla="*/ 76 w 841"/>
                <a:gd name="T21" fmla="*/ 1982 h 2536"/>
                <a:gd name="T22" fmla="*/ 116 w 841"/>
                <a:gd name="T23" fmla="*/ 2038 h 2536"/>
                <a:gd name="T24" fmla="*/ 195 w 841"/>
                <a:gd name="T25" fmla="*/ 2151 h 2536"/>
                <a:gd name="T26" fmla="*/ 198 w 841"/>
                <a:gd name="T27" fmla="*/ 2155 h 2536"/>
                <a:gd name="T28" fmla="*/ 198 w 841"/>
                <a:gd name="T29" fmla="*/ 2160 h 2536"/>
                <a:gd name="T30" fmla="*/ 195 w 841"/>
                <a:gd name="T31" fmla="*/ 2254 h 2536"/>
                <a:gd name="T32" fmla="*/ 193 w 841"/>
                <a:gd name="T33" fmla="*/ 2348 h 2536"/>
                <a:gd name="T34" fmla="*/ 189 w 841"/>
                <a:gd name="T35" fmla="*/ 2442 h 2536"/>
                <a:gd name="T36" fmla="*/ 187 w 841"/>
                <a:gd name="T37" fmla="*/ 2489 h 2536"/>
                <a:gd name="T38" fmla="*/ 185 w 841"/>
                <a:gd name="T39" fmla="*/ 2536 h 2536"/>
                <a:gd name="T40" fmla="*/ 181 w 841"/>
                <a:gd name="T41" fmla="*/ 2536 h 2536"/>
                <a:gd name="T42" fmla="*/ 179 w 841"/>
                <a:gd name="T43" fmla="*/ 2489 h 2536"/>
                <a:gd name="T44" fmla="*/ 177 w 841"/>
                <a:gd name="T45" fmla="*/ 2442 h 2536"/>
                <a:gd name="T46" fmla="*/ 174 w 841"/>
                <a:gd name="T47" fmla="*/ 2348 h 2536"/>
                <a:gd name="T48" fmla="*/ 171 w 841"/>
                <a:gd name="T49" fmla="*/ 2254 h 2536"/>
                <a:gd name="T50" fmla="*/ 169 w 841"/>
                <a:gd name="T51" fmla="*/ 2160 h 2536"/>
                <a:gd name="T52" fmla="*/ 172 w 841"/>
                <a:gd name="T53" fmla="*/ 2168 h 2536"/>
                <a:gd name="T54" fmla="*/ 88 w 841"/>
                <a:gd name="T55" fmla="*/ 2059 h 2536"/>
                <a:gd name="T56" fmla="*/ 47 w 841"/>
                <a:gd name="T57" fmla="*/ 2004 h 2536"/>
                <a:gd name="T58" fmla="*/ 5 w 841"/>
                <a:gd name="T59" fmla="*/ 1949 h 2536"/>
                <a:gd name="T60" fmla="*/ 0 w 841"/>
                <a:gd name="T61" fmla="*/ 1942 h 2536"/>
                <a:gd name="T62" fmla="*/ 2 w 841"/>
                <a:gd name="T63" fmla="*/ 1933 h 2536"/>
                <a:gd name="T64" fmla="*/ 68 w 841"/>
                <a:gd name="T65" fmla="*/ 1636 h 2536"/>
                <a:gd name="T66" fmla="*/ 139 w 841"/>
                <a:gd name="T67" fmla="*/ 1340 h 2536"/>
                <a:gd name="T68" fmla="*/ 279 w 841"/>
                <a:gd name="T69" fmla="*/ 748 h 2536"/>
                <a:gd name="T70" fmla="*/ 280 w 841"/>
                <a:gd name="T71" fmla="*/ 748 h 2536"/>
                <a:gd name="T72" fmla="*/ 280 w 841"/>
                <a:gd name="T73" fmla="*/ 747 h 2536"/>
                <a:gd name="T74" fmla="*/ 392 w 841"/>
                <a:gd name="T75" fmla="*/ 435 h 2536"/>
                <a:gd name="T76" fmla="*/ 504 w 841"/>
                <a:gd name="T77" fmla="*/ 123 h 2536"/>
                <a:gd name="T78" fmla="*/ 505 w 841"/>
                <a:gd name="T79" fmla="*/ 120 h 2536"/>
                <a:gd name="T80" fmla="*/ 508 w 841"/>
                <a:gd name="T81" fmla="*/ 119 h 2536"/>
                <a:gd name="T82" fmla="*/ 839 w 841"/>
                <a:gd name="T83" fmla="*/ 0 h 2536"/>
                <a:gd name="T84" fmla="*/ 841 w 841"/>
                <a:gd name="T85" fmla="*/ 4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41" y="4"/>
                  </a:moveTo>
                  <a:cubicBezTo>
                    <a:pt x="512" y="131"/>
                    <a:pt x="512" y="131"/>
                    <a:pt x="512" y="131"/>
                  </a:cubicBezTo>
                  <a:cubicBezTo>
                    <a:pt x="516" y="127"/>
                    <a:pt x="516" y="127"/>
                    <a:pt x="516" y="127"/>
                  </a:cubicBezTo>
                  <a:cubicBezTo>
                    <a:pt x="410" y="441"/>
                    <a:pt x="410" y="441"/>
                    <a:pt x="410" y="441"/>
                  </a:cubicBezTo>
                  <a:cubicBezTo>
                    <a:pt x="303" y="755"/>
                    <a:pt x="303" y="755"/>
                    <a:pt x="303" y="755"/>
                  </a:cubicBezTo>
                  <a:cubicBezTo>
                    <a:pt x="304" y="754"/>
                    <a:pt x="304" y="754"/>
                    <a:pt x="304" y="754"/>
                  </a:cubicBezTo>
                  <a:cubicBezTo>
                    <a:pt x="173" y="1348"/>
                    <a:pt x="173" y="1348"/>
                    <a:pt x="173" y="1348"/>
                  </a:cubicBezTo>
                  <a:cubicBezTo>
                    <a:pt x="152" y="1447"/>
                    <a:pt x="131" y="1547"/>
                    <a:pt x="109" y="1645"/>
                  </a:cubicBezTo>
                  <a:cubicBezTo>
                    <a:pt x="86" y="1744"/>
                    <a:pt x="64" y="1843"/>
                    <a:pt x="40" y="1942"/>
                  </a:cubicBezTo>
                  <a:cubicBezTo>
                    <a:pt x="36" y="1926"/>
                    <a:pt x="36" y="1926"/>
                    <a:pt x="36" y="1926"/>
                  </a:cubicBezTo>
                  <a:cubicBezTo>
                    <a:pt x="76" y="1982"/>
                    <a:pt x="76" y="1982"/>
                    <a:pt x="76" y="1982"/>
                  </a:cubicBezTo>
                  <a:cubicBezTo>
                    <a:pt x="116" y="2038"/>
                    <a:pt x="116" y="2038"/>
                    <a:pt x="116" y="2038"/>
                  </a:cubicBezTo>
                  <a:cubicBezTo>
                    <a:pt x="142" y="2076"/>
                    <a:pt x="169" y="2113"/>
                    <a:pt x="195" y="2151"/>
                  </a:cubicBezTo>
                  <a:cubicBezTo>
                    <a:pt x="198" y="2155"/>
                    <a:pt x="198" y="2155"/>
                    <a:pt x="198" y="2155"/>
                  </a:cubicBezTo>
                  <a:cubicBezTo>
                    <a:pt x="198" y="2160"/>
                    <a:pt x="198" y="2160"/>
                    <a:pt x="198" y="2160"/>
                  </a:cubicBezTo>
                  <a:cubicBezTo>
                    <a:pt x="195" y="2254"/>
                    <a:pt x="195" y="2254"/>
                    <a:pt x="195" y="2254"/>
                  </a:cubicBezTo>
                  <a:cubicBezTo>
                    <a:pt x="193" y="2348"/>
                    <a:pt x="193" y="2348"/>
                    <a:pt x="193" y="2348"/>
                  </a:cubicBezTo>
                  <a:cubicBezTo>
                    <a:pt x="189" y="2442"/>
                    <a:pt x="189" y="2442"/>
                    <a:pt x="189" y="2442"/>
                  </a:cubicBezTo>
                  <a:cubicBezTo>
                    <a:pt x="187" y="2489"/>
                    <a:pt x="187" y="2489"/>
                    <a:pt x="187" y="2489"/>
                  </a:cubicBezTo>
                  <a:cubicBezTo>
                    <a:pt x="185" y="2536"/>
                    <a:pt x="185" y="2536"/>
                    <a:pt x="185" y="2536"/>
                  </a:cubicBezTo>
                  <a:cubicBezTo>
                    <a:pt x="181" y="2536"/>
                    <a:pt x="181" y="2536"/>
                    <a:pt x="181" y="2536"/>
                  </a:cubicBezTo>
                  <a:cubicBezTo>
                    <a:pt x="179" y="2489"/>
                    <a:pt x="179" y="2489"/>
                    <a:pt x="179" y="2489"/>
                  </a:cubicBezTo>
                  <a:cubicBezTo>
                    <a:pt x="177" y="2442"/>
                    <a:pt x="177" y="2442"/>
                    <a:pt x="177" y="2442"/>
                  </a:cubicBezTo>
                  <a:cubicBezTo>
                    <a:pt x="174" y="2348"/>
                    <a:pt x="174" y="2348"/>
                    <a:pt x="174" y="2348"/>
                  </a:cubicBezTo>
                  <a:cubicBezTo>
                    <a:pt x="171" y="2254"/>
                    <a:pt x="171" y="2254"/>
                    <a:pt x="171" y="2254"/>
                  </a:cubicBezTo>
                  <a:cubicBezTo>
                    <a:pt x="169" y="2160"/>
                    <a:pt x="169" y="2160"/>
                    <a:pt x="169" y="2160"/>
                  </a:cubicBezTo>
                  <a:cubicBezTo>
                    <a:pt x="172" y="2168"/>
                    <a:pt x="172" y="2168"/>
                    <a:pt x="172" y="2168"/>
                  </a:cubicBezTo>
                  <a:cubicBezTo>
                    <a:pt x="144" y="2132"/>
                    <a:pt x="116" y="2095"/>
                    <a:pt x="88" y="2059"/>
                  </a:cubicBezTo>
                  <a:cubicBezTo>
                    <a:pt x="47" y="2004"/>
                    <a:pt x="47" y="2004"/>
                    <a:pt x="47" y="2004"/>
                  </a:cubicBezTo>
                  <a:cubicBezTo>
                    <a:pt x="5" y="1949"/>
                    <a:pt x="5" y="1949"/>
                    <a:pt x="5" y="1949"/>
                  </a:cubicBezTo>
                  <a:cubicBezTo>
                    <a:pt x="0" y="1942"/>
                    <a:pt x="0" y="1942"/>
                    <a:pt x="0" y="1942"/>
                  </a:cubicBezTo>
                  <a:cubicBezTo>
                    <a:pt x="2" y="1933"/>
                    <a:pt x="2" y="1933"/>
                    <a:pt x="2" y="1933"/>
                  </a:cubicBezTo>
                  <a:cubicBezTo>
                    <a:pt x="23" y="1834"/>
                    <a:pt x="45" y="1735"/>
                    <a:pt x="68" y="1636"/>
                  </a:cubicBezTo>
                  <a:cubicBezTo>
                    <a:pt x="91" y="1537"/>
                    <a:pt x="115" y="1439"/>
                    <a:pt x="139" y="1340"/>
                  </a:cubicBezTo>
                  <a:cubicBezTo>
                    <a:pt x="279" y="748"/>
                    <a:pt x="279" y="748"/>
                    <a:pt x="279" y="748"/>
                  </a:cubicBezTo>
                  <a:cubicBezTo>
                    <a:pt x="280" y="748"/>
                    <a:pt x="280" y="748"/>
                    <a:pt x="280" y="748"/>
                  </a:cubicBezTo>
                  <a:cubicBezTo>
                    <a:pt x="280" y="747"/>
                    <a:pt x="280" y="747"/>
                    <a:pt x="280" y="747"/>
                  </a:cubicBezTo>
                  <a:cubicBezTo>
                    <a:pt x="392" y="435"/>
                    <a:pt x="392" y="435"/>
                    <a:pt x="392" y="435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5" y="120"/>
                    <a:pt x="505" y="120"/>
                    <a:pt x="505" y="120"/>
                  </a:cubicBezTo>
                  <a:cubicBezTo>
                    <a:pt x="508" y="119"/>
                    <a:pt x="508" y="119"/>
                    <a:pt x="508" y="119"/>
                  </a:cubicBezTo>
                  <a:cubicBezTo>
                    <a:pt x="839" y="0"/>
                    <a:pt x="839" y="0"/>
                    <a:pt x="839" y="0"/>
                  </a:cubicBezTo>
                  <a:lnTo>
                    <a:pt x="84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4">
              <a:extLst>
                <a:ext uri="{FF2B5EF4-FFF2-40B4-BE49-F238E27FC236}">
                  <a16:creationId xmlns:a16="http://schemas.microsoft.com/office/drawing/2014/main" id="{88C71B53-09FD-2B8A-74F7-13F50D8AD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0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5">
              <a:extLst>
                <a:ext uri="{FF2B5EF4-FFF2-40B4-BE49-F238E27FC236}">
                  <a16:creationId xmlns:a16="http://schemas.microsoft.com/office/drawing/2014/main" id="{A70CAC5A-9C9D-1DCB-D399-29540ED9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44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6">
              <a:extLst>
                <a:ext uri="{FF2B5EF4-FFF2-40B4-BE49-F238E27FC236}">
                  <a16:creationId xmlns:a16="http://schemas.microsoft.com/office/drawing/2014/main" id="{DEB37534-218B-0184-C5C3-55A7828CC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87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7">
              <a:extLst>
                <a:ext uri="{FF2B5EF4-FFF2-40B4-BE49-F238E27FC236}">
                  <a16:creationId xmlns:a16="http://schemas.microsoft.com/office/drawing/2014/main" id="{E10299A9-2030-ED63-EA70-AB077D481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3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8">
              <a:extLst>
                <a:ext uri="{FF2B5EF4-FFF2-40B4-BE49-F238E27FC236}">
                  <a16:creationId xmlns:a16="http://schemas.microsoft.com/office/drawing/2014/main" id="{0F8279BE-7DA8-B216-DDB6-C48832040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2363"/>
              <a:ext cx="349" cy="1052"/>
            </a:xfrm>
            <a:custGeom>
              <a:avLst/>
              <a:gdLst>
                <a:gd name="T0" fmla="*/ 839 w 841"/>
                <a:gd name="T1" fmla="*/ 2536 h 2536"/>
                <a:gd name="T2" fmla="*/ 508 w 841"/>
                <a:gd name="T3" fmla="*/ 2417 h 2536"/>
                <a:gd name="T4" fmla="*/ 505 w 841"/>
                <a:gd name="T5" fmla="*/ 2416 h 2536"/>
                <a:gd name="T6" fmla="*/ 504 w 841"/>
                <a:gd name="T7" fmla="*/ 2413 h 2536"/>
                <a:gd name="T8" fmla="*/ 392 w 841"/>
                <a:gd name="T9" fmla="*/ 2101 h 2536"/>
                <a:gd name="T10" fmla="*/ 280 w 841"/>
                <a:gd name="T11" fmla="*/ 1789 h 2536"/>
                <a:gd name="T12" fmla="*/ 280 w 841"/>
                <a:gd name="T13" fmla="*/ 1788 h 2536"/>
                <a:gd name="T14" fmla="*/ 279 w 841"/>
                <a:gd name="T15" fmla="*/ 1788 h 2536"/>
                <a:gd name="T16" fmla="*/ 139 w 841"/>
                <a:gd name="T17" fmla="*/ 1196 h 2536"/>
                <a:gd name="T18" fmla="*/ 68 w 841"/>
                <a:gd name="T19" fmla="*/ 900 h 2536"/>
                <a:gd name="T20" fmla="*/ 2 w 841"/>
                <a:gd name="T21" fmla="*/ 603 h 2536"/>
                <a:gd name="T22" fmla="*/ 0 w 841"/>
                <a:gd name="T23" fmla="*/ 594 h 2536"/>
                <a:gd name="T24" fmla="*/ 5 w 841"/>
                <a:gd name="T25" fmla="*/ 587 h 2536"/>
                <a:gd name="T26" fmla="*/ 47 w 841"/>
                <a:gd name="T27" fmla="*/ 532 h 2536"/>
                <a:gd name="T28" fmla="*/ 88 w 841"/>
                <a:gd name="T29" fmla="*/ 477 h 2536"/>
                <a:gd name="T30" fmla="*/ 172 w 841"/>
                <a:gd name="T31" fmla="*/ 368 h 2536"/>
                <a:gd name="T32" fmla="*/ 169 w 841"/>
                <a:gd name="T33" fmla="*/ 376 h 2536"/>
                <a:gd name="T34" fmla="*/ 171 w 841"/>
                <a:gd name="T35" fmla="*/ 282 h 2536"/>
                <a:gd name="T36" fmla="*/ 174 w 841"/>
                <a:gd name="T37" fmla="*/ 188 h 2536"/>
                <a:gd name="T38" fmla="*/ 177 w 841"/>
                <a:gd name="T39" fmla="*/ 94 h 2536"/>
                <a:gd name="T40" fmla="*/ 179 w 841"/>
                <a:gd name="T41" fmla="*/ 47 h 2536"/>
                <a:gd name="T42" fmla="*/ 181 w 841"/>
                <a:gd name="T43" fmla="*/ 0 h 2536"/>
                <a:gd name="T44" fmla="*/ 185 w 841"/>
                <a:gd name="T45" fmla="*/ 0 h 2536"/>
                <a:gd name="T46" fmla="*/ 187 w 841"/>
                <a:gd name="T47" fmla="*/ 47 h 2536"/>
                <a:gd name="T48" fmla="*/ 189 w 841"/>
                <a:gd name="T49" fmla="*/ 94 h 2536"/>
                <a:gd name="T50" fmla="*/ 193 w 841"/>
                <a:gd name="T51" fmla="*/ 188 h 2536"/>
                <a:gd name="T52" fmla="*/ 195 w 841"/>
                <a:gd name="T53" fmla="*/ 282 h 2536"/>
                <a:gd name="T54" fmla="*/ 198 w 841"/>
                <a:gd name="T55" fmla="*/ 376 h 2536"/>
                <a:gd name="T56" fmla="*/ 198 w 841"/>
                <a:gd name="T57" fmla="*/ 381 h 2536"/>
                <a:gd name="T58" fmla="*/ 195 w 841"/>
                <a:gd name="T59" fmla="*/ 385 h 2536"/>
                <a:gd name="T60" fmla="*/ 116 w 841"/>
                <a:gd name="T61" fmla="*/ 498 h 2536"/>
                <a:gd name="T62" fmla="*/ 76 w 841"/>
                <a:gd name="T63" fmla="*/ 554 h 2536"/>
                <a:gd name="T64" fmla="*/ 36 w 841"/>
                <a:gd name="T65" fmla="*/ 610 h 2536"/>
                <a:gd name="T66" fmla="*/ 40 w 841"/>
                <a:gd name="T67" fmla="*/ 594 h 2536"/>
                <a:gd name="T68" fmla="*/ 109 w 841"/>
                <a:gd name="T69" fmla="*/ 891 h 2536"/>
                <a:gd name="T70" fmla="*/ 173 w 841"/>
                <a:gd name="T71" fmla="*/ 1188 h 2536"/>
                <a:gd name="T72" fmla="*/ 304 w 841"/>
                <a:gd name="T73" fmla="*/ 1782 h 2536"/>
                <a:gd name="T74" fmla="*/ 303 w 841"/>
                <a:gd name="T75" fmla="*/ 1781 h 2536"/>
                <a:gd name="T76" fmla="*/ 410 w 841"/>
                <a:gd name="T77" fmla="*/ 2095 h 2536"/>
                <a:gd name="T78" fmla="*/ 516 w 841"/>
                <a:gd name="T79" fmla="*/ 2409 h 2536"/>
                <a:gd name="T80" fmla="*/ 512 w 841"/>
                <a:gd name="T81" fmla="*/ 2405 h 2536"/>
                <a:gd name="T82" fmla="*/ 841 w 841"/>
                <a:gd name="T83" fmla="*/ 2532 h 2536"/>
                <a:gd name="T84" fmla="*/ 839 w 841"/>
                <a:gd name="T85" fmla="*/ 2536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39" y="2536"/>
                  </a:moveTo>
                  <a:cubicBezTo>
                    <a:pt x="508" y="2417"/>
                    <a:pt x="508" y="2417"/>
                    <a:pt x="508" y="2417"/>
                  </a:cubicBezTo>
                  <a:cubicBezTo>
                    <a:pt x="505" y="2416"/>
                    <a:pt x="505" y="2416"/>
                    <a:pt x="505" y="2416"/>
                  </a:cubicBezTo>
                  <a:cubicBezTo>
                    <a:pt x="504" y="2413"/>
                    <a:pt x="504" y="2413"/>
                    <a:pt x="504" y="2413"/>
                  </a:cubicBezTo>
                  <a:cubicBezTo>
                    <a:pt x="392" y="2101"/>
                    <a:pt x="392" y="2101"/>
                    <a:pt x="392" y="2101"/>
                  </a:cubicBezTo>
                  <a:cubicBezTo>
                    <a:pt x="280" y="1789"/>
                    <a:pt x="280" y="1789"/>
                    <a:pt x="280" y="1789"/>
                  </a:cubicBezTo>
                  <a:cubicBezTo>
                    <a:pt x="280" y="1788"/>
                    <a:pt x="280" y="1788"/>
                    <a:pt x="280" y="1788"/>
                  </a:cubicBezTo>
                  <a:cubicBezTo>
                    <a:pt x="279" y="1788"/>
                    <a:pt x="279" y="1788"/>
                    <a:pt x="279" y="1788"/>
                  </a:cubicBezTo>
                  <a:cubicBezTo>
                    <a:pt x="139" y="1196"/>
                    <a:pt x="139" y="1196"/>
                    <a:pt x="139" y="1196"/>
                  </a:cubicBezTo>
                  <a:cubicBezTo>
                    <a:pt x="115" y="1097"/>
                    <a:pt x="91" y="999"/>
                    <a:pt x="68" y="900"/>
                  </a:cubicBezTo>
                  <a:cubicBezTo>
                    <a:pt x="45" y="801"/>
                    <a:pt x="23" y="702"/>
                    <a:pt x="2" y="603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5" y="587"/>
                    <a:pt x="5" y="587"/>
                    <a:pt x="5" y="587"/>
                  </a:cubicBezTo>
                  <a:cubicBezTo>
                    <a:pt x="47" y="532"/>
                    <a:pt x="47" y="532"/>
                    <a:pt x="47" y="532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116" y="441"/>
                    <a:pt x="144" y="404"/>
                    <a:pt x="172" y="368"/>
                  </a:cubicBezTo>
                  <a:cubicBezTo>
                    <a:pt x="169" y="376"/>
                    <a:pt x="169" y="376"/>
                    <a:pt x="169" y="376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4" y="188"/>
                    <a:pt x="174" y="188"/>
                    <a:pt x="174" y="188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47"/>
                    <a:pt x="187" y="47"/>
                    <a:pt x="187" y="47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3" y="188"/>
                    <a:pt x="193" y="188"/>
                    <a:pt x="193" y="188"/>
                  </a:cubicBezTo>
                  <a:cubicBezTo>
                    <a:pt x="195" y="282"/>
                    <a:pt x="195" y="282"/>
                    <a:pt x="195" y="282"/>
                  </a:cubicBezTo>
                  <a:cubicBezTo>
                    <a:pt x="198" y="376"/>
                    <a:pt x="198" y="376"/>
                    <a:pt x="198" y="376"/>
                  </a:cubicBezTo>
                  <a:cubicBezTo>
                    <a:pt x="198" y="381"/>
                    <a:pt x="198" y="381"/>
                    <a:pt x="198" y="381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69" y="423"/>
                    <a:pt x="142" y="460"/>
                    <a:pt x="116" y="498"/>
                  </a:cubicBezTo>
                  <a:cubicBezTo>
                    <a:pt x="76" y="554"/>
                    <a:pt x="76" y="554"/>
                    <a:pt x="76" y="554"/>
                  </a:cubicBezTo>
                  <a:cubicBezTo>
                    <a:pt x="36" y="610"/>
                    <a:pt x="36" y="610"/>
                    <a:pt x="36" y="610"/>
                  </a:cubicBezTo>
                  <a:cubicBezTo>
                    <a:pt x="40" y="594"/>
                    <a:pt x="40" y="594"/>
                    <a:pt x="40" y="594"/>
                  </a:cubicBezTo>
                  <a:cubicBezTo>
                    <a:pt x="64" y="693"/>
                    <a:pt x="86" y="792"/>
                    <a:pt x="109" y="891"/>
                  </a:cubicBezTo>
                  <a:cubicBezTo>
                    <a:pt x="131" y="989"/>
                    <a:pt x="152" y="1089"/>
                    <a:pt x="173" y="1188"/>
                  </a:cubicBezTo>
                  <a:cubicBezTo>
                    <a:pt x="304" y="1782"/>
                    <a:pt x="304" y="1782"/>
                    <a:pt x="304" y="1782"/>
                  </a:cubicBezTo>
                  <a:cubicBezTo>
                    <a:pt x="303" y="1781"/>
                    <a:pt x="303" y="1781"/>
                    <a:pt x="303" y="1781"/>
                  </a:cubicBezTo>
                  <a:cubicBezTo>
                    <a:pt x="410" y="2095"/>
                    <a:pt x="410" y="2095"/>
                    <a:pt x="410" y="2095"/>
                  </a:cubicBezTo>
                  <a:cubicBezTo>
                    <a:pt x="516" y="2409"/>
                    <a:pt x="516" y="2409"/>
                    <a:pt x="516" y="2409"/>
                  </a:cubicBezTo>
                  <a:cubicBezTo>
                    <a:pt x="512" y="2405"/>
                    <a:pt x="512" y="2405"/>
                    <a:pt x="512" y="2405"/>
                  </a:cubicBezTo>
                  <a:cubicBezTo>
                    <a:pt x="841" y="2532"/>
                    <a:pt x="841" y="2532"/>
                    <a:pt x="841" y="2532"/>
                  </a:cubicBezTo>
                  <a:lnTo>
                    <a:pt x="839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19">
              <a:extLst>
                <a:ext uri="{FF2B5EF4-FFF2-40B4-BE49-F238E27FC236}">
                  <a16:creationId xmlns:a16="http://schemas.microsoft.com/office/drawing/2014/main" id="{BC9887C6-E200-A36A-4313-4C311DFC2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302"/>
              <a:ext cx="92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0">
              <a:extLst>
                <a:ext uri="{FF2B5EF4-FFF2-40B4-BE49-F238E27FC236}">
                  <a16:creationId xmlns:a16="http://schemas.microsoft.com/office/drawing/2014/main" id="{82127D22-1D70-ED86-CF92-4FF814B14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59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1">
              <a:extLst>
                <a:ext uri="{FF2B5EF4-FFF2-40B4-BE49-F238E27FC236}">
                  <a16:creationId xmlns:a16="http://schemas.microsoft.com/office/drawing/2014/main" id="{AB496534-CC8A-4CE7-6C16-CF9BCDA60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16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22">
              <a:extLst>
                <a:ext uri="{FF2B5EF4-FFF2-40B4-BE49-F238E27FC236}">
                  <a16:creationId xmlns:a16="http://schemas.microsoft.com/office/drawing/2014/main" id="{016BC6C6-D792-E62E-E6DE-59AFB3C59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73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3">
              <a:extLst>
                <a:ext uri="{FF2B5EF4-FFF2-40B4-BE49-F238E27FC236}">
                  <a16:creationId xmlns:a16="http://schemas.microsoft.com/office/drawing/2014/main" id="{16FDB31E-BE62-36DC-0A40-A27B632F7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904"/>
              <a:ext cx="348" cy="1052"/>
            </a:xfrm>
            <a:custGeom>
              <a:avLst/>
              <a:gdLst>
                <a:gd name="T0" fmla="*/ 2 w 841"/>
                <a:gd name="T1" fmla="*/ 0 h 2536"/>
                <a:gd name="T2" fmla="*/ 334 w 841"/>
                <a:gd name="T3" fmla="*/ 119 h 2536"/>
                <a:gd name="T4" fmla="*/ 336 w 841"/>
                <a:gd name="T5" fmla="*/ 120 h 2536"/>
                <a:gd name="T6" fmla="*/ 337 w 841"/>
                <a:gd name="T7" fmla="*/ 123 h 2536"/>
                <a:gd name="T8" fmla="*/ 450 w 841"/>
                <a:gd name="T9" fmla="*/ 435 h 2536"/>
                <a:gd name="T10" fmla="*/ 561 w 841"/>
                <a:gd name="T11" fmla="*/ 747 h 2536"/>
                <a:gd name="T12" fmla="*/ 562 w 841"/>
                <a:gd name="T13" fmla="*/ 748 h 2536"/>
                <a:gd name="T14" fmla="*/ 562 w 841"/>
                <a:gd name="T15" fmla="*/ 748 h 2536"/>
                <a:gd name="T16" fmla="*/ 702 w 841"/>
                <a:gd name="T17" fmla="*/ 1340 h 2536"/>
                <a:gd name="T18" fmla="*/ 773 w 841"/>
                <a:gd name="T19" fmla="*/ 1636 h 2536"/>
                <a:gd name="T20" fmla="*/ 839 w 841"/>
                <a:gd name="T21" fmla="*/ 1933 h 2536"/>
                <a:gd name="T22" fmla="*/ 841 w 841"/>
                <a:gd name="T23" fmla="*/ 1942 h 2536"/>
                <a:gd name="T24" fmla="*/ 836 w 841"/>
                <a:gd name="T25" fmla="*/ 1949 h 2536"/>
                <a:gd name="T26" fmla="*/ 795 w 841"/>
                <a:gd name="T27" fmla="*/ 2004 h 2536"/>
                <a:gd name="T28" fmla="*/ 753 w 841"/>
                <a:gd name="T29" fmla="*/ 2059 h 2536"/>
                <a:gd name="T30" fmla="*/ 670 w 841"/>
                <a:gd name="T31" fmla="*/ 2168 h 2536"/>
                <a:gd name="T32" fmla="*/ 672 w 841"/>
                <a:gd name="T33" fmla="*/ 2160 h 2536"/>
                <a:gd name="T34" fmla="*/ 670 w 841"/>
                <a:gd name="T35" fmla="*/ 2254 h 2536"/>
                <a:gd name="T36" fmla="*/ 667 w 841"/>
                <a:gd name="T37" fmla="*/ 2348 h 2536"/>
                <a:gd name="T38" fmla="*/ 664 w 841"/>
                <a:gd name="T39" fmla="*/ 2442 h 2536"/>
                <a:gd name="T40" fmla="*/ 662 w 841"/>
                <a:gd name="T41" fmla="*/ 2489 h 2536"/>
                <a:gd name="T42" fmla="*/ 660 w 841"/>
                <a:gd name="T43" fmla="*/ 2536 h 2536"/>
                <a:gd name="T44" fmla="*/ 656 w 841"/>
                <a:gd name="T45" fmla="*/ 2536 h 2536"/>
                <a:gd name="T46" fmla="*/ 654 w 841"/>
                <a:gd name="T47" fmla="*/ 2489 h 2536"/>
                <a:gd name="T48" fmla="*/ 652 w 841"/>
                <a:gd name="T49" fmla="*/ 2442 h 2536"/>
                <a:gd name="T50" fmla="*/ 649 w 841"/>
                <a:gd name="T51" fmla="*/ 2348 h 2536"/>
                <a:gd name="T52" fmla="*/ 646 w 841"/>
                <a:gd name="T53" fmla="*/ 2254 h 2536"/>
                <a:gd name="T54" fmla="*/ 644 w 841"/>
                <a:gd name="T55" fmla="*/ 2160 h 2536"/>
                <a:gd name="T56" fmla="*/ 643 w 841"/>
                <a:gd name="T57" fmla="*/ 2155 h 2536"/>
                <a:gd name="T58" fmla="*/ 646 w 841"/>
                <a:gd name="T59" fmla="*/ 2151 h 2536"/>
                <a:gd name="T60" fmla="*/ 725 w 841"/>
                <a:gd name="T61" fmla="*/ 2038 h 2536"/>
                <a:gd name="T62" fmla="*/ 765 w 841"/>
                <a:gd name="T63" fmla="*/ 1982 h 2536"/>
                <a:gd name="T64" fmla="*/ 805 w 841"/>
                <a:gd name="T65" fmla="*/ 1926 h 2536"/>
                <a:gd name="T66" fmla="*/ 802 w 841"/>
                <a:gd name="T67" fmla="*/ 1942 h 2536"/>
                <a:gd name="T68" fmla="*/ 733 w 841"/>
                <a:gd name="T69" fmla="*/ 1645 h 2536"/>
                <a:gd name="T70" fmla="*/ 668 w 841"/>
                <a:gd name="T71" fmla="*/ 1348 h 2536"/>
                <a:gd name="T72" fmla="*/ 538 w 841"/>
                <a:gd name="T73" fmla="*/ 754 h 2536"/>
                <a:gd name="T74" fmla="*/ 538 w 841"/>
                <a:gd name="T75" fmla="*/ 755 h 2536"/>
                <a:gd name="T76" fmla="*/ 432 w 841"/>
                <a:gd name="T77" fmla="*/ 441 h 2536"/>
                <a:gd name="T78" fmla="*/ 326 w 841"/>
                <a:gd name="T79" fmla="*/ 127 h 2536"/>
                <a:gd name="T80" fmla="*/ 329 w 841"/>
                <a:gd name="T81" fmla="*/ 131 h 2536"/>
                <a:gd name="T82" fmla="*/ 0 w 841"/>
                <a:gd name="T83" fmla="*/ 4 h 2536"/>
                <a:gd name="T84" fmla="*/ 2 w 841"/>
                <a:gd name="T85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2" y="0"/>
                  </a:moveTo>
                  <a:cubicBezTo>
                    <a:pt x="334" y="119"/>
                    <a:pt x="334" y="119"/>
                    <a:pt x="334" y="119"/>
                  </a:cubicBezTo>
                  <a:cubicBezTo>
                    <a:pt x="336" y="120"/>
                    <a:pt x="336" y="120"/>
                    <a:pt x="336" y="120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450" y="435"/>
                    <a:pt x="450" y="435"/>
                    <a:pt x="450" y="435"/>
                  </a:cubicBezTo>
                  <a:cubicBezTo>
                    <a:pt x="561" y="747"/>
                    <a:pt x="561" y="747"/>
                    <a:pt x="561" y="747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702" y="1340"/>
                    <a:pt x="702" y="1340"/>
                    <a:pt x="702" y="1340"/>
                  </a:cubicBezTo>
                  <a:cubicBezTo>
                    <a:pt x="726" y="1439"/>
                    <a:pt x="750" y="1537"/>
                    <a:pt x="773" y="1636"/>
                  </a:cubicBezTo>
                  <a:cubicBezTo>
                    <a:pt x="796" y="1735"/>
                    <a:pt x="818" y="1834"/>
                    <a:pt x="839" y="1933"/>
                  </a:cubicBezTo>
                  <a:cubicBezTo>
                    <a:pt x="841" y="1942"/>
                    <a:pt x="841" y="1942"/>
                    <a:pt x="841" y="1942"/>
                  </a:cubicBezTo>
                  <a:cubicBezTo>
                    <a:pt x="836" y="1949"/>
                    <a:pt x="836" y="1949"/>
                    <a:pt x="836" y="1949"/>
                  </a:cubicBezTo>
                  <a:cubicBezTo>
                    <a:pt x="795" y="2004"/>
                    <a:pt x="795" y="2004"/>
                    <a:pt x="795" y="2004"/>
                  </a:cubicBezTo>
                  <a:cubicBezTo>
                    <a:pt x="753" y="2059"/>
                    <a:pt x="753" y="2059"/>
                    <a:pt x="753" y="2059"/>
                  </a:cubicBezTo>
                  <a:cubicBezTo>
                    <a:pt x="725" y="2095"/>
                    <a:pt x="698" y="2132"/>
                    <a:pt x="670" y="2168"/>
                  </a:cubicBezTo>
                  <a:cubicBezTo>
                    <a:pt x="672" y="2160"/>
                    <a:pt x="672" y="2160"/>
                    <a:pt x="672" y="2160"/>
                  </a:cubicBezTo>
                  <a:cubicBezTo>
                    <a:pt x="670" y="2254"/>
                    <a:pt x="670" y="2254"/>
                    <a:pt x="670" y="2254"/>
                  </a:cubicBezTo>
                  <a:cubicBezTo>
                    <a:pt x="667" y="2348"/>
                    <a:pt x="667" y="2348"/>
                    <a:pt x="667" y="2348"/>
                  </a:cubicBezTo>
                  <a:cubicBezTo>
                    <a:pt x="664" y="2442"/>
                    <a:pt x="664" y="2442"/>
                    <a:pt x="664" y="2442"/>
                  </a:cubicBezTo>
                  <a:cubicBezTo>
                    <a:pt x="662" y="2489"/>
                    <a:pt x="662" y="2489"/>
                    <a:pt x="662" y="2489"/>
                  </a:cubicBezTo>
                  <a:cubicBezTo>
                    <a:pt x="660" y="2536"/>
                    <a:pt x="660" y="2536"/>
                    <a:pt x="660" y="2536"/>
                  </a:cubicBezTo>
                  <a:cubicBezTo>
                    <a:pt x="656" y="2536"/>
                    <a:pt x="656" y="2536"/>
                    <a:pt x="656" y="2536"/>
                  </a:cubicBezTo>
                  <a:cubicBezTo>
                    <a:pt x="654" y="2489"/>
                    <a:pt x="654" y="2489"/>
                    <a:pt x="654" y="2489"/>
                  </a:cubicBezTo>
                  <a:cubicBezTo>
                    <a:pt x="652" y="2442"/>
                    <a:pt x="652" y="2442"/>
                    <a:pt x="652" y="2442"/>
                  </a:cubicBezTo>
                  <a:cubicBezTo>
                    <a:pt x="649" y="2348"/>
                    <a:pt x="649" y="2348"/>
                    <a:pt x="649" y="2348"/>
                  </a:cubicBezTo>
                  <a:cubicBezTo>
                    <a:pt x="646" y="2254"/>
                    <a:pt x="646" y="2254"/>
                    <a:pt x="646" y="2254"/>
                  </a:cubicBezTo>
                  <a:cubicBezTo>
                    <a:pt x="644" y="2160"/>
                    <a:pt x="644" y="2160"/>
                    <a:pt x="644" y="2160"/>
                  </a:cubicBezTo>
                  <a:cubicBezTo>
                    <a:pt x="643" y="2155"/>
                    <a:pt x="643" y="2155"/>
                    <a:pt x="643" y="2155"/>
                  </a:cubicBezTo>
                  <a:cubicBezTo>
                    <a:pt x="646" y="2151"/>
                    <a:pt x="646" y="2151"/>
                    <a:pt x="646" y="2151"/>
                  </a:cubicBezTo>
                  <a:cubicBezTo>
                    <a:pt x="672" y="2113"/>
                    <a:pt x="699" y="2076"/>
                    <a:pt x="725" y="2038"/>
                  </a:cubicBezTo>
                  <a:cubicBezTo>
                    <a:pt x="765" y="1982"/>
                    <a:pt x="765" y="1982"/>
                    <a:pt x="765" y="1982"/>
                  </a:cubicBezTo>
                  <a:cubicBezTo>
                    <a:pt x="805" y="1926"/>
                    <a:pt x="805" y="1926"/>
                    <a:pt x="805" y="1926"/>
                  </a:cubicBezTo>
                  <a:cubicBezTo>
                    <a:pt x="802" y="1942"/>
                    <a:pt x="802" y="1942"/>
                    <a:pt x="802" y="1942"/>
                  </a:cubicBezTo>
                  <a:cubicBezTo>
                    <a:pt x="778" y="1843"/>
                    <a:pt x="755" y="1744"/>
                    <a:pt x="733" y="1645"/>
                  </a:cubicBezTo>
                  <a:cubicBezTo>
                    <a:pt x="710" y="1547"/>
                    <a:pt x="689" y="1447"/>
                    <a:pt x="668" y="1348"/>
                  </a:cubicBezTo>
                  <a:cubicBezTo>
                    <a:pt x="538" y="754"/>
                    <a:pt x="538" y="754"/>
                    <a:pt x="538" y="754"/>
                  </a:cubicBezTo>
                  <a:cubicBezTo>
                    <a:pt x="538" y="755"/>
                    <a:pt x="538" y="755"/>
                    <a:pt x="538" y="755"/>
                  </a:cubicBezTo>
                  <a:cubicBezTo>
                    <a:pt x="432" y="441"/>
                    <a:pt x="432" y="441"/>
                    <a:pt x="432" y="441"/>
                  </a:cubicBezTo>
                  <a:cubicBezTo>
                    <a:pt x="326" y="127"/>
                    <a:pt x="326" y="127"/>
                    <a:pt x="326" y="127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24">
              <a:extLst>
                <a:ext uri="{FF2B5EF4-FFF2-40B4-BE49-F238E27FC236}">
                  <a16:creationId xmlns:a16="http://schemas.microsoft.com/office/drawing/2014/main" id="{51FF1455-D819-A6E4-2BF5-24FCD60A0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0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5">
              <a:extLst>
                <a:ext uri="{FF2B5EF4-FFF2-40B4-BE49-F238E27FC236}">
                  <a16:creationId xmlns:a16="http://schemas.microsoft.com/office/drawing/2014/main" id="{50B1C11B-F3B9-81D4-9DB5-5F9C8D498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44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26">
              <a:extLst>
                <a:ext uri="{FF2B5EF4-FFF2-40B4-BE49-F238E27FC236}">
                  <a16:creationId xmlns:a16="http://schemas.microsoft.com/office/drawing/2014/main" id="{A00CBF47-9D8C-3259-74E0-D841227B1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87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27">
              <a:extLst>
                <a:ext uri="{FF2B5EF4-FFF2-40B4-BE49-F238E27FC236}">
                  <a16:creationId xmlns:a16="http://schemas.microsoft.com/office/drawing/2014/main" id="{BF376D38-CFF2-BCFC-C2D2-2EA42D13B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3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8">
              <a:extLst>
                <a:ext uri="{FF2B5EF4-FFF2-40B4-BE49-F238E27FC236}">
                  <a16:creationId xmlns:a16="http://schemas.microsoft.com/office/drawing/2014/main" id="{9ED181CC-9C53-A3B7-29AA-4549C599C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2363"/>
              <a:ext cx="348" cy="1052"/>
            </a:xfrm>
            <a:custGeom>
              <a:avLst/>
              <a:gdLst>
                <a:gd name="T0" fmla="*/ 0 w 841"/>
                <a:gd name="T1" fmla="*/ 2532 h 2536"/>
                <a:gd name="T2" fmla="*/ 329 w 841"/>
                <a:gd name="T3" fmla="*/ 2405 h 2536"/>
                <a:gd name="T4" fmla="*/ 326 w 841"/>
                <a:gd name="T5" fmla="*/ 2409 h 2536"/>
                <a:gd name="T6" fmla="*/ 432 w 841"/>
                <a:gd name="T7" fmla="*/ 2095 h 2536"/>
                <a:gd name="T8" fmla="*/ 538 w 841"/>
                <a:gd name="T9" fmla="*/ 1781 h 2536"/>
                <a:gd name="T10" fmla="*/ 538 w 841"/>
                <a:gd name="T11" fmla="*/ 1782 h 2536"/>
                <a:gd name="T12" fmla="*/ 668 w 841"/>
                <a:gd name="T13" fmla="*/ 1188 h 2536"/>
                <a:gd name="T14" fmla="*/ 733 w 841"/>
                <a:gd name="T15" fmla="*/ 891 h 2536"/>
                <a:gd name="T16" fmla="*/ 802 w 841"/>
                <a:gd name="T17" fmla="*/ 594 h 2536"/>
                <a:gd name="T18" fmla="*/ 805 w 841"/>
                <a:gd name="T19" fmla="*/ 610 h 2536"/>
                <a:gd name="T20" fmla="*/ 765 w 841"/>
                <a:gd name="T21" fmla="*/ 554 h 2536"/>
                <a:gd name="T22" fmla="*/ 725 w 841"/>
                <a:gd name="T23" fmla="*/ 498 h 2536"/>
                <a:gd name="T24" fmla="*/ 646 w 841"/>
                <a:gd name="T25" fmla="*/ 385 h 2536"/>
                <a:gd name="T26" fmla="*/ 643 w 841"/>
                <a:gd name="T27" fmla="*/ 381 h 2536"/>
                <a:gd name="T28" fmla="*/ 644 w 841"/>
                <a:gd name="T29" fmla="*/ 376 h 2536"/>
                <a:gd name="T30" fmla="*/ 646 w 841"/>
                <a:gd name="T31" fmla="*/ 282 h 2536"/>
                <a:gd name="T32" fmla="*/ 649 w 841"/>
                <a:gd name="T33" fmla="*/ 188 h 2536"/>
                <a:gd name="T34" fmla="*/ 652 w 841"/>
                <a:gd name="T35" fmla="*/ 94 h 2536"/>
                <a:gd name="T36" fmla="*/ 654 w 841"/>
                <a:gd name="T37" fmla="*/ 47 h 2536"/>
                <a:gd name="T38" fmla="*/ 656 w 841"/>
                <a:gd name="T39" fmla="*/ 0 h 2536"/>
                <a:gd name="T40" fmla="*/ 660 w 841"/>
                <a:gd name="T41" fmla="*/ 0 h 2536"/>
                <a:gd name="T42" fmla="*/ 662 w 841"/>
                <a:gd name="T43" fmla="*/ 47 h 2536"/>
                <a:gd name="T44" fmla="*/ 664 w 841"/>
                <a:gd name="T45" fmla="*/ 94 h 2536"/>
                <a:gd name="T46" fmla="*/ 667 w 841"/>
                <a:gd name="T47" fmla="*/ 188 h 2536"/>
                <a:gd name="T48" fmla="*/ 670 w 841"/>
                <a:gd name="T49" fmla="*/ 282 h 2536"/>
                <a:gd name="T50" fmla="*/ 672 w 841"/>
                <a:gd name="T51" fmla="*/ 376 h 2536"/>
                <a:gd name="T52" fmla="*/ 670 w 841"/>
                <a:gd name="T53" fmla="*/ 368 h 2536"/>
                <a:gd name="T54" fmla="*/ 753 w 841"/>
                <a:gd name="T55" fmla="*/ 477 h 2536"/>
                <a:gd name="T56" fmla="*/ 795 w 841"/>
                <a:gd name="T57" fmla="*/ 532 h 2536"/>
                <a:gd name="T58" fmla="*/ 836 w 841"/>
                <a:gd name="T59" fmla="*/ 587 h 2536"/>
                <a:gd name="T60" fmla="*/ 841 w 841"/>
                <a:gd name="T61" fmla="*/ 594 h 2536"/>
                <a:gd name="T62" fmla="*/ 839 w 841"/>
                <a:gd name="T63" fmla="*/ 603 h 2536"/>
                <a:gd name="T64" fmla="*/ 773 w 841"/>
                <a:gd name="T65" fmla="*/ 900 h 2536"/>
                <a:gd name="T66" fmla="*/ 702 w 841"/>
                <a:gd name="T67" fmla="*/ 1196 h 2536"/>
                <a:gd name="T68" fmla="*/ 562 w 841"/>
                <a:gd name="T69" fmla="*/ 1788 h 2536"/>
                <a:gd name="T70" fmla="*/ 562 w 841"/>
                <a:gd name="T71" fmla="*/ 1788 h 2536"/>
                <a:gd name="T72" fmla="*/ 561 w 841"/>
                <a:gd name="T73" fmla="*/ 1789 h 2536"/>
                <a:gd name="T74" fmla="*/ 450 w 841"/>
                <a:gd name="T75" fmla="*/ 2101 h 2536"/>
                <a:gd name="T76" fmla="*/ 337 w 841"/>
                <a:gd name="T77" fmla="*/ 2413 h 2536"/>
                <a:gd name="T78" fmla="*/ 336 w 841"/>
                <a:gd name="T79" fmla="*/ 2416 h 2536"/>
                <a:gd name="T80" fmla="*/ 334 w 841"/>
                <a:gd name="T81" fmla="*/ 2417 h 2536"/>
                <a:gd name="T82" fmla="*/ 2 w 841"/>
                <a:gd name="T83" fmla="*/ 2536 h 2536"/>
                <a:gd name="T84" fmla="*/ 0 w 841"/>
                <a:gd name="T85" fmla="*/ 2532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0" y="2532"/>
                  </a:moveTo>
                  <a:cubicBezTo>
                    <a:pt x="329" y="2405"/>
                    <a:pt x="329" y="2405"/>
                    <a:pt x="329" y="2405"/>
                  </a:cubicBezTo>
                  <a:cubicBezTo>
                    <a:pt x="326" y="2409"/>
                    <a:pt x="326" y="2409"/>
                    <a:pt x="326" y="2409"/>
                  </a:cubicBezTo>
                  <a:cubicBezTo>
                    <a:pt x="432" y="2095"/>
                    <a:pt x="432" y="2095"/>
                    <a:pt x="432" y="2095"/>
                  </a:cubicBezTo>
                  <a:cubicBezTo>
                    <a:pt x="538" y="1781"/>
                    <a:pt x="538" y="1781"/>
                    <a:pt x="538" y="1781"/>
                  </a:cubicBezTo>
                  <a:cubicBezTo>
                    <a:pt x="538" y="1782"/>
                    <a:pt x="538" y="1782"/>
                    <a:pt x="538" y="1782"/>
                  </a:cubicBezTo>
                  <a:cubicBezTo>
                    <a:pt x="668" y="1188"/>
                    <a:pt x="668" y="1188"/>
                    <a:pt x="668" y="1188"/>
                  </a:cubicBezTo>
                  <a:cubicBezTo>
                    <a:pt x="689" y="1089"/>
                    <a:pt x="710" y="989"/>
                    <a:pt x="733" y="891"/>
                  </a:cubicBezTo>
                  <a:cubicBezTo>
                    <a:pt x="755" y="792"/>
                    <a:pt x="778" y="693"/>
                    <a:pt x="802" y="594"/>
                  </a:cubicBezTo>
                  <a:cubicBezTo>
                    <a:pt x="805" y="610"/>
                    <a:pt x="805" y="610"/>
                    <a:pt x="805" y="610"/>
                  </a:cubicBezTo>
                  <a:cubicBezTo>
                    <a:pt x="765" y="554"/>
                    <a:pt x="765" y="554"/>
                    <a:pt x="765" y="554"/>
                  </a:cubicBezTo>
                  <a:cubicBezTo>
                    <a:pt x="725" y="498"/>
                    <a:pt x="725" y="498"/>
                    <a:pt x="725" y="498"/>
                  </a:cubicBezTo>
                  <a:cubicBezTo>
                    <a:pt x="699" y="460"/>
                    <a:pt x="672" y="423"/>
                    <a:pt x="646" y="385"/>
                  </a:cubicBezTo>
                  <a:cubicBezTo>
                    <a:pt x="643" y="381"/>
                    <a:pt x="643" y="381"/>
                    <a:pt x="643" y="381"/>
                  </a:cubicBezTo>
                  <a:cubicBezTo>
                    <a:pt x="644" y="376"/>
                    <a:pt x="644" y="376"/>
                    <a:pt x="644" y="376"/>
                  </a:cubicBezTo>
                  <a:cubicBezTo>
                    <a:pt x="646" y="282"/>
                    <a:pt x="646" y="282"/>
                    <a:pt x="646" y="282"/>
                  </a:cubicBezTo>
                  <a:cubicBezTo>
                    <a:pt x="649" y="188"/>
                    <a:pt x="649" y="188"/>
                    <a:pt x="649" y="188"/>
                  </a:cubicBezTo>
                  <a:cubicBezTo>
                    <a:pt x="652" y="94"/>
                    <a:pt x="652" y="94"/>
                    <a:pt x="652" y="94"/>
                  </a:cubicBezTo>
                  <a:cubicBezTo>
                    <a:pt x="654" y="47"/>
                    <a:pt x="654" y="47"/>
                    <a:pt x="654" y="47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2" y="47"/>
                    <a:pt x="662" y="47"/>
                    <a:pt x="662" y="47"/>
                  </a:cubicBezTo>
                  <a:cubicBezTo>
                    <a:pt x="664" y="94"/>
                    <a:pt x="664" y="94"/>
                    <a:pt x="664" y="94"/>
                  </a:cubicBezTo>
                  <a:cubicBezTo>
                    <a:pt x="667" y="188"/>
                    <a:pt x="667" y="188"/>
                    <a:pt x="667" y="188"/>
                  </a:cubicBezTo>
                  <a:cubicBezTo>
                    <a:pt x="670" y="282"/>
                    <a:pt x="670" y="282"/>
                    <a:pt x="670" y="282"/>
                  </a:cubicBezTo>
                  <a:cubicBezTo>
                    <a:pt x="672" y="376"/>
                    <a:pt x="672" y="376"/>
                    <a:pt x="672" y="376"/>
                  </a:cubicBezTo>
                  <a:cubicBezTo>
                    <a:pt x="670" y="368"/>
                    <a:pt x="670" y="368"/>
                    <a:pt x="670" y="368"/>
                  </a:cubicBezTo>
                  <a:cubicBezTo>
                    <a:pt x="698" y="404"/>
                    <a:pt x="725" y="441"/>
                    <a:pt x="753" y="477"/>
                  </a:cubicBezTo>
                  <a:cubicBezTo>
                    <a:pt x="795" y="532"/>
                    <a:pt x="795" y="532"/>
                    <a:pt x="795" y="532"/>
                  </a:cubicBezTo>
                  <a:cubicBezTo>
                    <a:pt x="836" y="587"/>
                    <a:pt x="836" y="587"/>
                    <a:pt x="836" y="587"/>
                  </a:cubicBezTo>
                  <a:cubicBezTo>
                    <a:pt x="841" y="594"/>
                    <a:pt x="841" y="594"/>
                    <a:pt x="841" y="594"/>
                  </a:cubicBezTo>
                  <a:cubicBezTo>
                    <a:pt x="839" y="603"/>
                    <a:pt x="839" y="603"/>
                    <a:pt x="839" y="603"/>
                  </a:cubicBezTo>
                  <a:cubicBezTo>
                    <a:pt x="818" y="702"/>
                    <a:pt x="796" y="801"/>
                    <a:pt x="773" y="900"/>
                  </a:cubicBezTo>
                  <a:cubicBezTo>
                    <a:pt x="750" y="999"/>
                    <a:pt x="726" y="1097"/>
                    <a:pt x="702" y="1196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1" y="1789"/>
                    <a:pt x="561" y="1789"/>
                    <a:pt x="561" y="1789"/>
                  </a:cubicBezTo>
                  <a:cubicBezTo>
                    <a:pt x="450" y="2101"/>
                    <a:pt x="450" y="2101"/>
                    <a:pt x="450" y="2101"/>
                  </a:cubicBezTo>
                  <a:cubicBezTo>
                    <a:pt x="337" y="2413"/>
                    <a:pt x="337" y="2413"/>
                    <a:pt x="337" y="2413"/>
                  </a:cubicBezTo>
                  <a:cubicBezTo>
                    <a:pt x="336" y="2416"/>
                    <a:pt x="336" y="2416"/>
                    <a:pt x="336" y="2416"/>
                  </a:cubicBezTo>
                  <a:cubicBezTo>
                    <a:pt x="334" y="2417"/>
                    <a:pt x="334" y="2417"/>
                    <a:pt x="334" y="2417"/>
                  </a:cubicBezTo>
                  <a:cubicBezTo>
                    <a:pt x="2" y="2536"/>
                    <a:pt x="2" y="2536"/>
                    <a:pt x="2" y="2536"/>
                  </a:cubicBezTo>
                  <a:lnTo>
                    <a:pt x="0" y="25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9">
              <a:extLst>
                <a:ext uri="{FF2B5EF4-FFF2-40B4-BE49-F238E27FC236}">
                  <a16:creationId xmlns:a16="http://schemas.microsoft.com/office/drawing/2014/main" id="{DCA1FC6F-5E6F-9D0B-77E0-B8D54AA17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302"/>
              <a:ext cx="93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30">
              <a:extLst>
                <a:ext uri="{FF2B5EF4-FFF2-40B4-BE49-F238E27FC236}">
                  <a16:creationId xmlns:a16="http://schemas.microsoft.com/office/drawing/2014/main" id="{17659AF8-A5DD-8975-6CD0-4D2F43AF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59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31">
              <a:extLst>
                <a:ext uri="{FF2B5EF4-FFF2-40B4-BE49-F238E27FC236}">
                  <a16:creationId xmlns:a16="http://schemas.microsoft.com/office/drawing/2014/main" id="{CC04030E-96B1-8779-CD76-1317A91E3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16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32">
              <a:extLst>
                <a:ext uri="{FF2B5EF4-FFF2-40B4-BE49-F238E27FC236}">
                  <a16:creationId xmlns:a16="http://schemas.microsoft.com/office/drawing/2014/main" id="{FCA3F889-9042-C34F-8026-950A90849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73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3">
              <a:extLst>
                <a:ext uri="{FF2B5EF4-FFF2-40B4-BE49-F238E27FC236}">
                  <a16:creationId xmlns:a16="http://schemas.microsoft.com/office/drawing/2014/main" id="{2C07AD52-B7FA-A927-884E-AA29917D6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900"/>
              <a:ext cx="1960" cy="107"/>
            </a:xfrm>
            <a:custGeom>
              <a:avLst/>
              <a:gdLst>
                <a:gd name="T0" fmla="*/ 0 w 4728"/>
                <a:gd name="T1" fmla="*/ 11 h 260"/>
                <a:gd name="T2" fmla="*/ 334 w 4728"/>
                <a:gd name="T3" fmla="*/ 9 h 260"/>
                <a:gd name="T4" fmla="*/ 335 w 4728"/>
                <a:gd name="T5" fmla="*/ 9 h 260"/>
                <a:gd name="T6" fmla="*/ 336 w 4728"/>
                <a:gd name="T7" fmla="*/ 10 h 260"/>
                <a:gd name="T8" fmla="*/ 658 w 4728"/>
                <a:gd name="T9" fmla="*/ 248 h 260"/>
                <a:gd name="T10" fmla="*/ 654 w 4728"/>
                <a:gd name="T11" fmla="*/ 247 h 260"/>
                <a:gd name="T12" fmla="*/ 1587 w 4728"/>
                <a:gd name="T13" fmla="*/ 212 h 260"/>
                <a:gd name="T14" fmla="*/ 2520 w 4728"/>
                <a:gd name="T15" fmla="*/ 177 h 260"/>
                <a:gd name="T16" fmla="*/ 2987 w 4728"/>
                <a:gd name="T17" fmla="*/ 160 h 260"/>
                <a:gd name="T18" fmla="*/ 3220 w 4728"/>
                <a:gd name="T19" fmla="*/ 151 h 260"/>
                <a:gd name="T20" fmla="*/ 3453 w 4728"/>
                <a:gd name="T21" fmla="*/ 143 h 260"/>
                <a:gd name="T22" fmla="*/ 3920 w 4728"/>
                <a:gd name="T23" fmla="*/ 129 h 260"/>
                <a:gd name="T24" fmla="*/ 4153 w 4728"/>
                <a:gd name="T25" fmla="*/ 123 h 260"/>
                <a:gd name="T26" fmla="*/ 4387 w 4728"/>
                <a:gd name="T27" fmla="*/ 118 h 260"/>
                <a:gd name="T28" fmla="*/ 4379 w 4728"/>
                <a:gd name="T29" fmla="*/ 120 h 260"/>
                <a:gd name="T30" fmla="*/ 4577 w 4728"/>
                <a:gd name="T31" fmla="*/ 3 h 260"/>
                <a:gd name="T32" fmla="*/ 4580 w 4728"/>
                <a:gd name="T33" fmla="*/ 0 h 260"/>
                <a:gd name="T34" fmla="*/ 4584 w 4728"/>
                <a:gd name="T35" fmla="*/ 1 h 260"/>
                <a:gd name="T36" fmla="*/ 4620 w 4728"/>
                <a:gd name="T37" fmla="*/ 3 h 260"/>
                <a:gd name="T38" fmla="*/ 4656 w 4728"/>
                <a:gd name="T39" fmla="*/ 5 h 260"/>
                <a:gd name="T40" fmla="*/ 4692 w 4728"/>
                <a:gd name="T41" fmla="*/ 8 h 260"/>
                <a:gd name="T42" fmla="*/ 4728 w 4728"/>
                <a:gd name="T43" fmla="*/ 11 h 260"/>
                <a:gd name="T44" fmla="*/ 4728 w 4728"/>
                <a:gd name="T45" fmla="*/ 15 h 260"/>
                <a:gd name="T46" fmla="*/ 4692 w 4728"/>
                <a:gd name="T47" fmla="*/ 19 h 260"/>
                <a:gd name="T48" fmla="*/ 4656 w 4728"/>
                <a:gd name="T49" fmla="*/ 21 h 260"/>
                <a:gd name="T50" fmla="*/ 4620 w 4728"/>
                <a:gd name="T51" fmla="*/ 24 h 260"/>
                <a:gd name="T52" fmla="*/ 4584 w 4728"/>
                <a:gd name="T53" fmla="*/ 26 h 260"/>
                <a:gd name="T54" fmla="*/ 4590 w 4728"/>
                <a:gd name="T55" fmla="*/ 24 h 260"/>
                <a:gd name="T56" fmla="*/ 4396 w 4728"/>
                <a:gd name="T57" fmla="*/ 147 h 260"/>
                <a:gd name="T58" fmla="*/ 4392 w 4728"/>
                <a:gd name="T59" fmla="*/ 149 h 260"/>
                <a:gd name="T60" fmla="*/ 4388 w 4728"/>
                <a:gd name="T61" fmla="*/ 149 h 260"/>
                <a:gd name="T62" fmla="*/ 4155 w 4728"/>
                <a:gd name="T63" fmla="*/ 159 h 260"/>
                <a:gd name="T64" fmla="*/ 3921 w 4728"/>
                <a:gd name="T65" fmla="*/ 168 h 260"/>
                <a:gd name="T66" fmla="*/ 3455 w 4728"/>
                <a:gd name="T67" fmla="*/ 184 h 260"/>
                <a:gd name="T68" fmla="*/ 3221 w 4728"/>
                <a:gd name="T69" fmla="*/ 191 h 260"/>
                <a:gd name="T70" fmla="*/ 2988 w 4728"/>
                <a:gd name="T71" fmla="*/ 197 h 260"/>
                <a:gd name="T72" fmla="*/ 2521 w 4728"/>
                <a:gd name="T73" fmla="*/ 209 h 260"/>
                <a:gd name="T74" fmla="*/ 1588 w 4728"/>
                <a:gd name="T75" fmla="*/ 235 h 260"/>
                <a:gd name="T76" fmla="*/ 654 w 4728"/>
                <a:gd name="T77" fmla="*/ 260 h 260"/>
                <a:gd name="T78" fmla="*/ 652 w 4728"/>
                <a:gd name="T79" fmla="*/ 260 h 260"/>
                <a:gd name="T80" fmla="*/ 650 w 4728"/>
                <a:gd name="T81" fmla="*/ 259 h 260"/>
                <a:gd name="T82" fmla="*/ 331 w 4728"/>
                <a:gd name="T83" fmla="*/ 17 h 260"/>
                <a:gd name="T84" fmla="*/ 334 w 4728"/>
                <a:gd name="T85" fmla="*/ 17 h 260"/>
                <a:gd name="T86" fmla="*/ 0 w 4728"/>
                <a:gd name="T87" fmla="*/ 15 h 260"/>
                <a:gd name="T88" fmla="*/ 0 w 4728"/>
                <a:gd name="T89" fmla="*/ 1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8" h="260">
                  <a:moveTo>
                    <a:pt x="0" y="11"/>
                  </a:moveTo>
                  <a:cubicBezTo>
                    <a:pt x="334" y="9"/>
                    <a:pt x="334" y="9"/>
                    <a:pt x="334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658" y="248"/>
                    <a:pt x="658" y="248"/>
                    <a:pt x="658" y="248"/>
                  </a:cubicBezTo>
                  <a:cubicBezTo>
                    <a:pt x="654" y="247"/>
                    <a:pt x="654" y="247"/>
                    <a:pt x="654" y="247"/>
                  </a:cubicBezTo>
                  <a:cubicBezTo>
                    <a:pt x="1587" y="212"/>
                    <a:pt x="1587" y="212"/>
                    <a:pt x="1587" y="212"/>
                  </a:cubicBezTo>
                  <a:cubicBezTo>
                    <a:pt x="2520" y="177"/>
                    <a:pt x="2520" y="177"/>
                    <a:pt x="2520" y="177"/>
                  </a:cubicBezTo>
                  <a:cubicBezTo>
                    <a:pt x="2987" y="160"/>
                    <a:pt x="2987" y="160"/>
                    <a:pt x="2987" y="160"/>
                  </a:cubicBezTo>
                  <a:cubicBezTo>
                    <a:pt x="3220" y="151"/>
                    <a:pt x="3220" y="151"/>
                    <a:pt x="3220" y="151"/>
                  </a:cubicBezTo>
                  <a:cubicBezTo>
                    <a:pt x="3453" y="143"/>
                    <a:pt x="3453" y="143"/>
                    <a:pt x="3453" y="143"/>
                  </a:cubicBezTo>
                  <a:cubicBezTo>
                    <a:pt x="3609" y="137"/>
                    <a:pt x="3764" y="133"/>
                    <a:pt x="3920" y="129"/>
                  </a:cubicBezTo>
                  <a:cubicBezTo>
                    <a:pt x="4153" y="123"/>
                    <a:pt x="4153" y="123"/>
                    <a:pt x="4153" y="123"/>
                  </a:cubicBezTo>
                  <a:cubicBezTo>
                    <a:pt x="4387" y="118"/>
                    <a:pt x="4387" y="118"/>
                    <a:pt x="4387" y="118"/>
                  </a:cubicBezTo>
                  <a:cubicBezTo>
                    <a:pt x="4379" y="120"/>
                    <a:pt x="4379" y="120"/>
                    <a:pt x="4379" y="120"/>
                  </a:cubicBezTo>
                  <a:cubicBezTo>
                    <a:pt x="4577" y="3"/>
                    <a:pt x="4577" y="3"/>
                    <a:pt x="4577" y="3"/>
                  </a:cubicBezTo>
                  <a:cubicBezTo>
                    <a:pt x="4580" y="0"/>
                    <a:pt x="4580" y="0"/>
                    <a:pt x="4580" y="0"/>
                  </a:cubicBezTo>
                  <a:cubicBezTo>
                    <a:pt x="4584" y="1"/>
                    <a:pt x="4584" y="1"/>
                    <a:pt x="4584" y="1"/>
                  </a:cubicBezTo>
                  <a:cubicBezTo>
                    <a:pt x="4596" y="1"/>
                    <a:pt x="4608" y="2"/>
                    <a:pt x="4620" y="3"/>
                  </a:cubicBezTo>
                  <a:cubicBezTo>
                    <a:pt x="4632" y="4"/>
                    <a:pt x="4644" y="4"/>
                    <a:pt x="4656" y="5"/>
                  </a:cubicBezTo>
                  <a:cubicBezTo>
                    <a:pt x="4692" y="8"/>
                    <a:pt x="4692" y="8"/>
                    <a:pt x="4692" y="8"/>
                  </a:cubicBezTo>
                  <a:cubicBezTo>
                    <a:pt x="4704" y="9"/>
                    <a:pt x="4716" y="10"/>
                    <a:pt x="4728" y="11"/>
                  </a:cubicBezTo>
                  <a:cubicBezTo>
                    <a:pt x="4728" y="15"/>
                    <a:pt x="4728" y="15"/>
                    <a:pt x="4728" y="15"/>
                  </a:cubicBezTo>
                  <a:cubicBezTo>
                    <a:pt x="4716" y="16"/>
                    <a:pt x="4704" y="18"/>
                    <a:pt x="4692" y="19"/>
                  </a:cubicBezTo>
                  <a:cubicBezTo>
                    <a:pt x="4656" y="21"/>
                    <a:pt x="4656" y="21"/>
                    <a:pt x="4656" y="21"/>
                  </a:cubicBezTo>
                  <a:cubicBezTo>
                    <a:pt x="4644" y="22"/>
                    <a:pt x="4632" y="23"/>
                    <a:pt x="4620" y="24"/>
                  </a:cubicBezTo>
                  <a:cubicBezTo>
                    <a:pt x="4608" y="25"/>
                    <a:pt x="4596" y="25"/>
                    <a:pt x="4584" y="26"/>
                  </a:cubicBezTo>
                  <a:cubicBezTo>
                    <a:pt x="4590" y="24"/>
                    <a:pt x="4590" y="24"/>
                    <a:pt x="4590" y="24"/>
                  </a:cubicBezTo>
                  <a:cubicBezTo>
                    <a:pt x="4396" y="147"/>
                    <a:pt x="4396" y="147"/>
                    <a:pt x="4396" y="147"/>
                  </a:cubicBezTo>
                  <a:cubicBezTo>
                    <a:pt x="4392" y="149"/>
                    <a:pt x="4392" y="149"/>
                    <a:pt x="4392" y="149"/>
                  </a:cubicBezTo>
                  <a:cubicBezTo>
                    <a:pt x="4388" y="149"/>
                    <a:pt x="4388" y="149"/>
                    <a:pt x="4388" y="149"/>
                  </a:cubicBezTo>
                  <a:cubicBezTo>
                    <a:pt x="4155" y="159"/>
                    <a:pt x="4155" y="159"/>
                    <a:pt x="4155" y="159"/>
                  </a:cubicBezTo>
                  <a:cubicBezTo>
                    <a:pt x="3921" y="168"/>
                    <a:pt x="3921" y="168"/>
                    <a:pt x="3921" y="168"/>
                  </a:cubicBezTo>
                  <a:cubicBezTo>
                    <a:pt x="3766" y="174"/>
                    <a:pt x="3610" y="179"/>
                    <a:pt x="3455" y="184"/>
                  </a:cubicBezTo>
                  <a:cubicBezTo>
                    <a:pt x="3221" y="191"/>
                    <a:pt x="3221" y="191"/>
                    <a:pt x="3221" y="191"/>
                  </a:cubicBezTo>
                  <a:cubicBezTo>
                    <a:pt x="2988" y="197"/>
                    <a:pt x="2988" y="197"/>
                    <a:pt x="2988" y="197"/>
                  </a:cubicBezTo>
                  <a:cubicBezTo>
                    <a:pt x="2521" y="209"/>
                    <a:pt x="2521" y="209"/>
                    <a:pt x="2521" y="209"/>
                  </a:cubicBezTo>
                  <a:cubicBezTo>
                    <a:pt x="1588" y="235"/>
                    <a:pt x="1588" y="235"/>
                    <a:pt x="1588" y="235"/>
                  </a:cubicBezTo>
                  <a:cubicBezTo>
                    <a:pt x="654" y="260"/>
                    <a:pt x="654" y="260"/>
                    <a:pt x="654" y="260"/>
                  </a:cubicBezTo>
                  <a:cubicBezTo>
                    <a:pt x="652" y="260"/>
                    <a:pt x="652" y="260"/>
                    <a:pt x="652" y="260"/>
                  </a:cubicBezTo>
                  <a:cubicBezTo>
                    <a:pt x="650" y="259"/>
                    <a:pt x="650" y="259"/>
                    <a:pt x="650" y="259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4">
              <a:extLst>
                <a:ext uri="{FF2B5EF4-FFF2-40B4-BE49-F238E27FC236}">
                  <a16:creationId xmlns:a16="http://schemas.microsoft.com/office/drawing/2014/main" id="{CE9EA824-036A-01F6-E68C-C0FE92F70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905"/>
              <a:ext cx="80" cy="50"/>
            </a:xfrm>
            <a:custGeom>
              <a:avLst/>
              <a:gdLst>
                <a:gd name="T0" fmla="*/ 0 w 80"/>
                <a:gd name="T1" fmla="*/ 0 h 50"/>
                <a:gd name="T2" fmla="*/ 80 w 80"/>
                <a:gd name="T3" fmla="*/ 0 h 50"/>
                <a:gd name="T4" fmla="*/ 80 w 80"/>
                <a:gd name="T5" fmla="*/ 50 h 50"/>
                <a:gd name="T6" fmla="*/ 68 w 80"/>
                <a:gd name="T7" fmla="*/ 50 h 50"/>
                <a:gd name="T8" fmla="*/ 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0" y="0"/>
                  </a:moveTo>
                  <a:lnTo>
                    <a:pt x="80" y="0"/>
                  </a:lnTo>
                  <a:lnTo>
                    <a:pt x="80" y="50"/>
                  </a:lnTo>
                  <a:lnTo>
                    <a:pt x="68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5">
              <a:extLst>
                <a:ext uri="{FF2B5EF4-FFF2-40B4-BE49-F238E27FC236}">
                  <a16:creationId xmlns:a16="http://schemas.microsoft.com/office/drawing/2014/main" id="{76D543CB-AC76-543D-ABF9-41BED09D5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905"/>
              <a:ext cx="47" cy="49"/>
            </a:xfrm>
            <a:custGeom>
              <a:avLst/>
              <a:gdLst>
                <a:gd name="T0" fmla="*/ 0 w 47"/>
                <a:gd name="T1" fmla="*/ 0 h 49"/>
                <a:gd name="T2" fmla="*/ 47 w 47"/>
                <a:gd name="T3" fmla="*/ 0 h 49"/>
                <a:gd name="T4" fmla="*/ 47 w 47"/>
                <a:gd name="T5" fmla="*/ 48 h 49"/>
                <a:gd name="T6" fmla="*/ 0 w 47"/>
                <a:gd name="T7" fmla="*/ 49 h 49"/>
                <a:gd name="T8" fmla="*/ 0 w 47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0" y="0"/>
                  </a:moveTo>
                  <a:lnTo>
                    <a:pt x="47" y="0"/>
                  </a:lnTo>
                  <a:lnTo>
                    <a:pt x="47" y="48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>
              <a:extLst>
                <a:ext uri="{FF2B5EF4-FFF2-40B4-BE49-F238E27FC236}">
                  <a16:creationId xmlns:a16="http://schemas.microsoft.com/office/drawing/2014/main" id="{92EBAC67-8DE9-AD3E-6912-44A914DB7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904"/>
              <a:ext cx="46" cy="48"/>
            </a:xfrm>
            <a:custGeom>
              <a:avLst/>
              <a:gdLst>
                <a:gd name="T0" fmla="*/ 0 w 46"/>
                <a:gd name="T1" fmla="*/ 1 h 48"/>
                <a:gd name="T2" fmla="*/ 46 w 46"/>
                <a:gd name="T3" fmla="*/ 0 h 48"/>
                <a:gd name="T4" fmla="*/ 46 w 46"/>
                <a:gd name="T5" fmla="*/ 47 h 48"/>
                <a:gd name="T6" fmla="*/ 0 w 46"/>
                <a:gd name="T7" fmla="*/ 48 h 48"/>
                <a:gd name="T8" fmla="*/ 0 w 4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"/>
                  </a:moveTo>
                  <a:lnTo>
                    <a:pt x="46" y="0"/>
                  </a:lnTo>
                  <a:lnTo>
                    <a:pt x="46" y="47"/>
                  </a:lnTo>
                  <a:lnTo>
                    <a:pt x="0" y="4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>
              <a:extLst>
                <a:ext uri="{FF2B5EF4-FFF2-40B4-BE49-F238E27FC236}">
                  <a16:creationId xmlns:a16="http://schemas.microsoft.com/office/drawing/2014/main" id="{5BCEF4C5-6EDC-AE01-DB07-AA5198D59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904"/>
              <a:ext cx="46" cy="47"/>
            </a:xfrm>
            <a:custGeom>
              <a:avLst/>
              <a:gdLst>
                <a:gd name="T0" fmla="*/ 0 w 46"/>
                <a:gd name="T1" fmla="*/ 0 h 47"/>
                <a:gd name="T2" fmla="*/ 46 w 46"/>
                <a:gd name="T3" fmla="*/ 0 h 47"/>
                <a:gd name="T4" fmla="*/ 46 w 46"/>
                <a:gd name="T5" fmla="*/ 46 h 47"/>
                <a:gd name="T6" fmla="*/ 0 w 46"/>
                <a:gd name="T7" fmla="*/ 47 h 47"/>
                <a:gd name="T8" fmla="*/ 0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0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8">
              <a:extLst>
                <a:ext uri="{FF2B5EF4-FFF2-40B4-BE49-F238E27FC236}">
                  <a16:creationId xmlns:a16="http://schemas.microsoft.com/office/drawing/2014/main" id="{DD0D6B85-C28A-07C6-905A-D3074C83E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904"/>
              <a:ext cx="46" cy="45"/>
            </a:xfrm>
            <a:custGeom>
              <a:avLst/>
              <a:gdLst>
                <a:gd name="T0" fmla="*/ 0 w 46"/>
                <a:gd name="T1" fmla="*/ 0 h 45"/>
                <a:gd name="T2" fmla="*/ 46 w 46"/>
                <a:gd name="T3" fmla="*/ 0 h 45"/>
                <a:gd name="T4" fmla="*/ 46 w 46"/>
                <a:gd name="T5" fmla="*/ 44 h 45"/>
                <a:gd name="T6" fmla="*/ 0 w 46"/>
                <a:gd name="T7" fmla="*/ 45 h 45"/>
                <a:gd name="T8" fmla="*/ 0 w 4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0"/>
                  </a:moveTo>
                  <a:lnTo>
                    <a:pt x="46" y="0"/>
                  </a:lnTo>
                  <a:lnTo>
                    <a:pt x="46" y="44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9">
              <a:extLst>
                <a:ext uri="{FF2B5EF4-FFF2-40B4-BE49-F238E27FC236}">
                  <a16:creationId xmlns:a16="http://schemas.microsoft.com/office/drawing/2014/main" id="{4ED74F06-8CC0-BDDB-F2EB-79B65801D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904"/>
              <a:ext cx="46" cy="43"/>
            </a:xfrm>
            <a:custGeom>
              <a:avLst/>
              <a:gdLst>
                <a:gd name="T0" fmla="*/ 0 w 46"/>
                <a:gd name="T1" fmla="*/ 0 h 43"/>
                <a:gd name="T2" fmla="*/ 46 w 46"/>
                <a:gd name="T3" fmla="*/ 0 h 43"/>
                <a:gd name="T4" fmla="*/ 46 w 46"/>
                <a:gd name="T5" fmla="*/ 42 h 43"/>
                <a:gd name="T6" fmla="*/ 0 w 46"/>
                <a:gd name="T7" fmla="*/ 43 h 43"/>
                <a:gd name="T8" fmla="*/ 0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0"/>
                  </a:moveTo>
                  <a:lnTo>
                    <a:pt x="46" y="0"/>
                  </a:lnTo>
                  <a:lnTo>
                    <a:pt x="46" y="42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0">
              <a:extLst>
                <a:ext uri="{FF2B5EF4-FFF2-40B4-BE49-F238E27FC236}">
                  <a16:creationId xmlns:a16="http://schemas.microsoft.com/office/drawing/2014/main" id="{CE87EDCA-FD35-18CC-EC72-348A89AD8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903"/>
              <a:ext cx="46" cy="42"/>
            </a:xfrm>
            <a:custGeom>
              <a:avLst/>
              <a:gdLst>
                <a:gd name="T0" fmla="*/ 0 w 46"/>
                <a:gd name="T1" fmla="*/ 0 h 42"/>
                <a:gd name="T2" fmla="*/ 46 w 46"/>
                <a:gd name="T3" fmla="*/ 0 h 42"/>
                <a:gd name="T4" fmla="*/ 46 w 46"/>
                <a:gd name="T5" fmla="*/ 41 h 42"/>
                <a:gd name="T6" fmla="*/ 0 w 46"/>
                <a:gd name="T7" fmla="*/ 42 h 42"/>
                <a:gd name="T8" fmla="*/ 0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0"/>
                  </a:moveTo>
                  <a:lnTo>
                    <a:pt x="46" y="0"/>
                  </a:lnTo>
                  <a:lnTo>
                    <a:pt x="46" y="41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1">
              <a:extLst>
                <a:ext uri="{FF2B5EF4-FFF2-40B4-BE49-F238E27FC236}">
                  <a16:creationId xmlns:a16="http://schemas.microsoft.com/office/drawing/2014/main" id="{8DE73148-04A2-8FD4-9004-F674A26F6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903"/>
              <a:ext cx="46" cy="40"/>
            </a:xfrm>
            <a:custGeom>
              <a:avLst/>
              <a:gdLst>
                <a:gd name="T0" fmla="*/ 0 w 46"/>
                <a:gd name="T1" fmla="*/ 0 h 40"/>
                <a:gd name="T2" fmla="*/ 46 w 46"/>
                <a:gd name="T3" fmla="*/ 0 h 40"/>
                <a:gd name="T4" fmla="*/ 46 w 46"/>
                <a:gd name="T5" fmla="*/ 39 h 40"/>
                <a:gd name="T6" fmla="*/ 0 w 46"/>
                <a:gd name="T7" fmla="*/ 40 h 40"/>
                <a:gd name="T8" fmla="*/ 0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0" y="0"/>
                  </a:moveTo>
                  <a:lnTo>
                    <a:pt x="46" y="0"/>
                  </a:lnTo>
                  <a:lnTo>
                    <a:pt x="46" y="39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2">
              <a:extLst>
                <a:ext uri="{FF2B5EF4-FFF2-40B4-BE49-F238E27FC236}">
                  <a16:creationId xmlns:a16="http://schemas.microsoft.com/office/drawing/2014/main" id="{6DF3DD68-5338-7FF4-B862-8A5CD16C0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903"/>
              <a:ext cx="46" cy="39"/>
            </a:xfrm>
            <a:custGeom>
              <a:avLst/>
              <a:gdLst>
                <a:gd name="T0" fmla="*/ 0 w 46"/>
                <a:gd name="T1" fmla="*/ 0 h 39"/>
                <a:gd name="T2" fmla="*/ 46 w 46"/>
                <a:gd name="T3" fmla="*/ 0 h 39"/>
                <a:gd name="T4" fmla="*/ 46 w 46"/>
                <a:gd name="T5" fmla="*/ 38 h 39"/>
                <a:gd name="T6" fmla="*/ 0 w 46"/>
                <a:gd name="T7" fmla="*/ 39 h 39"/>
                <a:gd name="T8" fmla="*/ 0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0"/>
                  </a:moveTo>
                  <a:lnTo>
                    <a:pt x="46" y="0"/>
                  </a:lnTo>
                  <a:lnTo>
                    <a:pt x="46" y="38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3">
              <a:extLst>
                <a:ext uri="{FF2B5EF4-FFF2-40B4-BE49-F238E27FC236}">
                  <a16:creationId xmlns:a16="http://schemas.microsoft.com/office/drawing/2014/main" id="{0E1F14AF-D100-A5C1-0C9C-93618DA35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903"/>
              <a:ext cx="47" cy="37"/>
            </a:xfrm>
            <a:custGeom>
              <a:avLst/>
              <a:gdLst>
                <a:gd name="T0" fmla="*/ 0 w 47"/>
                <a:gd name="T1" fmla="*/ 0 h 37"/>
                <a:gd name="T2" fmla="*/ 47 w 47"/>
                <a:gd name="T3" fmla="*/ 0 h 37"/>
                <a:gd name="T4" fmla="*/ 47 w 47"/>
                <a:gd name="T5" fmla="*/ 36 h 37"/>
                <a:gd name="T6" fmla="*/ 0 w 47"/>
                <a:gd name="T7" fmla="*/ 37 h 37"/>
                <a:gd name="T8" fmla="*/ 0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0"/>
                  </a:moveTo>
                  <a:lnTo>
                    <a:pt x="47" y="0"/>
                  </a:lnTo>
                  <a:lnTo>
                    <a:pt x="47" y="36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4">
              <a:extLst>
                <a:ext uri="{FF2B5EF4-FFF2-40B4-BE49-F238E27FC236}">
                  <a16:creationId xmlns:a16="http://schemas.microsoft.com/office/drawing/2014/main" id="{FD2D98FE-D0EC-2075-42F1-3707FFF78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902"/>
              <a:ext cx="46" cy="36"/>
            </a:xfrm>
            <a:custGeom>
              <a:avLst/>
              <a:gdLst>
                <a:gd name="T0" fmla="*/ 0 w 46"/>
                <a:gd name="T1" fmla="*/ 1 h 36"/>
                <a:gd name="T2" fmla="*/ 46 w 46"/>
                <a:gd name="T3" fmla="*/ 0 h 36"/>
                <a:gd name="T4" fmla="*/ 46 w 46"/>
                <a:gd name="T5" fmla="*/ 35 h 36"/>
                <a:gd name="T6" fmla="*/ 0 w 46"/>
                <a:gd name="T7" fmla="*/ 36 h 36"/>
                <a:gd name="T8" fmla="*/ 0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1"/>
                  </a:moveTo>
                  <a:lnTo>
                    <a:pt x="46" y="0"/>
                  </a:lnTo>
                  <a:lnTo>
                    <a:pt x="46" y="35"/>
                  </a:lnTo>
                  <a:lnTo>
                    <a:pt x="0" y="36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5">
              <a:extLst>
                <a:ext uri="{FF2B5EF4-FFF2-40B4-BE49-F238E27FC236}">
                  <a16:creationId xmlns:a16="http://schemas.microsoft.com/office/drawing/2014/main" id="{D098F167-ED9C-E48E-0024-1234B583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902"/>
              <a:ext cx="47" cy="34"/>
            </a:xfrm>
            <a:custGeom>
              <a:avLst/>
              <a:gdLst>
                <a:gd name="T0" fmla="*/ 0 w 47"/>
                <a:gd name="T1" fmla="*/ 0 h 34"/>
                <a:gd name="T2" fmla="*/ 47 w 47"/>
                <a:gd name="T3" fmla="*/ 0 h 34"/>
                <a:gd name="T4" fmla="*/ 47 w 47"/>
                <a:gd name="T5" fmla="*/ 33 h 34"/>
                <a:gd name="T6" fmla="*/ 0 w 47"/>
                <a:gd name="T7" fmla="*/ 34 h 34"/>
                <a:gd name="T8" fmla="*/ 0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0" y="0"/>
                  </a:moveTo>
                  <a:lnTo>
                    <a:pt x="47" y="0"/>
                  </a:lnTo>
                  <a:lnTo>
                    <a:pt x="47" y="33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6">
              <a:extLst>
                <a:ext uri="{FF2B5EF4-FFF2-40B4-BE49-F238E27FC236}">
                  <a16:creationId xmlns:a16="http://schemas.microsoft.com/office/drawing/2014/main" id="{70FE3FE4-0F1F-3915-1692-9D923FBBF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1" y="902"/>
              <a:ext cx="46" cy="32"/>
            </a:xfrm>
            <a:custGeom>
              <a:avLst/>
              <a:gdLst>
                <a:gd name="T0" fmla="*/ 0 w 46"/>
                <a:gd name="T1" fmla="*/ 0 h 32"/>
                <a:gd name="T2" fmla="*/ 46 w 46"/>
                <a:gd name="T3" fmla="*/ 0 h 32"/>
                <a:gd name="T4" fmla="*/ 46 w 46"/>
                <a:gd name="T5" fmla="*/ 31 h 32"/>
                <a:gd name="T6" fmla="*/ 0 w 46"/>
                <a:gd name="T7" fmla="*/ 32 h 32"/>
                <a:gd name="T8" fmla="*/ 0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0" y="0"/>
                  </a:moveTo>
                  <a:lnTo>
                    <a:pt x="46" y="0"/>
                  </a:lnTo>
                  <a:lnTo>
                    <a:pt x="46" y="31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47">
              <a:extLst>
                <a:ext uri="{FF2B5EF4-FFF2-40B4-BE49-F238E27FC236}">
                  <a16:creationId xmlns:a16="http://schemas.microsoft.com/office/drawing/2014/main" id="{865EF114-BDBD-7528-7D34-A5FC239EE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8">
              <a:extLst>
                <a:ext uri="{FF2B5EF4-FFF2-40B4-BE49-F238E27FC236}">
                  <a16:creationId xmlns:a16="http://schemas.microsoft.com/office/drawing/2014/main" id="{8D5A24F7-96E9-E838-D31C-5D1824E59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901"/>
              <a:ext cx="46" cy="30"/>
            </a:xfrm>
            <a:custGeom>
              <a:avLst/>
              <a:gdLst>
                <a:gd name="T0" fmla="*/ 0 w 46"/>
                <a:gd name="T1" fmla="*/ 0 h 30"/>
                <a:gd name="T2" fmla="*/ 46 w 46"/>
                <a:gd name="T3" fmla="*/ 0 h 30"/>
                <a:gd name="T4" fmla="*/ 46 w 46"/>
                <a:gd name="T5" fmla="*/ 28 h 30"/>
                <a:gd name="T6" fmla="*/ 0 w 46"/>
                <a:gd name="T7" fmla="*/ 30 h 30"/>
                <a:gd name="T8" fmla="*/ 0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0" y="0"/>
                  </a:moveTo>
                  <a:lnTo>
                    <a:pt x="46" y="0"/>
                  </a:lnTo>
                  <a:lnTo>
                    <a:pt x="46" y="28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9">
              <a:extLst>
                <a:ext uri="{FF2B5EF4-FFF2-40B4-BE49-F238E27FC236}">
                  <a16:creationId xmlns:a16="http://schemas.microsoft.com/office/drawing/2014/main" id="{87BC54AD-16E7-989C-4345-4BDB92883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901"/>
              <a:ext cx="46" cy="28"/>
            </a:xfrm>
            <a:custGeom>
              <a:avLst/>
              <a:gdLst>
                <a:gd name="T0" fmla="*/ 0 w 46"/>
                <a:gd name="T1" fmla="*/ 0 h 28"/>
                <a:gd name="T2" fmla="*/ 46 w 46"/>
                <a:gd name="T3" fmla="*/ 0 h 28"/>
                <a:gd name="T4" fmla="*/ 46 w 46"/>
                <a:gd name="T5" fmla="*/ 27 h 28"/>
                <a:gd name="T6" fmla="*/ 0 w 46"/>
                <a:gd name="T7" fmla="*/ 28 h 28"/>
                <a:gd name="T8" fmla="*/ 0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0"/>
                  </a:moveTo>
                  <a:lnTo>
                    <a:pt x="46" y="0"/>
                  </a:lnTo>
                  <a:lnTo>
                    <a:pt x="46" y="27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0">
              <a:extLst>
                <a:ext uri="{FF2B5EF4-FFF2-40B4-BE49-F238E27FC236}">
                  <a16:creationId xmlns:a16="http://schemas.microsoft.com/office/drawing/2014/main" id="{4E59628D-6D36-5E67-399E-77E6D2D83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901"/>
              <a:ext cx="46" cy="26"/>
            </a:xfrm>
            <a:custGeom>
              <a:avLst/>
              <a:gdLst>
                <a:gd name="T0" fmla="*/ 0 w 46"/>
                <a:gd name="T1" fmla="*/ 0 h 26"/>
                <a:gd name="T2" fmla="*/ 46 w 46"/>
                <a:gd name="T3" fmla="*/ 0 h 26"/>
                <a:gd name="T4" fmla="*/ 46 w 46"/>
                <a:gd name="T5" fmla="*/ 25 h 26"/>
                <a:gd name="T6" fmla="*/ 0 w 46"/>
                <a:gd name="T7" fmla="*/ 26 h 26"/>
                <a:gd name="T8" fmla="*/ 0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0" y="0"/>
                  </a:moveTo>
                  <a:lnTo>
                    <a:pt x="46" y="0"/>
                  </a:lnTo>
                  <a:lnTo>
                    <a:pt x="46" y="25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1">
              <a:extLst>
                <a:ext uri="{FF2B5EF4-FFF2-40B4-BE49-F238E27FC236}">
                  <a16:creationId xmlns:a16="http://schemas.microsoft.com/office/drawing/2014/main" id="{2A007A72-5FA7-A46A-474C-CE4FD21E7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900"/>
              <a:ext cx="47" cy="25"/>
            </a:xfrm>
            <a:custGeom>
              <a:avLst/>
              <a:gdLst>
                <a:gd name="T0" fmla="*/ 0 w 47"/>
                <a:gd name="T1" fmla="*/ 0 h 25"/>
                <a:gd name="T2" fmla="*/ 47 w 47"/>
                <a:gd name="T3" fmla="*/ 0 h 25"/>
                <a:gd name="T4" fmla="*/ 47 w 47"/>
                <a:gd name="T5" fmla="*/ 24 h 25"/>
                <a:gd name="T6" fmla="*/ 0 w 47"/>
                <a:gd name="T7" fmla="*/ 25 h 25"/>
                <a:gd name="T8" fmla="*/ 0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0"/>
                  </a:moveTo>
                  <a:lnTo>
                    <a:pt x="47" y="0"/>
                  </a:lnTo>
                  <a:lnTo>
                    <a:pt x="47" y="24"/>
                  </a:ln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2">
              <a:extLst>
                <a:ext uri="{FF2B5EF4-FFF2-40B4-BE49-F238E27FC236}">
                  <a16:creationId xmlns:a16="http://schemas.microsoft.com/office/drawing/2014/main" id="{4F6AA231-7819-21E6-7D15-169D41218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900"/>
              <a:ext cx="46" cy="23"/>
            </a:xfrm>
            <a:custGeom>
              <a:avLst/>
              <a:gdLst>
                <a:gd name="T0" fmla="*/ 0 w 46"/>
                <a:gd name="T1" fmla="*/ 0 h 23"/>
                <a:gd name="T2" fmla="*/ 46 w 46"/>
                <a:gd name="T3" fmla="*/ 0 h 23"/>
                <a:gd name="T4" fmla="*/ 46 w 46"/>
                <a:gd name="T5" fmla="*/ 22 h 23"/>
                <a:gd name="T6" fmla="*/ 0 w 46"/>
                <a:gd name="T7" fmla="*/ 23 h 23"/>
                <a:gd name="T8" fmla="*/ 0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0" y="0"/>
                  </a:moveTo>
                  <a:lnTo>
                    <a:pt x="46" y="0"/>
                  </a:lnTo>
                  <a:lnTo>
                    <a:pt x="46" y="22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3">
              <a:extLst>
                <a:ext uri="{FF2B5EF4-FFF2-40B4-BE49-F238E27FC236}">
                  <a16:creationId xmlns:a16="http://schemas.microsoft.com/office/drawing/2014/main" id="{1D81CFF0-25B5-8926-A006-CE970A3A5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900"/>
              <a:ext cx="21" cy="15"/>
            </a:xfrm>
            <a:custGeom>
              <a:avLst/>
              <a:gdLst>
                <a:gd name="T0" fmla="*/ 21 w 21"/>
                <a:gd name="T1" fmla="*/ 0 h 15"/>
                <a:gd name="T2" fmla="*/ 0 w 21"/>
                <a:gd name="T3" fmla="*/ 15 h 15"/>
                <a:gd name="T4" fmla="*/ 0 w 21"/>
                <a:gd name="T5" fmla="*/ 0 h 15"/>
                <a:gd name="T6" fmla="*/ 21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4">
              <a:extLst>
                <a:ext uri="{FF2B5EF4-FFF2-40B4-BE49-F238E27FC236}">
                  <a16:creationId xmlns:a16="http://schemas.microsoft.com/office/drawing/2014/main" id="{3BF6D97E-7F2A-B6F9-E0D2-4B00D1A45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" y="900"/>
              <a:ext cx="1950" cy="107"/>
            </a:xfrm>
            <a:custGeom>
              <a:avLst/>
              <a:gdLst>
                <a:gd name="T0" fmla="*/ 4703 w 4703"/>
                <a:gd name="T1" fmla="*/ 15 h 260"/>
                <a:gd name="T2" fmla="*/ 4370 w 4703"/>
                <a:gd name="T3" fmla="*/ 17 h 260"/>
                <a:gd name="T4" fmla="*/ 4372 w 4703"/>
                <a:gd name="T5" fmla="*/ 17 h 260"/>
                <a:gd name="T6" fmla="*/ 4053 w 4703"/>
                <a:gd name="T7" fmla="*/ 259 h 260"/>
                <a:gd name="T8" fmla="*/ 4051 w 4703"/>
                <a:gd name="T9" fmla="*/ 260 h 260"/>
                <a:gd name="T10" fmla="*/ 4049 w 4703"/>
                <a:gd name="T11" fmla="*/ 260 h 260"/>
                <a:gd name="T12" fmla="*/ 3116 w 4703"/>
                <a:gd name="T13" fmla="*/ 235 h 260"/>
                <a:gd name="T14" fmla="*/ 2182 w 4703"/>
                <a:gd name="T15" fmla="*/ 209 h 260"/>
                <a:gd name="T16" fmla="*/ 1715 w 4703"/>
                <a:gd name="T17" fmla="*/ 197 h 260"/>
                <a:gd name="T18" fmla="*/ 1482 w 4703"/>
                <a:gd name="T19" fmla="*/ 191 h 260"/>
                <a:gd name="T20" fmla="*/ 1249 w 4703"/>
                <a:gd name="T21" fmla="*/ 184 h 260"/>
                <a:gd name="T22" fmla="*/ 782 w 4703"/>
                <a:gd name="T23" fmla="*/ 168 h 260"/>
                <a:gd name="T24" fmla="*/ 549 w 4703"/>
                <a:gd name="T25" fmla="*/ 159 h 260"/>
                <a:gd name="T26" fmla="*/ 315 w 4703"/>
                <a:gd name="T27" fmla="*/ 149 h 260"/>
                <a:gd name="T28" fmla="*/ 311 w 4703"/>
                <a:gd name="T29" fmla="*/ 149 h 260"/>
                <a:gd name="T30" fmla="*/ 308 w 4703"/>
                <a:gd name="T31" fmla="*/ 147 h 260"/>
                <a:gd name="T32" fmla="*/ 113 w 4703"/>
                <a:gd name="T33" fmla="*/ 24 h 260"/>
                <a:gd name="T34" fmla="*/ 120 w 4703"/>
                <a:gd name="T35" fmla="*/ 26 h 260"/>
                <a:gd name="T36" fmla="*/ 90 w 4703"/>
                <a:gd name="T37" fmla="*/ 24 h 260"/>
                <a:gd name="T38" fmla="*/ 60 w 4703"/>
                <a:gd name="T39" fmla="*/ 21 h 260"/>
                <a:gd name="T40" fmla="*/ 30 w 4703"/>
                <a:gd name="T41" fmla="*/ 19 h 260"/>
                <a:gd name="T42" fmla="*/ 0 w 4703"/>
                <a:gd name="T43" fmla="*/ 15 h 260"/>
                <a:gd name="T44" fmla="*/ 0 w 4703"/>
                <a:gd name="T45" fmla="*/ 11 h 260"/>
                <a:gd name="T46" fmla="*/ 30 w 4703"/>
                <a:gd name="T47" fmla="*/ 8 h 260"/>
                <a:gd name="T48" fmla="*/ 60 w 4703"/>
                <a:gd name="T49" fmla="*/ 5 h 260"/>
                <a:gd name="T50" fmla="*/ 90 w 4703"/>
                <a:gd name="T51" fmla="*/ 3 h 260"/>
                <a:gd name="T52" fmla="*/ 120 w 4703"/>
                <a:gd name="T53" fmla="*/ 1 h 260"/>
                <a:gd name="T54" fmla="*/ 123 w 4703"/>
                <a:gd name="T55" fmla="*/ 0 h 260"/>
                <a:gd name="T56" fmla="*/ 126 w 4703"/>
                <a:gd name="T57" fmla="*/ 3 h 260"/>
                <a:gd name="T58" fmla="*/ 324 w 4703"/>
                <a:gd name="T59" fmla="*/ 120 h 260"/>
                <a:gd name="T60" fmla="*/ 316 w 4703"/>
                <a:gd name="T61" fmla="*/ 118 h 260"/>
                <a:gd name="T62" fmla="*/ 550 w 4703"/>
                <a:gd name="T63" fmla="*/ 123 h 260"/>
                <a:gd name="T64" fmla="*/ 783 w 4703"/>
                <a:gd name="T65" fmla="*/ 129 h 260"/>
                <a:gd name="T66" fmla="*/ 1250 w 4703"/>
                <a:gd name="T67" fmla="*/ 143 h 260"/>
                <a:gd name="T68" fmla="*/ 1483 w 4703"/>
                <a:gd name="T69" fmla="*/ 151 h 260"/>
                <a:gd name="T70" fmla="*/ 1716 w 4703"/>
                <a:gd name="T71" fmla="*/ 160 h 260"/>
                <a:gd name="T72" fmla="*/ 2183 w 4703"/>
                <a:gd name="T73" fmla="*/ 177 h 260"/>
                <a:gd name="T74" fmla="*/ 3116 w 4703"/>
                <a:gd name="T75" fmla="*/ 212 h 260"/>
                <a:gd name="T76" fmla="*/ 4050 w 4703"/>
                <a:gd name="T77" fmla="*/ 247 h 260"/>
                <a:gd name="T78" fmla="*/ 4045 w 4703"/>
                <a:gd name="T79" fmla="*/ 248 h 260"/>
                <a:gd name="T80" fmla="*/ 4367 w 4703"/>
                <a:gd name="T81" fmla="*/ 10 h 260"/>
                <a:gd name="T82" fmla="*/ 4368 w 4703"/>
                <a:gd name="T83" fmla="*/ 9 h 260"/>
                <a:gd name="T84" fmla="*/ 4370 w 4703"/>
                <a:gd name="T85" fmla="*/ 9 h 260"/>
                <a:gd name="T86" fmla="*/ 4703 w 4703"/>
                <a:gd name="T87" fmla="*/ 11 h 260"/>
                <a:gd name="T88" fmla="*/ 4703 w 4703"/>
                <a:gd name="T89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03" h="260">
                  <a:moveTo>
                    <a:pt x="4703" y="15"/>
                  </a:moveTo>
                  <a:cubicBezTo>
                    <a:pt x="4370" y="17"/>
                    <a:pt x="4370" y="17"/>
                    <a:pt x="4370" y="17"/>
                  </a:cubicBezTo>
                  <a:cubicBezTo>
                    <a:pt x="4372" y="17"/>
                    <a:pt x="4372" y="17"/>
                    <a:pt x="4372" y="17"/>
                  </a:cubicBezTo>
                  <a:cubicBezTo>
                    <a:pt x="4053" y="259"/>
                    <a:pt x="4053" y="259"/>
                    <a:pt x="4053" y="259"/>
                  </a:cubicBezTo>
                  <a:cubicBezTo>
                    <a:pt x="4051" y="260"/>
                    <a:pt x="4051" y="260"/>
                    <a:pt x="4051" y="260"/>
                  </a:cubicBezTo>
                  <a:cubicBezTo>
                    <a:pt x="4049" y="260"/>
                    <a:pt x="4049" y="260"/>
                    <a:pt x="4049" y="260"/>
                  </a:cubicBezTo>
                  <a:cubicBezTo>
                    <a:pt x="3116" y="235"/>
                    <a:pt x="3116" y="235"/>
                    <a:pt x="3116" y="235"/>
                  </a:cubicBezTo>
                  <a:cubicBezTo>
                    <a:pt x="2182" y="209"/>
                    <a:pt x="2182" y="209"/>
                    <a:pt x="2182" y="209"/>
                  </a:cubicBezTo>
                  <a:cubicBezTo>
                    <a:pt x="1715" y="197"/>
                    <a:pt x="1715" y="197"/>
                    <a:pt x="1715" y="197"/>
                  </a:cubicBezTo>
                  <a:cubicBezTo>
                    <a:pt x="1482" y="191"/>
                    <a:pt x="1482" y="191"/>
                    <a:pt x="1482" y="191"/>
                  </a:cubicBezTo>
                  <a:cubicBezTo>
                    <a:pt x="1249" y="184"/>
                    <a:pt x="1249" y="184"/>
                    <a:pt x="1249" y="184"/>
                  </a:cubicBezTo>
                  <a:cubicBezTo>
                    <a:pt x="1093" y="179"/>
                    <a:pt x="937" y="174"/>
                    <a:pt x="782" y="168"/>
                  </a:cubicBezTo>
                  <a:cubicBezTo>
                    <a:pt x="549" y="159"/>
                    <a:pt x="549" y="159"/>
                    <a:pt x="549" y="159"/>
                  </a:cubicBezTo>
                  <a:cubicBezTo>
                    <a:pt x="315" y="149"/>
                    <a:pt x="315" y="149"/>
                    <a:pt x="315" y="149"/>
                  </a:cubicBezTo>
                  <a:cubicBezTo>
                    <a:pt x="311" y="149"/>
                    <a:pt x="311" y="149"/>
                    <a:pt x="311" y="149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0" y="25"/>
                    <a:pt x="100" y="25"/>
                    <a:pt x="90" y="24"/>
                  </a:cubicBezTo>
                  <a:cubicBezTo>
                    <a:pt x="80" y="23"/>
                    <a:pt x="70" y="22"/>
                    <a:pt x="60" y="2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0" y="18"/>
                    <a:pt x="10" y="16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0"/>
                    <a:pt x="20" y="9"/>
                    <a:pt x="30" y="8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0" y="4"/>
                    <a:pt x="80" y="4"/>
                    <a:pt x="90" y="3"/>
                  </a:cubicBezTo>
                  <a:cubicBezTo>
                    <a:pt x="100" y="2"/>
                    <a:pt x="110" y="1"/>
                    <a:pt x="120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16" y="118"/>
                    <a:pt x="316" y="118"/>
                    <a:pt x="316" y="118"/>
                  </a:cubicBezTo>
                  <a:cubicBezTo>
                    <a:pt x="550" y="123"/>
                    <a:pt x="550" y="123"/>
                    <a:pt x="550" y="123"/>
                  </a:cubicBezTo>
                  <a:cubicBezTo>
                    <a:pt x="783" y="129"/>
                    <a:pt x="783" y="129"/>
                    <a:pt x="783" y="129"/>
                  </a:cubicBezTo>
                  <a:cubicBezTo>
                    <a:pt x="939" y="133"/>
                    <a:pt x="1094" y="137"/>
                    <a:pt x="1250" y="143"/>
                  </a:cubicBezTo>
                  <a:cubicBezTo>
                    <a:pt x="1483" y="151"/>
                    <a:pt x="1483" y="151"/>
                    <a:pt x="1483" y="151"/>
                  </a:cubicBezTo>
                  <a:cubicBezTo>
                    <a:pt x="1716" y="160"/>
                    <a:pt x="1716" y="160"/>
                    <a:pt x="1716" y="160"/>
                  </a:cubicBezTo>
                  <a:cubicBezTo>
                    <a:pt x="2183" y="177"/>
                    <a:pt x="2183" y="177"/>
                    <a:pt x="2183" y="177"/>
                  </a:cubicBezTo>
                  <a:cubicBezTo>
                    <a:pt x="3116" y="212"/>
                    <a:pt x="3116" y="212"/>
                    <a:pt x="3116" y="212"/>
                  </a:cubicBezTo>
                  <a:cubicBezTo>
                    <a:pt x="4050" y="247"/>
                    <a:pt x="4050" y="247"/>
                    <a:pt x="4050" y="247"/>
                  </a:cubicBezTo>
                  <a:cubicBezTo>
                    <a:pt x="4045" y="248"/>
                    <a:pt x="4045" y="248"/>
                    <a:pt x="4045" y="248"/>
                  </a:cubicBezTo>
                  <a:cubicBezTo>
                    <a:pt x="4367" y="10"/>
                    <a:pt x="4367" y="10"/>
                    <a:pt x="4367" y="10"/>
                  </a:cubicBezTo>
                  <a:cubicBezTo>
                    <a:pt x="4368" y="9"/>
                    <a:pt x="4368" y="9"/>
                    <a:pt x="4368" y="9"/>
                  </a:cubicBezTo>
                  <a:cubicBezTo>
                    <a:pt x="4370" y="9"/>
                    <a:pt x="4370" y="9"/>
                    <a:pt x="4370" y="9"/>
                  </a:cubicBezTo>
                  <a:cubicBezTo>
                    <a:pt x="4703" y="11"/>
                    <a:pt x="4703" y="11"/>
                    <a:pt x="4703" y="11"/>
                  </a:cubicBezTo>
                  <a:lnTo>
                    <a:pt x="470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5">
              <a:extLst>
                <a:ext uri="{FF2B5EF4-FFF2-40B4-BE49-F238E27FC236}">
                  <a16:creationId xmlns:a16="http://schemas.microsoft.com/office/drawing/2014/main" id="{FC2DF595-B572-2BCA-B26D-123B0B8C0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905"/>
              <a:ext cx="80" cy="50"/>
            </a:xfrm>
            <a:custGeom>
              <a:avLst/>
              <a:gdLst>
                <a:gd name="T0" fmla="*/ 80 w 80"/>
                <a:gd name="T1" fmla="*/ 0 h 50"/>
                <a:gd name="T2" fmla="*/ 0 w 80"/>
                <a:gd name="T3" fmla="*/ 0 h 50"/>
                <a:gd name="T4" fmla="*/ 0 w 80"/>
                <a:gd name="T5" fmla="*/ 50 h 50"/>
                <a:gd name="T6" fmla="*/ 11 w 80"/>
                <a:gd name="T7" fmla="*/ 50 h 50"/>
                <a:gd name="T8" fmla="*/ 8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80" y="0"/>
                  </a:moveTo>
                  <a:lnTo>
                    <a:pt x="0" y="0"/>
                  </a:lnTo>
                  <a:lnTo>
                    <a:pt x="0" y="50"/>
                  </a:lnTo>
                  <a:lnTo>
                    <a:pt x="11" y="50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6">
              <a:extLst>
                <a:ext uri="{FF2B5EF4-FFF2-40B4-BE49-F238E27FC236}">
                  <a16:creationId xmlns:a16="http://schemas.microsoft.com/office/drawing/2014/main" id="{D95930BB-62D1-E166-B41A-1D17090CF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905"/>
              <a:ext cx="46" cy="49"/>
            </a:xfrm>
            <a:custGeom>
              <a:avLst/>
              <a:gdLst>
                <a:gd name="T0" fmla="*/ 46 w 46"/>
                <a:gd name="T1" fmla="*/ 0 h 49"/>
                <a:gd name="T2" fmla="*/ 0 w 46"/>
                <a:gd name="T3" fmla="*/ 0 h 49"/>
                <a:gd name="T4" fmla="*/ 0 w 46"/>
                <a:gd name="T5" fmla="*/ 48 h 49"/>
                <a:gd name="T6" fmla="*/ 46 w 46"/>
                <a:gd name="T7" fmla="*/ 49 h 49"/>
                <a:gd name="T8" fmla="*/ 46 w 4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9">
                  <a:moveTo>
                    <a:pt x="4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46" y="4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7">
              <a:extLst>
                <a:ext uri="{FF2B5EF4-FFF2-40B4-BE49-F238E27FC236}">
                  <a16:creationId xmlns:a16="http://schemas.microsoft.com/office/drawing/2014/main" id="{5EDCFF8F-86BD-58A7-1F2B-98522F5D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904"/>
              <a:ext cx="47" cy="48"/>
            </a:xfrm>
            <a:custGeom>
              <a:avLst/>
              <a:gdLst>
                <a:gd name="T0" fmla="*/ 47 w 47"/>
                <a:gd name="T1" fmla="*/ 1 h 48"/>
                <a:gd name="T2" fmla="*/ 0 w 47"/>
                <a:gd name="T3" fmla="*/ 0 h 48"/>
                <a:gd name="T4" fmla="*/ 0 w 47"/>
                <a:gd name="T5" fmla="*/ 47 h 48"/>
                <a:gd name="T6" fmla="*/ 47 w 47"/>
                <a:gd name="T7" fmla="*/ 48 h 48"/>
                <a:gd name="T8" fmla="*/ 47 w 47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1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47" y="48"/>
                  </a:lnTo>
                  <a:lnTo>
                    <a:pt x="4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8">
              <a:extLst>
                <a:ext uri="{FF2B5EF4-FFF2-40B4-BE49-F238E27FC236}">
                  <a16:creationId xmlns:a16="http://schemas.microsoft.com/office/drawing/2014/main" id="{18789B9F-59CA-C6D2-5005-DD2DA765C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904"/>
              <a:ext cx="46" cy="47"/>
            </a:xfrm>
            <a:custGeom>
              <a:avLst/>
              <a:gdLst>
                <a:gd name="T0" fmla="*/ 46 w 46"/>
                <a:gd name="T1" fmla="*/ 0 h 47"/>
                <a:gd name="T2" fmla="*/ 0 w 46"/>
                <a:gd name="T3" fmla="*/ 0 h 47"/>
                <a:gd name="T4" fmla="*/ 0 w 46"/>
                <a:gd name="T5" fmla="*/ 46 h 47"/>
                <a:gd name="T6" fmla="*/ 46 w 46"/>
                <a:gd name="T7" fmla="*/ 47 h 47"/>
                <a:gd name="T8" fmla="*/ 46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46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46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9">
              <a:extLst>
                <a:ext uri="{FF2B5EF4-FFF2-40B4-BE49-F238E27FC236}">
                  <a16:creationId xmlns:a16="http://schemas.microsoft.com/office/drawing/2014/main" id="{C16FDD2B-B17C-164C-3030-6576F4A98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904"/>
              <a:ext cx="47" cy="45"/>
            </a:xfrm>
            <a:custGeom>
              <a:avLst/>
              <a:gdLst>
                <a:gd name="T0" fmla="*/ 47 w 47"/>
                <a:gd name="T1" fmla="*/ 0 h 45"/>
                <a:gd name="T2" fmla="*/ 0 w 47"/>
                <a:gd name="T3" fmla="*/ 0 h 45"/>
                <a:gd name="T4" fmla="*/ 0 w 47"/>
                <a:gd name="T5" fmla="*/ 44 h 45"/>
                <a:gd name="T6" fmla="*/ 47 w 47"/>
                <a:gd name="T7" fmla="*/ 45 h 45"/>
                <a:gd name="T8" fmla="*/ 47 w 4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7" y="45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0">
              <a:extLst>
                <a:ext uri="{FF2B5EF4-FFF2-40B4-BE49-F238E27FC236}">
                  <a16:creationId xmlns:a16="http://schemas.microsoft.com/office/drawing/2014/main" id="{5EB771C6-B890-DB6E-1BD6-97DE1EF54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904"/>
              <a:ext cx="46" cy="43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0 w 46"/>
                <a:gd name="T5" fmla="*/ 42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1">
              <a:extLst>
                <a:ext uri="{FF2B5EF4-FFF2-40B4-BE49-F238E27FC236}">
                  <a16:creationId xmlns:a16="http://schemas.microsoft.com/office/drawing/2014/main" id="{F0A71170-25FC-761A-2D81-296172C0D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903"/>
              <a:ext cx="46" cy="42"/>
            </a:xfrm>
            <a:custGeom>
              <a:avLst/>
              <a:gdLst>
                <a:gd name="T0" fmla="*/ 46 w 46"/>
                <a:gd name="T1" fmla="*/ 0 h 42"/>
                <a:gd name="T2" fmla="*/ 0 w 46"/>
                <a:gd name="T3" fmla="*/ 0 h 42"/>
                <a:gd name="T4" fmla="*/ 0 w 46"/>
                <a:gd name="T5" fmla="*/ 41 h 42"/>
                <a:gd name="T6" fmla="*/ 46 w 46"/>
                <a:gd name="T7" fmla="*/ 42 h 42"/>
                <a:gd name="T8" fmla="*/ 46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2">
              <a:extLst>
                <a:ext uri="{FF2B5EF4-FFF2-40B4-BE49-F238E27FC236}">
                  <a16:creationId xmlns:a16="http://schemas.microsoft.com/office/drawing/2014/main" id="{198FD0D1-FB4A-0250-75E4-207A6934B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903"/>
              <a:ext cx="46" cy="40"/>
            </a:xfrm>
            <a:custGeom>
              <a:avLst/>
              <a:gdLst>
                <a:gd name="T0" fmla="*/ 46 w 46"/>
                <a:gd name="T1" fmla="*/ 0 h 40"/>
                <a:gd name="T2" fmla="*/ 0 w 46"/>
                <a:gd name="T3" fmla="*/ 0 h 40"/>
                <a:gd name="T4" fmla="*/ 0 w 46"/>
                <a:gd name="T5" fmla="*/ 39 h 40"/>
                <a:gd name="T6" fmla="*/ 46 w 46"/>
                <a:gd name="T7" fmla="*/ 40 h 40"/>
                <a:gd name="T8" fmla="*/ 46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46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46" y="4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3">
              <a:extLst>
                <a:ext uri="{FF2B5EF4-FFF2-40B4-BE49-F238E27FC236}">
                  <a16:creationId xmlns:a16="http://schemas.microsoft.com/office/drawing/2014/main" id="{EB967915-ED28-8F5D-59BA-F2828B53A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903"/>
              <a:ext cx="46" cy="39"/>
            </a:xfrm>
            <a:custGeom>
              <a:avLst/>
              <a:gdLst>
                <a:gd name="T0" fmla="*/ 46 w 46"/>
                <a:gd name="T1" fmla="*/ 0 h 39"/>
                <a:gd name="T2" fmla="*/ 0 w 46"/>
                <a:gd name="T3" fmla="*/ 0 h 39"/>
                <a:gd name="T4" fmla="*/ 0 w 46"/>
                <a:gd name="T5" fmla="*/ 38 h 39"/>
                <a:gd name="T6" fmla="*/ 46 w 46"/>
                <a:gd name="T7" fmla="*/ 39 h 39"/>
                <a:gd name="T8" fmla="*/ 46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6" y="3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4">
              <a:extLst>
                <a:ext uri="{FF2B5EF4-FFF2-40B4-BE49-F238E27FC236}">
                  <a16:creationId xmlns:a16="http://schemas.microsoft.com/office/drawing/2014/main" id="{FA26FB1E-B718-59E1-90CE-635DAFCC3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903"/>
              <a:ext cx="47" cy="37"/>
            </a:xfrm>
            <a:custGeom>
              <a:avLst/>
              <a:gdLst>
                <a:gd name="T0" fmla="*/ 47 w 47"/>
                <a:gd name="T1" fmla="*/ 0 h 37"/>
                <a:gd name="T2" fmla="*/ 0 w 47"/>
                <a:gd name="T3" fmla="*/ 0 h 37"/>
                <a:gd name="T4" fmla="*/ 0 w 47"/>
                <a:gd name="T5" fmla="*/ 36 h 37"/>
                <a:gd name="T6" fmla="*/ 47 w 47"/>
                <a:gd name="T7" fmla="*/ 37 h 37"/>
                <a:gd name="T8" fmla="*/ 47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47" y="37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5">
              <a:extLst>
                <a:ext uri="{FF2B5EF4-FFF2-40B4-BE49-F238E27FC236}">
                  <a16:creationId xmlns:a16="http://schemas.microsoft.com/office/drawing/2014/main" id="{75C9E007-A399-37C0-539B-A8EF2A775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902"/>
              <a:ext cx="46" cy="36"/>
            </a:xfrm>
            <a:custGeom>
              <a:avLst/>
              <a:gdLst>
                <a:gd name="T0" fmla="*/ 46 w 46"/>
                <a:gd name="T1" fmla="*/ 1 h 36"/>
                <a:gd name="T2" fmla="*/ 0 w 46"/>
                <a:gd name="T3" fmla="*/ 0 h 36"/>
                <a:gd name="T4" fmla="*/ 0 w 46"/>
                <a:gd name="T5" fmla="*/ 35 h 36"/>
                <a:gd name="T6" fmla="*/ 46 w 46"/>
                <a:gd name="T7" fmla="*/ 36 h 36"/>
                <a:gd name="T8" fmla="*/ 46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1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46" y="36"/>
                  </a:lnTo>
                  <a:lnTo>
                    <a:pt x="4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6">
              <a:extLst>
                <a:ext uri="{FF2B5EF4-FFF2-40B4-BE49-F238E27FC236}">
                  <a16:creationId xmlns:a16="http://schemas.microsoft.com/office/drawing/2014/main" id="{1EEB45D4-E227-E682-7408-62E954A27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902"/>
              <a:ext cx="47" cy="34"/>
            </a:xfrm>
            <a:custGeom>
              <a:avLst/>
              <a:gdLst>
                <a:gd name="T0" fmla="*/ 47 w 47"/>
                <a:gd name="T1" fmla="*/ 0 h 34"/>
                <a:gd name="T2" fmla="*/ 0 w 47"/>
                <a:gd name="T3" fmla="*/ 0 h 34"/>
                <a:gd name="T4" fmla="*/ 0 w 47"/>
                <a:gd name="T5" fmla="*/ 33 h 34"/>
                <a:gd name="T6" fmla="*/ 47 w 47"/>
                <a:gd name="T7" fmla="*/ 34 h 34"/>
                <a:gd name="T8" fmla="*/ 47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47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7" y="34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7">
              <a:extLst>
                <a:ext uri="{FF2B5EF4-FFF2-40B4-BE49-F238E27FC236}">
                  <a16:creationId xmlns:a16="http://schemas.microsoft.com/office/drawing/2014/main" id="{01313000-63FC-CFCD-E3A0-BFFFDCBA5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" y="902"/>
              <a:ext cx="46" cy="32"/>
            </a:xfrm>
            <a:custGeom>
              <a:avLst/>
              <a:gdLst>
                <a:gd name="T0" fmla="*/ 46 w 46"/>
                <a:gd name="T1" fmla="*/ 0 h 32"/>
                <a:gd name="T2" fmla="*/ 0 w 46"/>
                <a:gd name="T3" fmla="*/ 0 h 32"/>
                <a:gd name="T4" fmla="*/ 0 w 46"/>
                <a:gd name="T5" fmla="*/ 31 h 32"/>
                <a:gd name="T6" fmla="*/ 46 w 46"/>
                <a:gd name="T7" fmla="*/ 32 h 32"/>
                <a:gd name="T8" fmla="*/ 46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46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46" y="3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168">
              <a:extLst>
                <a:ext uri="{FF2B5EF4-FFF2-40B4-BE49-F238E27FC236}">
                  <a16:creationId xmlns:a16="http://schemas.microsoft.com/office/drawing/2014/main" id="{0101DB85-A484-B1F9-8015-D08BF08FE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9">
              <a:extLst>
                <a:ext uri="{FF2B5EF4-FFF2-40B4-BE49-F238E27FC236}">
                  <a16:creationId xmlns:a16="http://schemas.microsoft.com/office/drawing/2014/main" id="{6F44F168-5408-43C3-8179-AA5250E7B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901"/>
              <a:ext cx="46" cy="30"/>
            </a:xfrm>
            <a:custGeom>
              <a:avLst/>
              <a:gdLst>
                <a:gd name="T0" fmla="*/ 46 w 46"/>
                <a:gd name="T1" fmla="*/ 0 h 30"/>
                <a:gd name="T2" fmla="*/ 0 w 46"/>
                <a:gd name="T3" fmla="*/ 0 h 30"/>
                <a:gd name="T4" fmla="*/ 0 w 46"/>
                <a:gd name="T5" fmla="*/ 28 h 30"/>
                <a:gd name="T6" fmla="*/ 46 w 46"/>
                <a:gd name="T7" fmla="*/ 30 h 30"/>
                <a:gd name="T8" fmla="*/ 46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6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46" y="3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0">
              <a:extLst>
                <a:ext uri="{FF2B5EF4-FFF2-40B4-BE49-F238E27FC236}">
                  <a16:creationId xmlns:a16="http://schemas.microsoft.com/office/drawing/2014/main" id="{367F763D-5ADA-A02F-7A24-6F9CC9AC5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901"/>
              <a:ext cx="46" cy="28"/>
            </a:xfrm>
            <a:custGeom>
              <a:avLst/>
              <a:gdLst>
                <a:gd name="T0" fmla="*/ 46 w 46"/>
                <a:gd name="T1" fmla="*/ 0 h 28"/>
                <a:gd name="T2" fmla="*/ 0 w 46"/>
                <a:gd name="T3" fmla="*/ 0 h 28"/>
                <a:gd name="T4" fmla="*/ 0 w 46"/>
                <a:gd name="T5" fmla="*/ 27 h 28"/>
                <a:gd name="T6" fmla="*/ 46 w 46"/>
                <a:gd name="T7" fmla="*/ 28 h 28"/>
                <a:gd name="T8" fmla="*/ 46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46" y="28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1">
              <a:extLst>
                <a:ext uri="{FF2B5EF4-FFF2-40B4-BE49-F238E27FC236}">
                  <a16:creationId xmlns:a16="http://schemas.microsoft.com/office/drawing/2014/main" id="{C544F81A-31E8-35D3-F351-2FA558193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" y="901"/>
              <a:ext cx="46" cy="26"/>
            </a:xfrm>
            <a:custGeom>
              <a:avLst/>
              <a:gdLst>
                <a:gd name="T0" fmla="*/ 46 w 46"/>
                <a:gd name="T1" fmla="*/ 0 h 26"/>
                <a:gd name="T2" fmla="*/ 0 w 46"/>
                <a:gd name="T3" fmla="*/ 0 h 26"/>
                <a:gd name="T4" fmla="*/ 0 w 46"/>
                <a:gd name="T5" fmla="*/ 25 h 26"/>
                <a:gd name="T6" fmla="*/ 46 w 46"/>
                <a:gd name="T7" fmla="*/ 26 h 26"/>
                <a:gd name="T8" fmla="*/ 46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46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46" y="26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72">
              <a:extLst>
                <a:ext uri="{FF2B5EF4-FFF2-40B4-BE49-F238E27FC236}">
                  <a16:creationId xmlns:a16="http://schemas.microsoft.com/office/drawing/2014/main" id="{1D2C76C8-F36A-AF78-7296-FD329074E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900"/>
              <a:ext cx="46" cy="25"/>
            </a:xfrm>
            <a:custGeom>
              <a:avLst/>
              <a:gdLst>
                <a:gd name="T0" fmla="*/ 46 w 46"/>
                <a:gd name="T1" fmla="*/ 0 h 25"/>
                <a:gd name="T2" fmla="*/ 0 w 46"/>
                <a:gd name="T3" fmla="*/ 0 h 25"/>
                <a:gd name="T4" fmla="*/ 0 w 46"/>
                <a:gd name="T5" fmla="*/ 24 h 25"/>
                <a:gd name="T6" fmla="*/ 46 w 46"/>
                <a:gd name="T7" fmla="*/ 25 h 25"/>
                <a:gd name="T8" fmla="*/ 46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46" y="25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3">
              <a:extLst>
                <a:ext uri="{FF2B5EF4-FFF2-40B4-BE49-F238E27FC236}">
                  <a16:creationId xmlns:a16="http://schemas.microsoft.com/office/drawing/2014/main" id="{A91FB688-B5B4-3DE7-23D1-2C9ADA822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900"/>
              <a:ext cx="46" cy="23"/>
            </a:xfrm>
            <a:custGeom>
              <a:avLst/>
              <a:gdLst>
                <a:gd name="T0" fmla="*/ 46 w 46"/>
                <a:gd name="T1" fmla="*/ 0 h 23"/>
                <a:gd name="T2" fmla="*/ 0 w 46"/>
                <a:gd name="T3" fmla="*/ 0 h 23"/>
                <a:gd name="T4" fmla="*/ 0 w 46"/>
                <a:gd name="T5" fmla="*/ 22 h 23"/>
                <a:gd name="T6" fmla="*/ 46 w 46"/>
                <a:gd name="T7" fmla="*/ 23 h 23"/>
                <a:gd name="T8" fmla="*/ 46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46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46" y="2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4">
              <a:extLst>
                <a:ext uri="{FF2B5EF4-FFF2-40B4-BE49-F238E27FC236}">
                  <a16:creationId xmlns:a16="http://schemas.microsoft.com/office/drawing/2014/main" id="{22A45BAA-1C1A-C4CF-6E08-E4ECD650E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900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15 h 15"/>
                <a:gd name="T4" fmla="*/ 21 w 21"/>
                <a:gd name="T5" fmla="*/ 0 h 15"/>
                <a:gd name="T6" fmla="*/ 0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15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5">
              <a:extLst>
                <a:ext uri="{FF2B5EF4-FFF2-40B4-BE49-F238E27FC236}">
                  <a16:creationId xmlns:a16="http://schemas.microsoft.com/office/drawing/2014/main" id="{0D97808D-F2F7-1882-5D29-984D0A21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3312"/>
              <a:ext cx="2122" cy="108"/>
            </a:xfrm>
            <a:custGeom>
              <a:avLst/>
              <a:gdLst>
                <a:gd name="T0" fmla="*/ 0 w 5120"/>
                <a:gd name="T1" fmla="*/ 245 h 259"/>
                <a:gd name="T2" fmla="*/ 334 w 5120"/>
                <a:gd name="T3" fmla="*/ 243 h 259"/>
                <a:gd name="T4" fmla="*/ 331 w 5120"/>
                <a:gd name="T5" fmla="*/ 243 h 259"/>
                <a:gd name="T6" fmla="*/ 650 w 5120"/>
                <a:gd name="T7" fmla="*/ 1 h 259"/>
                <a:gd name="T8" fmla="*/ 652 w 5120"/>
                <a:gd name="T9" fmla="*/ 0 h 259"/>
                <a:gd name="T10" fmla="*/ 654 w 5120"/>
                <a:gd name="T11" fmla="*/ 0 h 259"/>
                <a:gd name="T12" fmla="*/ 1588 w 5120"/>
                <a:gd name="T13" fmla="*/ 25 h 259"/>
                <a:gd name="T14" fmla="*/ 2521 w 5120"/>
                <a:gd name="T15" fmla="*/ 51 h 259"/>
                <a:gd name="T16" fmla="*/ 2988 w 5120"/>
                <a:gd name="T17" fmla="*/ 63 h 259"/>
                <a:gd name="T18" fmla="*/ 3221 w 5120"/>
                <a:gd name="T19" fmla="*/ 69 h 259"/>
                <a:gd name="T20" fmla="*/ 3455 w 5120"/>
                <a:gd name="T21" fmla="*/ 76 h 259"/>
                <a:gd name="T22" fmla="*/ 3921 w 5120"/>
                <a:gd name="T23" fmla="*/ 92 h 259"/>
                <a:gd name="T24" fmla="*/ 4155 w 5120"/>
                <a:gd name="T25" fmla="*/ 101 h 259"/>
                <a:gd name="T26" fmla="*/ 4388 w 5120"/>
                <a:gd name="T27" fmla="*/ 111 h 259"/>
                <a:gd name="T28" fmla="*/ 4392 w 5120"/>
                <a:gd name="T29" fmla="*/ 111 h 259"/>
                <a:gd name="T30" fmla="*/ 4396 w 5120"/>
                <a:gd name="T31" fmla="*/ 113 h 259"/>
                <a:gd name="T32" fmla="*/ 4590 w 5120"/>
                <a:gd name="T33" fmla="*/ 236 h 259"/>
                <a:gd name="T34" fmla="*/ 4584 w 5120"/>
                <a:gd name="T35" fmla="*/ 234 h 259"/>
                <a:gd name="T36" fmla="*/ 4718 w 5120"/>
                <a:gd name="T37" fmla="*/ 236 h 259"/>
                <a:gd name="T38" fmla="*/ 4852 w 5120"/>
                <a:gd name="T39" fmla="*/ 239 h 259"/>
                <a:gd name="T40" fmla="*/ 4986 w 5120"/>
                <a:gd name="T41" fmla="*/ 241 h 259"/>
                <a:gd name="T42" fmla="*/ 5120 w 5120"/>
                <a:gd name="T43" fmla="*/ 245 h 259"/>
                <a:gd name="T44" fmla="*/ 5120 w 5120"/>
                <a:gd name="T45" fmla="*/ 249 h 259"/>
                <a:gd name="T46" fmla="*/ 4986 w 5120"/>
                <a:gd name="T47" fmla="*/ 252 h 259"/>
                <a:gd name="T48" fmla="*/ 4852 w 5120"/>
                <a:gd name="T49" fmla="*/ 255 h 259"/>
                <a:gd name="T50" fmla="*/ 4718 w 5120"/>
                <a:gd name="T51" fmla="*/ 257 h 259"/>
                <a:gd name="T52" fmla="*/ 4584 w 5120"/>
                <a:gd name="T53" fmla="*/ 259 h 259"/>
                <a:gd name="T54" fmla="*/ 4580 w 5120"/>
                <a:gd name="T55" fmla="*/ 259 h 259"/>
                <a:gd name="T56" fmla="*/ 4577 w 5120"/>
                <a:gd name="T57" fmla="*/ 257 h 259"/>
                <a:gd name="T58" fmla="*/ 4379 w 5120"/>
                <a:gd name="T59" fmla="*/ 140 h 259"/>
                <a:gd name="T60" fmla="*/ 4387 w 5120"/>
                <a:gd name="T61" fmla="*/ 142 h 259"/>
                <a:gd name="T62" fmla="*/ 4153 w 5120"/>
                <a:gd name="T63" fmla="*/ 137 h 259"/>
                <a:gd name="T64" fmla="*/ 3920 w 5120"/>
                <a:gd name="T65" fmla="*/ 131 h 259"/>
                <a:gd name="T66" fmla="*/ 3453 w 5120"/>
                <a:gd name="T67" fmla="*/ 117 h 259"/>
                <a:gd name="T68" fmla="*/ 3220 w 5120"/>
                <a:gd name="T69" fmla="*/ 109 h 259"/>
                <a:gd name="T70" fmla="*/ 2987 w 5120"/>
                <a:gd name="T71" fmla="*/ 100 h 259"/>
                <a:gd name="T72" fmla="*/ 2520 w 5120"/>
                <a:gd name="T73" fmla="*/ 83 h 259"/>
                <a:gd name="T74" fmla="*/ 1587 w 5120"/>
                <a:gd name="T75" fmla="*/ 48 h 259"/>
                <a:gd name="T76" fmla="*/ 654 w 5120"/>
                <a:gd name="T77" fmla="*/ 13 h 259"/>
                <a:gd name="T78" fmla="*/ 658 w 5120"/>
                <a:gd name="T79" fmla="*/ 12 h 259"/>
                <a:gd name="T80" fmla="*/ 336 w 5120"/>
                <a:gd name="T81" fmla="*/ 250 h 259"/>
                <a:gd name="T82" fmla="*/ 335 w 5120"/>
                <a:gd name="T83" fmla="*/ 251 h 259"/>
                <a:gd name="T84" fmla="*/ 334 w 5120"/>
                <a:gd name="T85" fmla="*/ 251 h 259"/>
                <a:gd name="T86" fmla="*/ 0 w 5120"/>
                <a:gd name="T87" fmla="*/ 249 h 259"/>
                <a:gd name="T88" fmla="*/ 0 w 5120"/>
                <a:gd name="T89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0" y="245"/>
                  </a:moveTo>
                  <a:cubicBezTo>
                    <a:pt x="334" y="243"/>
                    <a:pt x="334" y="243"/>
                    <a:pt x="334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650" y="1"/>
                    <a:pt x="650" y="1"/>
                    <a:pt x="650" y="1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1588" y="25"/>
                    <a:pt x="1588" y="25"/>
                    <a:pt x="1588" y="25"/>
                  </a:cubicBezTo>
                  <a:cubicBezTo>
                    <a:pt x="2521" y="51"/>
                    <a:pt x="2521" y="51"/>
                    <a:pt x="2521" y="51"/>
                  </a:cubicBezTo>
                  <a:cubicBezTo>
                    <a:pt x="2988" y="63"/>
                    <a:pt x="2988" y="63"/>
                    <a:pt x="2988" y="63"/>
                  </a:cubicBezTo>
                  <a:cubicBezTo>
                    <a:pt x="3221" y="69"/>
                    <a:pt x="3221" y="69"/>
                    <a:pt x="3221" y="69"/>
                  </a:cubicBezTo>
                  <a:cubicBezTo>
                    <a:pt x="3455" y="76"/>
                    <a:pt x="3455" y="76"/>
                    <a:pt x="3455" y="76"/>
                  </a:cubicBezTo>
                  <a:cubicBezTo>
                    <a:pt x="3610" y="81"/>
                    <a:pt x="3766" y="86"/>
                    <a:pt x="3921" y="92"/>
                  </a:cubicBezTo>
                  <a:cubicBezTo>
                    <a:pt x="4155" y="101"/>
                    <a:pt x="4155" y="101"/>
                    <a:pt x="4155" y="101"/>
                  </a:cubicBezTo>
                  <a:cubicBezTo>
                    <a:pt x="4388" y="111"/>
                    <a:pt x="4388" y="111"/>
                    <a:pt x="4388" y="111"/>
                  </a:cubicBezTo>
                  <a:cubicBezTo>
                    <a:pt x="4392" y="111"/>
                    <a:pt x="4392" y="111"/>
                    <a:pt x="4392" y="111"/>
                  </a:cubicBezTo>
                  <a:cubicBezTo>
                    <a:pt x="4396" y="113"/>
                    <a:pt x="4396" y="113"/>
                    <a:pt x="4396" y="113"/>
                  </a:cubicBezTo>
                  <a:cubicBezTo>
                    <a:pt x="4590" y="236"/>
                    <a:pt x="4590" y="236"/>
                    <a:pt x="4590" y="236"/>
                  </a:cubicBezTo>
                  <a:cubicBezTo>
                    <a:pt x="4584" y="234"/>
                    <a:pt x="4584" y="234"/>
                    <a:pt x="4584" y="234"/>
                  </a:cubicBezTo>
                  <a:cubicBezTo>
                    <a:pt x="4718" y="236"/>
                    <a:pt x="4718" y="236"/>
                    <a:pt x="4718" y="236"/>
                  </a:cubicBezTo>
                  <a:cubicBezTo>
                    <a:pt x="4762" y="237"/>
                    <a:pt x="4807" y="238"/>
                    <a:pt x="4852" y="239"/>
                  </a:cubicBezTo>
                  <a:cubicBezTo>
                    <a:pt x="4986" y="241"/>
                    <a:pt x="4986" y="241"/>
                    <a:pt x="4986" y="241"/>
                  </a:cubicBezTo>
                  <a:cubicBezTo>
                    <a:pt x="5031" y="242"/>
                    <a:pt x="5075" y="244"/>
                    <a:pt x="5120" y="245"/>
                  </a:cubicBezTo>
                  <a:cubicBezTo>
                    <a:pt x="5120" y="249"/>
                    <a:pt x="5120" y="249"/>
                    <a:pt x="5120" y="249"/>
                  </a:cubicBezTo>
                  <a:cubicBezTo>
                    <a:pt x="5075" y="250"/>
                    <a:pt x="5031" y="251"/>
                    <a:pt x="4986" y="252"/>
                  </a:cubicBezTo>
                  <a:cubicBezTo>
                    <a:pt x="4852" y="255"/>
                    <a:pt x="4852" y="255"/>
                    <a:pt x="4852" y="255"/>
                  </a:cubicBezTo>
                  <a:cubicBezTo>
                    <a:pt x="4807" y="256"/>
                    <a:pt x="4762" y="257"/>
                    <a:pt x="4718" y="257"/>
                  </a:cubicBezTo>
                  <a:cubicBezTo>
                    <a:pt x="4584" y="259"/>
                    <a:pt x="4584" y="259"/>
                    <a:pt x="4584" y="259"/>
                  </a:cubicBezTo>
                  <a:cubicBezTo>
                    <a:pt x="4580" y="259"/>
                    <a:pt x="4580" y="259"/>
                    <a:pt x="4580" y="259"/>
                  </a:cubicBezTo>
                  <a:cubicBezTo>
                    <a:pt x="4577" y="257"/>
                    <a:pt x="4577" y="257"/>
                    <a:pt x="4577" y="257"/>
                  </a:cubicBezTo>
                  <a:cubicBezTo>
                    <a:pt x="4379" y="140"/>
                    <a:pt x="4379" y="140"/>
                    <a:pt x="4379" y="140"/>
                  </a:cubicBezTo>
                  <a:cubicBezTo>
                    <a:pt x="4387" y="142"/>
                    <a:pt x="4387" y="142"/>
                    <a:pt x="4387" y="142"/>
                  </a:cubicBezTo>
                  <a:cubicBezTo>
                    <a:pt x="4153" y="137"/>
                    <a:pt x="4153" y="137"/>
                    <a:pt x="4153" y="137"/>
                  </a:cubicBezTo>
                  <a:cubicBezTo>
                    <a:pt x="3920" y="131"/>
                    <a:pt x="3920" y="131"/>
                    <a:pt x="3920" y="131"/>
                  </a:cubicBezTo>
                  <a:cubicBezTo>
                    <a:pt x="3764" y="127"/>
                    <a:pt x="3609" y="123"/>
                    <a:pt x="3453" y="117"/>
                  </a:cubicBezTo>
                  <a:cubicBezTo>
                    <a:pt x="3220" y="109"/>
                    <a:pt x="3220" y="109"/>
                    <a:pt x="3220" y="109"/>
                  </a:cubicBezTo>
                  <a:cubicBezTo>
                    <a:pt x="2987" y="100"/>
                    <a:pt x="2987" y="100"/>
                    <a:pt x="2987" y="100"/>
                  </a:cubicBezTo>
                  <a:cubicBezTo>
                    <a:pt x="2520" y="83"/>
                    <a:pt x="2520" y="83"/>
                    <a:pt x="2520" y="83"/>
                  </a:cubicBezTo>
                  <a:cubicBezTo>
                    <a:pt x="1587" y="48"/>
                    <a:pt x="1587" y="48"/>
                    <a:pt x="1587" y="48"/>
                  </a:cubicBezTo>
                  <a:cubicBezTo>
                    <a:pt x="654" y="13"/>
                    <a:pt x="654" y="13"/>
                    <a:pt x="654" y="13"/>
                  </a:cubicBezTo>
                  <a:cubicBezTo>
                    <a:pt x="658" y="12"/>
                    <a:pt x="658" y="12"/>
                    <a:pt x="658" y="12"/>
                  </a:cubicBezTo>
                  <a:cubicBezTo>
                    <a:pt x="336" y="250"/>
                    <a:pt x="336" y="250"/>
                    <a:pt x="336" y="250"/>
                  </a:cubicBezTo>
                  <a:cubicBezTo>
                    <a:pt x="335" y="251"/>
                    <a:pt x="335" y="251"/>
                    <a:pt x="335" y="251"/>
                  </a:cubicBezTo>
                  <a:cubicBezTo>
                    <a:pt x="334" y="251"/>
                    <a:pt x="334" y="251"/>
                    <a:pt x="334" y="251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0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6">
              <a:extLst>
                <a:ext uri="{FF2B5EF4-FFF2-40B4-BE49-F238E27FC236}">
                  <a16:creationId xmlns:a16="http://schemas.microsoft.com/office/drawing/2014/main" id="{01B52B29-8E62-12D2-0A67-8F414E2D8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3364"/>
              <a:ext cx="80" cy="51"/>
            </a:xfrm>
            <a:custGeom>
              <a:avLst/>
              <a:gdLst>
                <a:gd name="T0" fmla="*/ 0 w 80"/>
                <a:gd name="T1" fmla="*/ 51 h 51"/>
                <a:gd name="T2" fmla="*/ 80 w 80"/>
                <a:gd name="T3" fmla="*/ 51 h 51"/>
                <a:gd name="T4" fmla="*/ 80 w 80"/>
                <a:gd name="T5" fmla="*/ 0 h 51"/>
                <a:gd name="T6" fmla="*/ 68 w 80"/>
                <a:gd name="T7" fmla="*/ 0 h 51"/>
                <a:gd name="T8" fmla="*/ 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0" y="51"/>
                  </a:moveTo>
                  <a:lnTo>
                    <a:pt x="80" y="51"/>
                  </a:lnTo>
                  <a:lnTo>
                    <a:pt x="80" y="0"/>
                  </a:lnTo>
                  <a:lnTo>
                    <a:pt x="68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7">
              <a:extLst>
                <a:ext uri="{FF2B5EF4-FFF2-40B4-BE49-F238E27FC236}">
                  <a16:creationId xmlns:a16="http://schemas.microsoft.com/office/drawing/2014/main" id="{36EC9C69-A909-E147-911D-2A77340D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3365"/>
              <a:ext cx="47" cy="50"/>
            </a:xfrm>
            <a:custGeom>
              <a:avLst/>
              <a:gdLst>
                <a:gd name="T0" fmla="*/ 0 w 47"/>
                <a:gd name="T1" fmla="*/ 50 h 50"/>
                <a:gd name="T2" fmla="*/ 47 w 47"/>
                <a:gd name="T3" fmla="*/ 50 h 50"/>
                <a:gd name="T4" fmla="*/ 47 w 47"/>
                <a:gd name="T5" fmla="*/ 1 h 50"/>
                <a:gd name="T6" fmla="*/ 0 w 47"/>
                <a:gd name="T7" fmla="*/ 0 h 50"/>
                <a:gd name="T8" fmla="*/ 0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0" y="50"/>
                  </a:moveTo>
                  <a:lnTo>
                    <a:pt x="47" y="50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8">
              <a:extLst>
                <a:ext uri="{FF2B5EF4-FFF2-40B4-BE49-F238E27FC236}">
                  <a16:creationId xmlns:a16="http://schemas.microsoft.com/office/drawing/2014/main" id="{5A7995C4-DF7A-E3FD-32DC-81CA473B2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3367"/>
              <a:ext cx="46" cy="48"/>
            </a:xfrm>
            <a:custGeom>
              <a:avLst/>
              <a:gdLst>
                <a:gd name="T0" fmla="*/ 0 w 46"/>
                <a:gd name="T1" fmla="*/ 48 h 48"/>
                <a:gd name="T2" fmla="*/ 46 w 46"/>
                <a:gd name="T3" fmla="*/ 48 h 48"/>
                <a:gd name="T4" fmla="*/ 46 w 46"/>
                <a:gd name="T5" fmla="*/ 1 h 48"/>
                <a:gd name="T6" fmla="*/ 0 w 46"/>
                <a:gd name="T7" fmla="*/ 0 h 48"/>
                <a:gd name="T8" fmla="*/ 0 w 4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48"/>
                  </a:moveTo>
                  <a:lnTo>
                    <a:pt x="46" y="4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9">
              <a:extLst>
                <a:ext uri="{FF2B5EF4-FFF2-40B4-BE49-F238E27FC236}">
                  <a16:creationId xmlns:a16="http://schemas.microsoft.com/office/drawing/2014/main" id="{30323187-2C6E-6E46-3664-8B4F1881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369"/>
              <a:ext cx="46" cy="46"/>
            </a:xfrm>
            <a:custGeom>
              <a:avLst/>
              <a:gdLst>
                <a:gd name="T0" fmla="*/ 0 w 46"/>
                <a:gd name="T1" fmla="*/ 46 h 46"/>
                <a:gd name="T2" fmla="*/ 46 w 46"/>
                <a:gd name="T3" fmla="*/ 46 h 46"/>
                <a:gd name="T4" fmla="*/ 46 w 46"/>
                <a:gd name="T5" fmla="*/ 1 h 46"/>
                <a:gd name="T6" fmla="*/ 0 w 46"/>
                <a:gd name="T7" fmla="*/ 0 h 46"/>
                <a:gd name="T8" fmla="*/ 0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0" y="46"/>
                  </a:moveTo>
                  <a:lnTo>
                    <a:pt x="46" y="4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80">
              <a:extLst>
                <a:ext uri="{FF2B5EF4-FFF2-40B4-BE49-F238E27FC236}">
                  <a16:creationId xmlns:a16="http://schemas.microsoft.com/office/drawing/2014/main" id="{010BAC65-61F1-BFFC-9B75-7E5FE5E36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3371"/>
              <a:ext cx="46" cy="45"/>
            </a:xfrm>
            <a:custGeom>
              <a:avLst/>
              <a:gdLst>
                <a:gd name="T0" fmla="*/ 0 w 46"/>
                <a:gd name="T1" fmla="*/ 44 h 45"/>
                <a:gd name="T2" fmla="*/ 46 w 46"/>
                <a:gd name="T3" fmla="*/ 45 h 45"/>
                <a:gd name="T4" fmla="*/ 46 w 46"/>
                <a:gd name="T5" fmla="*/ 1 h 45"/>
                <a:gd name="T6" fmla="*/ 0 w 46"/>
                <a:gd name="T7" fmla="*/ 0 h 45"/>
                <a:gd name="T8" fmla="*/ 0 w 46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44"/>
                  </a:moveTo>
                  <a:lnTo>
                    <a:pt x="46" y="45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81">
              <a:extLst>
                <a:ext uri="{FF2B5EF4-FFF2-40B4-BE49-F238E27FC236}">
                  <a16:creationId xmlns:a16="http://schemas.microsoft.com/office/drawing/2014/main" id="{E28DB401-E8F5-4BC1-2C40-7C13EEB07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3373"/>
              <a:ext cx="46" cy="43"/>
            </a:xfrm>
            <a:custGeom>
              <a:avLst/>
              <a:gdLst>
                <a:gd name="T0" fmla="*/ 0 w 46"/>
                <a:gd name="T1" fmla="*/ 43 h 43"/>
                <a:gd name="T2" fmla="*/ 46 w 46"/>
                <a:gd name="T3" fmla="*/ 43 h 43"/>
                <a:gd name="T4" fmla="*/ 46 w 46"/>
                <a:gd name="T5" fmla="*/ 1 h 43"/>
                <a:gd name="T6" fmla="*/ 0 w 46"/>
                <a:gd name="T7" fmla="*/ 0 h 43"/>
                <a:gd name="T8" fmla="*/ 0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43"/>
                  </a:moveTo>
                  <a:lnTo>
                    <a:pt x="46" y="43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82">
              <a:extLst>
                <a:ext uri="{FF2B5EF4-FFF2-40B4-BE49-F238E27FC236}">
                  <a16:creationId xmlns:a16="http://schemas.microsoft.com/office/drawing/2014/main" id="{46B4DEFF-06BC-AF93-8E1B-8C09FF67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3374"/>
              <a:ext cx="46" cy="42"/>
            </a:xfrm>
            <a:custGeom>
              <a:avLst/>
              <a:gdLst>
                <a:gd name="T0" fmla="*/ 0 w 46"/>
                <a:gd name="T1" fmla="*/ 42 h 42"/>
                <a:gd name="T2" fmla="*/ 46 w 46"/>
                <a:gd name="T3" fmla="*/ 42 h 42"/>
                <a:gd name="T4" fmla="*/ 46 w 46"/>
                <a:gd name="T5" fmla="*/ 2 h 42"/>
                <a:gd name="T6" fmla="*/ 0 w 46"/>
                <a:gd name="T7" fmla="*/ 0 h 42"/>
                <a:gd name="T8" fmla="*/ 0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42"/>
                  </a:moveTo>
                  <a:lnTo>
                    <a:pt x="46" y="42"/>
                  </a:lnTo>
                  <a:lnTo>
                    <a:pt x="46" y="2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3">
              <a:extLst>
                <a:ext uri="{FF2B5EF4-FFF2-40B4-BE49-F238E27FC236}">
                  <a16:creationId xmlns:a16="http://schemas.microsoft.com/office/drawing/2014/main" id="{9D28820E-B5EA-FD90-6FEA-7D10CDC7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3376"/>
              <a:ext cx="46" cy="41"/>
            </a:xfrm>
            <a:custGeom>
              <a:avLst/>
              <a:gdLst>
                <a:gd name="T0" fmla="*/ 0 w 46"/>
                <a:gd name="T1" fmla="*/ 40 h 41"/>
                <a:gd name="T2" fmla="*/ 46 w 46"/>
                <a:gd name="T3" fmla="*/ 41 h 41"/>
                <a:gd name="T4" fmla="*/ 46 w 46"/>
                <a:gd name="T5" fmla="*/ 1 h 41"/>
                <a:gd name="T6" fmla="*/ 0 w 46"/>
                <a:gd name="T7" fmla="*/ 0 h 41"/>
                <a:gd name="T8" fmla="*/ 0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0" y="40"/>
                  </a:moveTo>
                  <a:lnTo>
                    <a:pt x="46" y="4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4">
              <a:extLst>
                <a:ext uri="{FF2B5EF4-FFF2-40B4-BE49-F238E27FC236}">
                  <a16:creationId xmlns:a16="http://schemas.microsoft.com/office/drawing/2014/main" id="{570EFA1D-FC93-11CD-7F2D-3F8535B39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3378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46 w 46"/>
                <a:gd name="T3" fmla="*/ 39 h 39"/>
                <a:gd name="T4" fmla="*/ 46 w 46"/>
                <a:gd name="T5" fmla="*/ 1 h 39"/>
                <a:gd name="T6" fmla="*/ 0 w 46"/>
                <a:gd name="T7" fmla="*/ 0 h 39"/>
                <a:gd name="T8" fmla="*/ 0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46" y="3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85">
              <a:extLst>
                <a:ext uri="{FF2B5EF4-FFF2-40B4-BE49-F238E27FC236}">
                  <a16:creationId xmlns:a16="http://schemas.microsoft.com/office/drawing/2014/main" id="{53627C61-83C7-FACC-CF89-A8AE1E59C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3380"/>
              <a:ext cx="47" cy="37"/>
            </a:xfrm>
            <a:custGeom>
              <a:avLst/>
              <a:gdLst>
                <a:gd name="T0" fmla="*/ 0 w 47"/>
                <a:gd name="T1" fmla="*/ 37 h 37"/>
                <a:gd name="T2" fmla="*/ 47 w 47"/>
                <a:gd name="T3" fmla="*/ 37 h 37"/>
                <a:gd name="T4" fmla="*/ 47 w 47"/>
                <a:gd name="T5" fmla="*/ 1 h 37"/>
                <a:gd name="T6" fmla="*/ 0 w 47"/>
                <a:gd name="T7" fmla="*/ 0 h 37"/>
                <a:gd name="T8" fmla="*/ 0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37"/>
                  </a:moveTo>
                  <a:lnTo>
                    <a:pt x="47" y="37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6">
              <a:extLst>
                <a:ext uri="{FF2B5EF4-FFF2-40B4-BE49-F238E27FC236}">
                  <a16:creationId xmlns:a16="http://schemas.microsoft.com/office/drawing/2014/main" id="{31E864ED-BC7D-EEB6-0A81-542FBCBAB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3382"/>
              <a:ext cx="46" cy="36"/>
            </a:xfrm>
            <a:custGeom>
              <a:avLst/>
              <a:gdLst>
                <a:gd name="T0" fmla="*/ 0 w 46"/>
                <a:gd name="T1" fmla="*/ 35 h 36"/>
                <a:gd name="T2" fmla="*/ 46 w 46"/>
                <a:gd name="T3" fmla="*/ 36 h 36"/>
                <a:gd name="T4" fmla="*/ 46 w 46"/>
                <a:gd name="T5" fmla="*/ 1 h 36"/>
                <a:gd name="T6" fmla="*/ 0 w 46"/>
                <a:gd name="T7" fmla="*/ 0 h 36"/>
                <a:gd name="T8" fmla="*/ 0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35"/>
                  </a:moveTo>
                  <a:lnTo>
                    <a:pt x="46" y="3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87">
              <a:extLst>
                <a:ext uri="{FF2B5EF4-FFF2-40B4-BE49-F238E27FC236}">
                  <a16:creationId xmlns:a16="http://schemas.microsoft.com/office/drawing/2014/main" id="{D0D35B10-D769-7F6B-AE26-1D04CACE5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3383"/>
              <a:ext cx="47" cy="35"/>
            </a:xfrm>
            <a:custGeom>
              <a:avLst/>
              <a:gdLst>
                <a:gd name="T0" fmla="*/ 0 w 47"/>
                <a:gd name="T1" fmla="*/ 35 h 35"/>
                <a:gd name="T2" fmla="*/ 47 w 47"/>
                <a:gd name="T3" fmla="*/ 35 h 35"/>
                <a:gd name="T4" fmla="*/ 47 w 47"/>
                <a:gd name="T5" fmla="*/ 2 h 35"/>
                <a:gd name="T6" fmla="*/ 0 w 47"/>
                <a:gd name="T7" fmla="*/ 0 h 35"/>
                <a:gd name="T8" fmla="*/ 0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0" y="35"/>
                  </a:moveTo>
                  <a:lnTo>
                    <a:pt x="47" y="3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188">
              <a:extLst>
                <a:ext uri="{FF2B5EF4-FFF2-40B4-BE49-F238E27FC236}">
                  <a16:creationId xmlns:a16="http://schemas.microsoft.com/office/drawing/2014/main" id="{836580AC-326D-E15F-5BE1-3BE2C47A0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1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9">
              <a:extLst>
                <a:ext uri="{FF2B5EF4-FFF2-40B4-BE49-F238E27FC236}">
                  <a16:creationId xmlns:a16="http://schemas.microsoft.com/office/drawing/2014/main" id="{6B4415EC-40BE-819F-184F-39603B4C9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" y="3387"/>
              <a:ext cx="46" cy="31"/>
            </a:xfrm>
            <a:custGeom>
              <a:avLst/>
              <a:gdLst>
                <a:gd name="T0" fmla="*/ 0 w 46"/>
                <a:gd name="T1" fmla="*/ 31 h 31"/>
                <a:gd name="T2" fmla="*/ 46 w 46"/>
                <a:gd name="T3" fmla="*/ 31 h 31"/>
                <a:gd name="T4" fmla="*/ 46 w 46"/>
                <a:gd name="T5" fmla="*/ 1 h 31"/>
                <a:gd name="T6" fmla="*/ 0 w 46"/>
                <a:gd name="T7" fmla="*/ 0 h 31"/>
                <a:gd name="T8" fmla="*/ 0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0" y="31"/>
                  </a:moveTo>
                  <a:lnTo>
                    <a:pt x="46" y="3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90">
              <a:extLst>
                <a:ext uri="{FF2B5EF4-FFF2-40B4-BE49-F238E27FC236}">
                  <a16:creationId xmlns:a16="http://schemas.microsoft.com/office/drawing/2014/main" id="{ED44C347-80BA-13F7-D007-4469BCC3A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3389"/>
              <a:ext cx="46" cy="29"/>
            </a:xfrm>
            <a:custGeom>
              <a:avLst/>
              <a:gdLst>
                <a:gd name="T0" fmla="*/ 0 w 46"/>
                <a:gd name="T1" fmla="*/ 29 h 29"/>
                <a:gd name="T2" fmla="*/ 46 w 46"/>
                <a:gd name="T3" fmla="*/ 29 h 29"/>
                <a:gd name="T4" fmla="*/ 46 w 46"/>
                <a:gd name="T5" fmla="*/ 1 h 29"/>
                <a:gd name="T6" fmla="*/ 0 w 46"/>
                <a:gd name="T7" fmla="*/ 0 h 29"/>
                <a:gd name="T8" fmla="*/ 0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0" y="29"/>
                  </a:moveTo>
                  <a:lnTo>
                    <a:pt x="46" y="2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91">
              <a:extLst>
                <a:ext uri="{FF2B5EF4-FFF2-40B4-BE49-F238E27FC236}">
                  <a16:creationId xmlns:a16="http://schemas.microsoft.com/office/drawing/2014/main" id="{72477AE2-8589-403C-4D44-E1330D4B0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3391"/>
              <a:ext cx="46" cy="28"/>
            </a:xfrm>
            <a:custGeom>
              <a:avLst/>
              <a:gdLst>
                <a:gd name="T0" fmla="*/ 0 w 46"/>
                <a:gd name="T1" fmla="*/ 27 h 28"/>
                <a:gd name="T2" fmla="*/ 46 w 46"/>
                <a:gd name="T3" fmla="*/ 28 h 28"/>
                <a:gd name="T4" fmla="*/ 46 w 46"/>
                <a:gd name="T5" fmla="*/ 1 h 28"/>
                <a:gd name="T6" fmla="*/ 0 w 46"/>
                <a:gd name="T7" fmla="*/ 0 h 28"/>
                <a:gd name="T8" fmla="*/ 0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27"/>
                  </a:moveTo>
                  <a:lnTo>
                    <a:pt x="46" y="2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192">
              <a:extLst>
                <a:ext uri="{FF2B5EF4-FFF2-40B4-BE49-F238E27FC236}">
                  <a16:creationId xmlns:a16="http://schemas.microsoft.com/office/drawing/2014/main" id="{32A5999B-14E3-7C73-6B26-267E704E1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3">
              <a:extLst>
                <a:ext uri="{FF2B5EF4-FFF2-40B4-BE49-F238E27FC236}">
                  <a16:creationId xmlns:a16="http://schemas.microsoft.com/office/drawing/2014/main" id="{7BDCAF85-4D21-0C12-14C8-2CDF0F70D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3394"/>
              <a:ext cx="47" cy="25"/>
            </a:xfrm>
            <a:custGeom>
              <a:avLst/>
              <a:gdLst>
                <a:gd name="T0" fmla="*/ 0 w 47"/>
                <a:gd name="T1" fmla="*/ 25 h 25"/>
                <a:gd name="T2" fmla="*/ 47 w 47"/>
                <a:gd name="T3" fmla="*/ 25 h 25"/>
                <a:gd name="T4" fmla="*/ 47 w 47"/>
                <a:gd name="T5" fmla="*/ 2 h 25"/>
                <a:gd name="T6" fmla="*/ 0 w 47"/>
                <a:gd name="T7" fmla="*/ 0 h 25"/>
                <a:gd name="T8" fmla="*/ 0 w 4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25"/>
                  </a:moveTo>
                  <a:lnTo>
                    <a:pt x="47" y="2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94">
              <a:extLst>
                <a:ext uri="{FF2B5EF4-FFF2-40B4-BE49-F238E27FC236}">
                  <a16:creationId xmlns:a16="http://schemas.microsoft.com/office/drawing/2014/main" id="{5239AFE7-1C6E-F0A4-81F1-EB90F38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3396"/>
              <a:ext cx="46" cy="24"/>
            </a:xfrm>
            <a:custGeom>
              <a:avLst/>
              <a:gdLst>
                <a:gd name="T0" fmla="*/ 0 w 46"/>
                <a:gd name="T1" fmla="*/ 23 h 24"/>
                <a:gd name="T2" fmla="*/ 46 w 46"/>
                <a:gd name="T3" fmla="*/ 24 h 24"/>
                <a:gd name="T4" fmla="*/ 46 w 46"/>
                <a:gd name="T5" fmla="*/ 1 h 24"/>
                <a:gd name="T6" fmla="*/ 0 w 46"/>
                <a:gd name="T7" fmla="*/ 0 h 24"/>
                <a:gd name="T8" fmla="*/ 0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0" y="23"/>
                  </a:moveTo>
                  <a:lnTo>
                    <a:pt x="46" y="24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5">
              <a:extLst>
                <a:ext uri="{FF2B5EF4-FFF2-40B4-BE49-F238E27FC236}">
                  <a16:creationId xmlns:a16="http://schemas.microsoft.com/office/drawing/2014/main" id="{A3BA96CE-72AB-BB3D-6941-67F00F07B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3405"/>
              <a:ext cx="21" cy="15"/>
            </a:xfrm>
            <a:custGeom>
              <a:avLst/>
              <a:gdLst>
                <a:gd name="T0" fmla="*/ 21 w 21"/>
                <a:gd name="T1" fmla="*/ 15 h 15"/>
                <a:gd name="T2" fmla="*/ 0 w 21"/>
                <a:gd name="T3" fmla="*/ 0 h 15"/>
                <a:gd name="T4" fmla="*/ 0 w 21"/>
                <a:gd name="T5" fmla="*/ 15 h 15"/>
                <a:gd name="T6" fmla="*/ 2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15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2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96">
              <a:extLst>
                <a:ext uri="{FF2B5EF4-FFF2-40B4-BE49-F238E27FC236}">
                  <a16:creationId xmlns:a16="http://schemas.microsoft.com/office/drawing/2014/main" id="{958EE080-83EB-4C25-FF27-524CF4EF8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" y="3312"/>
              <a:ext cx="2122" cy="108"/>
            </a:xfrm>
            <a:custGeom>
              <a:avLst/>
              <a:gdLst>
                <a:gd name="T0" fmla="*/ 5120 w 5120"/>
                <a:gd name="T1" fmla="*/ 249 h 259"/>
                <a:gd name="T2" fmla="*/ 4787 w 5120"/>
                <a:gd name="T3" fmla="*/ 251 h 259"/>
                <a:gd name="T4" fmla="*/ 4785 w 5120"/>
                <a:gd name="T5" fmla="*/ 251 h 259"/>
                <a:gd name="T6" fmla="*/ 4784 w 5120"/>
                <a:gd name="T7" fmla="*/ 250 h 259"/>
                <a:gd name="T8" fmla="*/ 4462 w 5120"/>
                <a:gd name="T9" fmla="*/ 12 h 259"/>
                <a:gd name="T10" fmla="*/ 4467 w 5120"/>
                <a:gd name="T11" fmla="*/ 13 h 259"/>
                <a:gd name="T12" fmla="*/ 3533 w 5120"/>
                <a:gd name="T13" fmla="*/ 48 h 259"/>
                <a:gd name="T14" fmla="*/ 2600 w 5120"/>
                <a:gd name="T15" fmla="*/ 83 h 259"/>
                <a:gd name="T16" fmla="*/ 2133 w 5120"/>
                <a:gd name="T17" fmla="*/ 100 h 259"/>
                <a:gd name="T18" fmla="*/ 1900 w 5120"/>
                <a:gd name="T19" fmla="*/ 109 h 259"/>
                <a:gd name="T20" fmla="*/ 1667 w 5120"/>
                <a:gd name="T21" fmla="*/ 117 h 259"/>
                <a:gd name="T22" fmla="*/ 1200 w 5120"/>
                <a:gd name="T23" fmla="*/ 131 h 259"/>
                <a:gd name="T24" fmla="*/ 967 w 5120"/>
                <a:gd name="T25" fmla="*/ 137 h 259"/>
                <a:gd name="T26" fmla="*/ 733 w 5120"/>
                <a:gd name="T27" fmla="*/ 142 h 259"/>
                <a:gd name="T28" fmla="*/ 741 w 5120"/>
                <a:gd name="T29" fmla="*/ 140 h 259"/>
                <a:gd name="T30" fmla="*/ 543 w 5120"/>
                <a:gd name="T31" fmla="*/ 257 h 259"/>
                <a:gd name="T32" fmla="*/ 540 w 5120"/>
                <a:gd name="T33" fmla="*/ 259 h 259"/>
                <a:gd name="T34" fmla="*/ 537 w 5120"/>
                <a:gd name="T35" fmla="*/ 259 h 259"/>
                <a:gd name="T36" fmla="*/ 403 w 5120"/>
                <a:gd name="T37" fmla="*/ 257 h 259"/>
                <a:gd name="T38" fmla="*/ 268 w 5120"/>
                <a:gd name="T39" fmla="*/ 255 h 259"/>
                <a:gd name="T40" fmla="*/ 134 w 5120"/>
                <a:gd name="T41" fmla="*/ 252 h 259"/>
                <a:gd name="T42" fmla="*/ 0 w 5120"/>
                <a:gd name="T43" fmla="*/ 249 h 259"/>
                <a:gd name="T44" fmla="*/ 0 w 5120"/>
                <a:gd name="T45" fmla="*/ 245 h 259"/>
                <a:gd name="T46" fmla="*/ 134 w 5120"/>
                <a:gd name="T47" fmla="*/ 241 h 259"/>
                <a:gd name="T48" fmla="*/ 268 w 5120"/>
                <a:gd name="T49" fmla="*/ 239 h 259"/>
                <a:gd name="T50" fmla="*/ 403 w 5120"/>
                <a:gd name="T51" fmla="*/ 236 h 259"/>
                <a:gd name="T52" fmla="*/ 537 w 5120"/>
                <a:gd name="T53" fmla="*/ 234 h 259"/>
                <a:gd name="T54" fmla="*/ 530 w 5120"/>
                <a:gd name="T55" fmla="*/ 236 h 259"/>
                <a:gd name="T56" fmla="*/ 725 w 5120"/>
                <a:gd name="T57" fmla="*/ 113 h 259"/>
                <a:gd name="T58" fmla="*/ 728 w 5120"/>
                <a:gd name="T59" fmla="*/ 111 h 259"/>
                <a:gd name="T60" fmla="*/ 732 w 5120"/>
                <a:gd name="T61" fmla="*/ 111 h 259"/>
                <a:gd name="T62" fmla="*/ 966 w 5120"/>
                <a:gd name="T63" fmla="*/ 101 h 259"/>
                <a:gd name="T64" fmla="*/ 1199 w 5120"/>
                <a:gd name="T65" fmla="*/ 92 h 259"/>
                <a:gd name="T66" fmla="*/ 1666 w 5120"/>
                <a:gd name="T67" fmla="*/ 76 h 259"/>
                <a:gd name="T68" fmla="*/ 1899 w 5120"/>
                <a:gd name="T69" fmla="*/ 69 h 259"/>
                <a:gd name="T70" fmla="*/ 2132 w 5120"/>
                <a:gd name="T71" fmla="*/ 63 h 259"/>
                <a:gd name="T72" fmla="*/ 2599 w 5120"/>
                <a:gd name="T73" fmla="*/ 51 h 259"/>
                <a:gd name="T74" fmla="*/ 3533 w 5120"/>
                <a:gd name="T75" fmla="*/ 25 h 259"/>
                <a:gd name="T76" fmla="*/ 4466 w 5120"/>
                <a:gd name="T77" fmla="*/ 0 h 259"/>
                <a:gd name="T78" fmla="*/ 4468 w 5120"/>
                <a:gd name="T79" fmla="*/ 0 h 259"/>
                <a:gd name="T80" fmla="*/ 4470 w 5120"/>
                <a:gd name="T81" fmla="*/ 1 h 259"/>
                <a:gd name="T82" fmla="*/ 4789 w 5120"/>
                <a:gd name="T83" fmla="*/ 243 h 259"/>
                <a:gd name="T84" fmla="*/ 4787 w 5120"/>
                <a:gd name="T85" fmla="*/ 243 h 259"/>
                <a:gd name="T86" fmla="*/ 5120 w 5120"/>
                <a:gd name="T87" fmla="*/ 245 h 259"/>
                <a:gd name="T88" fmla="*/ 5120 w 5120"/>
                <a:gd name="T89" fmla="*/ 24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5120" y="249"/>
                  </a:moveTo>
                  <a:cubicBezTo>
                    <a:pt x="4787" y="251"/>
                    <a:pt x="4787" y="251"/>
                    <a:pt x="4787" y="251"/>
                  </a:cubicBezTo>
                  <a:cubicBezTo>
                    <a:pt x="4785" y="251"/>
                    <a:pt x="4785" y="251"/>
                    <a:pt x="4785" y="251"/>
                  </a:cubicBezTo>
                  <a:cubicBezTo>
                    <a:pt x="4784" y="250"/>
                    <a:pt x="4784" y="250"/>
                    <a:pt x="4784" y="250"/>
                  </a:cubicBezTo>
                  <a:cubicBezTo>
                    <a:pt x="4462" y="12"/>
                    <a:pt x="4462" y="12"/>
                    <a:pt x="4462" y="12"/>
                  </a:cubicBezTo>
                  <a:cubicBezTo>
                    <a:pt x="4467" y="13"/>
                    <a:pt x="4467" y="13"/>
                    <a:pt x="4467" y="13"/>
                  </a:cubicBezTo>
                  <a:cubicBezTo>
                    <a:pt x="3533" y="48"/>
                    <a:pt x="3533" y="48"/>
                    <a:pt x="3533" y="48"/>
                  </a:cubicBezTo>
                  <a:cubicBezTo>
                    <a:pt x="2600" y="83"/>
                    <a:pt x="2600" y="83"/>
                    <a:pt x="2600" y="83"/>
                  </a:cubicBezTo>
                  <a:cubicBezTo>
                    <a:pt x="2133" y="100"/>
                    <a:pt x="2133" y="100"/>
                    <a:pt x="2133" y="100"/>
                  </a:cubicBezTo>
                  <a:cubicBezTo>
                    <a:pt x="1900" y="109"/>
                    <a:pt x="1900" y="109"/>
                    <a:pt x="1900" y="109"/>
                  </a:cubicBezTo>
                  <a:cubicBezTo>
                    <a:pt x="1667" y="117"/>
                    <a:pt x="1667" y="117"/>
                    <a:pt x="1667" y="117"/>
                  </a:cubicBezTo>
                  <a:cubicBezTo>
                    <a:pt x="1511" y="123"/>
                    <a:pt x="1356" y="127"/>
                    <a:pt x="1200" y="131"/>
                  </a:cubicBezTo>
                  <a:cubicBezTo>
                    <a:pt x="967" y="137"/>
                    <a:pt x="967" y="137"/>
                    <a:pt x="967" y="137"/>
                  </a:cubicBezTo>
                  <a:cubicBezTo>
                    <a:pt x="733" y="142"/>
                    <a:pt x="733" y="142"/>
                    <a:pt x="733" y="142"/>
                  </a:cubicBezTo>
                  <a:cubicBezTo>
                    <a:pt x="741" y="140"/>
                    <a:pt x="741" y="140"/>
                    <a:pt x="741" y="140"/>
                  </a:cubicBezTo>
                  <a:cubicBezTo>
                    <a:pt x="543" y="257"/>
                    <a:pt x="543" y="257"/>
                    <a:pt x="543" y="257"/>
                  </a:cubicBezTo>
                  <a:cubicBezTo>
                    <a:pt x="540" y="259"/>
                    <a:pt x="540" y="259"/>
                    <a:pt x="540" y="259"/>
                  </a:cubicBezTo>
                  <a:cubicBezTo>
                    <a:pt x="537" y="259"/>
                    <a:pt x="537" y="259"/>
                    <a:pt x="537" y="259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358" y="257"/>
                    <a:pt x="313" y="256"/>
                    <a:pt x="268" y="255"/>
                  </a:cubicBezTo>
                  <a:cubicBezTo>
                    <a:pt x="134" y="252"/>
                    <a:pt x="134" y="252"/>
                    <a:pt x="134" y="252"/>
                  </a:cubicBezTo>
                  <a:cubicBezTo>
                    <a:pt x="90" y="251"/>
                    <a:pt x="45" y="250"/>
                    <a:pt x="0" y="24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45" y="244"/>
                    <a:pt x="90" y="242"/>
                    <a:pt x="134" y="241"/>
                  </a:cubicBezTo>
                  <a:cubicBezTo>
                    <a:pt x="268" y="239"/>
                    <a:pt x="268" y="239"/>
                    <a:pt x="268" y="239"/>
                  </a:cubicBezTo>
                  <a:cubicBezTo>
                    <a:pt x="313" y="238"/>
                    <a:pt x="358" y="237"/>
                    <a:pt x="403" y="236"/>
                  </a:cubicBezTo>
                  <a:cubicBezTo>
                    <a:pt x="537" y="234"/>
                    <a:pt x="537" y="234"/>
                    <a:pt x="537" y="234"/>
                  </a:cubicBezTo>
                  <a:cubicBezTo>
                    <a:pt x="530" y="236"/>
                    <a:pt x="530" y="236"/>
                    <a:pt x="530" y="236"/>
                  </a:cubicBezTo>
                  <a:cubicBezTo>
                    <a:pt x="725" y="113"/>
                    <a:pt x="725" y="113"/>
                    <a:pt x="725" y="113"/>
                  </a:cubicBezTo>
                  <a:cubicBezTo>
                    <a:pt x="728" y="111"/>
                    <a:pt x="728" y="111"/>
                    <a:pt x="728" y="111"/>
                  </a:cubicBezTo>
                  <a:cubicBezTo>
                    <a:pt x="732" y="111"/>
                    <a:pt x="732" y="111"/>
                    <a:pt x="732" y="111"/>
                  </a:cubicBezTo>
                  <a:cubicBezTo>
                    <a:pt x="966" y="101"/>
                    <a:pt x="966" y="101"/>
                    <a:pt x="966" y="101"/>
                  </a:cubicBezTo>
                  <a:cubicBezTo>
                    <a:pt x="1199" y="92"/>
                    <a:pt x="1199" y="92"/>
                    <a:pt x="1199" y="92"/>
                  </a:cubicBezTo>
                  <a:cubicBezTo>
                    <a:pt x="1354" y="86"/>
                    <a:pt x="1510" y="81"/>
                    <a:pt x="1666" y="76"/>
                  </a:cubicBezTo>
                  <a:cubicBezTo>
                    <a:pt x="1899" y="69"/>
                    <a:pt x="1899" y="69"/>
                    <a:pt x="1899" y="69"/>
                  </a:cubicBezTo>
                  <a:cubicBezTo>
                    <a:pt x="2132" y="63"/>
                    <a:pt x="2132" y="63"/>
                    <a:pt x="2132" y="63"/>
                  </a:cubicBezTo>
                  <a:cubicBezTo>
                    <a:pt x="2599" y="51"/>
                    <a:pt x="2599" y="51"/>
                    <a:pt x="2599" y="51"/>
                  </a:cubicBezTo>
                  <a:cubicBezTo>
                    <a:pt x="3533" y="25"/>
                    <a:pt x="3533" y="25"/>
                    <a:pt x="3533" y="25"/>
                  </a:cubicBezTo>
                  <a:cubicBezTo>
                    <a:pt x="4466" y="0"/>
                    <a:pt x="4466" y="0"/>
                    <a:pt x="4466" y="0"/>
                  </a:cubicBezTo>
                  <a:cubicBezTo>
                    <a:pt x="4468" y="0"/>
                    <a:pt x="4468" y="0"/>
                    <a:pt x="4468" y="0"/>
                  </a:cubicBezTo>
                  <a:cubicBezTo>
                    <a:pt x="4470" y="1"/>
                    <a:pt x="4470" y="1"/>
                    <a:pt x="4470" y="1"/>
                  </a:cubicBezTo>
                  <a:cubicBezTo>
                    <a:pt x="4789" y="243"/>
                    <a:pt x="4789" y="243"/>
                    <a:pt x="4789" y="243"/>
                  </a:cubicBezTo>
                  <a:cubicBezTo>
                    <a:pt x="4787" y="243"/>
                    <a:pt x="4787" y="243"/>
                    <a:pt x="4787" y="243"/>
                  </a:cubicBezTo>
                  <a:cubicBezTo>
                    <a:pt x="5120" y="245"/>
                    <a:pt x="5120" y="245"/>
                    <a:pt x="5120" y="245"/>
                  </a:cubicBezTo>
                  <a:lnTo>
                    <a:pt x="512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7">
              <a:extLst>
                <a:ext uri="{FF2B5EF4-FFF2-40B4-BE49-F238E27FC236}">
                  <a16:creationId xmlns:a16="http://schemas.microsoft.com/office/drawing/2014/main" id="{B3F76AD0-AD09-A948-A386-546F2E52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3364"/>
              <a:ext cx="80" cy="51"/>
            </a:xfrm>
            <a:custGeom>
              <a:avLst/>
              <a:gdLst>
                <a:gd name="T0" fmla="*/ 80 w 80"/>
                <a:gd name="T1" fmla="*/ 51 h 51"/>
                <a:gd name="T2" fmla="*/ 0 w 80"/>
                <a:gd name="T3" fmla="*/ 51 h 51"/>
                <a:gd name="T4" fmla="*/ 0 w 80"/>
                <a:gd name="T5" fmla="*/ 0 h 51"/>
                <a:gd name="T6" fmla="*/ 11 w 80"/>
                <a:gd name="T7" fmla="*/ 0 h 51"/>
                <a:gd name="T8" fmla="*/ 8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8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8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8">
              <a:extLst>
                <a:ext uri="{FF2B5EF4-FFF2-40B4-BE49-F238E27FC236}">
                  <a16:creationId xmlns:a16="http://schemas.microsoft.com/office/drawing/2014/main" id="{218850E8-1935-E16C-E5C2-36D8DC614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3365"/>
              <a:ext cx="46" cy="50"/>
            </a:xfrm>
            <a:custGeom>
              <a:avLst/>
              <a:gdLst>
                <a:gd name="T0" fmla="*/ 46 w 46"/>
                <a:gd name="T1" fmla="*/ 50 h 50"/>
                <a:gd name="T2" fmla="*/ 0 w 46"/>
                <a:gd name="T3" fmla="*/ 50 h 50"/>
                <a:gd name="T4" fmla="*/ 0 w 46"/>
                <a:gd name="T5" fmla="*/ 1 h 50"/>
                <a:gd name="T6" fmla="*/ 46 w 46"/>
                <a:gd name="T7" fmla="*/ 0 h 50"/>
                <a:gd name="T8" fmla="*/ 46 w 4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46" y="50"/>
                  </a:moveTo>
                  <a:lnTo>
                    <a:pt x="0" y="50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99">
              <a:extLst>
                <a:ext uri="{FF2B5EF4-FFF2-40B4-BE49-F238E27FC236}">
                  <a16:creationId xmlns:a16="http://schemas.microsoft.com/office/drawing/2014/main" id="{CB852393-D060-0400-C12E-AFC7AB2B4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3367"/>
              <a:ext cx="47" cy="48"/>
            </a:xfrm>
            <a:custGeom>
              <a:avLst/>
              <a:gdLst>
                <a:gd name="T0" fmla="*/ 47 w 47"/>
                <a:gd name="T1" fmla="*/ 48 h 48"/>
                <a:gd name="T2" fmla="*/ 0 w 47"/>
                <a:gd name="T3" fmla="*/ 48 h 48"/>
                <a:gd name="T4" fmla="*/ 0 w 47"/>
                <a:gd name="T5" fmla="*/ 1 h 48"/>
                <a:gd name="T6" fmla="*/ 47 w 47"/>
                <a:gd name="T7" fmla="*/ 0 h 48"/>
                <a:gd name="T8" fmla="*/ 47 w 47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48"/>
                  </a:moveTo>
                  <a:lnTo>
                    <a:pt x="0" y="48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00">
              <a:extLst>
                <a:ext uri="{FF2B5EF4-FFF2-40B4-BE49-F238E27FC236}">
                  <a16:creationId xmlns:a16="http://schemas.microsoft.com/office/drawing/2014/main" id="{41B1FBF0-4988-4019-177F-8B1ABBD93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3369"/>
              <a:ext cx="46" cy="46"/>
            </a:xfrm>
            <a:custGeom>
              <a:avLst/>
              <a:gdLst>
                <a:gd name="T0" fmla="*/ 46 w 46"/>
                <a:gd name="T1" fmla="*/ 46 h 46"/>
                <a:gd name="T2" fmla="*/ 0 w 46"/>
                <a:gd name="T3" fmla="*/ 46 h 46"/>
                <a:gd name="T4" fmla="*/ 0 w 46"/>
                <a:gd name="T5" fmla="*/ 1 h 46"/>
                <a:gd name="T6" fmla="*/ 46 w 46"/>
                <a:gd name="T7" fmla="*/ 0 h 46"/>
                <a:gd name="T8" fmla="*/ 46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6" y="46"/>
                  </a:moveTo>
                  <a:lnTo>
                    <a:pt x="0" y="4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1">
              <a:extLst>
                <a:ext uri="{FF2B5EF4-FFF2-40B4-BE49-F238E27FC236}">
                  <a16:creationId xmlns:a16="http://schemas.microsoft.com/office/drawing/2014/main" id="{0613636F-5569-5181-22E9-6A2A35F1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3371"/>
              <a:ext cx="47" cy="45"/>
            </a:xfrm>
            <a:custGeom>
              <a:avLst/>
              <a:gdLst>
                <a:gd name="T0" fmla="*/ 47 w 47"/>
                <a:gd name="T1" fmla="*/ 44 h 45"/>
                <a:gd name="T2" fmla="*/ 0 w 47"/>
                <a:gd name="T3" fmla="*/ 45 h 45"/>
                <a:gd name="T4" fmla="*/ 0 w 47"/>
                <a:gd name="T5" fmla="*/ 1 h 45"/>
                <a:gd name="T6" fmla="*/ 47 w 47"/>
                <a:gd name="T7" fmla="*/ 0 h 45"/>
                <a:gd name="T8" fmla="*/ 47 w 47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44"/>
                  </a:moveTo>
                  <a:lnTo>
                    <a:pt x="0" y="45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2">
              <a:extLst>
                <a:ext uri="{FF2B5EF4-FFF2-40B4-BE49-F238E27FC236}">
                  <a16:creationId xmlns:a16="http://schemas.microsoft.com/office/drawing/2014/main" id="{031A41CF-F7F7-E451-B060-90E597D89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3373"/>
              <a:ext cx="46" cy="43"/>
            </a:xfrm>
            <a:custGeom>
              <a:avLst/>
              <a:gdLst>
                <a:gd name="T0" fmla="*/ 46 w 46"/>
                <a:gd name="T1" fmla="*/ 43 h 43"/>
                <a:gd name="T2" fmla="*/ 0 w 46"/>
                <a:gd name="T3" fmla="*/ 43 h 43"/>
                <a:gd name="T4" fmla="*/ 0 w 46"/>
                <a:gd name="T5" fmla="*/ 1 h 43"/>
                <a:gd name="T6" fmla="*/ 46 w 46"/>
                <a:gd name="T7" fmla="*/ 0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lnTo>
                    <a:pt x="0" y="43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03">
              <a:extLst>
                <a:ext uri="{FF2B5EF4-FFF2-40B4-BE49-F238E27FC236}">
                  <a16:creationId xmlns:a16="http://schemas.microsoft.com/office/drawing/2014/main" id="{953852C5-CF39-FEE7-EC0F-8CD126CE8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3374"/>
              <a:ext cx="46" cy="42"/>
            </a:xfrm>
            <a:custGeom>
              <a:avLst/>
              <a:gdLst>
                <a:gd name="T0" fmla="*/ 46 w 46"/>
                <a:gd name="T1" fmla="*/ 42 h 42"/>
                <a:gd name="T2" fmla="*/ 0 w 46"/>
                <a:gd name="T3" fmla="*/ 42 h 42"/>
                <a:gd name="T4" fmla="*/ 0 w 46"/>
                <a:gd name="T5" fmla="*/ 2 h 42"/>
                <a:gd name="T6" fmla="*/ 46 w 46"/>
                <a:gd name="T7" fmla="*/ 0 h 42"/>
                <a:gd name="T8" fmla="*/ 46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42"/>
                  </a:moveTo>
                  <a:lnTo>
                    <a:pt x="0" y="42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04">
              <a:extLst>
                <a:ext uri="{FF2B5EF4-FFF2-40B4-BE49-F238E27FC236}">
                  <a16:creationId xmlns:a16="http://schemas.microsoft.com/office/drawing/2014/main" id="{9A84CD76-3771-3A3C-9A2F-3852E0EA8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3376"/>
              <a:ext cx="46" cy="41"/>
            </a:xfrm>
            <a:custGeom>
              <a:avLst/>
              <a:gdLst>
                <a:gd name="T0" fmla="*/ 46 w 46"/>
                <a:gd name="T1" fmla="*/ 40 h 41"/>
                <a:gd name="T2" fmla="*/ 0 w 46"/>
                <a:gd name="T3" fmla="*/ 41 h 41"/>
                <a:gd name="T4" fmla="*/ 0 w 46"/>
                <a:gd name="T5" fmla="*/ 1 h 41"/>
                <a:gd name="T6" fmla="*/ 46 w 46"/>
                <a:gd name="T7" fmla="*/ 0 h 41"/>
                <a:gd name="T8" fmla="*/ 46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46" y="40"/>
                  </a:moveTo>
                  <a:lnTo>
                    <a:pt x="0" y="4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5">
              <a:extLst>
                <a:ext uri="{FF2B5EF4-FFF2-40B4-BE49-F238E27FC236}">
                  <a16:creationId xmlns:a16="http://schemas.microsoft.com/office/drawing/2014/main" id="{B48443C5-199C-3752-101F-E60F6D046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3378"/>
              <a:ext cx="46" cy="39"/>
            </a:xfrm>
            <a:custGeom>
              <a:avLst/>
              <a:gdLst>
                <a:gd name="T0" fmla="*/ 46 w 46"/>
                <a:gd name="T1" fmla="*/ 39 h 39"/>
                <a:gd name="T2" fmla="*/ 0 w 46"/>
                <a:gd name="T3" fmla="*/ 39 h 39"/>
                <a:gd name="T4" fmla="*/ 0 w 46"/>
                <a:gd name="T5" fmla="*/ 1 h 39"/>
                <a:gd name="T6" fmla="*/ 46 w 46"/>
                <a:gd name="T7" fmla="*/ 0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0" y="3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6">
              <a:extLst>
                <a:ext uri="{FF2B5EF4-FFF2-40B4-BE49-F238E27FC236}">
                  <a16:creationId xmlns:a16="http://schemas.microsoft.com/office/drawing/2014/main" id="{C26B7BE9-FE96-7166-5F4D-0B22BAF2B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3380"/>
              <a:ext cx="47" cy="37"/>
            </a:xfrm>
            <a:custGeom>
              <a:avLst/>
              <a:gdLst>
                <a:gd name="T0" fmla="*/ 47 w 47"/>
                <a:gd name="T1" fmla="*/ 37 h 37"/>
                <a:gd name="T2" fmla="*/ 0 w 47"/>
                <a:gd name="T3" fmla="*/ 37 h 37"/>
                <a:gd name="T4" fmla="*/ 0 w 47"/>
                <a:gd name="T5" fmla="*/ 1 h 37"/>
                <a:gd name="T6" fmla="*/ 47 w 47"/>
                <a:gd name="T7" fmla="*/ 0 h 37"/>
                <a:gd name="T8" fmla="*/ 47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37"/>
                  </a:moveTo>
                  <a:lnTo>
                    <a:pt x="0" y="37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7">
              <a:extLst>
                <a:ext uri="{FF2B5EF4-FFF2-40B4-BE49-F238E27FC236}">
                  <a16:creationId xmlns:a16="http://schemas.microsoft.com/office/drawing/2014/main" id="{F28BDC3B-A884-E36E-0F12-173F94EFA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3382"/>
              <a:ext cx="46" cy="36"/>
            </a:xfrm>
            <a:custGeom>
              <a:avLst/>
              <a:gdLst>
                <a:gd name="T0" fmla="*/ 46 w 46"/>
                <a:gd name="T1" fmla="*/ 35 h 36"/>
                <a:gd name="T2" fmla="*/ 0 w 46"/>
                <a:gd name="T3" fmla="*/ 36 h 36"/>
                <a:gd name="T4" fmla="*/ 0 w 46"/>
                <a:gd name="T5" fmla="*/ 1 h 36"/>
                <a:gd name="T6" fmla="*/ 46 w 46"/>
                <a:gd name="T7" fmla="*/ 0 h 36"/>
                <a:gd name="T8" fmla="*/ 46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35"/>
                  </a:moveTo>
                  <a:lnTo>
                    <a:pt x="0" y="3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8">
              <a:extLst>
                <a:ext uri="{FF2B5EF4-FFF2-40B4-BE49-F238E27FC236}">
                  <a16:creationId xmlns:a16="http://schemas.microsoft.com/office/drawing/2014/main" id="{B406B1CA-97DF-5491-7231-F4D2A2B21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3383"/>
              <a:ext cx="47" cy="35"/>
            </a:xfrm>
            <a:custGeom>
              <a:avLst/>
              <a:gdLst>
                <a:gd name="T0" fmla="*/ 47 w 47"/>
                <a:gd name="T1" fmla="*/ 35 h 35"/>
                <a:gd name="T2" fmla="*/ 0 w 47"/>
                <a:gd name="T3" fmla="*/ 35 h 35"/>
                <a:gd name="T4" fmla="*/ 0 w 47"/>
                <a:gd name="T5" fmla="*/ 2 h 35"/>
                <a:gd name="T6" fmla="*/ 47 w 47"/>
                <a:gd name="T7" fmla="*/ 0 h 35"/>
                <a:gd name="T8" fmla="*/ 47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47" y="35"/>
                  </a:moveTo>
                  <a:lnTo>
                    <a:pt x="0" y="35"/>
                  </a:lnTo>
                  <a:lnTo>
                    <a:pt x="0" y="2"/>
                  </a:lnTo>
                  <a:lnTo>
                    <a:pt x="47" y="0"/>
                  </a:lnTo>
                  <a:lnTo>
                    <a:pt x="4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09">
              <a:extLst>
                <a:ext uri="{FF2B5EF4-FFF2-40B4-BE49-F238E27FC236}">
                  <a16:creationId xmlns:a16="http://schemas.microsoft.com/office/drawing/2014/main" id="{5C1ED4AF-3AA0-C020-2E4A-39F0683E3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5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0">
              <a:extLst>
                <a:ext uri="{FF2B5EF4-FFF2-40B4-BE49-F238E27FC236}">
                  <a16:creationId xmlns:a16="http://schemas.microsoft.com/office/drawing/2014/main" id="{35C50735-C447-2F52-C459-56B194737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" y="3387"/>
              <a:ext cx="46" cy="31"/>
            </a:xfrm>
            <a:custGeom>
              <a:avLst/>
              <a:gdLst>
                <a:gd name="T0" fmla="*/ 46 w 46"/>
                <a:gd name="T1" fmla="*/ 31 h 31"/>
                <a:gd name="T2" fmla="*/ 0 w 46"/>
                <a:gd name="T3" fmla="*/ 31 h 31"/>
                <a:gd name="T4" fmla="*/ 0 w 46"/>
                <a:gd name="T5" fmla="*/ 1 h 31"/>
                <a:gd name="T6" fmla="*/ 46 w 46"/>
                <a:gd name="T7" fmla="*/ 0 h 31"/>
                <a:gd name="T8" fmla="*/ 46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6" y="31"/>
                  </a:moveTo>
                  <a:lnTo>
                    <a:pt x="0" y="3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1">
              <a:extLst>
                <a:ext uri="{FF2B5EF4-FFF2-40B4-BE49-F238E27FC236}">
                  <a16:creationId xmlns:a16="http://schemas.microsoft.com/office/drawing/2014/main" id="{F6AE228A-156E-B7C6-9C1B-E0B755178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3389"/>
              <a:ext cx="46" cy="29"/>
            </a:xfrm>
            <a:custGeom>
              <a:avLst/>
              <a:gdLst>
                <a:gd name="T0" fmla="*/ 46 w 46"/>
                <a:gd name="T1" fmla="*/ 29 h 29"/>
                <a:gd name="T2" fmla="*/ 0 w 46"/>
                <a:gd name="T3" fmla="*/ 29 h 29"/>
                <a:gd name="T4" fmla="*/ 0 w 46"/>
                <a:gd name="T5" fmla="*/ 1 h 29"/>
                <a:gd name="T6" fmla="*/ 46 w 46"/>
                <a:gd name="T7" fmla="*/ 0 h 29"/>
                <a:gd name="T8" fmla="*/ 46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46" y="29"/>
                  </a:moveTo>
                  <a:lnTo>
                    <a:pt x="0" y="2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2">
              <a:extLst>
                <a:ext uri="{FF2B5EF4-FFF2-40B4-BE49-F238E27FC236}">
                  <a16:creationId xmlns:a16="http://schemas.microsoft.com/office/drawing/2014/main" id="{5E6C7C15-FE87-A3BB-65D3-AB2D360D6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3391"/>
              <a:ext cx="46" cy="28"/>
            </a:xfrm>
            <a:custGeom>
              <a:avLst/>
              <a:gdLst>
                <a:gd name="T0" fmla="*/ 46 w 46"/>
                <a:gd name="T1" fmla="*/ 27 h 28"/>
                <a:gd name="T2" fmla="*/ 0 w 46"/>
                <a:gd name="T3" fmla="*/ 28 h 28"/>
                <a:gd name="T4" fmla="*/ 0 w 46"/>
                <a:gd name="T5" fmla="*/ 1 h 28"/>
                <a:gd name="T6" fmla="*/ 46 w 46"/>
                <a:gd name="T7" fmla="*/ 0 h 28"/>
                <a:gd name="T8" fmla="*/ 46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27"/>
                  </a:moveTo>
                  <a:lnTo>
                    <a:pt x="0" y="28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213">
              <a:extLst>
                <a:ext uri="{FF2B5EF4-FFF2-40B4-BE49-F238E27FC236}">
                  <a16:creationId xmlns:a16="http://schemas.microsoft.com/office/drawing/2014/main" id="{E82DF9DB-7E65-777F-EC66-3C2B2FDD3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4">
              <a:extLst>
                <a:ext uri="{FF2B5EF4-FFF2-40B4-BE49-F238E27FC236}">
                  <a16:creationId xmlns:a16="http://schemas.microsoft.com/office/drawing/2014/main" id="{55DAD54D-9F29-F7E8-0608-0D7289ED7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3394"/>
              <a:ext cx="46" cy="25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25 h 25"/>
                <a:gd name="T4" fmla="*/ 0 w 46"/>
                <a:gd name="T5" fmla="*/ 2 h 25"/>
                <a:gd name="T6" fmla="*/ 46 w 46"/>
                <a:gd name="T7" fmla="*/ 0 h 25"/>
                <a:gd name="T8" fmla="*/ 46 w 4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lnTo>
                    <a:pt x="0" y="25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15">
              <a:extLst>
                <a:ext uri="{FF2B5EF4-FFF2-40B4-BE49-F238E27FC236}">
                  <a16:creationId xmlns:a16="http://schemas.microsoft.com/office/drawing/2014/main" id="{89F721E5-ABBE-2664-9984-F14AF5F12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3396"/>
              <a:ext cx="46" cy="24"/>
            </a:xfrm>
            <a:custGeom>
              <a:avLst/>
              <a:gdLst>
                <a:gd name="T0" fmla="*/ 46 w 46"/>
                <a:gd name="T1" fmla="*/ 23 h 24"/>
                <a:gd name="T2" fmla="*/ 0 w 46"/>
                <a:gd name="T3" fmla="*/ 24 h 24"/>
                <a:gd name="T4" fmla="*/ 0 w 46"/>
                <a:gd name="T5" fmla="*/ 1 h 24"/>
                <a:gd name="T6" fmla="*/ 46 w 46"/>
                <a:gd name="T7" fmla="*/ 0 h 24"/>
                <a:gd name="T8" fmla="*/ 46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46" y="23"/>
                  </a:moveTo>
                  <a:lnTo>
                    <a:pt x="0" y="24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6">
              <a:extLst>
                <a:ext uri="{FF2B5EF4-FFF2-40B4-BE49-F238E27FC236}">
                  <a16:creationId xmlns:a16="http://schemas.microsoft.com/office/drawing/2014/main" id="{8C55CE76-52A8-8D02-54F5-C068ECC7C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3405"/>
              <a:ext cx="21" cy="15"/>
            </a:xfrm>
            <a:custGeom>
              <a:avLst/>
              <a:gdLst>
                <a:gd name="T0" fmla="*/ 0 w 21"/>
                <a:gd name="T1" fmla="*/ 15 h 15"/>
                <a:gd name="T2" fmla="*/ 21 w 21"/>
                <a:gd name="T3" fmla="*/ 0 h 15"/>
                <a:gd name="T4" fmla="*/ 21 w 21"/>
                <a:gd name="T5" fmla="*/ 15 h 15"/>
                <a:gd name="T6" fmla="*/ 0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lnTo>
                    <a:pt x="21" y="0"/>
                  </a:lnTo>
                  <a:lnTo>
                    <a:pt x="21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7">
              <a:extLst>
                <a:ext uri="{FF2B5EF4-FFF2-40B4-BE49-F238E27FC236}">
                  <a16:creationId xmlns:a16="http://schemas.microsoft.com/office/drawing/2014/main" id="{6F37DD54-A2A5-1693-C40B-02CF711F1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" y="1734"/>
              <a:ext cx="67" cy="243"/>
            </a:xfrm>
            <a:custGeom>
              <a:avLst/>
              <a:gdLst>
                <a:gd name="T0" fmla="*/ 49 w 67"/>
                <a:gd name="T1" fmla="*/ 73 h 243"/>
                <a:gd name="T2" fmla="*/ 5 w 67"/>
                <a:gd name="T3" fmla="*/ 0 h 243"/>
                <a:gd name="T4" fmla="*/ 0 w 67"/>
                <a:gd name="T5" fmla="*/ 79 h 243"/>
                <a:gd name="T6" fmla="*/ 0 w 67"/>
                <a:gd name="T7" fmla="*/ 243 h 243"/>
                <a:gd name="T8" fmla="*/ 67 w 67"/>
                <a:gd name="T9" fmla="*/ 235 h 243"/>
                <a:gd name="T10" fmla="*/ 49 w 67"/>
                <a:gd name="T11" fmla="*/ 7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243">
                  <a:moveTo>
                    <a:pt x="49" y="73"/>
                  </a:moveTo>
                  <a:lnTo>
                    <a:pt x="5" y="0"/>
                  </a:lnTo>
                  <a:lnTo>
                    <a:pt x="0" y="79"/>
                  </a:lnTo>
                  <a:lnTo>
                    <a:pt x="0" y="243"/>
                  </a:lnTo>
                  <a:lnTo>
                    <a:pt x="67" y="235"/>
                  </a:lnTo>
                  <a:lnTo>
                    <a:pt x="4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18">
              <a:extLst>
                <a:ext uri="{FF2B5EF4-FFF2-40B4-BE49-F238E27FC236}">
                  <a16:creationId xmlns:a16="http://schemas.microsoft.com/office/drawing/2014/main" id="{EC467D72-B627-DC11-A0E8-4BF233C8A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1" y="1496"/>
              <a:ext cx="75" cy="253"/>
            </a:xfrm>
            <a:custGeom>
              <a:avLst/>
              <a:gdLst>
                <a:gd name="T0" fmla="*/ 19 w 75"/>
                <a:gd name="T1" fmla="*/ 253 h 253"/>
                <a:gd name="T2" fmla="*/ 55 w 75"/>
                <a:gd name="T3" fmla="*/ 247 h 253"/>
                <a:gd name="T4" fmla="*/ 75 w 75"/>
                <a:gd name="T5" fmla="*/ 212 h 253"/>
                <a:gd name="T6" fmla="*/ 22 w 75"/>
                <a:gd name="T7" fmla="*/ 13 h 253"/>
                <a:gd name="T8" fmla="*/ 0 w 75"/>
                <a:gd name="T9" fmla="*/ 0 h 253"/>
                <a:gd name="T10" fmla="*/ 41 w 75"/>
                <a:gd name="T11" fmla="*/ 212 h 253"/>
                <a:gd name="T12" fmla="*/ 19 w 75"/>
                <a:gd name="T1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53">
                  <a:moveTo>
                    <a:pt x="19" y="253"/>
                  </a:moveTo>
                  <a:lnTo>
                    <a:pt x="55" y="247"/>
                  </a:lnTo>
                  <a:lnTo>
                    <a:pt x="75" y="212"/>
                  </a:lnTo>
                  <a:lnTo>
                    <a:pt x="22" y="13"/>
                  </a:lnTo>
                  <a:lnTo>
                    <a:pt x="0" y="0"/>
                  </a:lnTo>
                  <a:lnTo>
                    <a:pt x="41" y="212"/>
                  </a:lnTo>
                  <a:lnTo>
                    <a:pt x="19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9">
              <a:extLst>
                <a:ext uri="{FF2B5EF4-FFF2-40B4-BE49-F238E27FC236}">
                  <a16:creationId xmlns:a16="http://schemas.microsoft.com/office/drawing/2014/main" id="{CB1CB8A5-79E9-668B-4EB4-29131FAC5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" y="2551"/>
              <a:ext cx="83" cy="336"/>
            </a:xfrm>
            <a:custGeom>
              <a:avLst/>
              <a:gdLst>
                <a:gd name="T0" fmla="*/ 34 w 83"/>
                <a:gd name="T1" fmla="*/ 0 h 336"/>
                <a:gd name="T2" fmla="*/ 42 w 83"/>
                <a:gd name="T3" fmla="*/ 63 h 336"/>
                <a:gd name="T4" fmla="*/ 0 w 83"/>
                <a:gd name="T5" fmla="*/ 266 h 336"/>
                <a:gd name="T6" fmla="*/ 21 w 83"/>
                <a:gd name="T7" fmla="*/ 336 h 336"/>
                <a:gd name="T8" fmla="*/ 83 w 83"/>
                <a:gd name="T9" fmla="*/ 61 h 336"/>
                <a:gd name="T10" fmla="*/ 34 w 83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336">
                  <a:moveTo>
                    <a:pt x="34" y="0"/>
                  </a:moveTo>
                  <a:lnTo>
                    <a:pt x="42" y="63"/>
                  </a:lnTo>
                  <a:lnTo>
                    <a:pt x="0" y="266"/>
                  </a:lnTo>
                  <a:lnTo>
                    <a:pt x="21" y="336"/>
                  </a:lnTo>
                  <a:lnTo>
                    <a:pt x="83" y="61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20">
              <a:extLst>
                <a:ext uri="{FF2B5EF4-FFF2-40B4-BE49-F238E27FC236}">
                  <a16:creationId xmlns:a16="http://schemas.microsoft.com/office/drawing/2014/main" id="{48B01CAF-997E-758C-4444-CFEBB694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" y="2889"/>
              <a:ext cx="110" cy="344"/>
            </a:xfrm>
            <a:custGeom>
              <a:avLst/>
              <a:gdLst>
                <a:gd name="T0" fmla="*/ 16 w 110"/>
                <a:gd name="T1" fmla="*/ 0 h 344"/>
                <a:gd name="T2" fmla="*/ 0 w 110"/>
                <a:gd name="T3" fmla="*/ 45 h 344"/>
                <a:gd name="T4" fmla="*/ 29 w 110"/>
                <a:gd name="T5" fmla="*/ 227 h 344"/>
                <a:gd name="T6" fmla="*/ 77 w 110"/>
                <a:gd name="T7" fmla="*/ 331 h 344"/>
                <a:gd name="T8" fmla="*/ 110 w 110"/>
                <a:gd name="T9" fmla="*/ 344 h 344"/>
                <a:gd name="T10" fmla="*/ 65 w 110"/>
                <a:gd name="T11" fmla="*/ 215 h 344"/>
                <a:gd name="T12" fmla="*/ 16 w 110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44">
                  <a:moveTo>
                    <a:pt x="16" y="0"/>
                  </a:moveTo>
                  <a:lnTo>
                    <a:pt x="0" y="45"/>
                  </a:lnTo>
                  <a:lnTo>
                    <a:pt x="29" y="227"/>
                  </a:lnTo>
                  <a:lnTo>
                    <a:pt x="77" y="331"/>
                  </a:lnTo>
                  <a:lnTo>
                    <a:pt x="110" y="344"/>
                  </a:lnTo>
                  <a:lnTo>
                    <a:pt x="65" y="2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1">
              <a:extLst>
                <a:ext uri="{FF2B5EF4-FFF2-40B4-BE49-F238E27FC236}">
                  <a16:creationId xmlns:a16="http://schemas.microsoft.com/office/drawing/2014/main" id="{3658CDCC-7F31-A59F-DCC1-7FFB62E96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" y="3357"/>
              <a:ext cx="92" cy="43"/>
            </a:xfrm>
            <a:custGeom>
              <a:avLst/>
              <a:gdLst>
                <a:gd name="T0" fmla="*/ 92 w 92"/>
                <a:gd name="T1" fmla="*/ 43 h 43"/>
                <a:gd name="T2" fmla="*/ 60 w 92"/>
                <a:gd name="T3" fmla="*/ 43 h 43"/>
                <a:gd name="T4" fmla="*/ 0 w 92"/>
                <a:gd name="T5" fmla="*/ 0 h 43"/>
                <a:gd name="T6" fmla="*/ 92 w 92"/>
                <a:gd name="T7" fmla="*/ 0 h 43"/>
                <a:gd name="T8" fmla="*/ 92 w 9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3">
                  <a:moveTo>
                    <a:pt x="92" y="43"/>
                  </a:moveTo>
                  <a:lnTo>
                    <a:pt x="60" y="43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2">
              <a:extLst>
                <a:ext uri="{FF2B5EF4-FFF2-40B4-BE49-F238E27FC236}">
                  <a16:creationId xmlns:a16="http://schemas.microsoft.com/office/drawing/2014/main" id="{EBABD582-567B-BD2F-DF51-55870A388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3357"/>
              <a:ext cx="93" cy="43"/>
            </a:xfrm>
            <a:custGeom>
              <a:avLst/>
              <a:gdLst>
                <a:gd name="T0" fmla="*/ 0 w 93"/>
                <a:gd name="T1" fmla="*/ 43 h 43"/>
                <a:gd name="T2" fmla="*/ 33 w 93"/>
                <a:gd name="T3" fmla="*/ 43 h 43"/>
                <a:gd name="T4" fmla="*/ 93 w 93"/>
                <a:gd name="T5" fmla="*/ 0 h 43"/>
                <a:gd name="T6" fmla="*/ 0 w 93"/>
                <a:gd name="T7" fmla="*/ 0 h 43"/>
                <a:gd name="T8" fmla="*/ 0 w 9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3">
                  <a:moveTo>
                    <a:pt x="0" y="43"/>
                  </a:moveTo>
                  <a:lnTo>
                    <a:pt x="33" y="43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23">
              <a:extLst>
                <a:ext uri="{FF2B5EF4-FFF2-40B4-BE49-F238E27FC236}">
                  <a16:creationId xmlns:a16="http://schemas.microsoft.com/office/drawing/2014/main" id="{77AB6645-F638-EBC5-BB83-79B3676F5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7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24">
              <a:extLst>
                <a:ext uri="{FF2B5EF4-FFF2-40B4-BE49-F238E27FC236}">
                  <a16:creationId xmlns:a16="http://schemas.microsoft.com/office/drawing/2014/main" id="{0C1977D9-95B6-60B3-DDC3-8B824EDE3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0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25">
              <a:extLst>
                <a:ext uri="{FF2B5EF4-FFF2-40B4-BE49-F238E27FC236}">
                  <a16:creationId xmlns:a16="http://schemas.microsoft.com/office/drawing/2014/main" id="{E651AF6B-6DFC-05F6-4DF2-4516471CE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3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26">
              <a:extLst>
                <a:ext uri="{FF2B5EF4-FFF2-40B4-BE49-F238E27FC236}">
                  <a16:creationId xmlns:a16="http://schemas.microsoft.com/office/drawing/2014/main" id="{8BE76932-22CB-DFFA-B77E-61A07E5C0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27">
              <a:extLst>
                <a:ext uri="{FF2B5EF4-FFF2-40B4-BE49-F238E27FC236}">
                  <a16:creationId xmlns:a16="http://schemas.microsoft.com/office/drawing/2014/main" id="{96BA3460-C5C2-67DC-EE66-B7218EA73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9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28">
              <a:extLst>
                <a:ext uri="{FF2B5EF4-FFF2-40B4-BE49-F238E27FC236}">
                  <a16:creationId xmlns:a16="http://schemas.microsoft.com/office/drawing/2014/main" id="{C069B128-E4DD-7482-522C-A63E106F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29">
              <a:extLst>
                <a:ext uri="{FF2B5EF4-FFF2-40B4-BE49-F238E27FC236}">
                  <a16:creationId xmlns:a16="http://schemas.microsoft.com/office/drawing/2014/main" id="{72412E9C-2B7C-F676-E06D-9E4C7327E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30">
              <a:extLst>
                <a:ext uri="{FF2B5EF4-FFF2-40B4-BE49-F238E27FC236}">
                  <a16:creationId xmlns:a16="http://schemas.microsoft.com/office/drawing/2014/main" id="{49DCFB1C-FF2A-D039-A5C0-01CD40FA7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231">
              <a:extLst>
                <a:ext uri="{FF2B5EF4-FFF2-40B4-BE49-F238E27FC236}">
                  <a16:creationId xmlns:a16="http://schemas.microsoft.com/office/drawing/2014/main" id="{A1FADCA4-41E0-F29B-7553-A0A2CF4B2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845FF06-D196-EAD8-5FE8-7FAE7DD35C43}"/>
              </a:ext>
            </a:extLst>
          </p:cNvPr>
          <p:cNvSpPr txBox="1"/>
          <p:nvPr/>
        </p:nvSpPr>
        <p:spPr>
          <a:xfrm>
            <a:off x="3863975" y="2391489"/>
            <a:ext cx="5905463" cy="147732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96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推出有力举措</a:t>
            </a:r>
            <a:endParaRPr lang="en-US" sz="96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EBE930-E195-2422-FC72-E306A4A039C0}"/>
              </a:ext>
            </a:extLst>
          </p:cNvPr>
          <p:cNvSpPr txBox="1"/>
          <p:nvPr/>
        </p:nvSpPr>
        <p:spPr>
          <a:xfrm>
            <a:off x="3935412" y="4102074"/>
            <a:ext cx="575945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tabLst>
                <a:tab pos="2241550" algn="l"/>
              </a:tabLst>
            </a:pPr>
            <a:r>
              <a:rPr lang="en-US" sz="2400" strike="sngStrike" spc="300" dirty="0">
                <a:solidFill>
                  <a:schemeClr val="bg1">
                    <a:lumMod val="65000"/>
                  </a:schemeClr>
                </a:solidFill>
              </a:rPr>
              <a:t>Launch a strong initiative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CBD0BE-468E-23C9-CA1C-A0FFDC567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542" y="3207445"/>
            <a:ext cx="8282442" cy="1077284"/>
          </a:xfrm>
          <a:prstGeom prst="rect">
            <a:avLst/>
          </a:prstGeom>
          <a:noFill/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0E6B038-B353-7F61-0D4D-D698F9A382C1}"/>
              </a:ext>
            </a:extLst>
          </p:cNvPr>
          <p:cNvCxnSpPr/>
          <p:nvPr/>
        </p:nvCxnSpPr>
        <p:spPr>
          <a:xfrm>
            <a:off x="3863975" y="5081587"/>
            <a:ext cx="121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0F5ED3D4-442E-5E46-5E3E-ADFD90C11CF6}"/>
              </a:ext>
            </a:extLst>
          </p:cNvPr>
          <p:cNvSpPr txBox="1"/>
          <p:nvPr/>
        </p:nvSpPr>
        <p:spPr>
          <a:xfrm>
            <a:off x="8332600" y="6186756"/>
            <a:ext cx="3927357" cy="10156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6600" dirty="0">
                <a:solidFill>
                  <a:schemeClr val="bg1">
                    <a:alpha val="32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INITIATIVE</a:t>
            </a:r>
            <a:endParaRPr lang="en-US" sz="6600" dirty="0">
              <a:solidFill>
                <a:schemeClr val="bg1">
                  <a:alpha val="32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FBD44BC1-8144-D2FC-5A73-AD544EBCF673}"/>
              </a:ext>
            </a:extLst>
          </p:cNvPr>
          <p:cNvSpPr txBox="1"/>
          <p:nvPr/>
        </p:nvSpPr>
        <p:spPr>
          <a:xfrm>
            <a:off x="1657163" y="1293642"/>
            <a:ext cx="1973297" cy="441659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287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Futura Md BT" panose="020B0602020204020303" pitchFamily="34" charset="0"/>
              </a:rPr>
              <a:t>2</a:t>
            </a:r>
            <a:endParaRPr lang="en-US" sz="287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Futura Md BT" panose="020B0602020204020303" pitchFamily="34" charset="0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E1BF75E5-AC4B-0AA1-4703-859B70B2E97C}"/>
              </a:ext>
            </a:extLst>
          </p:cNvPr>
          <p:cNvSpPr txBox="1"/>
          <p:nvPr/>
        </p:nvSpPr>
        <p:spPr>
          <a:xfrm>
            <a:off x="810860" y="328601"/>
            <a:ext cx="114050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Part 2</a:t>
            </a:r>
          </a:p>
        </p:txBody>
      </p:sp>
    </p:spTree>
    <p:extLst>
      <p:ext uri="{BB962C8B-B14F-4D97-AF65-F5344CB8AC3E}">
        <p14:creationId xmlns:p14="http://schemas.microsoft.com/office/powerpoint/2010/main" val="719762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稳步发展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E5958340-80DC-E56B-7D06-B27813C53D13}"/>
              </a:ext>
            </a:extLst>
          </p:cNvPr>
          <p:cNvGrpSpPr/>
          <p:nvPr/>
        </p:nvGrpSpPr>
        <p:grpSpPr>
          <a:xfrm>
            <a:off x="731837" y="1408326"/>
            <a:ext cx="10728326" cy="4902201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70000"/>
              </a:schemeClr>
            </a:outerShdw>
          </a:effectLst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9C992C7-7879-DBB0-99D9-895C598BC53E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64000"/>
                  </a:schemeClr>
                </a:gs>
                <a:gs pos="48000">
                  <a:schemeClr val="accent1">
                    <a:alpha val="1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6" name="直角三角形 195">
              <a:extLst>
                <a:ext uri="{FF2B5EF4-FFF2-40B4-BE49-F238E27FC236}">
                  <a16:creationId xmlns:a16="http://schemas.microsoft.com/office/drawing/2014/main" id="{D7E7DD12-C1E2-2E9E-BD5B-D87303B23EB7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直角三角形 196">
              <a:extLst>
                <a:ext uri="{FF2B5EF4-FFF2-40B4-BE49-F238E27FC236}">
                  <a16:creationId xmlns:a16="http://schemas.microsoft.com/office/drawing/2014/main" id="{55B46DAB-93E4-DCB1-5D7C-25934CEDF122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梯形 197">
              <a:extLst>
                <a:ext uri="{FF2B5EF4-FFF2-40B4-BE49-F238E27FC236}">
                  <a16:creationId xmlns:a16="http://schemas.microsoft.com/office/drawing/2014/main" id="{170F9561-49A8-4542-8E35-6469758339B2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梯形 198">
              <a:extLst>
                <a:ext uri="{FF2B5EF4-FFF2-40B4-BE49-F238E27FC236}">
                  <a16:creationId xmlns:a16="http://schemas.microsoft.com/office/drawing/2014/main" id="{0E29C5A6-847C-9A95-35AC-8CABE2A39803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CD7B755-D279-B555-14F6-D241BA331FDB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梯形 200">
              <a:extLst>
                <a:ext uri="{FF2B5EF4-FFF2-40B4-BE49-F238E27FC236}">
                  <a16:creationId xmlns:a16="http://schemas.microsoft.com/office/drawing/2014/main" id="{578FF3A3-F7C8-6D57-4CA7-E4B3AA7852A5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半闭框 201">
              <a:extLst>
                <a:ext uri="{FF2B5EF4-FFF2-40B4-BE49-F238E27FC236}">
                  <a16:creationId xmlns:a16="http://schemas.microsoft.com/office/drawing/2014/main" id="{A08937BD-2E51-C660-C866-D233ED6A74D0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3" name="半闭框 202">
              <a:extLst>
                <a:ext uri="{FF2B5EF4-FFF2-40B4-BE49-F238E27FC236}">
                  <a16:creationId xmlns:a16="http://schemas.microsoft.com/office/drawing/2014/main" id="{233090A1-6DE5-F38F-C1E7-8B9F53F88888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3" name="文本框 192">
            <a:extLst>
              <a:ext uri="{FF2B5EF4-FFF2-40B4-BE49-F238E27FC236}">
                <a16:creationId xmlns:a16="http://schemas.microsoft.com/office/drawing/2014/main" id="{C84625AA-53FA-B49B-F261-3EB26167FDF5}"/>
              </a:ext>
            </a:extLst>
          </p:cNvPr>
          <p:cNvSpPr txBox="1"/>
          <p:nvPr/>
        </p:nvSpPr>
        <p:spPr>
          <a:xfrm>
            <a:off x="3015829" y="5281714"/>
            <a:ext cx="6160341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全年共新增城区用户</a:t>
            </a:r>
            <a:r>
              <a:rPr 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xxx</a:t>
            </a: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户，新增用户率达</a:t>
            </a:r>
            <a:r>
              <a:rPr 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8.9%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46392A4A-A11E-95E7-A51C-D412E3EB3C10}"/>
              </a:ext>
            </a:extLst>
          </p:cNvPr>
          <p:cNvSpPr txBox="1">
            <a:spLocks/>
          </p:cNvSpPr>
          <p:nvPr/>
        </p:nvSpPr>
        <p:spPr>
          <a:xfrm>
            <a:off x="8579370" y="3180683"/>
            <a:ext cx="2551981" cy="13069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顺应市场需要，制定了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《xx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分公司关于租赁店面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经营户安装使用有线电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视优惠办法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》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09B2B6D0-E02D-60B5-4A65-398DB779B234}"/>
              </a:ext>
            </a:extLst>
          </p:cNvPr>
          <p:cNvSpPr txBox="1">
            <a:spLocks/>
          </p:cNvSpPr>
          <p:nvPr/>
        </p:nvSpPr>
        <p:spPr>
          <a:xfrm>
            <a:off x="5090685" y="3180683"/>
            <a:ext cx="2539157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拓宽了有线电视的业务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范围，增加了收视维护费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4D2FEFDD-88C4-545C-2FF2-B65CFD08D2D3}"/>
              </a:ext>
            </a:extLst>
          </p:cNvPr>
          <p:cNvSpPr txBox="1">
            <a:spLocks/>
          </p:cNvSpPr>
          <p:nvPr/>
        </p:nvSpPr>
        <p:spPr>
          <a:xfrm>
            <a:off x="1587783" y="3180683"/>
            <a:ext cx="2539157" cy="9745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从源头上堵住了私拉乱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接有线电视信号的违法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行为，进一步规范了市场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EB78F7D5-3E12-E03D-2DB4-BA01AED06415}"/>
              </a:ext>
            </a:extLst>
          </p:cNvPr>
          <p:cNvSpPr txBox="1">
            <a:spLocks/>
          </p:cNvSpPr>
          <p:nvPr/>
        </p:nvSpPr>
        <p:spPr>
          <a:xfrm>
            <a:off x="8605431" y="2496998"/>
            <a:ext cx="1721625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顺应市场要求</a:t>
            </a:r>
            <a:endParaRPr lang="en-US" altLang="zh-CN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E95840E7-29CD-DFF8-3FCD-0202835CE6F6}"/>
              </a:ext>
            </a:extLst>
          </p:cNvPr>
          <p:cNvSpPr txBox="1">
            <a:spLocks/>
          </p:cNvSpPr>
          <p:nvPr/>
        </p:nvSpPr>
        <p:spPr>
          <a:xfrm>
            <a:off x="5090685" y="2496998"/>
            <a:ext cx="1721625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拓宽业务范围</a:t>
            </a:r>
            <a:endParaRPr lang="en-US" altLang="zh-CN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44BF8BDD-7748-E207-668A-1B68434CC25B}"/>
              </a:ext>
            </a:extLst>
          </p:cNvPr>
          <p:cNvSpPr txBox="1">
            <a:spLocks/>
          </p:cNvSpPr>
          <p:nvPr/>
        </p:nvSpPr>
        <p:spPr>
          <a:xfrm>
            <a:off x="1587783" y="2496998"/>
            <a:ext cx="1721625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规范市场行为</a:t>
            </a:r>
            <a:endParaRPr lang="en-US" altLang="zh-CN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id="{4244C75B-EC4F-3B79-F516-AD3BDAAD34BB}"/>
              </a:ext>
            </a:extLst>
          </p:cNvPr>
          <p:cNvCxnSpPr>
            <a:cxnSpLocks/>
          </p:cNvCxnSpPr>
          <p:nvPr/>
        </p:nvCxnSpPr>
        <p:spPr>
          <a:xfrm>
            <a:off x="8616950" y="4739822"/>
            <a:ext cx="650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8839805E-028C-FA48-0F53-703036CA8D2D}"/>
              </a:ext>
            </a:extLst>
          </p:cNvPr>
          <p:cNvCxnSpPr>
            <a:cxnSpLocks/>
          </p:cNvCxnSpPr>
          <p:nvPr/>
        </p:nvCxnSpPr>
        <p:spPr>
          <a:xfrm>
            <a:off x="5139217" y="4739822"/>
            <a:ext cx="650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>
            <a:extLst>
              <a:ext uri="{FF2B5EF4-FFF2-40B4-BE49-F238E27FC236}">
                <a16:creationId xmlns:a16="http://schemas.microsoft.com/office/drawing/2014/main" id="{42EFA73A-EC26-E490-4AD3-01A3EE843A9B}"/>
              </a:ext>
            </a:extLst>
          </p:cNvPr>
          <p:cNvCxnSpPr>
            <a:cxnSpLocks/>
          </p:cNvCxnSpPr>
          <p:nvPr/>
        </p:nvCxnSpPr>
        <p:spPr>
          <a:xfrm>
            <a:off x="1596591" y="4739822"/>
            <a:ext cx="6505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D11FC81-C06E-0E7E-80F1-6104F6553F2E}"/>
              </a:ext>
            </a:extLst>
          </p:cNvPr>
          <p:cNvSpPr/>
          <p:nvPr/>
        </p:nvSpPr>
        <p:spPr>
          <a:xfrm>
            <a:off x="8592613" y="2046878"/>
            <a:ext cx="348426" cy="428832"/>
          </a:xfrm>
          <a:custGeom>
            <a:avLst/>
            <a:gdLst>
              <a:gd name="connsiteX0" fmla="*/ 341632 w 348426"/>
              <a:gd name="connsiteY0" fmla="*/ 156624 h 428832"/>
              <a:gd name="connsiteX1" fmla="*/ 188237 w 348426"/>
              <a:gd name="connsiteY1" fmla="*/ 4188 h 428832"/>
              <a:gd name="connsiteX2" fmla="*/ 178702 w 348426"/>
              <a:gd name="connsiteY2" fmla="*/ 0 h 428832"/>
              <a:gd name="connsiteX3" fmla="*/ 43928 w 348426"/>
              <a:gd name="connsiteY3" fmla="*/ 0 h 428832"/>
              <a:gd name="connsiteX4" fmla="*/ 0 w 348426"/>
              <a:gd name="connsiteY4" fmla="*/ 45376 h 428832"/>
              <a:gd name="connsiteX5" fmla="*/ 0 w 348426"/>
              <a:gd name="connsiteY5" fmla="*/ 381319 h 428832"/>
              <a:gd name="connsiteX6" fmla="*/ 43928 w 348426"/>
              <a:gd name="connsiteY6" fmla="*/ 428832 h 428832"/>
              <a:gd name="connsiteX7" fmla="*/ 299465 w 348426"/>
              <a:gd name="connsiteY7" fmla="*/ 428832 h 428832"/>
              <a:gd name="connsiteX8" fmla="*/ 348426 w 348426"/>
              <a:gd name="connsiteY8" fmla="*/ 381319 h 428832"/>
              <a:gd name="connsiteX9" fmla="*/ 348426 w 348426"/>
              <a:gd name="connsiteY9" fmla="*/ 166146 h 428832"/>
              <a:gd name="connsiteX10" fmla="*/ 341632 w 348426"/>
              <a:gd name="connsiteY10" fmla="*/ 156624 h 428832"/>
              <a:gd name="connsiteX11" fmla="*/ 187614 w 348426"/>
              <a:gd name="connsiteY11" fmla="*/ 40953 h 428832"/>
              <a:gd name="connsiteX12" fmla="*/ 310515 w 348426"/>
              <a:gd name="connsiteY12" fmla="*/ 160812 h 428832"/>
              <a:gd name="connsiteX13" fmla="*/ 211749 w 348426"/>
              <a:gd name="connsiteY13" fmla="*/ 160812 h 428832"/>
              <a:gd name="connsiteX14" fmla="*/ 187614 w 348426"/>
              <a:gd name="connsiteY14" fmla="*/ 133099 h 428832"/>
              <a:gd name="connsiteX15" fmla="*/ 187614 w 348426"/>
              <a:gd name="connsiteY15" fmla="*/ 40953 h 428832"/>
              <a:gd name="connsiteX16" fmla="*/ 299465 w 348426"/>
              <a:gd name="connsiteY16" fmla="*/ 402030 h 428832"/>
              <a:gd name="connsiteX17" fmla="*/ 43928 w 348426"/>
              <a:gd name="connsiteY17" fmla="*/ 402030 h 428832"/>
              <a:gd name="connsiteX18" fmla="*/ 26802 w 348426"/>
              <a:gd name="connsiteY18" fmla="*/ 381312 h 428832"/>
              <a:gd name="connsiteX19" fmla="*/ 26802 w 348426"/>
              <a:gd name="connsiteY19" fmla="*/ 45376 h 428832"/>
              <a:gd name="connsiteX20" fmla="*/ 43928 w 348426"/>
              <a:gd name="connsiteY20" fmla="*/ 26802 h 428832"/>
              <a:gd name="connsiteX21" fmla="*/ 173101 w 348426"/>
              <a:gd name="connsiteY21" fmla="*/ 26802 h 428832"/>
              <a:gd name="connsiteX22" fmla="*/ 174213 w 348426"/>
              <a:gd name="connsiteY22" fmla="*/ 27887 h 428832"/>
              <a:gd name="connsiteX23" fmla="*/ 174213 w 348426"/>
              <a:gd name="connsiteY23" fmla="*/ 133099 h 428832"/>
              <a:gd name="connsiteX24" fmla="*/ 211749 w 348426"/>
              <a:gd name="connsiteY24" fmla="*/ 174213 h 428832"/>
              <a:gd name="connsiteX25" fmla="*/ 321624 w 348426"/>
              <a:gd name="connsiteY25" fmla="*/ 174213 h 428832"/>
              <a:gd name="connsiteX26" fmla="*/ 321624 w 348426"/>
              <a:gd name="connsiteY26" fmla="*/ 381319 h 428832"/>
              <a:gd name="connsiteX27" fmla="*/ 299465 w 348426"/>
              <a:gd name="connsiteY27" fmla="*/ 402030 h 428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48426" h="428832">
                <a:moveTo>
                  <a:pt x="341632" y="156624"/>
                </a:moveTo>
                <a:lnTo>
                  <a:pt x="188237" y="4188"/>
                </a:lnTo>
                <a:cubicBezTo>
                  <a:pt x="185718" y="1635"/>
                  <a:pt x="182287" y="0"/>
                  <a:pt x="178702" y="0"/>
                </a:cubicBezTo>
                <a:lnTo>
                  <a:pt x="43928" y="0"/>
                </a:lnTo>
                <a:cubicBezTo>
                  <a:pt x="19880" y="0"/>
                  <a:pt x="0" y="18480"/>
                  <a:pt x="0" y="45376"/>
                </a:cubicBezTo>
                <a:lnTo>
                  <a:pt x="0" y="381319"/>
                </a:lnTo>
                <a:cubicBezTo>
                  <a:pt x="0" y="406399"/>
                  <a:pt x="17864" y="428832"/>
                  <a:pt x="43928" y="428832"/>
                </a:cubicBezTo>
                <a:lnTo>
                  <a:pt x="299465" y="428832"/>
                </a:lnTo>
                <a:cubicBezTo>
                  <a:pt x="324030" y="428832"/>
                  <a:pt x="348426" y="408637"/>
                  <a:pt x="348426" y="381319"/>
                </a:cubicBezTo>
                <a:lnTo>
                  <a:pt x="348426" y="166146"/>
                </a:lnTo>
                <a:cubicBezTo>
                  <a:pt x="348426" y="162621"/>
                  <a:pt x="344104" y="159130"/>
                  <a:pt x="341632" y="156624"/>
                </a:cubicBezTo>
                <a:close/>
                <a:moveTo>
                  <a:pt x="187614" y="40953"/>
                </a:moveTo>
                <a:lnTo>
                  <a:pt x="310515" y="160812"/>
                </a:lnTo>
                <a:lnTo>
                  <a:pt x="211749" y="160812"/>
                </a:lnTo>
                <a:cubicBezTo>
                  <a:pt x="196613" y="160812"/>
                  <a:pt x="187614" y="147290"/>
                  <a:pt x="187614" y="133099"/>
                </a:cubicBezTo>
                <a:lnTo>
                  <a:pt x="187614" y="40953"/>
                </a:lnTo>
                <a:close/>
                <a:moveTo>
                  <a:pt x="299465" y="402030"/>
                </a:moveTo>
                <a:lnTo>
                  <a:pt x="43928" y="402030"/>
                </a:lnTo>
                <a:cubicBezTo>
                  <a:pt x="32538" y="402030"/>
                  <a:pt x="26802" y="391785"/>
                  <a:pt x="26802" y="381312"/>
                </a:cubicBezTo>
                <a:lnTo>
                  <a:pt x="26802" y="45376"/>
                </a:lnTo>
                <a:cubicBezTo>
                  <a:pt x="26802" y="34983"/>
                  <a:pt x="33074" y="26802"/>
                  <a:pt x="43928" y="26802"/>
                </a:cubicBezTo>
                <a:lnTo>
                  <a:pt x="173101" y="26802"/>
                </a:lnTo>
                <a:lnTo>
                  <a:pt x="174213" y="27887"/>
                </a:lnTo>
                <a:lnTo>
                  <a:pt x="174213" y="133099"/>
                </a:lnTo>
                <a:cubicBezTo>
                  <a:pt x="174213" y="154447"/>
                  <a:pt x="189430" y="174213"/>
                  <a:pt x="211749" y="174213"/>
                </a:cubicBezTo>
                <a:lnTo>
                  <a:pt x="321624" y="174213"/>
                </a:lnTo>
                <a:lnTo>
                  <a:pt x="321624" y="381319"/>
                </a:lnTo>
                <a:cubicBezTo>
                  <a:pt x="321624" y="391812"/>
                  <a:pt x="310166" y="402030"/>
                  <a:pt x="299465" y="402030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968DC60-6534-52D7-4834-B5C8D3E42258}"/>
              </a:ext>
            </a:extLst>
          </p:cNvPr>
          <p:cNvSpPr/>
          <p:nvPr/>
        </p:nvSpPr>
        <p:spPr>
          <a:xfrm>
            <a:off x="8653748" y="2267994"/>
            <a:ext cx="67005" cy="13401"/>
          </a:xfrm>
          <a:custGeom>
            <a:avLst/>
            <a:gdLst>
              <a:gd name="connsiteX0" fmla="*/ 6701 w 67005"/>
              <a:gd name="connsiteY0" fmla="*/ 13401 h 13401"/>
              <a:gd name="connsiteX1" fmla="*/ 60305 w 67005"/>
              <a:gd name="connsiteY1" fmla="*/ 13401 h 13401"/>
              <a:gd name="connsiteX2" fmla="*/ 67005 w 67005"/>
              <a:gd name="connsiteY2" fmla="*/ 6701 h 13401"/>
              <a:gd name="connsiteX3" fmla="*/ 60305 w 67005"/>
              <a:gd name="connsiteY3" fmla="*/ 0 h 13401"/>
              <a:gd name="connsiteX4" fmla="*/ 6701 w 67005"/>
              <a:gd name="connsiteY4" fmla="*/ 0 h 13401"/>
              <a:gd name="connsiteX5" fmla="*/ 0 w 67005"/>
              <a:gd name="connsiteY5" fmla="*/ 6701 h 13401"/>
              <a:gd name="connsiteX6" fmla="*/ 6701 w 67005"/>
              <a:gd name="connsiteY6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005" h="13401">
                <a:moveTo>
                  <a:pt x="6701" y="13401"/>
                </a:moveTo>
                <a:lnTo>
                  <a:pt x="60305" y="13401"/>
                </a:lnTo>
                <a:cubicBezTo>
                  <a:pt x="64010" y="13401"/>
                  <a:pt x="67005" y="10406"/>
                  <a:pt x="67005" y="6701"/>
                </a:cubicBezTo>
                <a:cubicBezTo>
                  <a:pt x="67005" y="2995"/>
                  <a:pt x="64010" y="0"/>
                  <a:pt x="60305" y="0"/>
                </a:cubicBezTo>
                <a:lnTo>
                  <a:pt x="6701" y="0"/>
                </a:lnTo>
                <a:cubicBezTo>
                  <a:pt x="3002" y="0"/>
                  <a:pt x="0" y="2995"/>
                  <a:pt x="0" y="6701"/>
                </a:cubicBezTo>
                <a:cubicBezTo>
                  <a:pt x="0" y="10406"/>
                  <a:pt x="3002" y="13401"/>
                  <a:pt x="6701" y="13401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692612F-3216-86F1-CE43-A117390A3353}"/>
              </a:ext>
            </a:extLst>
          </p:cNvPr>
          <p:cNvSpPr/>
          <p:nvPr/>
        </p:nvSpPr>
        <p:spPr>
          <a:xfrm>
            <a:off x="8734154" y="2267994"/>
            <a:ext cx="80412" cy="13401"/>
          </a:xfrm>
          <a:custGeom>
            <a:avLst/>
            <a:gdLst>
              <a:gd name="connsiteX0" fmla="*/ 6707 w 80412"/>
              <a:gd name="connsiteY0" fmla="*/ 13401 h 13401"/>
              <a:gd name="connsiteX1" fmla="*/ 73712 w 80412"/>
              <a:gd name="connsiteY1" fmla="*/ 13401 h 13401"/>
              <a:gd name="connsiteX2" fmla="*/ 80413 w 80412"/>
              <a:gd name="connsiteY2" fmla="*/ 6701 h 13401"/>
              <a:gd name="connsiteX3" fmla="*/ 73712 w 80412"/>
              <a:gd name="connsiteY3" fmla="*/ 0 h 13401"/>
              <a:gd name="connsiteX4" fmla="*/ 6707 w 80412"/>
              <a:gd name="connsiteY4" fmla="*/ 0 h 13401"/>
              <a:gd name="connsiteX5" fmla="*/ 0 w 80412"/>
              <a:gd name="connsiteY5" fmla="*/ 6701 h 13401"/>
              <a:gd name="connsiteX6" fmla="*/ 6707 w 80412"/>
              <a:gd name="connsiteY6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412" h="13401">
                <a:moveTo>
                  <a:pt x="6707" y="13401"/>
                </a:moveTo>
                <a:lnTo>
                  <a:pt x="73712" y="13401"/>
                </a:lnTo>
                <a:cubicBezTo>
                  <a:pt x="77418" y="13401"/>
                  <a:pt x="80413" y="10406"/>
                  <a:pt x="80413" y="6701"/>
                </a:cubicBezTo>
                <a:cubicBezTo>
                  <a:pt x="80413" y="2995"/>
                  <a:pt x="77418" y="0"/>
                  <a:pt x="73712" y="0"/>
                </a:cubicBezTo>
                <a:lnTo>
                  <a:pt x="6707" y="0"/>
                </a:lnTo>
                <a:cubicBezTo>
                  <a:pt x="3002" y="0"/>
                  <a:pt x="0" y="2995"/>
                  <a:pt x="0" y="6701"/>
                </a:cubicBezTo>
                <a:cubicBezTo>
                  <a:pt x="0" y="10406"/>
                  <a:pt x="3002" y="13401"/>
                  <a:pt x="6707" y="13401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0782F121-6F62-E865-4BA1-472CEC517045}"/>
              </a:ext>
            </a:extLst>
          </p:cNvPr>
          <p:cNvSpPr/>
          <p:nvPr/>
        </p:nvSpPr>
        <p:spPr>
          <a:xfrm>
            <a:off x="8827968" y="2267994"/>
            <a:ext cx="40203" cy="13401"/>
          </a:xfrm>
          <a:custGeom>
            <a:avLst/>
            <a:gdLst>
              <a:gd name="connsiteX0" fmla="*/ 33503 w 40203"/>
              <a:gd name="connsiteY0" fmla="*/ 0 h 13401"/>
              <a:gd name="connsiteX1" fmla="*/ 6701 w 40203"/>
              <a:gd name="connsiteY1" fmla="*/ 0 h 13401"/>
              <a:gd name="connsiteX2" fmla="*/ 0 w 40203"/>
              <a:gd name="connsiteY2" fmla="*/ 6701 h 13401"/>
              <a:gd name="connsiteX3" fmla="*/ 6701 w 40203"/>
              <a:gd name="connsiteY3" fmla="*/ 13401 h 13401"/>
              <a:gd name="connsiteX4" fmla="*/ 33503 w 40203"/>
              <a:gd name="connsiteY4" fmla="*/ 13401 h 13401"/>
              <a:gd name="connsiteX5" fmla="*/ 40203 w 40203"/>
              <a:gd name="connsiteY5" fmla="*/ 6701 h 13401"/>
              <a:gd name="connsiteX6" fmla="*/ 33503 w 40203"/>
              <a:gd name="connsiteY6" fmla="*/ 0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203" h="13401">
                <a:moveTo>
                  <a:pt x="33503" y="0"/>
                </a:moveTo>
                <a:lnTo>
                  <a:pt x="6701" y="0"/>
                </a:lnTo>
                <a:cubicBezTo>
                  <a:pt x="2995" y="0"/>
                  <a:pt x="0" y="2995"/>
                  <a:pt x="0" y="6701"/>
                </a:cubicBezTo>
                <a:cubicBezTo>
                  <a:pt x="0" y="10406"/>
                  <a:pt x="2995" y="13401"/>
                  <a:pt x="6701" y="13401"/>
                </a:cubicBezTo>
                <a:lnTo>
                  <a:pt x="33503" y="13401"/>
                </a:lnTo>
                <a:cubicBezTo>
                  <a:pt x="37208" y="13401"/>
                  <a:pt x="40203" y="10406"/>
                  <a:pt x="40203" y="6701"/>
                </a:cubicBezTo>
                <a:cubicBezTo>
                  <a:pt x="40203" y="2995"/>
                  <a:pt x="37208" y="0"/>
                  <a:pt x="33503" y="0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CD9B7F2-51F8-9B53-96A6-C93F9B996A2A}"/>
              </a:ext>
            </a:extLst>
          </p:cNvPr>
          <p:cNvSpPr/>
          <p:nvPr/>
        </p:nvSpPr>
        <p:spPr>
          <a:xfrm>
            <a:off x="8653748" y="2301497"/>
            <a:ext cx="40203" cy="13401"/>
          </a:xfrm>
          <a:custGeom>
            <a:avLst/>
            <a:gdLst>
              <a:gd name="connsiteX0" fmla="*/ 6701 w 40203"/>
              <a:gd name="connsiteY0" fmla="*/ 13401 h 13401"/>
              <a:gd name="connsiteX1" fmla="*/ 33503 w 40203"/>
              <a:gd name="connsiteY1" fmla="*/ 13401 h 13401"/>
              <a:gd name="connsiteX2" fmla="*/ 40203 w 40203"/>
              <a:gd name="connsiteY2" fmla="*/ 6701 h 13401"/>
              <a:gd name="connsiteX3" fmla="*/ 33503 w 40203"/>
              <a:gd name="connsiteY3" fmla="*/ 0 h 13401"/>
              <a:gd name="connsiteX4" fmla="*/ 6701 w 40203"/>
              <a:gd name="connsiteY4" fmla="*/ 0 h 13401"/>
              <a:gd name="connsiteX5" fmla="*/ 0 w 40203"/>
              <a:gd name="connsiteY5" fmla="*/ 6701 h 13401"/>
              <a:gd name="connsiteX6" fmla="*/ 6701 w 40203"/>
              <a:gd name="connsiteY6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203" h="13401">
                <a:moveTo>
                  <a:pt x="6701" y="13401"/>
                </a:moveTo>
                <a:lnTo>
                  <a:pt x="33503" y="13401"/>
                </a:lnTo>
                <a:cubicBezTo>
                  <a:pt x="37208" y="13401"/>
                  <a:pt x="40203" y="10406"/>
                  <a:pt x="40203" y="6701"/>
                </a:cubicBezTo>
                <a:cubicBezTo>
                  <a:pt x="40203" y="2995"/>
                  <a:pt x="37208" y="0"/>
                  <a:pt x="33503" y="0"/>
                </a:cubicBezTo>
                <a:lnTo>
                  <a:pt x="6701" y="0"/>
                </a:lnTo>
                <a:cubicBezTo>
                  <a:pt x="3002" y="0"/>
                  <a:pt x="0" y="2995"/>
                  <a:pt x="0" y="6701"/>
                </a:cubicBezTo>
                <a:cubicBezTo>
                  <a:pt x="0" y="10406"/>
                  <a:pt x="3002" y="13401"/>
                  <a:pt x="6701" y="13401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6DD3C9E-89BB-D66F-934B-5DF589F01815}"/>
              </a:ext>
            </a:extLst>
          </p:cNvPr>
          <p:cNvSpPr/>
          <p:nvPr/>
        </p:nvSpPr>
        <p:spPr>
          <a:xfrm>
            <a:off x="8707352" y="2301497"/>
            <a:ext cx="67011" cy="13401"/>
          </a:xfrm>
          <a:custGeom>
            <a:avLst/>
            <a:gdLst>
              <a:gd name="connsiteX0" fmla="*/ 6701 w 67011"/>
              <a:gd name="connsiteY0" fmla="*/ 0 h 13401"/>
              <a:gd name="connsiteX1" fmla="*/ 0 w 67011"/>
              <a:gd name="connsiteY1" fmla="*/ 6701 h 13401"/>
              <a:gd name="connsiteX2" fmla="*/ 6701 w 67011"/>
              <a:gd name="connsiteY2" fmla="*/ 13401 h 13401"/>
              <a:gd name="connsiteX3" fmla="*/ 60311 w 67011"/>
              <a:gd name="connsiteY3" fmla="*/ 13401 h 13401"/>
              <a:gd name="connsiteX4" fmla="*/ 67012 w 67011"/>
              <a:gd name="connsiteY4" fmla="*/ 6701 h 13401"/>
              <a:gd name="connsiteX5" fmla="*/ 60311 w 67011"/>
              <a:gd name="connsiteY5" fmla="*/ 0 h 13401"/>
              <a:gd name="connsiteX6" fmla="*/ 6701 w 67011"/>
              <a:gd name="connsiteY6" fmla="*/ 0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011" h="13401">
                <a:moveTo>
                  <a:pt x="6701" y="0"/>
                </a:moveTo>
                <a:cubicBezTo>
                  <a:pt x="3002" y="0"/>
                  <a:pt x="0" y="2995"/>
                  <a:pt x="0" y="6701"/>
                </a:cubicBezTo>
                <a:cubicBezTo>
                  <a:pt x="0" y="10406"/>
                  <a:pt x="3002" y="13401"/>
                  <a:pt x="6701" y="13401"/>
                </a:cubicBezTo>
                <a:lnTo>
                  <a:pt x="60311" y="13401"/>
                </a:lnTo>
                <a:cubicBezTo>
                  <a:pt x="64017" y="13401"/>
                  <a:pt x="67012" y="10406"/>
                  <a:pt x="67012" y="6701"/>
                </a:cubicBezTo>
                <a:cubicBezTo>
                  <a:pt x="67012" y="2995"/>
                  <a:pt x="64017" y="0"/>
                  <a:pt x="60311" y="0"/>
                </a:cubicBezTo>
                <a:lnTo>
                  <a:pt x="6701" y="0"/>
                </a:ln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B1CFDC4B-95A1-FB88-E6F0-52F0FE4247D8}"/>
              </a:ext>
            </a:extLst>
          </p:cNvPr>
          <p:cNvSpPr/>
          <p:nvPr/>
        </p:nvSpPr>
        <p:spPr>
          <a:xfrm>
            <a:off x="8787765" y="2301497"/>
            <a:ext cx="80406" cy="13401"/>
          </a:xfrm>
          <a:custGeom>
            <a:avLst/>
            <a:gdLst>
              <a:gd name="connsiteX0" fmla="*/ 73706 w 80406"/>
              <a:gd name="connsiteY0" fmla="*/ 0 h 13401"/>
              <a:gd name="connsiteX1" fmla="*/ 6701 w 80406"/>
              <a:gd name="connsiteY1" fmla="*/ 0 h 13401"/>
              <a:gd name="connsiteX2" fmla="*/ 0 w 80406"/>
              <a:gd name="connsiteY2" fmla="*/ 6701 h 13401"/>
              <a:gd name="connsiteX3" fmla="*/ 6701 w 80406"/>
              <a:gd name="connsiteY3" fmla="*/ 13401 h 13401"/>
              <a:gd name="connsiteX4" fmla="*/ 73706 w 80406"/>
              <a:gd name="connsiteY4" fmla="*/ 13401 h 13401"/>
              <a:gd name="connsiteX5" fmla="*/ 80406 w 80406"/>
              <a:gd name="connsiteY5" fmla="*/ 6701 h 13401"/>
              <a:gd name="connsiteX6" fmla="*/ 73706 w 80406"/>
              <a:gd name="connsiteY6" fmla="*/ 0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406" h="13401">
                <a:moveTo>
                  <a:pt x="73706" y="0"/>
                </a:moveTo>
                <a:lnTo>
                  <a:pt x="6701" y="0"/>
                </a:lnTo>
                <a:cubicBezTo>
                  <a:pt x="2995" y="0"/>
                  <a:pt x="0" y="2995"/>
                  <a:pt x="0" y="6701"/>
                </a:cubicBezTo>
                <a:cubicBezTo>
                  <a:pt x="0" y="10406"/>
                  <a:pt x="2995" y="13401"/>
                  <a:pt x="6701" y="13401"/>
                </a:cubicBezTo>
                <a:lnTo>
                  <a:pt x="73706" y="13401"/>
                </a:lnTo>
                <a:cubicBezTo>
                  <a:pt x="77411" y="13401"/>
                  <a:pt x="80406" y="10406"/>
                  <a:pt x="80406" y="6701"/>
                </a:cubicBezTo>
                <a:cubicBezTo>
                  <a:pt x="80406" y="2995"/>
                  <a:pt x="77411" y="0"/>
                  <a:pt x="73706" y="0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24AE50C-1C7D-48D4-6740-70CA77D77684}"/>
              </a:ext>
            </a:extLst>
          </p:cNvPr>
          <p:cNvSpPr/>
          <p:nvPr/>
        </p:nvSpPr>
        <p:spPr>
          <a:xfrm>
            <a:off x="8653748" y="2341700"/>
            <a:ext cx="80406" cy="13401"/>
          </a:xfrm>
          <a:custGeom>
            <a:avLst/>
            <a:gdLst>
              <a:gd name="connsiteX0" fmla="*/ 6701 w 80406"/>
              <a:gd name="connsiteY0" fmla="*/ 13401 h 13401"/>
              <a:gd name="connsiteX1" fmla="*/ 73706 w 80406"/>
              <a:gd name="connsiteY1" fmla="*/ 13401 h 13401"/>
              <a:gd name="connsiteX2" fmla="*/ 80406 w 80406"/>
              <a:gd name="connsiteY2" fmla="*/ 6701 h 13401"/>
              <a:gd name="connsiteX3" fmla="*/ 73706 w 80406"/>
              <a:gd name="connsiteY3" fmla="*/ 0 h 13401"/>
              <a:gd name="connsiteX4" fmla="*/ 6701 w 80406"/>
              <a:gd name="connsiteY4" fmla="*/ 0 h 13401"/>
              <a:gd name="connsiteX5" fmla="*/ 0 w 80406"/>
              <a:gd name="connsiteY5" fmla="*/ 6701 h 13401"/>
              <a:gd name="connsiteX6" fmla="*/ 6701 w 80406"/>
              <a:gd name="connsiteY6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406" h="13401">
                <a:moveTo>
                  <a:pt x="6701" y="13401"/>
                </a:moveTo>
                <a:lnTo>
                  <a:pt x="73706" y="13401"/>
                </a:lnTo>
                <a:cubicBezTo>
                  <a:pt x="77411" y="13401"/>
                  <a:pt x="80406" y="10406"/>
                  <a:pt x="80406" y="6701"/>
                </a:cubicBezTo>
                <a:cubicBezTo>
                  <a:pt x="80406" y="2995"/>
                  <a:pt x="77411" y="0"/>
                  <a:pt x="73706" y="0"/>
                </a:cubicBezTo>
                <a:lnTo>
                  <a:pt x="6701" y="0"/>
                </a:lnTo>
                <a:cubicBezTo>
                  <a:pt x="3002" y="0"/>
                  <a:pt x="0" y="2995"/>
                  <a:pt x="0" y="6701"/>
                </a:cubicBezTo>
                <a:cubicBezTo>
                  <a:pt x="0" y="10406"/>
                  <a:pt x="3002" y="13401"/>
                  <a:pt x="6701" y="13401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6271122-9155-1532-C35D-68A77D7B40EA}"/>
              </a:ext>
            </a:extLst>
          </p:cNvPr>
          <p:cNvSpPr/>
          <p:nvPr/>
        </p:nvSpPr>
        <p:spPr>
          <a:xfrm>
            <a:off x="8747562" y="2341700"/>
            <a:ext cx="80406" cy="13401"/>
          </a:xfrm>
          <a:custGeom>
            <a:avLst/>
            <a:gdLst>
              <a:gd name="connsiteX0" fmla="*/ 73706 w 80406"/>
              <a:gd name="connsiteY0" fmla="*/ 0 h 13401"/>
              <a:gd name="connsiteX1" fmla="*/ 6701 w 80406"/>
              <a:gd name="connsiteY1" fmla="*/ 0 h 13401"/>
              <a:gd name="connsiteX2" fmla="*/ 0 w 80406"/>
              <a:gd name="connsiteY2" fmla="*/ 6701 h 13401"/>
              <a:gd name="connsiteX3" fmla="*/ 6701 w 80406"/>
              <a:gd name="connsiteY3" fmla="*/ 13401 h 13401"/>
              <a:gd name="connsiteX4" fmla="*/ 73706 w 80406"/>
              <a:gd name="connsiteY4" fmla="*/ 13401 h 13401"/>
              <a:gd name="connsiteX5" fmla="*/ 80406 w 80406"/>
              <a:gd name="connsiteY5" fmla="*/ 6701 h 13401"/>
              <a:gd name="connsiteX6" fmla="*/ 73706 w 80406"/>
              <a:gd name="connsiteY6" fmla="*/ 0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406" h="13401">
                <a:moveTo>
                  <a:pt x="73706" y="0"/>
                </a:moveTo>
                <a:lnTo>
                  <a:pt x="6701" y="0"/>
                </a:lnTo>
                <a:cubicBezTo>
                  <a:pt x="2995" y="0"/>
                  <a:pt x="0" y="2995"/>
                  <a:pt x="0" y="6701"/>
                </a:cubicBezTo>
                <a:cubicBezTo>
                  <a:pt x="0" y="10406"/>
                  <a:pt x="2995" y="13401"/>
                  <a:pt x="6701" y="13401"/>
                </a:cubicBezTo>
                <a:lnTo>
                  <a:pt x="73706" y="13401"/>
                </a:lnTo>
                <a:cubicBezTo>
                  <a:pt x="77411" y="13401"/>
                  <a:pt x="80406" y="10406"/>
                  <a:pt x="80406" y="6701"/>
                </a:cubicBezTo>
                <a:cubicBezTo>
                  <a:pt x="80406" y="2995"/>
                  <a:pt x="77411" y="0"/>
                  <a:pt x="73706" y="0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849BCD8-44AB-550A-DBC1-8F72963DD775}"/>
              </a:ext>
            </a:extLst>
          </p:cNvPr>
          <p:cNvSpPr/>
          <p:nvPr/>
        </p:nvSpPr>
        <p:spPr>
          <a:xfrm>
            <a:off x="8841369" y="2341700"/>
            <a:ext cx="26802" cy="13401"/>
          </a:xfrm>
          <a:custGeom>
            <a:avLst/>
            <a:gdLst>
              <a:gd name="connsiteX0" fmla="*/ 20102 w 26802"/>
              <a:gd name="connsiteY0" fmla="*/ 0 h 13401"/>
              <a:gd name="connsiteX1" fmla="*/ 6701 w 26802"/>
              <a:gd name="connsiteY1" fmla="*/ 0 h 13401"/>
              <a:gd name="connsiteX2" fmla="*/ 0 w 26802"/>
              <a:gd name="connsiteY2" fmla="*/ 6701 h 13401"/>
              <a:gd name="connsiteX3" fmla="*/ 6701 w 26802"/>
              <a:gd name="connsiteY3" fmla="*/ 13401 h 13401"/>
              <a:gd name="connsiteX4" fmla="*/ 20102 w 26802"/>
              <a:gd name="connsiteY4" fmla="*/ 13401 h 13401"/>
              <a:gd name="connsiteX5" fmla="*/ 26802 w 26802"/>
              <a:gd name="connsiteY5" fmla="*/ 6701 h 13401"/>
              <a:gd name="connsiteX6" fmla="*/ 20102 w 26802"/>
              <a:gd name="connsiteY6" fmla="*/ 0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02" h="13401">
                <a:moveTo>
                  <a:pt x="20102" y="0"/>
                </a:moveTo>
                <a:lnTo>
                  <a:pt x="6701" y="0"/>
                </a:lnTo>
                <a:cubicBezTo>
                  <a:pt x="2995" y="0"/>
                  <a:pt x="0" y="2995"/>
                  <a:pt x="0" y="6701"/>
                </a:cubicBezTo>
                <a:cubicBezTo>
                  <a:pt x="0" y="10406"/>
                  <a:pt x="2995" y="13401"/>
                  <a:pt x="6701" y="13401"/>
                </a:cubicBezTo>
                <a:lnTo>
                  <a:pt x="20102" y="13401"/>
                </a:lnTo>
                <a:cubicBezTo>
                  <a:pt x="23807" y="13401"/>
                  <a:pt x="26802" y="10406"/>
                  <a:pt x="26802" y="6701"/>
                </a:cubicBezTo>
                <a:cubicBezTo>
                  <a:pt x="26802" y="2995"/>
                  <a:pt x="23807" y="0"/>
                  <a:pt x="20102" y="0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BE81DB5-5C4F-5F6A-7024-F1369B83877B}"/>
              </a:ext>
            </a:extLst>
          </p:cNvPr>
          <p:cNvSpPr/>
          <p:nvPr/>
        </p:nvSpPr>
        <p:spPr>
          <a:xfrm>
            <a:off x="8653748" y="2375202"/>
            <a:ext cx="40203" cy="13401"/>
          </a:xfrm>
          <a:custGeom>
            <a:avLst/>
            <a:gdLst>
              <a:gd name="connsiteX0" fmla="*/ 33503 w 40203"/>
              <a:gd name="connsiteY0" fmla="*/ 0 h 13401"/>
              <a:gd name="connsiteX1" fmla="*/ 6701 w 40203"/>
              <a:gd name="connsiteY1" fmla="*/ 0 h 13401"/>
              <a:gd name="connsiteX2" fmla="*/ 0 w 40203"/>
              <a:gd name="connsiteY2" fmla="*/ 6701 h 13401"/>
              <a:gd name="connsiteX3" fmla="*/ 6701 w 40203"/>
              <a:gd name="connsiteY3" fmla="*/ 13401 h 13401"/>
              <a:gd name="connsiteX4" fmla="*/ 33503 w 40203"/>
              <a:gd name="connsiteY4" fmla="*/ 13401 h 13401"/>
              <a:gd name="connsiteX5" fmla="*/ 40203 w 40203"/>
              <a:gd name="connsiteY5" fmla="*/ 6701 h 13401"/>
              <a:gd name="connsiteX6" fmla="*/ 33503 w 40203"/>
              <a:gd name="connsiteY6" fmla="*/ 0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203" h="13401">
                <a:moveTo>
                  <a:pt x="33503" y="0"/>
                </a:moveTo>
                <a:lnTo>
                  <a:pt x="6701" y="0"/>
                </a:lnTo>
                <a:cubicBezTo>
                  <a:pt x="3002" y="0"/>
                  <a:pt x="0" y="2995"/>
                  <a:pt x="0" y="6701"/>
                </a:cubicBezTo>
                <a:cubicBezTo>
                  <a:pt x="0" y="10406"/>
                  <a:pt x="3002" y="13401"/>
                  <a:pt x="6701" y="13401"/>
                </a:cubicBezTo>
                <a:lnTo>
                  <a:pt x="33503" y="13401"/>
                </a:lnTo>
                <a:cubicBezTo>
                  <a:pt x="37208" y="13401"/>
                  <a:pt x="40203" y="10406"/>
                  <a:pt x="40203" y="6701"/>
                </a:cubicBezTo>
                <a:cubicBezTo>
                  <a:pt x="40203" y="2995"/>
                  <a:pt x="37208" y="0"/>
                  <a:pt x="33503" y="0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BBF95EF-AB24-E419-E544-9BA5F8E6B368}"/>
              </a:ext>
            </a:extLst>
          </p:cNvPr>
          <p:cNvSpPr/>
          <p:nvPr/>
        </p:nvSpPr>
        <p:spPr>
          <a:xfrm>
            <a:off x="8707352" y="2375202"/>
            <a:ext cx="60311" cy="13401"/>
          </a:xfrm>
          <a:custGeom>
            <a:avLst/>
            <a:gdLst>
              <a:gd name="connsiteX0" fmla="*/ 53611 w 60311"/>
              <a:gd name="connsiteY0" fmla="*/ 0 h 13401"/>
              <a:gd name="connsiteX1" fmla="*/ 6701 w 60311"/>
              <a:gd name="connsiteY1" fmla="*/ 0 h 13401"/>
              <a:gd name="connsiteX2" fmla="*/ 0 w 60311"/>
              <a:gd name="connsiteY2" fmla="*/ 6701 h 13401"/>
              <a:gd name="connsiteX3" fmla="*/ 6701 w 60311"/>
              <a:gd name="connsiteY3" fmla="*/ 13401 h 13401"/>
              <a:gd name="connsiteX4" fmla="*/ 53611 w 60311"/>
              <a:gd name="connsiteY4" fmla="*/ 13401 h 13401"/>
              <a:gd name="connsiteX5" fmla="*/ 60311 w 60311"/>
              <a:gd name="connsiteY5" fmla="*/ 6701 h 13401"/>
              <a:gd name="connsiteX6" fmla="*/ 53611 w 60311"/>
              <a:gd name="connsiteY6" fmla="*/ 0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11" h="13401">
                <a:moveTo>
                  <a:pt x="53611" y="0"/>
                </a:moveTo>
                <a:lnTo>
                  <a:pt x="6701" y="0"/>
                </a:lnTo>
                <a:cubicBezTo>
                  <a:pt x="3002" y="0"/>
                  <a:pt x="0" y="2995"/>
                  <a:pt x="0" y="6701"/>
                </a:cubicBezTo>
                <a:cubicBezTo>
                  <a:pt x="0" y="10406"/>
                  <a:pt x="3002" y="13401"/>
                  <a:pt x="6701" y="13401"/>
                </a:cubicBezTo>
                <a:lnTo>
                  <a:pt x="53611" y="13401"/>
                </a:lnTo>
                <a:cubicBezTo>
                  <a:pt x="57309" y="13401"/>
                  <a:pt x="60311" y="10406"/>
                  <a:pt x="60311" y="6701"/>
                </a:cubicBezTo>
                <a:cubicBezTo>
                  <a:pt x="60311" y="2995"/>
                  <a:pt x="57309" y="0"/>
                  <a:pt x="53611" y="0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58F7F11-797F-6ACD-1836-D8121FCBFBDC}"/>
              </a:ext>
            </a:extLst>
          </p:cNvPr>
          <p:cNvSpPr/>
          <p:nvPr/>
        </p:nvSpPr>
        <p:spPr>
          <a:xfrm>
            <a:off x="5108430" y="2090431"/>
            <a:ext cx="435539" cy="341732"/>
          </a:xfrm>
          <a:custGeom>
            <a:avLst/>
            <a:gdLst>
              <a:gd name="connsiteX0" fmla="*/ 435533 w 435539"/>
              <a:gd name="connsiteY0" fmla="*/ 295284 h 341732"/>
              <a:gd name="connsiteX1" fmla="*/ 389085 w 435539"/>
              <a:gd name="connsiteY1" fmla="*/ 341732 h 341732"/>
              <a:gd name="connsiteX2" fmla="*/ 46448 w 435539"/>
              <a:gd name="connsiteY2" fmla="*/ 341732 h 341732"/>
              <a:gd name="connsiteX3" fmla="*/ 0 w 435539"/>
              <a:gd name="connsiteY3" fmla="*/ 295284 h 341732"/>
              <a:gd name="connsiteX4" fmla="*/ 0 w 435539"/>
              <a:gd name="connsiteY4" fmla="*/ 46448 h 341732"/>
              <a:gd name="connsiteX5" fmla="*/ 46448 w 435539"/>
              <a:gd name="connsiteY5" fmla="*/ 0 h 341732"/>
              <a:gd name="connsiteX6" fmla="*/ 389091 w 435539"/>
              <a:gd name="connsiteY6" fmla="*/ 0 h 341732"/>
              <a:gd name="connsiteX7" fmla="*/ 435539 w 435539"/>
              <a:gd name="connsiteY7" fmla="*/ 46448 h 341732"/>
              <a:gd name="connsiteX8" fmla="*/ 435539 w 435539"/>
              <a:gd name="connsiteY8" fmla="*/ 295284 h 341732"/>
              <a:gd name="connsiteX9" fmla="*/ 408731 w 435539"/>
              <a:gd name="connsiteY9" fmla="*/ 46448 h 341732"/>
              <a:gd name="connsiteX10" fmla="*/ 389085 w 435539"/>
              <a:gd name="connsiteY10" fmla="*/ 26802 h 341732"/>
              <a:gd name="connsiteX11" fmla="*/ 46448 w 435539"/>
              <a:gd name="connsiteY11" fmla="*/ 26802 h 341732"/>
              <a:gd name="connsiteX12" fmla="*/ 26802 w 435539"/>
              <a:gd name="connsiteY12" fmla="*/ 46448 h 341732"/>
              <a:gd name="connsiteX13" fmla="*/ 26802 w 435539"/>
              <a:gd name="connsiteY13" fmla="*/ 295284 h 341732"/>
              <a:gd name="connsiteX14" fmla="*/ 46448 w 435539"/>
              <a:gd name="connsiteY14" fmla="*/ 314930 h 341732"/>
              <a:gd name="connsiteX15" fmla="*/ 389091 w 435539"/>
              <a:gd name="connsiteY15" fmla="*/ 314930 h 341732"/>
              <a:gd name="connsiteX16" fmla="*/ 408737 w 435539"/>
              <a:gd name="connsiteY16" fmla="*/ 295284 h 341732"/>
              <a:gd name="connsiteX17" fmla="*/ 408737 w 435539"/>
              <a:gd name="connsiteY17" fmla="*/ 46448 h 341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35539" h="341732">
                <a:moveTo>
                  <a:pt x="435533" y="295284"/>
                </a:moveTo>
                <a:cubicBezTo>
                  <a:pt x="435533" y="320934"/>
                  <a:pt x="414734" y="341732"/>
                  <a:pt x="389085" y="341732"/>
                </a:cubicBezTo>
                <a:lnTo>
                  <a:pt x="46448" y="341732"/>
                </a:lnTo>
                <a:cubicBezTo>
                  <a:pt x="20798" y="341732"/>
                  <a:pt x="0" y="320934"/>
                  <a:pt x="0" y="295284"/>
                </a:cubicBezTo>
                <a:lnTo>
                  <a:pt x="0" y="46448"/>
                </a:lnTo>
                <a:cubicBezTo>
                  <a:pt x="0" y="20798"/>
                  <a:pt x="20798" y="0"/>
                  <a:pt x="46448" y="0"/>
                </a:cubicBezTo>
                <a:lnTo>
                  <a:pt x="389091" y="0"/>
                </a:lnTo>
                <a:cubicBezTo>
                  <a:pt x="414741" y="0"/>
                  <a:pt x="435539" y="20798"/>
                  <a:pt x="435539" y="46448"/>
                </a:cubicBezTo>
                <a:lnTo>
                  <a:pt x="435539" y="295284"/>
                </a:lnTo>
                <a:close/>
                <a:moveTo>
                  <a:pt x="408731" y="46448"/>
                </a:moveTo>
                <a:cubicBezTo>
                  <a:pt x="408731" y="35600"/>
                  <a:pt x="399933" y="26802"/>
                  <a:pt x="389085" y="26802"/>
                </a:cubicBezTo>
                <a:lnTo>
                  <a:pt x="46448" y="26802"/>
                </a:lnTo>
                <a:cubicBezTo>
                  <a:pt x="35600" y="26802"/>
                  <a:pt x="26802" y="35600"/>
                  <a:pt x="26802" y="46448"/>
                </a:cubicBezTo>
                <a:lnTo>
                  <a:pt x="26802" y="295284"/>
                </a:lnTo>
                <a:cubicBezTo>
                  <a:pt x="26802" y="306132"/>
                  <a:pt x="35600" y="314930"/>
                  <a:pt x="46448" y="314930"/>
                </a:cubicBezTo>
                <a:lnTo>
                  <a:pt x="389091" y="314930"/>
                </a:lnTo>
                <a:cubicBezTo>
                  <a:pt x="399939" y="314930"/>
                  <a:pt x="408737" y="306132"/>
                  <a:pt x="408737" y="295284"/>
                </a:cubicBezTo>
                <a:lnTo>
                  <a:pt x="408737" y="46448"/>
                </a:ln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9" name="图形 20">
            <a:extLst>
              <a:ext uri="{FF2B5EF4-FFF2-40B4-BE49-F238E27FC236}">
                <a16:creationId xmlns:a16="http://schemas.microsoft.com/office/drawing/2014/main" id="{17AA6DF0-B5D3-1478-629E-4C691A67A7AF}"/>
              </a:ext>
            </a:extLst>
          </p:cNvPr>
          <p:cNvGrpSpPr/>
          <p:nvPr/>
        </p:nvGrpSpPr>
        <p:grpSpPr>
          <a:xfrm>
            <a:off x="5201526" y="2196178"/>
            <a:ext cx="235467" cy="133339"/>
            <a:chOff x="5201526" y="2196178"/>
            <a:chExt cx="235467" cy="133339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2A83338-1EEB-051E-58EC-5D3705D6645C}"/>
                </a:ext>
              </a:extLst>
            </p:cNvPr>
            <p:cNvSpPr/>
            <p:nvPr/>
          </p:nvSpPr>
          <p:spPr>
            <a:xfrm>
              <a:off x="5201526" y="2196178"/>
              <a:ext cx="235467" cy="104862"/>
            </a:xfrm>
            <a:custGeom>
              <a:avLst/>
              <a:gdLst>
                <a:gd name="connsiteX0" fmla="*/ 119036 w 235467"/>
                <a:gd name="connsiteY0" fmla="*/ 104863 h 104862"/>
                <a:gd name="connsiteX1" fmla="*/ 114801 w 235467"/>
                <a:gd name="connsiteY1" fmla="*/ 103355 h 104862"/>
                <a:gd name="connsiteX2" fmla="*/ 2467 w 235467"/>
                <a:gd name="connsiteY2" fmla="*/ 11893 h 104862"/>
                <a:gd name="connsiteX3" fmla="*/ 1502 w 235467"/>
                <a:gd name="connsiteY3" fmla="*/ 2466 h 104862"/>
                <a:gd name="connsiteX4" fmla="*/ 10930 w 235467"/>
                <a:gd name="connsiteY4" fmla="*/ 1501 h 104862"/>
                <a:gd name="connsiteX5" fmla="*/ 119076 w 235467"/>
                <a:gd name="connsiteY5" fmla="*/ 89545 h 104862"/>
                <a:gd name="connsiteX6" fmla="*/ 224595 w 235467"/>
                <a:gd name="connsiteY6" fmla="*/ 5521 h 104862"/>
                <a:gd name="connsiteX7" fmla="*/ 234010 w 235467"/>
                <a:gd name="connsiteY7" fmla="*/ 6587 h 104862"/>
                <a:gd name="connsiteX8" fmla="*/ 232944 w 235467"/>
                <a:gd name="connsiteY8" fmla="*/ 16001 h 104862"/>
                <a:gd name="connsiteX9" fmla="*/ 123210 w 235467"/>
                <a:gd name="connsiteY9" fmla="*/ 103395 h 104862"/>
                <a:gd name="connsiteX10" fmla="*/ 119036 w 235467"/>
                <a:gd name="connsiteY10" fmla="*/ 104863 h 10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5467" h="104862">
                  <a:moveTo>
                    <a:pt x="119036" y="104863"/>
                  </a:moveTo>
                  <a:cubicBezTo>
                    <a:pt x="117535" y="104863"/>
                    <a:pt x="116041" y="104354"/>
                    <a:pt x="114801" y="103355"/>
                  </a:cubicBezTo>
                  <a:lnTo>
                    <a:pt x="2467" y="11893"/>
                  </a:lnTo>
                  <a:cubicBezTo>
                    <a:pt x="-401" y="9555"/>
                    <a:pt x="-829" y="5334"/>
                    <a:pt x="1502" y="2466"/>
                  </a:cubicBezTo>
                  <a:cubicBezTo>
                    <a:pt x="3834" y="-389"/>
                    <a:pt x="8062" y="-838"/>
                    <a:pt x="10930" y="1501"/>
                  </a:cubicBezTo>
                  <a:lnTo>
                    <a:pt x="119076" y="89545"/>
                  </a:lnTo>
                  <a:lnTo>
                    <a:pt x="224595" y="5521"/>
                  </a:lnTo>
                  <a:cubicBezTo>
                    <a:pt x="227504" y="3209"/>
                    <a:pt x="231718" y="3699"/>
                    <a:pt x="234010" y="6587"/>
                  </a:cubicBezTo>
                  <a:cubicBezTo>
                    <a:pt x="236315" y="9488"/>
                    <a:pt x="235832" y="13702"/>
                    <a:pt x="232944" y="16001"/>
                  </a:cubicBezTo>
                  <a:lnTo>
                    <a:pt x="123210" y="103395"/>
                  </a:lnTo>
                  <a:cubicBezTo>
                    <a:pt x="121991" y="104380"/>
                    <a:pt x="120517" y="104863"/>
                    <a:pt x="119036" y="104863"/>
                  </a:cubicBezTo>
                  <a:close/>
                </a:path>
              </a:pathLst>
            </a:custGeom>
            <a:solidFill>
              <a:schemeClr val="bg1"/>
            </a:solidFill>
            <a:ln w="6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D9D3567-5C10-2391-476B-03124348F082}"/>
                </a:ext>
              </a:extLst>
            </p:cNvPr>
            <p:cNvSpPr/>
            <p:nvPr/>
          </p:nvSpPr>
          <p:spPr>
            <a:xfrm>
              <a:off x="5216708" y="2312614"/>
              <a:ext cx="16333" cy="16903"/>
            </a:xfrm>
            <a:custGeom>
              <a:avLst/>
              <a:gdLst>
                <a:gd name="connsiteX0" fmla="*/ 6696 w 16333"/>
                <a:gd name="connsiteY0" fmla="*/ 16904 h 16903"/>
                <a:gd name="connsiteX1" fmla="*/ 2408 w 16333"/>
                <a:gd name="connsiteY1" fmla="*/ 15349 h 16903"/>
                <a:gd name="connsiteX2" fmla="*/ 1557 w 16333"/>
                <a:gd name="connsiteY2" fmla="*/ 5915 h 16903"/>
                <a:gd name="connsiteX3" fmla="*/ 4491 w 16333"/>
                <a:gd name="connsiteY3" fmla="*/ 2410 h 16903"/>
                <a:gd name="connsiteX4" fmla="*/ 13926 w 16333"/>
                <a:gd name="connsiteY4" fmla="*/ 1559 h 16903"/>
                <a:gd name="connsiteX5" fmla="*/ 14777 w 16333"/>
                <a:gd name="connsiteY5" fmla="*/ 10994 h 16903"/>
                <a:gd name="connsiteX6" fmla="*/ 11842 w 16333"/>
                <a:gd name="connsiteY6" fmla="*/ 14498 h 16903"/>
                <a:gd name="connsiteX7" fmla="*/ 6696 w 16333"/>
                <a:gd name="connsiteY7" fmla="*/ 16904 h 1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33" h="16903">
                  <a:moveTo>
                    <a:pt x="6696" y="16904"/>
                  </a:moveTo>
                  <a:cubicBezTo>
                    <a:pt x="5182" y="16904"/>
                    <a:pt x="3667" y="16394"/>
                    <a:pt x="2408" y="15349"/>
                  </a:cubicBezTo>
                  <a:cubicBezTo>
                    <a:pt x="-433" y="12977"/>
                    <a:pt x="-815" y="8756"/>
                    <a:pt x="1557" y="5915"/>
                  </a:cubicBezTo>
                  <a:lnTo>
                    <a:pt x="4491" y="2410"/>
                  </a:lnTo>
                  <a:cubicBezTo>
                    <a:pt x="6857" y="-431"/>
                    <a:pt x="11071" y="-819"/>
                    <a:pt x="13926" y="1559"/>
                  </a:cubicBezTo>
                  <a:cubicBezTo>
                    <a:pt x="16767" y="3931"/>
                    <a:pt x="17149" y="8153"/>
                    <a:pt x="14777" y="10994"/>
                  </a:cubicBezTo>
                  <a:lnTo>
                    <a:pt x="11842" y="14498"/>
                  </a:lnTo>
                  <a:cubicBezTo>
                    <a:pt x="10522" y="16093"/>
                    <a:pt x="8619" y="16904"/>
                    <a:pt x="6696" y="16904"/>
                  </a:cubicBezTo>
                  <a:close/>
                </a:path>
              </a:pathLst>
            </a:custGeom>
            <a:solidFill>
              <a:schemeClr val="bg1"/>
            </a:solidFill>
            <a:ln w="6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2636BBF-C603-A4FF-5452-BE95C6EF561A}"/>
                </a:ext>
              </a:extLst>
            </p:cNvPr>
            <p:cNvSpPr/>
            <p:nvPr/>
          </p:nvSpPr>
          <p:spPr>
            <a:xfrm>
              <a:off x="5233817" y="2253158"/>
              <a:ext cx="51089" cy="55856"/>
            </a:xfrm>
            <a:custGeom>
              <a:avLst/>
              <a:gdLst>
                <a:gd name="connsiteX0" fmla="*/ 6700 w 51089"/>
                <a:gd name="connsiteY0" fmla="*/ 55857 h 55856"/>
                <a:gd name="connsiteX1" fmla="*/ 2251 w 51089"/>
                <a:gd name="connsiteY1" fmla="*/ 54168 h 55856"/>
                <a:gd name="connsiteX2" fmla="*/ 1688 w 51089"/>
                <a:gd name="connsiteY2" fmla="*/ 44707 h 55856"/>
                <a:gd name="connsiteX3" fmla="*/ 39378 w 51089"/>
                <a:gd name="connsiteY3" fmla="*/ 2253 h 55856"/>
                <a:gd name="connsiteX4" fmla="*/ 48839 w 51089"/>
                <a:gd name="connsiteY4" fmla="*/ 1690 h 55856"/>
                <a:gd name="connsiteX5" fmla="*/ 49402 w 51089"/>
                <a:gd name="connsiteY5" fmla="*/ 11151 h 55856"/>
                <a:gd name="connsiteX6" fmla="*/ 11712 w 51089"/>
                <a:gd name="connsiteY6" fmla="*/ 53606 h 55856"/>
                <a:gd name="connsiteX7" fmla="*/ 6700 w 51089"/>
                <a:gd name="connsiteY7" fmla="*/ 55857 h 5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89" h="55856">
                  <a:moveTo>
                    <a:pt x="6700" y="55857"/>
                  </a:moveTo>
                  <a:cubicBezTo>
                    <a:pt x="5118" y="55857"/>
                    <a:pt x="3524" y="55307"/>
                    <a:pt x="2251" y="54168"/>
                  </a:cubicBezTo>
                  <a:cubicBezTo>
                    <a:pt x="-517" y="51709"/>
                    <a:pt x="-765" y="47481"/>
                    <a:pt x="1688" y="44707"/>
                  </a:cubicBezTo>
                  <a:lnTo>
                    <a:pt x="39378" y="2253"/>
                  </a:lnTo>
                  <a:cubicBezTo>
                    <a:pt x="41844" y="-521"/>
                    <a:pt x="46072" y="-762"/>
                    <a:pt x="48839" y="1690"/>
                  </a:cubicBezTo>
                  <a:cubicBezTo>
                    <a:pt x="51606" y="4149"/>
                    <a:pt x="51854" y="8384"/>
                    <a:pt x="49402" y="11151"/>
                  </a:cubicBezTo>
                  <a:lnTo>
                    <a:pt x="11712" y="53606"/>
                  </a:lnTo>
                  <a:cubicBezTo>
                    <a:pt x="10385" y="55093"/>
                    <a:pt x="8542" y="55857"/>
                    <a:pt x="6700" y="55857"/>
                  </a:cubicBezTo>
                  <a:close/>
                </a:path>
              </a:pathLst>
            </a:custGeom>
            <a:solidFill>
              <a:schemeClr val="bg1"/>
            </a:solidFill>
            <a:ln w="6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9A44868-9895-5C8D-6890-C1AC39266D92}"/>
                </a:ext>
              </a:extLst>
            </p:cNvPr>
            <p:cNvSpPr/>
            <p:nvPr/>
          </p:nvSpPr>
          <p:spPr>
            <a:xfrm>
              <a:off x="5361034" y="2259830"/>
              <a:ext cx="53714" cy="61613"/>
            </a:xfrm>
            <a:custGeom>
              <a:avLst/>
              <a:gdLst>
                <a:gd name="connsiteX0" fmla="*/ 47022 w 53714"/>
                <a:gd name="connsiteY0" fmla="*/ 61614 h 61613"/>
                <a:gd name="connsiteX1" fmla="*/ 41870 w 53714"/>
                <a:gd name="connsiteY1" fmla="*/ 59208 h 61613"/>
                <a:gd name="connsiteX2" fmla="*/ 1559 w 53714"/>
                <a:gd name="connsiteY2" fmla="*/ 10998 h 61613"/>
                <a:gd name="connsiteX3" fmla="*/ 2404 w 53714"/>
                <a:gd name="connsiteY3" fmla="*/ 1557 h 61613"/>
                <a:gd name="connsiteX4" fmla="*/ 11845 w 53714"/>
                <a:gd name="connsiteY4" fmla="*/ 2402 h 61613"/>
                <a:gd name="connsiteX5" fmla="*/ 52155 w 53714"/>
                <a:gd name="connsiteY5" fmla="*/ 50612 h 61613"/>
                <a:gd name="connsiteX6" fmla="*/ 51311 w 53714"/>
                <a:gd name="connsiteY6" fmla="*/ 60059 h 61613"/>
                <a:gd name="connsiteX7" fmla="*/ 47022 w 53714"/>
                <a:gd name="connsiteY7" fmla="*/ 61614 h 6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714" h="61613">
                  <a:moveTo>
                    <a:pt x="47022" y="61614"/>
                  </a:moveTo>
                  <a:cubicBezTo>
                    <a:pt x="45106" y="61614"/>
                    <a:pt x="43203" y="60790"/>
                    <a:pt x="41870" y="59208"/>
                  </a:cubicBezTo>
                  <a:lnTo>
                    <a:pt x="1559" y="10998"/>
                  </a:lnTo>
                  <a:cubicBezTo>
                    <a:pt x="-813" y="8157"/>
                    <a:pt x="-437" y="3936"/>
                    <a:pt x="2404" y="1557"/>
                  </a:cubicBezTo>
                  <a:cubicBezTo>
                    <a:pt x="5265" y="-815"/>
                    <a:pt x="9479" y="-433"/>
                    <a:pt x="11845" y="2402"/>
                  </a:cubicBezTo>
                  <a:lnTo>
                    <a:pt x="52155" y="50612"/>
                  </a:lnTo>
                  <a:cubicBezTo>
                    <a:pt x="54527" y="53453"/>
                    <a:pt x="54152" y="57681"/>
                    <a:pt x="51311" y="60059"/>
                  </a:cubicBezTo>
                  <a:cubicBezTo>
                    <a:pt x="50058" y="61105"/>
                    <a:pt x="48530" y="61614"/>
                    <a:pt x="47022" y="61614"/>
                  </a:cubicBezTo>
                  <a:close/>
                </a:path>
              </a:pathLst>
            </a:custGeom>
            <a:solidFill>
              <a:schemeClr val="bg1"/>
            </a:solidFill>
            <a:ln w="6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图形 22">
            <a:extLst>
              <a:ext uri="{FF2B5EF4-FFF2-40B4-BE49-F238E27FC236}">
                <a16:creationId xmlns:a16="http://schemas.microsoft.com/office/drawing/2014/main" id="{96C0A658-A655-4DFC-8DFD-F8EEA4181008}"/>
              </a:ext>
            </a:extLst>
          </p:cNvPr>
          <p:cNvSpPr/>
          <p:nvPr/>
        </p:nvSpPr>
        <p:spPr>
          <a:xfrm>
            <a:off x="1607069" y="2045068"/>
            <a:ext cx="432450" cy="432450"/>
          </a:xfrm>
          <a:custGeom>
            <a:avLst/>
            <a:gdLst>
              <a:gd name="connsiteX0" fmla="*/ 369117 w 432450"/>
              <a:gd name="connsiteY0" fmla="*/ 63326 h 432450"/>
              <a:gd name="connsiteX1" fmla="*/ 216239 w 432450"/>
              <a:gd name="connsiteY1" fmla="*/ 0 h 432450"/>
              <a:gd name="connsiteX2" fmla="*/ 0 w 432450"/>
              <a:gd name="connsiteY2" fmla="*/ 216225 h 432450"/>
              <a:gd name="connsiteX3" fmla="*/ 216239 w 432450"/>
              <a:gd name="connsiteY3" fmla="*/ 432450 h 432450"/>
              <a:gd name="connsiteX4" fmla="*/ 369117 w 432450"/>
              <a:gd name="connsiteY4" fmla="*/ 369110 h 432450"/>
              <a:gd name="connsiteX5" fmla="*/ 432450 w 432450"/>
              <a:gd name="connsiteY5" fmla="*/ 216225 h 432450"/>
              <a:gd name="connsiteX6" fmla="*/ 369117 w 432450"/>
              <a:gd name="connsiteY6" fmla="*/ 63326 h 432450"/>
              <a:gd name="connsiteX7" fmla="*/ 335836 w 432450"/>
              <a:gd name="connsiteY7" fmla="*/ 296310 h 432450"/>
              <a:gd name="connsiteX8" fmla="*/ 345478 w 432450"/>
              <a:gd name="connsiteY8" fmla="*/ 227663 h 432450"/>
              <a:gd name="connsiteX9" fmla="*/ 405273 w 432450"/>
              <a:gd name="connsiteY9" fmla="*/ 227663 h 432450"/>
              <a:gd name="connsiteX10" fmla="*/ 371931 w 432450"/>
              <a:gd name="connsiteY10" fmla="*/ 324076 h 432450"/>
              <a:gd name="connsiteX11" fmla="*/ 335836 w 432450"/>
              <a:gd name="connsiteY11" fmla="*/ 296310 h 432450"/>
              <a:gd name="connsiteX12" fmla="*/ 253272 w 432450"/>
              <a:gd name="connsiteY12" fmla="*/ 402037 h 432450"/>
              <a:gd name="connsiteX13" fmla="*/ 224299 w 432450"/>
              <a:gd name="connsiteY13" fmla="*/ 405447 h 432450"/>
              <a:gd name="connsiteX14" fmla="*/ 224299 w 432450"/>
              <a:gd name="connsiteY14" fmla="*/ 286520 h 432450"/>
              <a:gd name="connsiteX15" fmla="*/ 319982 w 432450"/>
              <a:gd name="connsiteY15" fmla="*/ 303928 h 432450"/>
              <a:gd name="connsiteX16" fmla="*/ 253272 w 432450"/>
              <a:gd name="connsiteY16" fmla="*/ 402037 h 432450"/>
              <a:gd name="connsiteX17" fmla="*/ 112481 w 432450"/>
              <a:gd name="connsiteY17" fmla="*/ 303921 h 432450"/>
              <a:gd name="connsiteX18" fmla="*/ 210898 w 432450"/>
              <a:gd name="connsiteY18" fmla="*/ 286480 h 432450"/>
              <a:gd name="connsiteX19" fmla="*/ 210898 w 432450"/>
              <a:gd name="connsiteY19" fmla="*/ 405508 h 432450"/>
              <a:gd name="connsiteX20" fmla="*/ 179057 w 432450"/>
              <a:gd name="connsiteY20" fmla="*/ 401963 h 432450"/>
              <a:gd name="connsiteX21" fmla="*/ 112481 w 432450"/>
              <a:gd name="connsiteY21" fmla="*/ 303921 h 432450"/>
              <a:gd name="connsiteX22" fmla="*/ 60579 w 432450"/>
              <a:gd name="connsiteY22" fmla="*/ 323989 h 432450"/>
              <a:gd name="connsiteX23" fmla="*/ 27184 w 432450"/>
              <a:gd name="connsiteY23" fmla="*/ 227663 h 432450"/>
              <a:gd name="connsiteX24" fmla="*/ 86986 w 432450"/>
              <a:gd name="connsiteY24" fmla="*/ 227663 h 432450"/>
              <a:gd name="connsiteX25" fmla="*/ 96635 w 432450"/>
              <a:gd name="connsiteY25" fmla="*/ 296303 h 432450"/>
              <a:gd name="connsiteX26" fmla="*/ 60579 w 432450"/>
              <a:gd name="connsiteY26" fmla="*/ 323989 h 432450"/>
              <a:gd name="connsiteX27" fmla="*/ 26849 w 432450"/>
              <a:gd name="connsiteY27" fmla="*/ 214262 h 432450"/>
              <a:gd name="connsiteX28" fmla="*/ 57879 w 432450"/>
              <a:gd name="connsiteY28" fmla="*/ 112454 h 432450"/>
              <a:gd name="connsiteX29" fmla="*/ 94859 w 432450"/>
              <a:gd name="connsiteY29" fmla="*/ 143397 h 432450"/>
              <a:gd name="connsiteX30" fmla="*/ 86812 w 432450"/>
              <a:gd name="connsiteY30" fmla="*/ 214262 h 432450"/>
              <a:gd name="connsiteX31" fmla="*/ 26849 w 432450"/>
              <a:gd name="connsiteY31" fmla="*/ 214262 h 432450"/>
              <a:gd name="connsiteX32" fmla="*/ 100394 w 432450"/>
              <a:gd name="connsiteY32" fmla="*/ 227663 h 432450"/>
              <a:gd name="connsiteX33" fmla="*/ 117862 w 432450"/>
              <a:gd name="connsiteY33" fmla="*/ 227663 h 432450"/>
              <a:gd name="connsiteX34" fmla="*/ 124562 w 432450"/>
              <a:gd name="connsiteY34" fmla="*/ 220962 h 432450"/>
              <a:gd name="connsiteX35" fmla="*/ 117862 w 432450"/>
              <a:gd name="connsiteY35" fmla="*/ 214262 h 432450"/>
              <a:gd name="connsiteX36" fmla="*/ 100213 w 432450"/>
              <a:gd name="connsiteY36" fmla="*/ 214262 h 432450"/>
              <a:gd name="connsiteX37" fmla="*/ 107221 w 432450"/>
              <a:gd name="connsiteY37" fmla="*/ 148939 h 432450"/>
              <a:gd name="connsiteX38" fmla="*/ 210905 w 432450"/>
              <a:gd name="connsiteY38" fmla="*/ 167479 h 432450"/>
              <a:gd name="connsiteX39" fmla="*/ 210905 w 432450"/>
              <a:gd name="connsiteY39" fmla="*/ 214262 h 432450"/>
              <a:gd name="connsiteX40" fmla="*/ 151364 w 432450"/>
              <a:gd name="connsiteY40" fmla="*/ 214262 h 432450"/>
              <a:gd name="connsiteX41" fmla="*/ 144664 w 432450"/>
              <a:gd name="connsiteY41" fmla="*/ 220962 h 432450"/>
              <a:gd name="connsiteX42" fmla="*/ 151364 w 432450"/>
              <a:gd name="connsiteY42" fmla="*/ 227663 h 432450"/>
              <a:gd name="connsiteX43" fmla="*/ 210898 w 432450"/>
              <a:gd name="connsiteY43" fmla="*/ 227663 h 432450"/>
              <a:gd name="connsiteX44" fmla="*/ 210898 w 432450"/>
              <a:gd name="connsiteY44" fmla="*/ 273079 h 432450"/>
              <a:gd name="connsiteX45" fmla="*/ 108950 w 432450"/>
              <a:gd name="connsiteY45" fmla="*/ 290929 h 432450"/>
              <a:gd name="connsiteX46" fmla="*/ 100394 w 432450"/>
              <a:gd name="connsiteY46" fmla="*/ 227663 h 432450"/>
              <a:gd name="connsiteX47" fmla="*/ 179051 w 432450"/>
              <a:gd name="connsiteY47" fmla="*/ 30487 h 432450"/>
              <a:gd name="connsiteX48" fmla="*/ 210898 w 432450"/>
              <a:gd name="connsiteY48" fmla="*/ 26936 h 432450"/>
              <a:gd name="connsiteX49" fmla="*/ 210898 w 432450"/>
              <a:gd name="connsiteY49" fmla="*/ 154078 h 432450"/>
              <a:gd name="connsiteX50" fmla="*/ 110418 w 432450"/>
              <a:gd name="connsiteY50" fmla="*/ 135826 h 432450"/>
              <a:gd name="connsiteX51" fmla="*/ 179051 w 432450"/>
              <a:gd name="connsiteY51" fmla="*/ 30487 h 432450"/>
              <a:gd name="connsiteX52" fmla="*/ 322039 w 432450"/>
              <a:gd name="connsiteY52" fmla="*/ 135826 h 432450"/>
              <a:gd name="connsiteX53" fmla="*/ 224299 w 432450"/>
              <a:gd name="connsiteY53" fmla="*/ 154038 h 432450"/>
              <a:gd name="connsiteX54" fmla="*/ 224299 w 432450"/>
              <a:gd name="connsiteY54" fmla="*/ 26996 h 432450"/>
              <a:gd name="connsiteX55" fmla="*/ 253279 w 432450"/>
              <a:gd name="connsiteY55" fmla="*/ 30407 h 432450"/>
              <a:gd name="connsiteX56" fmla="*/ 322039 w 432450"/>
              <a:gd name="connsiteY56" fmla="*/ 135826 h 432450"/>
              <a:gd name="connsiteX57" fmla="*/ 224299 w 432450"/>
              <a:gd name="connsiteY57" fmla="*/ 167445 h 432450"/>
              <a:gd name="connsiteX58" fmla="*/ 325242 w 432450"/>
              <a:gd name="connsiteY58" fmla="*/ 148939 h 432450"/>
              <a:gd name="connsiteX59" fmla="*/ 332251 w 432450"/>
              <a:gd name="connsiteY59" fmla="*/ 214262 h 432450"/>
              <a:gd name="connsiteX60" fmla="*/ 224299 w 432450"/>
              <a:gd name="connsiteY60" fmla="*/ 214262 h 432450"/>
              <a:gd name="connsiteX61" fmla="*/ 224299 w 432450"/>
              <a:gd name="connsiteY61" fmla="*/ 167445 h 432450"/>
              <a:gd name="connsiteX62" fmla="*/ 224299 w 432450"/>
              <a:gd name="connsiteY62" fmla="*/ 273112 h 432450"/>
              <a:gd name="connsiteX63" fmla="*/ 224299 w 432450"/>
              <a:gd name="connsiteY63" fmla="*/ 227663 h 432450"/>
              <a:gd name="connsiteX64" fmla="*/ 332070 w 432450"/>
              <a:gd name="connsiteY64" fmla="*/ 227663 h 432450"/>
              <a:gd name="connsiteX65" fmla="*/ 323514 w 432450"/>
              <a:gd name="connsiteY65" fmla="*/ 290936 h 432450"/>
              <a:gd name="connsiteX66" fmla="*/ 224299 w 432450"/>
              <a:gd name="connsiteY66" fmla="*/ 273112 h 432450"/>
              <a:gd name="connsiteX67" fmla="*/ 345645 w 432450"/>
              <a:gd name="connsiteY67" fmla="*/ 214262 h 432450"/>
              <a:gd name="connsiteX68" fmla="*/ 337605 w 432450"/>
              <a:gd name="connsiteY68" fmla="*/ 143397 h 432450"/>
              <a:gd name="connsiteX69" fmla="*/ 374652 w 432450"/>
              <a:gd name="connsiteY69" fmla="*/ 112327 h 432450"/>
              <a:gd name="connsiteX70" fmla="*/ 405595 w 432450"/>
              <a:gd name="connsiteY70" fmla="*/ 214255 h 432450"/>
              <a:gd name="connsiteX71" fmla="*/ 345645 w 432450"/>
              <a:gd name="connsiteY71" fmla="*/ 214255 h 432450"/>
              <a:gd name="connsiteX72" fmla="*/ 365733 w 432450"/>
              <a:gd name="connsiteY72" fmla="*/ 99951 h 432450"/>
              <a:gd name="connsiteX73" fmla="*/ 334228 w 432450"/>
              <a:gd name="connsiteY73" fmla="*/ 130197 h 432450"/>
              <a:gd name="connsiteX74" fmla="*/ 286299 w 432450"/>
              <a:gd name="connsiteY74" fmla="*/ 40176 h 432450"/>
              <a:gd name="connsiteX75" fmla="*/ 350175 w 432450"/>
              <a:gd name="connsiteY75" fmla="*/ 82282 h 432450"/>
              <a:gd name="connsiteX76" fmla="*/ 365733 w 432450"/>
              <a:gd name="connsiteY76" fmla="*/ 99951 h 432450"/>
              <a:gd name="connsiteX77" fmla="*/ 146004 w 432450"/>
              <a:gd name="connsiteY77" fmla="*/ 40357 h 432450"/>
              <a:gd name="connsiteX78" fmla="*/ 98243 w 432450"/>
              <a:gd name="connsiteY78" fmla="*/ 130197 h 432450"/>
              <a:gd name="connsiteX79" fmla="*/ 66770 w 432450"/>
              <a:gd name="connsiteY79" fmla="*/ 100065 h 432450"/>
              <a:gd name="connsiteX80" fmla="*/ 146004 w 432450"/>
              <a:gd name="connsiteY80" fmla="*/ 40357 h 432450"/>
              <a:gd name="connsiteX81" fmla="*/ 69042 w 432450"/>
              <a:gd name="connsiteY81" fmla="*/ 335280 h 432450"/>
              <a:gd name="connsiteX82" fmla="*/ 100300 w 432450"/>
              <a:gd name="connsiteY82" fmla="*/ 309288 h 432450"/>
              <a:gd name="connsiteX83" fmla="*/ 146004 w 432450"/>
              <a:gd name="connsiteY83" fmla="*/ 392086 h 432450"/>
              <a:gd name="connsiteX84" fmla="*/ 69042 w 432450"/>
              <a:gd name="connsiteY84" fmla="*/ 335280 h 432450"/>
              <a:gd name="connsiteX85" fmla="*/ 286292 w 432450"/>
              <a:gd name="connsiteY85" fmla="*/ 392267 h 432450"/>
              <a:gd name="connsiteX86" fmla="*/ 332164 w 432450"/>
              <a:gd name="connsiteY86" fmla="*/ 309295 h 432450"/>
              <a:gd name="connsiteX87" fmla="*/ 363469 w 432450"/>
              <a:gd name="connsiteY87" fmla="*/ 335380 h 432450"/>
              <a:gd name="connsiteX88" fmla="*/ 350161 w 432450"/>
              <a:gd name="connsiteY88" fmla="*/ 350155 h 432450"/>
              <a:gd name="connsiteX89" fmla="*/ 286292 w 432450"/>
              <a:gd name="connsiteY89" fmla="*/ 392267 h 43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432450" h="432450">
                <a:moveTo>
                  <a:pt x="369117" y="63326"/>
                </a:moveTo>
                <a:cubicBezTo>
                  <a:pt x="328291" y="22494"/>
                  <a:pt x="273990" y="0"/>
                  <a:pt x="216239" y="0"/>
                </a:cubicBezTo>
                <a:cubicBezTo>
                  <a:pt x="97010" y="0"/>
                  <a:pt x="7" y="97003"/>
                  <a:pt x="0" y="216225"/>
                </a:cubicBezTo>
                <a:cubicBezTo>
                  <a:pt x="7" y="335447"/>
                  <a:pt x="97010" y="432450"/>
                  <a:pt x="216239" y="432450"/>
                </a:cubicBezTo>
                <a:cubicBezTo>
                  <a:pt x="273990" y="432450"/>
                  <a:pt x="328291" y="409957"/>
                  <a:pt x="369117" y="369110"/>
                </a:cubicBezTo>
                <a:cubicBezTo>
                  <a:pt x="409970" y="328278"/>
                  <a:pt x="432457" y="273977"/>
                  <a:pt x="432450" y="216225"/>
                </a:cubicBezTo>
                <a:cubicBezTo>
                  <a:pt x="432457" y="158474"/>
                  <a:pt x="409963" y="104173"/>
                  <a:pt x="369117" y="63326"/>
                </a:cubicBezTo>
                <a:close/>
                <a:moveTo>
                  <a:pt x="335836" y="296310"/>
                </a:moveTo>
                <a:cubicBezTo>
                  <a:pt x="341310" y="274962"/>
                  <a:pt x="344674" y="251858"/>
                  <a:pt x="345478" y="227663"/>
                </a:cubicBezTo>
                <a:lnTo>
                  <a:pt x="405273" y="227663"/>
                </a:lnTo>
                <a:cubicBezTo>
                  <a:pt x="403203" y="262599"/>
                  <a:pt x="391678" y="295706"/>
                  <a:pt x="371931" y="324076"/>
                </a:cubicBezTo>
                <a:cubicBezTo>
                  <a:pt x="364340" y="313543"/>
                  <a:pt x="351937" y="304116"/>
                  <a:pt x="335836" y="296310"/>
                </a:cubicBezTo>
                <a:close/>
                <a:moveTo>
                  <a:pt x="253272" y="402037"/>
                </a:moveTo>
                <a:cubicBezTo>
                  <a:pt x="243798" y="403906"/>
                  <a:pt x="234115" y="405039"/>
                  <a:pt x="224299" y="405447"/>
                </a:cubicBezTo>
                <a:lnTo>
                  <a:pt x="224299" y="286520"/>
                </a:lnTo>
                <a:cubicBezTo>
                  <a:pt x="260944" y="287364"/>
                  <a:pt x="294567" y="293891"/>
                  <a:pt x="319982" y="303928"/>
                </a:cubicBezTo>
                <a:cubicBezTo>
                  <a:pt x="306354" y="349806"/>
                  <a:pt x="282386" y="385419"/>
                  <a:pt x="253272" y="402037"/>
                </a:cubicBezTo>
                <a:close/>
                <a:moveTo>
                  <a:pt x="112481" y="303921"/>
                </a:moveTo>
                <a:cubicBezTo>
                  <a:pt x="138526" y="293636"/>
                  <a:pt x="173201" y="287049"/>
                  <a:pt x="210898" y="286480"/>
                </a:cubicBezTo>
                <a:lnTo>
                  <a:pt x="210898" y="405508"/>
                </a:lnTo>
                <a:cubicBezTo>
                  <a:pt x="200037" y="405206"/>
                  <a:pt x="189390" y="404020"/>
                  <a:pt x="179057" y="401963"/>
                </a:cubicBezTo>
                <a:cubicBezTo>
                  <a:pt x="150004" y="385299"/>
                  <a:pt x="126090" y="349726"/>
                  <a:pt x="112481" y="303921"/>
                </a:cubicBezTo>
                <a:close/>
                <a:moveTo>
                  <a:pt x="60579" y="323989"/>
                </a:moveTo>
                <a:cubicBezTo>
                  <a:pt x="41355" y="296316"/>
                  <a:pt x="29321" y="263310"/>
                  <a:pt x="27184" y="227663"/>
                </a:cubicBezTo>
                <a:lnTo>
                  <a:pt x="86986" y="227663"/>
                </a:lnTo>
                <a:cubicBezTo>
                  <a:pt x="87797" y="251852"/>
                  <a:pt x="91160" y="274962"/>
                  <a:pt x="96635" y="296303"/>
                </a:cubicBezTo>
                <a:cubicBezTo>
                  <a:pt x="80567" y="304089"/>
                  <a:pt x="68178" y="313490"/>
                  <a:pt x="60579" y="323989"/>
                </a:cubicBezTo>
                <a:close/>
                <a:moveTo>
                  <a:pt x="26849" y="214262"/>
                </a:moveTo>
                <a:cubicBezTo>
                  <a:pt x="27238" y="176719"/>
                  <a:pt x="38595" y="141776"/>
                  <a:pt x="57879" y="112454"/>
                </a:cubicBezTo>
                <a:cubicBezTo>
                  <a:pt x="64801" y="124221"/>
                  <a:pt x="77605" y="134767"/>
                  <a:pt x="94859" y="143397"/>
                </a:cubicBezTo>
                <a:cubicBezTo>
                  <a:pt x="89780" y="165509"/>
                  <a:pt x="86952" y="189376"/>
                  <a:pt x="86812" y="214262"/>
                </a:cubicBezTo>
                <a:lnTo>
                  <a:pt x="26849" y="214262"/>
                </a:lnTo>
                <a:close/>
                <a:moveTo>
                  <a:pt x="100394" y="227663"/>
                </a:moveTo>
                <a:lnTo>
                  <a:pt x="117862" y="227663"/>
                </a:lnTo>
                <a:cubicBezTo>
                  <a:pt x="121567" y="227663"/>
                  <a:pt x="124562" y="224668"/>
                  <a:pt x="124562" y="220962"/>
                </a:cubicBezTo>
                <a:cubicBezTo>
                  <a:pt x="124562" y="217257"/>
                  <a:pt x="121567" y="214262"/>
                  <a:pt x="117862" y="214262"/>
                </a:cubicBezTo>
                <a:lnTo>
                  <a:pt x="100213" y="214262"/>
                </a:lnTo>
                <a:cubicBezTo>
                  <a:pt x="100347" y="191346"/>
                  <a:pt x="102799" y="169348"/>
                  <a:pt x="107221" y="148939"/>
                </a:cubicBezTo>
                <a:cubicBezTo>
                  <a:pt x="134801" y="160062"/>
                  <a:pt x="170823" y="166916"/>
                  <a:pt x="210905" y="167479"/>
                </a:cubicBezTo>
                <a:lnTo>
                  <a:pt x="210905" y="214262"/>
                </a:lnTo>
                <a:lnTo>
                  <a:pt x="151364" y="214262"/>
                </a:lnTo>
                <a:cubicBezTo>
                  <a:pt x="147659" y="214262"/>
                  <a:pt x="144664" y="217257"/>
                  <a:pt x="144664" y="220962"/>
                </a:cubicBezTo>
                <a:cubicBezTo>
                  <a:pt x="144664" y="224668"/>
                  <a:pt x="147659" y="227663"/>
                  <a:pt x="151364" y="227663"/>
                </a:cubicBezTo>
                <a:lnTo>
                  <a:pt x="210898" y="227663"/>
                </a:lnTo>
                <a:lnTo>
                  <a:pt x="210898" y="273079"/>
                </a:lnTo>
                <a:cubicBezTo>
                  <a:pt x="171653" y="273628"/>
                  <a:pt x="136302" y="280202"/>
                  <a:pt x="108950" y="290929"/>
                </a:cubicBezTo>
                <a:cubicBezTo>
                  <a:pt x="104132" y="271236"/>
                  <a:pt x="101157" y="249949"/>
                  <a:pt x="100394" y="227663"/>
                </a:cubicBezTo>
                <a:close/>
                <a:moveTo>
                  <a:pt x="179051" y="30487"/>
                </a:moveTo>
                <a:cubicBezTo>
                  <a:pt x="189390" y="28417"/>
                  <a:pt x="200037" y="27238"/>
                  <a:pt x="210898" y="26936"/>
                </a:cubicBezTo>
                <a:lnTo>
                  <a:pt x="210898" y="154078"/>
                </a:lnTo>
                <a:cubicBezTo>
                  <a:pt x="172210" y="153495"/>
                  <a:pt x="136684" y="146580"/>
                  <a:pt x="110418" y="135826"/>
                </a:cubicBezTo>
                <a:cubicBezTo>
                  <a:pt x="123591" y="86524"/>
                  <a:pt x="148470" y="48022"/>
                  <a:pt x="179051" y="30487"/>
                </a:cubicBezTo>
                <a:close/>
                <a:moveTo>
                  <a:pt x="322039" y="135826"/>
                </a:moveTo>
                <a:cubicBezTo>
                  <a:pt x="296403" y="146326"/>
                  <a:pt x="261923" y="153173"/>
                  <a:pt x="224299" y="154038"/>
                </a:cubicBezTo>
                <a:lnTo>
                  <a:pt x="224299" y="26996"/>
                </a:lnTo>
                <a:cubicBezTo>
                  <a:pt x="234115" y="27405"/>
                  <a:pt x="243798" y="28531"/>
                  <a:pt x="253279" y="30407"/>
                </a:cubicBezTo>
                <a:cubicBezTo>
                  <a:pt x="283920" y="47902"/>
                  <a:pt x="308846" y="86443"/>
                  <a:pt x="322039" y="135826"/>
                </a:cubicBezTo>
                <a:close/>
                <a:moveTo>
                  <a:pt x="224299" y="167445"/>
                </a:moveTo>
                <a:cubicBezTo>
                  <a:pt x="263283" y="166615"/>
                  <a:pt x="298293" y="159814"/>
                  <a:pt x="325242" y="148939"/>
                </a:cubicBezTo>
                <a:cubicBezTo>
                  <a:pt x="329665" y="169348"/>
                  <a:pt x="332110" y="191346"/>
                  <a:pt x="332251" y="214262"/>
                </a:cubicBezTo>
                <a:lnTo>
                  <a:pt x="224299" y="214262"/>
                </a:lnTo>
                <a:lnTo>
                  <a:pt x="224299" y="167445"/>
                </a:lnTo>
                <a:close/>
                <a:moveTo>
                  <a:pt x="224299" y="273112"/>
                </a:moveTo>
                <a:lnTo>
                  <a:pt x="224299" y="227663"/>
                </a:lnTo>
                <a:lnTo>
                  <a:pt x="332070" y="227663"/>
                </a:lnTo>
                <a:cubicBezTo>
                  <a:pt x="331306" y="249949"/>
                  <a:pt x="328325" y="271243"/>
                  <a:pt x="323514" y="290936"/>
                </a:cubicBezTo>
                <a:cubicBezTo>
                  <a:pt x="296792" y="280463"/>
                  <a:pt x="262452" y="273923"/>
                  <a:pt x="224299" y="273112"/>
                </a:cubicBezTo>
                <a:close/>
                <a:moveTo>
                  <a:pt x="345645" y="214262"/>
                </a:moveTo>
                <a:cubicBezTo>
                  <a:pt x="345505" y="189376"/>
                  <a:pt x="342684" y="165509"/>
                  <a:pt x="337605" y="143397"/>
                </a:cubicBezTo>
                <a:cubicBezTo>
                  <a:pt x="354912" y="134734"/>
                  <a:pt x="367744" y="124147"/>
                  <a:pt x="374652" y="112327"/>
                </a:cubicBezTo>
                <a:cubicBezTo>
                  <a:pt x="394452" y="142386"/>
                  <a:pt x="405226" y="177490"/>
                  <a:pt x="405595" y="214255"/>
                </a:cubicBezTo>
                <a:lnTo>
                  <a:pt x="345645" y="214255"/>
                </a:lnTo>
                <a:close/>
                <a:moveTo>
                  <a:pt x="365733" y="99951"/>
                </a:moveTo>
                <a:cubicBezTo>
                  <a:pt x="362102" y="111181"/>
                  <a:pt x="350845" y="121581"/>
                  <a:pt x="334228" y="130197"/>
                </a:cubicBezTo>
                <a:cubicBezTo>
                  <a:pt x="323902" y="93251"/>
                  <a:pt x="307158" y="62006"/>
                  <a:pt x="286299" y="40176"/>
                </a:cubicBezTo>
                <a:cubicBezTo>
                  <a:pt x="309932" y="49577"/>
                  <a:pt x="331648" y="63755"/>
                  <a:pt x="350175" y="82282"/>
                </a:cubicBezTo>
                <a:cubicBezTo>
                  <a:pt x="355770" y="87884"/>
                  <a:pt x="360929" y="93807"/>
                  <a:pt x="365733" y="99951"/>
                </a:cubicBezTo>
                <a:close/>
                <a:moveTo>
                  <a:pt x="146004" y="40357"/>
                </a:moveTo>
                <a:cubicBezTo>
                  <a:pt x="125219" y="62174"/>
                  <a:pt x="108541" y="93351"/>
                  <a:pt x="98243" y="130197"/>
                </a:cubicBezTo>
                <a:cubicBezTo>
                  <a:pt x="81679" y="121607"/>
                  <a:pt x="70442" y="111255"/>
                  <a:pt x="66770" y="100065"/>
                </a:cubicBezTo>
                <a:cubicBezTo>
                  <a:pt x="87274" y="73739"/>
                  <a:pt x="114565" y="52961"/>
                  <a:pt x="146004" y="40357"/>
                </a:cubicBezTo>
                <a:close/>
                <a:moveTo>
                  <a:pt x="69042" y="335280"/>
                </a:moveTo>
                <a:cubicBezTo>
                  <a:pt x="74349" y="325638"/>
                  <a:pt x="85264" y="316753"/>
                  <a:pt x="100300" y="309288"/>
                </a:cubicBezTo>
                <a:cubicBezTo>
                  <a:pt x="110699" y="343072"/>
                  <a:pt x="126559" y="371677"/>
                  <a:pt x="146004" y="392086"/>
                </a:cubicBezTo>
                <a:cubicBezTo>
                  <a:pt x="115718" y="379959"/>
                  <a:pt x="89277" y="360239"/>
                  <a:pt x="69042" y="335280"/>
                </a:cubicBezTo>
                <a:close/>
                <a:moveTo>
                  <a:pt x="286292" y="392267"/>
                </a:moveTo>
                <a:cubicBezTo>
                  <a:pt x="305818" y="371838"/>
                  <a:pt x="321738" y="343173"/>
                  <a:pt x="332164" y="309295"/>
                </a:cubicBezTo>
                <a:cubicBezTo>
                  <a:pt x="347240" y="316780"/>
                  <a:pt x="358182" y="325698"/>
                  <a:pt x="363469" y="335380"/>
                </a:cubicBezTo>
                <a:cubicBezTo>
                  <a:pt x="359308" y="340493"/>
                  <a:pt x="354885" y="345431"/>
                  <a:pt x="350161" y="350155"/>
                </a:cubicBezTo>
                <a:cubicBezTo>
                  <a:pt x="331635" y="368688"/>
                  <a:pt x="309925" y="382867"/>
                  <a:pt x="286292" y="392267"/>
                </a:cubicBezTo>
                <a:close/>
              </a:path>
            </a:pathLst>
          </a:custGeom>
          <a:solidFill>
            <a:schemeClr val="bg1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7704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537C42CD-6C36-182E-AECE-C738B1FB410F}"/>
              </a:ext>
            </a:extLst>
          </p:cNvPr>
          <p:cNvSpPr/>
          <p:nvPr/>
        </p:nvSpPr>
        <p:spPr>
          <a:xfrm>
            <a:off x="-600075" y="1455936"/>
            <a:ext cx="14344650" cy="689558"/>
          </a:xfrm>
          <a:custGeom>
            <a:avLst/>
            <a:gdLst>
              <a:gd name="connsiteX0" fmla="*/ 0 w 14344650"/>
              <a:gd name="connsiteY0" fmla="*/ 268690 h 689558"/>
              <a:gd name="connsiteX1" fmla="*/ 1333500 w 14344650"/>
              <a:gd name="connsiteY1" fmla="*/ 97240 h 689558"/>
              <a:gd name="connsiteX2" fmla="*/ 2771775 w 14344650"/>
              <a:gd name="connsiteY2" fmla="*/ 640165 h 689558"/>
              <a:gd name="connsiteX3" fmla="*/ 4762500 w 14344650"/>
              <a:gd name="connsiteY3" fmla="*/ 287740 h 689558"/>
              <a:gd name="connsiteX4" fmla="*/ 6543675 w 14344650"/>
              <a:gd name="connsiteY4" fmla="*/ 640165 h 689558"/>
              <a:gd name="connsiteX5" fmla="*/ 8105775 w 14344650"/>
              <a:gd name="connsiteY5" fmla="*/ 221065 h 689558"/>
              <a:gd name="connsiteX6" fmla="*/ 10477500 w 14344650"/>
              <a:gd name="connsiteY6" fmla="*/ 687790 h 689558"/>
              <a:gd name="connsiteX7" fmla="*/ 13211175 w 14344650"/>
              <a:gd name="connsiteY7" fmla="*/ 11515 h 689558"/>
              <a:gd name="connsiteX8" fmla="*/ 14344650 w 14344650"/>
              <a:gd name="connsiteY8" fmla="*/ 325840 h 68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4650" h="689558">
                <a:moveTo>
                  <a:pt x="0" y="268690"/>
                </a:moveTo>
                <a:cubicBezTo>
                  <a:pt x="435768" y="152008"/>
                  <a:pt x="871537" y="35327"/>
                  <a:pt x="1333500" y="97240"/>
                </a:cubicBezTo>
                <a:cubicBezTo>
                  <a:pt x="1795463" y="159153"/>
                  <a:pt x="2200275" y="608415"/>
                  <a:pt x="2771775" y="640165"/>
                </a:cubicBezTo>
                <a:cubicBezTo>
                  <a:pt x="3343275" y="671915"/>
                  <a:pt x="4133850" y="287740"/>
                  <a:pt x="4762500" y="287740"/>
                </a:cubicBezTo>
                <a:cubicBezTo>
                  <a:pt x="5391150" y="287740"/>
                  <a:pt x="5986463" y="651277"/>
                  <a:pt x="6543675" y="640165"/>
                </a:cubicBezTo>
                <a:cubicBezTo>
                  <a:pt x="7100887" y="629053"/>
                  <a:pt x="7450138" y="213128"/>
                  <a:pt x="8105775" y="221065"/>
                </a:cubicBezTo>
                <a:cubicBezTo>
                  <a:pt x="8761412" y="229002"/>
                  <a:pt x="9626600" y="722715"/>
                  <a:pt x="10477500" y="687790"/>
                </a:cubicBezTo>
                <a:cubicBezTo>
                  <a:pt x="11328400" y="652865"/>
                  <a:pt x="12566650" y="71840"/>
                  <a:pt x="13211175" y="11515"/>
                </a:cubicBezTo>
                <a:cubicBezTo>
                  <a:pt x="13855700" y="-48810"/>
                  <a:pt x="14100175" y="138515"/>
                  <a:pt x="14344650" y="325840"/>
                </a:cubicBezTo>
              </a:path>
            </a:pathLst>
          </a:custGeom>
          <a:noFill/>
          <a:ln>
            <a:gradFill>
              <a:gsLst>
                <a:gs pos="10000">
                  <a:schemeClr val="accent1">
                    <a:lumMod val="5000"/>
                    <a:lumOff val="95000"/>
                  </a:schemeClr>
                </a:gs>
                <a:gs pos="79000">
                  <a:srgbClr val="FFFFFF">
                    <a:alpha val="0"/>
                  </a:srgbClr>
                </a:gs>
                <a:gs pos="88000">
                  <a:schemeClr val="accent1">
                    <a:lumMod val="45000"/>
                    <a:lumOff val="55000"/>
                  </a:schemeClr>
                </a:gs>
                <a:gs pos="54998">
                  <a:srgbClr val="FFFFFF">
                    <a:alpha val="0"/>
                  </a:srgbClr>
                </a:gs>
                <a:gs pos="68000">
                  <a:srgbClr val="FFFFFF"/>
                </a:gs>
                <a:gs pos="42505">
                  <a:srgbClr val="FFFFFF"/>
                </a:gs>
                <a:gs pos="38000">
                  <a:srgbClr val="FFFFFF">
                    <a:alpha val="0"/>
                  </a:srgbClr>
                </a:gs>
                <a:gs pos="28000">
                  <a:srgbClr val="FFFFFF"/>
                </a:gs>
                <a:gs pos="14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E195C2A-6AFE-A525-F9A4-EEFAB197A42D}"/>
              </a:ext>
            </a:extLst>
          </p:cNvPr>
          <p:cNvCxnSpPr/>
          <p:nvPr/>
        </p:nvCxnSpPr>
        <p:spPr>
          <a:xfrm>
            <a:off x="652061" y="4532957"/>
            <a:ext cx="0" cy="3740271"/>
          </a:xfrm>
          <a:prstGeom prst="line">
            <a:avLst/>
          </a:prstGeom>
          <a:ln w="19050">
            <a:gradFill>
              <a:gsLst>
                <a:gs pos="0">
                  <a:srgbClr val="FFFFFF">
                    <a:alpha val="30000"/>
                  </a:srgbClr>
                </a:gs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6A21DFB-D02A-6A5E-3162-B5545B824EE3}"/>
              </a:ext>
            </a:extLst>
          </p:cNvPr>
          <p:cNvGrpSpPr/>
          <p:nvPr/>
        </p:nvGrpSpPr>
        <p:grpSpPr>
          <a:xfrm>
            <a:off x="446132" y="3935747"/>
            <a:ext cx="11299736" cy="2582168"/>
            <a:chOff x="627657" y="3459838"/>
            <a:chExt cx="11299736" cy="3057084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6D4D799-FAC5-6631-D83E-F83286C21273}"/>
                </a:ext>
              </a:extLst>
            </p:cNvPr>
            <p:cNvSpPr/>
            <p:nvPr/>
          </p:nvSpPr>
          <p:spPr>
            <a:xfrm>
              <a:off x="627657" y="5347246"/>
              <a:ext cx="11299736" cy="1169676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98000">
                  <a:schemeClr val="accent1">
                    <a:alpha val="58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042A657-C044-F674-6D0F-EFEA622B82F3}"/>
                </a:ext>
              </a:extLst>
            </p:cNvPr>
            <p:cNvSpPr/>
            <p:nvPr/>
          </p:nvSpPr>
          <p:spPr>
            <a:xfrm>
              <a:off x="1059491" y="5349092"/>
              <a:ext cx="10436065" cy="1080275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9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BCCB9668-A064-D4C5-4295-31546612CF26}"/>
                </a:ext>
              </a:extLst>
            </p:cNvPr>
            <p:cNvSpPr/>
            <p:nvPr/>
          </p:nvSpPr>
          <p:spPr>
            <a:xfrm>
              <a:off x="4250162" y="5449047"/>
              <a:ext cx="4054726" cy="419719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1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50" name="旁门左道出品">
              <a:extLst>
                <a:ext uri="{FF2B5EF4-FFF2-40B4-BE49-F238E27FC236}">
                  <a16:creationId xmlns:a16="http://schemas.microsoft.com/office/drawing/2014/main" id="{85E0D705-D71B-5654-D908-986D0960791D}"/>
                </a:ext>
              </a:extLst>
            </p:cNvPr>
            <p:cNvSpPr/>
            <p:nvPr/>
          </p:nvSpPr>
          <p:spPr>
            <a:xfrm>
              <a:off x="3266705" y="5347246"/>
              <a:ext cx="6021639" cy="623322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765AB9C-0A3E-6295-F6CD-F7AA02FFF4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21867" y="3459838"/>
              <a:ext cx="0" cy="1924507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1D78FA">
                      <a:alpha val="14000"/>
                    </a:srgbClr>
                  </a:gs>
                  <a:gs pos="100000">
                    <a:srgbClr val="1D78FA"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</p:cxn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B1D8547-52F9-D19C-2C4F-B139053F1A3D}"/>
                </a:ext>
              </a:extLst>
            </p:cNvPr>
            <p:cNvGrpSpPr/>
            <p:nvPr/>
          </p:nvGrpSpPr>
          <p:grpSpPr>
            <a:xfrm>
              <a:off x="10190766" y="4530859"/>
              <a:ext cx="138896" cy="877116"/>
              <a:chOff x="10098378" y="4492739"/>
              <a:chExt cx="142060" cy="897095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4EA6418C-15A8-1924-8B90-84E06A7A2A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69408" y="4632369"/>
                <a:ext cx="0" cy="757465"/>
              </a:xfrm>
              <a:prstGeom prst="line">
                <a:avLst/>
              </a:prstGeom>
              <a:noFill/>
              <a:ln w="9525" cap="flat" cmpd="sng" algn="ctr">
                <a:gradFill flip="none" rotWithShape="1">
                  <a:gsLst>
                    <a:gs pos="0">
                      <a:srgbClr val="1D78FA">
                        <a:alpha val="10000"/>
                      </a:srgbClr>
                    </a:gs>
                    <a:gs pos="89000">
                      <a:srgbClr val="1D78FA">
                        <a:alpha val="0"/>
                      </a:srgbClr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/>
            </p:spPr>
          </p:cxn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87ADCFB-5495-09ED-FB7F-2208F09FFC6E}"/>
                  </a:ext>
                </a:extLst>
              </p:cNvPr>
              <p:cNvSpPr/>
              <p:nvPr/>
            </p:nvSpPr>
            <p:spPr>
              <a:xfrm>
                <a:off x="10098378" y="4492739"/>
                <a:ext cx="142060" cy="142060"/>
              </a:xfrm>
              <a:prstGeom prst="ellipse">
                <a:avLst/>
              </a:prstGeom>
              <a:solidFill>
                <a:srgbClr val="1D78FA">
                  <a:alpha val="1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Regular"/>
                  <a:cs typeface="+mn-cs"/>
                </a:endParaRPr>
              </a:p>
            </p:txBody>
          </p:sp>
        </p:grpSp>
        <p:cxnSp>
          <p:nvCxnSpPr>
            <p:cNvPr id="53" name="旁门左道出品">
              <a:extLst>
                <a:ext uri="{FF2B5EF4-FFF2-40B4-BE49-F238E27FC236}">
                  <a16:creationId xmlns:a16="http://schemas.microsoft.com/office/drawing/2014/main" id="{62C326E9-11AC-90DE-371A-4072B37828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9856" y="3494504"/>
              <a:ext cx="0" cy="1935088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1D78FA">
                      <a:alpha val="10000"/>
                    </a:srgbClr>
                  </a:gs>
                  <a:gs pos="100000">
                    <a:srgbClr val="1D78FA"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140A72A-9D4E-00C7-FAA6-D671C7C82D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17581" y="3494504"/>
              <a:ext cx="0" cy="1935087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1D78FA">
                      <a:alpha val="10000"/>
                    </a:srgbClr>
                  </a:gs>
                  <a:gs pos="100000">
                    <a:srgbClr val="1D78FA"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5F4351F-2447-F637-CEC1-E8AFDEB7BE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22601" y="3494504"/>
              <a:ext cx="0" cy="1935087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1D78FA">
                      <a:alpha val="10000"/>
                    </a:srgbClr>
                  </a:gs>
                  <a:gs pos="100000">
                    <a:srgbClr val="1D78FA"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发展电视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0416A2B0-91C9-8724-DD2F-C4724701C268}"/>
              </a:ext>
            </a:extLst>
          </p:cNvPr>
          <p:cNvSpPr txBox="1"/>
          <p:nvPr/>
        </p:nvSpPr>
        <p:spPr>
          <a:xfrm>
            <a:off x="825795" y="4870684"/>
            <a:ext cx="10658474" cy="10690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月份正式推出数字电视业务以来，经过卓有成效的工作</a:t>
            </a:r>
            <a:endParaRPr lang="en-US" altLang="zh-CN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仅在春节前夕数字电视用户就突破了</a:t>
            </a:r>
            <a:r>
              <a:rPr 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200</a:t>
            </a: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户，全年共发展数字电视用户达</a:t>
            </a:r>
            <a:r>
              <a:rPr 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xxx</a:t>
            </a: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户。</a:t>
            </a:r>
            <a:endParaRPr lang="en-US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705C077-2B7F-2D83-067F-B50B23B3921C}"/>
              </a:ext>
            </a:extLst>
          </p:cNvPr>
          <p:cNvSpPr txBox="1">
            <a:spLocks/>
          </p:cNvSpPr>
          <p:nvPr/>
        </p:nvSpPr>
        <p:spPr>
          <a:xfrm>
            <a:off x="732594" y="3083200"/>
            <a:ext cx="2077492" cy="13069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进行市场调查，细分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市场，并写出了调查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报告，有针对性的展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开工作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4D3C114-51FB-79CE-041C-39781695216D}"/>
              </a:ext>
            </a:extLst>
          </p:cNvPr>
          <p:cNvGrpSpPr/>
          <p:nvPr/>
        </p:nvGrpSpPr>
        <p:grpSpPr>
          <a:xfrm>
            <a:off x="976338" y="1105576"/>
            <a:ext cx="1515224" cy="1502714"/>
            <a:chOff x="8651672" y="2445655"/>
            <a:chExt cx="2009144" cy="1992552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8A90AF5-CDDB-2227-248F-4AA13E09761E}"/>
                </a:ext>
              </a:extLst>
            </p:cNvPr>
            <p:cNvSpPr/>
            <p:nvPr/>
          </p:nvSpPr>
          <p:spPr>
            <a:xfrm>
              <a:off x="8983588" y="2740968"/>
              <a:ext cx="1376065" cy="1376065"/>
            </a:xfrm>
            <a:prstGeom prst="ellipse">
              <a:avLst/>
            </a:prstGeom>
            <a:gradFill flip="none" rotWithShape="1">
              <a:gsLst>
                <a:gs pos="50000">
                  <a:srgbClr val="ECC899">
                    <a:alpha val="0"/>
                  </a:srgb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1F3C45F4-3553-179D-3F06-B328607986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8384482">
              <a:off x="8651672" y="2445655"/>
              <a:ext cx="1306765" cy="1099346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638C3AFD-8131-2328-A8BC-A0D227F5C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510477">
              <a:off x="9354053" y="3338860"/>
              <a:ext cx="1306763" cy="1099347"/>
            </a:xfrm>
            <a:prstGeom prst="rect">
              <a:avLst/>
            </a:prstGeom>
          </p:spPr>
        </p:pic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CC6BF05-C881-9D2B-22CD-AA40981A5352}"/>
              </a:ext>
            </a:extLst>
          </p:cNvPr>
          <p:cNvSpPr txBox="1"/>
          <p:nvPr/>
        </p:nvSpPr>
        <p:spPr>
          <a:xfrm>
            <a:off x="748103" y="2471481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进行市场调研</a:t>
            </a:r>
            <a:endParaRPr 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EE663CB-7F0D-2016-6787-8293C77E03B0}"/>
              </a:ext>
            </a:extLst>
          </p:cNvPr>
          <p:cNvSpPr txBox="1">
            <a:spLocks/>
          </p:cNvSpPr>
          <p:nvPr/>
        </p:nvSpPr>
        <p:spPr>
          <a:xfrm>
            <a:off x="3631741" y="3083200"/>
            <a:ext cx="2077492" cy="13069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投入宣传经费，举行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现场咨询演示会，印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发宣传单，配送邮政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广告宣传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4E9AF84-C101-1C8C-FAAC-421891A9E205}"/>
              </a:ext>
            </a:extLst>
          </p:cNvPr>
          <p:cNvGrpSpPr/>
          <p:nvPr/>
        </p:nvGrpSpPr>
        <p:grpSpPr>
          <a:xfrm>
            <a:off x="3875485" y="1105576"/>
            <a:ext cx="1515224" cy="1502714"/>
            <a:chOff x="8651672" y="2445655"/>
            <a:chExt cx="2009144" cy="1992552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89C775FB-1C32-CE08-9157-BE7A0EBD5153}"/>
                </a:ext>
              </a:extLst>
            </p:cNvPr>
            <p:cNvSpPr/>
            <p:nvPr/>
          </p:nvSpPr>
          <p:spPr>
            <a:xfrm>
              <a:off x="8983588" y="2740968"/>
              <a:ext cx="1376065" cy="1376065"/>
            </a:xfrm>
            <a:prstGeom prst="ellipse">
              <a:avLst/>
            </a:prstGeom>
            <a:gradFill flip="none" rotWithShape="1">
              <a:gsLst>
                <a:gs pos="50000">
                  <a:srgbClr val="ECC899">
                    <a:alpha val="0"/>
                  </a:srgb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B8BA17EA-A64D-F25D-D210-700F9B310C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8384482">
              <a:off x="8651672" y="2445655"/>
              <a:ext cx="1306765" cy="1099346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7F4C239D-79D2-3E81-530A-A8ACF8AE87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510477">
              <a:off x="9354053" y="3338860"/>
              <a:ext cx="1306763" cy="1099347"/>
            </a:xfrm>
            <a:prstGeom prst="rect">
              <a:avLst/>
            </a:prstGeom>
          </p:spPr>
        </p:pic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47734E8-3773-5A28-ADF7-4C9B3184DF79}"/>
              </a:ext>
            </a:extLst>
          </p:cNvPr>
          <p:cNvSpPr txBox="1"/>
          <p:nvPr/>
        </p:nvSpPr>
        <p:spPr>
          <a:xfrm>
            <a:off x="3647250" y="2471481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加大宣传规划</a:t>
            </a:r>
            <a:endParaRPr 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8EA08CB-16B1-EA07-023F-7ED455E7748C}"/>
              </a:ext>
            </a:extLst>
          </p:cNvPr>
          <p:cNvSpPr txBox="1">
            <a:spLocks/>
          </p:cNvSpPr>
          <p:nvPr/>
        </p:nvSpPr>
        <p:spPr>
          <a:xfrm>
            <a:off x="6530887" y="3083200"/>
            <a:ext cx="2112369" cy="13069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利用有关优惠政策，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争取购买机顶盒，使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用户在短时间内迅速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增长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1105EAD2-53D0-6637-B4FD-0E37D3D8CDF0}"/>
              </a:ext>
            </a:extLst>
          </p:cNvPr>
          <p:cNvGrpSpPr/>
          <p:nvPr/>
        </p:nvGrpSpPr>
        <p:grpSpPr>
          <a:xfrm>
            <a:off x="6774632" y="1105576"/>
            <a:ext cx="1515224" cy="1502714"/>
            <a:chOff x="8651672" y="2445655"/>
            <a:chExt cx="2009144" cy="1992552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31E0494C-B11A-0913-B0FE-A72106C7A52F}"/>
                </a:ext>
              </a:extLst>
            </p:cNvPr>
            <p:cNvSpPr/>
            <p:nvPr/>
          </p:nvSpPr>
          <p:spPr>
            <a:xfrm>
              <a:off x="8983588" y="2740968"/>
              <a:ext cx="1376065" cy="1376065"/>
            </a:xfrm>
            <a:prstGeom prst="ellipse">
              <a:avLst/>
            </a:prstGeom>
            <a:gradFill flip="none" rotWithShape="1">
              <a:gsLst>
                <a:gs pos="50000">
                  <a:srgbClr val="ECC899">
                    <a:alpha val="0"/>
                  </a:srgb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D22C41BB-6E25-3943-350C-43389D9BCE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8384482">
              <a:off x="8651672" y="2445655"/>
              <a:ext cx="1306765" cy="1099346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A92E4B74-B8CC-A1A0-915B-2303027202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510477">
              <a:off x="9354053" y="3338860"/>
              <a:ext cx="1306763" cy="1099347"/>
            </a:xfrm>
            <a:prstGeom prst="rect">
              <a:avLst/>
            </a:prstGeom>
          </p:spPr>
        </p:pic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F4F251FE-9120-045C-F1FA-56CD5151DF21}"/>
              </a:ext>
            </a:extLst>
          </p:cNvPr>
          <p:cNvSpPr txBox="1"/>
          <p:nvPr/>
        </p:nvSpPr>
        <p:spPr>
          <a:xfrm>
            <a:off x="6546397" y="2471481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利用优惠政策</a:t>
            </a:r>
            <a:endParaRPr 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9D86C5B-49EB-B212-818B-0735888924F0}"/>
              </a:ext>
            </a:extLst>
          </p:cNvPr>
          <p:cNvSpPr txBox="1">
            <a:spLocks/>
          </p:cNvSpPr>
          <p:nvPr/>
        </p:nvSpPr>
        <p:spPr>
          <a:xfrm>
            <a:off x="9430035" y="3083200"/>
            <a:ext cx="2077492" cy="9745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树立用户至上的服务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理念，在以优质服务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赢得了用户。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E314105-0EF2-CFF1-90D0-ED9B7D367BF6}"/>
              </a:ext>
            </a:extLst>
          </p:cNvPr>
          <p:cNvGrpSpPr/>
          <p:nvPr/>
        </p:nvGrpSpPr>
        <p:grpSpPr>
          <a:xfrm>
            <a:off x="9673779" y="1105576"/>
            <a:ext cx="1515224" cy="1502714"/>
            <a:chOff x="8651672" y="2445655"/>
            <a:chExt cx="2009144" cy="1992552"/>
          </a:xfrm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EE33F53B-5D3C-91D6-2D06-5EF568EFEE54}"/>
                </a:ext>
              </a:extLst>
            </p:cNvPr>
            <p:cNvSpPr/>
            <p:nvPr/>
          </p:nvSpPr>
          <p:spPr>
            <a:xfrm>
              <a:off x="8983588" y="2740968"/>
              <a:ext cx="1376065" cy="1376065"/>
            </a:xfrm>
            <a:prstGeom prst="ellipse">
              <a:avLst/>
            </a:prstGeom>
            <a:gradFill flip="none" rotWithShape="1">
              <a:gsLst>
                <a:gs pos="50000">
                  <a:srgbClr val="ECC899">
                    <a:alpha val="0"/>
                  </a:srgbClr>
                </a:gs>
                <a:gs pos="0">
                  <a:schemeClr val="accent1">
                    <a:alpha val="5000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F39658BA-A019-E0A5-BB6B-C742C68194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8384482">
              <a:off x="8651672" y="2445655"/>
              <a:ext cx="1306765" cy="1099346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FEC4B008-3C60-A207-4E68-C3A35ADE3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510477">
              <a:off x="9354053" y="3338860"/>
              <a:ext cx="1306763" cy="1099347"/>
            </a:xfrm>
            <a:prstGeom prst="rect">
              <a:avLst/>
            </a:prstGeom>
          </p:spPr>
        </p:pic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CB22E726-3E8C-37A9-88D7-60825269B961}"/>
              </a:ext>
            </a:extLst>
          </p:cNvPr>
          <p:cNvSpPr txBox="1"/>
          <p:nvPr/>
        </p:nvSpPr>
        <p:spPr>
          <a:xfrm>
            <a:off x="9445544" y="2471481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做好优质服务</a:t>
            </a:r>
            <a:endParaRPr 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119" name="iconfont-117-337967">
            <a:extLst>
              <a:ext uri="{FF2B5EF4-FFF2-40B4-BE49-F238E27FC236}">
                <a16:creationId xmlns:a16="http://schemas.microsoft.com/office/drawing/2014/main" id="{D5BE692F-D8D5-54AA-6068-60BA3DD76C2A}"/>
              </a:ext>
            </a:extLst>
          </p:cNvPr>
          <p:cNvSpPr/>
          <p:nvPr/>
        </p:nvSpPr>
        <p:spPr>
          <a:xfrm>
            <a:off x="1447633" y="1555565"/>
            <a:ext cx="565842" cy="565934"/>
          </a:xfrm>
          <a:custGeom>
            <a:avLst/>
            <a:gdLst>
              <a:gd name="T0" fmla="*/ 7999 w 12798"/>
              <a:gd name="T1" fmla="*/ 0 h 12798"/>
              <a:gd name="T2" fmla="*/ 3200 w 12798"/>
              <a:gd name="T3" fmla="*/ 4799 h 12798"/>
              <a:gd name="T4" fmla="*/ 3757 w 12798"/>
              <a:gd name="T5" fmla="*/ 7042 h 12798"/>
              <a:gd name="T6" fmla="*/ 421 w 12798"/>
              <a:gd name="T7" fmla="*/ 10378 h 12798"/>
              <a:gd name="T8" fmla="*/ 423 w 12798"/>
              <a:gd name="T9" fmla="*/ 10380 h 12798"/>
              <a:gd name="T10" fmla="*/ 0 w 12798"/>
              <a:gd name="T11" fmla="*/ 11387 h 12798"/>
              <a:gd name="T12" fmla="*/ 1412 w 12798"/>
              <a:gd name="T13" fmla="*/ 12798 h 12798"/>
              <a:gd name="T14" fmla="*/ 2417 w 12798"/>
              <a:gd name="T15" fmla="*/ 12374 h 12798"/>
              <a:gd name="T16" fmla="*/ 2417 w 12798"/>
              <a:gd name="T17" fmla="*/ 12374 h 12798"/>
              <a:gd name="T18" fmla="*/ 5752 w 12798"/>
              <a:gd name="T19" fmla="*/ 9038 h 12798"/>
              <a:gd name="T20" fmla="*/ 7999 w 12798"/>
              <a:gd name="T21" fmla="*/ 9598 h 12798"/>
              <a:gd name="T22" fmla="*/ 12798 w 12798"/>
              <a:gd name="T23" fmla="*/ 4799 h 12798"/>
              <a:gd name="T24" fmla="*/ 7999 w 12798"/>
              <a:gd name="T25" fmla="*/ 0 h 12798"/>
              <a:gd name="T26" fmla="*/ 1918 w 12798"/>
              <a:gd name="T27" fmla="*/ 11875 h 12798"/>
              <a:gd name="T28" fmla="*/ 1412 w 12798"/>
              <a:gd name="T29" fmla="*/ 12092 h 12798"/>
              <a:gd name="T30" fmla="*/ 706 w 12798"/>
              <a:gd name="T31" fmla="*/ 11386 h 12798"/>
              <a:gd name="T32" fmla="*/ 923 w 12798"/>
              <a:gd name="T33" fmla="*/ 10880 h 12798"/>
              <a:gd name="T34" fmla="*/ 919 w 12798"/>
              <a:gd name="T35" fmla="*/ 10877 h 12798"/>
              <a:gd name="T36" fmla="*/ 4145 w 12798"/>
              <a:gd name="T37" fmla="*/ 7651 h 12798"/>
              <a:gd name="T38" fmla="*/ 5142 w 12798"/>
              <a:gd name="T39" fmla="*/ 8650 h 12798"/>
              <a:gd name="T40" fmla="*/ 1918 w 12798"/>
              <a:gd name="T41" fmla="*/ 11875 h 12798"/>
              <a:gd name="T42" fmla="*/ 7999 w 12798"/>
              <a:gd name="T43" fmla="*/ 8799 h 12798"/>
              <a:gd name="T44" fmla="*/ 3999 w 12798"/>
              <a:gd name="T45" fmla="*/ 4799 h 12798"/>
              <a:gd name="T46" fmla="*/ 7999 w 12798"/>
              <a:gd name="T47" fmla="*/ 800 h 12798"/>
              <a:gd name="T48" fmla="*/ 11998 w 12798"/>
              <a:gd name="T49" fmla="*/ 4799 h 12798"/>
              <a:gd name="T50" fmla="*/ 7999 w 12798"/>
              <a:gd name="T51" fmla="*/ 8799 h 12798"/>
              <a:gd name="T52" fmla="*/ 7999 w 12798"/>
              <a:gd name="T53" fmla="*/ 2000 h 12798"/>
              <a:gd name="T54" fmla="*/ 5199 w 12798"/>
              <a:gd name="T55" fmla="*/ 4799 h 12798"/>
              <a:gd name="T56" fmla="*/ 5399 w 12798"/>
              <a:gd name="T57" fmla="*/ 4999 h 12798"/>
              <a:gd name="T58" fmla="*/ 5599 w 12798"/>
              <a:gd name="T59" fmla="*/ 4799 h 12798"/>
              <a:gd name="T60" fmla="*/ 7999 w 12798"/>
              <a:gd name="T61" fmla="*/ 2400 h 12798"/>
              <a:gd name="T62" fmla="*/ 8199 w 12798"/>
              <a:gd name="T63" fmla="*/ 2200 h 12798"/>
              <a:gd name="T64" fmla="*/ 7999 w 12798"/>
              <a:gd name="T65" fmla="*/ 2000 h 12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98" h="12798">
                <a:moveTo>
                  <a:pt x="7999" y="0"/>
                </a:moveTo>
                <a:cubicBezTo>
                  <a:pt x="5348" y="0"/>
                  <a:pt x="3200" y="2149"/>
                  <a:pt x="3200" y="4799"/>
                </a:cubicBezTo>
                <a:cubicBezTo>
                  <a:pt x="3200" y="5609"/>
                  <a:pt x="3402" y="6372"/>
                  <a:pt x="3757" y="7042"/>
                </a:cubicBezTo>
                <a:lnTo>
                  <a:pt x="421" y="10378"/>
                </a:lnTo>
                <a:lnTo>
                  <a:pt x="423" y="10380"/>
                </a:lnTo>
                <a:cubicBezTo>
                  <a:pt x="163" y="10637"/>
                  <a:pt x="0" y="10992"/>
                  <a:pt x="0" y="11387"/>
                </a:cubicBezTo>
                <a:cubicBezTo>
                  <a:pt x="0" y="12166"/>
                  <a:pt x="632" y="12798"/>
                  <a:pt x="1412" y="12798"/>
                </a:cubicBezTo>
                <a:cubicBezTo>
                  <a:pt x="1805" y="12798"/>
                  <a:pt x="2161" y="12636"/>
                  <a:pt x="2417" y="12374"/>
                </a:cubicBezTo>
                <a:lnTo>
                  <a:pt x="2417" y="12374"/>
                </a:lnTo>
                <a:lnTo>
                  <a:pt x="5752" y="9038"/>
                </a:lnTo>
                <a:cubicBezTo>
                  <a:pt x="6423" y="9395"/>
                  <a:pt x="7186" y="9598"/>
                  <a:pt x="7999" y="9598"/>
                </a:cubicBezTo>
                <a:cubicBezTo>
                  <a:pt x="10649" y="9598"/>
                  <a:pt x="12798" y="7449"/>
                  <a:pt x="12798" y="4799"/>
                </a:cubicBezTo>
                <a:cubicBezTo>
                  <a:pt x="12798" y="2149"/>
                  <a:pt x="10649" y="0"/>
                  <a:pt x="7999" y="0"/>
                </a:cubicBezTo>
                <a:close/>
                <a:moveTo>
                  <a:pt x="1918" y="11875"/>
                </a:moveTo>
                <a:cubicBezTo>
                  <a:pt x="1789" y="12008"/>
                  <a:pt x="1611" y="12092"/>
                  <a:pt x="1412" y="12092"/>
                </a:cubicBezTo>
                <a:cubicBezTo>
                  <a:pt x="1022" y="12092"/>
                  <a:pt x="706" y="11776"/>
                  <a:pt x="706" y="11386"/>
                </a:cubicBezTo>
                <a:cubicBezTo>
                  <a:pt x="706" y="11187"/>
                  <a:pt x="790" y="11009"/>
                  <a:pt x="923" y="10880"/>
                </a:cubicBezTo>
                <a:lnTo>
                  <a:pt x="919" y="10877"/>
                </a:lnTo>
                <a:lnTo>
                  <a:pt x="4145" y="7651"/>
                </a:lnTo>
                <a:cubicBezTo>
                  <a:pt x="4427" y="8031"/>
                  <a:pt x="4763" y="8367"/>
                  <a:pt x="5142" y="8650"/>
                </a:cubicBezTo>
                <a:lnTo>
                  <a:pt x="1918" y="11875"/>
                </a:lnTo>
                <a:close/>
                <a:moveTo>
                  <a:pt x="7999" y="8799"/>
                </a:moveTo>
                <a:cubicBezTo>
                  <a:pt x="5790" y="8799"/>
                  <a:pt x="3999" y="7007"/>
                  <a:pt x="3999" y="4799"/>
                </a:cubicBezTo>
                <a:cubicBezTo>
                  <a:pt x="3999" y="2591"/>
                  <a:pt x="5790" y="800"/>
                  <a:pt x="7999" y="800"/>
                </a:cubicBezTo>
                <a:cubicBezTo>
                  <a:pt x="10207" y="800"/>
                  <a:pt x="11998" y="2591"/>
                  <a:pt x="11998" y="4799"/>
                </a:cubicBezTo>
                <a:cubicBezTo>
                  <a:pt x="11998" y="7007"/>
                  <a:pt x="10207" y="8799"/>
                  <a:pt x="7999" y="8799"/>
                </a:cubicBezTo>
                <a:close/>
                <a:moveTo>
                  <a:pt x="7999" y="2000"/>
                </a:moveTo>
                <a:cubicBezTo>
                  <a:pt x="6452" y="2000"/>
                  <a:pt x="5199" y="3253"/>
                  <a:pt x="5199" y="4799"/>
                </a:cubicBezTo>
                <a:cubicBezTo>
                  <a:pt x="5199" y="4909"/>
                  <a:pt x="5289" y="4999"/>
                  <a:pt x="5399" y="4999"/>
                </a:cubicBezTo>
                <a:cubicBezTo>
                  <a:pt x="5510" y="4999"/>
                  <a:pt x="5599" y="4909"/>
                  <a:pt x="5599" y="4799"/>
                </a:cubicBezTo>
                <a:cubicBezTo>
                  <a:pt x="5599" y="3474"/>
                  <a:pt x="6673" y="2400"/>
                  <a:pt x="7999" y="2400"/>
                </a:cubicBezTo>
                <a:cubicBezTo>
                  <a:pt x="8109" y="2400"/>
                  <a:pt x="8199" y="2310"/>
                  <a:pt x="8199" y="2200"/>
                </a:cubicBezTo>
                <a:cubicBezTo>
                  <a:pt x="8199" y="2089"/>
                  <a:pt x="8109" y="2000"/>
                  <a:pt x="7999" y="20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iconfont-117-337967">
            <a:extLst>
              <a:ext uri="{FF2B5EF4-FFF2-40B4-BE49-F238E27FC236}">
                <a16:creationId xmlns:a16="http://schemas.microsoft.com/office/drawing/2014/main" id="{A93D0B4A-BAD1-24E1-D097-A62168C29BB0}"/>
              </a:ext>
            </a:extLst>
          </p:cNvPr>
          <p:cNvSpPr/>
          <p:nvPr/>
        </p:nvSpPr>
        <p:spPr>
          <a:xfrm>
            <a:off x="4334895" y="1600006"/>
            <a:ext cx="565934" cy="477052"/>
          </a:xfrm>
          <a:custGeom>
            <a:avLst/>
            <a:gdLst>
              <a:gd name="T0" fmla="*/ 2638 w 3285"/>
              <a:gd name="T1" fmla="*/ 1082 h 2773"/>
              <a:gd name="T2" fmla="*/ 1978 w 3285"/>
              <a:gd name="T3" fmla="*/ 719 h 2773"/>
              <a:gd name="T4" fmla="*/ 1263 w 3285"/>
              <a:gd name="T5" fmla="*/ 199 h 2773"/>
              <a:gd name="T6" fmla="*/ 378 w 3285"/>
              <a:gd name="T7" fmla="*/ 199 h 2773"/>
              <a:gd name="T8" fmla="*/ 104 w 3285"/>
              <a:gd name="T9" fmla="*/ 1040 h 2773"/>
              <a:gd name="T10" fmla="*/ 378 w 3285"/>
              <a:gd name="T11" fmla="*/ 1881 h 2773"/>
              <a:gd name="T12" fmla="*/ 1169 w 3285"/>
              <a:gd name="T13" fmla="*/ 1949 h 2773"/>
              <a:gd name="T14" fmla="*/ 1609 w 3285"/>
              <a:gd name="T15" fmla="*/ 2737 h 2773"/>
              <a:gd name="T16" fmla="*/ 1965 w 3285"/>
              <a:gd name="T17" fmla="*/ 2482 h 2773"/>
              <a:gd name="T18" fmla="*/ 2724 w 3285"/>
              <a:gd name="T19" fmla="*/ 2482 h 2773"/>
              <a:gd name="T20" fmla="*/ 768 w 3285"/>
              <a:gd name="T21" fmla="*/ 1720 h 2773"/>
              <a:gd name="T22" fmla="*/ 190 w 3285"/>
              <a:gd name="T23" fmla="*/ 1300 h 2773"/>
              <a:gd name="T24" fmla="*/ 411 w 3285"/>
              <a:gd name="T25" fmla="*/ 620 h 2773"/>
              <a:gd name="T26" fmla="*/ 989 w 3285"/>
              <a:gd name="T27" fmla="*/ 199 h 2773"/>
              <a:gd name="T28" fmla="*/ 1568 w 3285"/>
              <a:gd name="T29" fmla="*/ 620 h 2773"/>
              <a:gd name="T30" fmla="*/ 1784 w 3285"/>
              <a:gd name="T31" fmla="*/ 1285 h 2773"/>
              <a:gd name="T32" fmla="*/ 989 w 3285"/>
              <a:gd name="T33" fmla="*/ 1880 h 2773"/>
              <a:gd name="T34" fmla="*/ 1499 w 3285"/>
              <a:gd name="T35" fmla="*/ 1519 h 2773"/>
              <a:gd name="T36" fmla="*/ 2289 w 3285"/>
              <a:gd name="T37" fmla="*/ 2223 h 2773"/>
              <a:gd name="T38" fmla="*/ 1808 w 3285"/>
              <a:gd name="T39" fmla="*/ 2520 h 2773"/>
              <a:gd name="T40" fmla="*/ 1662 w 3285"/>
              <a:gd name="T41" fmla="*/ 2554 h 2773"/>
              <a:gd name="T42" fmla="*/ 1808 w 3285"/>
              <a:gd name="T43" fmla="*/ 2520 h 2773"/>
              <a:gd name="T44" fmla="*/ 2689 w 3285"/>
              <a:gd name="T45" fmla="*/ 2316 h 2773"/>
              <a:gd name="T46" fmla="*/ 2724 w 3285"/>
              <a:gd name="T47" fmla="*/ 1238 h 2773"/>
              <a:gd name="T48" fmla="*/ 2855 w 3285"/>
              <a:gd name="T49" fmla="*/ 1777 h 2773"/>
              <a:gd name="T50" fmla="*/ 2720 w 3285"/>
              <a:gd name="T51" fmla="*/ 1518 h 2773"/>
              <a:gd name="T52" fmla="*/ 664 w 3285"/>
              <a:gd name="T53" fmla="*/ 1119 h 2773"/>
              <a:gd name="T54" fmla="*/ 397 w 3285"/>
              <a:gd name="T55" fmla="*/ 1202 h 2773"/>
              <a:gd name="T56" fmla="*/ 452 w 3285"/>
              <a:gd name="T57" fmla="*/ 1154 h 2773"/>
              <a:gd name="T58" fmla="*/ 589 w 3285"/>
              <a:gd name="T59" fmla="*/ 1124 h 2773"/>
              <a:gd name="T60" fmla="*/ 390 w 3285"/>
              <a:gd name="T61" fmla="*/ 1028 h 2773"/>
              <a:gd name="T62" fmla="*/ 508 w 3285"/>
              <a:gd name="T63" fmla="*/ 837 h 2773"/>
              <a:gd name="T64" fmla="*/ 578 w 3285"/>
              <a:gd name="T65" fmla="*/ 960 h 2773"/>
              <a:gd name="T66" fmla="*/ 452 w 3285"/>
              <a:gd name="T67" fmla="*/ 915 h 2773"/>
              <a:gd name="T68" fmla="*/ 527 w 3285"/>
              <a:gd name="T69" fmla="*/ 1000 h 2773"/>
              <a:gd name="T70" fmla="*/ 802 w 3285"/>
              <a:gd name="T71" fmla="*/ 847 h 2773"/>
              <a:gd name="T72" fmla="*/ 750 w 3285"/>
              <a:gd name="T73" fmla="*/ 1224 h 2773"/>
              <a:gd name="T74" fmla="*/ 944 w 3285"/>
              <a:gd name="T75" fmla="*/ 1224 h 2773"/>
              <a:gd name="T76" fmla="*/ 894 w 3285"/>
              <a:gd name="T77" fmla="*/ 847 h 2773"/>
              <a:gd name="T78" fmla="*/ 847 w 3285"/>
              <a:gd name="T79" fmla="*/ 931 h 2773"/>
              <a:gd name="T80" fmla="*/ 1318 w 3285"/>
              <a:gd name="T81" fmla="*/ 1224 h 2773"/>
              <a:gd name="T82" fmla="*/ 1091 w 3285"/>
              <a:gd name="T83" fmla="*/ 847 h 2773"/>
              <a:gd name="T84" fmla="*/ 1318 w 3285"/>
              <a:gd name="T85" fmla="*/ 1157 h 2773"/>
              <a:gd name="T86" fmla="*/ 1318 w 3285"/>
              <a:gd name="T87" fmla="*/ 1224 h 2773"/>
              <a:gd name="T88" fmla="*/ 1347 w 3285"/>
              <a:gd name="T89" fmla="*/ 847 h 2773"/>
              <a:gd name="T90" fmla="*/ 1625 w 3285"/>
              <a:gd name="T91" fmla="*/ 914 h 2773"/>
              <a:gd name="T92" fmla="*/ 1610 w 3285"/>
              <a:gd name="T93" fmla="*/ 994 h 2773"/>
              <a:gd name="T94" fmla="*/ 1426 w 3285"/>
              <a:gd name="T95" fmla="*/ 1059 h 2773"/>
              <a:gd name="T96" fmla="*/ 1633 w 3285"/>
              <a:gd name="T97" fmla="*/ 1191 h 2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85" h="2773">
                <a:moveTo>
                  <a:pt x="2724" y="1077"/>
                </a:moveTo>
                <a:cubicBezTo>
                  <a:pt x="2695" y="1077"/>
                  <a:pt x="2667" y="1080"/>
                  <a:pt x="2639" y="1086"/>
                </a:cubicBezTo>
                <a:lnTo>
                  <a:pt x="2638" y="1082"/>
                </a:lnTo>
                <a:lnTo>
                  <a:pt x="1941" y="1248"/>
                </a:lnTo>
                <a:lnTo>
                  <a:pt x="1874" y="1040"/>
                </a:lnTo>
                <a:lnTo>
                  <a:pt x="1978" y="719"/>
                </a:lnTo>
                <a:lnTo>
                  <a:pt x="1705" y="520"/>
                </a:lnTo>
                <a:lnTo>
                  <a:pt x="1600" y="199"/>
                </a:lnTo>
                <a:lnTo>
                  <a:pt x="1263" y="199"/>
                </a:lnTo>
                <a:lnTo>
                  <a:pt x="989" y="0"/>
                </a:lnTo>
                <a:lnTo>
                  <a:pt x="716" y="199"/>
                </a:lnTo>
                <a:lnTo>
                  <a:pt x="378" y="199"/>
                </a:lnTo>
                <a:lnTo>
                  <a:pt x="273" y="520"/>
                </a:lnTo>
                <a:lnTo>
                  <a:pt x="0" y="719"/>
                </a:lnTo>
                <a:lnTo>
                  <a:pt x="104" y="1040"/>
                </a:lnTo>
                <a:lnTo>
                  <a:pt x="0" y="1361"/>
                </a:lnTo>
                <a:lnTo>
                  <a:pt x="273" y="1560"/>
                </a:lnTo>
                <a:lnTo>
                  <a:pt x="378" y="1881"/>
                </a:lnTo>
                <a:lnTo>
                  <a:pt x="716" y="1881"/>
                </a:lnTo>
                <a:lnTo>
                  <a:pt x="989" y="2080"/>
                </a:lnTo>
                <a:lnTo>
                  <a:pt x="1169" y="1949"/>
                </a:lnTo>
                <a:cubicBezTo>
                  <a:pt x="1213" y="2061"/>
                  <a:pt x="1299" y="2146"/>
                  <a:pt x="1412" y="2183"/>
                </a:cubicBezTo>
                <a:lnTo>
                  <a:pt x="1505" y="2589"/>
                </a:lnTo>
                <a:cubicBezTo>
                  <a:pt x="1519" y="2651"/>
                  <a:pt x="1556" y="2703"/>
                  <a:pt x="1609" y="2737"/>
                </a:cubicBezTo>
                <a:cubicBezTo>
                  <a:pt x="1648" y="2761"/>
                  <a:pt x="1691" y="2773"/>
                  <a:pt x="1735" y="2773"/>
                </a:cubicBezTo>
                <a:cubicBezTo>
                  <a:pt x="1752" y="2773"/>
                  <a:pt x="1770" y="2771"/>
                  <a:pt x="1788" y="2767"/>
                </a:cubicBezTo>
                <a:cubicBezTo>
                  <a:pt x="1915" y="2738"/>
                  <a:pt x="1994" y="2611"/>
                  <a:pt x="1965" y="2482"/>
                </a:cubicBezTo>
                <a:lnTo>
                  <a:pt x="1919" y="2303"/>
                </a:lnTo>
                <a:lnTo>
                  <a:pt x="2561" y="2452"/>
                </a:lnTo>
                <a:cubicBezTo>
                  <a:pt x="2613" y="2471"/>
                  <a:pt x="2667" y="2482"/>
                  <a:pt x="2724" y="2482"/>
                </a:cubicBezTo>
                <a:cubicBezTo>
                  <a:pt x="3033" y="2482"/>
                  <a:pt x="3285" y="2167"/>
                  <a:pt x="3285" y="1779"/>
                </a:cubicBezTo>
                <a:cubicBezTo>
                  <a:pt x="3285" y="1392"/>
                  <a:pt x="3033" y="1077"/>
                  <a:pt x="2724" y="1077"/>
                </a:cubicBezTo>
                <a:close/>
                <a:moveTo>
                  <a:pt x="768" y="1720"/>
                </a:moveTo>
                <a:lnTo>
                  <a:pt x="495" y="1720"/>
                </a:lnTo>
                <a:lnTo>
                  <a:pt x="411" y="1460"/>
                </a:lnTo>
                <a:lnTo>
                  <a:pt x="190" y="1300"/>
                </a:lnTo>
                <a:lnTo>
                  <a:pt x="274" y="1040"/>
                </a:lnTo>
                <a:lnTo>
                  <a:pt x="190" y="780"/>
                </a:lnTo>
                <a:lnTo>
                  <a:pt x="411" y="620"/>
                </a:lnTo>
                <a:lnTo>
                  <a:pt x="495" y="360"/>
                </a:lnTo>
                <a:lnTo>
                  <a:pt x="768" y="360"/>
                </a:lnTo>
                <a:lnTo>
                  <a:pt x="989" y="199"/>
                </a:lnTo>
                <a:lnTo>
                  <a:pt x="1210" y="360"/>
                </a:lnTo>
                <a:lnTo>
                  <a:pt x="1483" y="360"/>
                </a:lnTo>
                <a:lnTo>
                  <a:pt x="1568" y="620"/>
                </a:lnTo>
                <a:lnTo>
                  <a:pt x="1788" y="780"/>
                </a:lnTo>
                <a:lnTo>
                  <a:pt x="1704" y="1040"/>
                </a:lnTo>
                <a:lnTo>
                  <a:pt x="1784" y="1285"/>
                </a:lnTo>
                <a:lnTo>
                  <a:pt x="1462" y="1361"/>
                </a:lnTo>
                <a:cubicBezTo>
                  <a:pt x="1302" y="1397"/>
                  <a:pt x="1141" y="1538"/>
                  <a:pt x="1138" y="1772"/>
                </a:cubicBezTo>
                <a:lnTo>
                  <a:pt x="989" y="1880"/>
                </a:lnTo>
                <a:lnTo>
                  <a:pt x="768" y="1720"/>
                </a:lnTo>
                <a:close/>
                <a:moveTo>
                  <a:pt x="1298" y="1779"/>
                </a:moveTo>
                <a:cubicBezTo>
                  <a:pt x="1298" y="1620"/>
                  <a:pt x="1406" y="1539"/>
                  <a:pt x="1499" y="1519"/>
                </a:cubicBezTo>
                <a:lnTo>
                  <a:pt x="2293" y="1330"/>
                </a:lnTo>
                <a:cubicBezTo>
                  <a:pt x="2212" y="1452"/>
                  <a:pt x="2163" y="1609"/>
                  <a:pt x="2163" y="1779"/>
                </a:cubicBezTo>
                <a:cubicBezTo>
                  <a:pt x="2163" y="1948"/>
                  <a:pt x="2210" y="2102"/>
                  <a:pt x="2289" y="2223"/>
                </a:cubicBezTo>
                <a:lnTo>
                  <a:pt x="1495" y="2039"/>
                </a:lnTo>
                <a:cubicBezTo>
                  <a:pt x="1374" y="2016"/>
                  <a:pt x="1298" y="1917"/>
                  <a:pt x="1298" y="1779"/>
                </a:cubicBezTo>
                <a:close/>
                <a:moveTo>
                  <a:pt x="1808" y="2520"/>
                </a:moveTo>
                <a:cubicBezTo>
                  <a:pt x="1817" y="2561"/>
                  <a:pt x="1792" y="2601"/>
                  <a:pt x="1752" y="2610"/>
                </a:cubicBezTo>
                <a:cubicBezTo>
                  <a:pt x="1732" y="2615"/>
                  <a:pt x="1712" y="2611"/>
                  <a:pt x="1696" y="2600"/>
                </a:cubicBezTo>
                <a:cubicBezTo>
                  <a:pt x="1679" y="2590"/>
                  <a:pt x="1667" y="2573"/>
                  <a:pt x="1662" y="2554"/>
                </a:cubicBezTo>
                <a:lnTo>
                  <a:pt x="1588" y="2226"/>
                </a:lnTo>
                <a:lnTo>
                  <a:pt x="1742" y="2262"/>
                </a:lnTo>
                <a:lnTo>
                  <a:pt x="1808" y="2520"/>
                </a:lnTo>
                <a:close/>
                <a:moveTo>
                  <a:pt x="2724" y="2321"/>
                </a:moveTo>
                <a:cubicBezTo>
                  <a:pt x="2712" y="2321"/>
                  <a:pt x="2700" y="2320"/>
                  <a:pt x="2688" y="2318"/>
                </a:cubicBezTo>
                <a:lnTo>
                  <a:pt x="2689" y="2316"/>
                </a:lnTo>
                <a:lnTo>
                  <a:pt x="2605" y="2296"/>
                </a:lnTo>
                <a:cubicBezTo>
                  <a:pt x="2442" y="2227"/>
                  <a:pt x="2324" y="2022"/>
                  <a:pt x="2324" y="1779"/>
                </a:cubicBezTo>
                <a:cubicBezTo>
                  <a:pt x="2324" y="1481"/>
                  <a:pt x="2503" y="1238"/>
                  <a:pt x="2724" y="1238"/>
                </a:cubicBezTo>
                <a:cubicBezTo>
                  <a:pt x="2944" y="1238"/>
                  <a:pt x="3124" y="1481"/>
                  <a:pt x="3124" y="1779"/>
                </a:cubicBezTo>
                <a:cubicBezTo>
                  <a:pt x="3124" y="2078"/>
                  <a:pt x="2944" y="2321"/>
                  <a:pt x="2724" y="2321"/>
                </a:cubicBezTo>
                <a:close/>
                <a:moveTo>
                  <a:pt x="2855" y="1777"/>
                </a:moveTo>
                <a:cubicBezTo>
                  <a:pt x="2858" y="1922"/>
                  <a:pt x="2801" y="2040"/>
                  <a:pt x="2729" y="2041"/>
                </a:cubicBezTo>
                <a:cubicBezTo>
                  <a:pt x="2656" y="2042"/>
                  <a:pt x="2595" y="1926"/>
                  <a:pt x="2593" y="1782"/>
                </a:cubicBezTo>
                <a:cubicBezTo>
                  <a:pt x="2590" y="1637"/>
                  <a:pt x="2647" y="1519"/>
                  <a:pt x="2720" y="1518"/>
                </a:cubicBezTo>
                <a:cubicBezTo>
                  <a:pt x="2792" y="1517"/>
                  <a:pt x="2853" y="1633"/>
                  <a:pt x="2855" y="1777"/>
                </a:cubicBezTo>
                <a:close/>
                <a:moveTo>
                  <a:pt x="637" y="1042"/>
                </a:moveTo>
                <a:cubicBezTo>
                  <a:pt x="655" y="1058"/>
                  <a:pt x="664" y="1084"/>
                  <a:pt x="664" y="1119"/>
                </a:cubicBezTo>
                <a:cubicBezTo>
                  <a:pt x="664" y="1154"/>
                  <a:pt x="650" y="1183"/>
                  <a:pt x="623" y="1203"/>
                </a:cubicBezTo>
                <a:cubicBezTo>
                  <a:pt x="595" y="1224"/>
                  <a:pt x="557" y="1235"/>
                  <a:pt x="509" y="1235"/>
                </a:cubicBezTo>
                <a:cubicBezTo>
                  <a:pt x="462" y="1235"/>
                  <a:pt x="424" y="1224"/>
                  <a:pt x="397" y="1202"/>
                </a:cubicBezTo>
                <a:cubicBezTo>
                  <a:pt x="370" y="1180"/>
                  <a:pt x="356" y="1148"/>
                  <a:pt x="354" y="1107"/>
                </a:cubicBezTo>
                <a:lnTo>
                  <a:pt x="430" y="1107"/>
                </a:lnTo>
                <a:cubicBezTo>
                  <a:pt x="431" y="1127"/>
                  <a:pt x="438" y="1143"/>
                  <a:pt x="452" y="1154"/>
                </a:cubicBezTo>
                <a:cubicBezTo>
                  <a:pt x="466" y="1164"/>
                  <a:pt x="485" y="1170"/>
                  <a:pt x="509" y="1170"/>
                </a:cubicBezTo>
                <a:cubicBezTo>
                  <a:pt x="535" y="1170"/>
                  <a:pt x="554" y="1166"/>
                  <a:pt x="568" y="1158"/>
                </a:cubicBezTo>
                <a:cubicBezTo>
                  <a:pt x="582" y="1150"/>
                  <a:pt x="589" y="1138"/>
                  <a:pt x="589" y="1124"/>
                </a:cubicBezTo>
                <a:cubicBezTo>
                  <a:pt x="589" y="1110"/>
                  <a:pt x="584" y="1099"/>
                  <a:pt x="574" y="1092"/>
                </a:cubicBezTo>
                <a:cubicBezTo>
                  <a:pt x="564" y="1086"/>
                  <a:pt x="543" y="1079"/>
                  <a:pt x="511" y="1072"/>
                </a:cubicBezTo>
                <a:cubicBezTo>
                  <a:pt x="451" y="1058"/>
                  <a:pt x="411" y="1044"/>
                  <a:pt x="390" y="1028"/>
                </a:cubicBezTo>
                <a:cubicBezTo>
                  <a:pt x="370" y="1013"/>
                  <a:pt x="360" y="989"/>
                  <a:pt x="360" y="956"/>
                </a:cubicBezTo>
                <a:cubicBezTo>
                  <a:pt x="360" y="919"/>
                  <a:pt x="374" y="890"/>
                  <a:pt x="400" y="869"/>
                </a:cubicBezTo>
                <a:cubicBezTo>
                  <a:pt x="427" y="847"/>
                  <a:pt x="463" y="837"/>
                  <a:pt x="508" y="837"/>
                </a:cubicBezTo>
                <a:cubicBezTo>
                  <a:pt x="550" y="837"/>
                  <a:pt x="584" y="848"/>
                  <a:pt x="611" y="870"/>
                </a:cubicBezTo>
                <a:cubicBezTo>
                  <a:pt x="637" y="892"/>
                  <a:pt x="652" y="922"/>
                  <a:pt x="655" y="960"/>
                </a:cubicBezTo>
                <a:lnTo>
                  <a:pt x="578" y="960"/>
                </a:lnTo>
                <a:cubicBezTo>
                  <a:pt x="577" y="942"/>
                  <a:pt x="569" y="928"/>
                  <a:pt x="555" y="917"/>
                </a:cubicBezTo>
                <a:cubicBezTo>
                  <a:pt x="540" y="907"/>
                  <a:pt x="522" y="902"/>
                  <a:pt x="499" y="902"/>
                </a:cubicBezTo>
                <a:cubicBezTo>
                  <a:pt x="478" y="902"/>
                  <a:pt x="463" y="906"/>
                  <a:pt x="452" y="915"/>
                </a:cubicBezTo>
                <a:cubicBezTo>
                  <a:pt x="440" y="924"/>
                  <a:pt x="435" y="936"/>
                  <a:pt x="435" y="952"/>
                </a:cubicBezTo>
                <a:cubicBezTo>
                  <a:pt x="435" y="963"/>
                  <a:pt x="440" y="972"/>
                  <a:pt x="452" y="978"/>
                </a:cubicBezTo>
                <a:cubicBezTo>
                  <a:pt x="464" y="984"/>
                  <a:pt x="489" y="991"/>
                  <a:pt x="527" y="1000"/>
                </a:cubicBezTo>
                <a:cubicBezTo>
                  <a:pt x="581" y="1012"/>
                  <a:pt x="618" y="1026"/>
                  <a:pt x="637" y="1042"/>
                </a:cubicBezTo>
                <a:close/>
                <a:moveTo>
                  <a:pt x="848" y="847"/>
                </a:moveTo>
                <a:lnTo>
                  <a:pt x="802" y="847"/>
                </a:lnTo>
                <a:lnTo>
                  <a:pt x="669" y="1224"/>
                </a:lnTo>
                <a:lnTo>
                  <a:pt x="710" y="1224"/>
                </a:lnTo>
                <a:lnTo>
                  <a:pt x="750" y="1224"/>
                </a:lnTo>
                <a:lnTo>
                  <a:pt x="775" y="1148"/>
                </a:lnTo>
                <a:lnTo>
                  <a:pt x="918" y="1148"/>
                </a:lnTo>
                <a:lnTo>
                  <a:pt x="944" y="1224"/>
                </a:lnTo>
                <a:lnTo>
                  <a:pt x="985" y="1224"/>
                </a:lnTo>
                <a:lnTo>
                  <a:pt x="1027" y="1224"/>
                </a:lnTo>
                <a:lnTo>
                  <a:pt x="894" y="847"/>
                </a:lnTo>
                <a:lnTo>
                  <a:pt x="848" y="847"/>
                </a:lnTo>
                <a:close/>
                <a:moveTo>
                  <a:pt x="797" y="1083"/>
                </a:moveTo>
                <a:lnTo>
                  <a:pt x="847" y="931"/>
                </a:lnTo>
                <a:lnTo>
                  <a:pt x="897" y="1083"/>
                </a:lnTo>
                <a:lnTo>
                  <a:pt x="797" y="1083"/>
                </a:lnTo>
                <a:close/>
                <a:moveTo>
                  <a:pt x="1318" y="1224"/>
                </a:moveTo>
                <a:lnTo>
                  <a:pt x="1052" y="1224"/>
                </a:lnTo>
                <a:lnTo>
                  <a:pt x="1052" y="847"/>
                </a:lnTo>
                <a:lnTo>
                  <a:pt x="1091" y="847"/>
                </a:lnTo>
                <a:lnTo>
                  <a:pt x="1131" y="847"/>
                </a:lnTo>
                <a:lnTo>
                  <a:pt x="1131" y="1157"/>
                </a:lnTo>
                <a:lnTo>
                  <a:pt x="1318" y="1157"/>
                </a:lnTo>
                <a:lnTo>
                  <a:pt x="1318" y="1191"/>
                </a:lnTo>
                <a:lnTo>
                  <a:pt x="1318" y="1224"/>
                </a:lnTo>
                <a:lnTo>
                  <a:pt x="1318" y="1224"/>
                </a:lnTo>
                <a:close/>
                <a:moveTo>
                  <a:pt x="1634" y="1224"/>
                </a:moveTo>
                <a:lnTo>
                  <a:pt x="1347" y="1224"/>
                </a:lnTo>
                <a:lnTo>
                  <a:pt x="1347" y="847"/>
                </a:lnTo>
                <a:lnTo>
                  <a:pt x="1625" y="847"/>
                </a:lnTo>
                <a:lnTo>
                  <a:pt x="1625" y="880"/>
                </a:lnTo>
                <a:lnTo>
                  <a:pt x="1625" y="914"/>
                </a:lnTo>
                <a:lnTo>
                  <a:pt x="1426" y="914"/>
                </a:lnTo>
                <a:lnTo>
                  <a:pt x="1426" y="994"/>
                </a:lnTo>
                <a:lnTo>
                  <a:pt x="1610" y="994"/>
                </a:lnTo>
                <a:lnTo>
                  <a:pt x="1610" y="1026"/>
                </a:lnTo>
                <a:lnTo>
                  <a:pt x="1610" y="1059"/>
                </a:lnTo>
                <a:lnTo>
                  <a:pt x="1426" y="1059"/>
                </a:lnTo>
                <a:lnTo>
                  <a:pt x="1426" y="1157"/>
                </a:lnTo>
                <a:lnTo>
                  <a:pt x="1633" y="1157"/>
                </a:lnTo>
                <a:lnTo>
                  <a:pt x="1633" y="1191"/>
                </a:lnTo>
                <a:lnTo>
                  <a:pt x="1634" y="1224"/>
                </a:lnTo>
                <a:lnTo>
                  <a:pt x="1634" y="12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4" name="iconfont-117-337967">
            <a:extLst>
              <a:ext uri="{FF2B5EF4-FFF2-40B4-BE49-F238E27FC236}">
                <a16:creationId xmlns:a16="http://schemas.microsoft.com/office/drawing/2014/main" id="{CC6C8651-CA87-E627-80BB-87CD3A3DCFCF}"/>
              </a:ext>
            </a:extLst>
          </p:cNvPr>
          <p:cNvSpPr/>
          <p:nvPr/>
        </p:nvSpPr>
        <p:spPr>
          <a:xfrm>
            <a:off x="7231211" y="1605328"/>
            <a:ext cx="565934" cy="466407"/>
          </a:xfrm>
          <a:custGeom>
            <a:avLst/>
            <a:gdLst>
              <a:gd name="connsiteX0" fmla="*/ 384275 w 402753"/>
              <a:gd name="connsiteY0" fmla="*/ 312358 h 331924"/>
              <a:gd name="connsiteX1" fmla="*/ 399515 w 402753"/>
              <a:gd name="connsiteY1" fmla="*/ 312358 h 331924"/>
              <a:gd name="connsiteX2" fmla="*/ 402753 w 402753"/>
              <a:gd name="connsiteY2" fmla="*/ 319977 h 331924"/>
              <a:gd name="connsiteX3" fmla="*/ 399515 w 402753"/>
              <a:gd name="connsiteY3" fmla="*/ 327595 h 331924"/>
              <a:gd name="connsiteX4" fmla="*/ 391895 w 402753"/>
              <a:gd name="connsiteY4" fmla="*/ 330833 h 331924"/>
              <a:gd name="connsiteX5" fmla="*/ 384275 w 402753"/>
              <a:gd name="connsiteY5" fmla="*/ 327595 h 331924"/>
              <a:gd name="connsiteX6" fmla="*/ 380989 w 402753"/>
              <a:gd name="connsiteY6" fmla="*/ 319977 h 331924"/>
              <a:gd name="connsiteX7" fmla="*/ 384275 w 402753"/>
              <a:gd name="connsiteY7" fmla="*/ 312358 h 331924"/>
              <a:gd name="connsiteX8" fmla="*/ 131723 w 402753"/>
              <a:gd name="connsiteY8" fmla="*/ 81610 h 331924"/>
              <a:gd name="connsiteX9" fmla="*/ 146963 w 402753"/>
              <a:gd name="connsiteY9" fmla="*/ 81610 h 331924"/>
              <a:gd name="connsiteX10" fmla="*/ 199207 w 402753"/>
              <a:gd name="connsiteY10" fmla="*/ 133845 h 331924"/>
              <a:gd name="connsiteX11" fmla="*/ 251451 w 402753"/>
              <a:gd name="connsiteY11" fmla="*/ 81610 h 331924"/>
              <a:gd name="connsiteX12" fmla="*/ 266690 w 402753"/>
              <a:gd name="connsiteY12" fmla="*/ 81610 h 331924"/>
              <a:gd name="connsiteX13" fmla="*/ 266690 w 402753"/>
              <a:gd name="connsiteY13" fmla="*/ 96847 h 331924"/>
              <a:gd name="connsiteX14" fmla="*/ 220971 w 402753"/>
              <a:gd name="connsiteY14" fmla="*/ 142559 h 331924"/>
              <a:gd name="connsiteX15" fmla="*/ 264500 w 402753"/>
              <a:gd name="connsiteY15" fmla="*/ 142559 h 331924"/>
              <a:gd name="connsiteX16" fmla="*/ 275406 w 402753"/>
              <a:gd name="connsiteY16" fmla="*/ 153463 h 331924"/>
              <a:gd name="connsiteX17" fmla="*/ 264500 w 402753"/>
              <a:gd name="connsiteY17" fmla="*/ 164319 h 331924"/>
              <a:gd name="connsiteX18" fmla="*/ 210113 w 402753"/>
              <a:gd name="connsiteY18" fmla="*/ 164319 h 331924"/>
              <a:gd name="connsiteX19" fmla="*/ 210113 w 402753"/>
              <a:gd name="connsiteY19" fmla="*/ 187175 h 331924"/>
              <a:gd name="connsiteX20" fmla="*/ 264500 w 402753"/>
              <a:gd name="connsiteY20" fmla="*/ 187175 h 331924"/>
              <a:gd name="connsiteX21" fmla="*/ 275406 w 402753"/>
              <a:gd name="connsiteY21" fmla="*/ 198079 h 331924"/>
              <a:gd name="connsiteX22" fmla="*/ 264500 w 402753"/>
              <a:gd name="connsiteY22" fmla="*/ 208936 h 331924"/>
              <a:gd name="connsiteX23" fmla="*/ 210113 w 402753"/>
              <a:gd name="connsiteY23" fmla="*/ 208936 h 331924"/>
              <a:gd name="connsiteX24" fmla="*/ 210113 w 402753"/>
              <a:gd name="connsiteY24" fmla="*/ 253600 h 331924"/>
              <a:gd name="connsiteX25" fmla="*/ 199207 w 402753"/>
              <a:gd name="connsiteY25" fmla="*/ 264456 h 331924"/>
              <a:gd name="connsiteX26" fmla="*/ 188301 w 402753"/>
              <a:gd name="connsiteY26" fmla="*/ 253600 h 331924"/>
              <a:gd name="connsiteX27" fmla="*/ 188301 w 402753"/>
              <a:gd name="connsiteY27" fmla="*/ 208936 h 331924"/>
              <a:gd name="connsiteX28" fmla="*/ 133914 w 402753"/>
              <a:gd name="connsiteY28" fmla="*/ 208936 h 331924"/>
              <a:gd name="connsiteX29" fmla="*/ 123008 w 402753"/>
              <a:gd name="connsiteY29" fmla="*/ 198079 h 331924"/>
              <a:gd name="connsiteX30" fmla="*/ 133914 w 402753"/>
              <a:gd name="connsiteY30" fmla="*/ 187175 h 331924"/>
              <a:gd name="connsiteX31" fmla="*/ 188301 w 402753"/>
              <a:gd name="connsiteY31" fmla="*/ 187175 h 331924"/>
              <a:gd name="connsiteX32" fmla="*/ 188301 w 402753"/>
              <a:gd name="connsiteY32" fmla="*/ 164319 h 331924"/>
              <a:gd name="connsiteX33" fmla="*/ 133914 w 402753"/>
              <a:gd name="connsiteY33" fmla="*/ 164319 h 331924"/>
              <a:gd name="connsiteX34" fmla="*/ 123008 w 402753"/>
              <a:gd name="connsiteY34" fmla="*/ 153463 h 331924"/>
              <a:gd name="connsiteX35" fmla="*/ 133914 w 402753"/>
              <a:gd name="connsiteY35" fmla="*/ 142559 h 331924"/>
              <a:gd name="connsiteX36" fmla="*/ 177443 w 402753"/>
              <a:gd name="connsiteY36" fmla="*/ 142559 h 331924"/>
              <a:gd name="connsiteX37" fmla="*/ 131723 w 402753"/>
              <a:gd name="connsiteY37" fmla="*/ 96847 h 331924"/>
              <a:gd name="connsiteX38" fmla="*/ 131723 w 402753"/>
              <a:gd name="connsiteY38" fmla="*/ 81610 h 331924"/>
              <a:gd name="connsiteX39" fmla="*/ 27245 w 402753"/>
              <a:gd name="connsiteY39" fmla="*/ 0 h 331924"/>
              <a:gd name="connsiteX40" fmla="*/ 373425 w 402753"/>
              <a:gd name="connsiteY40" fmla="*/ 0 h 331924"/>
              <a:gd name="connsiteX41" fmla="*/ 400670 w 402753"/>
              <a:gd name="connsiteY41" fmla="*/ 27188 h 331924"/>
              <a:gd name="connsiteX42" fmla="*/ 400670 w 402753"/>
              <a:gd name="connsiteY42" fmla="*/ 107753 h 331924"/>
              <a:gd name="connsiteX43" fmla="*/ 389763 w 402753"/>
              <a:gd name="connsiteY43" fmla="*/ 118609 h 331924"/>
              <a:gd name="connsiteX44" fmla="*/ 342942 w 402753"/>
              <a:gd name="connsiteY44" fmla="*/ 165414 h 331924"/>
              <a:gd name="connsiteX45" fmla="*/ 389763 w 402753"/>
              <a:gd name="connsiteY45" fmla="*/ 212220 h 331924"/>
              <a:gd name="connsiteX46" fmla="*/ 400670 w 402753"/>
              <a:gd name="connsiteY46" fmla="*/ 223124 h 331924"/>
              <a:gd name="connsiteX47" fmla="*/ 389763 w 402753"/>
              <a:gd name="connsiteY47" fmla="*/ 233980 h 331924"/>
              <a:gd name="connsiteX48" fmla="*/ 321174 w 402753"/>
              <a:gd name="connsiteY48" fmla="*/ 165414 h 331924"/>
              <a:gd name="connsiteX49" fmla="*/ 378855 w 402753"/>
              <a:gd name="connsiteY49" fmla="*/ 97944 h 331924"/>
              <a:gd name="connsiteX50" fmla="*/ 378855 w 402753"/>
              <a:gd name="connsiteY50" fmla="*/ 27188 h 331924"/>
              <a:gd name="connsiteX51" fmla="*/ 373425 w 402753"/>
              <a:gd name="connsiteY51" fmla="*/ 21760 h 331924"/>
              <a:gd name="connsiteX52" fmla="*/ 27245 w 402753"/>
              <a:gd name="connsiteY52" fmla="*/ 21760 h 331924"/>
              <a:gd name="connsiteX53" fmla="*/ 21767 w 402753"/>
              <a:gd name="connsiteY53" fmla="*/ 27188 h 331924"/>
              <a:gd name="connsiteX54" fmla="*/ 21767 w 402753"/>
              <a:gd name="connsiteY54" fmla="*/ 97944 h 331924"/>
              <a:gd name="connsiteX55" fmla="*/ 79496 w 402753"/>
              <a:gd name="connsiteY55" fmla="*/ 166510 h 331924"/>
              <a:gd name="connsiteX56" fmla="*/ 21767 w 402753"/>
              <a:gd name="connsiteY56" fmla="*/ 233980 h 331924"/>
              <a:gd name="connsiteX57" fmla="*/ 21767 w 402753"/>
              <a:gd name="connsiteY57" fmla="*/ 304736 h 331924"/>
              <a:gd name="connsiteX58" fmla="*/ 27245 w 402753"/>
              <a:gd name="connsiteY58" fmla="*/ 310164 h 331924"/>
              <a:gd name="connsiteX59" fmla="*/ 355992 w 402753"/>
              <a:gd name="connsiteY59" fmla="*/ 310164 h 331924"/>
              <a:gd name="connsiteX60" fmla="*/ 366900 w 402753"/>
              <a:gd name="connsiteY60" fmla="*/ 321068 h 331924"/>
              <a:gd name="connsiteX61" fmla="*/ 355992 w 402753"/>
              <a:gd name="connsiteY61" fmla="*/ 331924 h 331924"/>
              <a:gd name="connsiteX62" fmla="*/ 27245 w 402753"/>
              <a:gd name="connsiteY62" fmla="*/ 331924 h 331924"/>
              <a:gd name="connsiteX63" fmla="*/ 0 w 402753"/>
              <a:gd name="connsiteY63" fmla="*/ 304736 h 331924"/>
              <a:gd name="connsiteX64" fmla="*/ 0 w 402753"/>
              <a:gd name="connsiteY64" fmla="*/ 224171 h 331924"/>
              <a:gd name="connsiteX65" fmla="*/ 10907 w 402753"/>
              <a:gd name="connsiteY65" fmla="*/ 213315 h 331924"/>
              <a:gd name="connsiteX66" fmla="*/ 57728 w 402753"/>
              <a:gd name="connsiteY66" fmla="*/ 166510 h 331924"/>
              <a:gd name="connsiteX67" fmla="*/ 10907 w 402753"/>
              <a:gd name="connsiteY67" fmla="*/ 119704 h 331924"/>
              <a:gd name="connsiteX68" fmla="*/ 0 w 402753"/>
              <a:gd name="connsiteY68" fmla="*/ 108848 h 331924"/>
              <a:gd name="connsiteX69" fmla="*/ 0 w 402753"/>
              <a:gd name="connsiteY69" fmla="*/ 27188 h 331924"/>
              <a:gd name="connsiteX70" fmla="*/ 27245 w 402753"/>
              <a:gd name="connsiteY70" fmla="*/ 0 h 33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02753" h="331924">
                <a:moveTo>
                  <a:pt x="384275" y="312358"/>
                </a:moveTo>
                <a:cubicBezTo>
                  <a:pt x="387513" y="309072"/>
                  <a:pt x="395133" y="309072"/>
                  <a:pt x="399515" y="312358"/>
                </a:cubicBezTo>
                <a:cubicBezTo>
                  <a:pt x="401658" y="314548"/>
                  <a:pt x="402753" y="316691"/>
                  <a:pt x="402753" y="319977"/>
                </a:cubicBezTo>
                <a:cubicBezTo>
                  <a:pt x="402753" y="323214"/>
                  <a:pt x="401658" y="325405"/>
                  <a:pt x="399515" y="327595"/>
                </a:cubicBezTo>
                <a:cubicBezTo>
                  <a:pt x="397324" y="329785"/>
                  <a:pt x="395133" y="330833"/>
                  <a:pt x="391895" y="330833"/>
                </a:cubicBezTo>
                <a:cubicBezTo>
                  <a:pt x="389704" y="330833"/>
                  <a:pt x="386418" y="329785"/>
                  <a:pt x="384275" y="327595"/>
                </a:cubicBezTo>
                <a:cubicBezTo>
                  <a:pt x="382084" y="325405"/>
                  <a:pt x="380989" y="323214"/>
                  <a:pt x="380989" y="319977"/>
                </a:cubicBezTo>
                <a:cubicBezTo>
                  <a:pt x="380989" y="316691"/>
                  <a:pt x="382084" y="314548"/>
                  <a:pt x="384275" y="312358"/>
                </a:cubicBezTo>
                <a:close/>
                <a:moveTo>
                  <a:pt x="131723" y="81610"/>
                </a:moveTo>
                <a:cubicBezTo>
                  <a:pt x="136057" y="77277"/>
                  <a:pt x="142582" y="77277"/>
                  <a:pt x="146963" y="81610"/>
                </a:cubicBezTo>
                <a:lnTo>
                  <a:pt x="199207" y="133845"/>
                </a:lnTo>
                <a:lnTo>
                  <a:pt x="251451" y="81610"/>
                </a:lnTo>
                <a:cubicBezTo>
                  <a:pt x="255832" y="77277"/>
                  <a:pt x="262357" y="77277"/>
                  <a:pt x="266690" y="81610"/>
                </a:cubicBezTo>
                <a:cubicBezTo>
                  <a:pt x="271072" y="85991"/>
                  <a:pt x="271072" y="92514"/>
                  <a:pt x="266690" y="96847"/>
                </a:cubicBezTo>
                <a:lnTo>
                  <a:pt x="220971" y="142559"/>
                </a:lnTo>
                <a:lnTo>
                  <a:pt x="264500" y="142559"/>
                </a:lnTo>
                <a:cubicBezTo>
                  <a:pt x="271072" y="142559"/>
                  <a:pt x="275406" y="146939"/>
                  <a:pt x="275406" y="153463"/>
                </a:cubicBezTo>
                <a:cubicBezTo>
                  <a:pt x="275406" y="159986"/>
                  <a:pt x="271072" y="164319"/>
                  <a:pt x="264500" y="164319"/>
                </a:cubicBezTo>
                <a:lnTo>
                  <a:pt x="210113" y="164319"/>
                </a:lnTo>
                <a:lnTo>
                  <a:pt x="210113" y="187175"/>
                </a:lnTo>
                <a:lnTo>
                  <a:pt x="264500" y="187175"/>
                </a:lnTo>
                <a:cubicBezTo>
                  <a:pt x="271072" y="187175"/>
                  <a:pt x="275406" y="191556"/>
                  <a:pt x="275406" y="198079"/>
                </a:cubicBezTo>
                <a:cubicBezTo>
                  <a:pt x="275406" y="204603"/>
                  <a:pt x="271072" y="208936"/>
                  <a:pt x="264500" y="208936"/>
                </a:cubicBezTo>
                <a:lnTo>
                  <a:pt x="210113" y="208936"/>
                </a:lnTo>
                <a:lnTo>
                  <a:pt x="210113" y="253600"/>
                </a:lnTo>
                <a:cubicBezTo>
                  <a:pt x="210113" y="260123"/>
                  <a:pt x="205731" y="264456"/>
                  <a:pt x="199207" y="264456"/>
                </a:cubicBezTo>
                <a:cubicBezTo>
                  <a:pt x="192682" y="264456"/>
                  <a:pt x="188301" y="260123"/>
                  <a:pt x="188301" y="253600"/>
                </a:cubicBezTo>
                <a:lnTo>
                  <a:pt x="188301" y="208936"/>
                </a:lnTo>
                <a:lnTo>
                  <a:pt x="133914" y="208936"/>
                </a:lnTo>
                <a:cubicBezTo>
                  <a:pt x="127342" y="208936"/>
                  <a:pt x="123008" y="204603"/>
                  <a:pt x="123008" y="198079"/>
                </a:cubicBezTo>
                <a:cubicBezTo>
                  <a:pt x="123008" y="191556"/>
                  <a:pt x="127342" y="187175"/>
                  <a:pt x="133914" y="187175"/>
                </a:cubicBezTo>
                <a:lnTo>
                  <a:pt x="188301" y="187175"/>
                </a:lnTo>
                <a:lnTo>
                  <a:pt x="188301" y="164319"/>
                </a:lnTo>
                <a:lnTo>
                  <a:pt x="133914" y="164319"/>
                </a:lnTo>
                <a:cubicBezTo>
                  <a:pt x="127342" y="164319"/>
                  <a:pt x="123008" y="159986"/>
                  <a:pt x="123008" y="153463"/>
                </a:cubicBezTo>
                <a:cubicBezTo>
                  <a:pt x="123008" y="146939"/>
                  <a:pt x="127342" y="142559"/>
                  <a:pt x="133914" y="142559"/>
                </a:cubicBezTo>
                <a:lnTo>
                  <a:pt x="177443" y="142559"/>
                </a:lnTo>
                <a:lnTo>
                  <a:pt x="131723" y="96847"/>
                </a:lnTo>
                <a:cubicBezTo>
                  <a:pt x="127342" y="92514"/>
                  <a:pt x="127342" y="85991"/>
                  <a:pt x="131723" y="81610"/>
                </a:cubicBezTo>
                <a:close/>
                <a:moveTo>
                  <a:pt x="27245" y="0"/>
                </a:moveTo>
                <a:lnTo>
                  <a:pt x="373425" y="0"/>
                </a:lnTo>
                <a:cubicBezTo>
                  <a:pt x="388667" y="0"/>
                  <a:pt x="400670" y="11951"/>
                  <a:pt x="400670" y="27188"/>
                </a:cubicBezTo>
                <a:lnTo>
                  <a:pt x="400670" y="107753"/>
                </a:lnTo>
                <a:cubicBezTo>
                  <a:pt x="400670" y="114276"/>
                  <a:pt x="396288" y="118609"/>
                  <a:pt x="389763" y="118609"/>
                </a:cubicBezTo>
                <a:cubicBezTo>
                  <a:pt x="363613" y="118609"/>
                  <a:pt x="342942" y="139321"/>
                  <a:pt x="342942" y="165414"/>
                </a:cubicBezTo>
                <a:cubicBezTo>
                  <a:pt x="342942" y="191555"/>
                  <a:pt x="363613" y="212220"/>
                  <a:pt x="389763" y="212220"/>
                </a:cubicBezTo>
                <a:cubicBezTo>
                  <a:pt x="395192" y="212220"/>
                  <a:pt x="400670" y="216553"/>
                  <a:pt x="400670" y="223124"/>
                </a:cubicBezTo>
                <a:cubicBezTo>
                  <a:pt x="400670" y="229647"/>
                  <a:pt x="396288" y="233980"/>
                  <a:pt x="389763" y="233980"/>
                </a:cubicBezTo>
                <a:cubicBezTo>
                  <a:pt x="351658" y="233980"/>
                  <a:pt x="321174" y="203506"/>
                  <a:pt x="321174" y="165414"/>
                </a:cubicBezTo>
                <a:cubicBezTo>
                  <a:pt x="321174" y="131703"/>
                  <a:pt x="346228" y="103372"/>
                  <a:pt x="378855" y="97944"/>
                </a:cubicBezTo>
                <a:lnTo>
                  <a:pt x="378855" y="27188"/>
                </a:lnTo>
                <a:cubicBezTo>
                  <a:pt x="378855" y="23950"/>
                  <a:pt x="375616" y="21760"/>
                  <a:pt x="373425" y="21760"/>
                </a:cubicBezTo>
                <a:lnTo>
                  <a:pt x="27245" y="21760"/>
                </a:lnTo>
                <a:cubicBezTo>
                  <a:pt x="25054" y="21760"/>
                  <a:pt x="21767" y="23950"/>
                  <a:pt x="21767" y="27188"/>
                </a:cubicBezTo>
                <a:lnTo>
                  <a:pt x="21767" y="97944"/>
                </a:lnTo>
                <a:cubicBezTo>
                  <a:pt x="55537" y="103372"/>
                  <a:pt x="79496" y="132751"/>
                  <a:pt x="79496" y="166510"/>
                </a:cubicBezTo>
                <a:cubicBezTo>
                  <a:pt x="79496" y="200269"/>
                  <a:pt x="54442" y="228552"/>
                  <a:pt x="21767" y="233980"/>
                </a:cubicBezTo>
                <a:lnTo>
                  <a:pt x="21767" y="304736"/>
                </a:lnTo>
                <a:cubicBezTo>
                  <a:pt x="21767" y="307974"/>
                  <a:pt x="25054" y="310164"/>
                  <a:pt x="27245" y="310164"/>
                </a:cubicBezTo>
                <a:lnTo>
                  <a:pt x="355992" y="310164"/>
                </a:lnTo>
                <a:cubicBezTo>
                  <a:pt x="362565" y="310164"/>
                  <a:pt x="366900" y="314545"/>
                  <a:pt x="366900" y="321068"/>
                </a:cubicBezTo>
                <a:cubicBezTo>
                  <a:pt x="366900" y="327591"/>
                  <a:pt x="362565" y="331924"/>
                  <a:pt x="355992" y="331924"/>
                </a:cubicBezTo>
                <a:lnTo>
                  <a:pt x="27245" y="331924"/>
                </a:lnTo>
                <a:cubicBezTo>
                  <a:pt x="12003" y="331924"/>
                  <a:pt x="0" y="319973"/>
                  <a:pt x="0" y="304736"/>
                </a:cubicBezTo>
                <a:lnTo>
                  <a:pt x="0" y="224171"/>
                </a:lnTo>
                <a:cubicBezTo>
                  <a:pt x="0" y="217648"/>
                  <a:pt x="4382" y="213315"/>
                  <a:pt x="10907" y="213315"/>
                </a:cubicBezTo>
                <a:cubicBezTo>
                  <a:pt x="37009" y="213315"/>
                  <a:pt x="57728" y="192650"/>
                  <a:pt x="57728" y="166510"/>
                </a:cubicBezTo>
                <a:cubicBezTo>
                  <a:pt x="57728" y="140369"/>
                  <a:pt x="37009" y="119704"/>
                  <a:pt x="10907" y="119704"/>
                </a:cubicBezTo>
                <a:cubicBezTo>
                  <a:pt x="4382" y="119704"/>
                  <a:pt x="0" y="115371"/>
                  <a:pt x="0" y="108848"/>
                </a:cubicBezTo>
                <a:lnTo>
                  <a:pt x="0" y="27188"/>
                </a:lnTo>
                <a:cubicBezTo>
                  <a:pt x="0" y="11951"/>
                  <a:pt x="12003" y="0"/>
                  <a:pt x="272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3" name="iconfont-117-337967">
            <a:extLst>
              <a:ext uri="{FF2B5EF4-FFF2-40B4-BE49-F238E27FC236}">
                <a16:creationId xmlns:a16="http://schemas.microsoft.com/office/drawing/2014/main" id="{A390F399-E97B-36A0-2625-0FD5161DDFE9}"/>
              </a:ext>
            </a:extLst>
          </p:cNvPr>
          <p:cNvSpPr/>
          <p:nvPr/>
        </p:nvSpPr>
        <p:spPr>
          <a:xfrm>
            <a:off x="10178479" y="1555565"/>
            <a:ext cx="565934" cy="565934"/>
          </a:xfrm>
          <a:custGeom>
            <a:avLst/>
            <a:gdLst>
              <a:gd name="T0" fmla="*/ 4791 w 9610"/>
              <a:gd name="T1" fmla="*/ 1225 h 9610"/>
              <a:gd name="T2" fmla="*/ 2086 w 9610"/>
              <a:gd name="T3" fmla="*/ 3873 h 9610"/>
              <a:gd name="T4" fmla="*/ 4791 w 9610"/>
              <a:gd name="T5" fmla="*/ 6525 h 9610"/>
              <a:gd name="T6" fmla="*/ 7491 w 9610"/>
              <a:gd name="T7" fmla="*/ 3873 h 9610"/>
              <a:gd name="T8" fmla="*/ 4791 w 9610"/>
              <a:gd name="T9" fmla="*/ 1225 h 9610"/>
              <a:gd name="T10" fmla="*/ 4786 w 9610"/>
              <a:gd name="T11" fmla="*/ 6078 h 9610"/>
              <a:gd name="T12" fmla="*/ 2528 w 9610"/>
              <a:gd name="T13" fmla="*/ 3868 h 9610"/>
              <a:gd name="T14" fmla="*/ 4786 w 9610"/>
              <a:gd name="T15" fmla="*/ 1658 h 9610"/>
              <a:gd name="T16" fmla="*/ 7039 w 9610"/>
              <a:gd name="T17" fmla="*/ 3868 h 9610"/>
              <a:gd name="T18" fmla="*/ 4786 w 9610"/>
              <a:gd name="T19" fmla="*/ 6078 h 9610"/>
              <a:gd name="T20" fmla="*/ 1668 w 9610"/>
              <a:gd name="T21" fmla="*/ 4891 h 9610"/>
              <a:gd name="T22" fmla="*/ 1668 w 9610"/>
              <a:gd name="T23" fmla="*/ 2446 h 9610"/>
              <a:gd name="T24" fmla="*/ 1562 w 9610"/>
              <a:gd name="T25" fmla="*/ 2451 h 9610"/>
              <a:gd name="T26" fmla="*/ 4791 w 9610"/>
              <a:gd name="T27" fmla="*/ 409 h 9610"/>
              <a:gd name="T28" fmla="*/ 8015 w 9610"/>
              <a:gd name="T29" fmla="*/ 2451 h 9610"/>
              <a:gd name="T30" fmla="*/ 7914 w 9610"/>
              <a:gd name="T31" fmla="*/ 2446 h 9610"/>
              <a:gd name="T32" fmla="*/ 7914 w 9610"/>
              <a:gd name="T33" fmla="*/ 4891 h 9610"/>
              <a:gd name="T34" fmla="*/ 9163 w 9610"/>
              <a:gd name="T35" fmla="*/ 3671 h 9610"/>
              <a:gd name="T36" fmla="*/ 8519 w 9610"/>
              <a:gd name="T37" fmla="*/ 2600 h 9610"/>
              <a:gd name="T38" fmla="*/ 4791 w 9610"/>
              <a:gd name="T39" fmla="*/ 0 h 9610"/>
              <a:gd name="T40" fmla="*/ 1057 w 9610"/>
              <a:gd name="T41" fmla="*/ 2600 h 9610"/>
              <a:gd name="T42" fmla="*/ 418 w 9610"/>
              <a:gd name="T43" fmla="*/ 3671 h 9610"/>
              <a:gd name="T44" fmla="*/ 1668 w 9610"/>
              <a:gd name="T45" fmla="*/ 4891 h 9610"/>
              <a:gd name="T46" fmla="*/ 7486 w 9610"/>
              <a:gd name="T47" fmla="*/ 6294 h 9610"/>
              <a:gd name="T48" fmla="*/ 4791 w 9610"/>
              <a:gd name="T49" fmla="*/ 7337 h 9610"/>
              <a:gd name="T50" fmla="*/ 2095 w 9610"/>
              <a:gd name="T51" fmla="*/ 6299 h 9610"/>
              <a:gd name="T52" fmla="*/ 0 w 9610"/>
              <a:gd name="T53" fmla="*/ 9610 h 9610"/>
              <a:gd name="T54" fmla="*/ 9610 w 9610"/>
              <a:gd name="T55" fmla="*/ 9610 h 9610"/>
              <a:gd name="T56" fmla="*/ 7486 w 9610"/>
              <a:gd name="T57" fmla="*/ 6294 h 9610"/>
              <a:gd name="T58" fmla="*/ 2100 w 9610"/>
              <a:gd name="T59" fmla="*/ 6818 h 9610"/>
              <a:gd name="T60" fmla="*/ 4843 w 9610"/>
              <a:gd name="T61" fmla="*/ 7683 h 9610"/>
              <a:gd name="T62" fmla="*/ 7544 w 9610"/>
              <a:gd name="T63" fmla="*/ 6736 h 9610"/>
              <a:gd name="T64" fmla="*/ 9144 w 9610"/>
              <a:gd name="T65" fmla="*/ 9225 h 9610"/>
              <a:gd name="T66" fmla="*/ 481 w 9610"/>
              <a:gd name="T67" fmla="*/ 9225 h 9610"/>
              <a:gd name="T68" fmla="*/ 2100 w 9610"/>
              <a:gd name="T69" fmla="*/ 6818 h 9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610" h="9610">
                <a:moveTo>
                  <a:pt x="4791" y="1225"/>
                </a:moveTo>
                <a:cubicBezTo>
                  <a:pt x="3296" y="1225"/>
                  <a:pt x="2086" y="2412"/>
                  <a:pt x="2086" y="3873"/>
                </a:cubicBezTo>
                <a:cubicBezTo>
                  <a:pt x="2086" y="5338"/>
                  <a:pt x="3296" y="6525"/>
                  <a:pt x="4791" y="6525"/>
                </a:cubicBezTo>
                <a:cubicBezTo>
                  <a:pt x="6280" y="6525"/>
                  <a:pt x="7491" y="5338"/>
                  <a:pt x="7491" y="3873"/>
                </a:cubicBezTo>
                <a:cubicBezTo>
                  <a:pt x="7491" y="2412"/>
                  <a:pt x="6280" y="1225"/>
                  <a:pt x="4791" y="1225"/>
                </a:cubicBezTo>
                <a:close/>
                <a:moveTo>
                  <a:pt x="4786" y="6078"/>
                </a:moveTo>
                <a:cubicBezTo>
                  <a:pt x="3537" y="6078"/>
                  <a:pt x="2528" y="5088"/>
                  <a:pt x="2528" y="3868"/>
                </a:cubicBezTo>
                <a:cubicBezTo>
                  <a:pt x="2528" y="2648"/>
                  <a:pt x="3599" y="1658"/>
                  <a:pt x="4786" y="1658"/>
                </a:cubicBezTo>
                <a:cubicBezTo>
                  <a:pt x="6030" y="1658"/>
                  <a:pt x="7039" y="2648"/>
                  <a:pt x="7039" y="3868"/>
                </a:cubicBezTo>
                <a:cubicBezTo>
                  <a:pt x="7039" y="5088"/>
                  <a:pt x="6030" y="6078"/>
                  <a:pt x="4786" y="6078"/>
                </a:cubicBezTo>
                <a:close/>
                <a:moveTo>
                  <a:pt x="1668" y="4891"/>
                </a:moveTo>
                <a:lnTo>
                  <a:pt x="1668" y="2446"/>
                </a:lnTo>
                <a:lnTo>
                  <a:pt x="1562" y="2451"/>
                </a:lnTo>
                <a:cubicBezTo>
                  <a:pt x="2119" y="1245"/>
                  <a:pt x="3354" y="409"/>
                  <a:pt x="4791" y="409"/>
                </a:cubicBezTo>
                <a:cubicBezTo>
                  <a:pt x="6222" y="409"/>
                  <a:pt x="7457" y="1245"/>
                  <a:pt x="8015" y="2451"/>
                </a:cubicBezTo>
                <a:lnTo>
                  <a:pt x="7914" y="2446"/>
                </a:lnTo>
                <a:lnTo>
                  <a:pt x="7914" y="4891"/>
                </a:lnTo>
                <a:cubicBezTo>
                  <a:pt x="8601" y="4891"/>
                  <a:pt x="9163" y="4344"/>
                  <a:pt x="9163" y="3671"/>
                </a:cubicBezTo>
                <a:cubicBezTo>
                  <a:pt x="9163" y="3210"/>
                  <a:pt x="8903" y="2811"/>
                  <a:pt x="8519" y="2600"/>
                </a:cubicBezTo>
                <a:cubicBezTo>
                  <a:pt x="7986" y="1086"/>
                  <a:pt x="6520" y="0"/>
                  <a:pt x="4791" y="0"/>
                </a:cubicBezTo>
                <a:cubicBezTo>
                  <a:pt x="3061" y="0"/>
                  <a:pt x="1595" y="1086"/>
                  <a:pt x="1057" y="2600"/>
                </a:cubicBezTo>
                <a:cubicBezTo>
                  <a:pt x="673" y="2811"/>
                  <a:pt x="418" y="3210"/>
                  <a:pt x="418" y="3671"/>
                </a:cubicBezTo>
                <a:cubicBezTo>
                  <a:pt x="418" y="4344"/>
                  <a:pt x="976" y="4891"/>
                  <a:pt x="1668" y="4891"/>
                </a:cubicBezTo>
                <a:close/>
                <a:moveTo>
                  <a:pt x="7486" y="6294"/>
                </a:moveTo>
                <a:cubicBezTo>
                  <a:pt x="6780" y="6943"/>
                  <a:pt x="5833" y="7337"/>
                  <a:pt x="4791" y="7337"/>
                </a:cubicBezTo>
                <a:cubicBezTo>
                  <a:pt x="3748" y="7337"/>
                  <a:pt x="2801" y="6943"/>
                  <a:pt x="2095" y="6299"/>
                </a:cubicBezTo>
                <a:cubicBezTo>
                  <a:pt x="832" y="6933"/>
                  <a:pt x="0" y="8067"/>
                  <a:pt x="0" y="9610"/>
                </a:cubicBezTo>
                <a:lnTo>
                  <a:pt x="9610" y="9610"/>
                </a:lnTo>
                <a:cubicBezTo>
                  <a:pt x="9610" y="8067"/>
                  <a:pt x="8764" y="6929"/>
                  <a:pt x="7486" y="6294"/>
                </a:cubicBezTo>
                <a:close/>
                <a:moveTo>
                  <a:pt x="2100" y="6818"/>
                </a:moveTo>
                <a:cubicBezTo>
                  <a:pt x="2984" y="7476"/>
                  <a:pt x="3868" y="7683"/>
                  <a:pt x="4843" y="7683"/>
                </a:cubicBezTo>
                <a:cubicBezTo>
                  <a:pt x="5824" y="7683"/>
                  <a:pt x="6881" y="7294"/>
                  <a:pt x="7544" y="6736"/>
                </a:cubicBezTo>
                <a:cubicBezTo>
                  <a:pt x="8384" y="7193"/>
                  <a:pt x="9129" y="8226"/>
                  <a:pt x="9144" y="9225"/>
                </a:cubicBezTo>
                <a:lnTo>
                  <a:pt x="481" y="9225"/>
                </a:lnTo>
                <a:cubicBezTo>
                  <a:pt x="601" y="8039"/>
                  <a:pt x="1427" y="7183"/>
                  <a:pt x="2100" y="68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7632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业务基础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A931019-2BFF-3F2F-D982-C647D38E8CE2}"/>
              </a:ext>
            </a:extLst>
          </p:cNvPr>
          <p:cNvSpPr txBox="1"/>
          <p:nvPr/>
        </p:nvSpPr>
        <p:spPr>
          <a:xfrm>
            <a:off x="766763" y="5989886"/>
            <a:ext cx="6278963" cy="2954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目前共发展互联网收费用户</a:t>
            </a:r>
            <a:r>
              <a:rPr lang="en-US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xxx</a:t>
            </a:r>
            <a:r>
              <a:rPr lang="zh-CN" altLang="en-US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户，全年累计实现互联网业务收入</a:t>
            </a:r>
            <a:r>
              <a:rPr lang="en-US" dirty="0" err="1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xxxx</a:t>
            </a:r>
            <a:r>
              <a:rPr lang="zh-CN" altLang="en-US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元。</a:t>
            </a:r>
            <a:endParaRPr lang="en-US" altLang="zh-CN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D451AAC-0095-0578-BB83-57D8F4DC0573}"/>
              </a:ext>
            </a:extLst>
          </p:cNvPr>
          <p:cNvGrpSpPr/>
          <p:nvPr/>
        </p:nvGrpSpPr>
        <p:grpSpPr>
          <a:xfrm>
            <a:off x="7346788" y="1040794"/>
            <a:ext cx="3328736" cy="5316816"/>
            <a:chOff x="7728857" y="874692"/>
            <a:chExt cx="3536723" cy="564902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944BF57-5C7D-458C-A8C0-0768695BE26A}"/>
                </a:ext>
              </a:extLst>
            </p:cNvPr>
            <p:cNvGrpSpPr/>
            <p:nvPr/>
          </p:nvGrpSpPr>
          <p:grpSpPr>
            <a:xfrm>
              <a:off x="7728857" y="874692"/>
              <a:ext cx="3536723" cy="5649020"/>
              <a:chOff x="470897" y="1625974"/>
              <a:chExt cx="11273520" cy="4455230"/>
            </a:xfrm>
            <a:scene3d>
              <a:camera prst="perspectiveLeft"/>
              <a:lightRig rig="threePt" dir="t"/>
            </a:scene3d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176BD5FA-9CDE-4FA9-B52F-5E80ED7DD9D0}"/>
                  </a:ext>
                </a:extLst>
              </p:cNvPr>
              <p:cNvGrpSpPr/>
              <p:nvPr/>
            </p:nvGrpSpPr>
            <p:grpSpPr>
              <a:xfrm>
                <a:off x="470897" y="1625974"/>
                <a:ext cx="11269818" cy="4455230"/>
                <a:chOff x="362428" y="1380042"/>
                <a:chExt cx="5772029" cy="4589239"/>
              </a:xfrm>
            </p:grpSpPr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15C25200-14FC-4A43-9166-2FA5C6E51069}"/>
                    </a:ext>
                  </a:extLst>
                </p:cNvPr>
                <p:cNvSpPr/>
                <p:nvPr/>
              </p:nvSpPr>
              <p:spPr>
                <a:xfrm>
                  <a:off x="362428" y="1530952"/>
                  <a:ext cx="5592155" cy="4438329"/>
                </a:xfrm>
                <a:prstGeom prst="rect">
                  <a:avLst/>
                </a:prstGeom>
                <a:solidFill>
                  <a:sysClr val="window" lastClr="FFFFFF">
                    <a:alpha val="4000"/>
                  </a:sysClr>
                </a:solidFill>
                <a:ln w="12700" cap="flat" cmpd="sng" algn="ctr">
                  <a:gradFill flip="none" rotWithShape="1">
                    <a:gsLst>
                      <a:gs pos="0">
                        <a:sysClr val="window" lastClr="FFFFFF"/>
                      </a:gs>
                      <a:gs pos="43400">
                        <a:sysClr val="window" lastClr="FFFFFF">
                          <a:lumMod val="85000"/>
                          <a:alpha val="0"/>
                        </a:sysClr>
                      </a:gs>
                      <a:gs pos="100000">
                        <a:sysClr val="window" lastClr="FFFFFF">
                          <a:lumMod val="75000"/>
                        </a:sysClr>
                      </a:gs>
                    </a:gsLst>
                    <a:lin ang="135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A8B8D267-D312-4343-BFDC-969A5F3B69AB}"/>
                    </a:ext>
                  </a:extLst>
                </p:cNvPr>
                <p:cNvCxnSpPr/>
                <p:nvPr/>
              </p:nvCxnSpPr>
              <p:spPr>
                <a:xfrm>
                  <a:off x="5615842" y="1380042"/>
                  <a:ext cx="518615" cy="0"/>
                </a:xfrm>
                <a:prstGeom prst="line">
                  <a:avLst/>
                </a:prstGeom>
                <a:noFill/>
                <a:ln w="15875" cap="flat" cmpd="sng" algn="ctr">
                  <a:gradFill flip="none" rotWithShape="1">
                    <a:gsLst>
                      <a:gs pos="0">
                        <a:sysClr val="window" lastClr="FFFFFF">
                          <a:alpha val="0"/>
                        </a:sysClr>
                      </a:gs>
                      <a:gs pos="100000">
                        <a:sysClr val="window" lastClr="FFFFFF">
                          <a:lumMod val="75000"/>
                          <a:alpha val="0"/>
                        </a:sysClr>
                      </a:gs>
                      <a:gs pos="18000">
                        <a:sysClr val="window" lastClr="FFFFFF"/>
                      </a:gs>
                    </a:gsLst>
                    <a:lin ang="10800000" scaled="1"/>
                    <a:tileRect/>
                  </a:gra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BAC06FD2-1BBD-4D1C-BC09-1FA5D18A026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744417" y="1625974"/>
                <a:ext cx="0" cy="468810"/>
              </a:xfrm>
              <a:prstGeom prst="line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ysClr val="window" lastClr="FFFFFF">
                        <a:alpha val="0"/>
                      </a:sysClr>
                    </a:gs>
                    <a:gs pos="100000">
                      <a:sysClr val="window" lastClr="FFFFFF">
                        <a:lumMod val="75000"/>
                        <a:alpha val="0"/>
                      </a:sysClr>
                    </a:gs>
                    <a:gs pos="18000">
                      <a:sysClr val="window" lastClr="FFFFFF"/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/>
            </p:spPr>
          </p:cxnSp>
        </p:grpSp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AC171549-FDD9-444C-B5A5-F5A914E20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016887" y="1469122"/>
              <a:ext cx="2800594" cy="4543318"/>
            </a:xfrm>
            <a:prstGeom prst="rect">
              <a:avLst/>
            </a:prstGeom>
            <a:scene3d>
              <a:camera prst="perspectiveLeft"/>
              <a:lightRig rig="threePt" dir="t"/>
            </a:scene3d>
          </p:spPr>
        </p:pic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6EB10273-09FD-67F9-AEEB-989D9DEBAE67}"/>
              </a:ext>
            </a:extLst>
          </p:cNvPr>
          <p:cNvSpPr txBox="1"/>
          <p:nvPr/>
        </p:nvSpPr>
        <p:spPr>
          <a:xfrm>
            <a:off x="706440" y="1040794"/>
            <a:ext cx="4304063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由公司逐步向周边小区、用户延申</a:t>
            </a:r>
            <a:endParaRPr lang="en-US" altLang="zh-CN" sz="28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3BF7F97-3C16-ECE2-6DA2-D224E3B15BE8}"/>
              </a:ext>
            </a:extLst>
          </p:cNvPr>
          <p:cNvGrpSpPr/>
          <p:nvPr/>
        </p:nvGrpSpPr>
        <p:grpSpPr>
          <a:xfrm>
            <a:off x="766763" y="1270600"/>
            <a:ext cx="5135268" cy="5135256"/>
            <a:chOff x="848317" y="1084115"/>
            <a:chExt cx="5135268" cy="513525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C8E350E-A61E-BC08-D486-3FBC8C510D08}"/>
                </a:ext>
              </a:extLst>
            </p:cNvPr>
            <p:cNvSpPr/>
            <p:nvPr/>
          </p:nvSpPr>
          <p:spPr>
            <a:xfrm>
              <a:off x="848317" y="1084115"/>
              <a:ext cx="5135268" cy="5135256"/>
            </a:xfrm>
            <a:prstGeom prst="ellipse">
              <a:avLst/>
            </a:prstGeom>
            <a:noFill/>
            <a:ln w="12700" cap="flat" cmpd="sng" algn="ctr">
              <a:solidFill>
                <a:schemeClr val="accent1">
                  <a:alpha val="1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F3332886-1D23-8405-6DF7-53A1EF815057}"/>
                </a:ext>
              </a:extLst>
            </p:cNvPr>
            <p:cNvGrpSpPr/>
            <p:nvPr/>
          </p:nvGrpSpPr>
          <p:grpSpPr>
            <a:xfrm>
              <a:off x="1416402" y="1652198"/>
              <a:ext cx="4127299" cy="3999089"/>
              <a:chOff x="970273" y="562404"/>
              <a:chExt cx="4927812" cy="477473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4F48F60D-C76E-E711-58CC-BBF95EAB3B99}"/>
                  </a:ext>
                </a:extLst>
              </p:cNvPr>
              <p:cNvSpPr/>
              <p:nvPr/>
            </p:nvSpPr>
            <p:spPr>
              <a:xfrm>
                <a:off x="1320004" y="912130"/>
                <a:ext cx="4075283" cy="407528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30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9FD67C4-F733-8A91-6070-CC2888D59C1B}"/>
                  </a:ext>
                </a:extLst>
              </p:cNvPr>
              <p:cNvSpPr/>
              <p:nvPr/>
            </p:nvSpPr>
            <p:spPr>
              <a:xfrm>
                <a:off x="1929050" y="1521180"/>
                <a:ext cx="2857191" cy="2857182"/>
              </a:xfrm>
              <a:prstGeom prst="ellipse">
                <a:avLst/>
              </a:prstGeom>
              <a:noFill/>
              <a:ln w="6350" cap="flat" cmpd="sng" algn="ctr">
                <a:solidFill>
                  <a:schemeClr val="accent1">
                    <a:alpha val="50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6736C97-F22B-BE37-9B21-088FF2F71C20}"/>
                  </a:ext>
                </a:extLst>
              </p:cNvPr>
              <p:cNvSpPr/>
              <p:nvPr/>
            </p:nvSpPr>
            <p:spPr>
              <a:xfrm>
                <a:off x="970273" y="562404"/>
                <a:ext cx="4774745" cy="4774734"/>
              </a:xfrm>
              <a:prstGeom prst="ellipse">
                <a:avLst/>
              </a:prstGeom>
              <a:noFill/>
              <a:ln w="6350" cap="flat" cmpd="sng" algn="ctr">
                <a:solidFill>
                  <a:schemeClr val="accent1">
                    <a:alpha val="30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DB0F783E-9DFA-380D-BAE5-CD4C95794FF6}"/>
                  </a:ext>
                </a:extLst>
              </p:cNvPr>
              <p:cNvSpPr/>
              <p:nvPr/>
            </p:nvSpPr>
            <p:spPr>
              <a:xfrm>
                <a:off x="2541965" y="2094040"/>
                <a:ext cx="1719412" cy="171941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73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id="{CAEDD1F5-EB4E-186A-FFE0-15F2EF2AAB5A}"/>
                  </a:ext>
                </a:extLst>
              </p:cNvPr>
              <p:cNvSpPr/>
              <p:nvPr/>
            </p:nvSpPr>
            <p:spPr>
              <a:xfrm>
                <a:off x="2410385" y="1962460"/>
                <a:ext cx="1982570" cy="1982570"/>
              </a:xfrm>
              <a:prstGeom prst="arc">
                <a:avLst>
                  <a:gd name="adj1" fmla="val 13183324"/>
                  <a:gd name="adj2" fmla="val 19179742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6" name="弧形 45">
                <a:extLst>
                  <a:ext uri="{FF2B5EF4-FFF2-40B4-BE49-F238E27FC236}">
                    <a16:creationId xmlns:a16="http://schemas.microsoft.com/office/drawing/2014/main" id="{DA510E6C-783D-108B-DBEC-9C5AD6DC2757}"/>
                  </a:ext>
                </a:extLst>
              </p:cNvPr>
              <p:cNvSpPr/>
              <p:nvPr/>
            </p:nvSpPr>
            <p:spPr>
              <a:xfrm>
                <a:off x="2410385" y="1962460"/>
                <a:ext cx="1982570" cy="1982570"/>
              </a:xfrm>
              <a:prstGeom prst="arc">
                <a:avLst>
                  <a:gd name="adj1" fmla="val 19555689"/>
                  <a:gd name="adj2" fmla="val 2098353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弧形 46">
                <a:extLst>
                  <a:ext uri="{FF2B5EF4-FFF2-40B4-BE49-F238E27FC236}">
                    <a16:creationId xmlns:a16="http://schemas.microsoft.com/office/drawing/2014/main" id="{6C71911D-14E1-8A89-EE8A-1464DE87170C}"/>
                  </a:ext>
                </a:extLst>
              </p:cNvPr>
              <p:cNvSpPr/>
              <p:nvPr/>
            </p:nvSpPr>
            <p:spPr>
              <a:xfrm flipV="1">
                <a:off x="2410385" y="1962460"/>
                <a:ext cx="1982570" cy="1982570"/>
              </a:xfrm>
              <a:prstGeom prst="arc">
                <a:avLst>
                  <a:gd name="adj1" fmla="val 13212858"/>
                  <a:gd name="adj2" fmla="val 19206546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48" name="弧形 47">
                <a:extLst>
                  <a:ext uri="{FF2B5EF4-FFF2-40B4-BE49-F238E27FC236}">
                    <a16:creationId xmlns:a16="http://schemas.microsoft.com/office/drawing/2014/main" id="{07259020-436A-D355-2190-4F9F4916074C}"/>
                  </a:ext>
                </a:extLst>
              </p:cNvPr>
              <p:cNvSpPr/>
              <p:nvPr/>
            </p:nvSpPr>
            <p:spPr>
              <a:xfrm flipH="1">
                <a:off x="2410385" y="1962460"/>
                <a:ext cx="1982570" cy="1982570"/>
              </a:xfrm>
              <a:prstGeom prst="arc">
                <a:avLst>
                  <a:gd name="adj1" fmla="val 19568616"/>
                  <a:gd name="adj2" fmla="val 2079210"/>
                </a:avLst>
              </a:prstGeom>
              <a:noFill/>
              <a:ln w="6350" cap="flat" cmpd="sng" algn="ctr">
                <a:solidFill>
                  <a:schemeClr val="accent1"/>
                </a:solidFill>
                <a:prstDash val="dash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B16C8D7-E49E-B84D-522C-AD403AF6B344}"/>
                  </a:ext>
                </a:extLst>
              </p:cNvPr>
              <p:cNvSpPr/>
              <p:nvPr/>
            </p:nvSpPr>
            <p:spPr>
              <a:xfrm>
                <a:off x="4166723" y="2334536"/>
                <a:ext cx="49563" cy="49563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69E47D1D-E4AD-494A-EC45-D6723939CFE6}"/>
                  </a:ext>
                </a:extLst>
              </p:cNvPr>
              <p:cNvSpPr/>
              <p:nvPr/>
            </p:nvSpPr>
            <p:spPr>
              <a:xfrm>
                <a:off x="2588009" y="2334536"/>
                <a:ext cx="49563" cy="49563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6351719-21BD-98B4-AB02-03A31A14852C}"/>
                  </a:ext>
                </a:extLst>
              </p:cNvPr>
              <p:cNvSpPr/>
              <p:nvPr/>
            </p:nvSpPr>
            <p:spPr>
              <a:xfrm>
                <a:off x="4166723" y="3532339"/>
                <a:ext cx="49563" cy="49563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B1D81D5E-A4E9-2FE6-57BB-B94AD06A120B}"/>
                  </a:ext>
                </a:extLst>
              </p:cNvPr>
              <p:cNvSpPr/>
              <p:nvPr/>
            </p:nvSpPr>
            <p:spPr>
              <a:xfrm>
                <a:off x="2588009" y="3532339"/>
                <a:ext cx="49563" cy="49563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83BEDCE4-1651-7191-52D9-FC290D44EF87}"/>
                  </a:ext>
                </a:extLst>
              </p:cNvPr>
              <p:cNvSpPr/>
              <p:nvPr/>
            </p:nvSpPr>
            <p:spPr>
              <a:xfrm>
                <a:off x="4463938" y="3783630"/>
                <a:ext cx="1085143" cy="10851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73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dirty="0"/>
                  <a:t>大楼</a:t>
                </a:r>
                <a:endParaRPr lang="en-US" altLang="zh-CN" dirty="0"/>
              </a:p>
              <a:p>
                <a:pPr algn="ctr"/>
                <a:r>
                  <a:rPr lang="zh-CN" altLang="en-US" dirty="0"/>
                  <a:t>周边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146D11F3-801D-E81B-77FA-27F71B572158}"/>
                  </a:ext>
                </a:extLst>
              </p:cNvPr>
              <p:cNvSpPr txBox="1"/>
              <p:nvPr/>
            </p:nvSpPr>
            <p:spPr>
              <a:xfrm>
                <a:off x="2685411" y="2433780"/>
                <a:ext cx="1370364" cy="102892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effectLst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Times New Roman" panose="02020603050405020304" pitchFamily="18" charset="0"/>
                  </a:rPr>
                  <a:t>公司办公</a:t>
                </a:r>
                <a:endParaRPr lang="en-US" altLang="zh-CN" sz="2800" dirty="0">
                  <a:solidFill>
                    <a:schemeClr val="bg1"/>
                  </a:soli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effectLst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Times New Roman" panose="02020603050405020304" pitchFamily="18" charset="0"/>
                  </a:rPr>
                  <a:t>所在大楼</a:t>
                </a:r>
                <a:endParaRPr lang="en-US" sz="28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372926A2-AE3D-122F-F82A-1FB9AFBE8866}"/>
                  </a:ext>
                </a:extLst>
              </p:cNvPr>
              <p:cNvSpPr/>
              <p:nvPr/>
            </p:nvSpPr>
            <p:spPr>
              <a:xfrm>
                <a:off x="1077246" y="1361173"/>
                <a:ext cx="1085143" cy="10851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73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dirty="0"/>
                  <a:t>用户</a:t>
                </a:r>
                <a:endParaRPr lang="en-US" altLang="zh-CN" dirty="0"/>
              </a:p>
              <a:p>
                <a:pPr algn="ctr"/>
                <a:r>
                  <a:rPr lang="zh-CN" altLang="en-US" dirty="0"/>
                  <a:t>延申</a:t>
                </a: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16090FCC-6B40-BA28-CF19-59E27677C379}"/>
                  </a:ext>
                </a:extLst>
              </p:cNvPr>
              <p:cNvSpPr/>
              <p:nvPr/>
            </p:nvSpPr>
            <p:spPr>
              <a:xfrm>
                <a:off x="4812942" y="1814170"/>
                <a:ext cx="1085143" cy="10851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73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dirty="0"/>
                  <a:t>楼内</a:t>
                </a:r>
                <a:endParaRPr lang="en-US" altLang="zh-CN" dirty="0"/>
              </a:p>
              <a:p>
                <a:pPr algn="ctr"/>
                <a:r>
                  <a:rPr lang="zh-CN" altLang="en-US" dirty="0"/>
                  <a:t>用户</a:t>
                </a: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56DCCD02-FDE0-11C2-297C-6363F061F195}"/>
                  </a:ext>
                </a:extLst>
              </p:cNvPr>
              <p:cNvSpPr/>
              <p:nvPr/>
            </p:nvSpPr>
            <p:spPr>
              <a:xfrm>
                <a:off x="1209103" y="3461514"/>
                <a:ext cx="1085143" cy="10851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73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dirty="0"/>
                  <a:t>底商</a:t>
                </a:r>
                <a:endParaRPr lang="en-US" altLang="zh-CN" dirty="0"/>
              </a:p>
              <a:p>
                <a:pPr algn="ctr"/>
                <a:r>
                  <a:rPr lang="zh-CN" altLang="en-US" dirty="0"/>
                  <a:t>用户</a:t>
                </a: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17D77590-0B45-7C5C-A762-A645F5A14C29}"/>
                  </a:ext>
                </a:extLst>
              </p:cNvPr>
              <p:cNvSpPr/>
              <p:nvPr/>
            </p:nvSpPr>
            <p:spPr>
              <a:xfrm>
                <a:off x="2810702" y="1749871"/>
                <a:ext cx="492207" cy="49220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47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5958EAEC-8DC2-348E-36B5-FECFBB5667E6}"/>
                  </a:ext>
                </a:extLst>
              </p:cNvPr>
              <p:cNvSpPr/>
              <p:nvPr/>
            </p:nvSpPr>
            <p:spPr>
              <a:xfrm>
                <a:off x="3321883" y="672846"/>
                <a:ext cx="1085143" cy="10851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3">
                      <a:alpha val="73000"/>
                    </a:schemeClr>
                  </a:gs>
                  <a:gs pos="44000">
                    <a:schemeClr val="accent2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dirty="0"/>
                  <a:t>周围</a:t>
                </a:r>
                <a:endParaRPr lang="en-US" altLang="zh-CN" dirty="0"/>
              </a:p>
              <a:p>
                <a:pPr algn="ctr"/>
                <a:r>
                  <a:rPr lang="zh-CN" altLang="en-US" dirty="0"/>
                  <a:t>小区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0272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12">
            <a:extLst>
              <a:ext uri="{FF2B5EF4-FFF2-40B4-BE49-F238E27FC236}">
                <a16:creationId xmlns:a16="http://schemas.microsoft.com/office/drawing/2014/main" id="{A89DA2AE-7760-276E-1BAB-8D1C9AE30B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8246" y="1776412"/>
            <a:ext cx="10695508" cy="4000500"/>
            <a:chOff x="1284" y="900"/>
            <a:chExt cx="5112" cy="2520"/>
          </a:xfrm>
          <a:gradFill>
            <a:gsLst>
              <a:gs pos="0">
                <a:srgbClr val="F0F0F0"/>
              </a:gs>
              <a:gs pos="97000">
                <a:schemeClr val="bg1">
                  <a:lumMod val="95000"/>
                </a:schemeClr>
              </a:gs>
              <a:gs pos="81405">
                <a:schemeClr val="bg1">
                  <a:lumMod val="95000"/>
                </a:schemeClr>
              </a:gs>
              <a:gs pos="65289">
                <a:schemeClr val="bg1">
                  <a:lumMod val="65000"/>
                </a:schemeClr>
              </a:gs>
              <a:gs pos="46281">
                <a:schemeClr val="bg1"/>
              </a:gs>
              <a:gs pos="26000">
                <a:schemeClr val="bg1">
                  <a:lumMod val="75000"/>
                </a:schemeClr>
              </a:gs>
            </a:gsLst>
            <a:lin ang="16200000" scaled="1"/>
          </a:gradFill>
        </p:grpSpPr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592774D6-6F41-487B-E98C-3995B1A3D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904"/>
              <a:ext cx="349" cy="1052"/>
            </a:xfrm>
            <a:custGeom>
              <a:avLst/>
              <a:gdLst>
                <a:gd name="T0" fmla="*/ 841 w 841"/>
                <a:gd name="T1" fmla="*/ 4 h 2536"/>
                <a:gd name="T2" fmla="*/ 512 w 841"/>
                <a:gd name="T3" fmla="*/ 131 h 2536"/>
                <a:gd name="T4" fmla="*/ 516 w 841"/>
                <a:gd name="T5" fmla="*/ 127 h 2536"/>
                <a:gd name="T6" fmla="*/ 410 w 841"/>
                <a:gd name="T7" fmla="*/ 441 h 2536"/>
                <a:gd name="T8" fmla="*/ 303 w 841"/>
                <a:gd name="T9" fmla="*/ 755 h 2536"/>
                <a:gd name="T10" fmla="*/ 304 w 841"/>
                <a:gd name="T11" fmla="*/ 754 h 2536"/>
                <a:gd name="T12" fmla="*/ 173 w 841"/>
                <a:gd name="T13" fmla="*/ 1348 h 2536"/>
                <a:gd name="T14" fmla="*/ 109 w 841"/>
                <a:gd name="T15" fmla="*/ 1645 h 2536"/>
                <a:gd name="T16" fmla="*/ 40 w 841"/>
                <a:gd name="T17" fmla="*/ 1942 h 2536"/>
                <a:gd name="T18" fmla="*/ 36 w 841"/>
                <a:gd name="T19" fmla="*/ 1926 h 2536"/>
                <a:gd name="T20" fmla="*/ 76 w 841"/>
                <a:gd name="T21" fmla="*/ 1982 h 2536"/>
                <a:gd name="T22" fmla="*/ 116 w 841"/>
                <a:gd name="T23" fmla="*/ 2038 h 2536"/>
                <a:gd name="T24" fmla="*/ 195 w 841"/>
                <a:gd name="T25" fmla="*/ 2151 h 2536"/>
                <a:gd name="T26" fmla="*/ 198 w 841"/>
                <a:gd name="T27" fmla="*/ 2155 h 2536"/>
                <a:gd name="T28" fmla="*/ 198 w 841"/>
                <a:gd name="T29" fmla="*/ 2160 h 2536"/>
                <a:gd name="T30" fmla="*/ 195 w 841"/>
                <a:gd name="T31" fmla="*/ 2254 h 2536"/>
                <a:gd name="T32" fmla="*/ 193 w 841"/>
                <a:gd name="T33" fmla="*/ 2348 h 2536"/>
                <a:gd name="T34" fmla="*/ 189 w 841"/>
                <a:gd name="T35" fmla="*/ 2442 h 2536"/>
                <a:gd name="T36" fmla="*/ 187 w 841"/>
                <a:gd name="T37" fmla="*/ 2489 h 2536"/>
                <a:gd name="T38" fmla="*/ 185 w 841"/>
                <a:gd name="T39" fmla="*/ 2536 h 2536"/>
                <a:gd name="T40" fmla="*/ 181 w 841"/>
                <a:gd name="T41" fmla="*/ 2536 h 2536"/>
                <a:gd name="T42" fmla="*/ 179 w 841"/>
                <a:gd name="T43" fmla="*/ 2489 h 2536"/>
                <a:gd name="T44" fmla="*/ 177 w 841"/>
                <a:gd name="T45" fmla="*/ 2442 h 2536"/>
                <a:gd name="T46" fmla="*/ 174 w 841"/>
                <a:gd name="T47" fmla="*/ 2348 h 2536"/>
                <a:gd name="T48" fmla="*/ 171 w 841"/>
                <a:gd name="T49" fmla="*/ 2254 h 2536"/>
                <a:gd name="T50" fmla="*/ 169 w 841"/>
                <a:gd name="T51" fmla="*/ 2160 h 2536"/>
                <a:gd name="T52" fmla="*/ 172 w 841"/>
                <a:gd name="T53" fmla="*/ 2168 h 2536"/>
                <a:gd name="T54" fmla="*/ 88 w 841"/>
                <a:gd name="T55" fmla="*/ 2059 h 2536"/>
                <a:gd name="T56" fmla="*/ 47 w 841"/>
                <a:gd name="T57" fmla="*/ 2004 h 2536"/>
                <a:gd name="T58" fmla="*/ 5 w 841"/>
                <a:gd name="T59" fmla="*/ 1949 h 2536"/>
                <a:gd name="T60" fmla="*/ 0 w 841"/>
                <a:gd name="T61" fmla="*/ 1942 h 2536"/>
                <a:gd name="T62" fmla="*/ 2 w 841"/>
                <a:gd name="T63" fmla="*/ 1933 h 2536"/>
                <a:gd name="T64" fmla="*/ 68 w 841"/>
                <a:gd name="T65" fmla="*/ 1636 h 2536"/>
                <a:gd name="T66" fmla="*/ 139 w 841"/>
                <a:gd name="T67" fmla="*/ 1340 h 2536"/>
                <a:gd name="T68" fmla="*/ 279 w 841"/>
                <a:gd name="T69" fmla="*/ 748 h 2536"/>
                <a:gd name="T70" fmla="*/ 280 w 841"/>
                <a:gd name="T71" fmla="*/ 748 h 2536"/>
                <a:gd name="T72" fmla="*/ 280 w 841"/>
                <a:gd name="T73" fmla="*/ 747 h 2536"/>
                <a:gd name="T74" fmla="*/ 392 w 841"/>
                <a:gd name="T75" fmla="*/ 435 h 2536"/>
                <a:gd name="T76" fmla="*/ 504 w 841"/>
                <a:gd name="T77" fmla="*/ 123 h 2536"/>
                <a:gd name="T78" fmla="*/ 505 w 841"/>
                <a:gd name="T79" fmla="*/ 120 h 2536"/>
                <a:gd name="T80" fmla="*/ 508 w 841"/>
                <a:gd name="T81" fmla="*/ 119 h 2536"/>
                <a:gd name="T82" fmla="*/ 839 w 841"/>
                <a:gd name="T83" fmla="*/ 0 h 2536"/>
                <a:gd name="T84" fmla="*/ 841 w 841"/>
                <a:gd name="T85" fmla="*/ 4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41" y="4"/>
                  </a:moveTo>
                  <a:cubicBezTo>
                    <a:pt x="512" y="131"/>
                    <a:pt x="512" y="131"/>
                    <a:pt x="512" y="131"/>
                  </a:cubicBezTo>
                  <a:cubicBezTo>
                    <a:pt x="516" y="127"/>
                    <a:pt x="516" y="127"/>
                    <a:pt x="516" y="127"/>
                  </a:cubicBezTo>
                  <a:cubicBezTo>
                    <a:pt x="410" y="441"/>
                    <a:pt x="410" y="441"/>
                    <a:pt x="410" y="441"/>
                  </a:cubicBezTo>
                  <a:cubicBezTo>
                    <a:pt x="303" y="755"/>
                    <a:pt x="303" y="755"/>
                    <a:pt x="303" y="755"/>
                  </a:cubicBezTo>
                  <a:cubicBezTo>
                    <a:pt x="304" y="754"/>
                    <a:pt x="304" y="754"/>
                    <a:pt x="304" y="754"/>
                  </a:cubicBezTo>
                  <a:cubicBezTo>
                    <a:pt x="173" y="1348"/>
                    <a:pt x="173" y="1348"/>
                    <a:pt x="173" y="1348"/>
                  </a:cubicBezTo>
                  <a:cubicBezTo>
                    <a:pt x="152" y="1447"/>
                    <a:pt x="131" y="1547"/>
                    <a:pt x="109" y="1645"/>
                  </a:cubicBezTo>
                  <a:cubicBezTo>
                    <a:pt x="86" y="1744"/>
                    <a:pt x="64" y="1843"/>
                    <a:pt x="40" y="1942"/>
                  </a:cubicBezTo>
                  <a:cubicBezTo>
                    <a:pt x="36" y="1926"/>
                    <a:pt x="36" y="1926"/>
                    <a:pt x="36" y="1926"/>
                  </a:cubicBezTo>
                  <a:cubicBezTo>
                    <a:pt x="76" y="1982"/>
                    <a:pt x="76" y="1982"/>
                    <a:pt x="76" y="1982"/>
                  </a:cubicBezTo>
                  <a:cubicBezTo>
                    <a:pt x="116" y="2038"/>
                    <a:pt x="116" y="2038"/>
                    <a:pt x="116" y="2038"/>
                  </a:cubicBezTo>
                  <a:cubicBezTo>
                    <a:pt x="142" y="2076"/>
                    <a:pt x="169" y="2113"/>
                    <a:pt x="195" y="2151"/>
                  </a:cubicBezTo>
                  <a:cubicBezTo>
                    <a:pt x="198" y="2155"/>
                    <a:pt x="198" y="2155"/>
                    <a:pt x="198" y="2155"/>
                  </a:cubicBezTo>
                  <a:cubicBezTo>
                    <a:pt x="198" y="2160"/>
                    <a:pt x="198" y="2160"/>
                    <a:pt x="198" y="2160"/>
                  </a:cubicBezTo>
                  <a:cubicBezTo>
                    <a:pt x="195" y="2254"/>
                    <a:pt x="195" y="2254"/>
                    <a:pt x="195" y="2254"/>
                  </a:cubicBezTo>
                  <a:cubicBezTo>
                    <a:pt x="193" y="2348"/>
                    <a:pt x="193" y="2348"/>
                    <a:pt x="193" y="2348"/>
                  </a:cubicBezTo>
                  <a:cubicBezTo>
                    <a:pt x="189" y="2442"/>
                    <a:pt x="189" y="2442"/>
                    <a:pt x="189" y="2442"/>
                  </a:cubicBezTo>
                  <a:cubicBezTo>
                    <a:pt x="187" y="2489"/>
                    <a:pt x="187" y="2489"/>
                    <a:pt x="187" y="2489"/>
                  </a:cubicBezTo>
                  <a:cubicBezTo>
                    <a:pt x="185" y="2536"/>
                    <a:pt x="185" y="2536"/>
                    <a:pt x="185" y="2536"/>
                  </a:cubicBezTo>
                  <a:cubicBezTo>
                    <a:pt x="181" y="2536"/>
                    <a:pt x="181" y="2536"/>
                    <a:pt x="181" y="2536"/>
                  </a:cubicBezTo>
                  <a:cubicBezTo>
                    <a:pt x="179" y="2489"/>
                    <a:pt x="179" y="2489"/>
                    <a:pt x="179" y="2489"/>
                  </a:cubicBezTo>
                  <a:cubicBezTo>
                    <a:pt x="177" y="2442"/>
                    <a:pt x="177" y="2442"/>
                    <a:pt x="177" y="2442"/>
                  </a:cubicBezTo>
                  <a:cubicBezTo>
                    <a:pt x="174" y="2348"/>
                    <a:pt x="174" y="2348"/>
                    <a:pt x="174" y="2348"/>
                  </a:cubicBezTo>
                  <a:cubicBezTo>
                    <a:pt x="171" y="2254"/>
                    <a:pt x="171" y="2254"/>
                    <a:pt x="171" y="2254"/>
                  </a:cubicBezTo>
                  <a:cubicBezTo>
                    <a:pt x="169" y="2160"/>
                    <a:pt x="169" y="2160"/>
                    <a:pt x="169" y="2160"/>
                  </a:cubicBezTo>
                  <a:cubicBezTo>
                    <a:pt x="172" y="2168"/>
                    <a:pt x="172" y="2168"/>
                    <a:pt x="172" y="2168"/>
                  </a:cubicBezTo>
                  <a:cubicBezTo>
                    <a:pt x="144" y="2132"/>
                    <a:pt x="116" y="2095"/>
                    <a:pt x="88" y="2059"/>
                  </a:cubicBezTo>
                  <a:cubicBezTo>
                    <a:pt x="47" y="2004"/>
                    <a:pt x="47" y="2004"/>
                    <a:pt x="47" y="2004"/>
                  </a:cubicBezTo>
                  <a:cubicBezTo>
                    <a:pt x="5" y="1949"/>
                    <a:pt x="5" y="1949"/>
                    <a:pt x="5" y="1949"/>
                  </a:cubicBezTo>
                  <a:cubicBezTo>
                    <a:pt x="0" y="1942"/>
                    <a:pt x="0" y="1942"/>
                    <a:pt x="0" y="1942"/>
                  </a:cubicBezTo>
                  <a:cubicBezTo>
                    <a:pt x="2" y="1933"/>
                    <a:pt x="2" y="1933"/>
                    <a:pt x="2" y="1933"/>
                  </a:cubicBezTo>
                  <a:cubicBezTo>
                    <a:pt x="23" y="1834"/>
                    <a:pt x="45" y="1735"/>
                    <a:pt x="68" y="1636"/>
                  </a:cubicBezTo>
                  <a:cubicBezTo>
                    <a:pt x="91" y="1537"/>
                    <a:pt x="115" y="1439"/>
                    <a:pt x="139" y="1340"/>
                  </a:cubicBezTo>
                  <a:cubicBezTo>
                    <a:pt x="279" y="748"/>
                    <a:pt x="279" y="748"/>
                    <a:pt x="279" y="748"/>
                  </a:cubicBezTo>
                  <a:cubicBezTo>
                    <a:pt x="280" y="748"/>
                    <a:pt x="280" y="748"/>
                    <a:pt x="280" y="748"/>
                  </a:cubicBezTo>
                  <a:cubicBezTo>
                    <a:pt x="280" y="747"/>
                    <a:pt x="280" y="747"/>
                    <a:pt x="280" y="747"/>
                  </a:cubicBezTo>
                  <a:cubicBezTo>
                    <a:pt x="392" y="435"/>
                    <a:pt x="392" y="435"/>
                    <a:pt x="392" y="435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5" y="120"/>
                    <a:pt x="505" y="120"/>
                    <a:pt x="505" y="120"/>
                  </a:cubicBezTo>
                  <a:cubicBezTo>
                    <a:pt x="508" y="119"/>
                    <a:pt x="508" y="119"/>
                    <a:pt x="508" y="119"/>
                  </a:cubicBezTo>
                  <a:cubicBezTo>
                    <a:pt x="839" y="0"/>
                    <a:pt x="839" y="0"/>
                    <a:pt x="839" y="0"/>
                  </a:cubicBezTo>
                  <a:lnTo>
                    <a:pt x="84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4">
              <a:extLst>
                <a:ext uri="{FF2B5EF4-FFF2-40B4-BE49-F238E27FC236}">
                  <a16:creationId xmlns:a16="http://schemas.microsoft.com/office/drawing/2014/main" id="{88C71B53-09FD-2B8A-74F7-13F50D8AD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0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5">
              <a:extLst>
                <a:ext uri="{FF2B5EF4-FFF2-40B4-BE49-F238E27FC236}">
                  <a16:creationId xmlns:a16="http://schemas.microsoft.com/office/drawing/2014/main" id="{A70CAC5A-9C9D-1DCB-D399-29540ED9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44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6">
              <a:extLst>
                <a:ext uri="{FF2B5EF4-FFF2-40B4-BE49-F238E27FC236}">
                  <a16:creationId xmlns:a16="http://schemas.microsoft.com/office/drawing/2014/main" id="{DEB37534-218B-0184-C5C3-55A7828CC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87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7">
              <a:extLst>
                <a:ext uri="{FF2B5EF4-FFF2-40B4-BE49-F238E27FC236}">
                  <a16:creationId xmlns:a16="http://schemas.microsoft.com/office/drawing/2014/main" id="{E10299A9-2030-ED63-EA70-AB077D481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3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8">
              <a:extLst>
                <a:ext uri="{FF2B5EF4-FFF2-40B4-BE49-F238E27FC236}">
                  <a16:creationId xmlns:a16="http://schemas.microsoft.com/office/drawing/2014/main" id="{0F8279BE-7DA8-B216-DDB6-C48832040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2363"/>
              <a:ext cx="349" cy="1052"/>
            </a:xfrm>
            <a:custGeom>
              <a:avLst/>
              <a:gdLst>
                <a:gd name="T0" fmla="*/ 839 w 841"/>
                <a:gd name="T1" fmla="*/ 2536 h 2536"/>
                <a:gd name="T2" fmla="*/ 508 w 841"/>
                <a:gd name="T3" fmla="*/ 2417 h 2536"/>
                <a:gd name="T4" fmla="*/ 505 w 841"/>
                <a:gd name="T5" fmla="*/ 2416 h 2536"/>
                <a:gd name="T6" fmla="*/ 504 w 841"/>
                <a:gd name="T7" fmla="*/ 2413 h 2536"/>
                <a:gd name="T8" fmla="*/ 392 w 841"/>
                <a:gd name="T9" fmla="*/ 2101 h 2536"/>
                <a:gd name="T10" fmla="*/ 280 w 841"/>
                <a:gd name="T11" fmla="*/ 1789 h 2536"/>
                <a:gd name="T12" fmla="*/ 280 w 841"/>
                <a:gd name="T13" fmla="*/ 1788 h 2536"/>
                <a:gd name="T14" fmla="*/ 279 w 841"/>
                <a:gd name="T15" fmla="*/ 1788 h 2536"/>
                <a:gd name="T16" fmla="*/ 139 w 841"/>
                <a:gd name="T17" fmla="*/ 1196 h 2536"/>
                <a:gd name="T18" fmla="*/ 68 w 841"/>
                <a:gd name="T19" fmla="*/ 900 h 2536"/>
                <a:gd name="T20" fmla="*/ 2 w 841"/>
                <a:gd name="T21" fmla="*/ 603 h 2536"/>
                <a:gd name="T22" fmla="*/ 0 w 841"/>
                <a:gd name="T23" fmla="*/ 594 h 2536"/>
                <a:gd name="T24" fmla="*/ 5 w 841"/>
                <a:gd name="T25" fmla="*/ 587 h 2536"/>
                <a:gd name="T26" fmla="*/ 47 w 841"/>
                <a:gd name="T27" fmla="*/ 532 h 2536"/>
                <a:gd name="T28" fmla="*/ 88 w 841"/>
                <a:gd name="T29" fmla="*/ 477 h 2536"/>
                <a:gd name="T30" fmla="*/ 172 w 841"/>
                <a:gd name="T31" fmla="*/ 368 h 2536"/>
                <a:gd name="T32" fmla="*/ 169 w 841"/>
                <a:gd name="T33" fmla="*/ 376 h 2536"/>
                <a:gd name="T34" fmla="*/ 171 w 841"/>
                <a:gd name="T35" fmla="*/ 282 h 2536"/>
                <a:gd name="T36" fmla="*/ 174 w 841"/>
                <a:gd name="T37" fmla="*/ 188 h 2536"/>
                <a:gd name="T38" fmla="*/ 177 w 841"/>
                <a:gd name="T39" fmla="*/ 94 h 2536"/>
                <a:gd name="T40" fmla="*/ 179 w 841"/>
                <a:gd name="T41" fmla="*/ 47 h 2536"/>
                <a:gd name="T42" fmla="*/ 181 w 841"/>
                <a:gd name="T43" fmla="*/ 0 h 2536"/>
                <a:gd name="T44" fmla="*/ 185 w 841"/>
                <a:gd name="T45" fmla="*/ 0 h 2536"/>
                <a:gd name="T46" fmla="*/ 187 w 841"/>
                <a:gd name="T47" fmla="*/ 47 h 2536"/>
                <a:gd name="T48" fmla="*/ 189 w 841"/>
                <a:gd name="T49" fmla="*/ 94 h 2536"/>
                <a:gd name="T50" fmla="*/ 193 w 841"/>
                <a:gd name="T51" fmla="*/ 188 h 2536"/>
                <a:gd name="T52" fmla="*/ 195 w 841"/>
                <a:gd name="T53" fmla="*/ 282 h 2536"/>
                <a:gd name="T54" fmla="*/ 198 w 841"/>
                <a:gd name="T55" fmla="*/ 376 h 2536"/>
                <a:gd name="T56" fmla="*/ 198 w 841"/>
                <a:gd name="T57" fmla="*/ 381 h 2536"/>
                <a:gd name="T58" fmla="*/ 195 w 841"/>
                <a:gd name="T59" fmla="*/ 385 h 2536"/>
                <a:gd name="T60" fmla="*/ 116 w 841"/>
                <a:gd name="T61" fmla="*/ 498 h 2536"/>
                <a:gd name="T62" fmla="*/ 76 w 841"/>
                <a:gd name="T63" fmla="*/ 554 h 2536"/>
                <a:gd name="T64" fmla="*/ 36 w 841"/>
                <a:gd name="T65" fmla="*/ 610 h 2536"/>
                <a:gd name="T66" fmla="*/ 40 w 841"/>
                <a:gd name="T67" fmla="*/ 594 h 2536"/>
                <a:gd name="T68" fmla="*/ 109 w 841"/>
                <a:gd name="T69" fmla="*/ 891 h 2536"/>
                <a:gd name="T70" fmla="*/ 173 w 841"/>
                <a:gd name="T71" fmla="*/ 1188 h 2536"/>
                <a:gd name="T72" fmla="*/ 304 w 841"/>
                <a:gd name="T73" fmla="*/ 1782 h 2536"/>
                <a:gd name="T74" fmla="*/ 303 w 841"/>
                <a:gd name="T75" fmla="*/ 1781 h 2536"/>
                <a:gd name="T76" fmla="*/ 410 w 841"/>
                <a:gd name="T77" fmla="*/ 2095 h 2536"/>
                <a:gd name="T78" fmla="*/ 516 w 841"/>
                <a:gd name="T79" fmla="*/ 2409 h 2536"/>
                <a:gd name="T80" fmla="*/ 512 w 841"/>
                <a:gd name="T81" fmla="*/ 2405 h 2536"/>
                <a:gd name="T82" fmla="*/ 841 w 841"/>
                <a:gd name="T83" fmla="*/ 2532 h 2536"/>
                <a:gd name="T84" fmla="*/ 839 w 841"/>
                <a:gd name="T85" fmla="*/ 2536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39" y="2536"/>
                  </a:moveTo>
                  <a:cubicBezTo>
                    <a:pt x="508" y="2417"/>
                    <a:pt x="508" y="2417"/>
                    <a:pt x="508" y="2417"/>
                  </a:cubicBezTo>
                  <a:cubicBezTo>
                    <a:pt x="505" y="2416"/>
                    <a:pt x="505" y="2416"/>
                    <a:pt x="505" y="2416"/>
                  </a:cubicBezTo>
                  <a:cubicBezTo>
                    <a:pt x="504" y="2413"/>
                    <a:pt x="504" y="2413"/>
                    <a:pt x="504" y="2413"/>
                  </a:cubicBezTo>
                  <a:cubicBezTo>
                    <a:pt x="392" y="2101"/>
                    <a:pt x="392" y="2101"/>
                    <a:pt x="392" y="2101"/>
                  </a:cubicBezTo>
                  <a:cubicBezTo>
                    <a:pt x="280" y="1789"/>
                    <a:pt x="280" y="1789"/>
                    <a:pt x="280" y="1789"/>
                  </a:cubicBezTo>
                  <a:cubicBezTo>
                    <a:pt x="280" y="1788"/>
                    <a:pt x="280" y="1788"/>
                    <a:pt x="280" y="1788"/>
                  </a:cubicBezTo>
                  <a:cubicBezTo>
                    <a:pt x="279" y="1788"/>
                    <a:pt x="279" y="1788"/>
                    <a:pt x="279" y="1788"/>
                  </a:cubicBezTo>
                  <a:cubicBezTo>
                    <a:pt x="139" y="1196"/>
                    <a:pt x="139" y="1196"/>
                    <a:pt x="139" y="1196"/>
                  </a:cubicBezTo>
                  <a:cubicBezTo>
                    <a:pt x="115" y="1097"/>
                    <a:pt x="91" y="999"/>
                    <a:pt x="68" y="900"/>
                  </a:cubicBezTo>
                  <a:cubicBezTo>
                    <a:pt x="45" y="801"/>
                    <a:pt x="23" y="702"/>
                    <a:pt x="2" y="603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5" y="587"/>
                    <a:pt x="5" y="587"/>
                    <a:pt x="5" y="587"/>
                  </a:cubicBezTo>
                  <a:cubicBezTo>
                    <a:pt x="47" y="532"/>
                    <a:pt x="47" y="532"/>
                    <a:pt x="47" y="532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116" y="441"/>
                    <a:pt x="144" y="404"/>
                    <a:pt x="172" y="368"/>
                  </a:cubicBezTo>
                  <a:cubicBezTo>
                    <a:pt x="169" y="376"/>
                    <a:pt x="169" y="376"/>
                    <a:pt x="169" y="376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4" y="188"/>
                    <a:pt x="174" y="188"/>
                    <a:pt x="174" y="188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47"/>
                    <a:pt x="187" y="47"/>
                    <a:pt x="187" y="47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3" y="188"/>
                    <a:pt x="193" y="188"/>
                    <a:pt x="193" y="188"/>
                  </a:cubicBezTo>
                  <a:cubicBezTo>
                    <a:pt x="195" y="282"/>
                    <a:pt x="195" y="282"/>
                    <a:pt x="195" y="282"/>
                  </a:cubicBezTo>
                  <a:cubicBezTo>
                    <a:pt x="198" y="376"/>
                    <a:pt x="198" y="376"/>
                    <a:pt x="198" y="376"/>
                  </a:cubicBezTo>
                  <a:cubicBezTo>
                    <a:pt x="198" y="381"/>
                    <a:pt x="198" y="381"/>
                    <a:pt x="198" y="381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69" y="423"/>
                    <a:pt x="142" y="460"/>
                    <a:pt x="116" y="498"/>
                  </a:cubicBezTo>
                  <a:cubicBezTo>
                    <a:pt x="76" y="554"/>
                    <a:pt x="76" y="554"/>
                    <a:pt x="76" y="554"/>
                  </a:cubicBezTo>
                  <a:cubicBezTo>
                    <a:pt x="36" y="610"/>
                    <a:pt x="36" y="610"/>
                    <a:pt x="36" y="610"/>
                  </a:cubicBezTo>
                  <a:cubicBezTo>
                    <a:pt x="40" y="594"/>
                    <a:pt x="40" y="594"/>
                    <a:pt x="40" y="594"/>
                  </a:cubicBezTo>
                  <a:cubicBezTo>
                    <a:pt x="64" y="693"/>
                    <a:pt x="86" y="792"/>
                    <a:pt x="109" y="891"/>
                  </a:cubicBezTo>
                  <a:cubicBezTo>
                    <a:pt x="131" y="989"/>
                    <a:pt x="152" y="1089"/>
                    <a:pt x="173" y="1188"/>
                  </a:cubicBezTo>
                  <a:cubicBezTo>
                    <a:pt x="304" y="1782"/>
                    <a:pt x="304" y="1782"/>
                    <a:pt x="304" y="1782"/>
                  </a:cubicBezTo>
                  <a:cubicBezTo>
                    <a:pt x="303" y="1781"/>
                    <a:pt x="303" y="1781"/>
                    <a:pt x="303" y="1781"/>
                  </a:cubicBezTo>
                  <a:cubicBezTo>
                    <a:pt x="410" y="2095"/>
                    <a:pt x="410" y="2095"/>
                    <a:pt x="410" y="2095"/>
                  </a:cubicBezTo>
                  <a:cubicBezTo>
                    <a:pt x="516" y="2409"/>
                    <a:pt x="516" y="2409"/>
                    <a:pt x="516" y="2409"/>
                  </a:cubicBezTo>
                  <a:cubicBezTo>
                    <a:pt x="512" y="2405"/>
                    <a:pt x="512" y="2405"/>
                    <a:pt x="512" y="2405"/>
                  </a:cubicBezTo>
                  <a:cubicBezTo>
                    <a:pt x="841" y="2532"/>
                    <a:pt x="841" y="2532"/>
                    <a:pt x="841" y="2532"/>
                  </a:cubicBezTo>
                  <a:lnTo>
                    <a:pt x="839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19">
              <a:extLst>
                <a:ext uri="{FF2B5EF4-FFF2-40B4-BE49-F238E27FC236}">
                  <a16:creationId xmlns:a16="http://schemas.microsoft.com/office/drawing/2014/main" id="{BC9887C6-E200-A36A-4313-4C311DFC2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302"/>
              <a:ext cx="92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0">
              <a:extLst>
                <a:ext uri="{FF2B5EF4-FFF2-40B4-BE49-F238E27FC236}">
                  <a16:creationId xmlns:a16="http://schemas.microsoft.com/office/drawing/2014/main" id="{82127D22-1D70-ED86-CF92-4FF814B14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59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1">
              <a:extLst>
                <a:ext uri="{FF2B5EF4-FFF2-40B4-BE49-F238E27FC236}">
                  <a16:creationId xmlns:a16="http://schemas.microsoft.com/office/drawing/2014/main" id="{AB496534-CC8A-4CE7-6C16-CF9BCDA60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16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22">
              <a:extLst>
                <a:ext uri="{FF2B5EF4-FFF2-40B4-BE49-F238E27FC236}">
                  <a16:creationId xmlns:a16="http://schemas.microsoft.com/office/drawing/2014/main" id="{016BC6C6-D792-E62E-E6DE-59AFB3C59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73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3">
              <a:extLst>
                <a:ext uri="{FF2B5EF4-FFF2-40B4-BE49-F238E27FC236}">
                  <a16:creationId xmlns:a16="http://schemas.microsoft.com/office/drawing/2014/main" id="{16FDB31E-BE62-36DC-0A40-A27B632F7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904"/>
              <a:ext cx="348" cy="1052"/>
            </a:xfrm>
            <a:custGeom>
              <a:avLst/>
              <a:gdLst>
                <a:gd name="T0" fmla="*/ 2 w 841"/>
                <a:gd name="T1" fmla="*/ 0 h 2536"/>
                <a:gd name="T2" fmla="*/ 334 w 841"/>
                <a:gd name="T3" fmla="*/ 119 h 2536"/>
                <a:gd name="T4" fmla="*/ 336 w 841"/>
                <a:gd name="T5" fmla="*/ 120 h 2536"/>
                <a:gd name="T6" fmla="*/ 337 w 841"/>
                <a:gd name="T7" fmla="*/ 123 h 2536"/>
                <a:gd name="T8" fmla="*/ 450 w 841"/>
                <a:gd name="T9" fmla="*/ 435 h 2536"/>
                <a:gd name="T10" fmla="*/ 561 w 841"/>
                <a:gd name="T11" fmla="*/ 747 h 2536"/>
                <a:gd name="T12" fmla="*/ 562 w 841"/>
                <a:gd name="T13" fmla="*/ 748 h 2536"/>
                <a:gd name="T14" fmla="*/ 562 w 841"/>
                <a:gd name="T15" fmla="*/ 748 h 2536"/>
                <a:gd name="T16" fmla="*/ 702 w 841"/>
                <a:gd name="T17" fmla="*/ 1340 h 2536"/>
                <a:gd name="T18" fmla="*/ 773 w 841"/>
                <a:gd name="T19" fmla="*/ 1636 h 2536"/>
                <a:gd name="T20" fmla="*/ 839 w 841"/>
                <a:gd name="T21" fmla="*/ 1933 h 2536"/>
                <a:gd name="T22" fmla="*/ 841 w 841"/>
                <a:gd name="T23" fmla="*/ 1942 h 2536"/>
                <a:gd name="T24" fmla="*/ 836 w 841"/>
                <a:gd name="T25" fmla="*/ 1949 h 2536"/>
                <a:gd name="T26" fmla="*/ 795 w 841"/>
                <a:gd name="T27" fmla="*/ 2004 h 2536"/>
                <a:gd name="T28" fmla="*/ 753 w 841"/>
                <a:gd name="T29" fmla="*/ 2059 h 2536"/>
                <a:gd name="T30" fmla="*/ 670 w 841"/>
                <a:gd name="T31" fmla="*/ 2168 h 2536"/>
                <a:gd name="T32" fmla="*/ 672 w 841"/>
                <a:gd name="T33" fmla="*/ 2160 h 2536"/>
                <a:gd name="T34" fmla="*/ 670 w 841"/>
                <a:gd name="T35" fmla="*/ 2254 h 2536"/>
                <a:gd name="T36" fmla="*/ 667 w 841"/>
                <a:gd name="T37" fmla="*/ 2348 h 2536"/>
                <a:gd name="T38" fmla="*/ 664 w 841"/>
                <a:gd name="T39" fmla="*/ 2442 h 2536"/>
                <a:gd name="T40" fmla="*/ 662 w 841"/>
                <a:gd name="T41" fmla="*/ 2489 h 2536"/>
                <a:gd name="T42" fmla="*/ 660 w 841"/>
                <a:gd name="T43" fmla="*/ 2536 h 2536"/>
                <a:gd name="T44" fmla="*/ 656 w 841"/>
                <a:gd name="T45" fmla="*/ 2536 h 2536"/>
                <a:gd name="T46" fmla="*/ 654 w 841"/>
                <a:gd name="T47" fmla="*/ 2489 h 2536"/>
                <a:gd name="T48" fmla="*/ 652 w 841"/>
                <a:gd name="T49" fmla="*/ 2442 h 2536"/>
                <a:gd name="T50" fmla="*/ 649 w 841"/>
                <a:gd name="T51" fmla="*/ 2348 h 2536"/>
                <a:gd name="T52" fmla="*/ 646 w 841"/>
                <a:gd name="T53" fmla="*/ 2254 h 2536"/>
                <a:gd name="T54" fmla="*/ 644 w 841"/>
                <a:gd name="T55" fmla="*/ 2160 h 2536"/>
                <a:gd name="T56" fmla="*/ 643 w 841"/>
                <a:gd name="T57" fmla="*/ 2155 h 2536"/>
                <a:gd name="T58" fmla="*/ 646 w 841"/>
                <a:gd name="T59" fmla="*/ 2151 h 2536"/>
                <a:gd name="T60" fmla="*/ 725 w 841"/>
                <a:gd name="T61" fmla="*/ 2038 h 2536"/>
                <a:gd name="T62" fmla="*/ 765 w 841"/>
                <a:gd name="T63" fmla="*/ 1982 h 2536"/>
                <a:gd name="T64" fmla="*/ 805 w 841"/>
                <a:gd name="T65" fmla="*/ 1926 h 2536"/>
                <a:gd name="T66" fmla="*/ 802 w 841"/>
                <a:gd name="T67" fmla="*/ 1942 h 2536"/>
                <a:gd name="T68" fmla="*/ 733 w 841"/>
                <a:gd name="T69" fmla="*/ 1645 h 2536"/>
                <a:gd name="T70" fmla="*/ 668 w 841"/>
                <a:gd name="T71" fmla="*/ 1348 h 2536"/>
                <a:gd name="T72" fmla="*/ 538 w 841"/>
                <a:gd name="T73" fmla="*/ 754 h 2536"/>
                <a:gd name="T74" fmla="*/ 538 w 841"/>
                <a:gd name="T75" fmla="*/ 755 h 2536"/>
                <a:gd name="T76" fmla="*/ 432 w 841"/>
                <a:gd name="T77" fmla="*/ 441 h 2536"/>
                <a:gd name="T78" fmla="*/ 326 w 841"/>
                <a:gd name="T79" fmla="*/ 127 h 2536"/>
                <a:gd name="T80" fmla="*/ 329 w 841"/>
                <a:gd name="T81" fmla="*/ 131 h 2536"/>
                <a:gd name="T82" fmla="*/ 0 w 841"/>
                <a:gd name="T83" fmla="*/ 4 h 2536"/>
                <a:gd name="T84" fmla="*/ 2 w 841"/>
                <a:gd name="T85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2" y="0"/>
                  </a:moveTo>
                  <a:cubicBezTo>
                    <a:pt x="334" y="119"/>
                    <a:pt x="334" y="119"/>
                    <a:pt x="334" y="119"/>
                  </a:cubicBezTo>
                  <a:cubicBezTo>
                    <a:pt x="336" y="120"/>
                    <a:pt x="336" y="120"/>
                    <a:pt x="336" y="120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450" y="435"/>
                    <a:pt x="450" y="435"/>
                    <a:pt x="450" y="435"/>
                  </a:cubicBezTo>
                  <a:cubicBezTo>
                    <a:pt x="561" y="747"/>
                    <a:pt x="561" y="747"/>
                    <a:pt x="561" y="747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702" y="1340"/>
                    <a:pt x="702" y="1340"/>
                    <a:pt x="702" y="1340"/>
                  </a:cubicBezTo>
                  <a:cubicBezTo>
                    <a:pt x="726" y="1439"/>
                    <a:pt x="750" y="1537"/>
                    <a:pt x="773" y="1636"/>
                  </a:cubicBezTo>
                  <a:cubicBezTo>
                    <a:pt x="796" y="1735"/>
                    <a:pt x="818" y="1834"/>
                    <a:pt x="839" y="1933"/>
                  </a:cubicBezTo>
                  <a:cubicBezTo>
                    <a:pt x="841" y="1942"/>
                    <a:pt x="841" y="1942"/>
                    <a:pt x="841" y="1942"/>
                  </a:cubicBezTo>
                  <a:cubicBezTo>
                    <a:pt x="836" y="1949"/>
                    <a:pt x="836" y="1949"/>
                    <a:pt x="836" y="1949"/>
                  </a:cubicBezTo>
                  <a:cubicBezTo>
                    <a:pt x="795" y="2004"/>
                    <a:pt x="795" y="2004"/>
                    <a:pt x="795" y="2004"/>
                  </a:cubicBezTo>
                  <a:cubicBezTo>
                    <a:pt x="753" y="2059"/>
                    <a:pt x="753" y="2059"/>
                    <a:pt x="753" y="2059"/>
                  </a:cubicBezTo>
                  <a:cubicBezTo>
                    <a:pt x="725" y="2095"/>
                    <a:pt x="698" y="2132"/>
                    <a:pt x="670" y="2168"/>
                  </a:cubicBezTo>
                  <a:cubicBezTo>
                    <a:pt x="672" y="2160"/>
                    <a:pt x="672" y="2160"/>
                    <a:pt x="672" y="2160"/>
                  </a:cubicBezTo>
                  <a:cubicBezTo>
                    <a:pt x="670" y="2254"/>
                    <a:pt x="670" y="2254"/>
                    <a:pt x="670" y="2254"/>
                  </a:cubicBezTo>
                  <a:cubicBezTo>
                    <a:pt x="667" y="2348"/>
                    <a:pt x="667" y="2348"/>
                    <a:pt x="667" y="2348"/>
                  </a:cubicBezTo>
                  <a:cubicBezTo>
                    <a:pt x="664" y="2442"/>
                    <a:pt x="664" y="2442"/>
                    <a:pt x="664" y="2442"/>
                  </a:cubicBezTo>
                  <a:cubicBezTo>
                    <a:pt x="662" y="2489"/>
                    <a:pt x="662" y="2489"/>
                    <a:pt x="662" y="2489"/>
                  </a:cubicBezTo>
                  <a:cubicBezTo>
                    <a:pt x="660" y="2536"/>
                    <a:pt x="660" y="2536"/>
                    <a:pt x="660" y="2536"/>
                  </a:cubicBezTo>
                  <a:cubicBezTo>
                    <a:pt x="656" y="2536"/>
                    <a:pt x="656" y="2536"/>
                    <a:pt x="656" y="2536"/>
                  </a:cubicBezTo>
                  <a:cubicBezTo>
                    <a:pt x="654" y="2489"/>
                    <a:pt x="654" y="2489"/>
                    <a:pt x="654" y="2489"/>
                  </a:cubicBezTo>
                  <a:cubicBezTo>
                    <a:pt x="652" y="2442"/>
                    <a:pt x="652" y="2442"/>
                    <a:pt x="652" y="2442"/>
                  </a:cubicBezTo>
                  <a:cubicBezTo>
                    <a:pt x="649" y="2348"/>
                    <a:pt x="649" y="2348"/>
                    <a:pt x="649" y="2348"/>
                  </a:cubicBezTo>
                  <a:cubicBezTo>
                    <a:pt x="646" y="2254"/>
                    <a:pt x="646" y="2254"/>
                    <a:pt x="646" y="2254"/>
                  </a:cubicBezTo>
                  <a:cubicBezTo>
                    <a:pt x="644" y="2160"/>
                    <a:pt x="644" y="2160"/>
                    <a:pt x="644" y="2160"/>
                  </a:cubicBezTo>
                  <a:cubicBezTo>
                    <a:pt x="643" y="2155"/>
                    <a:pt x="643" y="2155"/>
                    <a:pt x="643" y="2155"/>
                  </a:cubicBezTo>
                  <a:cubicBezTo>
                    <a:pt x="646" y="2151"/>
                    <a:pt x="646" y="2151"/>
                    <a:pt x="646" y="2151"/>
                  </a:cubicBezTo>
                  <a:cubicBezTo>
                    <a:pt x="672" y="2113"/>
                    <a:pt x="699" y="2076"/>
                    <a:pt x="725" y="2038"/>
                  </a:cubicBezTo>
                  <a:cubicBezTo>
                    <a:pt x="765" y="1982"/>
                    <a:pt x="765" y="1982"/>
                    <a:pt x="765" y="1982"/>
                  </a:cubicBezTo>
                  <a:cubicBezTo>
                    <a:pt x="805" y="1926"/>
                    <a:pt x="805" y="1926"/>
                    <a:pt x="805" y="1926"/>
                  </a:cubicBezTo>
                  <a:cubicBezTo>
                    <a:pt x="802" y="1942"/>
                    <a:pt x="802" y="1942"/>
                    <a:pt x="802" y="1942"/>
                  </a:cubicBezTo>
                  <a:cubicBezTo>
                    <a:pt x="778" y="1843"/>
                    <a:pt x="755" y="1744"/>
                    <a:pt x="733" y="1645"/>
                  </a:cubicBezTo>
                  <a:cubicBezTo>
                    <a:pt x="710" y="1547"/>
                    <a:pt x="689" y="1447"/>
                    <a:pt x="668" y="1348"/>
                  </a:cubicBezTo>
                  <a:cubicBezTo>
                    <a:pt x="538" y="754"/>
                    <a:pt x="538" y="754"/>
                    <a:pt x="538" y="754"/>
                  </a:cubicBezTo>
                  <a:cubicBezTo>
                    <a:pt x="538" y="755"/>
                    <a:pt x="538" y="755"/>
                    <a:pt x="538" y="755"/>
                  </a:cubicBezTo>
                  <a:cubicBezTo>
                    <a:pt x="432" y="441"/>
                    <a:pt x="432" y="441"/>
                    <a:pt x="432" y="441"/>
                  </a:cubicBezTo>
                  <a:cubicBezTo>
                    <a:pt x="326" y="127"/>
                    <a:pt x="326" y="127"/>
                    <a:pt x="326" y="127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24">
              <a:extLst>
                <a:ext uri="{FF2B5EF4-FFF2-40B4-BE49-F238E27FC236}">
                  <a16:creationId xmlns:a16="http://schemas.microsoft.com/office/drawing/2014/main" id="{51FF1455-D819-A6E4-2BF5-24FCD60A0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0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5">
              <a:extLst>
                <a:ext uri="{FF2B5EF4-FFF2-40B4-BE49-F238E27FC236}">
                  <a16:creationId xmlns:a16="http://schemas.microsoft.com/office/drawing/2014/main" id="{50B1C11B-F3B9-81D4-9DB5-5F9C8D498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44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26">
              <a:extLst>
                <a:ext uri="{FF2B5EF4-FFF2-40B4-BE49-F238E27FC236}">
                  <a16:creationId xmlns:a16="http://schemas.microsoft.com/office/drawing/2014/main" id="{A00CBF47-9D8C-3259-74E0-D841227B1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87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27">
              <a:extLst>
                <a:ext uri="{FF2B5EF4-FFF2-40B4-BE49-F238E27FC236}">
                  <a16:creationId xmlns:a16="http://schemas.microsoft.com/office/drawing/2014/main" id="{BF376D38-CFF2-BCFC-C2D2-2EA42D13B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3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8">
              <a:extLst>
                <a:ext uri="{FF2B5EF4-FFF2-40B4-BE49-F238E27FC236}">
                  <a16:creationId xmlns:a16="http://schemas.microsoft.com/office/drawing/2014/main" id="{9ED181CC-9C53-A3B7-29AA-4549C599C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2363"/>
              <a:ext cx="348" cy="1052"/>
            </a:xfrm>
            <a:custGeom>
              <a:avLst/>
              <a:gdLst>
                <a:gd name="T0" fmla="*/ 0 w 841"/>
                <a:gd name="T1" fmla="*/ 2532 h 2536"/>
                <a:gd name="T2" fmla="*/ 329 w 841"/>
                <a:gd name="T3" fmla="*/ 2405 h 2536"/>
                <a:gd name="T4" fmla="*/ 326 w 841"/>
                <a:gd name="T5" fmla="*/ 2409 h 2536"/>
                <a:gd name="T6" fmla="*/ 432 w 841"/>
                <a:gd name="T7" fmla="*/ 2095 h 2536"/>
                <a:gd name="T8" fmla="*/ 538 w 841"/>
                <a:gd name="T9" fmla="*/ 1781 h 2536"/>
                <a:gd name="T10" fmla="*/ 538 w 841"/>
                <a:gd name="T11" fmla="*/ 1782 h 2536"/>
                <a:gd name="T12" fmla="*/ 668 w 841"/>
                <a:gd name="T13" fmla="*/ 1188 h 2536"/>
                <a:gd name="T14" fmla="*/ 733 w 841"/>
                <a:gd name="T15" fmla="*/ 891 h 2536"/>
                <a:gd name="T16" fmla="*/ 802 w 841"/>
                <a:gd name="T17" fmla="*/ 594 h 2536"/>
                <a:gd name="T18" fmla="*/ 805 w 841"/>
                <a:gd name="T19" fmla="*/ 610 h 2536"/>
                <a:gd name="T20" fmla="*/ 765 w 841"/>
                <a:gd name="T21" fmla="*/ 554 h 2536"/>
                <a:gd name="T22" fmla="*/ 725 w 841"/>
                <a:gd name="T23" fmla="*/ 498 h 2536"/>
                <a:gd name="T24" fmla="*/ 646 w 841"/>
                <a:gd name="T25" fmla="*/ 385 h 2536"/>
                <a:gd name="T26" fmla="*/ 643 w 841"/>
                <a:gd name="T27" fmla="*/ 381 h 2536"/>
                <a:gd name="T28" fmla="*/ 644 w 841"/>
                <a:gd name="T29" fmla="*/ 376 h 2536"/>
                <a:gd name="T30" fmla="*/ 646 w 841"/>
                <a:gd name="T31" fmla="*/ 282 h 2536"/>
                <a:gd name="T32" fmla="*/ 649 w 841"/>
                <a:gd name="T33" fmla="*/ 188 h 2536"/>
                <a:gd name="T34" fmla="*/ 652 w 841"/>
                <a:gd name="T35" fmla="*/ 94 h 2536"/>
                <a:gd name="T36" fmla="*/ 654 w 841"/>
                <a:gd name="T37" fmla="*/ 47 h 2536"/>
                <a:gd name="T38" fmla="*/ 656 w 841"/>
                <a:gd name="T39" fmla="*/ 0 h 2536"/>
                <a:gd name="T40" fmla="*/ 660 w 841"/>
                <a:gd name="T41" fmla="*/ 0 h 2536"/>
                <a:gd name="T42" fmla="*/ 662 w 841"/>
                <a:gd name="T43" fmla="*/ 47 h 2536"/>
                <a:gd name="T44" fmla="*/ 664 w 841"/>
                <a:gd name="T45" fmla="*/ 94 h 2536"/>
                <a:gd name="T46" fmla="*/ 667 w 841"/>
                <a:gd name="T47" fmla="*/ 188 h 2536"/>
                <a:gd name="T48" fmla="*/ 670 w 841"/>
                <a:gd name="T49" fmla="*/ 282 h 2536"/>
                <a:gd name="T50" fmla="*/ 672 w 841"/>
                <a:gd name="T51" fmla="*/ 376 h 2536"/>
                <a:gd name="T52" fmla="*/ 670 w 841"/>
                <a:gd name="T53" fmla="*/ 368 h 2536"/>
                <a:gd name="T54" fmla="*/ 753 w 841"/>
                <a:gd name="T55" fmla="*/ 477 h 2536"/>
                <a:gd name="T56" fmla="*/ 795 w 841"/>
                <a:gd name="T57" fmla="*/ 532 h 2536"/>
                <a:gd name="T58" fmla="*/ 836 w 841"/>
                <a:gd name="T59" fmla="*/ 587 h 2536"/>
                <a:gd name="T60" fmla="*/ 841 w 841"/>
                <a:gd name="T61" fmla="*/ 594 h 2536"/>
                <a:gd name="T62" fmla="*/ 839 w 841"/>
                <a:gd name="T63" fmla="*/ 603 h 2536"/>
                <a:gd name="T64" fmla="*/ 773 w 841"/>
                <a:gd name="T65" fmla="*/ 900 h 2536"/>
                <a:gd name="T66" fmla="*/ 702 w 841"/>
                <a:gd name="T67" fmla="*/ 1196 h 2536"/>
                <a:gd name="T68" fmla="*/ 562 w 841"/>
                <a:gd name="T69" fmla="*/ 1788 h 2536"/>
                <a:gd name="T70" fmla="*/ 562 w 841"/>
                <a:gd name="T71" fmla="*/ 1788 h 2536"/>
                <a:gd name="T72" fmla="*/ 561 w 841"/>
                <a:gd name="T73" fmla="*/ 1789 h 2536"/>
                <a:gd name="T74" fmla="*/ 450 w 841"/>
                <a:gd name="T75" fmla="*/ 2101 h 2536"/>
                <a:gd name="T76" fmla="*/ 337 w 841"/>
                <a:gd name="T77" fmla="*/ 2413 h 2536"/>
                <a:gd name="T78" fmla="*/ 336 w 841"/>
                <a:gd name="T79" fmla="*/ 2416 h 2536"/>
                <a:gd name="T80" fmla="*/ 334 w 841"/>
                <a:gd name="T81" fmla="*/ 2417 h 2536"/>
                <a:gd name="T82" fmla="*/ 2 w 841"/>
                <a:gd name="T83" fmla="*/ 2536 h 2536"/>
                <a:gd name="T84" fmla="*/ 0 w 841"/>
                <a:gd name="T85" fmla="*/ 2532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0" y="2532"/>
                  </a:moveTo>
                  <a:cubicBezTo>
                    <a:pt x="329" y="2405"/>
                    <a:pt x="329" y="2405"/>
                    <a:pt x="329" y="2405"/>
                  </a:cubicBezTo>
                  <a:cubicBezTo>
                    <a:pt x="326" y="2409"/>
                    <a:pt x="326" y="2409"/>
                    <a:pt x="326" y="2409"/>
                  </a:cubicBezTo>
                  <a:cubicBezTo>
                    <a:pt x="432" y="2095"/>
                    <a:pt x="432" y="2095"/>
                    <a:pt x="432" y="2095"/>
                  </a:cubicBezTo>
                  <a:cubicBezTo>
                    <a:pt x="538" y="1781"/>
                    <a:pt x="538" y="1781"/>
                    <a:pt x="538" y="1781"/>
                  </a:cubicBezTo>
                  <a:cubicBezTo>
                    <a:pt x="538" y="1782"/>
                    <a:pt x="538" y="1782"/>
                    <a:pt x="538" y="1782"/>
                  </a:cubicBezTo>
                  <a:cubicBezTo>
                    <a:pt x="668" y="1188"/>
                    <a:pt x="668" y="1188"/>
                    <a:pt x="668" y="1188"/>
                  </a:cubicBezTo>
                  <a:cubicBezTo>
                    <a:pt x="689" y="1089"/>
                    <a:pt x="710" y="989"/>
                    <a:pt x="733" y="891"/>
                  </a:cubicBezTo>
                  <a:cubicBezTo>
                    <a:pt x="755" y="792"/>
                    <a:pt x="778" y="693"/>
                    <a:pt x="802" y="594"/>
                  </a:cubicBezTo>
                  <a:cubicBezTo>
                    <a:pt x="805" y="610"/>
                    <a:pt x="805" y="610"/>
                    <a:pt x="805" y="610"/>
                  </a:cubicBezTo>
                  <a:cubicBezTo>
                    <a:pt x="765" y="554"/>
                    <a:pt x="765" y="554"/>
                    <a:pt x="765" y="554"/>
                  </a:cubicBezTo>
                  <a:cubicBezTo>
                    <a:pt x="725" y="498"/>
                    <a:pt x="725" y="498"/>
                    <a:pt x="725" y="498"/>
                  </a:cubicBezTo>
                  <a:cubicBezTo>
                    <a:pt x="699" y="460"/>
                    <a:pt x="672" y="423"/>
                    <a:pt x="646" y="385"/>
                  </a:cubicBezTo>
                  <a:cubicBezTo>
                    <a:pt x="643" y="381"/>
                    <a:pt x="643" y="381"/>
                    <a:pt x="643" y="381"/>
                  </a:cubicBezTo>
                  <a:cubicBezTo>
                    <a:pt x="644" y="376"/>
                    <a:pt x="644" y="376"/>
                    <a:pt x="644" y="376"/>
                  </a:cubicBezTo>
                  <a:cubicBezTo>
                    <a:pt x="646" y="282"/>
                    <a:pt x="646" y="282"/>
                    <a:pt x="646" y="282"/>
                  </a:cubicBezTo>
                  <a:cubicBezTo>
                    <a:pt x="649" y="188"/>
                    <a:pt x="649" y="188"/>
                    <a:pt x="649" y="188"/>
                  </a:cubicBezTo>
                  <a:cubicBezTo>
                    <a:pt x="652" y="94"/>
                    <a:pt x="652" y="94"/>
                    <a:pt x="652" y="94"/>
                  </a:cubicBezTo>
                  <a:cubicBezTo>
                    <a:pt x="654" y="47"/>
                    <a:pt x="654" y="47"/>
                    <a:pt x="654" y="47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2" y="47"/>
                    <a:pt x="662" y="47"/>
                    <a:pt x="662" y="47"/>
                  </a:cubicBezTo>
                  <a:cubicBezTo>
                    <a:pt x="664" y="94"/>
                    <a:pt x="664" y="94"/>
                    <a:pt x="664" y="94"/>
                  </a:cubicBezTo>
                  <a:cubicBezTo>
                    <a:pt x="667" y="188"/>
                    <a:pt x="667" y="188"/>
                    <a:pt x="667" y="188"/>
                  </a:cubicBezTo>
                  <a:cubicBezTo>
                    <a:pt x="670" y="282"/>
                    <a:pt x="670" y="282"/>
                    <a:pt x="670" y="282"/>
                  </a:cubicBezTo>
                  <a:cubicBezTo>
                    <a:pt x="672" y="376"/>
                    <a:pt x="672" y="376"/>
                    <a:pt x="672" y="376"/>
                  </a:cubicBezTo>
                  <a:cubicBezTo>
                    <a:pt x="670" y="368"/>
                    <a:pt x="670" y="368"/>
                    <a:pt x="670" y="368"/>
                  </a:cubicBezTo>
                  <a:cubicBezTo>
                    <a:pt x="698" y="404"/>
                    <a:pt x="725" y="441"/>
                    <a:pt x="753" y="477"/>
                  </a:cubicBezTo>
                  <a:cubicBezTo>
                    <a:pt x="795" y="532"/>
                    <a:pt x="795" y="532"/>
                    <a:pt x="795" y="532"/>
                  </a:cubicBezTo>
                  <a:cubicBezTo>
                    <a:pt x="836" y="587"/>
                    <a:pt x="836" y="587"/>
                    <a:pt x="836" y="587"/>
                  </a:cubicBezTo>
                  <a:cubicBezTo>
                    <a:pt x="841" y="594"/>
                    <a:pt x="841" y="594"/>
                    <a:pt x="841" y="594"/>
                  </a:cubicBezTo>
                  <a:cubicBezTo>
                    <a:pt x="839" y="603"/>
                    <a:pt x="839" y="603"/>
                    <a:pt x="839" y="603"/>
                  </a:cubicBezTo>
                  <a:cubicBezTo>
                    <a:pt x="818" y="702"/>
                    <a:pt x="796" y="801"/>
                    <a:pt x="773" y="900"/>
                  </a:cubicBezTo>
                  <a:cubicBezTo>
                    <a:pt x="750" y="999"/>
                    <a:pt x="726" y="1097"/>
                    <a:pt x="702" y="1196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1" y="1789"/>
                    <a:pt x="561" y="1789"/>
                    <a:pt x="561" y="1789"/>
                  </a:cubicBezTo>
                  <a:cubicBezTo>
                    <a:pt x="450" y="2101"/>
                    <a:pt x="450" y="2101"/>
                    <a:pt x="450" y="2101"/>
                  </a:cubicBezTo>
                  <a:cubicBezTo>
                    <a:pt x="337" y="2413"/>
                    <a:pt x="337" y="2413"/>
                    <a:pt x="337" y="2413"/>
                  </a:cubicBezTo>
                  <a:cubicBezTo>
                    <a:pt x="336" y="2416"/>
                    <a:pt x="336" y="2416"/>
                    <a:pt x="336" y="2416"/>
                  </a:cubicBezTo>
                  <a:cubicBezTo>
                    <a:pt x="334" y="2417"/>
                    <a:pt x="334" y="2417"/>
                    <a:pt x="334" y="2417"/>
                  </a:cubicBezTo>
                  <a:cubicBezTo>
                    <a:pt x="2" y="2536"/>
                    <a:pt x="2" y="2536"/>
                    <a:pt x="2" y="2536"/>
                  </a:cubicBezTo>
                  <a:lnTo>
                    <a:pt x="0" y="25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9">
              <a:extLst>
                <a:ext uri="{FF2B5EF4-FFF2-40B4-BE49-F238E27FC236}">
                  <a16:creationId xmlns:a16="http://schemas.microsoft.com/office/drawing/2014/main" id="{DCA1FC6F-5E6F-9D0B-77E0-B8D54AA17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302"/>
              <a:ext cx="93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30">
              <a:extLst>
                <a:ext uri="{FF2B5EF4-FFF2-40B4-BE49-F238E27FC236}">
                  <a16:creationId xmlns:a16="http://schemas.microsoft.com/office/drawing/2014/main" id="{17659AF8-A5DD-8975-6CD0-4D2F43AF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59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31">
              <a:extLst>
                <a:ext uri="{FF2B5EF4-FFF2-40B4-BE49-F238E27FC236}">
                  <a16:creationId xmlns:a16="http://schemas.microsoft.com/office/drawing/2014/main" id="{CC04030E-96B1-8779-CD76-1317A91E3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16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32">
              <a:extLst>
                <a:ext uri="{FF2B5EF4-FFF2-40B4-BE49-F238E27FC236}">
                  <a16:creationId xmlns:a16="http://schemas.microsoft.com/office/drawing/2014/main" id="{FCA3F889-9042-C34F-8026-950A90849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73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3">
              <a:extLst>
                <a:ext uri="{FF2B5EF4-FFF2-40B4-BE49-F238E27FC236}">
                  <a16:creationId xmlns:a16="http://schemas.microsoft.com/office/drawing/2014/main" id="{2C07AD52-B7FA-A927-884E-AA29917D6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900"/>
              <a:ext cx="1960" cy="107"/>
            </a:xfrm>
            <a:custGeom>
              <a:avLst/>
              <a:gdLst>
                <a:gd name="T0" fmla="*/ 0 w 4728"/>
                <a:gd name="T1" fmla="*/ 11 h 260"/>
                <a:gd name="T2" fmla="*/ 334 w 4728"/>
                <a:gd name="T3" fmla="*/ 9 h 260"/>
                <a:gd name="T4" fmla="*/ 335 w 4728"/>
                <a:gd name="T5" fmla="*/ 9 h 260"/>
                <a:gd name="T6" fmla="*/ 336 w 4728"/>
                <a:gd name="T7" fmla="*/ 10 h 260"/>
                <a:gd name="T8" fmla="*/ 658 w 4728"/>
                <a:gd name="T9" fmla="*/ 248 h 260"/>
                <a:gd name="T10" fmla="*/ 654 w 4728"/>
                <a:gd name="T11" fmla="*/ 247 h 260"/>
                <a:gd name="T12" fmla="*/ 1587 w 4728"/>
                <a:gd name="T13" fmla="*/ 212 h 260"/>
                <a:gd name="T14" fmla="*/ 2520 w 4728"/>
                <a:gd name="T15" fmla="*/ 177 h 260"/>
                <a:gd name="T16" fmla="*/ 2987 w 4728"/>
                <a:gd name="T17" fmla="*/ 160 h 260"/>
                <a:gd name="T18" fmla="*/ 3220 w 4728"/>
                <a:gd name="T19" fmla="*/ 151 h 260"/>
                <a:gd name="T20" fmla="*/ 3453 w 4728"/>
                <a:gd name="T21" fmla="*/ 143 h 260"/>
                <a:gd name="T22" fmla="*/ 3920 w 4728"/>
                <a:gd name="T23" fmla="*/ 129 h 260"/>
                <a:gd name="T24" fmla="*/ 4153 w 4728"/>
                <a:gd name="T25" fmla="*/ 123 h 260"/>
                <a:gd name="T26" fmla="*/ 4387 w 4728"/>
                <a:gd name="T27" fmla="*/ 118 h 260"/>
                <a:gd name="T28" fmla="*/ 4379 w 4728"/>
                <a:gd name="T29" fmla="*/ 120 h 260"/>
                <a:gd name="T30" fmla="*/ 4577 w 4728"/>
                <a:gd name="T31" fmla="*/ 3 h 260"/>
                <a:gd name="T32" fmla="*/ 4580 w 4728"/>
                <a:gd name="T33" fmla="*/ 0 h 260"/>
                <a:gd name="T34" fmla="*/ 4584 w 4728"/>
                <a:gd name="T35" fmla="*/ 1 h 260"/>
                <a:gd name="T36" fmla="*/ 4620 w 4728"/>
                <a:gd name="T37" fmla="*/ 3 h 260"/>
                <a:gd name="T38" fmla="*/ 4656 w 4728"/>
                <a:gd name="T39" fmla="*/ 5 h 260"/>
                <a:gd name="T40" fmla="*/ 4692 w 4728"/>
                <a:gd name="T41" fmla="*/ 8 h 260"/>
                <a:gd name="T42" fmla="*/ 4728 w 4728"/>
                <a:gd name="T43" fmla="*/ 11 h 260"/>
                <a:gd name="T44" fmla="*/ 4728 w 4728"/>
                <a:gd name="T45" fmla="*/ 15 h 260"/>
                <a:gd name="T46" fmla="*/ 4692 w 4728"/>
                <a:gd name="T47" fmla="*/ 19 h 260"/>
                <a:gd name="T48" fmla="*/ 4656 w 4728"/>
                <a:gd name="T49" fmla="*/ 21 h 260"/>
                <a:gd name="T50" fmla="*/ 4620 w 4728"/>
                <a:gd name="T51" fmla="*/ 24 h 260"/>
                <a:gd name="T52" fmla="*/ 4584 w 4728"/>
                <a:gd name="T53" fmla="*/ 26 h 260"/>
                <a:gd name="T54" fmla="*/ 4590 w 4728"/>
                <a:gd name="T55" fmla="*/ 24 h 260"/>
                <a:gd name="T56" fmla="*/ 4396 w 4728"/>
                <a:gd name="T57" fmla="*/ 147 h 260"/>
                <a:gd name="T58" fmla="*/ 4392 w 4728"/>
                <a:gd name="T59" fmla="*/ 149 h 260"/>
                <a:gd name="T60" fmla="*/ 4388 w 4728"/>
                <a:gd name="T61" fmla="*/ 149 h 260"/>
                <a:gd name="T62" fmla="*/ 4155 w 4728"/>
                <a:gd name="T63" fmla="*/ 159 h 260"/>
                <a:gd name="T64" fmla="*/ 3921 w 4728"/>
                <a:gd name="T65" fmla="*/ 168 h 260"/>
                <a:gd name="T66" fmla="*/ 3455 w 4728"/>
                <a:gd name="T67" fmla="*/ 184 h 260"/>
                <a:gd name="T68" fmla="*/ 3221 w 4728"/>
                <a:gd name="T69" fmla="*/ 191 h 260"/>
                <a:gd name="T70" fmla="*/ 2988 w 4728"/>
                <a:gd name="T71" fmla="*/ 197 h 260"/>
                <a:gd name="T72" fmla="*/ 2521 w 4728"/>
                <a:gd name="T73" fmla="*/ 209 h 260"/>
                <a:gd name="T74" fmla="*/ 1588 w 4728"/>
                <a:gd name="T75" fmla="*/ 235 h 260"/>
                <a:gd name="T76" fmla="*/ 654 w 4728"/>
                <a:gd name="T77" fmla="*/ 260 h 260"/>
                <a:gd name="T78" fmla="*/ 652 w 4728"/>
                <a:gd name="T79" fmla="*/ 260 h 260"/>
                <a:gd name="T80" fmla="*/ 650 w 4728"/>
                <a:gd name="T81" fmla="*/ 259 h 260"/>
                <a:gd name="T82" fmla="*/ 331 w 4728"/>
                <a:gd name="T83" fmla="*/ 17 h 260"/>
                <a:gd name="T84" fmla="*/ 334 w 4728"/>
                <a:gd name="T85" fmla="*/ 17 h 260"/>
                <a:gd name="T86" fmla="*/ 0 w 4728"/>
                <a:gd name="T87" fmla="*/ 15 h 260"/>
                <a:gd name="T88" fmla="*/ 0 w 4728"/>
                <a:gd name="T89" fmla="*/ 1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8" h="260">
                  <a:moveTo>
                    <a:pt x="0" y="11"/>
                  </a:moveTo>
                  <a:cubicBezTo>
                    <a:pt x="334" y="9"/>
                    <a:pt x="334" y="9"/>
                    <a:pt x="334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658" y="248"/>
                    <a:pt x="658" y="248"/>
                    <a:pt x="658" y="248"/>
                  </a:cubicBezTo>
                  <a:cubicBezTo>
                    <a:pt x="654" y="247"/>
                    <a:pt x="654" y="247"/>
                    <a:pt x="654" y="247"/>
                  </a:cubicBezTo>
                  <a:cubicBezTo>
                    <a:pt x="1587" y="212"/>
                    <a:pt x="1587" y="212"/>
                    <a:pt x="1587" y="212"/>
                  </a:cubicBezTo>
                  <a:cubicBezTo>
                    <a:pt x="2520" y="177"/>
                    <a:pt x="2520" y="177"/>
                    <a:pt x="2520" y="177"/>
                  </a:cubicBezTo>
                  <a:cubicBezTo>
                    <a:pt x="2987" y="160"/>
                    <a:pt x="2987" y="160"/>
                    <a:pt x="2987" y="160"/>
                  </a:cubicBezTo>
                  <a:cubicBezTo>
                    <a:pt x="3220" y="151"/>
                    <a:pt x="3220" y="151"/>
                    <a:pt x="3220" y="151"/>
                  </a:cubicBezTo>
                  <a:cubicBezTo>
                    <a:pt x="3453" y="143"/>
                    <a:pt x="3453" y="143"/>
                    <a:pt x="3453" y="143"/>
                  </a:cubicBezTo>
                  <a:cubicBezTo>
                    <a:pt x="3609" y="137"/>
                    <a:pt x="3764" y="133"/>
                    <a:pt x="3920" y="129"/>
                  </a:cubicBezTo>
                  <a:cubicBezTo>
                    <a:pt x="4153" y="123"/>
                    <a:pt x="4153" y="123"/>
                    <a:pt x="4153" y="123"/>
                  </a:cubicBezTo>
                  <a:cubicBezTo>
                    <a:pt x="4387" y="118"/>
                    <a:pt x="4387" y="118"/>
                    <a:pt x="4387" y="118"/>
                  </a:cubicBezTo>
                  <a:cubicBezTo>
                    <a:pt x="4379" y="120"/>
                    <a:pt x="4379" y="120"/>
                    <a:pt x="4379" y="120"/>
                  </a:cubicBezTo>
                  <a:cubicBezTo>
                    <a:pt x="4577" y="3"/>
                    <a:pt x="4577" y="3"/>
                    <a:pt x="4577" y="3"/>
                  </a:cubicBezTo>
                  <a:cubicBezTo>
                    <a:pt x="4580" y="0"/>
                    <a:pt x="4580" y="0"/>
                    <a:pt x="4580" y="0"/>
                  </a:cubicBezTo>
                  <a:cubicBezTo>
                    <a:pt x="4584" y="1"/>
                    <a:pt x="4584" y="1"/>
                    <a:pt x="4584" y="1"/>
                  </a:cubicBezTo>
                  <a:cubicBezTo>
                    <a:pt x="4596" y="1"/>
                    <a:pt x="4608" y="2"/>
                    <a:pt x="4620" y="3"/>
                  </a:cubicBezTo>
                  <a:cubicBezTo>
                    <a:pt x="4632" y="4"/>
                    <a:pt x="4644" y="4"/>
                    <a:pt x="4656" y="5"/>
                  </a:cubicBezTo>
                  <a:cubicBezTo>
                    <a:pt x="4692" y="8"/>
                    <a:pt x="4692" y="8"/>
                    <a:pt x="4692" y="8"/>
                  </a:cubicBezTo>
                  <a:cubicBezTo>
                    <a:pt x="4704" y="9"/>
                    <a:pt x="4716" y="10"/>
                    <a:pt x="4728" y="11"/>
                  </a:cubicBezTo>
                  <a:cubicBezTo>
                    <a:pt x="4728" y="15"/>
                    <a:pt x="4728" y="15"/>
                    <a:pt x="4728" y="15"/>
                  </a:cubicBezTo>
                  <a:cubicBezTo>
                    <a:pt x="4716" y="16"/>
                    <a:pt x="4704" y="18"/>
                    <a:pt x="4692" y="19"/>
                  </a:cubicBezTo>
                  <a:cubicBezTo>
                    <a:pt x="4656" y="21"/>
                    <a:pt x="4656" y="21"/>
                    <a:pt x="4656" y="21"/>
                  </a:cubicBezTo>
                  <a:cubicBezTo>
                    <a:pt x="4644" y="22"/>
                    <a:pt x="4632" y="23"/>
                    <a:pt x="4620" y="24"/>
                  </a:cubicBezTo>
                  <a:cubicBezTo>
                    <a:pt x="4608" y="25"/>
                    <a:pt x="4596" y="25"/>
                    <a:pt x="4584" y="26"/>
                  </a:cubicBezTo>
                  <a:cubicBezTo>
                    <a:pt x="4590" y="24"/>
                    <a:pt x="4590" y="24"/>
                    <a:pt x="4590" y="24"/>
                  </a:cubicBezTo>
                  <a:cubicBezTo>
                    <a:pt x="4396" y="147"/>
                    <a:pt x="4396" y="147"/>
                    <a:pt x="4396" y="147"/>
                  </a:cubicBezTo>
                  <a:cubicBezTo>
                    <a:pt x="4392" y="149"/>
                    <a:pt x="4392" y="149"/>
                    <a:pt x="4392" y="149"/>
                  </a:cubicBezTo>
                  <a:cubicBezTo>
                    <a:pt x="4388" y="149"/>
                    <a:pt x="4388" y="149"/>
                    <a:pt x="4388" y="149"/>
                  </a:cubicBezTo>
                  <a:cubicBezTo>
                    <a:pt x="4155" y="159"/>
                    <a:pt x="4155" y="159"/>
                    <a:pt x="4155" y="159"/>
                  </a:cubicBezTo>
                  <a:cubicBezTo>
                    <a:pt x="3921" y="168"/>
                    <a:pt x="3921" y="168"/>
                    <a:pt x="3921" y="168"/>
                  </a:cubicBezTo>
                  <a:cubicBezTo>
                    <a:pt x="3766" y="174"/>
                    <a:pt x="3610" y="179"/>
                    <a:pt x="3455" y="184"/>
                  </a:cubicBezTo>
                  <a:cubicBezTo>
                    <a:pt x="3221" y="191"/>
                    <a:pt x="3221" y="191"/>
                    <a:pt x="3221" y="191"/>
                  </a:cubicBezTo>
                  <a:cubicBezTo>
                    <a:pt x="2988" y="197"/>
                    <a:pt x="2988" y="197"/>
                    <a:pt x="2988" y="197"/>
                  </a:cubicBezTo>
                  <a:cubicBezTo>
                    <a:pt x="2521" y="209"/>
                    <a:pt x="2521" y="209"/>
                    <a:pt x="2521" y="209"/>
                  </a:cubicBezTo>
                  <a:cubicBezTo>
                    <a:pt x="1588" y="235"/>
                    <a:pt x="1588" y="235"/>
                    <a:pt x="1588" y="235"/>
                  </a:cubicBezTo>
                  <a:cubicBezTo>
                    <a:pt x="654" y="260"/>
                    <a:pt x="654" y="260"/>
                    <a:pt x="654" y="260"/>
                  </a:cubicBezTo>
                  <a:cubicBezTo>
                    <a:pt x="652" y="260"/>
                    <a:pt x="652" y="260"/>
                    <a:pt x="652" y="260"/>
                  </a:cubicBezTo>
                  <a:cubicBezTo>
                    <a:pt x="650" y="259"/>
                    <a:pt x="650" y="259"/>
                    <a:pt x="650" y="259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4">
              <a:extLst>
                <a:ext uri="{FF2B5EF4-FFF2-40B4-BE49-F238E27FC236}">
                  <a16:creationId xmlns:a16="http://schemas.microsoft.com/office/drawing/2014/main" id="{CE9EA824-036A-01F6-E68C-C0FE92F70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905"/>
              <a:ext cx="80" cy="50"/>
            </a:xfrm>
            <a:custGeom>
              <a:avLst/>
              <a:gdLst>
                <a:gd name="T0" fmla="*/ 0 w 80"/>
                <a:gd name="T1" fmla="*/ 0 h 50"/>
                <a:gd name="T2" fmla="*/ 80 w 80"/>
                <a:gd name="T3" fmla="*/ 0 h 50"/>
                <a:gd name="T4" fmla="*/ 80 w 80"/>
                <a:gd name="T5" fmla="*/ 50 h 50"/>
                <a:gd name="T6" fmla="*/ 68 w 80"/>
                <a:gd name="T7" fmla="*/ 50 h 50"/>
                <a:gd name="T8" fmla="*/ 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0" y="0"/>
                  </a:moveTo>
                  <a:lnTo>
                    <a:pt x="80" y="0"/>
                  </a:lnTo>
                  <a:lnTo>
                    <a:pt x="80" y="50"/>
                  </a:lnTo>
                  <a:lnTo>
                    <a:pt x="68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5">
              <a:extLst>
                <a:ext uri="{FF2B5EF4-FFF2-40B4-BE49-F238E27FC236}">
                  <a16:creationId xmlns:a16="http://schemas.microsoft.com/office/drawing/2014/main" id="{76D543CB-AC76-543D-ABF9-41BED09D5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905"/>
              <a:ext cx="47" cy="49"/>
            </a:xfrm>
            <a:custGeom>
              <a:avLst/>
              <a:gdLst>
                <a:gd name="T0" fmla="*/ 0 w 47"/>
                <a:gd name="T1" fmla="*/ 0 h 49"/>
                <a:gd name="T2" fmla="*/ 47 w 47"/>
                <a:gd name="T3" fmla="*/ 0 h 49"/>
                <a:gd name="T4" fmla="*/ 47 w 47"/>
                <a:gd name="T5" fmla="*/ 48 h 49"/>
                <a:gd name="T6" fmla="*/ 0 w 47"/>
                <a:gd name="T7" fmla="*/ 49 h 49"/>
                <a:gd name="T8" fmla="*/ 0 w 47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0" y="0"/>
                  </a:moveTo>
                  <a:lnTo>
                    <a:pt x="47" y="0"/>
                  </a:lnTo>
                  <a:lnTo>
                    <a:pt x="47" y="48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>
              <a:extLst>
                <a:ext uri="{FF2B5EF4-FFF2-40B4-BE49-F238E27FC236}">
                  <a16:creationId xmlns:a16="http://schemas.microsoft.com/office/drawing/2014/main" id="{92EBAC67-8DE9-AD3E-6912-44A914DB7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904"/>
              <a:ext cx="46" cy="48"/>
            </a:xfrm>
            <a:custGeom>
              <a:avLst/>
              <a:gdLst>
                <a:gd name="T0" fmla="*/ 0 w 46"/>
                <a:gd name="T1" fmla="*/ 1 h 48"/>
                <a:gd name="T2" fmla="*/ 46 w 46"/>
                <a:gd name="T3" fmla="*/ 0 h 48"/>
                <a:gd name="T4" fmla="*/ 46 w 46"/>
                <a:gd name="T5" fmla="*/ 47 h 48"/>
                <a:gd name="T6" fmla="*/ 0 w 46"/>
                <a:gd name="T7" fmla="*/ 48 h 48"/>
                <a:gd name="T8" fmla="*/ 0 w 4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"/>
                  </a:moveTo>
                  <a:lnTo>
                    <a:pt x="46" y="0"/>
                  </a:lnTo>
                  <a:lnTo>
                    <a:pt x="46" y="47"/>
                  </a:lnTo>
                  <a:lnTo>
                    <a:pt x="0" y="4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>
              <a:extLst>
                <a:ext uri="{FF2B5EF4-FFF2-40B4-BE49-F238E27FC236}">
                  <a16:creationId xmlns:a16="http://schemas.microsoft.com/office/drawing/2014/main" id="{5BCEF4C5-6EDC-AE01-DB07-AA5198D59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904"/>
              <a:ext cx="46" cy="47"/>
            </a:xfrm>
            <a:custGeom>
              <a:avLst/>
              <a:gdLst>
                <a:gd name="T0" fmla="*/ 0 w 46"/>
                <a:gd name="T1" fmla="*/ 0 h 47"/>
                <a:gd name="T2" fmla="*/ 46 w 46"/>
                <a:gd name="T3" fmla="*/ 0 h 47"/>
                <a:gd name="T4" fmla="*/ 46 w 46"/>
                <a:gd name="T5" fmla="*/ 46 h 47"/>
                <a:gd name="T6" fmla="*/ 0 w 46"/>
                <a:gd name="T7" fmla="*/ 47 h 47"/>
                <a:gd name="T8" fmla="*/ 0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0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8">
              <a:extLst>
                <a:ext uri="{FF2B5EF4-FFF2-40B4-BE49-F238E27FC236}">
                  <a16:creationId xmlns:a16="http://schemas.microsoft.com/office/drawing/2014/main" id="{DD0D6B85-C28A-07C6-905A-D3074C83E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904"/>
              <a:ext cx="46" cy="45"/>
            </a:xfrm>
            <a:custGeom>
              <a:avLst/>
              <a:gdLst>
                <a:gd name="T0" fmla="*/ 0 w 46"/>
                <a:gd name="T1" fmla="*/ 0 h 45"/>
                <a:gd name="T2" fmla="*/ 46 w 46"/>
                <a:gd name="T3" fmla="*/ 0 h 45"/>
                <a:gd name="T4" fmla="*/ 46 w 46"/>
                <a:gd name="T5" fmla="*/ 44 h 45"/>
                <a:gd name="T6" fmla="*/ 0 w 46"/>
                <a:gd name="T7" fmla="*/ 45 h 45"/>
                <a:gd name="T8" fmla="*/ 0 w 4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0"/>
                  </a:moveTo>
                  <a:lnTo>
                    <a:pt x="46" y="0"/>
                  </a:lnTo>
                  <a:lnTo>
                    <a:pt x="46" y="44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9">
              <a:extLst>
                <a:ext uri="{FF2B5EF4-FFF2-40B4-BE49-F238E27FC236}">
                  <a16:creationId xmlns:a16="http://schemas.microsoft.com/office/drawing/2014/main" id="{4ED74F06-8CC0-BDDB-F2EB-79B65801D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904"/>
              <a:ext cx="46" cy="43"/>
            </a:xfrm>
            <a:custGeom>
              <a:avLst/>
              <a:gdLst>
                <a:gd name="T0" fmla="*/ 0 w 46"/>
                <a:gd name="T1" fmla="*/ 0 h 43"/>
                <a:gd name="T2" fmla="*/ 46 w 46"/>
                <a:gd name="T3" fmla="*/ 0 h 43"/>
                <a:gd name="T4" fmla="*/ 46 w 46"/>
                <a:gd name="T5" fmla="*/ 42 h 43"/>
                <a:gd name="T6" fmla="*/ 0 w 46"/>
                <a:gd name="T7" fmla="*/ 43 h 43"/>
                <a:gd name="T8" fmla="*/ 0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0"/>
                  </a:moveTo>
                  <a:lnTo>
                    <a:pt x="46" y="0"/>
                  </a:lnTo>
                  <a:lnTo>
                    <a:pt x="46" y="42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0">
              <a:extLst>
                <a:ext uri="{FF2B5EF4-FFF2-40B4-BE49-F238E27FC236}">
                  <a16:creationId xmlns:a16="http://schemas.microsoft.com/office/drawing/2014/main" id="{CE87EDCA-FD35-18CC-EC72-348A89AD8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903"/>
              <a:ext cx="46" cy="42"/>
            </a:xfrm>
            <a:custGeom>
              <a:avLst/>
              <a:gdLst>
                <a:gd name="T0" fmla="*/ 0 w 46"/>
                <a:gd name="T1" fmla="*/ 0 h 42"/>
                <a:gd name="T2" fmla="*/ 46 w 46"/>
                <a:gd name="T3" fmla="*/ 0 h 42"/>
                <a:gd name="T4" fmla="*/ 46 w 46"/>
                <a:gd name="T5" fmla="*/ 41 h 42"/>
                <a:gd name="T6" fmla="*/ 0 w 46"/>
                <a:gd name="T7" fmla="*/ 42 h 42"/>
                <a:gd name="T8" fmla="*/ 0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0"/>
                  </a:moveTo>
                  <a:lnTo>
                    <a:pt x="46" y="0"/>
                  </a:lnTo>
                  <a:lnTo>
                    <a:pt x="46" y="41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1">
              <a:extLst>
                <a:ext uri="{FF2B5EF4-FFF2-40B4-BE49-F238E27FC236}">
                  <a16:creationId xmlns:a16="http://schemas.microsoft.com/office/drawing/2014/main" id="{8DE73148-04A2-8FD4-9004-F674A26F6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903"/>
              <a:ext cx="46" cy="40"/>
            </a:xfrm>
            <a:custGeom>
              <a:avLst/>
              <a:gdLst>
                <a:gd name="T0" fmla="*/ 0 w 46"/>
                <a:gd name="T1" fmla="*/ 0 h 40"/>
                <a:gd name="T2" fmla="*/ 46 w 46"/>
                <a:gd name="T3" fmla="*/ 0 h 40"/>
                <a:gd name="T4" fmla="*/ 46 w 46"/>
                <a:gd name="T5" fmla="*/ 39 h 40"/>
                <a:gd name="T6" fmla="*/ 0 w 46"/>
                <a:gd name="T7" fmla="*/ 40 h 40"/>
                <a:gd name="T8" fmla="*/ 0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0" y="0"/>
                  </a:moveTo>
                  <a:lnTo>
                    <a:pt x="46" y="0"/>
                  </a:lnTo>
                  <a:lnTo>
                    <a:pt x="46" y="39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2">
              <a:extLst>
                <a:ext uri="{FF2B5EF4-FFF2-40B4-BE49-F238E27FC236}">
                  <a16:creationId xmlns:a16="http://schemas.microsoft.com/office/drawing/2014/main" id="{6DF3DD68-5338-7FF4-B862-8A5CD16C0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903"/>
              <a:ext cx="46" cy="39"/>
            </a:xfrm>
            <a:custGeom>
              <a:avLst/>
              <a:gdLst>
                <a:gd name="T0" fmla="*/ 0 w 46"/>
                <a:gd name="T1" fmla="*/ 0 h 39"/>
                <a:gd name="T2" fmla="*/ 46 w 46"/>
                <a:gd name="T3" fmla="*/ 0 h 39"/>
                <a:gd name="T4" fmla="*/ 46 w 46"/>
                <a:gd name="T5" fmla="*/ 38 h 39"/>
                <a:gd name="T6" fmla="*/ 0 w 46"/>
                <a:gd name="T7" fmla="*/ 39 h 39"/>
                <a:gd name="T8" fmla="*/ 0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0"/>
                  </a:moveTo>
                  <a:lnTo>
                    <a:pt x="46" y="0"/>
                  </a:lnTo>
                  <a:lnTo>
                    <a:pt x="46" y="38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3">
              <a:extLst>
                <a:ext uri="{FF2B5EF4-FFF2-40B4-BE49-F238E27FC236}">
                  <a16:creationId xmlns:a16="http://schemas.microsoft.com/office/drawing/2014/main" id="{0E1F14AF-D100-A5C1-0C9C-93618DA35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903"/>
              <a:ext cx="47" cy="37"/>
            </a:xfrm>
            <a:custGeom>
              <a:avLst/>
              <a:gdLst>
                <a:gd name="T0" fmla="*/ 0 w 47"/>
                <a:gd name="T1" fmla="*/ 0 h 37"/>
                <a:gd name="T2" fmla="*/ 47 w 47"/>
                <a:gd name="T3" fmla="*/ 0 h 37"/>
                <a:gd name="T4" fmla="*/ 47 w 47"/>
                <a:gd name="T5" fmla="*/ 36 h 37"/>
                <a:gd name="T6" fmla="*/ 0 w 47"/>
                <a:gd name="T7" fmla="*/ 37 h 37"/>
                <a:gd name="T8" fmla="*/ 0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0"/>
                  </a:moveTo>
                  <a:lnTo>
                    <a:pt x="47" y="0"/>
                  </a:lnTo>
                  <a:lnTo>
                    <a:pt x="47" y="36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4">
              <a:extLst>
                <a:ext uri="{FF2B5EF4-FFF2-40B4-BE49-F238E27FC236}">
                  <a16:creationId xmlns:a16="http://schemas.microsoft.com/office/drawing/2014/main" id="{FD2D98FE-D0EC-2075-42F1-3707FFF78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902"/>
              <a:ext cx="46" cy="36"/>
            </a:xfrm>
            <a:custGeom>
              <a:avLst/>
              <a:gdLst>
                <a:gd name="T0" fmla="*/ 0 w 46"/>
                <a:gd name="T1" fmla="*/ 1 h 36"/>
                <a:gd name="T2" fmla="*/ 46 w 46"/>
                <a:gd name="T3" fmla="*/ 0 h 36"/>
                <a:gd name="T4" fmla="*/ 46 w 46"/>
                <a:gd name="T5" fmla="*/ 35 h 36"/>
                <a:gd name="T6" fmla="*/ 0 w 46"/>
                <a:gd name="T7" fmla="*/ 36 h 36"/>
                <a:gd name="T8" fmla="*/ 0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1"/>
                  </a:moveTo>
                  <a:lnTo>
                    <a:pt x="46" y="0"/>
                  </a:lnTo>
                  <a:lnTo>
                    <a:pt x="46" y="35"/>
                  </a:lnTo>
                  <a:lnTo>
                    <a:pt x="0" y="36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5">
              <a:extLst>
                <a:ext uri="{FF2B5EF4-FFF2-40B4-BE49-F238E27FC236}">
                  <a16:creationId xmlns:a16="http://schemas.microsoft.com/office/drawing/2014/main" id="{D098F167-ED9C-E48E-0024-1234B583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902"/>
              <a:ext cx="47" cy="34"/>
            </a:xfrm>
            <a:custGeom>
              <a:avLst/>
              <a:gdLst>
                <a:gd name="T0" fmla="*/ 0 w 47"/>
                <a:gd name="T1" fmla="*/ 0 h 34"/>
                <a:gd name="T2" fmla="*/ 47 w 47"/>
                <a:gd name="T3" fmla="*/ 0 h 34"/>
                <a:gd name="T4" fmla="*/ 47 w 47"/>
                <a:gd name="T5" fmla="*/ 33 h 34"/>
                <a:gd name="T6" fmla="*/ 0 w 47"/>
                <a:gd name="T7" fmla="*/ 34 h 34"/>
                <a:gd name="T8" fmla="*/ 0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0" y="0"/>
                  </a:moveTo>
                  <a:lnTo>
                    <a:pt x="47" y="0"/>
                  </a:lnTo>
                  <a:lnTo>
                    <a:pt x="47" y="33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6">
              <a:extLst>
                <a:ext uri="{FF2B5EF4-FFF2-40B4-BE49-F238E27FC236}">
                  <a16:creationId xmlns:a16="http://schemas.microsoft.com/office/drawing/2014/main" id="{70FE3FE4-0F1F-3915-1692-9D923FBBF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1" y="902"/>
              <a:ext cx="46" cy="32"/>
            </a:xfrm>
            <a:custGeom>
              <a:avLst/>
              <a:gdLst>
                <a:gd name="T0" fmla="*/ 0 w 46"/>
                <a:gd name="T1" fmla="*/ 0 h 32"/>
                <a:gd name="T2" fmla="*/ 46 w 46"/>
                <a:gd name="T3" fmla="*/ 0 h 32"/>
                <a:gd name="T4" fmla="*/ 46 w 46"/>
                <a:gd name="T5" fmla="*/ 31 h 32"/>
                <a:gd name="T6" fmla="*/ 0 w 46"/>
                <a:gd name="T7" fmla="*/ 32 h 32"/>
                <a:gd name="T8" fmla="*/ 0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0" y="0"/>
                  </a:moveTo>
                  <a:lnTo>
                    <a:pt x="46" y="0"/>
                  </a:lnTo>
                  <a:lnTo>
                    <a:pt x="46" y="31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47">
              <a:extLst>
                <a:ext uri="{FF2B5EF4-FFF2-40B4-BE49-F238E27FC236}">
                  <a16:creationId xmlns:a16="http://schemas.microsoft.com/office/drawing/2014/main" id="{865EF114-BDBD-7528-7D34-A5FC239EE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8">
              <a:extLst>
                <a:ext uri="{FF2B5EF4-FFF2-40B4-BE49-F238E27FC236}">
                  <a16:creationId xmlns:a16="http://schemas.microsoft.com/office/drawing/2014/main" id="{8D5A24F7-96E9-E838-D31C-5D1824E59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901"/>
              <a:ext cx="46" cy="30"/>
            </a:xfrm>
            <a:custGeom>
              <a:avLst/>
              <a:gdLst>
                <a:gd name="T0" fmla="*/ 0 w 46"/>
                <a:gd name="T1" fmla="*/ 0 h 30"/>
                <a:gd name="T2" fmla="*/ 46 w 46"/>
                <a:gd name="T3" fmla="*/ 0 h 30"/>
                <a:gd name="T4" fmla="*/ 46 w 46"/>
                <a:gd name="T5" fmla="*/ 28 h 30"/>
                <a:gd name="T6" fmla="*/ 0 w 46"/>
                <a:gd name="T7" fmla="*/ 30 h 30"/>
                <a:gd name="T8" fmla="*/ 0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0" y="0"/>
                  </a:moveTo>
                  <a:lnTo>
                    <a:pt x="46" y="0"/>
                  </a:lnTo>
                  <a:lnTo>
                    <a:pt x="46" y="28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9">
              <a:extLst>
                <a:ext uri="{FF2B5EF4-FFF2-40B4-BE49-F238E27FC236}">
                  <a16:creationId xmlns:a16="http://schemas.microsoft.com/office/drawing/2014/main" id="{87BC54AD-16E7-989C-4345-4BDB92883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901"/>
              <a:ext cx="46" cy="28"/>
            </a:xfrm>
            <a:custGeom>
              <a:avLst/>
              <a:gdLst>
                <a:gd name="T0" fmla="*/ 0 w 46"/>
                <a:gd name="T1" fmla="*/ 0 h 28"/>
                <a:gd name="T2" fmla="*/ 46 w 46"/>
                <a:gd name="T3" fmla="*/ 0 h 28"/>
                <a:gd name="T4" fmla="*/ 46 w 46"/>
                <a:gd name="T5" fmla="*/ 27 h 28"/>
                <a:gd name="T6" fmla="*/ 0 w 46"/>
                <a:gd name="T7" fmla="*/ 28 h 28"/>
                <a:gd name="T8" fmla="*/ 0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0"/>
                  </a:moveTo>
                  <a:lnTo>
                    <a:pt x="46" y="0"/>
                  </a:lnTo>
                  <a:lnTo>
                    <a:pt x="46" y="27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0">
              <a:extLst>
                <a:ext uri="{FF2B5EF4-FFF2-40B4-BE49-F238E27FC236}">
                  <a16:creationId xmlns:a16="http://schemas.microsoft.com/office/drawing/2014/main" id="{4E59628D-6D36-5E67-399E-77E6D2D83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901"/>
              <a:ext cx="46" cy="26"/>
            </a:xfrm>
            <a:custGeom>
              <a:avLst/>
              <a:gdLst>
                <a:gd name="T0" fmla="*/ 0 w 46"/>
                <a:gd name="T1" fmla="*/ 0 h 26"/>
                <a:gd name="T2" fmla="*/ 46 w 46"/>
                <a:gd name="T3" fmla="*/ 0 h 26"/>
                <a:gd name="T4" fmla="*/ 46 w 46"/>
                <a:gd name="T5" fmla="*/ 25 h 26"/>
                <a:gd name="T6" fmla="*/ 0 w 46"/>
                <a:gd name="T7" fmla="*/ 26 h 26"/>
                <a:gd name="T8" fmla="*/ 0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0" y="0"/>
                  </a:moveTo>
                  <a:lnTo>
                    <a:pt x="46" y="0"/>
                  </a:lnTo>
                  <a:lnTo>
                    <a:pt x="46" y="25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1">
              <a:extLst>
                <a:ext uri="{FF2B5EF4-FFF2-40B4-BE49-F238E27FC236}">
                  <a16:creationId xmlns:a16="http://schemas.microsoft.com/office/drawing/2014/main" id="{2A007A72-5FA7-A46A-474C-CE4FD21E7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900"/>
              <a:ext cx="47" cy="25"/>
            </a:xfrm>
            <a:custGeom>
              <a:avLst/>
              <a:gdLst>
                <a:gd name="T0" fmla="*/ 0 w 47"/>
                <a:gd name="T1" fmla="*/ 0 h 25"/>
                <a:gd name="T2" fmla="*/ 47 w 47"/>
                <a:gd name="T3" fmla="*/ 0 h 25"/>
                <a:gd name="T4" fmla="*/ 47 w 47"/>
                <a:gd name="T5" fmla="*/ 24 h 25"/>
                <a:gd name="T6" fmla="*/ 0 w 47"/>
                <a:gd name="T7" fmla="*/ 25 h 25"/>
                <a:gd name="T8" fmla="*/ 0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0"/>
                  </a:moveTo>
                  <a:lnTo>
                    <a:pt x="47" y="0"/>
                  </a:lnTo>
                  <a:lnTo>
                    <a:pt x="47" y="24"/>
                  </a:ln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2">
              <a:extLst>
                <a:ext uri="{FF2B5EF4-FFF2-40B4-BE49-F238E27FC236}">
                  <a16:creationId xmlns:a16="http://schemas.microsoft.com/office/drawing/2014/main" id="{4F6AA231-7819-21E6-7D15-169D41218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900"/>
              <a:ext cx="46" cy="23"/>
            </a:xfrm>
            <a:custGeom>
              <a:avLst/>
              <a:gdLst>
                <a:gd name="T0" fmla="*/ 0 w 46"/>
                <a:gd name="T1" fmla="*/ 0 h 23"/>
                <a:gd name="T2" fmla="*/ 46 w 46"/>
                <a:gd name="T3" fmla="*/ 0 h 23"/>
                <a:gd name="T4" fmla="*/ 46 w 46"/>
                <a:gd name="T5" fmla="*/ 22 h 23"/>
                <a:gd name="T6" fmla="*/ 0 w 46"/>
                <a:gd name="T7" fmla="*/ 23 h 23"/>
                <a:gd name="T8" fmla="*/ 0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0" y="0"/>
                  </a:moveTo>
                  <a:lnTo>
                    <a:pt x="46" y="0"/>
                  </a:lnTo>
                  <a:lnTo>
                    <a:pt x="46" y="22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3">
              <a:extLst>
                <a:ext uri="{FF2B5EF4-FFF2-40B4-BE49-F238E27FC236}">
                  <a16:creationId xmlns:a16="http://schemas.microsoft.com/office/drawing/2014/main" id="{1D81CFF0-25B5-8926-A006-CE970A3A5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900"/>
              <a:ext cx="21" cy="15"/>
            </a:xfrm>
            <a:custGeom>
              <a:avLst/>
              <a:gdLst>
                <a:gd name="T0" fmla="*/ 21 w 21"/>
                <a:gd name="T1" fmla="*/ 0 h 15"/>
                <a:gd name="T2" fmla="*/ 0 w 21"/>
                <a:gd name="T3" fmla="*/ 15 h 15"/>
                <a:gd name="T4" fmla="*/ 0 w 21"/>
                <a:gd name="T5" fmla="*/ 0 h 15"/>
                <a:gd name="T6" fmla="*/ 21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4">
              <a:extLst>
                <a:ext uri="{FF2B5EF4-FFF2-40B4-BE49-F238E27FC236}">
                  <a16:creationId xmlns:a16="http://schemas.microsoft.com/office/drawing/2014/main" id="{3BF6D97E-7F2A-B6F9-E0D2-4B00D1A45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" y="900"/>
              <a:ext cx="1950" cy="107"/>
            </a:xfrm>
            <a:custGeom>
              <a:avLst/>
              <a:gdLst>
                <a:gd name="T0" fmla="*/ 4703 w 4703"/>
                <a:gd name="T1" fmla="*/ 15 h 260"/>
                <a:gd name="T2" fmla="*/ 4370 w 4703"/>
                <a:gd name="T3" fmla="*/ 17 h 260"/>
                <a:gd name="T4" fmla="*/ 4372 w 4703"/>
                <a:gd name="T5" fmla="*/ 17 h 260"/>
                <a:gd name="T6" fmla="*/ 4053 w 4703"/>
                <a:gd name="T7" fmla="*/ 259 h 260"/>
                <a:gd name="T8" fmla="*/ 4051 w 4703"/>
                <a:gd name="T9" fmla="*/ 260 h 260"/>
                <a:gd name="T10" fmla="*/ 4049 w 4703"/>
                <a:gd name="T11" fmla="*/ 260 h 260"/>
                <a:gd name="T12" fmla="*/ 3116 w 4703"/>
                <a:gd name="T13" fmla="*/ 235 h 260"/>
                <a:gd name="T14" fmla="*/ 2182 w 4703"/>
                <a:gd name="T15" fmla="*/ 209 h 260"/>
                <a:gd name="T16" fmla="*/ 1715 w 4703"/>
                <a:gd name="T17" fmla="*/ 197 h 260"/>
                <a:gd name="T18" fmla="*/ 1482 w 4703"/>
                <a:gd name="T19" fmla="*/ 191 h 260"/>
                <a:gd name="T20" fmla="*/ 1249 w 4703"/>
                <a:gd name="T21" fmla="*/ 184 h 260"/>
                <a:gd name="T22" fmla="*/ 782 w 4703"/>
                <a:gd name="T23" fmla="*/ 168 h 260"/>
                <a:gd name="T24" fmla="*/ 549 w 4703"/>
                <a:gd name="T25" fmla="*/ 159 h 260"/>
                <a:gd name="T26" fmla="*/ 315 w 4703"/>
                <a:gd name="T27" fmla="*/ 149 h 260"/>
                <a:gd name="T28" fmla="*/ 311 w 4703"/>
                <a:gd name="T29" fmla="*/ 149 h 260"/>
                <a:gd name="T30" fmla="*/ 308 w 4703"/>
                <a:gd name="T31" fmla="*/ 147 h 260"/>
                <a:gd name="T32" fmla="*/ 113 w 4703"/>
                <a:gd name="T33" fmla="*/ 24 h 260"/>
                <a:gd name="T34" fmla="*/ 120 w 4703"/>
                <a:gd name="T35" fmla="*/ 26 h 260"/>
                <a:gd name="T36" fmla="*/ 90 w 4703"/>
                <a:gd name="T37" fmla="*/ 24 h 260"/>
                <a:gd name="T38" fmla="*/ 60 w 4703"/>
                <a:gd name="T39" fmla="*/ 21 h 260"/>
                <a:gd name="T40" fmla="*/ 30 w 4703"/>
                <a:gd name="T41" fmla="*/ 19 h 260"/>
                <a:gd name="T42" fmla="*/ 0 w 4703"/>
                <a:gd name="T43" fmla="*/ 15 h 260"/>
                <a:gd name="T44" fmla="*/ 0 w 4703"/>
                <a:gd name="T45" fmla="*/ 11 h 260"/>
                <a:gd name="T46" fmla="*/ 30 w 4703"/>
                <a:gd name="T47" fmla="*/ 8 h 260"/>
                <a:gd name="T48" fmla="*/ 60 w 4703"/>
                <a:gd name="T49" fmla="*/ 5 h 260"/>
                <a:gd name="T50" fmla="*/ 90 w 4703"/>
                <a:gd name="T51" fmla="*/ 3 h 260"/>
                <a:gd name="T52" fmla="*/ 120 w 4703"/>
                <a:gd name="T53" fmla="*/ 1 h 260"/>
                <a:gd name="T54" fmla="*/ 123 w 4703"/>
                <a:gd name="T55" fmla="*/ 0 h 260"/>
                <a:gd name="T56" fmla="*/ 126 w 4703"/>
                <a:gd name="T57" fmla="*/ 3 h 260"/>
                <a:gd name="T58" fmla="*/ 324 w 4703"/>
                <a:gd name="T59" fmla="*/ 120 h 260"/>
                <a:gd name="T60" fmla="*/ 316 w 4703"/>
                <a:gd name="T61" fmla="*/ 118 h 260"/>
                <a:gd name="T62" fmla="*/ 550 w 4703"/>
                <a:gd name="T63" fmla="*/ 123 h 260"/>
                <a:gd name="T64" fmla="*/ 783 w 4703"/>
                <a:gd name="T65" fmla="*/ 129 h 260"/>
                <a:gd name="T66" fmla="*/ 1250 w 4703"/>
                <a:gd name="T67" fmla="*/ 143 h 260"/>
                <a:gd name="T68" fmla="*/ 1483 w 4703"/>
                <a:gd name="T69" fmla="*/ 151 h 260"/>
                <a:gd name="T70" fmla="*/ 1716 w 4703"/>
                <a:gd name="T71" fmla="*/ 160 h 260"/>
                <a:gd name="T72" fmla="*/ 2183 w 4703"/>
                <a:gd name="T73" fmla="*/ 177 h 260"/>
                <a:gd name="T74" fmla="*/ 3116 w 4703"/>
                <a:gd name="T75" fmla="*/ 212 h 260"/>
                <a:gd name="T76" fmla="*/ 4050 w 4703"/>
                <a:gd name="T77" fmla="*/ 247 h 260"/>
                <a:gd name="T78" fmla="*/ 4045 w 4703"/>
                <a:gd name="T79" fmla="*/ 248 h 260"/>
                <a:gd name="T80" fmla="*/ 4367 w 4703"/>
                <a:gd name="T81" fmla="*/ 10 h 260"/>
                <a:gd name="T82" fmla="*/ 4368 w 4703"/>
                <a:gd name="T83" fmla="*/ 9 h 260"/>
                <a:gd name="T84" fmla="*/ 4370 w 4703"/>
                <a:gd name="T85" fmla="*/ 9 h 260"/>
                <a:gd name="T86" fmla="*/ 4703 w 4703"/>
                <a:gd name="T87" fmla="*/ 11 h 260"/>
                <a:gd name="T88" fmla="*/ 4703 w 4703"/>
                <a:gd name="T89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03" h="260">
                  <a:moveTo>
                    <a:pt x="4703" y="15"/>
                  </a:moveTo>
                  <a:cubicBezTo>
                    <a:pt x="4370" y="17"/>
                    <a:pt x="4370" y="17"/>
                    <a:pt x="4370" y="17"/>
                  </a:cubicBezTo>
                  <a:cubicBezTo>
                    <a:pt x="4372" y="17"/>
                    <a:pt x="4372" y="17"/>
                    <a:pt x="4372" y="17"/>
                  </a:cubicBezTo>
                  <a:cubicBezTo>
                    <a:pt x="4053" y="259"/>
                    <a:pt x="4053" y="259"/>
                    <a:pt x="4053" y="259"/>
                  </a:cubicBezTo>
                  <a:cubicBezTo>
                    <a:pt x="4051" y="260"/>
                    <a:pt x="4051" y="260"/>
                    <a:pt x="4051" y="260"/>
                  </a:cubicBezTo>
                  <a:cubicBezTo>
                    <a:pt x="4049" y="260"/>
                    <a:pt x="4049" y="260"/>
                    <a:pt x="4049" y="260"/>
                  </a:cubicBezTo>
                  <a:cubicBezTo>
                    <a:pt x="3116" y="235"/>
                    <a:pt x="3116" y="235"/>
                    <a:pt x="3116" y="235"/>
                  </a:cubicBezTo>
                  <a:cubicBezTo>
                    <a:pt x="2182" y="209"/>
                    <a:pt x="2182" y="209"/>
                    <a:pt x="2182" y="209"/>
                  </a:cubicBezTo>
                  <a:cubicBezTo>
                    <a:pt x="1715" y="197"/>
                    <a:pt x="1715" y="197"/>
                    <a:pt x="1715" y="197"/>
                  </a:cubicBezTo>
                  <a:cubicBezTo>
                    <a:pt x="1482" y="191"/>
                    <a:pt x="1482" y="191"/>
                    <a:pt x="1482" y="191"/>
                  </a:cubicBezTo>
                  <a:cubicBezTo>
                    <a:pt x="1249" y="184"/>
                    <a:pt x="1249" y="184"/>
                    <a:pt x="1249" y="184"/>
                  </a:cubicBezTo>
                  <a:cubicBezTo>
                    <a:pt x="1093" y="179"/>
                    <a:pt x="937" y="174"/>
                    <a:pt x="782" y="168"/>
                  </a:cubicBezTo>
                  <a:cubicBezTo>
                    <a:pt x="549" y="159"/>
                    <a:pt x="549" y="159"/>
                    <a:pt x="549" y="159"/>
                  </a:cubicBezTo>
                  <a:cubicBezTo>
                    <a:pt x="315" y="149"/>
                    <a:pt x="315" y="149"/>
                    <a:pt x="315" y="149"/>
                  </a:cubicBezTo>
                  <a:cubicBezTo>
                    <a:pt x="311" y="149"/>
                    <a:pt x="311" y="149"/>
                    <a:pt x="311" y="149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0" y="25"/>
                    <a:pt x="100" y="25"/>
                    <a:pt x="90" y="24"/>
                  </a:cubicBezTo>
                  <a:cubicBezTo>
                    <a:pt x="80" y="23"/>
                    <a:pt x="70" y="22"/>
                    <a:pt x="60" y="2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0" y="18"/>
                    <a:pt x="10" y="16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0"/>
                    <a:pt x="20" y="9"/>
                    <a:pt x="30" y="8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0" y="4"/>
                    <a:pt x="80" y="4"/>
                    <a:pt x="90" y="3"/>
                  </a:cubicBezTo>
                  <a:cubicBezTo>
                    <a:pt x="100" y="2"/>
                    <a:pt x="110" y="1"/>
                    <a:pt x="120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16" y="118"/>
                    <a:pt x="316" y="118"/>
                    <a:pt x="316" y="118"/>
                  </a:cubicBezTo>
                  <a:cubicBezTo>
                    <a:pt x="550" y="123"/>
                    <a:pt x="550" y="123"/>
                    <a:pt x="550" y="123"/>
                  </a:cubicBezTo>
                  <a:cubicBezTo>
                    <a:pt x="783" y="129"/>
                    <a:pt x="783" y="129"/>
                    <a:pt x="783" y="129"/>
                  </a:cubicBezTo>
                  <a:cubicBezTo>
                    <a:pt x="939" y="133"/>
                    <a:pt x="1094" y="137"/>
                    <a:pt x="1250" y="143"/>
                  </a:cubicBezTo>
                  <a:cubicBezTo>
                    <a:pt x="1483" y="151"/>
                    <a:pt x="1483" y="151"/>
                    <a:pt x="1483" y="151"/>
                  </a:cubicBezTo>
                  <a:cubicBezTo>
                    <a:pt x="1716" y="160"/>
                    <a:pt x="1716" y="160"/>
                    <a:pt x="1716" y="160"/>
                  </a:cubicBezTo>
                  <a:cubicBezTo>
                    <a:pt x="2183" y="177"/>
                    <a:pt x="2183" y="177"/>
                    <a:pt x="2183" y="177"/>
                  </a:cubicBezTo>
                  <a:cubicBezTo>
                    <a:pt x="3116" y="212"/>
                    <a:pt x="3116" y="212"/>
                    <a:pt x="3116" y="212"/>
                  </a:cubicBezTo>
                  <a:cubicBezTo>
                    <a:pt x="4050" y="247"/>
                    <a:pt x="4050" y="247"/>
                    <a:pt x="4050" y="247"/>
                  </a:cubicBezTo>
                  <a:cubicBezTo>
                    <a:pt x="4045" y="248"/>
                    <a:pt x="4045" y="248"/>
                    <a:pt x="4045" y="248"/>
                  </a:cubicBezTo>
                  <a:cubicBezTo>
                    <a:pt x="4367" y="10"/>
                    <a:pt x="4367" y="10"/>
                    <a:pt x="4367" y="10"/>
                  </a:cubicBezTo>
                  <a:cubicBezTo>
                    <a:pt x="4368" y="9"/>
                    <a:pt x="4368" y="9"/>
                    <a:pt x="4368" y="9"/>
                  </a:cubicBezTo>
                  <a:cubicBezTo>
                    <a:pt x="4370" y="9"/>
                    <a:pt x="4370" y="9"/>
                    <a:pt x="4370" y="9"/>
                  </a:cubicBezTo>
                  <a:cubicBezTo>
                    <a:pt x="4703" y="11"/>
                    <a:pt x="4703" y="11"/>
                    <a:pt x="4703" y="11"/>
                  </a:cubicBezTo>
                  <a:lnTo>
                    <a:pt x="470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5">
              <a:extLst>
                <a:ext uri="{FF2B5EF4-FFF2-40B4-BE49-F238E27FC236}">
                  <a16:creationId xmlns:a16="http://schemas.microsoft.com/office/drawing/2014/main" id="{FC2DF595-B572-2BCA-B26D-123B0B8C0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905"/>
              <a:ext cx="80" cy="50"/>
            </a:xfrm>
            <a:custGeom>
              <a:avLst/>
              <a:gdLst>
                <a:gd name="T0" fmla="*/ 80 w 80"/>
                <a:gd name="T1" fmla="*/ 0 h 50"/>
                <a:gd name="T2" fmla="*/ 0 w 80"/>
                <a:gd name="T3" fmla="*/ 0 h 50"/>
                <a:gd name="T4" fmla="*/ 0 w 80"/>
                <a:gd name="T5" fmla="*/ 50 h 50"/>
                <a:gd name="T6" fmla="*/ 11 w 80"/>
                <a:gd name="T7" fmla="*/ 50 h 50"/>
                <a:gd name="T8" fmla="*/ 8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80" y="0"/>
                  </a:moveTo>
                  <a:lnTo>
                    <a:pt x="0" y="0"/>
                  </a:lnTo>
                  <a:lnTo>
                    <a:pt x="0" y="50"/>
                  </a:lnTo>
                  <a:lnTo>
                    <a:pt x="11" y="50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6">
              <a:extLst>
                <a:ext uri="{FF2B5EF4-FFF2-40B4-BE49-F238E27FC236}">
                  <a16:creationId xmlns:a16="http://schemas.microsoft.com/office/drawing/2014/main" id="{D95930BB-62D1-E166-B41A-1D17090CF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905"/>
              <a:ext cx="46" cy="49"/>
            </a:xfrm>
            <a:custGeom>
              <a:avLst/>
              <a:gdLst>
                <a:gd name="T0" fmla="*/ 46 w 46"/>
                <a:gd name="T1" fmla="*/ 0 h 49"/>
                <a:gd name="T2" fmla="*/ 0 w 46"/>
                <a:gd name="T3" fmla="*/ 0 h 49"/>
                <a:gd name="T4" fmla="*/ 0 w 46"/>
                <a:gd name="T5" fmla="*/ 48 h 49"/>
                <a:gd name="T6" fmla="*/ 46 w 46"/>
                <a:gd name="T7" fmla="*/ 49 h 49"/>
                <a:gd name="T8" fmla="*/ 46 w 4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9">
                  <a:moveTo>
                    <a:pt x="4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46" y="4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7">
              <a:extLst>
                <a:ext uri="{FF2B5EF4-FFF2-40B4-BE49-F238E27FC236}">
                  <a16:creationId xmlns:a16="http://schemas.microsoft.com/office/drawing/2014/main" id="{5EDCFF8F-86BD-58A7-1F2B-98522F5D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904"/>
              <a:ext cx="47" cy="48"/>
            </a:xfrm>
            <a:custGeom>
              <a:avLst/>
              <a:gdLst>
                <a:gd name="T0" fmla="*/ 47 w 47"/>
                <a:gd name="T1" fmla="*/ 1 h 48"/>
                <a:gd name="T2" fmla="*/ 0 w 47"/>
                <a:gd name="T3" fmla="*/ 0 h 48"/>
                <a:gd name="T4" fmla="*/ 0 w 47"/>
                <a:gd name="T5" fmla="*/ 47 h 48"/>
                <a:gd name="T6" fmla="*/ 47 w 47"/>
                <a:gd name="T7" fmla="*/ 48 h 48"/>
                <a:gd name="T8" fmla="*/ 47 w 47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1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47" y="48"/>
                  </a:lnTo>
                  <a:lnTo>
                    <a:pt x="4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8">
              <a:extLst>
                <a:ext uri="{FF2B5EF4-FFF2-40B4-BE49-F238E27FC236}">
                  <a16:creationId xmlns:a16="http://schemas.microsoft.com/office/drawing/2014/main" id="{18789B9F-59CA-C6D2-5005-DD2DA765C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904"/>
              <a:ext cx="46" cy="47"/>
            </a:xfrm>
            <a:custGeom>
              <a:avLst/>
              <a:gdLst>
                <a:gd name="T0" fmla="*/ 46 w 46"/>
                <a:gd name="T1" fmla="*/ 0 h 47"/>
                <a:gd name="T2" fmla="*/ 0 w 46"/>
                <a:gd name="T3" fmla="*/ 0 h 47"/>
                <a:gd name="T4" fmla="*/ 0 w 46"/>
                <a:gd name="T5" fmla="*/ 46 h 47"/>
                <a:gd name="T6" fmla="*/ 46 w 46"/>
                <a:gd name="T7" fmla="*/ 47 h 47"/>
                <a:gd name="T8" fmla="*/ 46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46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46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9">
              <a:extLst>
                <a:ext uri="{FF2B5EF4-FFF2-40B4-BE49-F238E27FC236}">
                  <a16:creationId xmlns:a16="http://schemas.microsoft.com/office/drawing/2014/main" id="{C16FDD2B-B17C-164C-3030-6576F4A98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904"/>
              <a:ext cx="47" cy="45"/>
            </a:xfrm>
            <a:custGeom>
              <a:avLst/>
              <a:gdLst>
                <a:gd name="T0" fmla="*/ 47 w 47"/>
                <a:gd name="T1" fmla="*/ 0 h 45"/>
                <a:gd name="T2" fmla="*/ 0 w 47"/>
                <a:gd name="T3" fmla="*/ 0 h 45"/>
                <a:gd name="T4" fmla="*/ 0 w 47"/>
                <a:gd name="T5" fmla="*/ 44 h 45"/>
                <a:gd name="T6" fmla="*/ 47 w 47"/>
                <a:gd name="T7" fmla="*/ 45 h 45"/>
                <a:gd name="T8" fmla="*/ 47 w 4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7" y="45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0">
              <a:extLst>
                <a:ext uri="{FF2B5EF4-FFF2-40B4-BE49-F238E27FC236}">
                  <a16:creationId xmlns:a16="http://schemas.microsoft.com/office/drawing/2014/main" id="{5EB771C6-B890-DB6E-1BD6-97DE1EF54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904"/>
              <a:ext cx="46" cy="43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0 w 46"/>
                <a:gd name="T5" fmla="*/ 42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1">
              <a:extLst>
                <a:ext uri="{FF2B5EF4-FFF2-40B4-BE49-F238E27FC236}">
                  <a16:creationId xmlns:a16="http://schemas.microsoft.com/office/drawing/2014/main" id="{F0A71170-25FC-761A-2D81-296172C0D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903"/>
              <a:ext cx="46" cy="42"/>
            </a:xfrm>
            <a:custGeom>
              <a:avLst/>
              <a:gdLst>
                <a:gd name="T0" fmla="*/ 46 w 46"/>
                <a:gd name="T1" fmla="*/ 0 h 42"/>
                <a:gd name="T2" fmla="*/ 0 w 46"/>
                <a:gd name="T3" fmla="*/ 0 h 42"/>
                <a:gd name="T4" fmla="*/ 0 w 46"/>
                <a:gd name="T5" fmla="*/ 41 h 42"/>
                <a:gd name="T6" fmla="*/ 46 w 46"/>
                <a:gd name="T7" fmla="*/ 42 h 42"/>
                <a:gd name="T8" fmla="*/ 46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2">
              <a:extLst>
                <a:ext uri="{FF2B5EF4-FFF2-40B4-BE49-F238E27FC236}">
                  <a16:creationId xmlns:a16="http://schemas.microsoft.com/office/drawing/2014/main" id="{198FD0D1-FB4A-0250-75E4-207A6934B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903"/>
              <a:ext cx="46" cy="40"/>
            </a:xfrm>
            <a:custGeom>
              <a:avLst/>
              <a:gdLst>
                <a:gd name="T0" fmla="*/ 46 w 46"/>
                <a:gd name="T1" fmla="*/ 0 h 40"/>
                <a:gd name="T2" fmla="*/ 0 w 46"/>
                <a:gd name="T3" fmla="*/ 0 h 40"/>
                <a:gd name="T4" fmla="*/ 0 w 46"/>
                <a:gd name="T5" fmla="*/ 39 h 40"/>
                <a:gd name="T6" fmla="*/ 46 w 46"/>
                <a:gd name="T7" fmla="*/ 40 h 40"/>
                <a:gd name="T8" fmla="*/ 46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46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46" y="4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3">
              <a:extLst>
                <a:ext uri="{FF2B5EF4-FFF2-40B4-BE49-F238E27FC236}">
                  <a16:creationId xmlns:a16="http://schemas.microsoft.com/office/drawing/2014/main" id="{EB967915-ED28-8F5D-59BA-F2828B53A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903"/>
              <a:ext cx="46" cy="39"/>
            </a:xfrm>
            <a:custGeom>
              <a:avLst/>
              <a:gdLst>
                <a:gd name="T0" fmla="*/ 46 w 46"/>
                <a:gd name="T1" fmla="*/ 0 h 39"/>
                <a:gd name="T2" fmla="*/ 0 w 46"/>
                <a:gd name="T3" fmla="*/ 0 h 39"/>
                <a:gd name="T4" fmla="*/ 0 w 46"/>
                <a:gd name="T5" fmla="*/ 38 h 39"/>
                <a:gd name="T6" fmla="*/ 46 w 46"/>
                <a:gd name="T7" fmla="*/ 39 h 39"/>
                <a:gd name="T8" fmla="*/ 46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6" y="3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4">
              <a:extLst>
                <a:ext uri="{FF2B5EF4-FFF2-40B4-BE49-F238E27FC236}">
                  <a16:creationId xmlns:a16="http://schemas.microsoft.com/office/drawing/2014/main" id="{FA26FB1E-B718-59E1-90CE-635DAFCC3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903"/>
              <a:ext cx="47" cy="37"/>
            </a:xfrm>
            <a:custGeom>
              <a:avLst/>
              <a:gdLst>
                <a:gd name="T0" fmla="*/ 47 w 47"/>
                <a:gd name="T1" fmla="*/ 0 h 37"/>
                <a:gd name="T2" fmla="*/ 0 w 47"/>
                <a:gd name="T3" fmla="*/ 0 h 37"/>
                <a:gd name="T4" fmla="*/ 0 w 47"/>
                <a:gd name="T5" fmla="*/ 36 h 37"/>
                <a:gd name="T6" fmla="*/ 47 w 47"/>
                <a:gd name="T7" fmla="*/ 37 h 37"/>
                <a:gd name="T8" fmla="*/ 47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47" y="37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5">
              <a:extLst>
                <a:ext uri="{FF2B5EF4-FFF2-40B4-BE49-F238E27FC236}">
                  <a16:creationId xmlns:a16="http://schemas.microsoft.com/office/drawing/2014/main" id="{75C9E007-A399-37C0-539B-A8EF2A775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902"/>
              <a:ext cx="46" cy="36"/>
            </a:xfrm>
            <a:custGeom>
              <a:avLst/>
              <a:gdLst>
                <a:gd name="T0" fmla="*/ 46 w 46"/>
                <a:gd name="T1" fmla="*/ 1 h 36"/>
                <a:gd name="T2" fmla="*/ 0 w 46"/>
                <a:gd name="T3" fmla="*/ 0 h 36"/>
                <a:gd name="T4" fmla="*/ 0 w 46"/>
                <a:gd name="T5" fmla="*/ 35 h 36"/>
                <a:gd name="T6" fmla="*/ 46 w 46"/>
                <a:gd name="T7" fmla="*/ 36 h 36"/>
                <a:gd name="T8" fmla="*/ 46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1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46" y="36"/>
                  </a:lnTo>
                  <a:lnTo>
                    <a:pt x="4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6">
              <a:extLst>
                <a:ext uri="{FF2B5EF4-FFF2-40B4-BE49-F238E27FC236}">
                  <a16:creationId xmlns:a16="http://schemas.microsoft.com/office/drawing/2014/main" id="{1EEB45D4-E227-E682-7408-62E954A27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902"/>
              <a:ext cx="47" cy="34"/>
            </a:xfrm>
            <a:custGeom>
              <a:avLst/>
              <a:gdLst>
                <a:gd name="T0" fmla="*/ 47 w 47"/>
                <a:gd name="T1" fmla="*/ 0 h 34"/>
                <a:gd name="T2" fmla="*/ 0 w 47"/>
                <a:gd name="T3" fmla="*/ 0 h 34"/>
                <a:gd name="T4" fmla="*/ 0 w 47"/>
                <a:gd name="T5" fmla="*/ 33 h 34"/>
                <a:gd name="T6" fmla="*/ 47 w 47"/>
                <a:gd name="T7" fmla="*/ 34 h 34"/>
                <a:gd name="T8" fmla="*/ 47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47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7" y="34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7">
              <a:extLst>
                <a:ext uri="{FF2B5EF4-FFF2-40B4-BE49-F238E27FC236}">
                  <a16:creationId xmlns:a16="http://schemas.microsoft.com/office/drawing/2014/main" id="{01313000-63FC-CFCD-E3A0-BFFFDCBA5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" y="902"/>
              <a:ext cx="46" cy="32"/>
            </a:xfrm>
            <a:custGeom>
              <a:avLst/>
              <a:gdLst>
                <a:gd name="T0" fmla="*/ 46 w 46"/>
                <a:gd name="T1" fmla="*/ 0 h 32"/>
                <a:gd name="T2" fmla="*/ 0 w 46"/>
                <a:gd name="T3" fmla="*/ 0 h 32"/>
                <a:gd name="T4" fmla="*/ 0 w 46"/>
                <a:gd name="T5" fmla="*/ 31 h 32"/>
                <a:gd name="T6" fmla="*/ 46 w 46"/>
                <a:gd name="T7" fmla="*/ 32 h 32"/>
                <a:gd name="T8" fmla="*/ 46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46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46" y="3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168">
              <a:extLst>
                <a:ext uri="{FF2B5EF4-FFF2-40B4-BE49-F238E27FC236}">
                  <a16:creationId xmlns:a16="http://schemas.microsoft.com/office/drawing/2014/main" id="{0101DB85-A484-B1F9-8015-D08BF08FE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9">
              <a:extLst>
                <a:ext uri="{FF2B5EF4-FFF2-40B4-BE49-F238E27FC236}">
                  <a16:creationId xmlns:a16="http://schemas.microsoft.com/office/drawing/2014/main" id="{6F44F168-5408-43C3-8179-AA5250E7B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901"/>
              <a:ext cx="46" cy="30"/>
            </a:xfrm>
            <a:custGeom>
              <a:avLst/>
              <a:gdLst>
                <a:gd name="T0" fmla="*/ 46 w 46"/>
                <a:gd name="T1" fmla="*/ 0 h 30"/>
                <a:gd name="T2" fmla="*/ 0 w 46"/>
                <a:gd name="T3" fmla="*/ 0 h 30"/>
                <a:gd name="T4" fmla="*/ 0 w 46"/>
                <a:gd name="T5" fmla="*/ 28 h 30"/>
                <a:gd name="T6" fmla="*/ 46 w 46"/>
                <a:gd name="T7" fmla="*/ 30 h 30"/>
                <a:gd name="T8" fmla="*/ 46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6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46" y="3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0">
              <a:extLst>
                <a:ext uri="{FF2B5EF4-FFF2-40B4-BE49-F238E27FC236}">
                  <a16:creationId xmlns:a16="http://schemas.microsoft.com/office/drawing/2014/main" id="{367F763D-5ADA-A02F-7A24-6F9CC9AC5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901"/>
              <a:ext cx="46" cy="28"/>
            </a:xfrm>
            <a:custGeom>
              <a:avLst/>
              <a:gdLst>
                <a:gd name="T0" fmla="*/ 46 w 46"/>
                <a:gd name="T1" fmla="*/ 0 h 28"/>
                <a:gd name="T2" fmla="*/ 0 w 46"/>
                <a:gd name="T3" fmla="*/ 0 h 28"/>
                <a:gd name="T4" fmla="*/ 0 w 46"/>
                <a:gd name="T5" fmla="*/ 27 h 28"/>
                <a:gd name="T6" fmla="*/ 46 w 46"/>
                <a:gd name="T7" fmla="*/ 28 h 28"/>
                <a:gd name="T8" fmla="*/ 46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46" y="28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1">
              <a:extLst>
                <a:ext uri="{FF2B5EF4-FFF2-40B4-BE49-F238E27FC236}">
                  <a16:creationId xmlns:a16="http://schemas.microsoft.com/office/drawing/2014/main" id="{C544F81A-31E8-35D3-F351-2FA558193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" y="901"/>
              <a:ext cx="46" cy="26"/>
            </a:xfrm>
            <a:custGeom>
              <a:avLst/>
              <a:gdLst>
                <a:gd name="T0" fmla="*/ 46 w 46"/>
                <a:gd name="T1" fmla="*/ 0 h 26"/>
                <a:gd name="T2" fmla="*/ 0 w 46"/>
                <a:gd name="T3" fmla="*/ 0 h 26"/>
                <a:gd name="T4" fmla="*/ 0 w 46"/>
                <a:gd name="T5" fmla="*/ 25 h 26"/>
                <a:gd name="T6" fmla="*/ 46 w 46"/>
                <a:gd name="T7" fmla="*/ 26 h 26"/>
                <a:gd name="T8" fmla="*/ 46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46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46" y="26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72">
              <a:extLst>
                <a:ext uri="{FF2B5EF4-FFF2-40B4-BE49-F238E27FC236}">
                  <a16:creationId xmlns:a16="http://schemas.microsoft.com/office/drawing/2014/main" id="{1D2C76C8-F36A-AF78-7296-FD329074E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900"/>
              <a:ext cx="46" cy="25"/>
            </a:xfrm>
            <a:custGeom>
              <a:avLst/>
              <a:gdLst>
                <a:gd name="T0" fmla="*/ 46 w 46"/>
                <a:gd name="T1" fmla="*/ 0 h 25"/>
                <a:gd name="T2" fmla="*/ 0 w 46"/>
                <a:gd name="T3" fmla="*/ 0 h 25"/>
                <a:gd name="T4" fmla="*/ 0 w 46"/>
                <a:gd name="T5" fmla="*/ 24 h 25"/>
                <a:gd name="T6" fmla="*/ 46 w 46"/>
                <a:gd name="T7" fmla="*/ 25 h 25"/>
                <a:gd name="T8" fmla="*/ 46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46" y="25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3">
              <a:extLst>
                <a:ext uri="{FF2B5EF4-FFF2-40B4-BE49-F238E27FC236}">
                  <a16:creationId xmlns:a16="http://schemas.microsoft.com/office/drawing/2014/main" id="{A91FB688-B5B4-3DE7-23D1-2C9ADA822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900"/>
              <a:ext cx="46" cy="23"/>
            </a:xfrm>
            <a:custGeom>
              <a:avLst/>
              <a:gdLst>
                <a:gd name="T0" fmla="*/ 46 w 46"/>
                <a:gd name="T1" fmla="*/ 0 h 23"/>
                <a:gd name="T2" fmla="*/ 0 w 46"/>
                <a:gd name="T3" fmla="*/ 0 h 23"/>
                <a:gd name="T4" fmla="*/ 0 w 46"/>
                <a:gd name="T5" fmla="*/ 22 h 23"/>
                <a:gd name="T6" fmla="*/ 46 w 46"/>
                <a:gd name="T7" fmla="*/ 23 h 23"/>
                <a:gd name="T8" fmla="*/ 46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46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46" y="2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4">
              <a:extLst>
                <a:ext uri="{FF2B5EF4-FFF2-40B4-BE49-F238E27FC236}">
                  <a16:creationId xmlns:a16="http://schemas.microsoft.com/office/drawing/2014/main" id="{22A45BAA-1C1A-C4CF-6E08-E4ECD650E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900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15 h 15"/>
                <a:gd name="T4" fmla="*/ 21 w 21"/>
                <a:gd name="T5" fmla="*/ 0 h 15"/>
                <a:gd name="T6" fmla="*/ 0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15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5">
              <a:extLst>
                <a:ext uri="{FF2B5EF4-FFF2-40B4-BE49-F238E27FC236}">
                  <a16:creationId xmlns:a16="http://schemas.microsoft.com/office/drawing/2014/main" id="{0D97808D-F2F7-1882-5D29-984D0A21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3312"/>
              <a:ext cx="2122" cy="108"/>
            </a:xfrm>
            <a:custGeom>
              <a:avLst/>
              <a:gdLst>
                <a:gd name="T0" fmla="*/ 0 w 5120"/>
                <a:gd name="T1" fmla="*/ 245 h 259"/>
                <a:gd name="T2" fmla="*/ 334 w 5120"/>
                <a:gd name="T3" fmla="*/ 243 h 259"/>
                <a:gd name="T4" fmla="*/ 331 w 5120"/>
                <a:gd name="T5" fmla="*/ 243 h 259"/>
                <a:gd name="T6" fmla="*/ 650 w 5120"/>
                <a:gd name="T7" fmla="*/ 1 h 259"/>
                <a:gd name="T8" fmla="*/ 652 w 5120"/>
                <a:gd name="T9" fmla="*/ 0 h 259"/>
                <a:gd name="T10" fmla="*/ 654 w 5120"/>
                <a:gd name="T11" fmla="*/ 0 h 259"/>
                <a:gd name="T12" fmla="*/ 1588 w 5120"/>
                <a:gd name="T13" fmla="*/ 25 h 259"/>
                <a:gd name="T14" fmla="*/ 2521 w 5120"/>
                <a:gd name="T15" fmla="*/ 51 h 259"/>
                <a:gd name="T16" fmla="*/ 2988 w 5120"/>
                <a:gd name="T17" fmla="*/ 63 h 259"/>
                <a:gd name="T18" fmla="*/ 3221 w 5120"/>
                <a:gd name="T19" fmla="*/ 69 h 259"/>
                <a:gd name="T20" fmla="*/ 3455 w 5120"/>
                <a:gd name="T21" fmla="*/ 76 h 259"/>
                <a:gd name="T22" fmla="*/ 3921 w 5120"/>
                <a:gd name="T23" fmla="*/ 92 h 259"/>
                <a:gd name="T24" fmla="*/ 4155 w 5120"/>
                <a:gd name="T25" fmla="*/ 101 h 259"/>
                <a:gd name="T26" fmla="*/ 4388 w 5120"/>
                <a:gd name="T27" fmla="*/ 111 h 259"/>
                <a:gd name="T28" fmla="*/ 4392 w 5120"/>
                <a:gd name="T29" fmla="*/ 111 h 259"/>
                <a:gd name="T30" fmla="*/ 4396 w 5120"/>
                <a:gd name="T31" fmla="*/ 113 h 259"/>
                <a:gd name="T32" fmla="*/ 4590 w 5120"/>
                <a:gd name="T33" fmla="*/ 236 h 259"/>
                <a:gd name="T34" fmla="*/ 4584 w 5120"/>
                <a:gd name="T35" fmla="*/ 234 h 259"/>
                <a:gd name="T36" fmla="*/ 4718 w 5120"/>
                <a:gd name="T37" fmla="*/ 236 h 259"/>
                <a:gd name="T38" fmla="*/ 4852 w 5120"/>
                <a:gd name="T39" fmla="*/ 239 h 259"/>
                <a:gd name="T40" fmla="*/ 4986 w 5120"/>
                <a:gd name="T41" fmla="*/ 241 h 259"/>
                <a:gd name="T42" fmla="*/ 5120 w 5120"/>
                <a:gd name="T43" fmla="*/ 245 h 259"/>
                <a:gd name="T44" fmla="*/ 5120 w 5120"/>
                <a:gd name="T45" fmla="*/ 249 h 259"/>
                <a:gd name="T46" fmla="*/ 4986 w 5120"/>
                <a:gd name="T47" fmla="*/ 252 h 259"/>
                <a:gd name="T48" fmla="*/ 4852 w 5120"/>
                <a:gd name="T49" fmla="*/ 255 h 259"/>
                <a:gd name="T50" fmla="*/ 4718 w 5120"/>
                <a:gd name="T51" fmla="*/ 257 h 259"/>
                <a:gd name="T52" fmla="*/ 4584 w 5120"/>
                <a:gd name="T53" fmla="*/ 259 h 259"/>
                <a:gd name="T54" fmla="*/ 4580 w 5120"/>
                <a:gd name="T55" fmla="*/ 259 h 259"/>
                <a:gd name="T56" fmla="*/ 4577 w 5120"/>
                <a:gd name="T57" fmla="*/ 257 h 259"/>
                <a:gd name="T58" fmla="*/ 4379 w 5120"/>
                <a:gd name="T59" fmla="*/ 140 h 259"/>
                <a:gd name="T60" fmla="*/ 4387 w 5120"/>
                <a:gd name="T61" fmla="*/ 142 h 259"/>
                <a:gd name="T62" fmla="*/ 4153 w 5120"/>
                <a:gd name="T63" fmla="*/ 137 h 259"/>
                <a:gd name="T64" fmla="*/ 3920 w 5120"/>
                <a:gd name="T65" fmla="*/ 131 h 259"/>
                <a:gd name="T66" fmla="*/ 3453 w 5120"/>
                <a:gd name="T67" fmla="*/ 117 h 259"/>
                <a:gd name="T68" fmla="*/ 3220 w 5120"/>
                <a:gd name="T69" fmla="*/ 109 h 259"/>
                <a:gd name="T70" fmla="*/ 2987 w 5120"/>
                <a:gd name="T71" fmla="*/ 100 h 259"/>
                <a:gd name="T72" fmla="*/ 2520 w 5120"/>
                <a:gd name="T73" fmla="*/ 83 h 259"/>
                <a:gd name="T74" fmla="*/ 1587 w 5120"/>
                <a:gd name="T75" fmla="*/ 48 h 259"/>
                <a:gd name="T76" fmla="*/ 654 w 5120"/>
                <a:gd name="T77" fmla="*/ 13 h 259"/>
                <a:gd name="T78" fmla="*/ 658 w 5120"/>
                <a:gd name="T79" fmla="*/ 12 h 259"/>
                <a:gd name="T80" fmla="*/ 336 w 5120"/>
                <a:gd name="T81" fmla="*/ 250 h 259"/>
                <a:gd name="T82" fmla="*/ 335 w 5120"/>
                <a:gd name="T83" fmla="*/ 251 h 259"/>
                <a:gd name="T84" fmla="*/ 334 w 5120"/>
                <a:gd name="T85" fmla="*/ 251 h 259"/>
                <a:gd name="T86" fmla="*/ 0 w 5120"/>
                <a:gd name="T87" fmla="*/ 249 h 259"/>
                <a:gd name="T88" fmla="*/ 0 w 5120"/>
                <a:gd name="T89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0" y="245"/>
                  </a:moveTo>
                  <a:cubicBezTo>
                    <a:pt x="334" y="243"/>
                    <a:pt x="334" y="243"/>
                    <a:pt x="334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650" y="1"/>
                    <a:pt x="650" y="1"/>
                    <a:pt x="650" y="1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1588" y="25"/>
                    <a:pt x="1588" y="25"/>
                    <a:pt x="1588" y="25"/>
                  </a:cubicBezTo>
                  <a:cubicBezTo>
                    <a:pt x="2521" y="51"/>
                    <a:pt x="2521" y="51"/>
                    <a:pt x="2521" y="51"/>
                  </a:cubicBezTo>
                  <a:cubicBezTo>
                    <a:pt x="2988" y="63"/>
                    <a:pt x="2988" y="63"/>
                    <a:pt x="2988" y="63"/>
                  </a:cubicBezTo>
                  <a:cubicBezTo>
                    <a:pt x="3221" y="69"/>
                    <a:pt x="3221" y="69"/>
                    <a:pt x="3221" y="69"/>
                  </a:cubicBezTo>
                  <a:cubicBezTo>
                    <a:pt x="3455" y="76"/>
                    <a:pt x="3455" y="76"/>
                    <a:pt x="3455" y="76"/>
                  </a:cubicBezTo>
                  <a:cubicBezTo>
                    <a:pt x="3610" y="81"/>
                    <a:pt x="3766" y="86"/>
                    <a:pt x="3921" y="92"/>
                  </a:cubicBezTo>
                  <a:cubicBezTo>
                    <a:pt x="4155" y="101"/>
                    <a:pt x="4155" y="101"/>
                    <a:pt x="4155" y="101"/>
                  </a:cubicBezTo>
                  <a:cubicBezTo>
                    <a:pt x="4388" y="111"/>
                    <a:pt x="4388" y="111"/>
                    <a:pt x="4388" y="111"/>
                  </a:cubicBezTo>
                  <a:cubicBezTo>
                    <a:pt x="4392" y="111"/>
                    <a:pt x="4392" y="111"/>
                    <a:pt x="4392" y="111"/>
                  </a:cubicBezTo>
                  <a:cubicBezTo>
                    <a:pt x="4396" y="113"/>
                    <a:pt x="4396" y="113"/>
                    <a:pt x="4396" y="113"/>
                  </a:cubicBezTo>
                  <a:cubicBezTo>
                    <a:pt x="4590" y="236"/>
                    <a:pt x="4590" y="236"/>
                    <a:pt x="4590" y="236"/>
                  </a:cubicBezTo>
                  <a:cubicBezTo>
                    <a:pt x="4584" y="234"/>
                    <a:pt x="4584" y="234"/>
                    <a:pt x="4584" y="234"/>
                  </a:cubicBezTo>
                  <a:cubicBezTo>
                    <a:pt x="4718" y="236"/>
                    <a:pt x="4718" y="236"/>
                    <a:pt x="4718" y="236"/>
                  </a:cubicBezTo>
                  <a:cubicBezTo>
                    <a:pt x="4762" y="237"/>
                    <a:pt x="4807" y="238"/>
                    <a:pt x="4852" y="239"/>
                  </a:cubicBezTo>
                  <a:cubicBezTo>
                    <a:pt x="4986" y="241"/>
                    <a:pt x="4986" y="241"/>
                    <a:pt x="4986" y="241"/>
                  </a:cubicBezTo>
                  <a:cubicBezTo>
                    <a:pt x="5031" y="242"/>
                    <a:pt x="5075" y="244"/>
                    <a:pt x="5120" y="245"/>
                  </a:cubicBezTo>
                  <a:cubicBezTo>
                    <a:pt x="5120" y="249"/>
                    <a:pt x="5120" y="249"/>
                    <a:pt x="5120" y="249"/>
                  </a:cubicBezTo>
                  <a:cubicBezTo>
                    <a:pt x="5075" y="250"/>
                    <a:pt x="5031" y="251"/>
                    <a:pt x="4986" y="252"/>
                  </a:cubicBezTo>
                  <a:cubicBezTo>
                    <a:pt x="4852" y="255"/>
                    <a:pt x="4852" y="255"/>
                    <a:pt x="4852" y="255"/>
                  </a:cubicBezTo>
                  <a:cubicBezTo>
                    <a:pt x="4807" y="256"/>
                    <a:pt x="4762" y="257"/>
                    <a:pt x="4718" y="257"/>
                  </a:cubicBezTo>
                  <a:cubicBezTo>
                    <a:pt x="4584" y="259"/>
                    <a:pt x="4584" y="259"/>
                    <a:pt x="4584" y="259"/>
                  </a:cubicBezTo>
                  <a:cubicBezTo>
                    <a:pt x="4580" y="259"/>
                    <a:pt x="4580" y="259"/>
                    <a:pt x="4580" y="259"/>
                  </a:cubicBezTo>
                  <a:cubicBezTo>
                    <a:pt x="4577" y="257"/>
                    <a:pt x="4577" y="257"/>
                    <a:pt x="4577" y="257"/>
                  </a:cubicBezTo>
                  <a:cubicBezTo>
                    <a:pt x="4379" y="140"/>
                    <a:pt x="4379" y="140"/>
                    <a:pt x="4379" y="140"/>
                  </a:cubicBezTo>
                  <a:cubicBezTo>
                    <a:pt x="4387" y="142"/>
                    <a:pt x="4387" y="142"/>
                    <a:pt x="4387" y="142"/>
                  </a:cubicBezTo>
                  <a:cubicBezTo>
                    <a:pt x="4153" y="137"/>
                    <a:pt x="4153" y="137"/>
                    <a:pt x="4153" y="137"/>
                  </a:cubicBezTo>
                  <a:cubicBezTo>
                    <a:pt x="3920" y="131"/>
                    <a:pt x="3920" y="131"/>
                    <a:pt x="3920" y="131"/>
                  </a:cubicBezTo>
                  <a:cubicBezTo>
                    <a:pt x="3764" y="127"/>
                    <a:pt x="3609" y="123"/>
                    <a:pt x="3453" y="117"/>
                  </a:cubicBezTo>
                  <a:cubicBezTo>
                    <a:pt x="3220" y="109"/>
                    <a:pt x="3220" y="109"/>
                    <a:pt x="3220" y="109"/>
                  </a:cubicBezTo>
                  <a:cubicBezTo>
                    <a:pt x="2987" y="100"/>
                    <a:pt x="2987" y="100"/>
                    <a:pt x="2987" y="100"/>
                  </a:cubicBezTo>
                  <a:cubicBezTo>
                    <a:pt x="2520" y="83"/>
                    <a:pt x="2520" y="83"/>
                    <a:pt x="2520" y="83"/>
                  </a:cubicBezTo>
                  <a:cubicBezTo>
                    <a:pt x="1587" y="48"/>
                    <a:pt x="1587" y="48"/>
                    <a:pt x="1587" y="48"/>
                  </a:cubicBezTo>
                  <a:cubicBezTo>
                    <a:pt x="654" y="13"/>
                    <a:pt x="654" y="13"/>
                    <a:pt x="654" y="13"/>
                  </a:cubicBezTo>
                  <a:cubicBezTo>
                    <a:pt x="658" y="12"/>
                    <a:pt x="658" y="12"/>
                    <a:pt x="658" y="12"/>
                  </a:cubicBezTo>
                  <a:cubicBezTo>
                    <a:pt x="336" y="250"/>
                    <a:pt x="336" y="250"/>
                    <a:pt x="336" y="250"/>
                  </a:cubicBezTo>
                  <a:cubicBezTo>
                    <a:pt x="335" y="251"/>
                    <a:pt x="335" y="251"/>
                    <a:pt x="335" y="251"/>
                  </a:cubicBezTo>
                  <a:cubicBezTo>
                    <a:pt x="334" y="251"/>
                    <a:pt x="334" y="251"/>
                    <a:pt x="334" y="251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0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6">
              <a:extLst>
                <a:ext uri="{FF2B5EF4-FFF2-40B4-BE49-F238E27FC236}">
                  <a16:creationId xmlns:a16="http://schemas.microsoft.com/office/drawing/2014/main" id="{01B52B29-8E62-12D2-0A67-8F414E2D8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3364"/>
              <a:ext cx="80" cy="51"/>
            </a:xfrm>
            <a:custGeom>
              <a:avLst/>
              <a:gdLst>
                <a:gd name="T0" fmla="*/ 0 w 80"/>
                <a:gd name="T1" fmla="*/ 51 h 51"/>
                <a:gd name="T2" fmla="*/ 80 w 80"/>
                <a:gd name="T3" fmla="*/ 51 h 51"/>
                <a:gd name="T4" fmla="*/ 80 w 80"/>
                <a:gd name="T5" fmla="*/ 0 h 51"/>
                <a:gd name="T6" fmla="*/ 68 w 80"/>
                <a:gd name="T7" fmla="*/ 0 h 51"/>
                <a:gd name="T8" fmla="*/ 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0" y="51"/>
                  </a:moveTo>
                  <a:lnTo>
                    <a:pt x="80" y="51"/>
                  </a:lnTo>
                  <a:lnTo>
                    <a:pt x="80" y="0"/>
                  </a:lnTo>
                  <a:lnTo>
                    <a:pt x="68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7">
              <a:extLst>
                <a:ext uri="{FF2B5EF4-FFF2-40B4-BE49-F238E27FC236}">
                  <a16:creationId xmlns:a16="http://schemas.microsoft.com/office/drawing/2014/main" id="{36EC9C69-A909-E147-911D-2A77340D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3365"/>
              <a:ext cx="47" cy="50"/>
            </a:xfrm>
            <a:custGeom>
              <a:avLst/>
              <a:gdLst>
                <a:gd name="T0" fmla="*/ 0 w 47"/>
                <a:gd name="T1" fmla="*/ 50 h 50"/>
                <a:gd name="T2" fmla="*/ 47 w 47"/>
                <a:gd name="T3" fmla="*/ 50 h 50"/>
                <a:gd name="T4" fmla="*/ 47 w 47"/>
                <a:gd name="T5" fmla="*/ 1 h 50"/>
                <a:gd name="T6" fmla="*/ 0 w 47"/>
                <a:gd name="T7" fmla="*/ 0 h 50"/>
                <a:gd name="T8" fmla="*/ 0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0" y="50"/>
                  </a:moveTo>
                  <a:lnTo>
                    <a:pt x="47" y="50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8">
              <a:extLst>
                <a:ext uri="{FF2B5EF4-FFF2-40B4-BE49-F238E27FC236}">
                  <a16:creationId xmlns:a16="http://schemas.microsoft.com/office/drawing/2014/main" id="{5A7995C4-DF7A-E3FD-32DC-81CA473B2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3367"/>
              <a:ext cx="46" cy="48"/>
            </a:xfrm>
            <a:custGeom>
              <a:avLst/>
              <a:gdLst>
                <a:gd name="T0" fmla="*/ 0 w 46"/>
                <a:gd name="T1" fmla="*/ 48 h 48"/>
                <a:gd name="T2" fmla="*/ 46 w 46"/>
                <a:gd name="T3" fmla="*/ 48 h 48"/>
                <a:gd name="T4" fmla="*/ 46 w 46"/>
                <a:gd name="T5" fmla="*/ 1 h 48"/>
                <a:gd name="T6" fmla="*/ 0 w 46"/>
                <a:gd name="T7" fmla="*/ 0 h 48"/>
                <a:gd name="T8" fmla="*/ 0 w 4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48"/>
                  </a:moveTo>
                  <a:lnTo>
                    <a:pt x="46" y="4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9">
              <a:extLst>
                <a:ext uri="{FF2B5EF4-FFF2-40B4-BE49-F238E27FC236}">
                  <a16:creationId xmlns:a16="http://schemas.microsoft.com/office/drawing/2014/main" id="{30323187-2C6E-6E46-3664-8B4F1881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369"/>
              <a:ext cx="46" cy="46"/>
            </a:xfrm>
            <a:custGeom>
              <a:avLst/>
              <a:gdLst>
                <a:gd name="T0" fmla="*/ 0 w 46"/>
                <a:gd name="T1" fmla="*/ 46 h 46"/>
                <a:gd name="T2" fmla="*/ 46 w 46"/>
                <a:gd name="T3" fmla="*/ 46 h 46"/>
                <a:gd name="T4" fmla="*/ 46 w 46"/>
                <a:gd name="T5" fmla="*/ 1 h 46"/>
                <a:gd name="T6" fmla="*/ 0 w 46"/>
                <a:gd name="T7" fmla="*/ 0 h 46"/>
                <a:gd name="T8" fmla="*/ 0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0" y="46"/>
                  </a:moveTo>
                  <a:lnTo>
                    <a:pt x="46" y="4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80">
              <a:extLst>
                <a:ext uri="{FF2B5EF4-FFF2-40B4-BE49-F238E27FC236}">
                  <a16:creationId xmlns:a16="http://schemas.microsoft.com/office/drawing/2014/main" id="{010BAC65-61F1-BFFC-9B75-7E5FE5E36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3371"/>
              <a:ext cx="46" cy="45"/>
            </a:xfrm>
            <a:custGeom>
              <a:avLst/>
              <a:gdLst>
                <a:gd name="T0" fmla="*/ 0 w 46"/>
                <a:gd name="T1" fmla="*/ 44 h 45"/>
                <a:gd name="T2" fmla="*/ 46 w 46"/>
                <a:gd name="T3" fmla="*/ 45 h 45"/>
                <a:gd name="T4" fmla="*/ 46 w 46"/>
                <a:gd name="T5" fmla="*/ 1 h 45"/>
                <a:gd name="T6" fmla="*/ 0 w 46"/>
                <a:gd name="T7" fmla="*/ 0 h 45"/>
                <a:gd name="T8" fmla="*/ 0 w 46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44"/>
                  </a:moveTo>
                  <a:lnTo>
                    <a:pt x="46" y="45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81">
              <a:extLst>
                <a:ext uri="{FF2B5EF4-FFF2-40B4-BE49-F238E27FC236}">
                  <a16:creationId xmlns:a16="http://schemas.microsoft.com/office/drawing/2014/main" id="{E28DB401-E8F5-4BC1-2C40-7C13EEB07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3373"/>
              <a:ext cx="46" cy="43"/>
            </a:xfrm>
            <a:custGeom>
              <a:avLst/>
              <a:gdLst>
                <a:gd name="T0" fmla="*/ 0 w 46"/>
                <a:gd name="T1" fmla="*/ 43 h 43"/>
                <a:gd name="T2" fmla="*/ 46 w 46"/>
                <a:gd name="T3" fmla="*/ 43 h 43"/>
                <a:gd name="T4" fmla="*/ 46 w 46"/>
                <a:gd name="T5" fmla="*/ 1 h 43"/>
                <a:gd name="T6" fmla="*/ 0 w 46"/>
                <a:gd name="T7" fmla="*/ 0 h 43"/>
                <a:gd name="T8" fmla="*/ 0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43"/>
                  </a:moveTo>
                  <a:lnTo>
                    <a:pt x="46" y="43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82">
              <a:extLst>
                <a:ext uri="{FF2B5EF4-FFF2-40B4-BE49-F238E27FC236}">
                  <a16:creationId xmlns:a16="http://schemas.microsoft.com/office/drawing/2014/main" id="{46B4DEFF-06BC-AF93-8E1B-8C09FF67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3374"/>
              <a:ext cx="46" cy="42"/>
            </a:xfrm>
            <a:custGeom>
              <a:avLst/>
              <a:gdLst>
                <a:gd name="T0" fmla="*/ 0 w 46"/>
                <a:gd name="T1" fmla="*/ 42 h 42"/>
                <a:gd name="T2" fmla="*/ 46 w 46"/>
                <a:gd name="T3" fmla="*/ 42 h 42"/>
                <a:gd name="T4" fmla="*/ 46 w 46"/>
                <a:gd name="T5" fmla="*/ 2 h 42"/>
                <a:gd name="T6" fmla="*/ 0 w 46"/>
                <a:gd name="T7" fmla="*/ 0 h 42"/>
                <a:gd name="T8" fmla="*/ 0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42"/>
                  </a:moveTo>
                  <a:lnTo>
                    <a:pt x="46" y="42"/>
                  </a:lnTo>
                  <a:lnTo>
                    <a:pt x="46" y="2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3">
              <a:extLst>
                <a:ext uri="{FF2B5EF4-FFF2-40B4-BE49-F238E27FC236}">
                  <a16:creationId xmlns:a16="http://schemas.microsoft.com/office/drawing/2014/main" id="{9D28820E-B5EA-FD90-6FEA-7D10CDC7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3376"/>
              <a:ext cx="46" cy="41"/>
            </a:xfrm>
            <a:custGeom>
              <a:avLst/>
              <a:gdLst>
                <a:gd name="T0" fmla="*/ 0 w 46"/>
                <a:gd name="T1" fmla="*/ 40 h 41"/>
                <a:gd name="T2" fmla="*/ 46 w 46"/>
                <a:gd name="T3" fmla="*/ 41 h 41"/>
                <a:gd name="T4" fmla="*/ 46 w 46"/>
                <a:gd name="T5" fmla="*/ 1 h 41"/>
                <a:gd name="T6" fmla="*/ 0 w 46"/>
                <a:gd name="T7" fmla="*/ 0 h 41"/>
                <a:gd name="T8" fmla="*/ 0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0" y="40"/>
                  </a:moveTo>
                  <a:lnTo>
                    <a:pt x="46" y="4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4">
              <a:extLst>
                <a:ext uri="{FF2B5EF4-FFF2-40B4-BE49-F238E27FC236}">
                  <a16:creationId xmlns:a16="http://schemas.microsoft.com/office/drawing/2014/main" id="{570EFA1D-FC93-11CD-7F2D-3F8535B39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3378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46 w 46"/>
                <a:gd name="T3" fmla="*/ 39 h 39"/>
                <a:gd name="T4" fmla="*/ 46 w 46"/>
                <a:gd name="T5" fmla="*/ 1 h 39"/>
                <a:gd name="T6" fmla="*/ 0 w 46"/>
                <a:gd name="T7" fmla="*/ 0 h 39"/>
                <a:gd name="T8" fmla="*/ 0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46" y="3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85">
              <a:extLst>
                <a:ext uri="{FF2B5EF4-FFF2-40B4-BE49-F238E27FC236}">
                  <a16:creationId xmlns:a16="http://schemas.microsoft.com/office/drawing/2014/main" id="{53627C61-83C7-FACC-CF89-A8AE1E59C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3380"/>
              <a:ext cx="47" cy="37"/>
            </a:xfrm>
            <a:custGeom>
              <a:avLst/>
              <a:gdLst>
                <a:gd name="T0" fmla="*/ 0 w 47"/>
                <a:gd name="T1" fmla="*/ 37 h 37"/>
                <a:gd name="T2" fmla="*/ 47 w 47"/>
                <a:gd name="T3" fmla="*/ 37 h 37"/>
                <a:gd name="T4" fmla="*/ 47 w 47"/>
                <a:gd name="T5" fmla="*/ 1 h 37"/>
                <a:gd name="T6" fmla="*/ 0 w 47"/>
                <a:gd name="T7" fmla="*/ 0 h 37"/>
                <a:gd name="T8" fmla="*/ 0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37"/>
                  </a:moveTo>
                  <a:lnTo>
                    <a:pt x="47" y="37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6">
              <a:extLst>
                <a:ext uri="{FF2B5EF4-FFF2-40B4-BE49-F238E27FC236}">
                  <a16:creationId xmlns:a16="http://schemas.microsoft.com/office/drawing/2014/main" id="{31E864ED-BC7D-EEB6-0A81-542FBCBAB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3382"/>
              <a:ext cx="46" cy="36"/>
            </a:xfrm>
            <a:custGeom>
              <a:avLst/>
              <a:gdLst>
                <a:gd name="T0" fmla="*/ 0 w 46"/>
                <a:gd name="T1" fmla="*/ 35 h 36"/>
                <a:gd name="T2" fmla="*/ 46 w 46"/>
                <a:gd name="T3" fmla="*/ 36 h 36"/>
                <a:gd name="T4" fmla="*/ 46 w 46"/>
                <a:gd name="T5" fmla="*/ 1 h 36"/>
                <a:gd name="T6" fmla="*/ 0 w 46"/>
                <a:gd name="T7" fmla="*/ 0 h 36"/>
                <a:gd name="T8" fmla="*/ 0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35"/>
                  </a:moveTo>
                  <a:lnTo>
                    <a:pt x="46" y="3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87">
              <a:extLst>
                <a:ext uri="{FF2B5EF4-FFF2-40B4-BE49-F238E27FC236}">
                  <a16:creationId xmlns:a16="http://schemas.microsoft.com/office/drawing/2014/main" id="{D0D35B10-D769-7F6B-AE26-1D04CACE5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3383"/>
              <a:ext cx="47" cy="35"/>
            </a:xfrm>
            <a:custGeom>
              <a:avLst/>
              <a:gdLst>
                <a:gd name="T0" fmla="*/ 0 w 47"/>
                <a:gd name="T1" fmla="*/ 35 h 35"/>
                <a:gd name="T2" fmla="*/ 47 w 47"/>
                <a:gd name="T3" fmla="*/ 35 h 35"/>
                <a:gd name="T4" fmla="*/ 47 w 47"/>
                <a:gd name="T5" fmla="*/ 2 h 35"/>
                <a:gd name="T6" fmla="*/ 0 w 47"/>
                <a:gd name="T7" fmla="*/ 0 h 35"/>
                <a:gd name="T8" fmla="*/ 0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0" y="35"/>
                  </a:moveTo>
                  <a:lnTo>
                    <a:pt x="47" y="3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188">
              <a:extLst>
                <a:ext uri="{FF2B5EF4-FFF2-40B4-BE49-F238E27FC236}">
                  <a16:creationId xmlns:a16="http://schemas.microsoft.com/office/drawing/2014/main" id="{836580AC-326D-E15F-5BE1-3BE2C47A0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1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9">
              <a:extLst>
                <a:ext uri="{FF2B5EF4-FFF2-40B4-BE49-F238E27FC236}">
                  <a16:creationId xmlns:a16="http://schemas.microsoft.com/office/drawing/2014/main" id="{6B4415EC-40BE-819F-184F-39603B4C9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" y="3387"/>
              <a:ext cx="46" cy="31"/>
            </a:xfrm>
            <a:custGeom>
              <a:avLst/>
              <a:gdLst>
                <a:gd name="T0" fmla="*/ 0 w 46"/>
                <a:gd name="T1" fmla="*/ 31 h 31"/>
                <a:gd name="T2" fmla="*/ 46 w 46"/>
                <a:gd name="T3" fmla="*/ 31 h 31"/>
                <a:gd name="T4" fmla="*/ 46 w 46"/>
                <a:gd name="T5" fmla="*/ 1 h 31"/>
                <a:gd name="T6" fmla="*/ 0 w 46"/>
                <a:gd name="T7" fmla="*/ 0 h 31"/>
                <a:gd name="T8" fmla="*/ 0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0" y="31"/>
                  </a:moveTo>
                  <a:lnTo>
                    <a:pt x="46" y="3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90">
              <a:extLst>
                <a:ext uri="{FF2B5EF4-FFF2-40B4-BE49-F238E27FC236}">
                  <a16:creationId xmlns:a16="http://schemas.microsoft.com/office/drawing/2014/main" id="{ED44C347-80BA-13F7-D007-4469BCC3A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3389"/>
              <a:ext cx="46" cy="29"/>
            </a:xfrm>
            <a:custGeom>
              <a:avLst/>
              <a:gdLst>
                <a:gd name="T0" fmla="*/ 0 w 46"/>
                <a:gd name="T1" fmla="*/ 29 h 29"/>
                <a:gd name="T2" fmla="*/ 46 w 46"/>
                <a:gd name="T3" fmla="*/ 29 h 29"/>
                <a:gd name="T4" fmla="*/ 46 w 46"/>
                <a:gd name="T5" fmla="*/ 1 h 29"/>
                <a:gd name="T6" fmla="*/ 0 w 46"/>
                <a:gd name="T7" fmla="*/ 0 h 29"/>
                <a:gd name="T8" fmla="*/ 0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0" y="29"/>
                  </a:moveTo>
                  <a:lnTo>
                    <a:pt x="46" y="2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91">
              <a:extLst>
                <a:ext uri="{FF2B5EF4-FFF2-40B4-BE49-F238E27FC236}">
                  <a16:creationId xmlns:a16="http://schemas.microsoft.com/office/drawing/2014/main" id="{72477AE2-8589-403C-4D44-E1330D4B0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3391"/>
              <a:ext cx="46" cy="28"/>
            </a:xfrm>
            <a:custGeom>
              <a:avLst/>
              <a:gdLst>
                <a:gd name="T0" fmla="*/ 0 w 46"/>
                <a:gd name="T1" fmla="*/ 27 h 28"/>
                <a:gd name="T2" fmla="*/ 46 w 46"/>
                <a:gd name="T3" fmla="*/ 28 h 28"/>
                <a:gd name="T4" fmla="*/ 46 w 46"/>
                <a:gd name="T5" fmla="*/ 1 h 28"/>
                <a:gd name="T6" fmla="*/ 0 w 46"/>
                <a:gd name="T7" fmla="*/ 0 h 28"/>
                <a:gd name="T8" fmla="*/ 0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27"/>
                  </a:moveTo>
                  <a:lnTo>
                    <a:pt x="46" y="2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192">
              <a:extLst>
                <a:ext uri="{FF2B5EF4-FFF2-40B4-BE49-F238E27FC236}">
                  <a16:creationId xmlns:a16="http://schemas.microsoft.com/office/drawing/2014/main" id="{32A5999B-14E3-7C73-6B26-267E704E1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3">
              <a:extLst>
                <a:ext uri="{FF2B5EF4-FFF2-40B4-BE49-F238E27FC236}">
                  <a16:creationId xmlns:a16="http://schemas.microsoft.com/office/drawing/2014/main" id="{7BDCAF85-4D21-0C12-14C8-2CDF0F70D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3394"/>
              <a:ext cx="47" cy="25"/>
            </a:xfrm>
            <a:custGeom>
              <a:avLst/>
              <a:gdLst>
                <a:gd name="T0" fmla="*/ 0 w 47"/>
                <a:gd name="T1" fmla="*/ 25 h 25"/>
                <a:gd name="T2" fmla="*/ 47 w 47"/>
                <a:gd name="T3" fmla="*/ 25 h 25"/>
                <a:gd name="T4" fmla="*/ 47 w 47"/>
                <a:gd name="T5" fmla="*/ 2 h 25"/>
                <a:gd name="T6" fmla="*/ 0 w 47"/>
                <a:gd name="T7" fmla="*/ 0 h 25"/>
                <a:gd name="T8" fmla="*/ 0 w 4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25"/>
                  </a:moveTo>
                  <a:lnTo>
                    <a:pt x="47" y="2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94">
              <a:extLst>
                <a:ext uri="{FF2B5EF4-FFF2-40B4-BE49-F238E27FC236}">
                  <a16:creationId xmlns:a16="http://schemas.microsoft.com/office/drawing/2014/main" id="{5239AFE7-1C6E-F0A4-81F1-EB90F38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3396"/>
              <a:ext cx="46" cy="24"/>
            </a:xfrm>
            <a:custGeom>
              <a:avLst/>
              <a:gdLst>
                <a:gd name="T0" fmla="*/ 0 w 46"/>
                <a:gd name="T1" fmla="*/ 23 h 24"/>
                <a:gd name="T2" fmla="*/ 46 w 46"/>
                <a:gd name="T3" fmla="*/ 24 h 24"/>
                <a:gd name="T4" fmla="*/ 46 w 46"/>
                <a:gd name="T5" fmla="*/ 1 h 24"/>
                <a:gd name="T6" fmla="*/ 0 w 46"/>
                <a:gd name="T7" fmla="*/ 0 h 24"/>
                <a:gd name="T8" fmla="*/ 0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0" y="23"/>
                  </a:moveTo>
                  <a:lnTo>
                    <a:pt x="46" y="24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5">
              <a:extLst>
                <a:ext uri="{FF2B5EF4-FFF2-40B4-BE49-F238E27FC236}">
                  <a16:creationId xmlns:a16="http://schemas.microsoft.com/office/drawing/2014/main" id="{A3BA96CE-72AB-BB3D-6941-67F00F07B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3405"/>
              <a:ext cx="21" cy="15"/>
            </a:xfrm>
            <a:custGeom>
              <a:avLst/>
              <a:gdLst>
                <a:gd name="T0" fmla="*/ 21 w 21"/>
                <a:gd name="T1" fmla="*/ 15 h 15"/>
                <a:gd name="T2" fmla="*/ 0 w 21"/>
                <a:gd name="T3" fmla="*/ 0 h 15"/>
                <a:gd name="T4" fmla="*/ 0 w 21"/>
                <a:gd name="T5" fmla="*/ 15 h 15"/>
                <a:gd name="T6" fmla="*/ 2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15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2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96">
              <a:extLst>
                <a:ext uri="{FF2B5EF4-FFF2-40B4-BE49-F238E27FC236}">
                  <a16:creationId xmlns:a16="http://schemas.microsoft.com/office/drawing/2014/main" id="{958EE080-83EB-4C25-FF27-524CF4EF8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" y="3312"/>
              <a:ext cx="2122" cy="108"/>
            </a:xfrm>
            <a:custGeom>
              <a:avLst/>
              <a:gdLst>
                <a:gd name="T0" fmla="*/ 5120 w 5120"/>
                <a:gd name="T1" fmla="*/ 249 h 259"/>
                <a:gd name="T2" fmla="*/ 4787 w 5120"/>
                <a:gd name="T3" fmla="*/ 251 h 259"/>
                <a:gd name="T4" fmla="*/ 4785 w 5120"/>
                <a:gd name="T5" fmla="*/ 251 h 259"/>
                <a:gd name="T6" fmla="*/ 4784 w 5120"/>
                <a:gd name="T7" fmla="*/ 250 h 259"/>
                <a:gd name="T8" fmla="*/ 4462 w 5120"/>
                <a:gd name="T9" fmla="*/ 12 h 259"/>
                <a:gd name="T10" fmla="*/ 4467 w 5120"/>
                <a:gd name="T11" fmla="*/ 13 h 259"/>
                <a:gd name="T12" fmla="*/ 3533 w 5120"/>
                <a:gd name="T13" fmla="*/ 48 h 259"/>
                <a:gd name="T14" fmla="*/ 2600 w 5120"/>
                <a:gd name="T15" fmla="*/ 83 h 259"/>
                <a:gd name="T16" fmla="*/ 2133 w 5120"/>
                <a:gd name="T17" fmla="*/ 100 h 259"/>
                <a:gd name="T18" fmla="*/ 1900 w 5120"/>
                <a:gd name="T19" fmla="*/ 109 h 259"/>
                <a:gd name="T20" fmla="*/ 1667 w 5120"/>
                <a:gd name="T21" fmla="*/ 117 h 259"/>
                <a:gd name="T22" fmla="*/ 1200 w 5120"/>
                <a:gd name="T23" fmla="*/ 131 h 259"/>
                <a:gd name="T24" fmla="*/ 967 w 5120"/>
                <a:gd name="T25" fmla="*/ 137 h 259"/>
                <a:gd name="T26" fmla="*/ 733 w 5120"/>
                <a:gd name="T27" fmla="*/ 142 h 259"/>
                <a:gd name="T28" fmla="*/ 741 w 5120"/>
                <a:gd name="T29" fmla="*/ 140 h 259"/>
                <a:gd name="T30" fmla="*/ 543 w 5120"/>
                <a:gd name="T31" fmla="*/ 257 h 259"/>
                <a:gd name="T32" fmla="*/ 540 w 5120"/>
                <a:gd name="T33" fmla="*/ 259 h 259"/>
                <a:gd name="T34" fmla="*/ 537 w 5120"/>
                <a:gd name="T35" fmla="*/ 259 h 259"/>
                <a:gd name="T36" fmla="*/ 403 w 5120"/>
                <a:gd name="T37" fmla="*/ 257 h 259"/>
                <a:gd name="T38" fmla="*/ 268 w 5120"/>
                <a:gd name="T39" fmla="*/ 255 h 259"/>
                <a:gd name="T40" fmla="*/ 134 w 5120"/>
                <a:gd name="T41" fmla="*/ 252 h 259"/>
                <a:gd name="T42" fmla="*/ 0 w 5120"/>
                <a:gd name="T43" fmla="*/ 249 h 259"/>
                <a:gd name="T44" fmla="*/ 0 w 5120"/>
                <a:gd name="T45" fmla="*/ 245 h 259"/>
                <a:gd name="T46" fmla="*/ 134 w 5120"/>
                <a:gd name="T47" fmla="*/ 241 h 259"/>
                <a:gd name="T48" fmla="*/ 268 w 5120"/>
                <a:gd name="T49" fmla="*/ 239 h 259"/>
                <a:gd name="T50" fmla="*/ 403 w 5120"/>
                <a:gd name="T51" fmla="*/ 236 h 259"/>
                <a:gd name="T52" fmla="*/ 537 w 5120"/>
                <a:gd name="T53" fmla="*/ 234 h 259"/>
                <a:gd name="T54" fmla="*/ 530 w 5120"/>
                <a:gd name="T55" fmla="*/ 236 h 259"/>
                <a:gd name="T56" fmla="*/ 725 w 5120"/>
                <a:gd name="T57" fmla="*/ 113 h 259"/>
                <a:gd name="T58" fmla="*/ 728 w 5120"/>
                <a:gd name="T59" fmla="*/ 111 h 259"/>
                <a:gd name="T60" fmla="*/ 732 w 5120"/>
                <a:gd name="T61" fmla="*/ 111 h 259"/>
                <a:gd name="T62" fmla="*/ 966 w 5120"/>
                <a:gd name="T63" fmla="*/ 101 h 259"/>
                <a:gd name="T64" fmla="*/ 1199 w 5120"/>
                <a:gd name="T65" fmla="*/ 92 h 259"/>
                <a:gd name="T66" fmla="*/ 1666 w 5120"/>
                <a:gd name="T67" fmla="*/ 76 h 259"/>
                <a:gd name="T68" fmla="*/ 1899 w 5120"/>
                <a:gd name="T69" fmla="*/ 69 h 259"/>
                <a:gd name="T70" fmla="*/ 2132 w 5120"/>
                <a:gd name="T71" fmla="*/ 63 h 259"/>
                <a:gd name="T72" fmla="*/ 2599 w 5120"/>
                <a:gd name="T73" fmla="*/ 51 h 259"/>
                <a:gd name="T74" fmla="*/ 3533 w 5120"/>
                <a:gd name="T75" fmla="*/ 25 h 259"/>
                <a:gd name="T76" fmla="*/ 4466 w 5120"/>
                <a:gd name="T77" fmla="*/ 0 h 259"/>
                <a:gd name="T78" fmla="*/ 4468 w 5120"/>
                <a:gd name="T79" fmla="*/ 0 h 259"/>
                <a:gd name="T80" fmla="*/ 4470 w 5120"/>
                <a:gd name="T81" fmla="*/ 1 h 259"/>
                <a:gd name="T82" fmla="*/ 4789 w 5120"/>
                <a:gd name="T83" fmla="*/ 243 h 259"/>
                <a:gd name="T84" fmla="*/ 4787 w 5120"/>
                <a:gd name="T85" fmla="*/ 243 h 259"/>
                <a:gd name="T86" fmla="*/ 5120 w 5120"/>
                <a:gd name="T87" fmla="*/ 245 h 259"/>
                <a:gd name="T88" fmla="*/ 5120 w 5120"/>
                <a:gd name="T89" fmla="*/ 24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5120" y="249"/>
                  </a:moveTo>
                  <a:cubicBezTo>
                    <a:pt x="4787" y="251"/>
                    <a:pt x="4787" y="251"/>
                    <a:pt x="4787" y="251"/>
                  </a:cubicBezTo>
                  <a:cubicBezTo>
                    <a:pt x="4785" y="251"/>
                    <a:pt x="4785" y="251"/>
                    <a:pt x="4785" y="251"/>
                  </a:cubicBezTo>
                  <a:cubicBezTo>
                    <a:pt x="4784" y="250"/>
                    <a:pt x="4784" y="250"/>
                    <a:pt x="4784" y="250"/>
                  </a:cubicBezTo>
                  <a:cubicBezTo>
                    <a:pt x="4462" y="12"/>
                    <a:pt x="4462" y="12"/>
                    <a:pt x="4462" y="12"/>
                  </a:cubicBezTo>
                  <a:cubicBezTo>
                    <a:pt x="4467" y="13"/>
                    <a:pt x="4467" y="13"/>
                    <a:pt x="4467" y="13"/>
                  </a:cubicBezTo>
                  <a:cubicBezTo>
                    <a:pt x="3533" y="48"/>
                    <a:pt x="3533" y="48"/>
                    <a:pt x="3533" y="48"/>
                  </a:cubicBezTo>
                  <a:cubicBezTo>
                    <a:pt x="2600" y="83"/>
                    <a:pt x="2600" y="83"/>
                    <a:pt x="2600" y="83"/>
                  </a:cubicBezTo>
                  <a:cubicBezTo>
                    <a:pt x="2133" y="100"/>
                    <a:pt x="2133" y="100"/>
                    <a:pt x="2133" y="100"/>
                  </a:cubicBezTo>
                  <a:cubicBezTo>
                    <a:pt x="1900" y="109"/>
                    <a:pt x="1900" y="109"/>
                    <a:pt x="1900" y="109"/>
                  </a:cubicBezTo>
                  <a:cubicBezTo>
                    <a:pt x="1667" y="117"/>
                    <a:pt x="1667" y="117"/>
                    <a:pt x="1667" y="117"/>
                  </a:cubicBezTo>
                  <a:cubicBezTo>
                    <a:pt x="1511" y="123"/>
                    <a:pt x="1356" y="127"/>
                    <a:pt x="1200" y="131"/>
                  </a:cubicBezTo>
                  <a:cubicBezTo>
                    <a:pt x="967" y="137"/>
                    <a:pt x="967" y="137"/>
                    <a:pt x="967" y="137"/>
                  </a:cubicBezTo>
                  <a:cubicBezTo>
                    <a:pt x="733" y="142"/>
                    <a:pt x="733" y="142"/>
                    <a:pt x="733" y="142"/>
                  </a:cubicBezTo>
                  <a:cubicBezTo>
                    <a:pt x="741" y="140"/>
                    <a:pt x="741" y="140"/>
                    <a:pt x="741" y="140"/>
                  </a:cubicBezTo>
                  <a:cubicBezTo>
                    <a:pt x="543" y="257"/>
                    <a:pt x="543" y="257"/>
                    <a:pt x="543" y="257"/>
                  </a:cubicBezTo>
                  <a:cubicBezTo>
                    <a:pt x="540" y="259"/>
                    <a:pt x="540" y="259"/>
                    <a:pt x="540" y="259"/>
                  </a:cubicBezTo>
                  <a:cubicBezTo>
                    <a:pt x="537" y="259"/>
                    <a:pt x="537" y="259"/>
                    <a:pt x="537" y="259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358" y="257"/>
                    <a:pt x="313" y="256"/>
                    <a:pt x="268" y="255"/>
                  </a:cubicBezTo>
                  <a:cubicBezTo>
                    <a:pt x="134" y="252"/>
                    <a:pt x="134" y="252"/>
                    <a:pt x="134" y="252"/>
                  </a:cubicBezTo>
                  <a:cubicBezTo>
                    <a:pt x="90" y="251"/>
                    <a:pt x="45" y="250"/>
                    <a:pt x="0" y="24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45" y="244"/>
                    <a:pt x="90" y="242"/>
                    <a:pt x="134" y="241"/>
                  </a:cubicBezTo>
                  <a:cubicBezTo>
                    <a:pt x="268" y="239"/>
                    <a:pt x="268" y="239"/>
                    <a:pt x="268" y="239"/>
                  </a:cubicBezTo>
                  <a:cubicBezTo>
                    <a:pt x="313" y="238"/>
                    <a:pt x="358" y="237"/>
                    <a:pt x="403" y="236"/>
                  </a:cubicBezTo>
                  <a:cubicBezTo>
                    <a:pt x="537" y="234"/>
                    <a:pt x="537" y="234"/>
                    <a:pt x="537" y="234"/>
                  </a:cubicBezTo>
                  <a:cubicBezTo>
                    <a:pt x="530" y="236"/>
                    <a:pt x="530" y="236"/>
                    <a:pt x="530" y="236"/>
                  </a:cubicBezTo>
                  <a:cubicBezTo>
                    <a:pt x="725" y="113"/>
                    <a:pt x="725" y="113"/>
                    <a:pt x="725" y="113"/>
                  </a:cubicBezTo>
                  <a:cubicBezTo>
                    <a:pt x="728" y="111"/>
                    <a:pt x="728" y="111"/>
                    <a:pt x="728" y="111"/>
                  </a:cubicBezTo>
                  <a:cubicBezTo>
                    <a:pt x="732" y="111"/>
                    <a:pt x="732" y="111"/>
                    <a:pt x="732" y="111"/>
                  </a:cubicBezTo>
                  <a:cubicBezTo>
                    <a:pt x="966" y="101"/>
                    <a:pt x="966" y="101"/>
                    <a:pt x="966" y="101"/>
                  </a:cubicBezTo>
                  <a:cubicBezTo>
                    <a:pt x="1199" y="92"/>
                    <a:pt x="1199" y="92"/>
                    <a:pt x="1199" y="92"/>
                  </a:cubicBezTo>
                  <a:cubicBezTo>
                    <a:pt x="1354" y="86"/>
                    <a:pt x="1510" y="81"/>
                    <a:pt x="1666" y="76"/>
                  </a:cubicBezTo>
                  <a:cubicBezTo>
                    <a:pt x="1899" y="69"/>
                    <a:pt x="1899" y="69"/>
                    <a:pt x="1899" y="69"/>
                  </a:cubicBezTo>
                  <a:cubicBezTo>
                    <a:pt x="2132" y="63"/>
                    <a:pt x="2132" y="63"/>
                    <a:pt x="2132" y="63"/>
                  </a:cubicBezTo>
                  <a:cubicBezTo>
                    <a:pt x="2599" y="51"/>
                    <a:pt x="2599" y="51"/>
                    <a:pt x="2599" y="51"/>
                  </a:cubicBezTo>
                  <a:cubicBezTo>
                    <a:pt x="3533" y="25"/>
                    <a:pt x="3533" y="25"/>
                    <a:pt x="3533" y="25"/>
                  </a:cubicBezTo>
                  <a:cubicBezTo>
                    <a:pt x="4466" y="0"/>
                    <a:pt x="4466" y="0"/>
                    <a:pt x="4466" y="0"/>
                  </a:cubicBezTo>
                  <a:cubicBezTo>
                    <a:pt x="4468" y="0"/>
                    <a:pt x="4468" y="0"/>
                    <a:pt x="4468" y="0"/>
                  </a:cubicBezTo>
                  <a:cubicBezTo>
                    <a:pt x="4470" y="1"/>
                    <a:pt x="4470" y="1"/>
                    <a:pt x="4470" y="1"/>
                  </a:cubicBezTo>
                  <a:cubicBezTo>
                    <a:pt x="4789" y="243"/>
                    <a:pt x="4789" y="243"/>
                    <a:pt x="4789" y="243"/>
                  </a:cubicBezTo>
                  <a:cubicBezTo>
                    <a:pt x="4787" y="243"/>
                    <a:pt x="4787" y="243"/>
                    <a:pt x="4787" y="243"/>
                  </a:cubicBezTo>
                  <a:cubicBezTo>
                    <a:pt x="5120" y="245"/>
                    <a:pt x="5120" y="245"/>
                    <a:pt x="5120" y="245"/>
                  </a:cubicBezTo>
                  <a:lnTo>
                    <a:pt x="512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7">
              <a:extLst>
                <a:ext uri="{FF2B5EF4-FFF2-40B4-BE49-F238E27FC236}">
                  <a16:creationId xmlns:a16="http://schemas.microsoft.com/office/drawing/2014/main" id="{B3F76AD0-AD09-A948-A386-546F2E52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3364"/>
              <a:ext cx="80" cy="51"/>
            </a:xfrm>
            <a:custGeom>
              <a:avLst/>
              <a:gdLst>
                <a:gd name="T0" fmla="*/ 80 w 80"/>
                <a:gd name="T1" fmla="*/ 51 h 51"/>
                <a:gd name="T2" fmla="*/ 0 w 80"/>
                <a:gd name="T3" fmla="*/ 51 h 51"/>
                <a:gd name="T4" fmla="*/ 0 w 80"/>
                <a:gd name="T5" fmla="*/ 0 h 51"/>
                <a:gd name="T6" fmla="*/ 11 w 80"/>
                <a:gd name="T7" fmla="*/ 0 h 51"/>
                <a:gd name="T8" fmla="*/ 8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8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8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8">
              <a:extLst>
                <a:ext uri="{FF2B5EF4-FFF2-40B4-BE49-F238E27FC236}">
                  <a16:creationId xmlns:a16="http://schemas.microsoft.com/office/drawing/2014/main" id="{218850E8-1935-E16C-E5C2-36D8DC614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3365"/>
              <a:ext cx="46" cy="50"/>
            </a:xfrm>
            <a:custGeom>
              <a:avLst/>
              <a:gdLst>
                <a:gd name="T0" fmla="*/ 46 w 46"/>
                <a:gd name="T1" fmla="*/ 50 h 50"/>
                <a:gd name="T2" fmla="*/ 0 w 46"/>
                <a:gd name="T3" fmla="*/ 50 h 50"/>
                <a:gd name="T4" fmla="*/ 0 w 46"/>
                <a:gd name="T5" fmla="*/ 1 h 50"/>
                <a:gd name="T6" fmla="*/ 46 w 46"/>
                <a:gd name="T7" fmla="*/ 0 h 50"/>
                <a:gd name="T8" fmla="*/ 46 w 4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46" y="50"/>
                  </a:moveTo>
                  <a:lnTo>
                    <a:pt x="0" y="50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99">
              <a:extLst>
                <a:ext uri="{FF2B5EF4-FFF2-40B4-BE49-F238E27FC236}">
                  <a16:creationId xmlns:a16="http://schemas.microsoft.com/office/drawing/2014/main" id="{CB852393-D060-0400-C12E-AFC7AB2B4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3367"/>
              <a:ext cx="47" cy="48"/>
            </a:xfrm>
            <a:custGeom>
              <a:avLst/>
              <a:gdLst>
                <a:gd name="T0" fmla="*/ 47 w 47"/>
                <a:gd name="T1" fmla="*/ 48 h 48"/>
                <a:gd name="T2" fmla="*/ 0 w 47"/>
                <a:gd name="T3" fmla="*/ 48 h 48"/>
                <a:gd name="T4" fmla="*/ 0 w 47"/>
                <a:gd name="T5" fmla="*/ 1 h 48"/>
                <a:gd name="T6" fmla="*/ 47 w 47"/>
                <a:gd name="T7" fmla="*/ 0 h 48"/>
                <a:gd name="T8" fmla="*/ 47 w 47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48"/>
                  </a:moveTo>
                  <a:lnTo>
                    <a:pt x="0" y="48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00">
              <a:extLst>
                <a:ext uri="{FF2B5EF4-FFF2-40B4-BE49-F238E27FC236}">
                  <a16:creationId xmlns:a16="http://schemas.microsoft.com/office/drawing/2014/main" id="{41B1FBF0-4988-4019-177F-8B1ABBD93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3369"/>
              <a:ext cx="46" cy="46"/>
            </a:xfrm>
            <a:custGeom>
              <a:avLst/>
              <a:gdLst>
                <a:gd name="T0" fmla="*/ 46 w 46"/>
                <a:gd name="T1" fmla="*/ 46 h 46"/>
                <a:gd name="T2" fmla="*/ 0 w 46"/>
                <a:gd name="T3" fmla="*/ 46 h 46"/>
                <a:gd name="T4" fmla="*/ 0 w 46"/>
                <a:gd name="T5" fmla="*/ 1 h 46"/>
                <a:gd name="T6" fmla="*/ 46 w 46"/>
                <a:gd name="T7" fmla="*/ 0 h 46"/>
                <a:gd name="T8" fmla="*/ 46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6" y="46"/>
                  </a:moveTo>
                  <a:lnTo>
                    <a:pt x="0" y="4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1">
              <a:extLst>
                <a:ext uri="{FF2B5EF4-FFF2-40B4-BE49-F238E27FC236}">
                  <a16:creationId xmlns:a16="http://schemas.microsoft.com/office/drawing/2014/main" id="{0613636F-5569-5181-22E9-6A2A35F1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3371"/>
              <a:ext cx="47" cy="45"/>
            </a:xfrm>
            <a:custGeom>
              <a:avLst/>
              <a:gdLst>
                <a:gd name="T0" fmla="*/ 47 w 47"/>
                <a:gd name="T1" fmla="*/ 44 h 45"/>
                <a:gd name="T2" fmla="*/ 0 w 47"/>
                <a:gd name="T3" fmla="*/ 45 h 45"/>
                <a:gd name="T4" fmla="*/ 0 w 47"/>
                <a:gd name="T5" fmla="*/ 1 h 45"/>
                <a:gd name="T6" fmla="*/ 47 w 47"/>
                <a:gd name="T7" fmla="*/ 0 h 45"/>
                <a:gd name="T8" fmla="*/ 47 w 47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44"/>
                  </a:moveTo>
                  <a:lnTo>
                    <a:pt x="0" y="45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2">
              <a:extLst>
                <a:ext uri="{FF2B5EF4-FFF2-40B4-BE49-F238E27FC236}">
                  <a16:creationId xmlns:a16="http://schemas.microsoft.com/office/drawing/2014/main" id="{031A41CF-F7F7-E451-B060-90E597D89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3373"/>
              <a:ext cx="46" cy="43"/>
            </a:xfrm>
            <a:custGeom>
              <a:avLst/>
              <a:gdLst>
                <a:gd name="T0" fmla="*/ 46 w 46"/>
                <a:gd name="T1" fmla="*/ 43 h 43"/>
                <a:gd name="T2" fmla="*/ 0 w 46"/>
                <a:gd name="T3" fmla="*/ 43 h 43"/>
                <a:gd name="T4" fmla="*/ 0 w 46"/>
                <a:gd name="T5" fmla="*/ 1 h 43"/>
                <a:gd name="T6" fmla="*/ 46 w 46"/>
                <a:gd name="T7" fmla="*/ 0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lnTo>
                    <a:pt x="0" y="43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03">
              <a:extLst>
                <a:ext uri="{FF2B5EF4-FFF2-40B4-BE49-F238E27FC236}">
                  <a16:creationId xmlns:a16="http://schemas.microsoft.com/office/drawing/2014/main" id="{953852C5-CF39-FEE7-EC0F-8CD126CE8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3374"/>
              <a:ext cx="46" cy="42"/>
            </a:xfrm>
            <a:custGeom>
              <a:avLst/>
              <a:gdLst>
                <a:gd name="T0" fmla="*/ 46 w 46"/>
                <a:gd name="T1" fmla="*/ 42 h 42"/>
                <a:gd name="T2" fmla="*/ 0 w 46"/>
                <a:gd name="T3" fmla="*/ 42 h 42"/>
                <a:gd name="T4" fmla="*/ 0 w 46"/>
                <a:gd name="T5" fmla="*/ 2 h 42"/>
                <a:gd name="T6" fmla="*/ 46 w 46"/>
                <a:gd name="T7" fmla="*/ 0 h 42"/>
                <a:gd name="T8" fmla="*/ 46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42"/>
                  </a:moveTo>
                  <a:lnTo>
                    <a:pt x="0" y="42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04">
              <a:extLst>
                <a:ext uri="{FF2B5EF4-FFF2-40B4-BE49-F238E27FC236}">
                  <a16:creationId xmlns:a16="http://schemas.microsoft.com/office/drawing/2014/main" id="{9A84CD76-3771-3A3C-9A2F-3852E0EA8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3376"/>
              <a:ext cx="46" cy="41"/>
            </a:xfrm>
            <a:custGeom>
              <a:avLst/>
              <a:gdLst>
                <a:gd name="T0" fmla="*/ 46 w 46"/>
                <a:gd name="T1" fmla="*/ 40 h 41"/>
                <a:gd name="T2" fmla="*/ 0 w 46"/>
                <a:gd name="T3" fmla="*/ 41 h 41"/>
                <a:gd name="T4" fmla="*/ 0 w 46"/>
                <a:gd name="T5" fmla="*/ 1 h 41"/>
                <a:gd name="T6" fmla="*/ 46 w 46"/>
                <a:gd name="T7" fmla="*/ 0 h 41"/>
                <a:gd name="T8" fmla="*/ 46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46" y="40"/>
                  </a:moveTo>
                  <a:lnTo>
                    <a:pt x="0" y="4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5">
              <a:extLst>
                <a:ext uri="{FF2B5EF4-FFF2-40B4-BE49-F238E27FC236}">
                  <a16:creationId xmlns:a16="http://schemas.microsoft.com/office/drawing/2014/main" id="{B48443C5-199C-3752-101F-E60F6D046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3378"/>
              <a:ext cx="46" cy="39"/>
            </a:xfrm>
            <a:custGeom>
              <a:avLst/>
              <a:gdLst>
                <a:gd name="T0" fmla="*/ 46 w 46"/>
                <a:gd name="T1" fmla="*/ 39 h 39"/>
                <a:gd name="T2" fmla="*/ 0 w 46"/>
                <a:gd name="T3" fmla="*/ 39 h 39"/>
                <a:gd name="T4" fmla="*/ 0 w 46"/>
                <a:gd name="T5" fmla="*/ 1 h 39"/>
                <a:gd name="T6" fmla="*/ 46 w 46"/>
                <a:gd name="T7" fmla="*/ 0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0" y="3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6">
              <a:extLst>
                <a:ext uri="{FF2B5EF4-FFF2-40B4-BE49-F238E27FC236}">
                  <a16:creationId xmlns:a16="http://schemas.microsoft.com/office/drawing/2014/main" id="{C26B7BE9-FE96-7166-5F4D-0B22BAF2B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3380"/>
              <a:ext cx="47" cy="37"/>
            </a:xfrm>
            <a:custGeom>
              <a:avLst/>
              <a:gdLst>
                <a:gd name="T0" fmla="*/ 47 w 47"/>
                <a:gd name="T1" fmla="*/ 37 h 37"/>
                <a:gd name="T2" fmla="*/ 0 w 47"/>
                <a:gd name="T3" fmla="*/ 37 h 37"/>
                <a:gd name="T4" fmla="*/ 0 w 47"/>
                <a:gd name="T5" fmla="*/ 1 h 37"/>
                <a:gd name="T6" fmla="*/ 47 w 47"/>
                <a:gd name="T7" fmla="*/ 0 h 37"/>
                <a:gd name="T8" fmla="*/ 47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37"/>
                  </a:moveTo>
                  <a:lnTo>
                    <a:pt x="0" y="37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7">
              <a:extLst>
                <a:ext uri="{FF2B5EF4-FFF2-40B4-BE49-F238E27FC236}">
                  <a16:creationId xmlns:a16="http://schemas.microsoft.com/office/drawing/2014/main" id="{F28BDC3B-A884-E36E-0F12-173F94EFA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3382"/>
              <a:ext cx="46" cy="36"/>
            </a:xfrm>
            <a:custGeom>
              <a:avLst/>
              <a:gdLst>
                <a:gd name="T0" fmla="*/ 46 w 46"/>
                <a:gd name="T1" fmla="*/ 35 h 36"/>
                <a:gd name="T2" fmla="*/ 0 w 46"/>
                <a:gd name="T3" fmla="*/ 36 h 36"/>
                <a:gd name="T4" fmla="*/ 0 w 46"/>
                <a:gd name="T5" fmla="*/ 1 h 36"/>
                <a:gd name="T6" fmla="*/ 46 w 46"/>
                <a:gd name="T7" fmla="*/ 0 h 36"/>
                <a:gd name="T8" fmla="*/ 46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35"/>
                  </a:moveTo>
                  <a:lnTo>
                    <a:pt x="0" y="3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8">
              <a:extLst>
                <a:ext uri="{FF2B5EF4-FFF2-40B4-BE49-F238E27FC236}">
                  <a16:creationId xmlns:a16="http://schemas.microsoft.com/office/drawing/2014/main" id="{B406B1CA-97DF-5491-7231-F4D2A2B21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3383"/>
              <a:ext cx="47" cy="35"/>
            </a:xfrm>
            <a:custGeom>
              <a:avLst/>
              <a:gdLst>
                <a:gd name="T0" fmla="*/ 47 w 47"/>
                <a:gd name="T1" fmla="*/ 35 h 35"/>
                <a:gd name="T2" fmla="*/ 0 w 47"/>
                <a:gd name="T3" fmla="*/ 35 h 35"/>
                <a:gd name="T4" fmla="*/ 0 w 47"/>
                <a:gd name="T5" fmla="*/ 2 h 35"/>
                <a:gd name="T6" fmla="*/ 47 w 47"/>
                <a:gd name="T7" fmla="*/ 0 h 35"/>
                <a:gd name="T8" fmla="*/ 47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47" y="35"/>
                  </a:moveTo>
                  <a:lnTo>
                    <a:pt x="0" y="35"/>
                  </a:lnTo>
                  <a:lnTo>
                    <a:pt x="0" y="2"/>
                  </a:lnTo>
                  <a:lnTo>
                    <a:pt x="47" y="0"/>
                  </a:lnTo>
                  <a:lnTo>
                    <a:pt x="4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09">
              <a:extLst>
                <a:ext uri="{FF2B5EF4-FFF2-40B4-BE49-F238E27FC236}">
                  <a16:creationId xmlns:a16="http://schemas.microsoft.com/office/drawing/2014/main" id="{5C1ED4AF-3AA0-C020-2E4A-39F0683E3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5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0">
              <a:extLst>
                <a:ext uri="{FF2B5EF4-FFF2-40B4-BE49-F238E27FC236}">
                  <a16:creationId xmlns:a16="http://schemas.microsoft.com/office/drawing/2014/main" id="{35C50735-C447-2F52-C459-56B194737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" y="3387"/>
              <a:ext cx="46" cy="31"/>
            </a:xfrm>
            <a:custGeom>
              <a:avLst/>
              <a:gdLst>
                <a:gd name="T0" fmla="*/ 46 w 46"/>
                <a:gd name="T1" fmla="*/ 31 h 31"/>
                <a:gd name="T2" fmla="*/ 0 w 46"/>
                <a:gd name="T3" fmla="*/ 31 h 31"/>
                <a:gd name="T4" fmla="*/ 0 w 46"/>
                <a:gd name="T5" fmla="*/ 1 h 31"/>
                <a:gd name="T6" fmla="*/ 46 w 46"/>
                <a:gd name="T7" fmla="*/ 0 h 31"/>
                <a:gd name="T8" fmla="*/ 46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6" y="31"/>
                  </a:moveTo>
                  <a:lnTo>
                    <a:pt x="0" y="3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1">
              <a:extLst>
                <a:ext uri="{FF2B5EF4-FFF2-40B4-BE49-F238E27FC236}">
                  <a16:creationId xmlns:a16="http://schemas.microsoft.com/office/drawing/2014/main" id="{F6AE228A-156E-B7C6-9C1B-E0B755178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3389"/>
              <a:ext cx="46" cy="29"/>
            </a:xfrm>
            <a:custGeom>
              <a:avLst/>
              <a:gdLst>
                <a:gd name="T0" fmla="*/ 46 w 46"/>
                <a:gd name="T1" fmla="*/ 29 h 29"/>
                <a:gd name="T2" fmla="*/ 0 w 46"/>
                <a:gd name="T3" fmla="*/ 29 h 29"/>
                <a:gd name="T4" fmla="*/ 0 w 46"/>
                <a:gd name="T5" fmla="*/ 1 h 29"/>
                <a:gd name="T6" fmla="*/ 46 w 46"/>
                <a:gd name="T7" fmla="*/ 0 h 29"/>
                <a:gd name="T8" fmla="*/ 46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46" y="29"/>
                  </a:moveTo>
                  <a:lnTo>
                    <a:pt x="0" y="2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2">
              <a:extLst>
                <a:ext uri="{FF2B5EF4-FFF2-40B4-BE49-F238E27FC236}">
                  <a16:creationId xmlns:a16="http://schemas.microsoft.com/office/drawing/2014/main" id="{5E6C7C15-FE87-A3BB-65D3-AB2D360D6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3391"/>
              <a:ext cx="46" cy="28"/>
            </a:xfrm>
            <a:custGeom>
              <a:avLst/>
              <a:gdLst>
                <a:gd name="T0" fmla="*/ 46 w 46"/>
                <a:gd name="T1" fmla="*/ 27 h 28"/>
                <a:gd name="T2" fmla="*/ 0 w 46"/>
                <a:gd name="T3" fmla="*/ 28 h 28"/>
                <a:gd name="T4" fmla="*/ 0 w 46"/>
                <a:gd name="T5" fmla="*/ 1 h 28"/>
                <a:gd name="T6" fmla="*/ 46 w 46"/>
                <a:gd name="T7" fmla="*/ 0 h 28"/>
                <a:gd name="T8" fmla="*/ 46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27"/>
                  </a:moveTo>
                  <a:lnTo>
                    <a:pt x="0" y="28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213">
              <a:extLst>
                <a:ext uri="{FF2B5EF4-FFF2-40B4-BE49-F238E27FC236}">
                  <a16:creationId xmlns:a16="http://schemas.microsoft.com/office/drawing/2014/main" id="{E82DF9DB-7E65-777F-EC66-3C2B2FDD3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4">
              <a:extLst>
                <a:ext uri="{FF2B5EF4-FFF2-40B4-BE49-F238E27FC236}">
                  <a16:creationId xmlns:a16="http://schemas.microsoft.com/office/drawing/2014/main" id="{55DAD54D-9F29-F7E8-0608-0D7289ED7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3394"/>
              <a:ext cx="46" cy="25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25 h 25"/>
                <a:gd name="T4" fmla="*/ 0 w 46"/>
                <a:gd name="T5" fmla="*/ 2 h 25"/>
                <a:gd name="T6" fmla="*/ 46 w 46"/>
                <a:gd name="T7" fmla="*/ 0 h 25"/>
                <a:gd name="T8" fmla="*/ 46 w 4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lnTo>
                    <a:pt x="0" y="25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15">
              <a:extLst>
                <a:ext uri="{FF2B5EF4-FFF2-40B4-BE49-F238E27FC236}">
                  <a16:creationId xmlns:a16="http://schemas.microsoft.com/office/drawing/2014/main" id="{89F721E5-ABBE-2664-9984-F14AF5F12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3396"/>
              <a:ext cx="46" cy="24"/>
            </a:xfrm>
            <a:custGeom>
              <a:avLst/>
              <a:gdLst>
                <a:gd name="T0" fmla="*/ 46 w 46"/>
                <a:gd name="T1" fmla="*/ 23 h 24"/>
                <a:gd name="T2" fmla="*/ 0 w 46"/>
                <a:gd name="T3" fmla="*/ 24 h 24"/>
                <a:gd name="T4" fmla="*/ 0 w 46"/>
                <a:gd name="T5" fmla="*/ 1 h 24"/>
                <a:gd name="T6" fmla="*/ 46 w 46"/>
                <a:gd name="T7" fmla="*/ 0 h 24"/>
                <a:gd name="T8" fmla="*/ 46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46" y="23"/>
                  </a:moveTo>
                  <a:lnTo>
                    <a:pt x="0" y="24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6">
              <a:extLst>
                <a:ext uri="{FF2B5EF4-FFF2-40B4-BE49-F238E27FC236}">
                  <a16:creationId xmlns:a16="http://schemas.microsoft.com/office/drawing/2014/main" id="{8C55CE76-52A8-8D02-54F5-C068ECC7C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3405"/>
              <a:ext cx="21" cy="15"/>
            </a:xfrm>
            <a:custGeom>
              <a:avLst/>
              <a:gdLst>
                <a:gd name="T0" fmla="*/ 0 w 21"/>
                <a:gd name="T1" fmla="*/ 15 h 15"/>
                <a:gd name="T2" fmla="*/ 21 w 21"/>
                <a:gd name="T3" fmla="*/ 0 h 15"/>
                <a:gd name="T4" fmla="*/ 21 w 21"/>
                <a:gd name="T5" fmla="*/ 15 h 15"/>
                <a:gd name="T6" fmla="*/ 0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lnTo>
                    <a:pt x="21" y="0"/>
                  </a:lnTo>
                  <a:lnTo>
                    <a:pt x="21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7">
              <a:extLst>
                <a:ext uri="{FF2B5EF4-FFF2-40B4-BE49-F238E27FC236}">
                  <a16:creationId xmlns:a16="http://schemas.microsoft.com/office/drawing/2014/main" id="{6F37DD54-A2A5-1693-C40B-02CF711F1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" y="1734"/>
              <a:ext cx="67" cy="243"/>
            </a:xfrm>
            <a:custGeom>
              <a:avLst/>
              <a:gdLst>
                <a:gd name="T0" fmla="*/ 49 w 67"/>
                <a:gd name="T1" fmla="*/ 73 h 243"/>
                <a:gd name="T2" fmla="*/ 5 w 67"/>
                <a:gd name="T3" fmla="*/ 0 h 243"/>
                <a:gd name="T4" fmla="*/ 0 w 67"/>
                <a:gd name="T5" fmla="*/ 79 h 243"/>
                <a:gd name="T6" fmla="*/ 0 w 67"/>
                <a:gd name="T7" fmla="*/ 243 h 243"/>
                <a:gd name="T8" fmla="*/ 67 w 67"/>
                <a:gd name="T9" fmla="*/ 235 h 243"/>
                <a:gd name="T10" fmla="*/ 49 w 67"/>
                <a:gd name="T11" fmla="*/ 7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243">
                  <a:moveTo>
                    <a:pt x="49" y="73"/>
                  </a:moveTo>
                  <a:lnTo>
                    <a:pt x="5" y="0"/>
                  </a:lnTo>
                  <a:lnTo>
                    <a:pt x="0" y="79"/>
                  </a:lnTo>
                  <a:lnTo>
                    <a:pt x="0" y="243"/>
                  </a:lnTo>
                  <a:lnTo>
                    <a:pt x="67" y="235"/>
                  </a:lnTo>
                  <a:lnTo>
                    <a:pt x="4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18">
              <a:extLst>
                <a:ext uri="{FF2B5EF4-FFF2-40B4-BE49-F238E27FC236}">
                  <a16:creationId xmlns:a16="http://schemas.microsoft.com/office/drawing/2014/main" id="{EC467D72-B627-DC11-A0E8-4BF233C8A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1" y="1496"/>
              <a:ext cx="75" cy="253"/>
            </a:xfrm>
            <a:custGeom>
              <a:avLst/>
              <a:gdLst>
                <a:gd name="T0" fmla="*/ 19 w 75"/>
                <a:gd name="T1" fmla="*/ 253 h 253"/>
                <a:gd name="T2" fmla="*/ 55 w 75"/>
                <a:gd name="T3" fmla="*/ 247 h 253"/>
                <a:gd name="T4" fmla="*/ 75 w 75"/>
                <a:gd name="T5" fmla="*/ 212 h 253"/>
                <a:gd name="T6" fmla="*/ 22 w 75"/>
                <a:gd name="T7" fmla="*/ 13 h 253"/>
                <a:gd name="T8" fmla="*/ 0 w 75"/>
                <a:gd name="T9" fmla="*/ 0 h 253"/>
                <a:gd name="T10" fmla="*/ 41 w 75"/>
                <a:gd name="T11" fmla="*/ 212 h 253"/>
                <a:gd name="T12" fmla="*/ 19 w 75"/>
                <a:gd name="T1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53">
                  <a:moveTo>
                    <a:pt x="19" y="253"/>
                  </a:moveTo>
                  <a:lnTo>
                    <a:pt x="55" y="247"/>
                  </a:lnTo>
                  <a:lnTo>
                    <a:pt x="75" y="212"/>
                  </a:lnTo>
                  <a:lnTo>
                    <a:pt x="22" y="13"/>
                  </a:lnTo>
                  <a:lnTo>
                    <a:pt x="0" y="0"/>
                  </a:lnTo>
                  <a:lnTo>
                    <a:pt x="41" y="212"/>
                  </a:lnTo>
                  <a:lnTo>
                    <a:pt x="19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9">
              <a:extLst>
                <a:ext uri="{FF2B5EF4-FFF2-40B4-BE49-F238E27FC236}">
                  <a16:creationId xmlns:a16="http://schemas.microsoft.com/office/drawing/2014/main" id="{CB1CB8A5-79E9-668B-4EB4-29131FAC5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" y="2551"/>
              <a:ext cx="83" cy="336"/>
            </a:xfrm>
            <a:custGeom>
              <a:avLst/>
              <a:gdLst>
                <a:gd name="T0" fmla="*/ 34 w 83"/>
                <a:gd name="T1" fmla="*/ 0 h 336"/>
                <a:gd name="T2" fmla="*/ 42 w 83"/>
                <a:gd name="T3" fmla="*/ 63 h 336"/>
                <a:gd name="T4" fmla="*/ 0 w 83"/>
                <a:gd name="T5" fmla="*/ 266 h 336"/>
                <a:gd name="T6" fmla="*/ 21 w 83"/>
                <a:gd name="T7" fmla="*/ 336 h 336"/>
                <a:gd name="T8" fmla="*/ 83 w 83"/>
                <a:gd name="T9" fmla="*/ 61 h 336"/>
                <a:gd name="T10" fmla="*/ 34 w 83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336">
                  <a:moveTo>
                    <a:pt x="34" y="0"/>
                  </a:moveTo>
                  <a:lnTo>
                    <a:pt x="42" y="63"/>
                  </a:lnTo>
                  <a:lnTo>
                    <a:pt x="0" y="266"/>
                  </a:lnTo>
                  <a:lnTo>
                    <a:pt x="21" y="336"/>
                  </a:lnTo>
                  <a:lnTo>
                    <a:pt x="83" y="61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20">
              <a:extLst>
                <a:ext uri="{FF2B5EF4-FFF2-40B4-BE49-F238E27FC236}">
                  <a16:creationId xmlns:a16="http://schemas.microsoft.com/office/drawing/2014/main" id="{48B01CAF-997E-758C-4444-CFEBB694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" y="2889"/>
              <a:ext cx="110" cy="344"/>
            </a:xfrm>
            <a:custGeom>
              <a:avLst/>
              <a:gdLst>
                <a:gd name="T0" fmla="*/ 16 w 110"/>
                <a:gd name="T1" fmla="*/ 0 h 344"/>
                <a:gd name="T2" fmla="*/ 0 w 110"/>
                <a:gd name="T3" fmla="*/ 45 h 344"/>
                <a:gd name="T4" fmla="*/ 29 w 110"/>
                <a:gd name="T5" fmla="*/ 227 h 344"/>
                <a:gd name="T6" fmla="*/ 77 w 110"/>
                <a:gd name="T7" fmla="*/ 331 h 344"/>
                <a:gd name="T8" fmla="*/ 110 w 110"/>
                <a:gd name="T9" fmla="*/ 344 h 344"/>
                <a:gd name="T10" fmla="*/ 65 w 110"/>
                <a:gd name="T11" fmla="*/ 215 h 344"/>
                <a:gd name="T12" fmla="*/ 16 w 110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44">
                  <a:moveTo>
                    <a:pt x="16" y="0"/>
                  </a:moveTo>
                  <a:lnTo>
                    <a:pt x="0" y="45"/>
                  </a:lnTo>
                  <a:lnTo>
                    <a:pt x="29" y="227"/>
                  </a:lnTo>
                  <a:lnTo>
                    <a:pt x="77" y="331"/>
                  </a:lnTo>
                  <a:lnTo>
                    <a:pt x="110" y="344"/>
                  </a:lnTo>
                  <a:lnTo>
                    <a:pt x="65" y="2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1">
              <a:extLst>
                <a:ext uri="{FF2B5EF4-FFF2-40B4-BE49-F238E27FC236}">
                  <a16:creationId xmlns:a16="http://schemas.microsoft.com/office/drawing/2014/main" id="{3658CDCC-7F31-A59F-DCC1-7FFB62E96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" y="3357"/>
              <a:ext cx="92" cy="43"/>
            </a:xfrm>
            <a:custGeom>
              <a:avLst/>
              <a:gdLst>
                <a:gd name="T0" fmla="*/ 92 w 92"/>
                <a:gd name="T1" fmla="*/ 43 h 43"/>
                <a:gd name="T2" fmla="*/ 60 w 92"/>
                <a:gd name="T3" fmla="*/ 43 h 43"/>
                <a:gd name="T4" fmla="*/ 0 w 92"/>
                <a:gd name="T5" fmla="*/ 0 h 43"/>
                <a:gd name="T6" fmla="*/ 92 w 92"/>
                <a:gd name="T7" fmla="*/ 0 h 43"/>
                <a:gd name="T8" fmla="*/ 92 w 9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3">
                  <a:moveTo>
                    <a:pt x="92" y="43"/>
                  </a:moveTo>
                  <a:lnTo>
                    <a:pt x="60" y="43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2">
              <a:extLst>
                <a:ext uri="{FF2B5EF4-FFF2-40B4-BE49-F238E27FC236}">
                  <a16:creationId xmlns:a16="http://schemas.microsoft.com/office/drawing/2014/main" id="{EBABD582-567B-BD2F-DF51-55870A388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3357"/>
              <a:ext cx="93" cy="43"/>
            </a:xfrm>
            <a:custGeom>
              <a:avLst/>
              <a:gdLst>
                <a:gd name="T0" fmla="*/ 0 w 93"/>
                <a:gd name="T1" fmla="*/ 43 h 43"/>
                <a:gd name="T2" fmla="*/ 33 w 93"/>
                <a:gd name="T3" fmla="*/ 43 h 43"/>
                <a:gd name="T4" fmla="*/ 93 w 93"/>
                <a:gd name="T5" fmla="*/ 0 h 43"/>
                <a:gd name="T6" fmla="*/ 0 w 93"/>
                <a:gd name="T7" fmla="*/ 0 h 43"/>
                <a:gd name="T8" fmla="*/ 0 w 9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3">
                  <a:moveTo>
                    <a:pt x="0" y="43"/>
                  </a:moveTo>
                  <a:lnTo>
                    <a:pt x="33" y="43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23">
              <a:extLst>
                <a:ext uri="{FF2B5EF4-FFF2-40B4-BE49-F238E27FC236}">
                  <a16:creationId xmlns:a16="http://schemas.microsoft.com/office/drawing/2014/main" id="{77AB6645-F638-EBC5-BB83-79B3676F5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7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24">
              <a:extLst>
                <a:ext uri="{FF2B5EF4-FFF2-40B4-BE49-F238E27FC236}">
                  <a16:creationId xmlns:a16="http://schemas.microsoft.com/office/drawing/2014/main" id="{0C1977D9-95B6-60B3-DDC3-8B824EDE3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0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25">
              <a:extLst>
                <a:ext uri="{FF2B5EF4-FFF2-40B4-BE49-F238E27FC236}">
                  <a16:creationId xmlns:a16="http://schemas.microsoft.com/office/drawing/2014/main" id="{E651AF6B-6DFC-05F6-4DF2-4516471CE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3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26">
              <a:extLst>
                <a:ext uri="{FF2B5EF4-FFF2-40B4-BE49-F238E27FC236}">
                  <a16:creationId xmlns:a16="http://schemas.microsoft.com/office/drawing/2014/main" id="{8BE76932-22CB-DFFA-B77E-61A07E5C0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27">
              <a:extLst>
                <a:ext uri="{FF2B5EF4-FFF2-40B4-BE49-F238E27FC236}">
                  <a16:creationId xmlns:a16="http://schemas.microsoft.com/office/drawing/2014/main" id="{96BA3460-C5C2-67DC-EE66-B7218EA73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9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28">
              <a:extLst>
                <a:ext uri="{FF2B5EF4-FFF2-40B4-BE49-F238E27FC236}">
                  <a16:creationId xmlns:a16="http://schemas.microsoft.com/office/drawing/2014/main" id="{C069B128-E4DD-7482-522C-A63E106F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29">
              <a:extLst>
                <a:ext uri="{FF2B5EF4-FFF2-40B4-BE49-F238E27FC236}">
                  <a16:creationId xmlns:a16="http://schemas.microsoft.com/office/drawing/2014/main" id="{72412E9C-2B7C-F676-E06D-9E4C7327E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30">
              <a:extLst>
                <a:ext uri="{FF2B5EF4-FFF2-40B4-BE49-F238E27FC236}">
                  <a16:creationId xmlns:a16="http://schemas.microsoft.com/office/drawing/2014/main" id="{49DCFB1C-FF2A-D039-A5C0-01CD40FA7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231">
              <a:extLst>
                <a:ext uri="{FF2B5EF4-FFF2-40B4-BE49-F238E27FC236}">
                  <a16:creationId xmlns:a16="http://schemas.microsoft.com/office/drawing/2014/main" id="{A1FADCA4-41E0-F29B-7553-A0A2CF4B2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845FF06-D196-EAD8-5FE8-7FAE7DD35C43}"/>
              </a:ext>
            </a:extLst>
          </p:cNvPr>
          <p:cNvSpPr txBox="1"/>
          <p:nvPr/>
        </p:nvSpPr>
        <p:spPr>
          <a:xfrm>
            <a:off x="3863975" y="2391489"/>
            <a:ext cx="5905463" cy="147732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96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抢抓时代机遇</a:t>
            </a:r>
            <a:endParaRPr lang="en-US" sz="96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EBE930-E195-2422-FC72-E306A4A039C0}"/>
              </a:ext>
            </a:extLst>
          </p:cNvPr>
          <p:cNvSpPr txBox="1"/>
          <p:nvPr/>
        </p:nvSpPr>
        <p:spPr>
          <a:xfrm>
            <a:off x="4099081" y="4127993"/>
            <a:ext cx="5389809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Seize the </a:t>
            </a:r>
            <a:r>
              <a:rPr lang="en-US" sz="2400" dirty="0" err="1">
                <a:solidFill>
                  <a:schemeClr val="bg1">
                    <a:lumMod val="65000"/>
                  </a:schemeClr>
                </a:solidFill>
              </a:rPr>
              <a:t>opportuneities</a:t>
            </a:r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 of the times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CBD0BE-468E-23C9-CA1C-A0FFDC567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542" y="3207445"/>
            <a:ext cx="8282442" cy="1077284"/>
          </a:xfrm>
          <a:prstGeom prst="rect">
            <a:avLst/>
          </a:prstGeom>
          <a:noFill/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0E6B038-B353-7F61-0D4D-D698F9A382C1}"/>
              </a:ext>
            </a:extLst>
          </p:cNvPr>
          <p:cNvCxnSpPr/>
          <p:nvPr/>
        </p:nvCxnSpPr>
        <p:spPr>
          <a:xfrm>
            <a:off x="3863975" y="5081587"/>
            <a:ext cx="121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0F5ED3D4-442E-5E46-5E3E-ADFD90C11CF6}"/>
              </a:ext>
            </a:extLst>
          </p:cNvPr>
          <p:cNvSpPr txBox="1"/>
          <p:nvPr/>
        </p:nvSpPr>
        <p:spPr>
          <a:xfrm>
            <a:off x="5692199" y="6186756"/>
            <a:ext cx="7001698" cy="10156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6600" dirty="0">
                <a:solidFill>
                  <a:schemeClr val="bg1">
                    <a:alpha val="32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OPPORTUNEITIES</a:t>
            </a:r>
            <a:endParaRPr lang="en-US" sz="6600" dirty="0">
              <a:solidFill>
                <a:schemeClr val="bg1">
                  <a:alpha val="32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FBD44BC1-8144-D2FC-5A73-AD544EBCF673}"/>
              </a:ext>
            </a:extLst>
          </p:cNvPr>
          <p:cNvSpPr txBox="1"/>
          <p:nvPr/>
        </p:nvSpPr>
        <p:spPr>
          <a:xfrm>
            <a:off x="1662774" y="1219031"/>
            <a:ext cx="1962076" cy="441659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287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Futura Md BT" panose="020B0602020204020303" pitchFamily="34" charset="0"/>
              </a:rPr>
              <a:t>3</a:t>
            </a:r>
            <a:endParaRPr lang="en-US" sz="287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Futura Md BT" panose="020B0602020204020303" pitchFamily="34" charset="0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1F45197E-9108-8901-7CD8-6A3011719FD4}"/>
              </a:ext>
            </a:extLst>
          </p:cNvPr>
          <p:cNvSpPr txBox="1"/>
          <p:nvPr/>
        </p:nvSpPr>
        <p:spPr>
          <a:xfrm>
            <a:off x="810860" y="328601"/>
            <a:ext cx="114050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Part 3</a:t>
            </a:r>
          </a:p>
        </p:txBody>
      </p:sp>
    </p:spTree>
    <p:extLst>
      <p:ext uri="{BB962C8B-B14F-4D97-AF65-F5344CB8AC3E}">
        <p14:creationId xmlns:p14="http://schemas.microsoft.com/office/powerpoint/2010/main" val="151699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1CE3BA34-20AC-5D10-8606-61280A62823F}"/>
              </a:ext>
            </a:extLst>
          </p:cNvPr>
          <p:cNvGrpSpPr/>
          <p:nvPr/>
        </p:nvGrpSpPr>
        <p:grpSpPr>
          <a:xfrm>
            <a:off x="697683" y="3542010"/>
            <a:ext cx="10662467" cy="2317679"/>
            <a:chOff x="15440075" y="-4470449"/>
            <a:chExt cx="7292340" cy="1758315"/>
          </a:xfrm>
        </p:grpSpPr>
        <p:sp useBgFill="1"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637DED6-D49F-60CF-5C01-2D09C09F9306}"/>
                </a:ext>
              </a:extLst>
            </p:cNvPr>
            <p:cNvSpPr/>
            <p:nvPr/>
          </p:nvSpPr>
          <p:spPr>
            <a:xfrm>
              <a:off x="15509393" y="-4398523"/>
              <a:ext cx="7153073" cy="1607810"/>
            </a:xfrm>
            <a:custGeom>
              <a:avLst/>
              <a:gdLst>
                <a:gd name="connsiteX0" fmla="*/ 0 w 7153073"/>
                <a:gd name="connsiteY0" fmla="*/ 0 h 1607810"/>
                <a:gd name="connsiteX1" fmla="*/ 1 w 7153073"/>
                <a:gd name="connsiteY1" fmla="*/ 0 h 1607810"/>
                <a:gd name="connsiteX2" fmla="*/ 2645895 w 7153073"/>
                <a:gd name="connsiteY2" fmla="*/ 0 h 1607810"/>
                <a:gd name="connsiteX3" fmla="*/ 3508173 w 7153073"/>
                <a:gd name="connsiteY3" fmla="*/ 0 h 1607810"/>
                <a:gd name="connsiteX4" fmla="*/ 3587675 w 7153073"/>
                <a:gd name="connsiteY4" fmla="*/ 235972 h 1607810"/>
                <a:gd name="connsiteX5" fmla="*/ 5920729 w 7153073"/>
                <a:gd name="connsiteY5" fmla="*/ 235972 h 1607810"/>
                <a:gd name="connsiteX6" fmla="*/ 5920729 w 7153073"/>
                <a:gd name="connsiteY6" fmla="*/ 236866 h 1607810"/>
                <a:gd name="connsiteX7" fmla="*/ 7153073 w 7153073"/>
                <a:gd name="connsiteY7" fmla="*/ 236866 h 1607810"/>
                <a:gd name="connsiteX8" fmla="*/ 7153073 w 7153073"/>
                <a:gd name="connsiteY8" fmla="*/ 1607810 h 1607810"/>
                <a:gd name="connsiteX9" fmla="*/ 0 w 7153073"/>
                <a:gd name="connsiteY9" fmla="*/ 1607810 h 1607810"/>
                <a:gd name="connsiteX10" fmla="*/ 0 w 7153073"/>
                <a:gd name="connsiteY10" fmla="*/ 585373 h 1607810"/>
                <a:gd name="connsiteX11" fmla="*/ 0 w 7153073"/>
                <a:gd name="connsiteY11" fmla="*/ 490046 h 160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53073" h="1607810">
                  <a:moveTo>
                    <a:pt x="0" y="0"/>
                  </a:moveTo>
                  <a:lnTo>
                    <a:pt x="1" y="0"/>
                  </a:lnTo>
                  <a:lnTo>
                    <a:pt x="2645895" y="0"/>
                  </a:lnTo>
                  <a:lnTo>
                    <a:pt x="3508173" y="0"/>
                  </a:lnTo>
                  <a:lnTo>
                    <a:pt x="3587675" y="235972"/>
                  </a:lnTo>
                  <a:lnTo>
                    <a:pt x="5920729" y="235972"/>
                  </a:lnTo>
                  <a:lnTo>
                    <a:pt x="5920729" y="236866"/>
                  </a:lnTo>
                  <a:lnTo>
                    <a:pt x="7153073" y="236866"/>
                  </a:lnTo>
                  <a:lnTo>
                    <a:pt x="7153073" y="1607810"/>
                  </a:lnTo>
                  <a:lnTo>
                    <a:pt x="0" y="1607810"/>
                  </a:lnTo>
                  <a:lnTo>
                    <a:pt x="0" y="585373"/>
                  </a:lnTo>
                  <a:lnTo>
                    <a:pt x="0" y="490046"/>
                  </a:lnTo>
                  <a:close/>
                </a:path>
              </a:pathLst>
            </a:custGeom>
            <a:ln w="12700">
              <a:solidFill>
                <a:schemeClr val="accent1"/>
              </a:solidFill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7572798F-6362-21E0-E022-FA70BD8106C9}"/>
                </a:ext>
              </a:extLst>
            </p:cNvPr>
            <p:cNvSpPr/>
            <p:nvPr/>
          </p:nvSpPr>
          <p:spPr>
            <a:xfrm flipV="1">
              <a:off x="1908713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B019A05-66A3-B35C-C0D4-63A8ED35F535}"/>
                </a:ext>
              </a:extLst>
            </p:cNvPr>
            <p:cNvGrpSpPr/>
            <p:nvPr/>
          </p:nvGrpSpPr>
          <p:grpSpPr>
            <a:xfrm rot="16200000">
              <a:off x="15485795" y="-3138854"/>
              <a:ext cx="381000" cy="472440"/>
              <a:chOff x="2326640" y="8618220"/>
              <a:chExt cx="381000" cy="472440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7BB6542D-7814-6972-2B68-010ED6C29F48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AF671F57-0798-6078-56FA-49E26C6E58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9EB466E-8CD2-CD91-0F94-B307C58B7857}"/>
                </a:ext>
              </a:extLst>
            </p:cNvPr>
            <p:cNvGrpSpPr/>
            <p:nvPr/>
          </p:nvGrpSpPr>
          <p:grpSpPr>
            <a:xfrm rot="5400000">
              <a:off x="22305695" y="-4272329"/>
              <a:ext cx="381000" cy="472440"/>
              <a:chOff x="2326640" y="8618220"/>
              <a:chExt cx="381000" cy="472440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3216CEC5-5978-70AB-0F5E-61446B572974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8C879A1-E06C-C130-1E10-60322B3265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EC7A5B7-39B4-28CF-F5D6-14614919069D}"/>
                </a:ext>
              </a:extLst>
            </p:cNvPr>
            <p:cNvGrpSpPr/>
            <p:nvPr/>
          </p:nvGrpSpPr>
          <p:grpSpPr>
            <a:xfrm>
              <a:off x="15440075" y="-4470449"/>
              <a:ext cx="381000" cy="472440"/>
              <a:chOff x="2326640" y="8618220"/>
              <a:chExt cx="381000" cy="472440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0D94A256-4E2C-643C-CAF7-C2B86342A7B5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AF616748-B4BA-F20E-39DB-D96B0D4B8F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CAEFB5CA-9433-45DD-50D8-55B19C612D95}"/>
                </a:ext>
              </a:extLst>
            </p:cNvPr>
            <p:cNvSpPr/>
            <p:nvPr/>
          </p:nvSpPr>
          <p:spPr>
            <a:xfrm flipV="1">
              <a:off x="1926620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18AB49C6-474A-18EB-A0FE-9509E0332D88}"/>
                </a:ext>
              </a:extLst>
            </p:cNvPr>
            <p:cNvSpPr/>
            <p:nvPr/>
          </p:nvSpPr>
          <p:spPr>
            <a:xfrm flipV="1">
              <a:off x="1944527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DAA198AE-D0DF-6488-D59D-5DE0F7522E85}"/>
                </a:ext>
              </a:extLst>
            </p:cNvPr>
            <p:cNvSpPr/>
            <p:nvPr/>
          </p:nvSpPr>
          <p:spPr>
            <a:xfrm flipV="1">
              <a:off x="1962434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2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A28A3DC-B2D2-D5E9-6CD9-80AEEBA746BD}"/>
                </a:ext>
              </a:extLst>
            </p:cNvPr>
            <p:cNvGrpSpPr/>
            <p:nvPr/>
          </p:nvGrpSpPr>
          <p:grpSpPr>
            <a:xfrm rot="5400000" flipH="1">
              <a:off x="22305695" y="-3138855"/>
              <a:ext cx="381000" cy="472440"/>
              <a:chOff x="2326640" y="8618220"/>
              <a:chExt cx="381000" cy="472440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6E93207D-7B0D-EAF6-819C-F3A543899357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85767703-0CC2-C7C2-F0EE-3EB6E8501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光纤改造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5966780-129C-51A0-D15B-D8CF7DF59F40}"/>
              </a:ext>
            </a:extLst>
          </p:cNvPr>
          <p:cNvSpPr txBox="1"/>
          <p:nvPr/>
        </p:nvSpPr>
        <p:spPr>
          <a:xfrm>
            <a:off x="2494784" y="1429675"/>
            <a:ext cx="6694140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公司精心组织，周密安排，克服施工难度大、涉及面广等诸多困难</a:t>
            </a:r>
            <a:endParaRPr lang="en-US" altLang="zh-CN" dirty="0">
              <a:solidFill>
                <a:schemeClr val="bg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271E36D-04B1-884A-4FA3-8609D2535786}"/>
              </a:ext>
            </a:extLst>
          </p:cNvPr>
          <p:cNvSpPr txBox="1"/>
          <p:nvPr/>
        </p:nvSpPr>
        <p:spPr>
          <a:xfrm>
            <a:off x="1099650" y="3760111"/>
            <a:ext cx="1314463" cy="52527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完成线路</a:t>
            </a:r>
            <a:endParaRPr lang="en-US" altLang="zh-CN" sz="32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955B5175-1B2B-476B-BFFD-A02A13E009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4880" y="1772403"/>
            <a:ext cx="14249400" cy="1478274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0FEAFED-0116-4A85-A0B7-51B492D865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2520" y="1772403"/>
            <a:ext cx="14249400" cy="1478274"/>
          </a:xfrm>
          <a:prstGeom prst="rect">
            <a:avLst/>
          </a:prstGeom>
          <a:ln>
            <a:noFill/>
          </a:ln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359F6385-4B44-46F5-97A4-5919D95A84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7037" y="1772403"/>
            <a:ext cx="14249400" cy="1478274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9016459F-1EEF-4297-B204-8A10C45FD3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4880" y="1772403"/>
            <a:ext cx="14249400" cy="1478274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99544513-B8BF-48B2-9001-E62DD04275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4880" y="1802102"/>
            <a:ext cx="14249400" cy="1478274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2D32C908-8A23-E8AD-6B85-391375C32CFB}"/>
              </a:ext>
            </a:extLst>
          </p:cNvPr>
          <p:cNvSpPr/>
          <p:nvPr/>
        </p:nvSpPr>
        <p:spPr>
          <a:xfrm>
            <a:off x="9754515" y="1958397"/>
            <a:ext cx="141960" cy="141960"/>
          </a:xfrm>
          <a:prstGeom prst="ellipse">
            <a:avLst/>
          </a:prstGeom>
          <a:ln w="38100">
            <a:solidFill>
              <a:srgbClr val="FCDE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C1BC3C-1109-C110-DD36-E915AE02D0A0}"/>
              </a:ext>
            </a:extLst>
          </p:cNvPr>
          <p:cNvSpPr txBox="1"/>
          <p:nvPr/>
        </p:nvSpPr>
        <p:spPr>
          <a:xfrm>
            <a:off x="1245504" y="2376165"/>
            <a:ext cx="1522853" cy="32829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11</a:t>
            </a:r>
            <a:r>
              <a:rPr lang="zh-CN" altLang="en-US" sz="20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月开始光纤改造</a:t>
            </a:r>
            <a:endParaRPr lang="en-US" altLang="zh-CN" sz="20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BA42AA-2E6B-B2A8-87C5-E2D9F8BDEEB9}"/>
              </a:ext>
            </a:extLst>
          </p:cNvPr>
          <p:cNvSpPr txBox="1"/>
          <p:nvPr/>
        </p:nvSpPr>
        <p:spPr>
          <a:xfrm>
            <a:off x="9110205" y="2405864"/>
            <a:ext cx="1572546" cy="32829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今年</a:t>
            </a:r>
            <a:r>
              <a:rPr lang="en-US" altLang="zh-CN" sz="20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5</a:t>
            </a:r>
            <a:r>
              <a:rPr lang="zh-CN" altLang="en-US" sz="20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月顺利竣工</a:t>
            </a:r>
            <a:endParaRPr lang="en-US" altLang="zh-CN" sz="20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3B3C340-4A50-B04E-F80E-3EAAFA21071B}"/>
              </a:ext>
            </a:extLst>
          </p:cNvPr>
          <p:cNvSpPr/>
          <p:nvPr/>
        </p:nvSpPr>
        <p:spPr>
          <a:xfrm>
            <a:off x="5690501" y="2835608"/>
            <a:ext cx="141960" cy="141960"/>
          </a:xfrm>
          <a:prstGeom prst="ellipse">
            <a:avLst/>
          </a:prstGeom>
          <a:ln w="38100">
            <a:solidFill>
              <a:srgbClr val="FCDE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D3A3B0C-7585-8CC3-EC53-F3E9A6F64755}"/>
              </a:ext>
            </a:extLst>
          </p:cNvPr>
          <p:cNvSpPr txBox="1"/>
          <p:nvPr/>
        </p:nvSpPr>
        <p:spPr>
          <a:xfrm>
            <a:off x="5180396" y="2273658"/>
            <a:ext cx="1162178" cy="32829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3</a:t>
            </a:r>
            <a:r>
              <a:rPr lang="zh-CN" altLang="en-US" sz="20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月</a:t>
            </a:r>
            <a:r>
              <a:rPr lang="zh-CN" altLang="en-US" sz="20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完成近半</a:t>
            </a:r>
            <a:endParaRPr lang="en-US" altLang="zh-CN" sz="20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A385FF4-06C2-2005-EED4-5C40795EB978}"/>
              </a:ext>
            </a:extLst>
          </p:cNvPr>
          <p:cNvSpPr/>
          <p:nvPr/>
        </p:nvSpPr>
        <p:spPr>
          <a:xfrm>
            <a:off x="1701815" y="2030159"/>
            <a:ext cx="141960" cy="141960"/>
          </a:xfrm>
          <a:prstGeom prst="ellipse">
            <a:avLst/>
          </a:prstGeom>
          <a:ln w="38100">
            <a:solidFill>
              <a:srgbClr val="FCDE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C875582-2995-8373-67B5-229F41A5FA91}"/>
              </a:ext>
            </a:extLst>
          </p:cNvPr>
          <p:cNvSpPr txBox="1"/>
          <p:nvPr/>
        </p:nvSpPr>
        <p:spPr>
          <a:xfrm>
            <a:off x="1793022" y="4517404"/>
            <a:ext cx="1384995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预留的光节点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451BA71-D1F3-D83E-2994-07882377FD15}"/>
              </a:ext>
            </a:extLst>
          </p:cNvPr>
          <p:cNvSpPr txBox="1"/>
          <p:nvPr/>
        </p:nvSpPr>
        <p:spPr>
          <a:xfrm>
            <a:off x="1793022" y="4995227"/>
            <a:ext cx="2109552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已经开通光节点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60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个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7EB4A51-F985-8696-B055-334C2D533ED2}"/>
              </a:ext>
            </a:extLst>
          </p:cNvPr>
          <p:cNvSpPr txBox="1"/>
          <p:nvPr/>
        </p:nvSpPr>
        <p:spPr>
          <a:xfrm>
            <a:off x="5464628" y="4517404"/>
            <a:ext cx="4847481" cy="7875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工业区、火车站、财政、地税以及县行政中心等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部分小区和用户联接上了光节点信号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2628030-7440-9647-CE3B-C40DA1472D8B}"/>
              </a:ext>
            </a:extLst>
          </p:cNvPr>
          <p:cNvSpPr txBox="1"/>
          <p:nvPr/>
        </p:nvSpPr>
        <p:spPr>
          <a:xfrm>
            <a:off x="4499036" y="4618085"/>
            <a:ext cx="644407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12</a:t>
            </a:r>
            <a:endParaRPr lang="en-US" sz="4400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7D3C3AC-E8E4-A0B1-3C59-AEE284663317}"/>
              </a:ext>
            </a:extLst>
          </p:cNvPr>
          <p:cNvSpPr txBox="1"/>
          <p:nvPr/>
        </p:nvSpPr>
        <p:spPr>
          <a:xfrm>
            <a:off x="5144648" y="4926600"/>
            <a:ext cx="179536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FCDEA9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个</a:t>
            </a:r>
            <a:endParaRPr lang="en-US" sz="1400" dirty="0">
              <a:solidFill>
                <a:srgbClr val="FCDEA9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E9580A7-D492-AFC9-DA34-E8A081AAC727}"/>
              </a:ext>
            </a:extLst>
          </p:cNvPr>
          <p:cNvSpPr txBox="1"/>
          <p:nvPr/>
        </p:nvSpPr>
        <p:spPr>
          <a:xfrm>
            <a:off x="1126627" y="4408677"/>
            <a:ext cx="234038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6</a:t>
            </a:r>
            <a:endParaRPr lang="en-US" sz="3200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49811A9-864E-F601-1B7F-8A6D924A322C}"/>
              </a:ext>
            </a:extLst>
          </p:cNvPr>
          <p:cNvSpPr txBox="1"/>
          <p:nvPr/>
        </p:nvSpPr>
        <p:spPr>
          <a:xfrm>
            <a:off x="1568972" y="4641824"/>
            <a:ext cx="134652" cy="16158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1050" dirty="0">
                <a:solidFill>
                  <a:schemeClr val="accent3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个</a:t>
            </a:r>
            <a:endParaRPr lang="en-US" sz="1050" dirty="0">
              <a:solidFill>
                <a:schemeClr val="accent3"/>
              </a:solidFill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A21F3A85-A238-6296-7FDA-DF8D9AF2DAD0}"/>
              </a:ext>
            </a:extLst>
          </p:cNvPr>
          <p:cNvSpPr txBox="1"/>
          <p:nvPr/>
        </p:nvSpPr>
        <p:spPr>
          <a:xfrm>
            <a:off x="1126627" y="4898104"/>
            <a:ext cx="468077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60</a:t>
            </a:r>
            <a:endParaRPr lang="en-US" sz="32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42CCA701-7325-C6E5-4F6F-B0610581FDAA}"/>
              </a:ext>
            </a:extLst>
          </p:cNvPr>
          <p:cNvSpPr txBox="1"/>
          <p:nvPr/>
        </p:nvSpPr>
        <p:spPr>
          <a:xfrm>
            <a:off x="1568972" y="5131251"/>
            <a:ext cx="134652" cy="16158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1050" dirty="0">
                <a:solidFill>
                  <a:schemeClr val="accent3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个</a:t>
            </a:r>
            <a:endParaRPr lang="en-US" sz="105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01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光线改造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D1344A1-F1D7-E614-38F4-CFA03EB929E9}"/>
              </a:ext>
            </a:extLst>
          </p:cNvPr>
          <p:cNvGrpSpPr/>
          <p:nvPr/>
        </p:nvGrpSpPr>
        <p:grpSpPr>
          <a:xfrm>
            <a:off x="5101130" y="3954837"/>
            <a:ext cx="7304690" cy="1377546"/>
            <a:chOff x="2443655" y="3277468"/>
            <a:chExt cx="7304690" cy="1377546"/>
          </a:xfrm>
        </p:grpSpPr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156531F0-874C-8A20-F2A2-AAEC6E440173}"/>
                </a:ext>
              </a:extLst>
            </p:cNvPr>
            <p:cNvSpPr/>
            <p:nvPr/>
          </p:nvSpPr>
          <p:spPr>
            <a:xfrm>
              <a:off x="2443655" y="3579903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B94FF4DA-8B48-48E0-A573-98727E87D026}"/>
                </a:ext>
              </a:extLst>
            </p:cNvPr>
            <p:cNvSpPr/>
            <p:nvPr/>
          </p:nvSpPr>
          <p:spPr>
            <a:xfrm>
              <a:off x="3925614" y="4150517"/>
              <a:ext cx="4340772" cy="504497"/>
            </a:xfrm>
            <a:prstGeom prst="diamond">
              <a:avLst/>
            </a:prstGeom>
            <a:gradFill>
              <a:gsLst>
                <a:gs pos="44000">
                  <a:schemeClr val="accent2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2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7" name="任意多边形 15">
              <a:extLst>
                <a:ext uri="{FF2B5EF4-FFF2-40B4-BE49-F238E27FC236}">
                  <a16:creationId xmlns:a16="http://schemas.microsoft.com/office/drawing/2014/main" id="{C9B9E59E-32AB-B1A6-673D-2245025C0AFC}"/>
                </a:ext>
              </a:extLst>
            </p:cNvPr>
            <p:cNvSpPr/>
            <p:nvPr/>
          </p:nvSpPr>
          <p:spPr>
            <a:xfrm>
              <a:off x="3238990" y="3277468"/>
              <a:ext cx="960120" cy="480060"/>
            </a:xfrm>
            <a:custGeom>
              <a:avLst/>
              <a:gdLst>
                <a:gd name="connsiteX0" fmla="*/ 0 w 960120"/>
                <a:gd name="connsiteY0" fmla="*/ 0 h 480060"/>
                <a:gd name="connsiteX1" fmla="*/ 480060 w 960120"/>
                <a:gd name="connsiteY1" fmla="*/ 0 h 480060"/>
                <a:gd name="connsiteX2" fmla="*/ 960120 w 960120"/>
                <a:gd name="connsiteY2" fmla="*/ 480060 h 4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0120" h="480060">
                  <a:moveTo>
                    <a:pt x="0" y="0"/>
                  </a:moveTo>
                  <a:lnTo>
                    <a:pt x="480060" y="0"/>
                  </a:lnTo>
                  <a:lnTo>
                    <a:pt x="960120" y="480060"/>
                  </a:lnTo>
                </a:path>
              </a:pathLst>
            </a:custGeom>
            <a:noFill/>
            <a:ln w="63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" name="任意多边形 16">
              <a:extLst>
                <a:ext uri="{FF2B5EF4-FFF2-40B4-BE49-F238E27FC236}">
                  <a16:creationId xmlns:a16="http://schemas.microsoft.com/office/drawing/2014/main" id="{AE621938-C45D-12E7-DDE3-E8BD8174BDD4}"/>
                </a:ext>
              </a:extLst>
            </p:cNvPr>
            <p:cNvSpPr/>
            <p:nvPr/>
          </p:nvSpPr>
          <p:spPr>
            <a:xfrm flipV="1">
              <a:off x="2755514" y="4019166"/>
              <a:ext cx="960120" cy="480060"/>
            </a:xfrm>
            <a:custGeom>
              <a:avLst/>
              <a:gdLst>
                <a:gd name="connsiteX0" fmla="*/ 0 w 960120"/>
                <a:gd name="connsiteY0" fmla="*/ 0 h 480060"/>
                <a:gd name="connsiteX1" fmla="*/ 480060 w 960120"/>
                <a:gd name="connsiteY1" fmla="*/ 0 h 480060"/>
                <a:gd name="connsiteX2" fmla="*/ 960120 w 960120"/>
                <a:gd name="connsiteY2" fmla="*/ 480060 h 4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0120" h="480060">
                  <a:moveTo>
                    <a:pt x="0" y="0"/>
                  </a:moveTo>
                  <a:lnTo>
                    <a:pt x="480060" y="0"/>
                  </a:lnTo>
                  <a:lnTo>
                    <a:pt x="960120" y="480060"/>
                  </a:lnTo>
                </a:path>
              </a:pathLst>
            </a:custGeom>
            <a:noFill/>
            <a:ln w="63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9" name="任意多边形 20">
              <a:extLst>
                <a:ext uri="{FF2B5EF4-FFF2-40B4-BE49-F238E27FC236}">
                  <a16:creationId xmlns:a16="http://schemas.microsoft.com/office/drawing/2014/main" id="{66D80F6E-085F-D608-067A-06A43CCD8578}"/>
                </a:ext>
              </a:extLst>
            </p:cNvPr>
            <p:cNvSpPr/>
            <p:nvPr/>
          </p:nvSpPr>
          <p:spPr>
            <a:xfrm flipH="1">
              <a:off x="8276668" y="3277468"/>
              <a:ext cx="960120" cy="480060"/>
            </a:xfrm>
            <a:custGeom>
              <a:avLst/>
              <a:gdLst>
                <a:gd name="connsiteX0" fmla="*/ 0 w 960120"/>
                <a:gd name="connsiteY0" fmla="*/ 0 h 480060"/>
                <a:gd name="connsiteX1" fmla="*/ 480060 w 960120"/>
                <a:gd name="connsiteY1" fmla="*/ 0 h 480060"/>
                <a:gd name="connsiteX2" fmla="*/ 960120 w 960120"/>
                <a:gd name="connsiteY2" fmla="*/ 480060 h 4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0120" h="480060">
                  <a:moveTo>
                    <a:pt x="0" y="0"/>
                  </a:moveTo>
                  <a:lnTo>
                    <a:pt x="480060" y="0"/>
                  </a:lnTo>
                  <a:lnTo>
                    <a:pt x="960120" y="480060"/>
                  </a:lnTo>
                </a:path>
              </a:pathLst>
            </a:custGeom>
            <a:noFill/>
            <a:ln w="63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0" name="任意多边形 21">
              <a:extLst>
                <a:ext uri="{FF2B5EF4-FFF2-40B4-BE49-F238E27FC236}">
                  <a16:creationId xmlns:a16="http://schemas.microsoft.com/office/drawing/2014/main" id="{AB865C95-BD20-9946-FF44-8759033AD4E7}"/>
                </a:ext>
              </a:extLst>
            </p:cNvPr>
            <p:cNvSpPr/>
            <p:nvPr/>
          </p:nvSpPr>
          <p:spPr>
            <a:xfrm flipH="1" flipV="1">
              <a:off x="8760144" y="4019166"/>
              <a:ext cx="960120" cy="480060"/>
            </a:xfrm>
            <a:custGeom>
              <a:avLst/>
              <a:gdLst>
                <a:gd name="connsiteX0" fmla="*/ 0 w 960120"/>
                <a:gd name="connsiteY0" fmla="*/ 0 h 480060"/>
                <a:gd name="connsiteX1" fmla="*/ 480060 w 960120"/>
                <a:gd name="connsiteY1" fmla="*/ 0 h 480060"/>
                <a:gd name="connsiteX2" fmla="*/ 960120 w 960120"/>
                <a:gd name="connsiteY2" fmla="*/ 480060 h 4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0120" h="480060">
                  <a:moveTo>
                    <a:pt x="0" y="0"/>
                  </a:moveTo>
                  <a:lnTo>
                    <a:pt x="480060" y="0"/>
                  </a:lnTo>
                  <a:lnTo>
                    <a:pt x="960120" y="480060"/>
                  </a:lnTo>
                </a:path>
              </a:pathLst>
            </a:custGeom>
            <a:noFill/>
            <a:ln w="635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CA4C4789-39C9-C8DF-8751-19990E5E74F1}"/>
                </a:ext>
              </a:extLst>
            </p:cNvPr>
            <p:cNvSpPr/>
            <p:nvPr/>
          </p:nvSpPr>
          <p:spPr>
            <a:xfrm>
              <a:off x="3401411" y="3817620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A3770FDE-258A-8A24-32B9-2EF2E9EF15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9876" y="1802439"/>
            <a:ext cx="4224532" cy="2640524"/>
          </a:xfrm>
          <a:prstGeom prst="roundRect">
            <a:avLst>
              <a:gd name="adj" fmla="val 7038"/>
            </a:avLst>
          </a:prstGeom>
          <a:effectLst/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2EB6FC8D-279A-07F0-1CD0-1DEE19497905}"/>
              </a:ext>
            </a:extLst>
          </p:cNvPr>
          <p:cNvSpPr txBox="1"/>
          <p:nvPr/>
        </p:nvSpPr>
        <p:spPr>
          <a:xfrm>
            <a:off x="651687" y="1243865"/>
            <a:ext cx="1863011" cy="6176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据统计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共完成</a:t>
            </a:r>
            <a:endParaRPr lang="en-US" sz="32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F328902-DDA2-37AE-2A87-518FEA708D67}"/>
              </a:ext>
            </a:extLst>
          </p:cNvPr>
          <p:cNvSpPr txBox="1"/>
          <p:nvPr/>
        </p:nvSpPr>
        <p:spPr>
          <a:xfrm>
            <a:off x="775527" y="2338386"/>
            <a:ext cx="3552254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地埋管道开挖埋设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------------20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公里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7EA1860-642C-C8EC-B618-C6722A4F33B0}"/>
              </a:ext>
            </a:extLst>
          </p:cNvPr>
          <p:cNvSpPr txBox="1"/>
          <p:nvPr/>
        </p:nvSpPr>
        <p:spPr>
          <a:xfrm>
            <a:off x="775527" y="2737654"/>
            <a:ext cx="3528210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杆路架设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-----------------------15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公里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7BEDBCB-1026-5E19-4352-DBB36F5CCF72}"/>
              </a:ext>
            </a:extLst>
          </p:cNvPr>
          <p:cNvSpPr txBox="1"/>
          <p:nvPr/>
        </p:nvSpPr>
        <p:spPr>
          <a:xfrm>
            <a:off x="775527" y="3136922"/>
            <a:ext cx="3499356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新架墙吊线路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-----------------30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公里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1C92B1B-651C-0BE0-0660-AB71C7814380}"/>
              </a:ext>
            </a:extLst>
          </p:cNvPr>
          <p:cNvSpPr txBox="1"/>
          <p:nvPr/>
        </p:nvSpPr>
        <p:spPr>
          <a:xfrm>
            <a:off x="775527" y="3536190"/>
            <a:ext cx="3499356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复挂光缆线路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-----------------06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公里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DF81B0B-A6B8-08C8-0704-96CD261C59ED}"/>
              </a:ext>
            </a:extLst>
          </p:cNvPr>
          <p:cNvSpPr txBox="1"/>
          <p:nvPr/>
        </p:nvSpPr>
        <p:spPr>
          <a:xfrm>
            <a:off x="775527" y="3935458"/>
            <a:ext cx="3499356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布放管道光缆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-----------------18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公里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44D1B1A-2EFC-B2E9-37FE-9B2A91D9C048}"/>
              </a:ext>
            </a:extLst>
          </p:cNvPr>
          <p:cNvSpPr txBox="1"/>
          <p:nvPr/>
        </p:nvSpPr>
        <p:spPr>
          <a:xfrm>
            <a:off x="775527" y="4334728"/>
            <a:ext cx="3499356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布放架空光缆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-----------------33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公里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08EBB63-A3C2-A3A5-4A45-C57DDA8ACD86}"/>
              </a:ext>
            </a:extLst>
          </p:cNvPr>
          <p:cNvSpPr txBox="1"/>
          <p:nvPr/>
        </p:nvSpPr>
        <p:spPr>
          <a:xfrm>
            <a:off x="1166766" y="5549185"/>
            <a:ext cx="9858468" cy="52527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做好了资料整理和工程自检自验工作，并顺利通过了上级组织的验收</a:t>
            </a:r>
            <a:endParaRPr lang="en-US" sz="32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80025708-C763-B351-6778-F411C41272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74722" y="1363622"/>
            <a:ext cx="5904328" cy="7679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7627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光纤整合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93286E9E-704D-557F-845A-100D26A40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1222" y="1900506"/>
            <a:ext cx="2389556" cy="2389554"/>
          </a:xfrm>
          <a:prstGeom prst="ellipse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9C90027-9585-4389-7A7E-95E159CDB799}"/>
              </a:ext>
            </a:extLst>
          </p:cNvPr>
          <p:cNvSpPr txBox="1"/>
          <p:nvPr/>
        </p:nvSpPr>
        <p:spPr>
          <a:xfrm>
            <a:off x="5102138" y="2395478"/>
            <a:ext cx="1987724" cy="12926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实现了</a:t>
            </a:r>
            <a:endParaRPr lang="en-US" altLang="zh-CN" sz="2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“全县一张网”</a:t>
            </a:r>
            <a:endParaRPr lang="en-US" altLang="zh-CN" sz="2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的目标</a:t>
            </a:r>
            <a:endParaRPr lang="en-US" altLang="zh-CN" sz="2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115B42C-D80F-2946-848A-BCB903852E74}"/>
              </a:ext>
            </a:extLst>
          </p:cNvPr>
          <p:cNvCxnSpPr/>
          <p:nvPr/>
        </p:nvCxnSpPr>
        <p:spPr>
          <a:xfrm>
            <a:off x="766764" y="2011680"/>
            <a:ext cx="622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1342999-33FA-F515-0D0B-46F7102FB322}"/>
              </a:ext>
            </a:extLst>
          </p:cNvPr>
          <p:cNvCxnSpPr/>
          <p:nvPr/>
        </p:nvCxnSpPr>
        <p:spPr>
          <a:xfrm>
            <a:off x="10789819" y="2011680"/>
            <a:ext cx="622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梯形 37">
            <a:extLst>
              <a:ext uri="{FF2B5EF4-FFF2-40B4-BE49-F238E27FC236}">
                <a16:creationId xmlns:a16="http://schemas.microsoft.com/office/drawing/2014/main" id="{6FD6F253-A6C7-DA7B-881A-F33D52CA96EB}"/>
              </a:ext>
            </a:extLst>
          </p:cNvPr>
          <p:cNvSpPr/>
          <p:nvPr/>
        </p:nvSpPr>
        <p:spPr>
          <a:xfrm>
            <a:off x="735333" y="5096887"/>
            <a:ext cx="10721335" cy="584200"/>
          </a:xfrm>
          <a:prstGeom prst="trapezoid">
            <a:avLst>
              <a:gd name="adj" fmla="val 205435"/>
            </a:avLst>
          </a:prstGeom>
          <a:gradFill>
            <a:gsLst>
              <a:gs pos="29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5400000" scaled="0"/>
          </a:gradFill>
          <a:ln>
            <a:gradFill>
              <a:gsLst>
                <a:gs pos="41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40" name="梯形 39">
            <a:extLst>
              <a:ext uri="{FF2B5EF4-FFF2-40B4-BE49-F238E27FC236}">
                <a16:creationId xmlns:a16="http://schemas.microsoft.com/office/drawing/2014/main" id="{639DDA8C-EB8D-0B0A-F8F2-441B2357A207}"/>
              </a:ext>
            </a:extLst>
          </p:cNvPr>
          <p:cNvSpPr/>
          <p:nvPr/>
        </p:nvSpPr>
        <p:spPr>
          <a:xfrm>
            <a:off x="321447" y="5312393"/>
            <a:ext cx="11549108" cy="584200"/>
          </a:xfrm>
          <a:prstGeom prst="trapezoid">
            <a:avLst>
              <a:gd name="adj" fmla="val 205435"/>
            </a:avLst>
          </a:prstGeom>
          <a:gradFill>
            <a:gsLst>
              <a:gs pos="29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5400000" scaled="0"/>
          </a:gradFill>
          <a:ln>
            <a:gradFill>
              <a:gsLst>
                <a:gs pos="41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967501A-23C4-4865-9875-B7A54CF6B13A}"/>
              </a:ext>
            </a:extLst>
          </p:cNvPr>
          <p:cNvSpPr txBox="1"/>
          <p:nvPr/>
        </p:nvSpPr>
        <p:spPr>
          <a:xfrm>
            <a:off x="1418031" y="5036745"/>
            <a:ext cx="900759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整合农村有线电视网络</a:t>
            </a:r>
            <a:r>
              <a:rPr 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466</a:t>
            </a: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户，整合协议在</a:t>
            </a:r>
            <a:r>
              <a:rPr 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月底已签订完毕</a:t>
            </a:r>
            <a:endParaRPr lang="en-US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943BB35-248E-FD14-1C2E-4CEE423AB0DE}"/>
              </a:ext>
            </a:extLst>
          </p:cNvPr>
          <p:cNvSpPr txBox="1">
            <a:spLocks/>
          </p:cNvSpPr>
          <p:nvPr/>
        </p:nvSpPr>
        <p:spPr>
          <a:xfrm>
            <a:off x="9116356" y="2206333"/>
            <a:ext cx="2295500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积极争取政府支持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569D4F5-EE5B-B562-FC97-9F9F3C88ADCB}"/>
              </a:ext>
            </a:extLst>
          </p:cNvPr>
          <p:cNvSpPr txBox="1">
            <a:spLocks/>
          </p:cNvSpPr>
          <p:nvPr/>
        </p:nvSpPr>
        <p:spPr>
          <a:xfrm>
            <a:off x="8641867" y="2968333"/>
            <a:ext cx="2769989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以行政手段推动乡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algn="r"/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镇联网收编整合的顺利实施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C6690B-A55B-237C-E22D-2DC34F43B8D0}"/>
              </a:ext>
            </a:extLst>
          </p:cNvPr>
          <p:cNvSpPr txBox="1">
            <a:spLocks/>
          </p:cNvSpPr>
          <p:nvPr/>
        </p:nvSpPr>
        <p:spPr>
          <a:xfrm>
            <a:off x="766764" y="2206334"/>
            <a:ext cx="2295500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加快联网改造步伐</a:t>
            </a:r>
            <a:endParaRPr lang="en-US" altLang="zh-CN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CFDABCD-5462-F2B5-5C44-0CDBA273D7F4}"/>
              </a:ext>
            </a:extLst>
          </p:cNvPr>
          <p:cNvSpPr txBox="1">
            <a:spLocks/>
          </p:cNvSpPr>
          <p:nvPr/>
        </p:nvSpPr>
        <p:spPr>
          <a:xfrm>
            <a:off x="766764" y="2968334"/>
            <a:ext cx="3725379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联网改造项目均得以批复，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将全县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15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个乡镇全部纳入了联网范畴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95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图表 49">
            <a:extLst>
              <a:ext uri="{FF2B5EF4-FFF2-40B4-BE49-F238E27FC236}">
                <a16:creationId xmlns:a16="http://schemas.microsoft.com/office/drawing/2014/main" id="{08E8DB59-0384-9557-E331-9F331ABAD3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0016598"/>
              </p:ext>
            </p:extLst>
          </p:nvPr>
        </p:nvGraphicFramePr>
        <p:xfrm>
          <a:off x="1414939" y="1776957"/>
          <a:ext cx="9362122" cy="4217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完成数据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38" name="PA-菱形 58">
            <a:extLst>
              <a:ext uri="{FF2B5EF4-FFF2-40B4-BE49-F238E27FC236}">
                <a16:creationId xmlns:a16="http://schemas.microsoft.com/office/drawing/2014/main" id="{03114FE2-518D-BF1B-F9DB-8C406B5A0BC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89330" y="1140544"/>
            <a:ext cx="10149840" cy="693637"/>
          </a:xfrm>
          <a:prstGeom prst="diamond">
            <a:avLst/>
          </a:prstGeom>
          <a:gradFill>
            <a:gsLst>
              <a:gs pos="0">
                <a:schemeClr val="accent1">
                  <a:alpha val="13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9" name="PA-菱形 59">
            <a:extLst>
              <a:ext uri="{FF2B5EF4-FFF2-40B4-BE49-F238E27FC236}">
                <a16:creationId xmlns:a16="http://schemas.microsoft.com/office/drawing/2014/main" id="{2911B7FA-FF5E-F5AC-9694-68794AA9CC3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V="1">
            <a:off x="2960193" y="1046105"/>
            <a:ext cx="6271602" cy="368183"/>
          </a:xfrm>
          <a:prstGeom prst="diamond">
            <a:avLst/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40" name="PA-菱形 56">
            <a:extLst>
              <a:ext uri="{FF2B5EF4-FFF2-40B4-BE49-F238E27FC236}">
                <a16:creationId xmlns:a16="http://schemas.microsoft.com/office/drawing/2014/main" id="{18095DA9-74CF-422B-A995-D476AE11958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1021080" y="5783447"/>
            <a:ext cx="10149840" cy="693637"/>
          </a:xfrm>
          <a:prstGeom prst="diamond">
            <a:avLst/>
          </a:prstGeom>
          <a:gradFill>
            <a:gsLst>
              <a:gs pos="0">
                <a:schemeClr val="accent1">
                  <a:alpha val="13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41" name="PA-菱形 57">
            <a:extLst>
              <a:ext uri="{FF2B5EF4-FFF2-40B4-BE49-F238E27FC236}">
                <a16:creationId xmlns:a16="http://schemas.microsoft.com/office/drawing/2014/main" id="{F3B0B12D-C8DE-E212-F5E4-557A9ED5AF3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60193" y="5962044"/>
            <a:ext cx="6271602" cy="368183"/>
          </a:xfrm>
          <a:prstGeom prst="diamond">
            <a:avLst/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9281595-F10B-8EDC-33CB-E589A2661326}"/>
              </a:ext>
            </a:extLst>
          </p:cNvPr>
          <p:cNvGrpSpPr/>
          <p:nvPr/>
        </p:nvGrpSpPr>
        <p:grpSpPr>
          <a:xfrm>
            <a:off x="3658622" y="1776957"/>
            <a:ext cx="4874756" cy="624803"/>
            <a:chOff x="5340448" y="5349853"/>
            <a:chExt cx="4874756" cy="62480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029B1BD-5C52-750F-FDFF-32A606F28F3D}"/>
                </a:ext>
              </a:extLst>
            </p:cNvPr>
            <p:cNvGrpSpPr/>
            <p:nvPr/>
          </p:nvGrpSpPr>
          <p:grpSpPr>
            <a:xfrm>
              <a:off x="5340448" y="5645772"/>
              <a:ext cx="4874756" cy="328884"/>
              <a:chOff x="2908913" y="695325"/>
              <a:chExt cx="6374174" cy="531875"/>
            </a:xfrm>
          </p:grpSpPr>
          <p:sp>
            <p:nvSpPr>
              <p:cNvPr id="25" name="梯形 24">
                <a:extLst>
                  <a:ext uri="{FF2B5EF4-FFF2-40B4-BE49-F238E27FC236}">
                    <a16:creationId xmlns:a16="http://schemas.microsoft.com/office/drawing/2014/main" id="{7BF8AB84-EA2C-CC99-666F-2101C7B737EF}"/>
                  </a:ext>
                </a:extLst>
              </p:cNvPr>
              <p:cNvSpPr/>
              <p:nvPr/>
            </p:nvSpPr>
            <p:spPr>
              <a:xfrm>
                <a:off x="3170932" y="695325"/>
                <a:ext cx="5850136" cy="425810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11000">
                    <a:schemeClr val="accent2">
                      <a:alpha val="0"/>
                    </a:schemeClr>
                  </a:gs>
                  <a:gs pos="100000">
                    <a:schemeClr val="accent2">
                      <a:alpha val="11000"/>
                    </a:schemeClr>
                  </a:gs>
                </a:gsLst>
                <a:lin ang="5400000" scaled="1"/>
                <a:tileRect/>
              </a:gradFill>
              <a:ln w="6350">
                <a:gradFill>
                  <a:gsLst>
                    <a:gs pos="30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微软雅黑"/>
                  <a:cs typeface="+mn-cs"/>
                </a:endParaRPr>
              </a:p>
            </p:txBody>
          </p:sp>
          <p:sp>
            <p:nvSpPr>
              <p:cNvPr id="26" name="梯形 25">
                <a:extLst>
                  <a:ext uri="{FF2B5EF4-FFF2-40B4-BE49-F238E27FC236}">
                    <a16:creationId xmlns:a16="http://schemas.microsoft.com/office/drawing/2014/main" id="{6972D94E-BFB6-548C-CD7E-A6DB8C12933B}"/>
                  </a:ext>
                </a:extLst>
              </p:cNvPr>
              <p:cNvSpPr/>
              <p:nvPr/>
            </p:nvSpPr>
            <p:spPr>
              <a:xfrm>
                <a:off x="3445650" y="1032133"/>
                <a:ext cx="5300700" cy="195067"/>
              </a:xfrm>
              <a:prstGeom prst="trapezoid">
                <a:avLst>
                  <a:gd name="adj" fmla="val 180569"/>
                </a:avLst>
              </a:prstGeom>
              <a:gradFill flip="none" rotWithShape="1">
                <a:gsLst>
                  <a:gs pos="60000">
                    <a:schemeClr val="accent2">
                      <a:alpha val="0"/>
                    </a:schemeClr>
                  </a:gs>
                  <a:gs pos="100000">
                    <a:schemeClr val="accent2">
                      <a:alpha val="4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微软雅黑"/>
                  <a:cs typeface="+mn-cs"/>
                </a:endParaRP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7D3B0AB6-ACFE-915B-1E5C-0E32A3C2336C}"/>
                  </a:ext>
                </a:extLst>
              </p:cNvPr>
              <p:cNvGrpSpPr/>
              <p:nvPr/>
            </p:nvGrpSpPr>
            <p:grpSpPr>
              <a:xfrm>
                <a:off x="2908913" y="741679"/>
                <a:ext cx="6374174" cy="379455"/>
                <a:chOff x="2923444" y="708025"/>
                <a:chExt cx="6374174" cy="413110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CAD833DF-40AB-3610-D437-B1D9EBE649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23444" y="708025"/>
                  <a:ext cx="827818" cy="413110"/>
                </a:xfrm>
                <a:prstGeom prst="line">
                  <a:avLst/>
                </a:prstGeom>
                <a:ln w="6350" cap="rnd">
                  <a:gradFill flip="none"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301060E3-BE52-FC56-8475-D6A4E4F7AF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69800" y="708025"/>
                  <a:ext cx="827818" cy="413110"/>
                </a:xfrm>
                <a:prstGeom prst="line">
                  <a:avLst/>
                </a:prstGeom>
                <a:ln w="6350" cap="rnd">
                  <a:gradFill flip="none"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9C73430-9BC3-9B5F-0DF2-0CF3A4710F8C}"/>
                </a:ext>
              </a:extLst>
            </p:cNvPr>
            <p:cNvSpPr txBox="1"/>
            <p:nvPr/>
          </p:nvSpPr>
          <p:spPr>
            <a:xfrm>
              <a:off x="7014808" y="5349853"/>
              <a:ext cx="1686360" cy="49244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dirty="0">
                  <a:gradFill flip="none" rotWithShape="1">
                    <a:gsLst>
                      <a:gs pos="15000">
                        <a:srgbClr val="FFFFFF"/>
                      </a:gs>
                      <a:gs pos="100000">
                        <a:srgbClr val="FFFFFF">
                          <a:lumMod val="95000"/>
                        </a:srgbClr>
                      </a:gs>
                      <a:gs pos="82000">
                        <a:srgbClr val="FFFFFF"/>
                      </a:gs>
                      <a:gs pos="70000">
                        <a:srgbClr val="FFFFFF">
                          <a:lumMod val="85000"/>
                        </a:srgbClr>
                      </a:gs>
                      <a:gs pos="50000">
                        <a:srgbClr val="FFFFFF"/>
                      </a:gs>
                      <a:gs pos="40000">
                        <a:srgbClr val="FFFFFF">
                          <a:lumMod val="75000"/>
                        </a:srgbClr>
                      </a:gs>
                    </a:gsLst>
                    <a:lin ang="5400000" scaled="1"/>
                    <a:tileRect/>
                  </a:gradFill>
                  <a:effectLst>
                    <a:outerShdw blurRad="254000" dist="12700" dir="9600000" algn="tr" rotWithShape="0">
                      <a:prstClr val="black">
                        <a:alpha val="50000"/>
                      </a:prst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完成情况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9108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12">
            <a:extLst>
              <a:ext uri="{FF2B5EF4-FFF2-40B4-BE49-F238E27FC236}">
                <a16:creationId xmlns:a16="http://schemas.microsoft.com/office/drawing/2014/main" id="{A89DA2AE-7760-276E-1BAB-8D1C9AE30B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8246" y="1776412"/>
            <a:ext cx="10695508" cy="4000500"/>
            <a:chOff x="1284" y="900"/>
            <a:chExt cx="5112" cy="2520"/>
          </a:xfrm>
          <a:gradFill>
            <a:gsLst>
              <a:gs pos="0">
                <a:srgbClr val="F0F0F0"/>
              </a:gs>
              <a:gs pos="97000">
                <a:schemeClr val="bg1">
                  <a:lumMod val="95000"/>
                </a:schemeClr>
              </a:gs>
              <a:gs pos="81405">
                <a:schemeClr val="bg1">
                  <a:lumMod val="95000"/>
                </a:schemeClr>
              </a:gs>
              <a:gs pos="65289">
                <a:schemeClr val="bg1">
                  <a:lumMod val="65000"/>
                </a:schemeClr>
              </a:gs>
              <a:gs pos="46281">
                <a:schemeClr val="bg1"/>
              </a:gs>
              <a:gs pos="26000">
                <a:schemeClr val="bg1">
                  <a:lumMod val="75000"/>
                </a:schemeClr>
              </a:gs>
            </a:gsLst>
            <a:lin ang="16200000" scaled="1"/>
          </a:gradFill>
        </p:grpSpPr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592774D6-6F41-487B-E98C-3995B1A3D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904"/>
              <a:ext cx="349" cy="1052"/>
            </a:xfrm>
            <a:custGeom>
              <a:avLst/>
              <a:gdLst>
                <a:gd name="T0" fmla="*/ 841 w 841"/>
                <a:gd name="T1" fmla="*/ 4 h 2536"/>
                <a:gd name="T2" fmla="*/ 512 w 841"/>
                <a:gd name="T3" fmla="*/ 131 h 2536"/>
                <a:gd name="T4" fmla="*/ 516 w 841"/>
                <a:gd name="T5" fmla="*/ 127 h 2536"/>
                <a:gd name="T6" fmla="*/ 410 w 841"/>
                <a:gd name="T7" fmla="*/ 441 h 2536"/>
                <a:gd name="T8" fmla="*/ 303 w 841"/>
                <a:gd name="T9" fmla="*/ 755 h 2536"/>
                <a:gd name="T10" fmla="*/ 304 w 841"/>
                <a:gd name="T11" fmla="*/ 754 h 2536"/>
                <a:gd name="T12" fmla="*/ 173 w 841"/>
                <a:gd name="T13" fmla="*/ 1348 h 2536"/>
                <a:gd name="T14" fmla="*/ 109 w 841"/>
                <a:gd name="T15" fmla="*/ 1645 h 2536"/>
                <a:gd name="T16" fmla="*/ 40 w 841"/>
                <a:gd name="T17" fmla="*/ 1942 h 2536"/>
                <a:gd name="T18" fmla="*/ 36 w 841"/>
                <a:gd name="T19" fmla="*/ 1926 h 2536"/>
                <a:gd name="T20" fmla="*/ 76 w 841"/>
                <a:gd name="T21" fmla="*/ 1982 h 2536"/>
                <a:gd name="T22" fmla="*/ 116 w 841"/>
                <a:gd name="T23" fmla="*/ 2038 h 2536"/>
                <a:gd name="T24" fmla="*/ 195 w 841"/>
                <a:gd name="T25" fmla="*/ 2151 h 2536"/>
                <a:gd name="T26" fmla="*/ 198 w 841"/>
                <a:gd name="T27" fmla="*/ 2155 h 2536"/>
                <a:gd name="T28" fmla="*/ 198 w 841"/>
                <a:gd name="T29" fmla="*/ 2160 h 2536"/>
                <a:gd name="T30" fmla="*/ 195 w 841"/>
                <a:gd name="T31" fmla="*/ 2254 h 2536"/>
                <a:gd name="T32" fmla="*/ 193 w 841"/>
                <a:gd name="T33" fmla="*/ 2348 h 2536"/>
                <a:gd name="T34" fmla="*/ 189 w 841"/>
                <a:gd name="T35" fmla="*/ 2442 h 2536"/>
                <a:gd name="T36" fmla="*/ 187 w 841"/>
                <a:gd name="T37" fmla="*/ 2489 h 2536"/>
                <a:gd name="T38" fmla="*/ 185 w 841"/>
                <a:gd name="T39" fmla="*/ 2536 h 2536"/>
                <a:gd name="T40" fmla="*/ 181 w 841"/>
                <a:gd name="T41" fmla="*/ 2536 h 2536"/>
                <a:gd name="T42" fmla="*/ 179 w 841"/>
                <a:gd name="T43" fmla="*/ 2489 h 2536"/>
                <a:gd name="T44" fmla="*/ 177 w 841"/>
                <a:gd name="T45" fmla="*/ 2442 h 2536"/>
                <a:gd name="T46" fmla="*/ 174 w 841"/>
                <a:gd name="T47" fmla="*/ 2348 h 2536"/>
                <a:gd name="T48" fmla="*/ 171 w 841"/>
                <a:gd name="T49" fmla="*/ 2254 h 2536"/>
                <a:gd name="T50" fmla="*/ 169 w 841"/>
                <a:gd name="T51" fmla="*/ 2160 h 2536"/>
                <a:gd name="T52" fmla="*/ 172 w 841"/>
                <a:gd name="T53" fmla="*/ 2168 h 2536"/>
                <a:gd name="T54" fmla="*/ 88 w 841"/>
                <a:gd name="T55" fmla="*/ 2059 h 2536"/>
                <a:gd name="T56" fmla="*/ 47 w 841"/>
                <a:gd name="T57" fmla="*/ 2004 h 2536"/>
                <a:gd name="T58" fmla="*/ 5 w 841"/>
                <a:gd name="T59" fmla="*/ 1949 h 2536"/>
                <a:gd name="T60" fmla="*/ 0 w 841"/>
                <a:gd name="T61" fmla="*/ 1942 h 2536"/>
                <a:gd name="T62" fmla="*/ 2 w 841"/>
                <a:gd name="T63" fmla="*/ 1933 h 2536"/>
                <a:gd name="T64" fmla="*/ 68 w 841"/>
                <a:gd name="T65" fmla="*/ 1636 h 2536"/>
                <a:gd name="T66" fmla="*/ 139 w 841"/>
                <a:gd name="T67" fmla="*/ 1340 h 2536"/>
                <a:gd name="T68" fmla="*/ 279 w 841"/>
                <a:gd name="T69" fmla="*/ 748 h 2536"/>
                <a:gd name="T70" fmla="*/ 280 w 841"/>
                <a:gd name="T71" fmla="*/ 748 h 2536"/>
                <a:gd name="T72" fmla="*/ 280 w 841"/>
                <a:gd name="T73" fmla="*/ 747 h 2536"/>
                <a:gd name="T74" fmla="*/ 392 w 841"/>
                <a:gd name="T75" fmla="*/ 435 h 2536"/>
                <a:gd name="T76" fmla="*/ 504 w 841"/>
                <a:gd name="T77" fmla="*/ 123 h 2536"/>
                <a:gd name="T78" fmla="*/ 505 w 841"/>
                <a:gd name="T79" fmla="*/ 120 h 2536"/>
                <a:gd name="T80" fmla="*/ 508 w 841"/>
                <a:gd name="T81" fmla="*/ 119 h 2536"/>
                <a:gd name="T82" fmla="*/ 839 w 841"/>
                <a:gd name="T83" fmla="*/ 0 h 2536"/>
                <a:gd name="T84" fmla="*/ 841 w 841"/>
                <a:gd name="T85" fmla="*/ 4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41" y="4"/>
                  </a:moveTo>
                  <a:cubicBezTo>
                    <a:pt x="512" y="131"/>
                    <a:pt x="512" y="131"/>
                    <a:pt x="512" y="131"/>
                  </a:cubicBezTo>
                  <a:cubicBezTo>
                    <a:pt x="516" y="127"/>
                    <a:pt x="516" y="127"/>
                    <a:pt x="516" y="127"/>
                  </a:cubicBezTo>
                  <a:cubicBezTo>
                    <a:pt x="410" y="441"/>
                    <a:pt x="410" y="441"/>
                    <a:pt x="410" y="441"/>
                  </a:cubicBezTo>
                  <a:cubicBezTo>
                    <a:pt x="303" y="755"/>
                    <a:pt x="303" y="755"/>
                    <a:pt x="303" y="755"/>
                  </a:cubicBezTo>
                  <a:cubicBezTo>
                    <a:pt x="304" y="754"/>
                    <a:pt x="304" y="754"/>
                    <a:pt x="304" y="754"/>
                  </a:cubicBezTo>
                  <a:cubicBezTo>
                    <a:pt x="173" y="1348"/>
                    <a:pt x="173" y="1348"/>
                    <a:pt x="173" y="1348"/>
                  </a:cubicBezTo>
                  <a:cubicBezTo>
                    <a:pt x="152" y="1447"/>
                    <a:pt x="131" y="1547"/>
                    <a:pt x="109" y="1645"/>
                  </a:cubicBezTo>
                  <a:cubicBezTo>
                    <a:pt x="86" y="1744"/>
                    <a:pt x="64" y="1843"/>
                    <a:pt x="40" y="1942"/>
                  </a:cubicBezTo>
                  <a:cubicBezTo>
                    <a:pt x="36" y="1926"/>
                    <a:pt x="36" y="1926"/>
                    <a:pt x="36" y="1926"/>
                  </a:cubicBezTo>
                  <a:cubicBezTo>
                    <a:pt x="76" y="1982"/>
                    <a:pt x="76" y="1982"/>
                    <a:pt x="76" y="1982"/>
                  </a:cubicBezTo>
                  <a:cubicBezTo>
                    <a:pt x="116" y="2038"/>
                    <a:pt x="116" y="2038"/>
                    <a:pt x="116" y="2038"/>
                  </a:cubicBezTo>
                  <a:cubicBezTo>
                    <a:pt x="142" y="2076"/>
                    <a:pt x="169" y="2113"/>
                    <a:pt x="195" y="2151"/>
                  </a:cubicBezTo>
                  <a:cubicBezTo>
                    <a:pt x="198" y="2155"/>
                    <a:pt x="198" y="2155"/>
                    <a:pt x="198" y="2155"/>
                  </a:cubicBezTo>
                  <a:cubicBezTo>
                    <a:pt x="198" y="2160"/>
                    <a:pt x="198" y="2160"/>
                    <a:pt x="198" y="2160"/>
                  </a:cubicBezTo>
                  <a:cubicBezTo>
                    <a:pt x="195" y="2254"/>
                    <a:pt x="195" y="2254"/>
                    <a:pt x="195" y="2254"/>
                  </a:cubicBezTo>
                  <a:cubicBezTo>
                    <a:pt x="193" y="2348"/>
                    <a:pt x="193" y="2348"/>
                    <a:pt x="193" y="2348"/>
                  </a:cubicBezTo>
                  <a:cubicBezTo>
                    <a:pt x="189" y="2442"/>
                    <a:pt x="189" y="2442"/>
                    <a:pt x="189" y="2442"/>
                  </a:cubicBezTo>
                  <a:cubicBezTo>
                    <a:pt x="187" y="2489"/>
                    <a:pt x="187" y="2489"/>
                    <a:pt x="187" y="2489"/>
                  </a:cubicBezTo>
                  <a:cubicBezTo>
                    <a:pt x="185" y="2536"/>
                    <a:pt x="185" y="2536"/>
                    <a:pt x="185" y="2536"/>
                  </a:cubicBezTo>
                  <a:cubicBezTo>
                    <a:pt x="181" y="2536"/>
                    <a:pt x="181" y="2536"/>
                    <a:pt x="181" y="2536"/>
                  </a:cubicBezTo>
                  <a:cubicBezTo>
                    <a:pt x="179" y="2489"/>
                    <a:pt x="179" y="2489"/>
                    <a:pt x="179" y="2489"/>
                  </a:cubicBezTo>
                  <a:cubicBezTo>
                    <a:pt x="177" y="2442"/>
                    <a:pt x="177" y="2442"/>
                    <a:pt x="177" y="2442"/>
                  </a:cubicBezTo>
                  <a:cubicBezTo>
                    <a:pt x="174" y="2348"/>
                    <a:pt x="174" y="2348"/>
                    <a:pt x="174" y="2348"/>
                  </a:cubicBezTo>
                  <a:cubicBezTo>
                    <a:pt x="171" y="2254"/>
                    <a:pt x="171" y="2254"/>
                    <a:pt x="171" y="2254"/>
                  </a:cubicBezTo>
                  <a:cubicBezTo>
                    <a:pt x="169" y="2160"/>
                    <a:pt x="169" y="2160"/>
                    <a:pt x="169" y="2160"/>
                  </a:cubicBezTo>
                  <a:cubicBezTo>
                    <a:pt x="172" y="2168"/>
                    <a:pt x="172" y="2168"/>
                    <a:pt x="172" y="2168"/>
                  </a:cubicBezTo>
                  <a:cubicBezTo>
                    <a:pt x="144" y="2132"/>
                    <a:pt x="116" y="2095"/>
                    <a:pt x="88" y="2059"/>
                  </a:cubicBezTo>
                  <a:cubicBezTo>
                    <a:pt x="47" y="2004"/>
                    <a:pt x="47" y="2004"/>
                    <a:pt x="47" y="2004"/>
                  </a:cubicBezTo>
                  <a:cubicBezTo>
                    <a:pt x="5" y="1949"/>
                    <a:pt x="5" y="1949"/>
                    <a:pt x="5" y="1949"/>
                  </a:cubicBezTo>
                  <a:cubicBezTo>
                    <a:pt x="0" y="1942"/>
                    <a:pt x="0" y="1942"/>
                    <a:pt x="0" y="1942"/>
                  </a:cubicBezTo>
                  <a:cubicBezTo>
                    <a:pt x="2" y="1933"/>
                    <a:pt x="2" y="1933"/>
                    <a:pt x="2" y="1933"/>
                  </a:cubicBezTo>
                  <a:cubicBezTo>
                    <a:pt x="23" y="1834"/>
                    <a:pt x="45" y="1735"/>
                    <a:pt x="68" y="1636"/>
                  </a:cubicBezTo>
                  <a:cubicBezTo>
                    <a:pt x="91" y="1537"/>
                    <a:pt x="115" y="1439"/>
                    <a:pt x="139" y="1340"/>
                  </a:cubicBezTo>
                  <a:cubicBezTo>
                    <a:pt x="279" y="748"/>
                    <a:pt x="279" y="748"/>
                    <a:pt x="279" y="748"/>
                  </a:cubicBezTo>
                  <a:cubicBezTo>
                    <a:pt x="280" y="748"/>
                    <a:pt x="280" y="748"/>
                    <a:pt x="280" y="748"/>
                  </a:cubicBezTo>
                  <a:cubicBezTo>
                    <a:pt x="280" y="747"/>
                    <a:pt x="280" y="747"/>
                    <a:pt x="280" y="747"/>
                  </a:cubicBezTo>
                  <a:cubicBezTo>
                    <a:pt x="392" y="435"/>
                    <a:pt x="392" y="435"/>
                    <a:pt x="392" y="435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5" y="120"/>
                    <a:pt x="505" y="120"/>
                    <a:pt x="505" y="120"/>
                  </a:cubicBezTo>
                  <a:cubicBezTo>
                    <a:pt x="508" y="119"/>
                    <a:pt x="508" y="119"/>
                    <a:pt x="508" y="119"/>
                  </a:cubicBezTo>
                  <a:cubicBezTo>
                    <a:pt x="839" y="0"/>
                    <a:pt x="839" y="0"/>
                    <a:pt x="839" y="0"/>
                  </a:cubicBezTo>
                  <a:lnTo>
                    <a:pt x="84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4">
              <a:extLst>
                <a:ext uri="{FF2B5EF4-FFF2-40B4-BE49-F238E27FC236}">
                  <a16:creationId xmlns:a16="http://schemas.microsoft.com/office/drawing/2014/main" id="{88C71B53-09FD-2B8A-74F7-13F50D8AD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0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5">
              <a:extLst>
                <a:ext uri="{FF2B5EF4-FFF2-40B4-BE49-F238E27FC236}">
                  <a16:creationId xmlns:a16="http://schemas.microsoft.com/office/drawing/2014/main" id="{A70CAC5A-9C9D-1DCB-D399-29540ED9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44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6">
              <a:extLst>
                <a:ext uri="{FF2B5EF4-FFF2-40B4-BE49-F238E27FC236}">
                  <a16:creationId xmlns:a16="http://schemas.microsoft.com/office/drawing/2014/main" id="{DEB37534-218B-0184-C5C3-55A7828CC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87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7">
              <a:extLst>
                <a:ext uri="{FF2B5EF4-FFF2-40B4-BE49-F238E27FC236}">
                  <a16:creationId xmlns:a16="http://schemas.microsoft.com/office/drawing/2014/main" id="{E10299A9-2030-ED63-EA70-AB077D481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3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8">
              <a:extLst>
                <a:ext uri="{FF2B5EF4-FFF2-40B4-BE49-F238E27FC236}">
                  <a16:creationId xmlns:a16="http://schemas.microsoft.com/office/drawing/2014/main" id="{0F8279BE-7DA8-B216-DDB6-C48832040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2363"/>
              <a:ext cx="349" cy="1052"/>
            </a:xfrm>
            <a:custGeom>
              <a:avLst/>
              <a:gdLst>
                <a:gd name="T0" fmla="*/ 839 w 841"/>
                <a:gd name="T1" fmla="*/ 2536 h 2536"/>
                <a:gd name="T2" fmla="*/ 508 w 841"/>
                <a:gd name="T3" fmla="*/ 2417 h 2536"/>
                <a:gd name="T4" fmla="*/ 505 w 841"/>
                <a:gd name="T5" fmla="*/ 2416 h 2536"/>
                <a:gd name="T6" fmla="*/ 504 w 841"/>
                <a:gd name="T7" fmla="*/ 2413 h 2536"/>
                <a:gd name="T8" fmla="*/ 392 w 841"/>
                <a:gd name="T9" fmla="*/ 2101 h 2536"/>
                <a:gd name="T10" fmla="*/ 280 w 841"/>
                <a:gd name="T11" fmla="*/ 1789 h 2536"/>
                <a:gd name="T12" fmla="*/ 280 w 841"/>
                <a:gd name="T13" fmla="*/ 1788 h 2536"/>
                <a:gd name="T14" fmla="*/ 279 w 841"/>
                <a:gd name="T15" fmla="*/ 1788 h 2536"/>
                <a:gd name="T16" fmla="*/ 139 w 841"/>
                <a:gd name="T17" fmla="*/ 1196 h 2536"/>
                <a:gd name="T18" fmla="*/ 68 w 841"/>
                <a:gd name="T19" fmla="*/ 900 h 2536"/>
                <a:gd name="T20" fmla="*/ 2 w 841"/>
                <a:gd name="T21" fmla="*/ 603 h 2536"/>
                <a:gd name="T22" fmla="*/ 0 w 841"/>
                <a:gd name="T23" fmla="*/ 594 h 2536"/>
                <a:gd name="T24" fmla="*/ 5 w 841"/>
                <a:gd name="T25" fmla="*/ 587 h 2536"/>
                <a:gd name="T26" fmla="*/ 47 w 841"/>
                <a:gd name="T27" fmla="*/ 532 h 2536"/>
                <a:gd name="T28" fmla="*/ 88 w 841"/>
                <a:gd name="T29" fmla="*/ 477 h 2536"/>
                <a:gd name="T30" fmla="*/ 172 w 841"/>
                <a:gd name="T31" fmla="*/ 368 h 2536"/>
                <a:gd name="T32" fmla="*/ 169 w 841"/>
                <a:gd name="T33" fmla="*/ 376 h 2536"/>
                <a:gd name="T34" fmla="*/ 171 w 841"/>
                <a:gd name="T35" fmla="*/ 282 h 2536"/>
                <a:gd name="T36" fmla="*/ 174 w 841"/>
                <a:gd name="T37" fmla="*/ 188 h 2536"/>
                <a:gd name="T38" fmla="*/ 177 w 841"/>
                <a:gd name="T39" fmla="*/ 94 h 2536"/>
                <a:gd name="T40" fmla="*/ 179 w 841"/>
                <a:gd name="T41" fmla="*/ 47 h 2536"/>
                <a:gd name="T42" fmla="*/ 181 w 841"/>
                <a:gd name="T43" fmla="*/ 0 h 2536"/>
                <a:gd name="T44" fmla="*/ 185 w 841"/>
                <a:gd name="T45" fmla="*/ 0 h 2536"/>
                <a:gd name="T46" fmla="*/ 187 w 841"/>
                <a:gd name="T47" fmla="*/ 47 h 2536"/>
                <a:gd name="T48" fmla="*/ 189 w 841"/>
                <a:gd name="T49" fmla="*/ 94 h 2536"/>
                <a:gd name="T50" fmla="*/ 193 w 841"/>
                <a:gd name="T51" fmla="*/ 188 h 2536"/>
                <a:gd name="T52" fmla="*/ 195 w 841"/>
                <a:gd name="T53" fmla="*/ 282 h 2536"/>
                <a:gd name="T54" fmla="*/ 198 w 841"/>
                <a:gd name="T55" fmla="*/ 376 h 2536"/>
                <a:gd name="T56" fmla="*/ 198 w 841"/>
                <a:gd name="T57" fmla="*/ 381 h 2536"/>
                <a:gd name="T58" fmla="*/ 195 w 841"/>
                <a:gd name="T59" fmla="*/ 385 h 2536"/>
                <a:gd name="T60" fmla="*/ 116 w 841"/>
                <a:gd name="T61" fmla="*/ 498 h 2536"/>
                <a:gd name="T62" fmla="*/ 76 w 841"/>
                <a:gd name="T63" fmla="*/ 554 h 2536"/>
                <a:gd name="T64" fmla="*/ 36 w 841"/>
                <a:gd name="T65" fmla="*/ 610 h 2536"/>
                <a:gd name="T66" fmla="*/ 40 w 841"/>
                <a:gd name="T67" fmla="*/ 594 h 2536"/>
                <a:gd name="T68" fmla="*/ 109 w 841"/>
                <a:gd name="T69" fmla="*/ 891 h 2536"/>
                <a:gd name="T70" fmla="*/ 173 w 841"/>
                <a:gd name="T71" fmla="*/ 1188 h 2536"/>
                <a:gd name="T72" fmla="*/ 304 w 841"/>
                <a:gd name="T73" fmla="*/ 1782 h 2536"/>
                <a:gd name="T74" fmla="*/ 303 w 841"/>
                <a:gd name="T75" fmla="*/ 1781 h 2536"/>
                <a:gd name="T76" fmla="*/ 410 w 841"/>
                <a:gd name="T77" fmla="*/ 2095 h 2536"/>
                <a:gd name="T78" fmla="*/ 516 w 841"/>
                <a:gd name="T79" fmla="*/ 2409 h 2536"/>
                <a:gd name="T80" fmla="*/ 512 w 841"/>
                <a:gd name="T81" fmla="*/ 2405 h 2536"/>
                <a:gd name="T82" fmla="*/ 841 w 841"/>
                <a:gd name="T83" fmla="*/ 2532 h 2536"/>
                <a:gd name="T84" fmla="*/ 839 w 841"/>
                <a:gd name="T85" fmla="*/ 2536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39" y="2536"/>
                  </a:moveTo>
                  <a:cubicBezTo>
                    <a:pt x="508" y="2417"/>
                    <a:pt x="508" y="2417"/>
                    <a:pt x="508" y="2417"/>
                  </a:cubicBezTo>
                  <a:cubicBezTo>
                    <a:pt x="505" y="2416"/>
                    <a:pt x="505" y="2416"/>
                    <a:pt x="505" y="2416"/>
                  </a:cubicBezTo>
                  <a:cubicBezTo>
                    <a:pt x="504" y="2413"/>
                    <a:pt x="504" y="2413"/>
                    <a:pt x="504" y="2413"/>
                  </a:cubicBezTo>
                  <a:cubicBezTo>
                    <a:pt x="392" y="2101"/>
                    <a:pt x="392" y="2101"/>
                    <a:pt x="392" y="2101"/>
                  </a:cubicBezTo>
                  <a:cubicBezTo>
                    <a:pt x="280" y="1789"/>
                    <a:pt x="280" y="1789"/>
                    <a:pt x="280" y="1789"/>
                  </a:cubicBezTo>
                  <a:cubicBezTo>
                    <a:pt x="280" y="1788"/>
                    <a:pt x="280" y="1788"/>
                    <a:pt x="280" y="1788"/>
                  </a:cubicBezTo>
                  <a:cubicBezTo>
                    <a:pt x="279" y="1788"/>
                    <a:pt x="279" y="1788"/>
                    <a:pt x="279" y="1788"/>
                  </a:cubicBezTo>
                  <a:cubicBezTo>
                    <a:pt x="139" y="1196"/>
                    <a:pt x="139" y="1196"/>
                    <a:pt x="139" y="1196"/>
                  </a:cubicBezTo>
                  <a:cubicBezTo>
                    <a:pt x="115" y="1097"/>
                    <a:pt x="91" y="999"/>
                    <a:pt x="68" y="900"/>
                  </a:cubicBezTo>
                  <a:cubicBezTo>
                    <a:pt x="45" y="801"/>
                    <a:pt x="23" y="702"/>
                    <a:pt x="2" y="603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5" y="587"/>
                    <a:pt x="5" y="587"/>
                    <a:pt x="5" y="587"/>
                  </a:cubicBezTo>
                  <a:cubicBezTo>
                    <a:pt x="47" y="532"/>
                    <a:pt x="47" y="532"/>
                    <a:pt x="47" y="532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116" y="441"/>
                    <a:pt x="144" y="404"/>
                    <a:pt x="172" y="368"/>
                  </a:cubicBezTo>
                  <a:cubicBezTo>
                    <a:pt x="169" y="376"/>
                    <a:pt x="169" y="376"/>
                    <a:pt x="169" y="376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4" y="188"/>
                    <a:pt x="174" y="188"/>
                    <a:pt x="174" y="188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47"/>
                    <a:pt x="187" y="47"/>
                    <a:pt x="187" y="47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3" y="188"/>
                    <a:pt x="193" y="188"/>
                    <a:pt x="193" y="188"/>
                  </a:cubicBezTo>
                  <a:cubicBezTo>
                    <a:pt x="195" y="282"/>
                    <a:pt x="195" y="282"/>
                    <a:pt x="195" y="282"/>
                  </a:cubicBezTo>
                  <a:cubicBezTo>
                    <a:pt x="198" y="376"/>
                    <a:pt x="198" y="376"/>
                    <a:pt x="198" y="376"/>
                  </a:cubicBezTo>
                  <a:cubicBezTo>
                    <a:pt x="198" y="381"/>
                    <a:pt x="198" y="381"/>
                    <a:pt x="198" y="381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69" y="423"/>
                    <a:pt x="142" y="460"/>
                    <a:pt x="116" y="498"/>
                  </a:cubicBezTo>
                  <a:cubicBezTo>
                    <a:pt x="76" y="554"/>
                    <a:pt x="76" y="554"/>
                    <a:pt x="76" y="554"/>
                  </a:cubicBezTo>
                  <a:cubicBezTo>
                    <a:pt x="36" y="610"/>
                    <a:pt x="36" y="610"/>
                    <a:pt x="36" y="610"/>
                  </a:cubicBezTo>
                  <a:cubicBezTo>
                    <a:pt x="40" y="594"/>
                    <a:pt x="40" y="594"/>
                    <a:pt x="40" y="594"/>
                  </a:cubicBezTo>
                  <a:cubicBezTo>
                    <a:pt x="64" y="693"/>
                    <a:pt x="86" y="792"/>
                    <a:pt x="109" y="891"/>
                  </a:cubicBezTo>
                  <a:cubicBezTo>
                    <a:pt x="131" y="989"/>
                    <a:pt x="152" y="1089"/>
                    <a:pt x="173" y="1188"/>
                  </a:cubicBezTo>
                  <a:cubicBezTo>
                    <a:pt x="304" y="1782"/>
                    <a:pt x="304" y="1782"/>
                    <a:pt x="304" y="1782"/>
                  </a:cubicBezTo>
                  <a:cubicBezTo>
                    <a:pt x="303" y="1781"/>
                    <a:pt x="303" y="1781"/>
                    <a:pt x="303" y="1781"/>
                  </a:cubicBezTo>
                  <a:cubicBezTo>
                    <a:pt x="410" y="2095"/>
                    <a:pt x="410" y="2095"/>
                    <a:pt x="410" y="2095"/>
                  </a:cubicBezTo>
                  <a:cubicBezTo>
                    <a:pt x="516" y="2409"/>
                    <a:pt x="516" y="2409"/>
                    <a:pt x="516" y="2409"/>
                  </a:cubicBezTo>
                  <a:cubicBezTo>
                    <a:pt x="512" y="2405"/>
                    <a:pt x="512" y="2405"/>
                    <a:pt x="512" y="2405"/>
                  </a:cubicBezTo>
                  <a:cubicBezTo>
                    <a:pt x="841" y="2532"/>
                    <a:pt x="841" y="2532"/>
                    <a:pt x="841" y="2532"/>
                  </a:cubicBezTo>
                  <a:lnTo>
                    <a:pt x="839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19">
              <a:extLst>
                <a:ext uri="{FF2B5EF4-FFF2-40B4-BE49-F238E27FC236}">
                  <a16:creationId xmlns:a16="http://schemas.microsoft.com/office/drawing/2014/main" id="{BC9887C6-E200-A36A-4313-4C311DFC2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302"/>
              <a:ext cx="92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0">
              <a:extLst>
                <a:ext uri="{FF2B5EF4-FFF2-40B4-BE49-F238E27FC236}">
                  <a16:creationId xmlns:a16="http://schemas.microsoft.com/office/drawing/2014/main" id="{82127D22-1D70-ED86-CF92-4FF814B14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59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1">
              <a:extLst>
                <a:ext uri="{FF2B5EF4-FFF2-40B4-BE49-F238E27FC236}">
                  <a16:creationId xmlns:a16="http://schemas.microsoft.com/office/drawing/2014/main" id="{AB496534-CC8A-4CE7-6C16-CF9BCDA60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16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22">
              <a:extLst>
                <a:ext uri="{FF2B5EF4-FFF2-40B4-BE49-F238E27FC236}">
                  <a16:creationId xmlns:a16="http://schemas.microsoft.com/office/drawing/2014/main" id="{016BC6C6-D792-E62E-E6DE-59AFB3C59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73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3">
              <a:extLst>
                <a:ext uri="{FF2B5EF4-FFF2-40B4-BE49-F238E27FC236}">
                  <a16:creationId xmlns:a16="http://schemas.microsoft.com/office/drawing/2014/main" id="{16FDB31E-BE62-36DC-0A40-A27B632F7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904"/>
              <a:ext cx="348" cy="1052"/>
            </a:xfrm>
            <a:custGeom>
              <a:avLst/>
              <a:gdLst>
                <a:gd name="T0" fmla="*/ 2 w 841"/>
                <a:gd name="T1" fmla="*/ 0 h 2536"/>
                <a:gd name="T2" fmla="*/ 334 w 841"/>
                <a:gd name="T3" fmla="*/ 119 h 2536"/>
                <a:gd name="T4" fmla="*/ 336 w 841"/>
                <a:gd name="T5" fmla="*/ 120 h 2536"/>
                <a:gd name="T6" fmla="*/ 337 w 841"/>
                <a:gd name="T7" fmla="*/ 123 h 2536"/>
                <a:gd name="T8" fmla="*/ 450 w 841"/>
                <a:gd name="T9" fmla="*/ 435 h 2536"/>
                <a:gd name="T10" fmla="*/ 561 w 841"/>
                <a:gd name="T11" fmla="*/ 747 h 2536"/>
                <a:gd name="T12" fmla="*/ 562 w 841"/>
                <a:gd name="T13" fmla="*/ 748 h 2536"/>
                <a:gd name="T14" fmla="*/ 562 w 841"/>
                <a:gd name="T15" fmla="*/ 748 h 2536"/>
                <a:gd name="T16" fmla="*/ 702 w 841"/>
                <a:gd name="T17" fmla="*/ 1340 h 2536"/>
                <a:gd name="T18" fmla="*/ 773 w 841"/>
                <a:gd name="T19" fmla="*/ 1636 h 2536"/>
                <a:gd name="T20" fmla="*/ 839 w 841"/>
                <a:gd name="T21" fmla="*/ 1933 h 2536"/>
                <a:gd name="T22" fmla="*/ 841 w 841"/>
                <a:gd name="T23" fmla="*/ 1942 h 2536"/>
                <a:gd name="T24" fmla="*/ 836 w 841"/>
                <a:gd name="T25" fmla="*/ 1949 h 2536"/>
                <a:gd name="T26" fmla="*/ 795 w 841"/>
                <a:gd name="T27" fmla="*/ 2004 h 2536"/>
                <a:gd name="T28" fmla="*/ 753 w 841"/>
                <a:gd name="T29" fmla="*/ 2059 h 2536"/>
                <a:gd name="T30" fmla="*/ 670 w 841"/>
                <a:gd name="T31" fmla="*/ 2168 h 2536"/>
                <a:gd name="T32" fmla="*/ 672 w 841"/>
                <a:gd name="T33" fmla="*/ 2160 h 2536"/>
                <a:gd name="T34" fmla="*/ 670 w 841"/>
                <a:gd name="T35" fmla="*/ 2254 h 2536"/>
                <a:gd name="T36" fmla="*/ 667 w 841"/>
                <a:gd name="T37" fmla="*/ 2348 h 2536"/>
                <a:gd name="T38" fmla="*/ 664 w 841"/>
                <a:gd name="T39" fmla="*/ 2442 h 2536"/>
                <a:gd name="T40" fmla="*/ 662 w 841"/>
                <a:gd name="T41" fmla="*/ 2489 h 2536"/>
                <a:gd name="T42" fmla="*/ 660 w 841"/>
                <a:gd name="T43" fmla="*/ 2536 h 2536"/>
                <a:gd name="T44" fmla="*/ 656 w 841"/>
                <a:gd name="T45" fmla="*/ 2536 h 2536"/>
                <a:gd name="T46" fmla="*/ 654 w 841"/>
                <a:gd name="T47" fmla="*/ 2489 h 2536"/>
                <a:gd name="T48" fmla="*/ 652 w 841"/>
                <a:gd name="T49" fmla="*/ 2442 h 2536"/>
                <a:gd name="T50" fmla="*/ 649 w 841"/>
                <a:gd name="T51" fmla="*/ 2348 h 2536"/>
                <a:gd name="T52" fmla="*/ 646 w 841"/>
                <a:gd name="T53" fmla="*/ 2254 h 2536"/>
                <a:gd name="T54" fmla="*/ 644 w 841"/>
                <a:gd name="T55" fmla="*/ 2160 h 2536"/>
                <a:gd name="T56" fmla="*/ 643 w 841"/>
                <a:gd name="T57" fmla="*/ 2155 h 2536"/>
                <a:gd name="T58" fmla="*/ 646 w 841"/>
                <a:gd name="T59" fmla="*/ 2151 h 2536"/>
                <a:gd name="T60" fmla="*/ 725 w 841"/>
                <a:gd name="T61" fmla="*/ 2038 h 2536"/>
                <a:gd name="T62" fmla="*/ 765 w 841"/>
                <a:gd name="T63" fmla="*/ 1982 h 2536"/>
                <a:gd name="T64" fmla="*/ 805 w 841"/>
                <a:gd name="T65" fmla="*/ 1926 h 2536"/>
                <a:gd name="T66" fmla="*/ 802 w 841"/>
                <a:gd name="T67" fmla="*/ 1942 h 2536"/>
                <a:gd name="T68" fmla="*/ 733 w 841"/>
                <a:gd name="T69" fmla="*/ 1645 h 2536"/>
                <a:gd name="T70" fmla="*/ 668 w 841"/>
                <a:gd name="T71" fmla="*/ 1348 h 2536"/>
                <a:gd name="T72" fmla="*/ 538 w 841"/>
                <a:gd name="T73" fmla="*/ 754 h 2536"/>
                <a:gd name="T74" fmla="*/ 538 w 841"/>
                <a:gd name="T75" fmla="*/ 755 h 2536"/>
                <a:gd name="T76" fmla="*/ 432 w 841"/>
                <a:gd name="T77" fmla="*/ 441 h 2536"/>
                <a:gd name="T78" fmla="*/ 326 w 841"/>
                <a:gd name="T79" fmla="*/ 127 h 2536"/>
                <a:gd name="T80" fmla="*/ 329 w 841"/>
                <a:gd name="T81" fmla="*/ 131 h 2536"/>
                <a:gd name="T82" fmla="*/ 0 w 841"/>
                <a:gd name="T83" fmla="*/ 4 h 2536"/>
                <a:gd name="T84" fmla="*/ 2 w 841"/>
                <a:gd name="T85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2" y="0"/>
                  </a:moveTo>
                  <a:cubicBezTo>
                    <a:pt x="334" y="119"/>
                    <a:pt x="334" y="119"/>
                    <a:pt x="334" y="119"/>
                  </a:cubicBezTo>
                  <a:cubicBezTo>
                    <a:pt x="336" y="120"/>
                    <a:pt x="336" y="120"/>
                    <a:pt x="336" y="120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450" y="435"/>
                    <a:pt x="450" y="435"/>
                    <a:pt x="450" y="435"/>
                  </a:cubicBezTo>
                  <a:cubicBezTo>
                    <a:pt x="561" y="747"/>
                    <a:pt x="561" y="747"/>
                    <a:pt x="561" y="747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702" y="1340"/>
                    <a:pt x="702" y="1340"/>
                    <a:pt x="702" y="1340"/>
                  </a:cubicBezTo>
                  <a:cubicBezTo>
                    <a:pt x="726" y="1439"/>
                    <a:pt x="750" y="1537"/>
                    <a:pt x="773" y="1636"/>
                  </a:cubicBezTo>
                  <a:cubicBezTo>
                    <a:pt x="796" y="1735"/>
                    <a:pt x="818" y="1834"/>
                    <a:pt x="839" y="1933"/>
                  </a:cubicBezTo>
                  <a:cubicBezTo>
                    <a:pt x="841" y="1942"/>
                    <a:pt x="841" y="1942"/>
                    <a:pt x="841" y="1942"/>
                  </a:cubicBezTo>
                  <a:cubicBezTo>
                    <a:pt x="836" y="1949"/>
                    <a:pt x="836" y="1949"/>
                    <a:pt x="836" y="1949"/>
                  </a:cubicBezTo>
                  <a:cubicBezTo>
                    <a:pt x="795" y="2004"/>
                    <a:pt x="795" y="2004"/>
                    <a:pt x="795" y="2004"/>
                  </a:cubicBezTo>
                  <a:cubicBezTo>
                    <a:pt x="753" y="2059"/>
                    <a:pt x="753" y="2059"/>
                    <a:pt x="753" y="2059"/>
                  </a:cubicBezTo>
                  <a:cubicBezTo>
                    <a:pt x="725" y="2095"/>
                    <a:pt x="698" y="2132"/>
                    <a:pt x="670" y="2168"/>
                  </a:cubicBezTo>
                  <a:cubicBezTo>
                    <a:pt x="672" y="2160"/>
                    <a:pt x="672" y="2160"/>
                    <a:pt x="672" y="2160"/>
                  </a:cubicBezTo>
                  <a:cubicBezTo>
                    <a:pt x="670" y="2254"/>
                    <a:pt x="670" y="2254"/>
                    <a:pt x="670" y="2254"/>
                  </a:cubicBezTo>
                  <a:cubicBezTo>
                    <a:pt x="667" y="2348"/>
                    <a:pt x="667" y="2348"/>
                    <a:pt x="667" y="2348"/>
                  </a:cubicBezTo>
                  <a:cubicBezTo>
                    <a:pt x="664" y="2442"/>
                    <a:pt x="664" y="2442"/>
                    <a:pt x="664" y="2442"/>
                  </a:cubicBezTo>
                  <a:cubicBezTo>
                    <a:pt x="662" y="2489"/>
                    <a:pt x="662" y="2489"/>
                    <a:pt x="662" y="2489"/>
                  </a:cubicBezTo>
                  <a:cubicBezTo>
                    <a:pt x="660" y="2536"/>
                    <a:pt x="660" y="2536"/>
                    <a:pt x="660" y="2536"/>
                  </a:cubicBezTo>
                  <a:cubicBezTo>
                    <a:pt x="656" y="2536"/>
                    <a:pt x="656" y="2536"/>
                    <a:pt x="656" y="2536"/>
                  </a:cubicBezTo>
                  <a:cubicBezTo>
                    <a:pt x="654" y="2489"/>
                    <a:pt x="654" y="2489"/>
                    <a:pt x="654" y="2489"/>
                  </a:cubicBezTo>
                  <a:cubicBezTo>
                    <a:pt x="652" y="2442"/>
                    <a:pt x="652" y="2442"/>
                    <a:pt x="652" y="2442"/>
                  </a:cubicBezTo>
                  <a:cubicBezTo>
                    <a:pt x="649" y="2348"/>
                    <a:pt x="649" y="2348"/>
                    <a:pt x="649" y="2348"/>
                  </a:cubicBezTo>
                  <a:cubicBezTo>
                    <a:pt x="646" y="2254"/>
                    <a:pt x="646" y="2254"/>
                    <a:pt x="646" y="2254"/>
                  </a:cubicBezTo>
                  <a:cubicBezTo>
                    <a:pt x="644" y="2160"/>
                    <a:pt x="644" y="2160"/>
                    <a:pt x="644" y="2160"/>
                  </a:cubicBezTo>
                  <a:cubicBezTo>
                    <a:pt x="643" y="2155"/>
                    <a:pt x="643" y="2155"/>
                    <a:pt x="643" y="2155"/>
                  </a:cubicBezTo>
                  <a:cubicBezTo>
                    <a:pt x="646" y="2151"/>
                    <a:pt x="646" y="2151"/>
                    <a:pt x="646" y="2151"/>
                  </a:cubicBezTo>
                  <a:cubicBezTo>
                    <a:pt x="672" y="2113"/>
                    <a:pt x="699" y="2076"/>
                    <a:pt x="725" y="2038"/>
                  </a:cubicBezTo>
                  <a:cubicBezTo>
                    <a:pt x="765" y="1982"/>
                    <a:pt x="765" y="1982"/>
                    <a:pt x="765" y="1982"/>
                  </a:cubicBezTo>
                  <a:cubicBezTo>
                    <a:pt x="805" y="1926"/>
                    <a:pt x="805" y="1926"/>
                    <a:pt x="805" y="1926"/>
                  </a:cubicBezTo>
                  <a:cubicBezTo>
                    <a:pt x="802" y="1942"/>
                    <a:pt x="802" y="1942"/>
                    <a:pt x="802" y="1942"/>
                  </a:cubicBezTo>
                  <a:cubicBezTo>
                    <a:pt x="778" y="1843"/>
                    <a:pt x="755" y="1744"/>
                    <a:pt x="733" y="1645"/>
                  </a:cubicBezTo>
                  <a:cubicBezTo>
                    <a:pt x="710" y="1547"/>
                    <a:pt x="689" y="1447"/>
                    <a:pt x="668" y="1348"/>
                  </a:cubicBezTo>
                  <a:cubicBezTo>
                    <a:pt x="538" y="754"/>
                    <a:pt x="538" y="754"/>
                    <a:pt x="538" y="754"/>
                  </a:cubicBezTo>
                  <a:cubicBezTo>
                    <a:pt x="538" y="755"/>
                    <a:pt x="538" y="755"/>
                    <a:pt x="538" y="755"/>
                  </a:cubicBezTo>
                  <a:cubicBezTo>
                    <a:pt x="432" y="441"/>
                    <a:pt x="432" y="441"/>
                    <a:pt x="432" y="441"/>
                  </a:cubicBezTo>
                  <a:cubicBezTo>
                    <a:pt x="326" y="127"/>
                    <a:pt x="326" y="127"/>
                    <a:pt x="326" y="127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24">
              <a:extLst>
                <a:ext uri="{FF2B5EF4-FFF2-40B4-BE49-F238E27FC236}">
                  <a16:creationId xmlns:a16="http://schemas.microsoft.com/office/drawing/2014/main" id="{51FF1455-D819-A6E4-2BF5-24FCD60A0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0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5">
              <a:extLst>
                <a:ext uri="{FF2B5EF4-FFF2-40B4-BE49-F238E27FC236}">
                  <a16:creationId xmlns:a16="http://schemas.microsoft.com/office/drawing/2014/main" id="{50B1C11B-F3B9-81D4-9DB5-5F9C8D498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44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26">
              <a:extLst>
                <a:ext uri="{FF2B5EF4-FFF2-40B4-BE49-F238E27FC236}">
                  <a16:creationId xmlns:a16="http://schemas.microsoft.com/office/drawing/2014/main" id="{A00CBF47-9D8C-3259-74E0-D841227B1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87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27">
              <a:extLst>
                <a:ext uri="{FF2B5EF4-FFF2-40B4-BE49-F238E27FC236}">
                  <a16:creationId xmlns:a16="http://schemas.microsoft.com/office/drawing/2014/main" id="{BF376D38-CFF2-BCFC-C2D2-2EA42D13B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3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8">
              <a:extLst>
                <a:ext uri="{FF2B5EF4-FFF2-40B4-BE49-F238E27FC236}">
                  <a16:creationId xmlns:a16="http://schemas.microsoft.com/office/drawing/2014/main" id="{9ED181CC-9C53-A3B7-29AA-4549C599C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2363"/>
              <a:ext cx="348" cy="1052"/>
            </a:xfrm>
            <a:custGeom>
              <a:avLst/>
              <a:gdLst>
                <a:gd name="T0" fmla="*/ 0 w 841"/>
                <a:gd name="T1" fmla="*/ 2532 h 2536"/>
                <a:gd name="T2" fmla="*/ 329 w 841"/>
                <a:gd name="T3" fmla="*/ 2405 h 2536"/>
                <a:gd name="T4" fmla="*/ 326 w 841"/>
                <a:gd name="T5" fmla="*/ 2409 h 2536"/>
                <a:gd name="T6" fmla="*/ 432 w 841"/>
                <a:gd name="T7" fmla="*/ 2095 h 2536"/>
                <a:gd name="T8" fmla="*/ 538 w 841"/>
                <a:gd name="T9" fmla="*/ 1781 h 2536"/>
                <a:gd name="T10" fmla="*/ 538 w 841"/>
                <a:gd name="T11" fmla="*/ 1782 h 2536"/>
                <a:gd name="T12" fmla="*/ 668 w 841"/>
                <a:gd name="T13" fmla="*/ 1188 h 2536"/>
                <a:gd name="T14" fmla="*/ 733 w 841"/>
                <a:gd name="T15" fmla="*/ 891 h 2536"/>
                <a:gd name="T16" fmla="*/ 802 w 841"/>
                <a:gd name="T17" fmla="*/ 594 h 2536"/>
                <a:gd name="T18" fmla="*/ 805 w 841"/>
                <a:gd name="T19" fmla="*/ 610 h 2536"/>
                <a:gd name="T20" fmla="*/ 765 w 841"/>
                <a:gd name="T21" fmla="*/ 554 h 2536"/>
                <a:gd name="T22" fmla="*/ 725 w 841"/>
                <a:gd name="T23" fmla="*/ 498 h 2536"/>
                <a:gd name="T24" fmla="*/ 646 w 841"/>
                <a:gd name="T25" fmla="*/ 385 h 2536"/>
                <a:gd name="T26" fmla="*/ 643 w 841"/>
                <a:gd name="T27" fmla="*/ 381 h 2536"/>
                <a:gd name="T28" fmla="*/ 644 w 841"/>
                <a:gd name="T29" fmla="*/ 376 h 2536"/>
                <a:gd name="T30" fmla="*/ 646 w 841"/>
                <a:gd name="T31" fmla="*/ 282 h 2536"/>
                <a:gd name="T32" fmla="*/ 649 w 841"/>
                <a:gd name="T33" fmla="*/ 188 h 2536"/>
                <a:gd name="T34" fmla="*/ 652 w 841"/>
                <a:gd name="T35" fmla="*/ 94 h 2536"/>
                <a:gd name="T36" fmla="*/ 654 w 841"/>
                <a:gd name="T37" fmla="*/ 47 h 2536"/>
                <a:gd name="T38" fmla="*/ 656 w 841"/>
                <a:gd name="T39" fmla="*/ 0 h 2536"/>
                <a:gd name="T40" fmla="*/ 660 w 841"/>
                <a:gd name="T41" fmla="*/ 0 h 2536"/>
                <a:gd name="T42" fmla="*/ 662 w 841"/>
                <a:gd name="T43" fmla="*/ 47 h 2536"/>
                <a:gd name="T44" fmla="*/ 664 w 841"/>
                <a:gd name="T45" fmla="*/ 94 h 2536"/>
                <a:gd name="T46" fmla="*/ 667 w 841"/>
                <a:gd name="T47" fmla="*/ 188 h 2536"/>
                <a:gd name="T48" fmla="*/ 670 w 841"/>
                <a:gd name="T49" fmla="*/ 282 h 2536"/>
                <a:gd name="T50" fmla="*/ 672 w 841"/>
                <a:gd name="T51" fmla="*/ 376 h 2536"/>
                <a:gd name="T52" fmla="*/ 670 w 841"/>
                <a:gd name="T53" fmla="*/ 368 h 2536"/>
                <a:gd name="T54" fmla="*/ 753 w 841"/>
                <a:gd name="T55" fmla="*/ 477 h 2536"/>
                <a:gd name="T56" fmla="*/ 795 w 841"/>
                <a:gd name="T57" fmla="*/ 532 h 2536"/>
                <a:gd name="T58" fmla="*/ 836 w 841"/>
                <a:gd name="T59" fmla="*/ 587 h 2536"/>
                <a:gd name="T60" fmla="*/ 841 w 841"/>
                <a:gd name="T61" fmla="*/ 594 h 2536"/>
                <a:gd name="T62" fmla="*/ 839 w 841"/>
                <a:gd name="T63" fmla="*/ 603 h 2536"/>
                <a:gd name="T64" fmla="*/ 773 w 841"/>
                <a:gd name="T65" fmla="*/ 900 h 2536"/>
                <a:gd name="T66" fmla="*/ 702 w 841"/>
                <a:gd name="T67" fmla="*/ 1196 h 2536"/>
                <a:gd name="T68" fmla="*/ 562 w 841"/>
                <a:gd name="T69" fmla="*/ 1788 h 2536"/>
                <a:gd name="T70" fmla="*/ 562 w 841"/>
                <a:gd name="T71" fmla="*/ 1788 h 2536"/>
                <a:gd name="T72" fmla="*/ 561 w 841"/>
                <a:gd name="T73" fmla="*/ 1789 h 2536"/>
                <a:gd name="T74" fmla="*/ 450 w 841"/>
                <a:gd name="T75" fmla="*/ 2101 h 2536"/>
                <a:gd name="T76" fmla="*/ 337 w 841"/>
                <a:gd name="T77" fmla="*/ 2413 h 2536"/>
                <a:gd name="T78" fmla="*/ 336 w 841"/>
                <a:gd name="T79" fmla="*/ 2416 h 2536"/>
                <a:gd name="T80" fmla="*/ 334 w 841"/>
                <a:gd name="T81" fmla="*/ 2417 h 2536"/>
                <a:gd name="T82" fmla="*/ 2 w 841"/>
                <a:gd name="T83" fmla="*/ 2536 h 2536"/>
                <a:gd name="T84" fmla="*/ 0 w 841"/>
                <a:gd name="T85" fmla="*/ 2532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0" y="2532"/>
                  </a:moveTo>
                  <a:cubicBezTo>
                    <a:pt x="329" y="2405"/>
                    <a:pt x="329" y="2405"/>
                    <a:pt x="329" y="2405"/>
                  </a:cubicBezTo>
                  <a:cubicBezTo>
                    <a:pt x="326" y="2409"/>
                    <a:pt x="326" y="2409"/>
                    <a:pt x="326" y="2409"/>
                  </a:cubicBezTo>
                  <a:cubicBezTo>
                    <a:pt x="432" y="2095"/>
                    <a:pt x="432" y="2095"/>
                    <a:pt x="432" y="2095"/>
                  </a:cubicBezTo>
                  <a:cubicBezTo>
                    <a:pt x="538" y="1781"/>
                    <a:pt x="538" y="1781"/>
                    <a:pt x="538" y="1781"/>
                  </a:cubicBezTo>
                  <a:cubicBezTo>
                    <a:pt x="538" y="1782"/>
                    <a:pt x="538" y="1782"/>
                    <a:pt x="538" y="1782"/>
                  </a:cubicBezTo>
                  <a:cubicBezTo>
                    <a:pt x="668" y="1188"/>
                    <a:pt x="668" y="1188"/>
                    <a:pt x="668" y="1188"/>
                  </a:cubicBezTo>
                  <a:cubicBezTo>
                    <a:pt x="689" y="1089"/>
                    <a:pt x="710" y="989"/>
                    <a:pt x="733" y="891"/>
                  </a:cubicBezTo>
                  <a:cubicBezTo>
                    <a:pt x="755" y="792"/>
                    <a:pt x="778" y="693"/>
                    <a:pt x="802" y="594"/>
                  </a:cubicBezTo>
                  <a:cubicBezTo>
                    <a:pt x="805" y="610"/>
                    <a:pt x="805" y="610"/>
                    <a:pt x="805" y="610"/>
                  </a:cubicBezTo>
                  <a:cubicBezTo>
                    <a:pt x="765" y="554"/>
                    <a:pt x="765" y="554"/>
                    <a:pt x="765" y="554"/>
                  </a:cubicBezTo>
                  <a:cubicBezTo>
                    <a:pt x="725" y="498"/>
                    <a:pt x="725" y="498"/>
                    <a:pt x="725" y="498"/>
                  </a:cubicBezTo>
                  <a:cubicBezTo>
                    <a:pt x="699" y="460"/>
                    <a:pt x="672" y="423"/>
                    <a:pt x="646" y="385"/>
                  </a:cubicBezTo>
                  <a:cubicBezTo>
                    <a:pt x="643" y="381"/>
                    <a:pt x="643" y="381"/>
                    <a:pt x="643" y="381"/>
                  </a:cubicBezTo>
                  <a:cubicBezTo>
                    <a:pt x="644" y="376"/>
                    <a:pt x="644" y="376"/>
                    <a:pt x="644" y="376"/>
                  </a:cubicBezTo>
                  <a:cubicBezTo>
                    <a:pt x="646" y="282"/>
                    <a:pt x="646" y="282"/>
                    <a:pt x="646" y="282"/>
                  </a:cubicBezTo>
                  <a:cubicBezTo>
                    <a:pt x="649" y="188"/>
                    <a:pt x="649" y="188"/>
                    <a:pt x="649" y="188"/>
                  </a:cubicBezTo>
                  <a:cubicBezTo>
                    <a:pt x="652" y="94"/>
                    <a:pt x="652" y="94"/>
                    <a:pt x="652" y="94"/>
                  </a:cubicBezTo>
                  <a:cubicBezTo>
                    <a:pt x="654" y="47"/>
                    <a:pt x="654" y="47"/>
                    <a:pt x="654" y="47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2" y="47"/>
                    <a:pt x="662" y="47"/>
                    <a:pt x="662" y="47"/>
                  </a:cubicBezTo>
                  <a:cubicBezTo>
                    <a:pt x="664" y="94"/>
                    <a:pt x="664" y="94"/>
                    <a:pt x="664" y="94"/>
                  </a:cubicBezTo>
                  <a:cubicBezTo>
                    <a:pt x="667" y="188"/>
                    <a:pt x="667" y="188"/>
                    <a:pt x="667" y="188"/>
                  </a:cubicBezTo>
                  <a:cubicBezTo>
                    <a:pt x="670" y="282"/>
                    <a:pt x="670" y="282"/>
                    <a:pt x="670" y="282"/>
                  </a:cubicBezTo>
                  <a:cubicBezTo>
                    <a:pt x="672" y="376"/>
                    <a:pt x="672" y="376"/>
                    <a:pt x="672" y="376"/>
                  </a:cubicBezTo>
                  <a:cubicBezTo>
                    <a:pt x="670" y="368"/>
                    <a:pt x="670" y="368"/>
                    <a:pt x="670" y="368"/>
                  </a:cubicBezTo>
                  <a:cubicBezTo>
                    <a:pt x="698" y="404"/>
                    <a:pt x="725" y="441"/>
                    <a:pt x="753" y="477"/>
                  </a:cubicBezTo>
                  <a:cubicBezTo>
                    <a:pt x="795" y="532"/>
                    <a:pt x="795" y="532"/>
                    <a:pt x="795" y="532"/>
                  </a:cubicBezTo>
                  <a:cubicBezTo>
                    <a:pt x="836" y="587"/>
                    <a:pt x="836" y="587"/>
                    <a:pt x="836" y="587"/>
                  </a:cubicBezTo>
                  <a:cubicBezTo>
                    <a:pt x="841" y="594"/>
                    <a:pt x="841" y="594"/>
                    <a:pt x="841" y="594"/>
                  </a:cubicBezTo>
                  <a:cubicBezTo>
                    <a:pt x="839" y="603"/>
                    <a:pt x="839" y="603"/>
                    <a:pt x="839" y="603"/>
                  </a:cubicBezTo>
                  <a:cubicBezTo>
                    <a:pt x="818" y="702"/>
                    <a:pt x="796" y="801"/>
                    <a:pt x="773" y="900"/>
                  </a:cubicBezTo>
                  <a:cubicBezTo>
                    <a:pt x="750" y="999"/>
                    <a:pt x="726" y="1097"/>
                    <a:pt x="702" y="1196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1" y="1789"/>
                    <a:pt x="561" y="1789"/>
                    <a:pt x="561" y="1789"/>
                  </a:cubicBezTo>
                  <a:cubicBezTo>
                    <a:pt x="450" y="2101"/>
                    <a:pt x="450" y="2101"/>
                    <a:pt x="450" y="2101"/>
                  </a:cubicBezTo>
                  <a:cubicBezTo>
                    <a:pt x="337" y="2413"/>
                    <a:pt x="337" y="2413"/>
                    <a:pt x="337" y="2413"/>
                  </a:cubicBezTo>
                  <a:cubicBezTo>
                    <a:pt x="336" y="2416"/>
                    <a:pt x="336" y="2416"/>
                    <a:pt x="336" y="2416"/>
                  </a:cubicBezTo>
                  <a:cubicBezTo>
                    <a:pt x="334" y="2417"/>
                    <a:pt x="334" y="2417"/>
                    <a:pt x="334" y="2417"/>
                  </a:cubicBezTo>
                  <a:cubicBezTo>
                    <a:pt x="2" y="2536"/>
                    <a:pt x="2" y="2536"/>
                    <a:pt x="2" y="2536"/>
                  </a:cubicBezTo>
                  <a:lnTo>
                    <a:pt x="0" y="25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9">
              <a:extLst>
                <a:ext uri="{FF2B5EF4-FFF2-40B4-BE49-F238E27FC236}">
                  <a16:creationId xmlns:a16="http://schemas.microsoft.com/office/drawing/2014/main" id="{DCA1FC6F-5E6F-9D0B-77E0-B8D54AA17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302"/>
              <a:ext cx="93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30">
              <a:extLst>
                <a:ext uri="{FF2B5EF4-FFF2-40B4-BE49-F238E27FC236}">
                  <a16:creationId xmlns:a16="http://schemas.microsoft.com/office/drawing/2014/main" id="{17659AF8-A5DD-8975-6CD0-4D2F43AF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59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31">
              <a:extLst>
                <a:ext uri="{FF2B5EF4-FFF2-40B4-BE49-F238E27FC236}">
                  <a16:creationId xmlns:a16="http://schemas.microsoft.com/office/drawing/2014/main" id="{CC04030E-96B1-8779-CD76-1317A91E3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16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32">
              <a:extLst>
                <a:ext uri="{FF2B5EF4-FFF2-40B4-BE49-F238E27FC236}">
                  <a16:creationId xmlns:a16="http://schemas.microsoft.com/office/drawing/2014/main" id="{FCA3F889-9042-C34F-8026-950A90849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73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3">
              <a:extLst>
                <a:ext uri="{FF2B5EF4-FFF2-40B4-BE49-F238E27FC236}">
                  <a16:creationId xmlns:a16="http://schemas.microsoft.com/office/drawing/2014/main" id="{2C07AD52-B7FA-A927-884E-AA29917D6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900"/>
              <a:ext cx="1960" cy="107"/>
            </a:xfrm>
            <a:custGeom>
              <a:avLst/>
              <a:gdLst>
                <a:gd name="T0" fmla="*/ 0 w 4728"/>
                <a:gd name="T1" fmla="*/ 11 h 260"/>
                <a:gd name="T2" fmla="*/ 334 w 4728"/>
                <a:gd name="T3" fmla="*/ 9 h 260"/>
                <a:gd name="T4" fmla="*/ 335 w 4728"/>
                <a:gd name="T5" fmla="*/ 9 h 260"/>
                <a:gd name="T6" fmla="*/ 336 w 4728"/>
                <a:gd name="T7" fmla="*/ 10 h 260"/>
                <a:gd name="T8" fmla="*/ 658 w 4728"/>
                <a:gd name="T9" fmla="*/ 248 h 260"/>
                <a:gd name="T10" fmla="*/ 654 w 4728"/>
                <a:gd name="T11" fmla="*/ 247 h 260"/>
                <a:gd name="T12" fmla="*/ 1587 w 4728"/>
                <a:gd name="T13" fmla="*/ 212 h 260"/>
                <a:gd name="T14" fmla="*/ 2520 w 4728"/>
                <a:gd name="T15" fmla="*/ 177 h 260"/>
                <a:gd name="T16" fmla="*/ 2987 w 4728"/>
                <a:gd name="T17" fmla="*/ 160 h 260"/>
                <a:gd name="T18" fmla="*/ 3220 w 4728"/>
                <a:gd name="T19" fmla="*/ 151 h 260"/>
                <a:gd name="T20" fmla="*/ 3453 w 4728"/>
                <a:gd name="T21" fmla="*/ 143 h 260"/>
                <a:gd name="T22" fmla="*/ 3920 w 4728"/>
                <a:gd name="T23" fmla="*/ 129 h 260"/>
                <a:gd name="T24" fmla="*/ 4153 w 4728"/>
                <a:gd name="T25" fmla="*/ 123 h 260"/>
                <a:gd name="T26" fmla="*/ 4387 w 4728"/>
                <a:gd name="T27" fmla="*/ 118 h 260"/>
                <a:gd name="T28" fmla="*/ 4379 w 4728"/>
                <a:gd name="T29" fmla="*/ 120 h 260"/>
                <a:gd name="T30" fmla="*/ 4577 w 4728"/>
                <a:gd name="T31" fmla="*/ 3 h 260"/>
                <a:gd name="T32" fmla="*/ 4580 w 4728"/>
                <a:gd name="T33" fmla="*/ 0 h 260"/>
                <a:gd name="T34" fmla="*/ 4584 w 4728"/>
                <a:gd name="T35" fmla="*/ 1 h 260"/>
                <a:gd name="T36" fmla="*/ 4620 w 4728"/>
                <a:gd name="T37" fmla="*/ 3 h 260"/>
                <a:gd name="T38" fmla="*/ 4656 w 4728"/>
                <a:gd name="T39" fmla="*/ 5 h 260"/>
                <a:gd name="T40" fmla="*/ 4692 w 4728"/>
                <a:gd name="T41" fmla="*/ 8 h 260"/>
                <a:gd name="T42" fmla="*/ 4728 w 4728"/>
                <a:gd name="T43" fmla="*/ 11 h 260"/>
                <a:gd name="T44" fmla="*/ 4728 w 4728"/>
                <a:gd name="T45" fmla="*/ 15 h 260"/>
                <a:gd name="T46" fmla="*/ 4692 w 4728"/>
                <a:gd name="T47" fmla="*/ 19 h 260"/>
                <a:gd name="T48" fmla="*/ 4656 w 4728"/>
                <a:gd name="T49" fmla="*/ 21 h 260"/>
                <a:gd name="T50" fmla="*/ 4620 w 4728"/>
                <a:gd name="T51" fmla="*/ 24 h 260"/>
                <a:gd name="T52" fmla="*/ 4584 w 4728"/>
                <a:gd name="T53" fmla="*/ 26 h 260"/>
                <a:gd name="T54" fmla="*/ 4590 w 4728"/>
                <a:gd name="T55" fmla="*/ 24 h 260"/>
                <a:gd name="T56" fmla="*/ 4396 w 4728"/>
                <a:gd name="T57" fmla="*/ 147 h 260"/>
                <a:gd name="T58" fmla="*/ 4392 w 4728"/>
                <a:gd name="T59" fmla="*/ 149 h 260"/>
                <a:gd name="T60" fmla="*/ 4388 w 4728"/>
                <a:gd name="T61" fmla="*/ 149 h 260"/>
                <a:gd name="T62" fmla="*/ 4155 w 4728"/>
                <a:gd name="T63" fmla="*/ 159 h 260"/>
                <a:gd name="T64" fmla="*/ 3921 w 4728"/>
                <a:gd name="T65" fmla="*/ 168 h 260"/>
                <a:gd name="T66" fmla="*/ 3455 w 4728"/>
                <a:gd name="T67" fmla="*/ 184 h 260"/>
                <a:gd name="T68" fmla="*/ 3221 w 4728"/>
                <a:gd name="T69" fmla="*/ 191 h 260"/>
                <a:gd name="T70" fmla="*/ 2988 w 4728"/>
                <a:gd name="T71" fmla="*/ 197 h 260"/>
                <a:gd name="T72" fmla="*/ 2521 w 4728"/>
                <a:gd name="T73" fmla="*/ 209 h 260"/>
                <a:gd name="T74" fmla="*/ 1588 w 4728"/>
                <a:gd name="T75" fmla="*/ 235 h 260"/>
                <a:gd name="T76" fmla="*/ 654 w 4728"/>
                <a:gd name="T77" fmla="*/ 260 h 260"/>
                <a:gd name="T78" fmla="*/ 652 w 4728"/>
                <a:gd name="T79" fmla="*/ 260 h 260"/>
                <a:gd name="T80" fmla="*/ 650 w 4728"/>
                <a:gd name="T81" fmla="*/ 259 h 260"/>
                <a:gd name="T82" fmla="*/ 331 w 4728"/>
                <a:gd name="T83" fmla="*/ 17 h 260"/>
                <a:gd name="T84" fmla="*/ 334 w 4728"/>
                <a:gd name="T85" fmla="*/ 17 h 260"/>
                <a:gd name="T86" fmla="*/ 0 w 4728"/>
                <a:gd name="T87" fmla="*/ 15 h 260"/>
                <a:gd name="T88" fmla="*/ 0 w 4728"/>
                <a:gd name="T89" fmla="*/ 1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8" h="260">
                  <a:moveTo>
                    <a:pt x="0" y="11"/>
                  </a:moveTo>
                  <a:cubicBezTo>
                    <a:pt x="334" y="9"/>
                    <a:pt x="334" y="9"/>
                    <a:pt x="334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658" y="248"/>
                    <a:pt x="658" y="248"/>
                    <a:pt x="658" y="248"/>
                  </a:cubicBezTo>
                  <a:cubicBezTo>
                    <a:pt x="654" y="247"/>
                    <a:pt x="654" y="247"/>
                    <a:pt x="654" y="247"/>
                  </a:cubicBezTo>
                  <a:cubicBezTo>
                    <a:pt x="1587" y="212"/>
                    <a:pt x="1587" y="212"/>
                    <a:pt x="1587" y="212"/>
                  </a:cubicBezTo>
                  <a:cubicBezTo>
                    <a:pt x="2520" y="177"/>
                    <a:pt x="2520" y="177"/>
                    <a:pt x="2520" y="177"/>
                  </a:cubicBezTo>
                  <a:cubicBezTo>
                    <a:pt x="2987" y="160"/>
                    <a:pt x="2987" y="160"/>
                    <a:pt x="2987" y="160"/>
                  </a:cubicBezTo>
                  <a:cubicBezTo>
                    <a:pt x="3220" y="151"/>
                    <a:pt x="3220" y="151"/>
                    <a:pt x="3220" y="151"/>
                  </a:cubicBezTo>
                  <a:cubicBezTo>
                    <a:pt x="3453" y="143"/>
                    <a:pt x="3453" y="143"/>
                    <a:pt x="3453" y="143"/>
                  </a:cubicBezTo>
                  <a:cubicBezTo>
                    <a:pt x="3609" y="137"/>
                    <a:pt x="3764" y="133"/>
                    <a:pt x="3920" y="129"/>
                  </a:cubicBezTo>
                  <a:cubicBezTo>
                    <a:pt x="4153" y="123"/>
                    <a:pt x="4153" y="123"/>
                    <a:pt x="4153" y="123"/>
                  </a:cubicBezTo>
                  <a:cubicBezTo>
                    <a:pt x="4387" y="118"/>
                    <a:pt x="4387" y="118"/>
                    <a:pt x="4387" y="118"/>
                  </a:cubicBezTo>
                  <a:cubicBezTo>
                    <a:pt x="4379" y="120"/>
                    <a:pt x="4379" y="120"/>
                    <a:pt x="4379" y="120"/>
                  </a:cubicBezTo>
                  <a:cubicBezTo>
                    <a:pt x="4577" y="3"/>
                    <a:pt x="4577" y="3"/>
                    <a:pt x="4577" y="3"/>
                  </a:cubicBezTo>
                  <a:cubicBezTo>
                    <a:pt x="4580" y="0"/>
                    <a:pt x="4580" y="0"/>
                    <a:pt x="4580" y="0"/>
                  </a:cubicBezTo>
                  <a:cubicBezTo>
                    <a:pt x="4584" y="1"/>
                    <a:pt x="4584" y="1"/>
                    <a:pt x="4584" y="1"/>
                  </a:cubicBezTo>
                  <a:cubicBezTo>
                    <a:pt x="4596" y="1"/>
                    <a:pt x="4608" y="2"/>
                    <a:pt x="4620" y="3"/>
                  </a:cubicBezTo>
                  <a:cubicBezTo>
                    <a:pt x="4632" y="4"/>
                    <a:pt x="4644" y="4"/>
                    <a:pt x="4656" y="5"/>
                  </a:cubicBezTo>
                  <a:cubicBezTo>
                    <a:pt x="4692" y="8"/>
                    <a:pt x="4692" y="8"/>
                    <a:pt x="4692" y="8"/>
                  </a:cubicBezTo>
                  <a:cubicBezTo>
                    <a:pt x="4704" y="9"/>
                    <a:pt x="4716" y="10"/>
                    <a:pt x="4728" y="11"/>
                  </a:cubicBezTo>
                  <a:cubicBezTo>
                    <a:pt x="4728" y="15"/>
                    <a:pt x="4728" y="15"/>
                    <a:pt x="4728" y="15"/>
                  </a:cubicBezTo>
                  <a:cubicBezTo>
                    <a:pt x="4716" y="16"/>
                    <a:pt x="4704" y="18"/>
                    <a:pt x="4692" y="19"/>
                  </a:cubicBezTo>
                  <a:cubicBezTo>
                    <a:pt x="4656" y="21"/>
                    <a:pt x="4656" y="21"/>
                    <a:pt x="4656" y="21"/>
                  </a:cubicBezTo>
                  <a:cubicBezTo>
                    <a:pt x="4644" y="22"/>
                    <a:pt x="4632" y="23"/>
                    <a:pt x="4620" y="24"/>
                  </a:cubicBezTo>
                  <a:cubicBezTo>
                    <a:pt x="4608" y="25"/>
                    <a:pt x="4596" y="25"/>
                    <a:pt x="4584" y="26"/>
                  </a:cubicBezTo>
                  <a:cubicBezTo>
                    <a:pt x="4590" y="24"/>
                    <a:pt x="4590" y="24"/>
                    <a:pt x="4590" y="24"/>
                  </a:cubicBezTo>
                  <a:cubicBezTo>
                    <a:pt x="4396" y="147"/>
                    <a:pt x="4396" y="147"/>
                    <a:pt x="4396" y="147"/>
                  </a:cubicBezTo>
                  <a:cubicBezTo>
                    <a:pt x="4392" y="149"/>
                    <a:pt x="4392" y="149"/>
                    <a:pt x="4392" y="149"/>
                  </a:cubicBezTo>
                  <a:cubicBezTo>
                    <a:pt x="4388" y="149"/>
                    <a:pt x="4388" y="149"/>
                    <a:pt x="4388" y="149"/>
                  </a:cubicBezTo>
                  <a:cubicBezTo>
                    <a:pt x="4155" y="159"/>
                    <a:pt x="4155" y="159"/>
                    <a:pt x="4155" y="159"/>
                  </a:cubicBezTo>
                  <a:cubicBezTo>
                    <a:pt x="3921" y="168"/>
                    <a:pt x="3921" y="168"/>
                    <a:pt x="3921" y="168"/>
                  </a:cubicBezTo>
                  <a:cubicBezTo>
                    <a:pt x="3766" y="174"/>
                    <a:pt x="3610" y="179"/>
                    <a:pt x="3455" y="184"/>
                  </a:cubicBezTo>
                  <a:cubicBezTo>
                    <a:pt x="3221" y="191"/>
                    <a:pt x="3221" y="191"/>
                    <a:pt x="3221" y="191"/>
                  </a:cubicBezTo>
                  <a:cubicBezTo>
                    <a:pt x="2988" y="197"/>
                    <a:pt x="2988" y="197"/>
                    <a:pt x="2988" y="197"/>
                  </a:cubicBezTo>
                  <a:cubicBezTo>
                    <a:pt x="2521" y="209"/>
                    <a:pt x="2521" y="209"/>
                    <a:pt x="2521" y="209"/>
                  </a:cubicBezTo>
                  <a:cubicBezTo>
                    <a:pt x="1588" y="235"/>
                    <a:pt x="1588" y="235"/>
                    <a:pt x="1588" y="235"/>
                  </a:cubicBezTo>
                  <a:cubicBezTo>
                    <a:pt x="654" y="260"/>
                    <a:pt x="654" y="260"/>
                    <a:pt x="654" y="260"/>
                  </a:cubicBezTo>
                  <a:cubicBezTo>
                    <a:pt x="652" y="260"/>
                    <a:pt x="652" y="260"/>
                    <a:pt x="652" y="260"/>
                  </a:cubicBezTo>
                  <a:cubicBezTo>
                    <a:pt x="650" y="259"/>
                    <a:pt x="650" y="259"/>
                    <a:pt x="650" y="259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4">
              <a:extLst>
                <a:ext uri="{FF2B5EF4-FFF2-40B4-BE49-F238E27FC236}">
                  <a16:creationId xmlns:a16="http://schemas.microsoft.com/office/drawing/2014/main" id="{CE9EA824-036A-01F6-E68C-C0FE92F70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905"/>
              <a:ext cx="80" cy="50"/>
            </a:xfrm>
            <a:custGeom>
              <a:avLst/>
              <a:gdLst>
                <a:gd name="T0" fmla="*/ 0 w 80"/>
                <a:gd name="T1" fmla="*/ 0 h 50"/>
                <a:gd name="T2" fmla="*/ 80 w 80"/>
                <a:gd name="T3" fmla="*/ 0 h 50"/>
                <a:gd name="T4" fmla="*/ 80 w 80"/>
                <a:gd name="T5" fmla="*/ 50 h 50"/>
                <a:gd name="T6" fmla="*/ 68 w 80"/>
                <a:gd name="T7" fmla="*/ 50 h 50"/>
                <a:gd name="T8" fmla="*/ 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0" y="0"/>
                  </a:moveTo>
                  <a:lnTo>
                    <a:pt x="80" y="0"/>
                  </a:lnTo>
                  <a:lnTo>
                    <a:pt x="80" y="50"/>
                  </a:lnTo>
                  <a:lnTo>
                    <a:pt x="68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5">
              <a:extLst>
                <a:ext uri="{FF2B5EF4-FFF2-40B4-BE49-F238E27FC236}">
                  <a16:creationId xmlns:a16="http://schemas.microsoft.com/office/drawing/2014/main" id="{76D543CB-AC76-543D-ABF9-41BED09D5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905"/>
              <a:ext cx="47" cy="49"/>
            </a:xfrm>
            <a:custGeom>
              <a:avLst/>
              <a:gdLst>
                <a:gd name="T0" fmla="*/ 0 w 47"/>
                <a:gd name="T1" fmla="*/ 0 h 49"/>
                <a:gd name="T2" fmla="*/ 47 w 47"/>
                <a:gd name="T3" fmla="*/ 0 h 49"/>
                <a:gd name="T4" fmla="*/ 47 w 47"/>
                <a:gd name="T5" fmla="*/ 48 h 49"/>
                <a:gd name="T6" fmla="*/ 0 w 47"/>
                <a:gd name="T7" fmla="*/ 49 h 49"/>
                <a:gd name="T8" fmla="*/ 0 w 47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0" y="0"/>
                  </a:moveTo>
                  <a:lnTo>
                    <a:pt x="47" y="0"/>
                  </a:lnTo>
                  <a:lnTo>
                    <a:pt x="47" y="48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>
              <a:extLst>
                <a:ext uri="{FF2B5EF4-FFF2-40B4-BE49-F238E27FC236}">
                  <a16:creationId xmlns:a16="http://schemas.microsoft.com/office/drawing/2014/main" id="{92EBAC67-8DE9-AD3E-6912-44A914DB7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904"/>
              <a:ext cx="46" cy="48"/>
            </a:xfrm>
            <a:custGeom>
              <a:avLst/>
              <a:gdLst>
                <a:gd name="T0" fmla="*/ 0 w 46"/>
                <a:gd name="T1" fmla="*/ 1 h 48"/>
                <a:gd name="T2" fmla="*/ 46 w 46"/>
                <a:gd name="T3" fmla="*/ 0 h 48"/>
                <a:gd name="T4" fmla="*/ 46 w 46"/>
                <a:gd name="T5" fmla="*/ 47 h 48"/>
                <a:gd name="T6" fmla="*/ 0 w 46"/>
                <a:gd name="T7" fmla="*/ 48 h 48"/>
                <a:gd name="T8" fmla="*/ 0 w 4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"/>
                  </a:moveTo>
                  <a:lnTo>
                    <a:pt x="46" y="0"/>
                  </a:lnTo>
                  <a:lnTo>
                    <a:pt x="46" y="47"/>
                  </a:lnTo>
                  <a:lnTo>
                    <a:pt x="0" y="4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>
              <a:extLst>
                <a:ext uri="{FF2B5EF4-FFF2-40B4-BE49-F238E27FC236}">
                  <a16:creationId xmlns:a16="http://schemas.microsoft.com/office/drawing/2014/main" id="{5BCEF4C5-6EDC-AE01-DB07-AA5198D59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904"/>
              <a:ext cx="46" cy="47"/>
            </a:xfrm>
            <a:custGeom>
              <a:avLst/>
              <a:gdLst>
                <a:gd name="T0" fmla="*/ 0 w 46"/>
                <a:gd name="T1" fmla="*/ 0 h 47"/>
                <a:gd name="T2" fmla="*/ 46 w 46"/>
                <a:gd name="T3" fmla="*/ 0 h 47"/>
                <a:gd name="T4" fmla="*/ 46 w 46"/>
                <a:gd name="T5" fmla="*/ 46 h 47"/>
                <a:gd name="T6" fmla="*/ 0 w 46"/>
                <a:gd name="T7" fmla="*/ 47 h 47"/>
                <a:gd name="T8" fmla="*/ 0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0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8">
              <a:extLst>
                <a:ext uri="{FF2B5EF4-FFF2-40B4-BE49-F238E27FC236}">
                  <a16:creationId xmlns:a16="http://schemas.microsoft.com/office/drawing/2014/main" id="{DD0D6B85-C28A-07C6-905A-D3074C83E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904"/>
              <a:ext cx="46" cy="45"/>
            </a:xfrm>
            <a:custGeom>
              <a:avLst/>
              <a:gdLst>
                <a:gd name="T0" fmla="*/ 0 w 46"/>
                <a:gd name="T1" fmla="*/ 0 h 45"/>
                <a:gd name="T2" fmla="*/ 46 w 46"/>
                <a:gd name="T3" fmla="*/ 0 h 45"/>
                <a:gd name="T4" fmla="*/ 46 w 46"/>
                <a:gd name="T5" fmla="*/ 44 h 45"/>
                <a:gd name="T6" fmla="*/ 0 w 46"/>
                <a:gd name="T7" fmla="*/ 45 h 45"/>
                <a:gd name="T8" fmla="*/ 0 w 4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0"/>
                  </a:moveTo>
                  <a:lnTo>
                    <a:pt x="46" y="0"/>
                  </a:lnTo>
                  <a:lnTo>
                    <a:pt x="46" y="44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9">
              <a:extLst>
                <a:ext uri="{FF2B5EF4-FFF2-40B4-BE49-F238E27FC236}">
                  <a16:creationId xmlns:a16="http://schemas.microsoft.com/office/drawing/2014/main" id="{4ED74F06-8CC0-BDDB-F2EB-79B65801D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904"/>
              <a:ext cx="46" cy="43"/>
            </a:xfrm>
            <a:custGeom>
              <a:avLst/>
              <a:gdLst>
                <a:gd name="T0" fmla="*/ 0 w 46"/>
                <a:gd name="T1" fmla="*/ 0 h 43"/>
                <a:gd name="T2" fmla="*/ 46 w 46"/>
                <a:gd name="T3" fmla="*/ 0 h 43"/>
                <a:gd name="T4" fmla="*/ 46 w 46"/>
                <a:gd name="T5" fmla="*/ 42 h 43"/>
                <a:gd name="T6" fmla="*/ 0 w 46"/>
                <a:gd name="T7" fmla="*/ 43 h 43"/>
                <a:gd name="T8" fmla="*/ 0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0"/>
                  </a:moveTo>
                  <a:lnTo>
                    <a:pt x="46" y="0"/>
                  </a:lnTo>
                  <a:lnTo>
                    <a:pt x="46" y="42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0">
              <a:extLst>
                <a:ext uri="{FF2B5EF4-FFF2-40B4-BE49-F238E27FC236}">
                  <a16:creationId xmlns:a16="http://schemas.microsoft.com/office/drawing/2014/main" id="{CE87EDCA-FD35-18CC-EC72-348A89AD8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903"/>
              <a:ext cx="46" cy="42"/>
            </a:xfrm>
            <a:custGeom>
              <a:avLst/>
              <a:gdLst>
                <a:gd name="T0" fmla="*/ 0 w 46"/>
                <a:gd name="T1" fmla="*/ 0 h 42"/>
                <a:gd name="T2" fmla="*/ 46 w 46"/>
                <a:gd name="T3" fmla="*/ 0 h 42"/>
                <a:gd name="T4" fmla="*/ 46 w 46"/>
                <a:gd name="T5" fmla="*/ 41 h 42"/>
                <a:gd name="T6" fmla="*/ 0 w 46"/>
                <a:gd name="T7" fmla="*/ 42 h 42"/>
                <a:gd name="T8" fmla="*/ 0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0"/>
                  </a:moveTo>
                  <a:lnTo>
                    <a:pt x="46" y="0"/>
                  </a:lnTo>
                  <a:lnTo>
                    <a:pt x="46" y="41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1">
              <a:extLst>
                <a:ext uri="{FF2B5EF4-FFF2-40B4-BE49-F238E27FC236}">
                  <a16:creationId xmlns:a16="http://schemas.microsoft.com/office/drawing/2014/main" id="{8DE73148-04A2-8FD4-9004-F674A26F6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903"/>
              <a:ext cx="46" cy="40"/>
            </a:xfrm>
            <a:custGeom>
              <a:avLst/>
              <a:gdLst>
                <a:gd name="T0" fmla="*/ 0 w 46"/>
                <a:gd name="T1" fmla="*/ 0 h 40"/>
                <a:gd name="T2" fmla="*/ 46 w 46"/>
                <a:gd name="T3" fmla="*/ 0 h 40"/>
                <a:gd name="T4" fmla="*/ 46 w 46"/>
                <a:gd name="T5" fmla="*/ 39 h 40"/>
                <a:gd name="T6" fmla="*/ 0 w 46"/>
                <a:gd name="T7" fmla="*/ 40 h 40"/>
                <a:gd name="T8" fmla="*/ 0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0" y="0"/>
                  </a:moveTo>
                  <a:lnTo>
                    <a:pt x="46" y="0"/>
                  </a:lnTo>
                  <a:lnTo>
                    <a:pt x="46" y="39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2">
              <a:extLst>
                <a:ext uri="{FF2B5EF4-FFF2-40B4-BE49-F238E27FC236}">
                  <a16:creationId xmlns:a16="http://schemas.microsoft.com/office/drawing/2014/main" id="{6DF3DD68-5338-7FF4-B862-8A5CD16C0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903"/>
              <a:ext cx="46" cy="39"/>
            </a:xfrm>
            <a:custGeom>
              <a:avLst/>
              <a:gdLst>
                <a:gd name="T0" fmla="*/ 0 w 46"/>
                <a:gd name="T1" fmla="*/ 0 h 39"/>
                <a:gd name="T2" fmla="*/ 46 w 46"/>
                <a:gd name="T3" fmla="*/ 0 h 39"/>
                <a:gd name="T4" fmla="*/ 46 w 46"/>
                <a:gd name="T5" fmla="*/ 38 h 39"/>
                <a:gd name="T6" fmla="*/ 0 w 46"/>
                <a:gd name="T7" fmla="*/ 39 h 39"/>
                <a:gd name="T8" fmla="*/ 0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0"/>
                  </a:moveTo>
                  <a:lnTo>
                    <a:pt x="46" y="0"/>
                  </a:lnTo>
                  <a:lnTo>
                    <a:pt x="46" y="38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3">
              <a:extLst>
                <a:ext uri="{FF2B5EF4-FFF2-40B4-BE49-F238E27FC236}">
                  <a16:creationId xmlns:a16="http://schemas.microsoft.com/office/drawing/2014/main" id="{0E1F14AF-D100-A5C1-0C9C-93618DA35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903"/>
              <a:ext cx="47" cy="37"/>
            </a:xfrm>
            <a:custGeom>
              <a:avLst/>
              <a:gdLst>
                <a:gd name="T0" fmla="*/ 0 w 47"/>
                <a:gd name="T1" fmla="*/ 0 h 37"/>
                <a:gd name="T2" fmla="*/ 47 w 47"/>
                <a:gd name="T3" fmla="*/ 0 h 37"/>
                <a:gd name="T4" fmla="*/ 47 w 47"/>
                <a:gd name="T5" fmla="*/ 36 h 37"/>
                <a:gd name="T6" fmla="*/ 0 w 47"/>
                <a:gd name="T7" fmla="*/ 37 h 37"/>
                <a:gd name="T8" fmla="*/ 0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0"/>
                  </a:moveTo>
                  <a:lnTo>
                    <a:pt x="47" y="0"/>
                  </a:lnTo>
                  <a:lnTo>
                    <a:pt x="47" y="36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4">
              <a:extLst>
                <a:ext uri="{FF2B5EF4-FFF2-40B4-BE49-F238E27FC236}">
                  <a16:creationId xmlns:a16="http://schemas.microsoft.com/office/drawing/2014/main" id="{FD2D98FE-D0EC-2075-42F1-3707FFF78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902"/>
              <a:ext cx="46" cy="36"/>
            </a:xfrm>
            <a:custGeom>
              <a:avLst/>
              <a:gdLst>
                <a:gd name="T0" fmla="*/ 0 w 46"/>
                <a:gd name="T1" fmla="*/ 1 h 36"/>
                <a:gd name="T2" fmla="*/ 46 w 46"/>
                <a:gd name="T3" fmla="*/ 0 h 36"/>
                <a:gd name="T4" fmla="*/ 46 w 46"/>
                <a:gd name="T5" fmla="*/ 35 h 36"/>
                <a:gd name="T6" fmla="*/ 0 w 46"/>
                <a:gd name="T7" fmla="*/ 36 h 36"/>
                <a:gd name="T8" fmla="*/ 0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1"/>
                  </a:moveTo>
                  <a:lnTo>
                    <a:pt x="46" y="0"/>
                  </a:lnTo>
                  <a:lnTo>
                    <a:pt x="46" y="35"/>
                  </a:lnTo>
                  <a:lnTo>
                    <a:pt x="0" y="36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5">
              <a:extLst>
                <a:ext uri="{FF2B5EF4-FFF2-40B4-BE49-F238E27FC236}">
                  <a16:creationId xmlns:a16="http://schemas.microsoft.com/office/drawing/2014/main" id="{D098F167-ED9C-E48E-0024-1234B583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902"/>
              <a:ext cx="47" cy="34"/>
            </a:xfrm>
            <a:custGeom>
              <a:avLst/>
              <a:gdLst>
                <a:gd name="T0" fmla="*/ 0 w 47"/>
                <a:gd name="T1" fmla="*/ 0 h 34"/>
                <a:gd name="T2" fmla="*/ 47 w 47"/>
                <a:gd name="T3" fmla="*/ 0 h 34"/>
                <a:gd name="T4" fmla="*/ 47 w 47"/>
                <a:gd name="T5" fmla="*/ 33 h 34"/>
                <a:gd name="T6" fmla="*/ 0 w 47"/>
                <a:gd name="T7" fmla="*/ 34 h 34"/>
                <a:gd name="T8" fmla="*/ 0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0" y="0"/>
                  </a:moveTo>
                  <a:lnTo>
                    <a:pt x="47" y="0"/>
                  </a:lnTo>
                  <a:lnTo>
                    <a:pt x="47" y="33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6">
              <a:extLst>
                <a:ext uri="{FF2B5EF4-FFF2-40B4-BE49-F238E27FC236}">
                  <a16:creationId xmlns:a16="http://schemas.microsoft.com/office/drawing/2014/main" id="{70FE3FE4-0F1F-3915-1692-9D923FBBF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1" y="902"/>
              <a:ext cx="46" cy="32"/>
            </a:xfrm>
            <a:custGeom>
              <a:avLst/>
              <a:gdLst>
                <a:gd name="T0" fmla="*/ 0 w 46"/>
                <a:gd name="T1" fmla="*/ 0 h 32"/>
                <a:gd name="T2" fmla="*/ 46 w 46"/>
                <a:gd name="T3" fmla="*/ 0 h 32"/>
                <a:gd name="T4" fmla="*/ 46 w 46"/>
                <a:gd name="T5" fmla="*/ 31 h 32"/>
                <a:gd name="T6" fmla="*/ 0 w 46"/>
                <a:gd name="T7" fmla="*/ 32 h 32"/>
                <a:gd name="T8" fmla="*/ 0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0" y="0"/>
                  </a:moveTo>
                  <a:lnTo>
                    <a:pt x="46" y="0"/>
                  </a:lnTo>
                  <a:lnTo>
                    <a:pt x="46" y="31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47">
              <a:extLst>
                <a:ext uri="{FF2B5EF4-FFF2-40B4-BE49-F238E27FC236}">
                  <a16:creationId xmlns:a16="http://schemas.microsoft.com/office/drawing/2014/main" id="{865EF114-BDBD-7528-7D34-A5FC239EE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8">
              <a:extLst>
                <a:ext uri="{FF2B5EF4-FFF2-40B4-BE49-F238E27FC236}">
                  <a16:creationId xmlns:a16="http://schemas.microsoft.com/office/drawing/2014/main" id="{8D5A24F7-96E9-E838-D31C-5D1824E59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901"/>
              <a:ext cx="46" cy="30"/>
            </a:xfrm>
            <a:custGeom>
              <a:avLst/>
              <a:gdLst>
                <a:gd name="T0" fmla="*/ 0 w 46"/>
                <a:gd name="T1" fmla="*/ 0 h 30"/>
                <a:gd name="T2" fmla="*/ 46 w 46"/>
                <a:gd name="T3" fmla="*/ 0 h 30"/>
                <a:gd name="T4" fmla="*/ 46 w 46"/>
                <a:gd name="T5" fmla="*/ 28 h 30"/>
                <a:gd name="T6" fmla="*/ 0 w 46"/>
                <a:gd name="T7" fmla="*/ 30 h 30"/>
                <a:gd name="T8" fmla="*/ 0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0" y="0"/>
                  </a:moveTo>
                  <a:lnTo>
                    <a:pt x="46" y="0"/>
                  </a:lnTo>
                  <a:lnTo>
                    <a:pt x="46" y="28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9">
              <a:extLst>
                <a:ext uri="{FF2B5EF4-FFF2-40B4-BE49-F238E27FC236}">
                  <a16:creationId xmlns:a16="http://schemas.microsoft.com/office/drawing/2014/main" id="{87BC54AD-16E7-989C-4345-4BDB92883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901"/>
              <a:ext cx="46" cy="28"/>
            </a:xfrm>
            <a:custGeom>
              <a:avLst/>
              <a:gdLst>
                <a:gd name="T0" fmla="*/ 0 w 46"/>
                <a:gd name="T1" fmla="*/ 0 h 28"/>
                <a:gd name="T2" fmla="*/ 46 w 46"/>
                <a:gd name="T3" fmla="*/ 0 h 28"/>
                <a:gd name="T4" fmla="*/ 46 w 46"/>
                <a:gd name="T5" fmla="*/ 27 h 28"/>
                <a:gd name="T6" fmla="*/ 0 w 46"/>
                <a:gd name="T7" fmla="*/ 28 h 28"/>
                <a:gd name="T8" fmla="*/ 0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0"/>
                  </a:moveTo>
                  <a:lnTo>
                    <a:pt x="46" y="0"/>
                  </a:lnTo>
                  <a:lnTo>
                    <a:pt x="46" y="27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0">
              <a:extLst>
                <a:ext uri="{FF2B5EF4-FFF2-40B4-BE49-F238E27FC236}">
                  <a16:creationId xmlns:a16="http://schemas.microsoft.com/office/drawing/2014/main" id="{4E59628D-6D36-5E67-399E-77E6D2D83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901"/>
              <a:ext cx="46" cy="26"/>
            </a:xfrm>
            <a:custGeom>
              <a:avLst/>
              <a:gdLst>
                <a:gd name="T0" fmla="*/ 0 w 46"/>
                <a:gd name="T1" fmla="*/ 0 h 26"/>
                <a:gd name="T2" fmla="*/ 46 w 46"/>
                <a:gd name="T3" fmla="*/ 0 h 26"/>
                <a:gd name="T4" fmla="*/ 46 w 46"/>
                <a:gd name="T5" fmla="*/ 25 h 26"/>
                <a:gd name="T6" fmla="*/ 0 w 46"/>
                <a:gd name="T7" fmla="*/ 26 h 26"/>
                <a:gd name="T8" fmla="*/ 0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0" y="0"/>
                  </a:moveTo>
                  <a:lnTo>
                    <a:pt x="46" y="0"/>
                  </a:lnTo>
                  <a:lnTo>
                    <a:pt x="46" y="25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1">
              <a:extLst>
                <a:ext uri="{FF2B5EF4-FFF2-40B4-BE49-F238E27FC236}">
                  <a16:creationId xmlns:a16="http://schemas.microsoft.com/office/drawing/2014/main" id="{2A007A72-5FA7-A46A-474C-CE4FD21E7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900"/>
              <a:ext cx="47" cy="25"/>
            </a:xfrm>
            <a:custGeom>
              <a:avLst/>
              <a:gdLst>
                <a:gd name="T0" fmla="*/ 0 w 47"/>
                <a:gd name="T1" fmla="*/ 0 h 25"/>
                <a:gd name="T2" fmla="*/ 47 w 47"/>
                <a:gd name="T3" fmla="*/ 0 h 25"/>
                <a:gd name="T4" fmla="*/ 47 w 47"/>
                <a:gd name="T5" fmla="*/ 24 h 25"/>
                <a:gd name="T6" fmla="*/ 0 w 47"/>
                <a:gd name="T7" fmla="*/ 25 h 25"/>
                <a:gd name="T8" fmla="*/ 0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0"/>
                  </a:moveTo>
                  <a:lnTo>
                    <a:pt x="47" y="0"/>
                  </a:lnTo>
                  <a:lnTo>
                    <a:pt x="47" y="24"/>
                  </a:ln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2">
              <a:extLst>
                <a:ext uri="{FF2B5EF4-FFF2-40B4-BE49-F238E27FC236}">
                  <a16:creationId xmlns:a16="http://schemas.microsoft.com/office/drawing/2014/main" id="{4F6AA231-7819-21E6-7D15-169D41218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900"/>
              <a:ext cx="46" cy="23"/>
            </a:xfrm>
            <a:custGeom>
              <a:avLst/>
              <a:gdLst>
                <a:gd name="T0" fmla="*/ 0 w 46"/>
                <a:gd name="T1" fmla="*/ 0 h 23"/>
                <a:gd name="T2" fmla="*/ 46 w 46"/>
                <a:gd name="T3" fmla="*/ 0 h 23"/>
                <a:gd name="T4" fmla="*/ 46 w 46"/>
                <a:gd name="T5" fmla="*/ 22 h 23"/>
                <a:gd name="T6" fmla="*/ 0 w 46"/>
                <a:gd name="T7" fmla="*/ 23 h 23"/>
                <a:gd name="T8" fmla="*/ 0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0" y="0"/>
                  </a:moveTo>
                  <a:lnTo>
                    <a:pt x="46" y="0"/>
                  </a:lnTo>
                  <a:lnTo>
                    <a:pt x="46" y="22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3">
              <a:extLst>
                <a:ext uri="{FF2B5EF4-FFF2-40B4-BE49-F238E27FC236}">
                  <a16:creationId xmlns:a16="http://schemas.microsoft.com/office/drawing/2014/main" id="{1D81CFF0-25B5-8926-A006-CE970A3A5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900"/>
              <a:ext cx="21" cy="15"/>
            </a:xfrm>
            <a:custGeom>
              <a:avLst/>
              <a:gdLst>
                <a:gd name="T0" fmla="*/ 21 w 21"/>
                <a:gd name="T1" fmla="*/ 0 h 15"/>
                <a:gd name="T2" fmla="*/ 0 w 21"/>
                <a:gd name="T3" fmla="*/ 15 h 15"/>
                <a:gd name="T4" fmla="*/ 0 w 21"/>
                <a:gd name="T5" fmla="*/ 0 h 15"/>
                <a:gd name="T6" fmla="*/ 21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4">
              <a:extLst>
                <a:ext uri="{FF2B5EF4-FFF2-40B4-BE49-F238E27FC236}">
                  <a16:creationId xmlns:a16="http://schemas.microsoft.com/office/drawing/2014/main" id="{3BF6D97E-7F2A-B6F9-E0D2-4B00D1A45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" y="900"/>
              <a:ext cx="1950" cy="107"/>
            </a:xfrm>
            <a:custGeom>
              <a:avLst/>
              <a:gdLst>
                <a:gd name="T0" fmla="*/ 4703 w 4703"/>
                <a:gd name="T1" fmla="*/ 15 h 260"/>
                <a:gd name="T2" fmla="*/ 4370 w 4703"/>
                <a:gd name="T3" fmla="*/ 17 h 260"/>
                <a:gd name="T4" fmla="*/ 4372 w 4703"/>
                <a:gd name="T5" fmla="*/ 17 h 260"/>
                <a:gd name="T6" fmla="*/ 4053 w 4703"/>
                <a:gd name="T7" fmla="*/ 259 h 260"/>
                <a:gd name="T8" fmla="*/ 4051 w 4703"/>
                <a:gd name="T9" fmla="*/ 260 h 260"/>
                <a:gd name="T10" fmla="*/ 4049 w 4703"/>
                <a:gd name="T11" fmla="*/ 260 h 260"/>
                <a:gd name="T12" fmla="*/ 3116 w 4703"/>
                <a:gd name="T13" fmla="*/ 235 h 260"/>
                <a:gd name="T14" fmla="*/ 2182 w 4703"/>
                <a:gd name="T15" fmla="*/ 209 h 260"/>
                <a:gd name="T16" fmla="*/ 1715 w 4703"/>
                <a:gd name="T17" fmla="*/ 197 h 260"/>
                <a:gd name="T18" fmla="*/ 1482 w 4703"/>
                <a:gd name="T19" fmla="*/ 191 h 260"/>
                <a:gd name="T20" fmla="*/ 1249 w 4703"/>
                <a:gd name="T21" fmla="*/ 184 h 260"/>
                <a:gd name="T22" fmla="*/ 782 w 4703"/>
                <a:gd name="T23" fmla="*/ 168 h 260"/>
                <a:gd name="T24" fmla="*/ 549 w 4703"/>
                <a:gd name="T25" fmla="*/ 159 h 260"/>
                <a:gd name="T26" fmla="*/ 315 w 4703"/>
                <a:gd name="T27" fmla="*/ 149 h 260"/>
                <a:gd name="T28" fmla="*/ 311 w 4703"/>
                <a:gd name="T29" fmla="*/ 149 h 260"/>
                <a:gd name="T30" fmla="*/ 308 w 4703"/>
                <a:gd name="T31" fmla="*/ 147 h 260"/>
                <a:gd name="T32" fmla="*/ 113 w 4703"/>
                <a:gd name="T33" fmla="*/ 24 h 260"/>
                <a:gd name="T34" fmla="*/ 120 w 4703"/>
                <a:gd name="T35" fmla="*/ 26 h 260"/>
                <a:gd name="T36" fmla="*/ 90 w 4703"/>
                <a:gd name="T37" fmla="*/ 24 h 260"/>
                <a:gd name="T38" fmla="*/ 60 w 4703"/>
                <a:gd name="T39" fmla="*/ 21 h 260"/>
                <a:gd name="T40" fmla="*/ 30 w 4703"/>
                <a:gd name="T41" fmla="*/ 19 h 260"/>
                <a:gd name="T42" fmla="*/ 0 w 4703"/>
                <a:gd name="T43" fmla="*/ 15 h 260"/>
                <a:gd name="T44" fmla="*/ 0 w 4703"/>
                <a:gd name="T45" fmla="*/ 11 h 260"/>
                <a:gd name="T46" fmla="*/ 30 w 4703"/>
                <a:gd name="T47" fmla="*/ 8 h 260"/>
                <a:gd name="T48" fmla="*/ 60 w 4703"/>
                <a:gd name="T49" fmla="*/ 5 h 260"/>
                <a:gd name="T50" fmla="*/ 90 w 4703"/>
                <a:gd name="T51" fmla="*/ 3 h 260"/>
                <a:gd name="T52" fmla="*/ 120 w 4703"/>
                <a:gd name="T53" fmla="*/ 1 h 260"/>
                <a:gd name="T54" fmla="*/ 123 w 4703"/>
                <a:gd name="T55" fmla="*/ 0 h 260"/>
                <a:gd name="T56" fmla="*/ 126 w 4703"/>
                <a:gd name="T57" fmla="*/ 3 h 260"/>
                <a:gd name="T58" fmla="*/ 324 w 4703"/>
                <a:gd name="T59" fmla="*/ 120 h 260"/>
                <a:gd name="T60" fmla="*/ 316 w 4703"/>
                <a:gd name="T61" fmla="*/ 118 h 260"/>
                <a:gd name="T62" fmla="*/ 550 w 4703"/>
                <a:gd name="T63" fmla="*/ 123 h 260"/>
                <a:gd name="T64" fmla="*/ 783 w 4703"/>
                <a:gd name="T65" fmla="*/ 129 h 260"/>
                <a:gd name="T66" fmla="*/ 1250 w 4703"/>
                <a:gd name="T67" fmla="*/ 143 h 260"/>
                <a:gd name="T68" fmla="*/ 1483 w 4703"/>
                <a:gd name="T69" fmla="*/ 151 h 260"/>
                <a:gd name="T70" fmla="*/ 1716 w 4703"/>
                <a:gd name="T71" fmla="*/ 160 h 260"/>
                <a:gd name="T72" fmla="*/ 2183 w 4703"/>
                <a:gd name="T73" fmla="*/ 177 h 260"/>
                <a:gd name="T74" fmla="*/ 3116 w 4703"/>
                <a:gd name="T75" fmla="*/ 212 h 260"/>
                <a:gd name="T76" fmla="*/ 4050 w 4703"/>
                <a:gd name="T77" fmla="*/ 247 h 260"/>
                <a:gd name="T78" fmla="*/ 4045 w 4703"/>
                <a:gd name="T79" fmla="*/ 248 h 260"/>
                <a:gd name="T80" fmla="*/ 4367 w 4703"/>
                <a:gd name="T81" fmla="*/ 10 h 260"/>
                <a:gd name="T82" fmla="*/ 4368 w 4703"/>
                <a:gd name="T83" fmla="*/ 9 h 260"/>
                <a:gd name="T84" fmla="*/ 4370 w 4703"/>
                <a:gd name="T85" fmla="*/ 9 h 260"/>
                <a:gd name="T86" fmla="*/ 4703 w 4703"/>
                <a:gd name="T87" fmla="*/ 11 h 260"/>
                <a:gd name="T88" fmla="*/ 4703 w 4703"/>
                <a:gd name="T89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03" h="260">
                  <a:moveTo>
                    <a:pt x="4703" y="15"/>
                  </a:moveTo>
                  <a:cubicBezTo>
                    <a:pt x="4370" y="17"/>
                    <a:pt x="4370" y="17"/>
                    <a:pt x="4370" y="17"/>
                  </a:cubicBezTo>
                  <a:cubicBezTo>
                    <a:pt x="4372" y="17"/>
                    <a:pt x="4372" y="17"/>
                    <a:pt x="4372" y="17"/>
                  </a:cubicBezTo>
                  <a:cubicBezTo>
                    <a:pt x="4053" y="259"/>
                    <a:pt x="4053" y="259"/>
                    <a:pt x="4053" y="259"/>
                  </a:cubicBezTo>
                  <a:cubicBezTo>
                    <a:pt x="4051" y="260"/>
                    <a:pt x="4051" y="260"/>
                    <a:pt x="4051" y="260"/>
                  </a:cubicBezTo>
                  <a:cubicBezTo>
                    <a:pt x="4049" y="260"/>
                    <a:pt x="4049" y="260"/>
                    <a:pt x="4049" y="260"/>
                  </a:cubicBezTo>
                  <a:cubicBezTo>
                    <a:pt x="3116" y="235"/>
                    <a:pt x="3116" y="235"/>
                    <a:pt x="3116" y="235"/>
                  </a:cubicBezTo>
                  <a:cubicBezTo>
                    <a:pt x="2182" y="209"/>
                    <a:pt x="2182" y="209"/>
                    <a:pt x="2182" y="209"/>
                  </a:cubicBezTo>
                  <a:cubicBezTo>
                    <a:pt x="1715" y="197"/>
                    <a:pt x="1715" y="197"/>
                    <a:pt x="1715" y="197"/>
                  </a:cubicBezTo>
                  <a:cubicBezTo>
                    <a:pt x="1482" y="191"/>
                    <a:pt x="1482" y="191"/>
                    <a:pt x="1482" y="191"/>
                  </a:cubicBezTo>
                  <a:cubicBezTo>
                    <a:pt x="1249" y="184"/>
                    <a:pt x="1249" y="184"/>
                    <a:pt x="1249" y="184"/>
                  </a:cubicBezTo>
                  <a:cubicBezTo>
                    <a:pt x="1093" y="179"/>
                    <a:pt x="937" y="174"/>
                    <a:pt x="782" y="168"/>
                  </a:cubicBezTo>
                  <a:cubicBezTo>
                    <a:pt x="549" y="159"/>
                    <a:pt x="549" y="159"/>
                    <a:pt x="549" y="159"/>
                  </a:cubicBezTo>
                  <a:cubicBezTo>
                    <a:pt x="315" y="149"/>
                    <a:pt x="315" y="149"/>
                    <a:pt x="315" y="149"/>
                  </a:cubicBezTo>
                  <a:cubicBezTo>
                    <a:pt x="311" y="149"/>
                    <a:pt x="311" y="149"/>
                    <a:pt x="311" y="149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0" y="25"/>
                    <a:pt x="100" y="25"/>
                    <a:pt x="90" y="24"/>
                  </a:cubicBezTo>
                  <a:cubicBezTo>
                    <a:pt x="80" y="23"/>
                    <a:pt x="70" y="22"/>
                    <a:pt x="60" y="2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0" y="18"/>
                    <a:pt x="10" y="16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0"/>
                    <a:pt x="20" y="9"/>
                    <a:pt x="30" y="8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0" y="4"/>
                    <a:pt x="80" y="4"/>
                    <a:pt x="90" y="3"/>
                  </a:cubicBezTo>
                  <a:cubicBezTo>
                    <a:pt x="100" y="2"/>
                    <a:pt x="110" y="1"/>
                    <a:pt x="120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16" y="118"/>
                    <a:pt x="316" y="118"/>
                    <a:pt x="316" y="118"/>
                  </a:cubicBezTo>
                  <a:cubicBezTo>
                    <a:pt x="550" y="123"/>
                    <a:pt x="550" y="123"/>
                    <a:pt x="550" y="123"/>
                  </a:cubicBezTo>
                  <a:cubicBezTo>
                    <a:pt x="783" y="129"/>
                    <a:pt x="783" y="129"/>
                    <a:pt x="783" y="129"/>
                  </a:cubicBezTo>
                  <a:cubicBezTo>
                    <a:pt x="939" y="133"/>
                    <a:pt x="1094" y="137"/>
                    <a:pt x="1250" y="143"/>
                  </a:cubicBezTo>
                  <a:cubicBezTo>
                    <a:pt x="1483" y="151"/>
                    <a:pt x="1483" y="151"/>
                    <a:pt x="1483" y="151"/>
                  </a:cubicBezTo>
                  <a:cubicBezTo>
                    <a:pt x="1716" y="160"/>
                    <a:pt x="1716" y="160"/>
                    <a:pt x="1716" y="160"/>
                  </a:cubicBezTo>
                  <a:cubicBezTo>
                    <a:pt x="2183" y="177"/>
                    <a:pt x="2183" y="177"/>
                    <a:pt x="2183" y="177"/>
                  </a:cubicBezTo>
                  <a:cubicBezTo>
                    <a:pt x="3116" y="212"/>
                    <a:pt x="3116" y="212"/>
                    <a:pt x="3116" y="212"/>
                  </a:cubicBezTo>
                  <a:cubicBezTo>
                    <a:pt x="4050" y="247"/>
                    <a:pt x="4050" y="247"/>
                    <a:pt x="4050" y="247"/>
                  </a:cubicBezTo>
                  <a:cubicBezTo>
                    <a:pt x="4045" y="248"/>
                    <a:pt x="4045" y="248"/>
                    <a:pt x="4045" y="248"/>
                  </a:cubicBezTo>
                  <a:cubicBezTo>
                    <a:pt x="4367" y="10"/>
                    <a:pt x="4367" y="10"/>
                    <a:pt x="4367" y="10"/>
                  </a:cubicBezTo>
                  <a:cubicBezTo>
                    <a:pt x="4368" y="9"/>
                    <a:pt x="4368" y="9"/>
                    <a:pt x="4368" y="9"/>
                  </a:cubicBezTo>
                  <a:cubicBezTo>
                    <a:pt x="4370" y="9"/>
                    <a:pt x="4370" y="9"/>
                    <a:pt x="4370" y="9"/>
                  </a:cubicBezTo>
                  <a:cubicBezTo>
                    <a:pt x="4703" y="11"/>
                    <a:pt x="4703" y="11"/>
                    <a:pt x="4703" y="11"/>
                  </a:cubicBezTo>
                  <a:lnTo>
                    <a:pt x="470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5">
              <a:extLst>
                <a:ext uri="{FF2B5EF4-FFF2-40B4-BE49-F238E27FC236}">
                  <a16:creationId xmlns:a16="http://schemas.microsoft.com/office/drawing/2014/main" id="{FC2DF595-B572-2BCA-B26D-123B0B8C0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905"/>
              <a:ext cx="80" cy="50"/>
            </a:xfrm>
            <a:custGeom>
              <a:avLst/>
              <a:gdLst>
                <a:gd name="T0" fmla="*/ 80 w 80"/>
                <a:gd name="T1" fmla="*/ 0 h 50"/>
                <a:gd name="T2" fmla="*/ 0 w 80"/>
                <a:gd name="T3" fmla="*/ 0 h 50"/>
                <a:gd name="T4" fmla="*/ 0 w 80"/>
                <a:gd name="T5" fmla="*/ 50 h 50"/>
                <a:gd name="T6" fmla="*/ 11 w 80"/>
                <a:gd name="T7" fmla="*/ 50 h 50"/>
                <a:gd name="T8" fmla="*/ 8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80" y="0"/>
                  </a:moveTo>
                  <a:lnTo>
                    <a:pt x="0" y="0"/>
                  </a:lnTo>
                  <a:lnTo>
                    <a:pt x="0" y="50"/>
                  </a:lnTo>
                  <a:lnTo>
                    <a:pt x="11" y="50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6">
              <a:extLst>
                <a:ext uri="{FF2B5EF4-FFF2-40B4-BE49-F238E27FC236}">
                  <a16:creationId xmlns:a16="http://schemas.microsoft.com/office/drawing/2014/main" id="{D95930BB-62D1-E166-B41A-1D17090CF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905"/>
              <a:ext cx="46" cy="49"/>
            </a:xfrm>
            <a:custGeom>
              <a:avLst/>
              <a:gdLst>
                <a:gd name="T0" fmla="*/ 46 w 46"/>
                <a:gd name="T1" fmla="*/ 0 h 49"/>
                <a:gd name="T2" fmla="*/ 0 w 46"/>
                <a:gd name="T3" fmla="*/ 0 h 49"/>
                <a:gd name="T4" fmla="*/ 0 w 46"/>
                <a:gd name="T5" fmla="*/ 48 h 49"/>
                <a:gd name="T6" fmla="*/ 46 w 46"/>
                <a:gd name="T7" fmla="*/ 49 h 49"/>
                <a:gd name="T8" fmla="*/ 46 w 4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9">
                  <a:moveTo>
                    <a:pt x="4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46" y="4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7">
              <a:extLst>
                <a:ext uri="{FF2B5EF4-FFF2-40B4-BE49-F238E27FC236}">
                  <a16:creationId xmlns:a16="http://schemas.microsoft.com/office/drawing/2014/main" id="{5EDCFF8F-86BD-58A7-1F2B-98522F5D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904"/>
              <a:ext cx="47" cy="48"/>
            </a:xfrm>
            <a:custGeom>
              <a:avLst/>
              <a:gdLst>
                <a:gd name="T0" fmla="*/ 47 w 47"/>
                <a:gd name="T1" fmla="*/ 1 h 48"/>
                <a:gd name="T2" fmla="*/ 0 w 47"/>
                <a:gd name="T3" fmla="*/ 0 h 48"/>
                <a:gd name="T4" fmla="*/ 0 w 47"/>
                <a:gd name="T5" fmla="*/ 47 h 48"/>
                <a:gd name="T6" fmla="*/ 47 w 47"/>
                <a:gd name="T7" fmla="*/ 48 h 48"/>
                <a:gd name="T8" fmla="*/ 47 w 47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1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47" y="48"/>
                  </a:lnTo>
                  <a:lnTo>
                    <a:pt x="4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8">
              <a:extLst>
                <a:ext uri="{FF2B5EF4-FFF2-40B4-BE49-F238E27FC236}">
                  <a16:creationId xmlns:a16="http://schemas.microsoft.com/office/drawing/2014/main" id="{18789B9F-59CA-C6D2-5005-DD2DA765C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904"/>
              <a:ext cx="46" cy="47"/>
            </a:xfrm>
            <a:custGeom>
              <a:avLst/>
              <a:gdLst>
                <a:gd name="T0" fmla="*/ 46 w 46"/>
                <a:gd name="T1" fmla="*/ 0 h 47"/>
                <a:gd name="T2" fmla="*/ 0 w 46"/>
                <a:gd name="T3" fmla="*/ 0 h 47"/>
                <a:gd name="T4" fmla="*/ 0 w 46"/>
                <a:gd name="T5" fmla="*/ 46 h 47"/>
                <a:gd name="T6" fmla="*/ 46 w 46"/>
                <a:gd name="T7" fmla="*/ 47 h 47"/>
                <a:gd name="T8" fmla="*/ 46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46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46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9">
              <a:extLst>
                <a:ext uri="{FF2B5EF4-FFF2-40B4-BE49-F238E27FC236}">
                  <a16:creationId xmlns:a16="http://schemas.microsoft.com/office/drawing/2014/main" id="{C16FDD2B-B17C-164C-3030-6576F4A98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904"/>
              <a:ext cx="47" cy="45"/>
            </a:xfrm>
            <a:custGeom>
              <a:avLst/>
              <a:gdLst>
                <a:gd name="T0" fmla="*/ 47 w 47"/>
                <a:gd name="T1" fmla="*/ 0 h 45"/>
                <a:gd name="T2" fmla="*/ 0 w 47"/>
                <a:gd name="T3" fmla="*/ 0 h 45"/>
                <a:gd name="T4" fmla="*/ 0 w 47"/>
                <a:gd name="T5" fmla="*/ 44 h 45"/>
                <a:gd name="T6" fmla="*/ 47 w 47"/>
                <a:gd name="T7" fmla="*/ 45 h 45"/>
                <a:gd name="T8" fmla="*/ 47 w 4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7" y="45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0">
              <a:extLst>
                <a:ext uri="{FF2B5EF4-FFF2-40B4-BE49-F238E27FC236}">
                  <a16:creationId xmlns:a16="http://schemas.microsoft.com/office/drawing/2014/main" id="{5EB771C6-B890-DB6E-1BD6-97DE1EF54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904"/>
              <a:ext cx="46" cy="43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0 w 46"/>
                <a:gd name="T5" fmla="*/ 42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1">
              <a:extLst>
                <a:ext uri="{FF2B5EF4-FFF2-40B4-BE49-F238E27FC236}">
                  <a16:creationId xmlns:a16="http://schemas.microsoft.com/office/drawing/2014/main" id="{F0A71170-25FC-761A-2D81-296172C0D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903"/>
              <a:ext cx="46" cy="42"/>
            </a:xfrm>
            <a:custGeom>
              <a:avLst/>
              <a:gdLst>
                <a:gd name="T0" fmla="*/ 46 w 46"/>
                <a:gd name="T1" fmla="*/ 0 h 42"/>
                <a:gd name="T2" fmla="*/ 0 w 46"/>
                <a:gd name="T3" fmla="*/ 0 h 42"/>
                <a:gd name="T4" fmla="*/ 0 w 46"/>
                <a:gd name="T5" fmla="*/ 41 h 42"/>
                <a:gd name="T6" fmla="*/ 46 w 46"/>
                <a:gd name="T7" fmla="*/ 42 h 42"/>
                <a:gd name="T8" fmla="*/ 46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2">
              <a:extLst>
                <a:ext uri="{FF2B5EF4-FFF2-40B4-BE49-F238E27FC236}">
                  <a16:creationId xmlns:a16="http://schemas.microsoft.com/office/drawing/2014/main" id="{198FD0D1-FB4A-0250-75E4-207A6934B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903"/>
              <a:ext cx="46" cy="40"/>
            </a:xfrm>
            <a:custGeom>
              <a:avLst/>
              <a:gdLst>
                <a:gd name="T0" fmla="*/ 46 w 46"/>
                <a:gd name="T1" fmla="*/ 0 h 40"/>
                <a:gd name="T2" fmla="*/ 0 w 46"/>
                <a:gd name="T3" fmla="*/ 0 h 40"/>
                <a:gd name="T4" fmla="*/ 0 w 46"/>
                <a:gd name="T5" fmla="*/ 39 h 40"/>
                <a:gd name="T6" fmla="*/ 46 w 46"/>
                <a:gd name="T7" fmla="*/ 40 h 40"/>
                <a:gd name="T8" fmla="*/ 46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46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46" y="4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3">
              <a:extLst>
                <a:ext uri="{FF2B5EF4-FFF2-40B4-BE49-F238E27FC236}">
                  <a16:creationId xmlns:a16="http://schemas.microsoft.com/office/drawing/2014/main" id="{EB967915-ED28-8F5D-59BA-F2828B53A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903"/>
              <a:ext cx="46" cy="39"/>
            </a:xfrm>
            <a:custGeom>
              <a:avLst/>
              <a:gdLst>
                <a:gd name="T0" fmla="*/ 46 w 46"/>
                <a:gd name="T1" fmla="*/ 0 h 39"/>
                <a:gd name="T2" fmla="*/ 0 w 46"/>
                <a:gd name="T3" fmla="*/ 0 h 39"/>
                <a:gd name="T4" fmla="*/ 0 w 46"/>
                <a:gd name="T5" fmla="*/ 38 h 39"/>
                <a:gd name="T6" fmla="*/ 46 w 46"/>
                <a:gd name="T7" fmla="*/ 39 h 39"/>
                <a:gd name="T8" fmla="*/ 46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6" y="3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4">
              <a:extLst>
                <a:ext uri="{FF2B5EF4-FFF2-40B4-BE49-F238E27FC236}">
                  <a16:creationId xmlns:a16="http://schemas.microsoft.com/office/drawing/2014/main" id="{FA26FB1E-B718-59E1-90CE-635DAFCC3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903"/>
              <a:ext cx="47" cy="37"/>
            </a:xfrm>
            <a:custGeom>
              <a:avLst/>
              <a:gdLst>
                <a:gd name="T0" fmla="*/ 47 w 47"/>
                <a:gd name="T1" fmla="*/ 0 h 37"/>
                <a:gd name="T2" fmla="*/ 0 w 47"/>
                <a:gd name="T3" fmla="*/ 0 h 37"/>
                <a:gd name="T4" fmla="*/ 0 w 47"/>
                <a:gd name="T5" fmla="*/ 36 h 37"/>
                <a:gd name="T6" fmla="*/ 47 w 47"/>
                <a:gd name="T7" fmla="*/ 37 h 37"/>
                <a:gd name="T8" fmla="*/ 47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47" y="37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5">
              <a:extLst>
                <a:ext uri="{FF2B5EF4-FFF2-40B4-BE49-F238E27FC236}">
                  <a16:creationId xmlns:a16="http://schemas.microsoft.com/office/drawing/2014/main" id="{75C9E007-A399-37C0-539B-A8EF2A775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902"/>
              <a:ext cx="46" cy="36"/>
            </a:xfrm>
            <a:custGeom>
              <a:avLst/>
              <a:gdLst>
                <a:gd name="T0" fmla="*/ 46 w 46"/>
                <a:gd name="T1" fmla="*/ 1 h 36"/>
                <a:gd name="T2" fmla="*/ 0 w 46"/>
                <a:gd name="T3" fmla="*/ 0 h 36"/>
                <a:gd name="T4" fmla="*/ 0 w 46"/>
                <a:gd name="T5" fmla="*/ 35 h 36"/>
                <a:gd name="T6" fmla="*/ 46 w 46"/>
                <a:gd name="T7" fmla="*/ 36 h 36"/>
                <a:gd name="T8" fmla="*/ 46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1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46" y="36"/>
                  </a:lnTo>
                  <a:lnTo>
                    <a:pt x="4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6">
              <a:extLst>
                <a:ext uri="{FF2B5EF4-FFF2-40B4-BE49-F238E27FC236}">
                  <a16:creationId xmlns:a16="http://schemas.microsoft.com/office/drawing/2014/main" id="{1EEB45D4-E227-E682-7408-62E954A27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902"/>
              <a:ext cx="47" cy="34"/>
            </a:xfrm>
            <a:custGeom>
              <a:avLst/>
              <a:gdLst>
                <a:gd name="T0" fmla="*/ 47 w 47"/>
                <a:gd name="T1" fmla="*/ 0 h 34"/>
                <a:gd name="T2" fmla="*/ 0 w 47"/>
                <a:gd name="T3" fmla="*/ 0 h 34"/>
                <a:gd name="T4" fmla="*/ 0 w 47"/>
                <a:gd name="T5" fmla="*/ 33 h 34"/>
                <a:gd name="T6" fmla="*/ 47 w 47"/>
                <a:gd name="T7" fmla="*/ 34 h 34"/>
                <a:gd name="T8" fmla="*/ 47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47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7" y="34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7">
              <a:extLst>
                <a:ext uri="{FF2B5EF4-FFF2-40B4-BE49-F238E27FC236}">
                  <a16:creationId xmlns:a16="http://schemas.microsoft.com/office/drawing/2014/main" id="{01313000-63FC-CFCD-E3A0-BFFFDCBA5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" y="902"/>
              <a:ext cx="46" cy="32"/>
            </a:xfrm>
            <a:custGeom>
              <a:avLst/>
              <a:gdLst>
                <a:gd name="T0" fmla="*/ 46 w 46"/>
                <a:gd name="T1" fmla="*/ 0 h 32"/>
                <a:gd name="T2" fmla="*/ 0 w 46"/>
                <a:gd name="T3" fmla="*/ 0 h 32"/>
                <a:gd name="T4" fmla="*/ 0 w 46"/>
                <a:gd name="T5" fmla="*/ 31 h 32"/>
                <a:gd name="T6" fmla="*/ 46 w 46"/>
                <a:gd name="T7" fmla="*/ 32 h 32"/>
                <a:gd name="T8" fmla="*/ 46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46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46" y="3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168">
              <a:extLst>
                <a:ext uri="{FF2B5EF4-FFF2-40B4-BE49-F238E27FC236}">
                  <a16:creationId xmlns:a16="http://schemas.microsoft.com/office/drawing/2014/main" id="{0101DB85-A484-B1F9-8015-D08BF08FE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9">
              <a:extLst>
                <a:ext uri="{FF2B5EF4-FFF2-40B4-BE49-F238E27FC236}">
                  <a16:creationId xmlns:a16="http://schemas.microsoft.com/office/drawing/2014/main" id="{6F44F168-5408-43C3-8179-AA5250E7B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901"/>
              <a:ext cx="46" cy="30"/>
            </a:xfrm>
            <a:custGeom>
              <a:avLst/>
              <a:gdLst>
                <a:gd name="T0" fmla="*/ 46 w 46"/>
                <a:gd name="T1" fmla="*/ 0 h 30"/>
                <a:gd name="T2" fmla="*/ 0 w 46"/>
                <a:gd name="T3" fmla="*/ 0 h 30"/>
                <a:gd name="T4" fmla="*/ 0 w 46"/>
                <a:gd name="T5" fmla="*/ 28 h 30"/>
                <a:gd name="T6" fmla="*/ 46 w 46"/>
                <a:gd name="T7" fmla="*/ 30 h 30"/>
                <a:gd name="T8" fmla="*/ 46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6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46" y="3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0">
              <a:extLst>
                <a:ext uri="{FF2B5EF4-FFF2-40B4-BE49-F238E27FC236}">
                  <a16:creationId xmlns:a16="http://schemas.microsoft.com/office/drawing/2014/main" id="{367F763D-5ADA-A02F-7A24-6F9CC9AC5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901"/>
              <a:ext cx="46" cy="28"/>
            </a:xfrm>
            <a:custGeom>
              <a:avLst/>
              <a:gdLst>
                <a:gd name="T0" fmla="*/ 46 w 46"/>
                <a:gd name="T1" fmla="*/ 0 h 28"/>
                <a:gd name="T2" fmla="*/ 0 w 46"/>
                <a:gd name="T3" fmla="*/ 0 h 28"/>
                <a:gd name="T4" fmla="*/ 0 w 46"/>
                <a:gd name="T5" fmla="*/ 27 h 28"/>
                <a:gd name="T6" fmla="*/ 46 w 46"/>
                <a:gd name="T7" fmla="*/ 28 h 28"/>
                <a:gd name="T8" fmla="*/ 46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46" y="28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1">
              <a:extLst>
                <a:ext uri="{FF2B5EF4-FFF2-40B4-BE49-F238E27FC236}">
                  <a16:creationId xmlns:a16="http://schemas.microsoft.com/office/drawing/2014/main" id="{C544F81A-31E8-35D3-F351-2FA558193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" y="901"/>
              <a:ext cx="46" cy="26"/>
            </a:xfrm>
            <a:custGeom>
              <a:avLst/>
              <a:gdLst>
                <a:gd name="T0" fmla="*/ 46 w 46"/>
                <a:gd name="T1" fmla="*/ 0 h 26"/>
                <a:gd name="T2" fmla="*/ 0 w 46"/>
                <a:gd name="T3" fmla="*/ 0 h 26"/>
                <a:gd name="T4" fmla="*/ 0 w 46"/>
                <a:gd name="T5" fmla="*/ 25 h 26"/>
                <a:gd name="T6" fmla="*/ 46 w 46"/>
                <a:gd name="T7" fmla="*/ 26 h 26"/>
                <a:gd name="T8" fmla="*/ 46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46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46" y="26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72">
              <a:extLst>
                <a:ext uri="{FF2B5EF4-FFF2-40B4-BE49-F238E27FC236}">
                  <a16:creationId xmlns:a16="http://schemas.microsoft.com/office/drawing/2014/main" id="{1D2C76C8-F36A-AF78-7296-FD329074E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900"/>
              <a:ext cx="46" cy="25"/>
            </a:xfrm>
            <a:custGeom>
              <a:avLst/>
              <a:gdLst>
                <a:gd name="T0" fmla="*/ 46 w 46"/>
                <a:gd name="T1" fmla="*/ 0 h 25"/>
                <a:gd name="T2" fmla="*/ 0 w 46"/>
                <a:gd name="T3" fmla="*/ 0 h 25"/>
                <a:gd name="T4" fmla="*/ 0 w 46"/>
                <a:gd name="T5" fmla="*/ 24 h 25"/>
                <a:gd name="T6" fmla="*/ 46 w 46"/>
                <a:gd name="T7" fmla="*/ 25 h 25"/>
                <a:gd name="T8" fmla="*/ 46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46" y="25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3">
              <a:extLst>
                <a:ext uri="{FF2B5EF4-FFF2-40B4-BE49-F238E27FC236}">
                  <a16:creationId xmlns:a16="http://schemas.microsoft.com/office/drawing/2014/main" id="{A91FB688-B5B4-3DE7-23D1-2C9ADA822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900"/>
              <a:ext cx="46" cy="23"/>
            </a:xfrm>
            <a:custGeom>
              <a:avLst/>
              <a:gdLst>
                <a:gd name="T0" fmla="*/ 46 w 46"/>
                <a:gd name="T1" fmla="*/ 0 h 23"/>
                <a:gd name="T2" fmla="*/ 0 w 46"/>
                <a:gd name="T3" fmla="*/ 0 h 23"/>
                <a:gd name="T4" fmla="*/ 0 w 46"/>
                <a:gd name="T5" fmla="*/ 22 h 23"/>
                <a:gd name="T6" fmla="*/ 46 w 46"/>
                <a:gd name="T7" fmla="*/ 23 h 23"/>
                <a:gd name="T8" fmla="*/ 46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46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46" y="2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4">
              <a:extLst>
                <a:ext uri="{FF2B5EF4-FFF2-40B4-BE49-F238E27FC236}">
                  <a16:creationId xmlns:a16="http://schemas.microsoft.com/office/drawing/2014/main" id="{22A45BAA-1C1A-C4CF-6E08-E4ECD650E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900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15 h 15"/>
                <a:gd name="T4" fmla="*/ 21 w 21"/>
                <a:gd name="T5" fmla="*/ 0 h 15"/>
                <a:gd name="T6" fmla="*/ 0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15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5">
              <a:extLst>
                <a:ext uri="{FF2B5EF4-FFF2-40B4-BE49-F238E27FC236}">
                  <a16:creationId xmlns:a16="http://schemas.microsoft.com/office/drawing/2014/main" id="{0D97808D-F2F7-1882-5D29-984D0A21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3312"/>
              <a:ext cx="2122" cy="108"/>
            </a:xfrm>
            <a:custGeom>
              <a:avLst/>
              <a:gdLst>
                <a:gd name="T0" fmla="*/ 0 w 5120"/>
                <a:gd name="T1" fmla="*/ 245 h 259"/>
                <a:gd name="T2" fmla="*/ 334 w 5120"/>
                <a:gd name="T3" fmla="*/ 243 h 259"/>
                <a:gd name="T4" fmla="*/ 331 w 5120"/>
                <a:gd name="T5" fmla="*/ 243 h 259"/>
                <a:gd name="T6" fmla="*/ 650 w 5120"/>
                <a:gd name="T7" fmla="*/ 1 h 259"/>
                <a:gd name="T8" fmla="*/ 652 w 5120"/>
                <a:gd name="T9" fmla="*/ 0 h 259"/>
                <a:gd name="T10" fmla="*/ 654 w 5120"/>
                <a:gd name="T11" fmla="*/ 0 h 259"/>
                <a:gd name="T12" fmla="*/ 1588 w 5120"/>
                <a:gd name="T13" fmla="*/ 25 h 259"/>
                <a:gd name="T14" fmla="*/ 2521 w 5120"/>
                <a:gd name="T15" fmla="*/ 51 h 259"/>
                <a:gd name="T16" fmla="*/ 2988 w 5120"/>
                <a:gd name="T17" fmla="*/ 63 h 259"/>
                <a:gd name="T18" fmla="*/ 3221 w 5120"/>
                <a:gd name="T19" fmla="*/ 69 h 259"/>
                <a:gd name="T20" fmla="*/ 3455 w 5120"/>
                <a:gd name="T21" fmla="*/ 76 h 259"/>
                <a:gd name="T22" fmla="*/ 3921 w 5120"/>
                <a:gd name="T23" fmla="*/ 92 h 259"/>
                <a:gd name="T24" fmla="*/ 4155 w 5120"/>
                <a:gd name="T25" fmla="*/ 101 h 259"/>
                <a:gd name="T26" fmla="*/ 4388 w 5120"/>
                <a:gd name="T27" fmla="*/ 111 h 259"/>
                <a:gd name="T28" fmla="*/ 4392 w 5120"/>
                <a:gd name="T29" fmla="*/ 111 h 259"/>
                <a:gd name="T30" fmla="*/ 4396 w 5120"/>
                <a:gd name="T31" fmla="*/ 113 h 259"/>
                <a:gd name="T32" fmla="*/ 4590 w 5120"/>
                <a:gd name="T33" fmla="*/ 236 h 259"/>
                <a:gd name="T34" fmla="*/ 4584 w 5120"/>
                <a:gd name="T35" fmla="*/ 234 h 259"/>
                <a:gd name="T36" fmla="*/ 4718 w 5120"/>
                <a:gd name="T37" fmla="*/ 236 h 259"/>
                <a:gd name="T38" fmla="*/ 4852 w 5120"/>
                <a:gd name="T39" fmla="*/ 239 h 259"/>
                <a:gd name="T40" fmla="*/ 4986 w 5120"/>
                <a:gd name="T41" fmla="*/ 241 h 259"/>
                <a:gd name="T42" fmla="*/ 5120 w 5120"/>
                <a:gd name="T43" fmla="*/ 245 h 259"/>
                <a:gd name="T44" fmla="*/ 5120 w 5120"/>
                <a:gd name="T45" fmla="*/ 249 h 259"/>
                <a:gd name="T46" fmla="*/ 4986 w 5120"/>
                <a:gd name="T47" fmla="*/ 252 h 259"/>
                <a:gd name="T48" fmla="*/ 4852 w 5120"/>
                <a:gd name="T49" fmla="*/ 255 h 259"/>
                <a:gd name="T50" fmla="*/ 4718 w 5120"/>
                <a:gd name="T51" fmla="*/ 257 h 259"/>
                <a:gd name="T52" fmla="*/ 4584 w 5120"/>
                <a:gd name="T53" fmla="*/ 259 h 259"/>
                <a:gd name="T54" fmla="*/ 4580 w 5120"/>
                <a:gd name="T55" fmla="*/ 259 h 259"/>
                <a:gd name="T56" fmla="*/ 4577 w 5120"/>
                <a:gd name="T57" fmla="*/ 257 h 259"/>
                <a:gd name="T58" fmla="*/ 4379 w 5120"/>
                <a:gd name="T59" fmla="*/ 140 h 259"/>
                <a:gd name="T60" fmla="*/ 4387 w 5120"/>
                <a:gd name="T61" fmla="*/ 142 h 259"/>
                <a:gd name="T62" fmla="*/ 4153 w 5120"/>
                <a:gd name="T63" fmla="*/ 137 h 259"/>
                <a:gd name="T64" fmla="*/ 3920 w 5120"/>
                <a:gd name="T65" fmla="*/ 131 h 259"/>
                <a:gd name="T66" fmla="*/ 3453 w 5120"/>
                <a:gd name="T67" fmla="*/ 117 h 259"/>
                <a:gd name="T68" fmla="*/ 3220 w 5120"/>
                <a:gd name="T69" fmla="*/ 109 h 259"/>
                <a:gd name="T70" fmla="*/ 2987 w 5120"/>
                <a:gd name="T71" fmla="*/ 100 h 259"/>
                <a:gd name="T72" fmla="*/ 2520 w 5120"/>
                <a:gd name="T73" fmla="*/ 83 h 259"/>
                <a:gd name="T74" fmla="*/ 1587 w 5120"/>
                <a:gd name="T75" fmla="*/ 48 h 259"/>
                <a:gd name="T76" fmla="*/ 654 w 5120"/>
                <a:gd name="T77" fmla="*/ 13 h 259"/>
                <a:gd name="T78" fmla="*/ 658 w 5120"/>
                <a:gd name="T79" fmla="*/ 12 h 259"/>
                <a:gd name="T80" fmla="*/ 336 w 5120"/>
                <a:gd name="T81" fmla="*/ 250 h 259"/>
                <a:gd name="T82" fmla="*/ 335 w 5120"/>
                <a:gd name="T83" fmla="*/ 251 h 259"/>
                <a:gd name="T84" fmla="*/ 334 w 5120"/>
                <a:gd name="T85" fmla="*/ 251 h 259"/>
                <a:gd name="T86" fmla="*/ 0 w 5120"/>
                <a:gd name="T87" fmla="*/ 249 h 259"/>
                <a:gd name="T88" fmla="*/ 0 w 5120"/>
                <a:gd name="T89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0" y="245"/>
                  </a:moveTo>
                  <a:cubicBezTo>
                    <a:pt x="334" y="243"/>
                    <a:pt x="334" y="243"/>
                    <a:pt x="334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650" y="1"/>
                    <a:pt x="650" y="1"/>
                    <a:pt x="650" y="1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1588" y="25"/>
                    <a:pt x="1588" y="25"/>
                    <a:pt x="1588" y="25"/>
                  </a:cubicBezTo>
                  <a:cubicBezTo>
                    <a:pt x="2521" y="51"/>
                    <a:pt x="2521" y="51"/>
                    <a:pt x="2521" y="51"/>
                  </a:cubicBezTo>
                  <a:cubicBezTo>
                    <a:pt x="2988" y="63"/>
                    <a:pt x="2988" y="63"/>
                    <a:pt x="2988" y="63"/>
                  </a:cubicBezTo>
                  <a:cubicBezTo>
                    <a:pt x="3221" y="69"/>
                    <a:pt x="3221" y="69"/>
                    <a:pt x="3221" y="69"/>
                  </a:cubicBezTo>
                  <a:cubicBezTo>
                    <a:pt x="3455" y="76"/>
                    <a:pt x="3455" y="76"/>
                    <a:pt x="3455" y="76"/>
                  </a:cubicBezTo>
                  <a:cubicBezTo>
                    <a:pt x="3610" y="81"/>
                    <a:pt x="3766" y="86"/>
                    <a:pt x="3921" y="92"/>
                  </a:cubicBezTo>
                  <a:cubicBezTo>
                    <a:pt x="4155" y="101"/>
                    <a:pt x="4155" y="101"/>
                    <a:pt x="4155" y="101"/>
                  </a:cubicBezTo>
                  <a:cubicBezTo>
                    <a:pt x="4388" y="111"/>
                    <a:pt x="4388" y="111"/>
                    <a:pt x="4388" y="111"/>
                  </a:cubicBezTo>
                  <a:cubicBezTo>
                    <a:pt x="4392" y="111"/>
                    <a:pt x="4392" y="111"/>
                    <a:pt x="4392" y="111"/>
                  </a:cubicBezTo>
                  <a:cubicBezTo>
                    <a:pt x="4396" y="113"/>
                    <a:pt x="4396" y="113"/>
                    <a:pt x="4396" y="113"/>
                  </a:cubicBezTo>
                  <a:cubicBezTo>
                    <a:pt x="4590" y="236"/>
                    <a:pt x="4590" y="236"/>
                    <a:pt x="4590" y="236"/>
                  </a:cubicBezTo>
                  <a:cubicBezTo>
                    <a:pt x="4584" y="234"/>
                    <a:pt x="4584" y="234"/>
                    <a:pt x="4584" y="234"/>
                  </a:cubicBezTo>
                  <a:cubicBezTo>
                    <a:pt x="4718" y="236"/>
                    <a:pt x="4718" y="236"/>
                    <a:pt x="4718" y="236"/>
                  </a:cubicBezTo>
                  <a:cubicBezTo>
                    <a:pt x="4762" y="237"/>
                    <a:pt x="4807" y="238"/>
                    <a:pt x="4852" y="239"/>
                  </a:cubicBezTo>
                  <a:cubicBezTo>
                    <a:pt x="4986" y="241"/>
                    <a:pt x="4986" y="241"/>
                    <a:pt x="4986" y="241"/>
                  </a:cubicBezTo>
                  <a:cubicBezTo>
                    <a:pt x="5031" y="242"/>
                    <a:pt x="5075" y="244"/>
                    <a:pt x="5120" y="245"/>
                  </a:cubicBezTo>
                  <a:cubicBezTo>
                    <a:pt x="5120" y="249"/>
                    <a:pt x="5120" y="249"/>
                    <a:pt x="5120" y="249"/>
                  </a:cubicBezTo>
                  <a:cubicBezTo>
                    <a:pt x="5075" y="250"/>
                    <a:pt x="5031" y="251"/>
                    <a:pt x="4986" y="252"/>
                  </a:cubicBezTo>
                  <a:cubicBezTo>
                    <a:pt x="4852" y="255"/>
                    <a:pt x="4852" y="255"/>
                    <a:pt x="4852" y="255"/>
                  </a:cubicBezTo>
                  <a:cubicBezTo>
                    <a:pt x="4807" y="256"/>
                    <a:pt x="4762" y="257"/>
                    <a:pt x="4718" y="257"/>
                  </a:cubicBezTo>
                  <a:cubicBezTo>
                    <a:pt x="4584" y="259"/>
                    <a:pt x="4584" y="259"/>
                    <a:pt x="4584" y="259"/>
                  </a:cubicBezTo>
                  <a:cubicBezTo>
                    <a:pt x="4580" y="259"/>
                    <a:pt x="4580" y="259"/>
                    <a:pt x="4580" y="259"/>
                  </a:cubicBezTo>
                  <a:cubicBezTo>
                    <a:pt x="4577" y="257"/>
                    <a:pt x="4577" y="257"/>
                    <a:pt x="4577" y="257"/>
                  </a:cubicBezTo>
                  <a:cubicBezTo>
                    <a:pt x="4379" y="140"/>
                    <a:pt x="4379" y="140"/>
                    <a:pt x="4379" y="140"/>
                  </a:cubicBezTo>
                  <a:cubicBezTo>
                    <a:pt x="4387" y="142"/>
                    <a:pt x="4387" y="142"/>
                    <a:pt x="4387" y="142"/>
                  </a:cubicBezTo>
                  <a:cubicBezTo>
                    <a:pt x="4153" y="137"/>
                    <a:pt x="4153" y="137"/>
                    <a:pt x="4153" y="137"/>
                  </a:cubicBezTo>
                  <a:cubicBezTo>
                    <a:pt x="3920" y="131"/>
                    <a:pt x="3920" y="131"/>
                    <a:pt x="3920" y="131"/>
                  </a:cubicBezTo>
                  <a:cubicBezTo>
                    <a:pt x="3764" y="127"/>
                    <a:pt x="3609" y="123"/>
                    <a:pt x="3453" y="117"/>
                  </a:cubicBezTo>
                  <a:cubicBezTo>
                    <a:pt x="3220" y="109"/>
                    <a:pt x="3220" y="109"/>
                    <a:pt x="3220" y="109"/>
                  </a:cubicBezTo>
                  <a:cubicBezTo>
                    <a:pt x="2987" y="100"/>
                    <a:pt x="2987" y="100"/>
                    <a:pt x="2987" y="100"/>
                  </a:cubicBezTo>
                  <a:cubicBezTo>
                    <a:pt x="2520" y="83"/>
                    <a:pt x="2520" y="83"/>
                    <a:pt x="2520" y="83"/>
                  </a:cubicBezTo>
                  <a:cubicBezTo>
                    <a:pt x="1587" y="48"/>
                    <a:pt x="1587" y="48"/>
                    <a:pt x="1587" y="48"/>
                  </a:cubicBezTo>
                  <a:cubicBezTo>
                    <a:pt x="654" y="13"/>
                    <a:pt x="654" y="13"/>
                    <a:pt x="654" y="13"/>
                  </a:cubicBezTo>
                  <a:cubicBezTo>
                    <a:pt x="658" y="12"/>
                    <a:pt x="658" y="12"/>
                    <a:pt x="658" y="12"/>
                  </a:cubicBezTo>
                  <a:cubicBezTo>
                    <a:pt x="336" y="250"/>
                    <a:pt x="336" y="250"/>
                    <a:pt x="336" y="250"/>
                  </a:cubicBezTo>
                  <a:cubicBezTo>
                    <a:pt x="335" y="251"/>
                    <a:pt x="335" y="251"/>
                    <a:pt x="335" y="251"/>
                  </a:cubicBezTo>
                  <a:cubicBezTo>
                    <a:pt x="334" y="251"/>
                    <a:pt x="334" y="251"/>
                    <a:pt x="334" y="251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0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6">
              <a:extLst>
                <a:ext uri="{FF2B5EF4-FFF2-40B4-BE49-F238E27FC236}">
                  <a16:creationId xmlns:a16="http://schemas.microsoft.com/office/drawing/2014/main" id="{01B52B29-8E62-12D2-0A67-8F414E2D8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3364"/>
              <a:ext cx="80" cy="51"/>
            </a:xfrm>
            <a:custGeom>
              <a:avLst/>
              <a:gdLst>
                <a:gd name="T0" fmla="*/ 0 w 80"/>
                <a:gd name="T1" fmla="*/ 51 h 51"/>
                <a:gd name="T2" fmla="*/ 80 w 80"/>
                <a:gd name="T3" fmla="*/ 51 h 51"/>
                <a:gd name="T4" fmla="*/ 80 w 80"/>
                <a:gd name="T5" fmla="*/ 0 h 51"/>
                <a:gd name="T6" fmla="*/ 68 w 80"/>
                <a:gd name="T7" fmla="*/ 0 h 51"/>
                <a:gd name="T8" fmla="*/ 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0" y="51"/>
                  </a:moveTo>
                  <a:lnTo>
                    <a:pt x="80" y="51"/>
                  </a:lnTo>
                  <a:lnTo>
                    <a:pt x="80" y="0"/>
                  </a:lnTo>
                  <a:lnTo>
                    <a:pt x="68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7">
              <a:extLst>
                <a:ext uri="{FF2B5EF4-FFF2-40B4-BE49-F238E27FC236}">
                  <a16:creationId xmlns:a16="http://schemas.microsoft.com/office/drawing/2014/main" id="{36EC9C69-A909-E147-911D-2A77340D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3365"/>
              <a:ext cx="47" cy="50"/>
            </a:xfrm>
            <a:custGeom>
              <a:avLst/>
              <a:gdLst>
                <a:gd name="T0" fmla="*/ 0 w 47"/>
                <a:gd name="T1" fmla="*/ 50 h 50"/>
                <a:gd name="T2" fmla="*/ 47 w 47"/>
                <a:gd name="T3" fmla="*/ 50 h 50"/>
                <a:gd name="T4" fmla="*/ 47 w 47"/>
                <a:gd name="T5" fmla="*/ 1 h 50"/>
                <a:gd name="T6" fmla="*/ 0 w 47"/>
                <a:gd name="T7" fmla="*/ 0 h 50"/>
                <a:gd name="T8" fmla="*/ 0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0" y="50"/>
                  </a:moveTo>
                  <a:lnTo>
                    <a:pt x="47" y="50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8">
              <a:extLst>
                <a:ext uri="{FF2B5EF4-FFF2-40B4-BE49-F238E27FC236}">
                  <a16:creationId xmlns:a16="http://schemas.microsoft.com/office/drawing/2014/main" id="{5A7995C4-DF7A-E3FD-32DC-81CA473B2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3367"/>
              <a:ext cx="46" cy="48"/>
            </a:xfrm>
            <a:custGeom>
              <a:avLst/>
              <a:gdLst>
                <a:gd name="T0" fmla="*/ 0 w 46"/>
                <a:gd name="T1" fmla="*/ 48 h 48"/>
                <a:gd name="T2" fmla="*/ 46 w 46"/>
                <a:gd name="T3" fmla="*/ 48 h 48"/>
                <a:gd name="T4" fmla="*/ 46 w 46"/>
                <a:gd name="T5" fmla="*/ 1 h 48"/>
                <a:gd name="T6" fmla="*/ 0 w 46"/>
                <a:gd name="T7" fmla="*/ 0 h 48"/>
                <a:gd name="T8" fmla="*/ 0 w 4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48"/>
                  </a:moveTo>
                  <a:lnTo>
                    <a:pt x="46" y="4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9">
              <a:extLst>
                <a:ext uri="{FF2B5EF4-FFF2-40B4-BE49-F238E27FC236}">
                  <a16:creationId xmlns:a16="http://schemas.microsoft.com/office/drawing/2014/main" id="{30323187-2C6E-6E46-3664-8B4F1881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369"/>
              <a:ext cx="46" cy="46"/>
            </a:xfrm>
            <a:custGeom>
              <a:avLst/>
              <a:gdLst>
                <a:gd name="T0" fmla="*/ 0 w 46"/>
                <a:gd name="T1" fmla="*/ 46 h 46"/>
                <a:gd name="T2" fmla="*/ 46 w 46"/>
                <a:gd name="T3" fmla="*/ 46 h 46"/>
                <a:gd name="T4" fmla="*/ 46 w 46"/>
                <a:gd name="T5" fmla="*/ 1 h 46"/>
                <a:gd name="T6" fmla="*/ 0 w 46"/>
                <a:gd name="T7" fmla="*/ 0 h 46"/>
                <a:gd name="T8" fmla="*/ 0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0" y="46"/>
                  </a:moveTo>
                  <a:lnTo>
                    <a:pt x="46" y="4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80">
              <a:extLst>
                <a:ext uri="{FF2B5EF4-FFF2-40B4-BE49-F238E27FC236}">
                  <a16:creationId xmlns:a16="http://schemas.microsoft.com/office/drawing/2014/main" id="{010BAC65-61F1-BFFC-9B75-7E5FE5E36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3371"/>
              <a:ext cx="46" cy="45"/>
            </a:xfrm>
            <a:custGeom>
              <a:avLst/>
              <a:gdLst>
                <a:gd name="T0" fmla="*/ 0 w 46"/>
                <a:gd name="T1" fmla="*/ 44 h 45"/>
                <a:gd name="T2" fmla="*/ 46 w 46"/>
                <a:gd name="T3" fmla="*/ 45 h 45"/>
                <a:gd name="T4" fmla="*/ 46 w 46"/>
                <a:gd name="T5" fmla="*/ 1 h 45"/>
                <a:gd name="T6" fmla="*/ 0 w 46"/>
                <a:gd name="T7" fmla="*/ 0 h 45"/>
                <a:gd name="T8" fmla="*/ 0 w 46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44"/>
                  </a:moveTo>
                  <a:lnTo>
                    <a:pt x="46" y="45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81">
              <a:extLst>
                <a:ext uri="{FF2B5EF4-FFF2-40B4-BE49-F238E27FC236}">
                  <a16:creationId xmlns:a16="http://schemas.microsoft.com/office/drawing/2014/main" id="{E28DB401-E8F5-4BC1-2C40-7C13EEB07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3373"/>
              <a:ext cx="46" cy="43"/>
            </a:xfrm>
            <a:custGeom>
              <a:avLst/>
              <a:gdLst>
                <a:gd name="T0" fmla="*/ 0 w 46"/>
                <a:gd name="T1" fmla="*/ 43 h 43"/>
                <a:gd name="T2" fmla="*/ 46 w 46"/>
                <a:gd name="T3" fmla="*/ 43 h 43"/>
                <a:gd name="T4" fmla="*/ 46 w 46"/>
                <a:gd name="T5" fmla="*/ 1 h 43"/>
                <a:gd name="T6" fmla="*/ 0 w 46"/>
                <a:gd name="T7" fmla="*/ 0 h 43"/>
                <a:gd name="T8" fmla="*/ 0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43"/>
                  </a:moveTo>
                  <a:lnTo>
                    <a:pt x="46" y="43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82">
              <a:extLst>
                <a:ext uri="{FF2B5EF4-FFF2-40B4-BE49-F238E27FC236}">
                  <a16:creationId xmlns:a16="http://schemas.microsoft.com/office/drawing/2014/main" id="{46B4DEFF-06BC-AF93-8E1B-8C09FF67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3374"/>
              <a:ext cx="46" cy="42"/>
            </a:xfrm>
            <a:custGeom>
              <a:avLst/>
              <a:gdLst>
                <a:gd name="T0" fmla="*/ 0 w 46"/>
                <a:gd name="T1" fmla="*/ 42 h 42"/>
                <a:gd name="T2" fmla="*/ 46 w 46"/>
                <a:gd name="T3" fmla="*/ 42 h 42"/>
                <a:gd name="T4" fmla="*/ 46 w 46"/>
                <a:gd name="T5" fmla="*/ 2 h 42"/>
                <a:gd name="T6" fmla="*/ 0 w 46"/>
                <a:gd name="T7" fmla="*/ 0 h 42"/>
                <a:gd name="T8" fmla="*/ 0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42"/>
                  </a:moveTo>
                  <a:lnTo>
                    <a:pt x="46" y="42"/>
                  </a:lnTo>
                  <a:lnTo>
                    <a:pt x="46" y="2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3">
              <a:extLst>
                <a:ext uri="{FF2B5EF4-FFF2-40B4-BE49-F238E27FC236}">
                  <a16:creationId xmlns:a16="http://schemas.microsoft.com/office/drawing/2014/main" id="{9D28820E-B5EA-FD90-6FEA-7D10CDC7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3376"/>
              <a:ext cx="46" cy="41"/>
            </a:xfrm>
            <a:custGeom>
              <a:avLst/>
              <a:gdLst>
                <a:gd name="T0" fmla="*/ 0 w 46"/>
                <a:gd name="T1" fmla="*/ 40 h 41"/>
                <a:gd name="T2" fmla="*/ 46 w 46"/>
                <a:gd name="T3" fmla="*/ 41 h 41"/>
                <a:gd name="T4" fmla="*/ 46 w 46"/>
                <a:gd name="T5" fmla="*/ 1 h 41"/>
                <a:gd name="T6" fmla="*/ 0 w 46"/>
                <a:gd name="T7" fmla="*/ 0 h 41"/>
                <a:gd name="T8" fmla="*/ 0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0" y="40"/>
                  </a:moveTo>
                  <a:lnTo>
                    <a:pt x="46" y="4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4">
              <a:extLst>
                <a:ext uri="{FF2B5EF4-FFF2-40B4-BE49-F238E27FC236}">
                  <a16:creationId xmlns:a16="http://schemas.microsoft.com/office/drawing/2014/main" id="{570EFA1D-FC93-11CD-7F2D-3F8535B39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3378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46 w 46"/>
                <a:gd name="T3" fmla="*/ 39 h 39"/>
                <a:gd name="T4" fmla="*/ 46 w 46"/>
                <a:gd name="T5" fmla="*/ 1 h 39"/>
                <a:gd name="T6" fmla="*/ 0 w 46"/>
                <a:gd name="T7" fmla="*/ 0 h 39"/>
                <a:gd name="T8" fmla="*/ 0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46" y="3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85">
              <a:extLst>
                <a:ext uri="{FF2B5EF4-FFF2-40B4-BE49-F238E27FC236}">
                  <a16:creationId xmlns:a16="http://schemas.microsoft.com/office/drawing/2014/main" id="{53627C61-83C7-FACC-CF89-A8AE1E59C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3380"/>
              <a:ext cx="47" cy="37"/>
            </a:xfrm>
            <a:custGeom>
              <a:avLst/>
              <a:gdLst>
                <a:gd name="T0" fmla="*/ 0 w 47"/>
                <a:gd name="T1" fmla="*/ 37 h 37"/>
                <a:gd name="T2" fmla="*/ 47 w 47"/>
                <a:gd name="T3" fmla="*/ 37 h 37"/>
                <a:gd name="T4" fmla="*/ 47 w 47"/>
                <a:gd name="T5" fmla="*/ 1 h 37"/>
                <a:gd name="T6" fmla="*/ 0 w 47"/>
                <a:gd name="T7" fmla="*/ 0 h 37"/>
                <a:gd name="T8" fmla="*/ 0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37"/>
                  </a:moveTo>
                  <a:lnTo>
                    <a:pt x="47" y="37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6">
              <a:extLst>
                <a:ext uri="{FF2B5EF4-FFF2-40B4-BE49-F238E27FC236}">
                  <a16:creationId xmlns:a16="http://schemas.microsoft.com/office/drawing/2014/main" id="{31E864ED-BC7D-EEB6-0A81-542FBCBAB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3382"/>
              <a:ext cx="46" cy="36"/>
            </a:xfrm>
            <a:custGeom>
              <a:avLst/>
              <a:gdLst>
                <a:gd name="T0" fmla="*/ 0 w 46"/>
                <a:gd name="T1" fmla="*/ 35 h 36"/>
                <a:gd name="T2" fmla="*/ 46 w 46"/>
                <a:gd name="T3" fmla="*/ 36 h 36"/>
                <a:gd name="T4" fmla="*/ 46 w 46"/>
                <a:gd name="T5" fmla="*/ 1 h 36"/>
                <a:gd name="T6" fmla="*/ 0 w 46"/>
                <a:gd name="T7" fmla="*/ 0 h 36"/>
                <a:gd name="T8" fmla="*/ 0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35"/>
                  </a:moveTo>
                  <a:lnTo>
                    <a:pt x="46" y="3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87">
              <a:extLst>
                <a:ext uri="{FF2B5EF4-FFF2-40B4-BE49-F238E27FC236}">
                  <a16:creationId xmlns:a16="http://schemas.microsoft.com/office/drawing/2014/main" id="{D0D35B10-D769-7F6B-AE26-1D04CACE5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3383"/>
              <a:ext cx="47" cy="35"/>
            </a:xfrm>
            <a:custGeom>
              <a:avLst/>
              <a:gdLst>
                <a:gd name="T0" fmla="*/ 0 w 47"/>
                <a:gd name="T1" fmla="*/ 35 h 35"/>
                <a:gd name="T2" fmla="*/ 47 w 47"/>
                <a:gd name="T3" fmla="*/ 35 h 35"/>
                <a:gd name="T4" fmla="*/ 47 w 47"/>
                <a:gd name="T5" fmla="*/ 2 h 35"/>
                <a:gd name="T6" fmla="*/ 0 w 47"/>
                <a:gd name="T7" fmla="*/ 0 h 35"/>
                <a:gd name="T8" fmla="*/ 0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0" y="35"/>
                  </a:moveTo>
                  <a:lnTo>
                    <a:pt x="47" y="3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188">
              <a:extLst>
                <a:ext uri="{FF2B5EF4-FFF2-40B4-BE49-F238E27FC236}">
                  <a16:creationId xmlns:a16="http://schemas.microsoft.com/office/drawing/2014/main" id="{836580AC-326D-E15F-5BE1-3BE2C47A0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1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9">
              <a:extLst>
                <a:ext uri="{FF2B5EF4-FFF2-40B4-BE49-F238E27FC236}">
                  <a16:creationId xmlns:a16="http://schemas.microsoft.com/office/drawing/2014/main" id="{6B4415EC-40BE-819F-184F-39603B4C9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" y="3387"/>
              <a:ext cx="46" cy="31"/>
            </a:xfrm>
            <a:custGeom>
              <a:avLst/>
              <a:gdLst>
                <a:gd name="T0" fmla="*/ 0 w 46"/>
                <a:gd name="T1" fmla="*/ 31 h 31"/>
                <a:gd name="T2" fmla="*/ 46 w 46"/>
                <a:gd name="T3" fmla="*/ 31 h 31"/>
                <a:gd name="T4" fmla="*/ 46 w 46"/>
                <a:gd name="T5" fmla="*/ 1 h 31"/>
                <a:gd name="T6" fmla="*/ 0 w 46"/>
                <a:gd name="T7" fmla="*/ 0 h 31"/>
                <a:gd name="T8" fmla="*/ 0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0" y="31"/>
                  </a:moveTo>
                  <a:lnTo>
                    <a:pt x="46" y="3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90">
              <a:extLst>
                <a:ext uri="{FF2B5EF4-FFF2-40B4-BE49-F238E27FC236}">
                  <a16:creationId xmlns:a16="http://schemas.microsoft.com/office/drawing/2014/main" id="{ED44C347-80BA-13F7-D007-4469BCC3A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3389"/>
              <a:ext cx="46" cy="29"/>
            </a:xfrm>
            <a:custGeom>
              <a:avLst/>
              <a:gdLst>
                <a:gd name="T0" fmla="*/ 0 w 46"/>
                <a:gd name="T1" fmla="*/ 29 h 29"/>
                <a:gd name="T2" fmla="*/ 46 w 46"/>
                <a:gd name="T3" fmla="*/ 29 h 29"/>
                <a:gd name="T4" fmla="*/ 46 w 46"/>
                <a:gd name="T5" fmla="*/ 1 h 29"/>
                <a:gd name="T6" fmla="*/ 0 w 46"/>
                <a:gd name="T7" fmla="*/ 0 h 29"/>
                <a:gd name="T8" fmla="*/ 0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0" y="29"/>
                  </a:moveTo>
                  <a:lnTo>
                    <a:pt x="46" y="2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91">
              <a:extLst>
                <a:ext uri="{FF2B5EF4-FFF2-40B4-BE49-F238E27FC236}">
                  <a16:creationId xmlns:a16="http://schemas.microsoft.com/office/drawing/2014/main" id="{72477AE2-8589-403C-4D44-E1330D4B0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3391"/>
              <a:ext cx="46" cy="28"/>
            </a:xfrm>
            <a:custGeom>
              <a:avLst/>
              <a:gdLst>
                <a:gd name="T0" fmla="*/ 0 w 46"/>
                <a:gd name="T1" fmla="*/ 27 h 28"/>
                <a:gd name="T2" fmla="*/ 46 w 46"/>
                <a:gd name="T3" fmla="*/ 28 h 28"/>
                <a:gd name="T4" fmla="*/ 46 w 46"/>
                <a:gd name="T5" fmla="*/ 1 h 28"/>
                <a:gd name="T6" fmla="*/ 0 w 46"/>
                <a:gd name="T7" fmla="*/ 0 h 28"/>
                <a:gd name="T8" fmla="*/ 0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27"/>
                  </a:moveTo>
                  <a:lnTo>
                    <a:pt x="46" y="2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192">
              <a:extLst>
                <a:ext uri="{FF2B5EF4-FFF2-40B4-BE49-F238E27FC236}">
                  <a16:creationId xmlns:a16="http://schemas.microsoft.com/office/drawing/2014/main" id="{32A5999B-14E3-7C73-6B26-267E704E1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3">
              <a:extLst>
                <a:ext uri="{FF2B5EF4-FFF2-40B4-BE49-F238E27FC236}">
                  <a16:creationId xmlns:a16="http://schemas.microsoft.com/office/drawing/2014/main" id="{7BDCAF85-4D21-0C12-14C8-2CDF0F70D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3394"/>
              <a:ext cx="47" cy="25"/>
            </a:xfrm>
            <a:custGeom>
              <a:avLst/>
              <a:gdLst>
                <a:gd name="T0" fmla="*/ 0 w 47"/>
                <a:gd name="T1" fmla="*/ 25 h 25"/>
                <a:gd name="T2" fmla="*/ 47 w 47"/>
                <a:gd name="T3" fmla="*/ 25 h 25"/>
                <a:gd name="T4" fmla="*/ 47 w 47"/>
                <a:gd name="T5" fmla="*/ 2 h 25"/>
                <a:gd name="T6" fmla="*/ 0 w 47"/>
                <a:gd name="T7" fmla="*/ 0 h 25"/>
                <a:gd name="T8" fmla="*/ 0 w 4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25"/>
                  </a:moveTo>
                  <a:lnTo>
                    <a:pt x="47" y="2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94">
              <a:extLst>
                <a:ext uri="{FF2B5EF4-FFF2-40B4-BE49-F238E27FC236}">
                  <a16:creationId xmlns:a16="http://schemas.microsoft.com/office/drawing/2014/main" id="{5239AFE7-1C6E-F0A4-81F1-EB90F38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3396"/>
              <a:ext cx="46" cy="24"/>
            </a:xfrm>
            <a:custGeom>
              <a:avLst/>
              <a:gdLst>
                <a:gd name="T0" fmla="*/ 0 w 46"/>
                <a:gd name="T1" fmla="*/ 23 h 24"/>
                <a:gd name="T2" fmla="*/ 46 w 46"/>
                <a:gd name="T3" fmla="*/ 24 h 24"/>
                <a:gd name="T4" fmla="*/ 46 w 46"/>
                <a:gd name="T5" fmla="*/ 1 h 24"/>
                <a:gd name="T6" fmla="*/ 0 w 46"/>
                <a:gd name="T7" fmla="*/ 0 h 24"/>
                <a:gd name="T8" fmla="*/ 0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0" y="23"/>
                  </a:moveTo>
                  <a:lnTo>
                    <a:pt x="46" y="24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5">
              <a:extLst>
                <a:ext uri="{FF2B5EF4-FFF2-40B4-BE49-F238E27FC236}">
                  <a16:creationId xmlns:a16="http://schemas.microsoft.com/office/drawing/2014/main" id="{A3BA96CE-72AB-BB3D-6941-67F00F07B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3405"/>
              <a:ext cx="21" cy="15"/>
            </a:xfrm>
            <a:custGeom>
              <a:avLst/>
              <a:gdLst>
                <a:gd name="T0" fmla="*/ 21 w 21"/>
                <a:gd name="T1" fmla="*/ 15 h 15"/>
                <a:gd name="T2" fmla="*/ 0 w 21"/>
                <a:gd name="T3" fmla="*/ 0 h 15"/>
                <a:gd name="T4" fmla="*/ 0 w 21"/>
                <a:gd name="T5" fmla="*/ 15 h 15"/>
                <a:gd name="T6" fmla="*/ 2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15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2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96">
              <a:extLst>
                <a:ext uri="{FF2B5EF4-FFF2-40B4-BE49-F238E27FC236}">
                  <a16:creationId xmlns:a16="http://schemas.microsoft.com/office/drawing/2014/main" id="{958EE080-83EB-4C25-FF27-524CF4EF8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" y="3312"/>
              <a:ext cx="2122" cy="108"/>
            </a:xfrm>
            <a:custGeom>
              <a:avLst/>
              <a:gdLst>
                <a:gd name="T0" fmla="*/ 5120 w 5120"/>
                <a:gd name="T1" fmla="*/ 249 h 259"/>
                <a:gd name="T2" fmla="*/ 4787 w 5120"/>
                <a:gd name="T3" fmla="*/ 251 h 259"/>
                <a:gd name="T4" fmla="*/ 4785 w 5120"/>
                <a:gd name="T5" fmla="*/ 251 h 259"/>
                <a:gd name="T6" fmla="*/ 4784 w 5120"/>
                <a:gd name="T7" fmla="*/ 250 h 259"/>
                <a:gd name="T8" fmla="*/ 4462 w 5120"/>
                <a:gd name="T9" fmla="*/ 12 h 259"/>
                <a:gd name="T10" fmla="*/ 4467 w 5120"/>
                <a:gd name="T11" fmla="*/ 13 h 259"/>
                <a:gd name="T12" fmla="*/ 3533 w 5120"/>
                <a:gd name="T13" fmla="*/ 48 h 259"/>
                <a:gd name="T14" fmla="*/ 2600 w 5120"/>
                <a:gd name="T15" fmla="*/ 83 h 259"/>
                <a:gd name="T16" fmla="*/ 2133 w 5120"/>
                <a:gd name="T17" fmla="*/ 100 h 259"/>
                <a:gd name="T18" fmla="*/ 1900 w 5120"/>
                <a:gd name="T19" fmla="*/ 109 h 259"/>
                <a:gd name="T20" fmla="*/ 1667 w 5120"/>
                <a:gd name="T21" fmla="*/ 117 h 259"/>
                <a:gd name="T22" fmla="*/ 1200 w 5120"/>
                <a:gd name="T23" fmla="*/ 131 h 259"/>
                <a:gd name="T24" fmla="*/ 967 w 5120"/>
                <a:gd name="T25" fmla="*/ 137 h 259"/>
                <a:gd name="T26" fmla="*/ 733 w 5120"/>
                <a:gd name="T27" fmla="*/ 142 h 259"/>
                <a:gd name="T28" fmla="*/ 741 w 5120"/>
                <a:gd name="T29" fmla="*/ 140 h 259"/>
                <a:gd name="T30" fmla="*/ 543 w 5120"/>
                <a:gd name="T31" fmla="*/ 257 h 259"/>
                <a:gd name="T32" fmla="*/ 540 w 5120"/>
                <a:gd name="T33" fmla="*/ 259 h 259"/>
                <a:gd name="T34" fmla="*/ 537 w 5120"/>
                <a:gd name="T35" fmla="*/ 259 h 259"/>
                <a:gd name="T36" fmla="*/ 403 w 5120"/>
                <a:gd name="T37" fmla="*/ 257 h 259"/>
                <a:gd name="T38" fmla="*/ 268 w 5120"/>
                <a:gd name="T39" fmla="*/ 255 h 259"/>
                <a:gd name="T40" fmla="*/ 134 w 5120"/>
                <a:gd name="T41" fmla="*/ 252 h 259"/>
                <a:gd name="T42" fmla="*/ 0 w 5120"/>
                <a:gd name="T43" fmla="*/ 249 h 259"/>
                <a:gd name="T44" fmla="*/ 0 w 5120"/>
                <a:gd name="T45" fmla="*/ 245 h 259"/>
                <a:gd name="T46" fmla="*/ 134 w 5120"/>
                <a:gd name="T47" fmla="*/ 241 h 259"/>
                <a:gd name="T48" fmla="*/ 268 w 5120"/>
                <a:gd name="T49" fmla="*/ 239 h 259"/>
                <a:gd name="T50" fmla="*/ 403 w 5120"/>
                <a:gd name="T51" fmla="*/ 236 h 259"/>
                <a:gd name="T52" fmla="*/ 537 w 5120"/>
                <a:gd name="T53" fmla="*/ 234 h 259"/>
                <a:gd name="T54" fmla="*/ 530 w 5120"/>
                <a:gd name="T55" fmla="*/ 236 h 259"/>
                <a:gd name="T56" fmla="*/ 725 w 5120"/>
                <a:gd name="T57" fmla="*/ 113 h 259"/>
                <a:gd name="T58" fmla="*/ 728 w 5120"/>
                <a:gd name="T59" fmla="*/ 111 h 259"/>
                <a:gd name="T60" fmla="*/ 732 w 5120"/>
                <a:gd name="T61" fmla="*/ 111 h 259"/>
                <a:gd name="T62" fmla="*/ 966 w 5120"/>
                <a:gd name="T63" fmla="*/ 101 h 259"/>
                <a:gd name="T64" fmla="*/ 1199 w 5120"/>
                <a:gd name="T65" fmla="*/ 92 h 259"/>
                <a:gd name="T66" fmla="*/ 1666 w 5120"/>
                <a:gd name="T67" fmla="*/ 76 h 259"/>
                <a:gd name="T68" fmla="*/ 1899 w 5120"/>
                <a:gd name="T69" fmla="*/ 69 h 259"/>
                <a:gd name="T70" fmla="*/ 2132 w 5120"/>
                <a:gd name="T71" fmla="*/ 63 h 259"/>
                <a:gd name="T72" fmla="*/ 2599 w 5120"/>
                <a:gd name="T73" fmla="*/ 51 h 259"/>
                <a:gd name="T74" fmla="*/ 3533 w 5120"/>
                <a:gd name="T75" fmla="*/ 25 h 259"/>
                <a:gd name="T76" fmla="*/ 4466 w 5120"/>
                <a:gd name="T77" fmla="*/ 0 h 259"/>
                <a:gd name="T78" fmla="*/ 4468 w 5120"/>
                <a:gd name="T79" fmla="*/ 0 h 259"/>
                <a:gd name="T80" fmla="*/ 4470 w 5120"/>
                <a:gd name="T81" fmla="*/ 1 h 259"/>
                <a:gd name="T82" fmla="*/ 4789 w 5120"/>
                <a:gd name="T83" fmla="*/ 243 h 259"/>
                <a:gd name="T84" fmla="*/ 4787 w 5120"/>
                <a:gd name="T85" fmla="*/ 243 h 259"/>
                <a:gd name="T86" fmla="*/ 5120 w 5120"/>
                <a:gd name="T87" fmla="*/ 245 h 259"/>
                <a:gd name="T88" fmla="*/ 5120 w 5120"/>
                <a:gd name="T89" fmla="*/ 24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5120" y="249"/>
                  </a:moveTo>
                  <a:cubicBezTo>
                    <a:pt x="4787" y="251"/>
                    <a:pt x="4787" y="251"/>
                    <a:pt x="4787" y="251"/>
                  </a:cubicBezTo>
                  <a:cubicBezTo>
                    <a:pt x="4785" y="251"/>
                    <a:pt x="4785" y="251"/>
                    <a:pt x="4785" y="251"/>
                  </a:cubicBezTo>
                  <a:cubicBezTo>
                    <a:pt x="4784" y="250"/>
                    <a:pt x="4784" y="250"/>
                    <a:pt x="4784" y="250"/>
                  </a:cubicBezTo>
                  <a:cubicBezTo>
                    <a:pt x="4462" y="12"/>
                    <a:pt x="4462" y="12"/>
                    <a:pt x="4462" y="12"/>
                  </a:cubicBezTo>
                  <a:cubicBezTo>
                    <a:pt x="4467" y="13"/>
                    <a:pt x="4467" y="13"/>
                    <a:pt x="4467" y="13"/>
                  </a:cubicBezTo>
                  <a:cubicBezTo>
                    <a:pt x="3533" y="48"/>
                    <a:pt x="3533" y="48"/>
                    <a:pt x="3533" y="48"/>
                  </a:cubicBezTo>
                  <a:cubicBezTo>
                    <a:pt x="2600" y="83"/>
                    <a:pt x="2600" y="83"/>
                    <a:pt x="2600" y="83"/>
                  </a:cubicBezTo>
                  <a:cubicBezTo>
                    <a:pt x="2133" y="100"/>
                    <a:pt x="2133" y="100"/>
                    <a:pt x="2133" y="100"/>
                  </a:cubicBezTo>
                  <a:cubicBezTo>
                    <a:pt x="1900" y="109"/>
                    <a:pt x="1900" y="109"/>
                    <a:pt x="1900" y="109"/>
                  </a:cubicBezTo>
                  <a:cubicBezTo>
                    <a:pt x="1667" y="117"/>
                    <a:pt x="1667" y="117"/>
                    <a:pt x="1667" y="117"/>
                  </a:cubicBezTo>
                  <a:cubicBezTo>
                    <a:pt x="1511" y="123"/>
                    <a:pt x="1356" y="127"/>
                    <a:pt x="1200" y="131"/>
                  </a:cubicBezTo>
                  <a:cubicBezTo>
                    <a:pt x="967" y="137"/>
                    <a:pt x="967" y="137"/>
                    <a:pt x="967" y="137"/>
                  </a:cubicBezTo>
                  <a:cubicBezTo>
                    <a:pt x="733" y="142"/>
                    <a:pt x="733" y="142"/>
                    <a:pt x="733" y="142"/>
                  </a:cubicBezTo>
                  <a:cubicBezTo>
                    <a:pt x="741" y="140"/>
                    <a:pt x="741" y="140"/>
                    <a:pt x="741" y="140"/>
                  </a:cubicBezTo>
                  <a:cubicBezTo>
                    <a:pt x="543" y="257"/>
                    <a:pt x="543" y="257"/>
                    <a:pt x="543" y="257"/>
                  </a:cubicBezTo>
                  <a:cubicBezTo>
                    <a:pt x="540" y="259"/>
                    <a:pt x="540" y="259"/>
                    <a:pt x="540" y="259"/>
                  </a:cubicBezTo>
                  <a:cubicBezTo>
                    <a:pt x="537" y="259"/>
                    <a:pt x="537" y="259"/>
                    <a:pt x="537" y="259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358" y="257"/>
                    <a:pt x="313" y="256"/>
                    <a:pt x="268" y="255"/>
                  </a:cubicBezTo>
                  <a:cubicBezTo>
                    <a:pt x="134" y="252"/>
                    <a:pt x="134" y="252"/>
                    <a:pt x="134" y="252"/>
                  </a:cubicBezTo>
                  <a:cubicBezTo>
                    <a:pt x="90" y="251"/>
                    <a:pt x="45" y="250"/>
                    <a:pt x="0" y="24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45" y="244"/>
                    <a:pt x="90" y="242"/>
                    <a:pt x="134" y="241"/>
                  </a:cubicBezTo>
                  <a:cubicBezTo>
                    <a:pt x="268" y="239"/>
                    <a:pt x="268" y="239"/>
                    <a:pt x="268" y="239"/>
                  </a:cubicBezTo>
                  <a:cubicBezTo>
                    <a:pt x="313" y="238"/>
                    <a:pt x="358" y="237"/>
                    <a:pt x="403" y="236"/>
                  </a:cubicBezTo>
                  <a:cubicBezTo>
                    <a:pt x="537" y="234"/>
                    <a:pt x="537" y="234"/>
                    <a:pt x="537" y="234"/>
                  </a:cubicBezTo>
                  <a:cubicBezTo>
                    <a:pt x="530" y="236"/>
                    <a:pt x="530" y="236"/>
                    <a:pt x="530" y="236"/>
                  </a:cubicBezTo>
                  <a:cubicBezTo>
                    <a:pt x="725" y="113"/>
                    <a:pt x="725" y="113"/>
                    <a:pt x="725" y="113"/>
                  </a:cubicBezTo>
                  <a:cubicBezTo>
                    <a:pt x="728" y="111"/>
                    <a:pt x="728" y="111"/>
                    <a:pt x="728" y="111"/>
                  </a:cubicBezTo>
                  <a:cubicBezTo>
                    <a:pt x="732" y="111"/>
                    <a:pt x="732" y="111"/>
                    <a:pt x="732" y="111"/>
                  </a:cubicBezTo>
                  <a:cubicBezTo>
                    <a:pt x="966" y="101"/>
                    <a:pt x="966" y="101"/>
                    <a:pt x="966" y="101"/>
                  </a:cubicBezTo>
                  <a:cubicBezTo>
                    <a:pt x="1199" y="92"/>
                    <a:pt x="1199" y="92"/>
                    <a:pt x="1199" y="92"/>
                  </a:cubicBezTo>
                  <a:cubicBezTo>
                    <a:pt x="1354" y="86"/>
                    <a:pt x="1510" y="81"/>
                    <a:pt x="1666" y="76"/>
                  </a:cubicBezTo>
                  <a:cubicBezTo>
                    <a:pt x="1899" y="69"/>
                    <a:pt x="1899" y="69"/>
                    <a:pt x="1899" y="69"/>
                  </a:cubicBezTo>
                  <a:cubicBezTo>
                    <a:pt x="2132" y="63"/>
                    <a:pt x="2132" y="63"/>
                    <a:pt x="2132" y="63"/>
                  </a:cubicBezTo>
                  <a:cubicBezTo>
                    <a:pt x="2599" y="51"/>
                    <a:pt x="2599" y="51"/>
                    <a:pt x="2599" y="51"/>
                  </a:cubicBezTo>
                  <a:cubicBezTo>
                    <a:pt x="3533" y="25"/>
                    <a:pt x="3533" y="25"/>
                    <a:pt x="3533" y="25"/>
                  </a:cubicBezTo>
                  <a:cubicBezTo>
                    <a:pt x="4466" y="0"/>
                    <a:pt x="4466" y="0"/>
                    <a:pt x="4466" y="0"/>
                  </a:cubicBezTo>
                  <a:cubicBezTo>
                    <a:pt x="4468" y="0"/>
                    <a:pt x="4468" y="0"/>
                    <a:pt x="4468" y="0"/>
                  </a:cubicBezTo>
                  <a:cubicBezTo>
                    <a:pt x="4470" y="1"/>
                    <a:pt x="4470" y="1"/>
                    <a:pt x="4470" y="1"/>
                  </a:cubicBezTo>
                  <a:cubicBezTo>
                    <a:pt x="4789" y="243"/>
                    <a:pt x="4789" y="243"/>
                    <a:pt x="4789" y="243"/>
                  </a:cubicBezTo>
                  <a:cubicBezTo>
                    <a:pt x="4787" y="243"/>
                    <a:pt x="4787" y="243"/>
                    <a:pt x="4787" y="243"/>
                  </a:cubicBezTo>
                  <a:cubicBezTo>
                    <a:pt x="5120" y="245"/>
                    <a:pt x="5120" y="245"/>
                    <a:pt x="5120" y="245"/>
                  </a:cubicBezTo>
                  <a:lnTo>
                    <a:pt x="512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7">
              <a:extLst>
                <a:ext uri="{FF2B5EF4-FFF2-40B4-BE49-F238E27FC236}">
                  <a16:creationId xmlns:a16="http://schemas.microsoft.com/office/drawing/2014/main" id="{B3F76AD0-AD09-A948-A386-546F2E52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3364"/>
              <a:ext cx="80" cy="51"/>
            </a:xfrm>
            <a:custGeom>
              <a:avLst/>
              <a:gdLst>
                <a:gd name="T0" fmla="*/ 80 w 80"/>
                <a:gd name="T1" fmla="*/ 51 h 51"/>
                <a:gd name="T2" fmla="*/ 0 w 80"/>
                <a:gd name="T3" fmla="*/ 51 h 51"/>
                <a:gd name="T4" fmla="*/ 0 w 80"/>
                <a:gd name="T5" fmla="*/ 0 h 51"/>
                <a:gd name="T6" fmla="*/ 11 w 80"/>
                <a:gd name="T7" fmla="*/ 0 h 51"/>
                <a:gd name="T8" fmla="*/ 8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8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8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8">
              <a:extLst>
                <a:ext uri="{FF2B5EF4-FFF2-40B4-BE49-F238E27FC236}">
                  <a16:creationId xmlns:a16="http://schemas.microsoft.com/office/drawing/2014/main" id="{218850E8-1935-E16C-E5C2-36D8DC614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3365"/>
              <a:ext cx="46" cy="50"/>
            </a:xfrm>
            <a:custGeom>
              <a:avLst/>
              <a:gdLst>
                <a:gd name="T0" fmla="*/ 46 w 46"/>
                <a:gd name="T1" fmla="*/ 50 h 50"/>
                <a:gd name="T2" fmla="*/ 0 w 46"/>
                <a:gd name="T3" fmla="*/ 50 h 50"/>
                <a:gd name="T4" fmla="*/ 0 w 46"/>
                <a:gd name="T5" fmla="*/ 1 h 50"/>
                <a:gd name="T6" fmla="*/ 46 w 46"/>
                <a:gd name="T7" fmla="*/ 0 h 50"/>
                <a:gd name="T8" fmla="*/ 46 w 4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46" y="50"/>
                  </a:moveTo>
                  <a:lnTo>
                    <a:pt x="0" y="50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99">
              <a:extLst>
                <a:ext uri="{FF2B5EF4-FFF2-40B4-BE49-F238E27FC236}">
                  <a16:creationId xmlns:a16="http://schemas.microsoft.com/office/drawing/2014/main" id="{CB852393-D060-0400-C12E-AFC7AB2B4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3367"/>
              <a:ext cx="47" cy="48"/>
            </a:xfrm>
            <a:custGeom>
              <a:avLst/>
              <a:gdLst>
                <a:gd name="T0" fmla="*/ 47 w 47"/>
                <a:gd name="T1" fmla="*/ 48 h 48"/>
                <a:gd name="T2" fmla="*/ 0 w 47"/>
                <a:gd name="T3" fmla="*/ 48 h 48"/>
                <a:gd name="T4" fmla="*/ 0 w 47"/>
                <a:gd name="T5" fmla="*/ 1 h 48"/>
                <a:gd name="T6" fmla="*/ 47 w 47"/>
                <a:gd name="T7" fmla="*/ 0 h 48"/>
                <a:gd name="T8" fmla="*/ 47 w 47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48"/>
                  </a:moveTo>
                  <a:lnTo>
                    <a:pt x="0" y="48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00">
              <a:extLst>
                <a:ext uri="{FF2B5EF4-FFF2-40B4-BE49-F238E27FC236}">
                  <a16:creationId xmlns:a16="http://schemas.microsoft.com/office/drawing/2014/main" id="{41B1FBF0-4988-4019-177F-8B1ABBD93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3369"/>
              <a:ext cx="46" cy="46"/>
            </a:xfrm>
            <a:custGeom>
              <a:avLst/>
              <a:gdLst>
                <a:gd name="T0" fmla="*/ 46 w 46"/>
                <a:gd name="T1" fmla="*/ 46 h 46"/>
                <a:gd name="T2" fmla="*/ 0 w 46"/>
                <a:gd name="T3" fmla="*/ 46 h 46"/>
                <a:gd name="T4" fmla="*/ 0 w 46"/>
                <a:gd name="T5" fmla="*/ 1 h 46"/>
                <a:gd name="T6" fmla="*/ 46 w 46"/>
                <a:gd name="T7" fmla="*/ 0 h 46"/>
                <a:gd name="T8" fmla="*/ 46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6" y="46"/>
                  </a:moveTo>
                  <a:lnTo>
                    <a:pt x="0" y="4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1">
              <a:extLst>
                <a:ext uri="{FF2B5EF4-FFF2-40B4-BE49-F238E27FC236}">
                  <a16:creationId xmlns:a16="http://schemas.microsoft.com/office/drawing/2014/main" id="{0613636F-5569-5181-22E9-6A2A35F1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3371"/>
              <a:ext cx="47" cy="45"/>
            </a:xfrm>
            <a:custGeom>
              <a:avLst/>
              <a:gdLst>
                <a:gd name="T0" fmla="*/ 47 w 47"/>
                <a:gd name="T1" fmla="*/ 44 h 45"/>
                <a:gd name="T2" fmla="*/ 0 w 47"/>
                <a:gd name="T3" fmla="*/ 45 h 45"/>
                <a:gd name="T4" fmla="*/ 0 w 47"/>
                <a:gd name="T5" fmla="*/ 1 h 45"/>
                <a:gd name="T6" fmla="*/ 47 w 47"/>
                <a:gd name="T7" fmla="*/ 0 h 45"/>
                <a:gd name="T8" fmla="*/ 47 w 47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44"/>
                  </a:moveTo>
                  <a:lnTo>
                    <a:pt x="0" y="45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2">
              <a:extLst>
                <a:ext uri="{FF2B5EF4-FFF2-40B4-BE49-F238E27FC236}">
                  <a16:creationId xmlns:a16="http://schemas.microsoft.com/office/drawing/2014/main" id="{031A41CF-F7F7-E451-B060-90E597D89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3373"/>
              <a:ext cx="46" cy="43"/>
            </a:xfrm>
            <a:custGeom>
              <a:avLst/>
              <a:gdLst>
                <a:gd name="T0" fmla="*/ 46 w 46"/>
                <a:gd name="T1" fmla="*/ 43 h 43"/>
                <a:gd name="T2" fmla="*/ 0 w 46"/>
                <a:gd name="T3" fmla="*/ 43 h 43"/>
                <a:gd name="T4" fmla="*/ 0 w 46"/>
                <a:gd name="T5" fmla="*/ 1 h 43"/>
                <a:gd name="T6" fmla="*/ 46 w 46"/>
                <a:gd name="T7" fmla="*/ 0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lnTo>
                    <a:pt x="0" y="43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03">
              <a:extLst>
                <a:ext uri="{FF2B5EF4-FFF2-40B4-BE49-F238E27FC236}">
                  <a16:creationId xmlns:a16="http://schemas.microsoft.com/office/drawing/2014/main" id="{953852C5-CF39-FEE7-EC0F-8CD126CE8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3374"/>
              <a:ext cx="46" cy="42"/>
            </a:xfrm>
            <a:custGeom>
              <a:avLst/>
              <a:gdLst>
                <a:gd name="T0" fmla="*/ 46 w 46"/>
                <a:gd name="T1" fmla="*/ 42 h 42"/>
                <a:gd name="T2" fmla="*/ 0 w 46"/>
                <a:gd name="T3" fmla="*/ 42 h 42"/>
                <a:gd name="T4" fmla="*/ 0 w 46"/>
                <a:gd name="T5" fmla="*/ 2 h 42"/>
                <a:gd name="T6" fmla="*/ 46 w 46"/>
                <a:gd name="T7" fmla="*/ 0 h 42"/>
                <a:gd name="T8" fmla="*/ 46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42"/>
                  </a:moveTo>
                  <a:lnTo>
                    <a:pt x="0" y="42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04">
              <a:extLst>
                <a:ext uri="{FF2B5EF4-FFF2-40B4-BE49-F238E27FC236}">
                  <a16:creationId xmlns:a16="http://schemas.microsoft.com/office/drawing/2014/main" id="{9A84CD76-3771-3A3C-9A2F-3852E0EA8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3376"/>
              <a:ext cx="46" cy="41"/>
            </a:xfrm>
            <a:custGeom>
              <a:avLst/>
              <a:gdLst>
                <a:gd name="T0" fmla="*/ 46 w 46"/>
                <a:gd name="T1" fmla="*/ 40 h 41"/>
                <a:gd name="T2" fmla="*/ 0 w 46"/>
                <a:gd name="T3" fmla="*/ 41 h 41"/>
                <a:gd name="T4" fmla="*/ 0 w 46"/>
                <a:gd name="T5" fmla="*/ 1 h 41"/>
                <a:gd name="T6" fmla="*/ 46 w 46"/>
                <a:gd name="T7" fmla="*/ 0 h 41"/>
                <a:gd name="T8" fmla="*/ 46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46" y="40"/>
                  </a:moveTo>
                  <a:lnTo>
                    <a:pt x="0" y="4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5">
              <a:extLst>
                <a:ext uri="{FF2B5EF4-FFF2-40B4-BE49-F238E27FC236}">
                  <a16:creationId xmlns:a16="http://schemas.microsoft.com/office/drawing/2014/main" id="{B48443C5-199C-3752-101F-E60F6D046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3378"/>
              <a:ext cx="46" cy="39"/>
            </a:xfrm>
            <a:custGeom>
              <a:avLst/>
              <a:gdLst>
                <a:gd name="T0" fmla="*/ 46 w 46"/>
                <a:gd name="T1" fmla="*/ 39 h 39"/>
                <a:gd name="T2" fmla="*/ 0 w 46"/>
                <a:gd name="T3" fmla="*/ 39 h 39"/>
                <a:gd name="T4" fmla="*/ 0 w 46"/>
                <a:gd name="T5" fmla="*/ 1 h 39"/>
                <a:gd name="T6" fmla="*/ 46 w 46"/>
                <a:gd name="T7" fmla="*/ 0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0" y="3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6">
              <a:extLst>
                <a:ext uri="{FF2B5EF4-FFF2-40B4-BE49-F238E27FC236}">
                  <a16:creationId xmlns:a16="http://schemas.microsoft.com/office/drawing/2014/main" id="{C26B7BE9-FE96-7166-5F4D-0B22BAF2B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3380"/>
              <a:ext cx="47" cy="37"/>
            </a:xfrm>
            <a:custGeom>
              <a:avLst/>
              <a:gdLst>
                <a:gd name="T0" fmla="*/ 47 w 47"/>
                <a:gd name="T1" fmla="*/ 37 h 37"/>
                <a:gd name="T2" fmla="*/ 0 w 47"/>
                <a:gd name="T3" fmla="*/ 37 h 37"/>
                <a:gd name="T4" fmla="*/ 0 w 47"/>
                <a:gd name="T5" fmla="*/ 1 h 37"/>
                <a:gd name="T6" fmla="*/ 47 w 47"/>
                <a:gd name="T7" fmla="*/ 0 h 37"/>
                <a:gd name="T8" fmla="*/ 47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37"/>
                  </a:moveTo>
                  <a:lnTo>
                    <a:pt x="0" y="37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7">
              <a:extLst>
                <a:ext uri="{FF2B5EF4-FFF2-40B4-BE49-F238E27FC236}">
                  <a16:creationId xmlns:a16="http://schemas.microsoft.com/office/drawing/2014/main" id="{F28BDC3B-A884-E36E-0F12-173F94EFA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3382"/>
              <a:ext cx="46" cy="36"/>
            </a:xfrm>
            <a:custGeom>
              <a:avLst/>
              <a:gdLst>
                <a:gd name="T0" fmla="*/ 46 w 46"/>
                <a:gd name="T1" fmla="*/ 35 h 36"/>
                <a:gd name="T2" fmla="*/ 0 w 46"/>
                <a:gd name="T3" fmla="*/ 36 h 36"/>
                <a:gd name="T4" fmla="*/ 0 w 46"/>
                <a:gd name="T5" fmla="*/ 1 h 36"/>
                <a:gd name="T6" fmla="*/ 46 w 46"/>
                <a:gd name="T7" fmla="*/ 0 h 36"/>
                <a:gd name="T8" fmla="*/ 46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35"/>
                  </a:moveTo>
                  <a:lnTo>
                    <a:pt x="0" y="3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8">
              <a:extLst>
                <a:ext uri="{FF2B5EF4-FFF2-40B4-BE49-F238E27FC236}">
                  <a16:creationId xmlns:a16="http://schemas.microsoft.com/office/drawing/2014/main" id="{B406B1CA-97DF-5491-7231-F4D2A2B21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3383"/>
              <a:ext cx="47" cy="35"/>
            </a:xfrm>
            <a:custGeom>
              <a:avLst/>
              <a:gdLst>
                <a:gd name="T0" fmla="*/ 47 w 47"/>
                <a:gd name="T1" fmla="*/ 35 h 35"/>
                <a:gd name="T2" fmla="*/ 0 w 47"/>
                <a:gd name="T3" fmla="*/ 35 h 35"/>
                <a:gd name="T4" fmla="*/ 0 w 47"/>
                <a:gd name="T5" fmla="*/ 2 h 35"/>
                <a:gd name="T6" fmla="*/ 47 w 47"/>
                <a:gd name="T7" fmla="*/ 0 h 35"/>
                <a:gd name="T8" fmla="*/ 47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47" y="35"/>
                  </a:moveTo>
                  <a:lnTo>
                    <a:pt x="0" y="35"/>
                  </a:lnTo>
                  <a:lnTo>
                    <a:pt x="0" y="2"/>
                  </a:lnTo>
                  <a:lnTo>
                    <a:pt x="47" y="0"/>
                  </a:lnTo>
                  <a:lnTo>
                    <a:pt x="4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09">
              <a:extLst>
                <a:ext uri="{FF2B5EF4-FFF2-40B4-BE49-F238E27FC236}">
                  <a16:creationId xmlns:a16="http://schemas.microsoft.com/office/drawing/2014/main" id="{5C1ED4AF-3AA0-C020-2E4A-39F0683E3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5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0">
              <a:extLst>
                <a:ext uri="{FF2B5EF4-FFF2-40B4-BE49-F238E27FC236}">
                  <a16:creationId xmlns:a16="http://schemas.microsoft.com/office/drawing/2014/main" id="{35C50735-C447-2F52-C459-56B194737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" y="3387"/>
              <a:ext cx="46" cy="31"/>
            </a:xfrm>
            <a:custGeom>
              <a:avLst/>
              <a:gdLst>
                <a:gd name="T0" fmla="*/ 46 w 46"/>
                <a:gd name="T1" fmla="*/ 31 h 31"/>
                <a:gd name="T2" fmla="*/ 0 w 46"/>
                <a:gd name="T3" fmla="*/ 31 h 31"/>
                <a:gd name="T4" fmla="*/ 0 w 46"/>
                <a:gd name="T5" fmla="*/ 1 h 31"/>
                <a:gd name="T6" fmla="*/ 46 w 46"/>
                <a:gd name="T7" fmla="*/ 0 h 31"/>
                <a:gd name="T8" fmla="*/ 46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6" y="31"/>
                  </a:moveTo>
                  <a:lnTo>
                    <a:pt x="0" y="3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1">
              <a:extLst>
                <a:ext uri="{FF2B5EF4-FFF2-40B4-BE49-F238E27FC236}">
                  <a16:creationId xmlns:a16="http://schemas.microsoft.com/office/drawing/2014/main" id="{F6AE228A-156E-B7C6-9C1B-E0B755178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3389"/>
              <a:ext cx="46" cy="29"/>
            </a:xfrm>
            <a:custGeom>
              <a:avLst/>
              <a:gdLst>
                <a:gd name="T0" fmla="*/ 46 w 46"/>
                <a:gd name="T1" fmla="*/ 29 h 29"/>
                <a:gd name="T2" fmla="*/ 0 w 46"/>
                <a:gd name="T3" fmla="*/ 29 h 29"/>
                <a:gd name="T4" fmla="*/ 0 w 46"/>
                <a:gd name="T5" fmla="*/ 1 h 29"/>
                <a:gd name="T6" fmla="*/ 46 w 46"/>
                <a:gd name="T7" fmla="*/ 0 h 29"/>
                <a:gd name="T8" fmla="*/ 46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46" y="29"/>
                  </a:moveTo>
                  <a:lnTo>
                    <a:pt x="0" y="2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2">
              <a:extLst>
                <a:ext uri="{FF2B5EF4-FFF2-40B4-BE49-F238E27FC236}">
                  <a16:creationId xmlns:a16="http://schemas.microsoft.com/office/drawing/2014/main" id="{5E6C7C15-FE87-A3BB-65D3-AB2D360D6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3391"/>
              <a:ext cx="46" cy="28"/>
            </a:xfrm>
            <a:custGeom>
              <a:avLst/>
              <a:gdLst>
                <a:gd name="T0" fmla="*/ 46 w 46"/>
                <a:gd name="T1" fmla="*/ 27 h 28"/>
                <a:gd name="T2" fmla="*/ 0 w 46"/>
                <a:gd name="T3" fmla="*/ 28 h 28"/>
                <a:gd name="T4" fmla="*/ 0 w 46"/>
                <a:gd name="T5" fmla="*/ 1 h 28"/>
                <a:gd name="T6" fmla="*/ 46 w 46"/>
                <a:gd name="T7" fmla="*/ 0 h 28"/>
                <a:gd name="T8" fmla="*/ 46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27"/>
                  </a:moveTo>
                  <a:lnTo>
                    <a:pt x="0" y="28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213">
              <a:extLst>
                <a:ext uri="{FF2B5EF4-FFF2-40B4-BE49-F238E27FC236}">
                  <a16:creationId xmlns:a16="http://schemas.microsoft.com/office/drawing/2014/main" id="{E82DF9DB-7E65-777F-EC66-3C2B2FDD3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4">
              <a:extLst>
                <a:ext uri="{FF2B5EF4-FFF2-40B4-BE49-F238E27FC236}">
                  <a16:creationId xmlns:a16="http://schemas.microsoft.com/office/drawing/2014/main" id="{55DAD54D-9F29-F7E8-0608-0D7289ED7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3394"/>
              <a:ext cx="46" cy="25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25 h 25"/>
                <a:gd name="T4" fmla="*/ 0 w 46"/>
                <a:gd name="T5" fmla="*/ 2 h 25"/>
                <a:gd name="T6" fmla="*/ 46 w 46"/>
                <a:gd name="T7" fmla="*/ 0 h 25"/>
                <a:gd name="T8" fmla="*/ 46 w 4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lnTo>
                    <a:pt x="0" y="25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15">
              <a:extLst>
                <a:ext uri="{FF2B5EF4-FFF2-40B4-BE49-F238E27FC236}">
                  <a16:creationId xmlns:a16="http://schemas.microsoft.com/office/drawing/2014/main" id="{89F721E5-ABBE-2664-9984-F14AF5F12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3396"/>
              <a:ext cx="46" cy="24"/>
            </a:xfrm>
            <a:custGeom>
              <a:avLst/>
              <a:gdLst>
                <a:gd name="T0" fmla="*/ 46 w 46"/>
                <a:gd name="T1" fmla="*/ 23 h 24"/>
                <a:gd name="T2" fmla="*/ 0 w 46"/>
                <a:gd name="T3" fmla="*/ 24 h 24"/>
                <a:gd name="T4" fmla="*/ 0 w 46"/>
                <a:gd name="T5" fmla="*/ 1 h 24"/>
                <a:gd name="T6" fmla="*/ 46 w 46"/>
                <a:gd name="T7" fmla="*/ 0 h 24"/>
                <a:gd name="T8" fmla="*/ 46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46" y="23"/>
                  </a:moveTo>
                  <a:lnTo>
                    <a:pt x="0" y="24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6">
              <a:extLst>
                <a:ext uri="{FF2B5EF4-FFF2-40B4-BE49-F238E27FC236}">
                  <a16:creationId xmlns:a16="http://schemas.microsoft.com/office/drawing/2014/main" id="{8C55CE76-52A8-8D02-54F5-C068ECC7C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3405"/>
              <a:ext cx="21" cy="15"/>
            </a:xfrm>
            <a:custGeom>
              <a:avLst/>
              <a:gdLst>
                <a:gd name="T0" fmla="*/ 0 w 21"/>
                <a:gd name="T1" fmla="*/ 15 h 15"/>
                <a:gd name="T2" fmla="*/ 21 w 21"/>
                <a:gd name="T3" fmla="*/ 0 h 15"/>
                <a:gd name="T4" fmla="*/ 21 w 21"/>
                <a:gd name="T5" fmla="*/ 15 h 15"/>
                <a:gd name="T6" fmla="*/ 0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lnTo>
                    <a:pt x="21" y="0"/>
                  </a:lnTo>
                  <a:lnTo>
                    <a:pt x="21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7">
              <a:extLst>
                <a:ext uri="{FF2B5EF4-FFF2-40B4-BE49-F238E27FC236}">
                  <a16:creationId xmlns:a16="http://schemas.microsoft.com/office/drawing/2014/main" id="{6F37DD54-A2A5-1693-C40B-02CF711F1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" y="1734"/>
              <a:ext cx="67" cy="243"/>
            </a:xfrm>
            <a:custGeom>
              <a:avLst/>
              <a:gdLst>
                <a:gd name="T0" fmla="*/ 49 w 67"/>
                <a:gd name="T1" fmla="*/ 73 h 243"/>
                <a:gd name="T2" fmla="*/ 5 w 67"/>
                <a:gd name="T3" fmla="*/ 0 h 243"/>
                <a:gd name="T4" fmla="*/ 0 w 67"/>
                <a:gd name="T5" fmla="*/ 79 h 243"/>
                <a:gd name="T6" fmla="*/ 0 w 67"/>
                <a:gd name="T7" fmla="*/ 243 h 243"/>
                <a:gd name="T8" fmla="*/ 67 w 67"/>
                <a:gd name="T9" fmla="*/ 235 h 243"/>
                <a:gd name="T10" fmla="*/ 49 w 67"/>
                <a:gd name="T11" fmla="*/ 7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243">
                  <a:moveTo>
                    <a:pt x="49" y="73"/>
                  </a:moveTo>
                  <a:lnTo>
                    <a:pt x="5" y="0"/>
                  </a:lnTo>
                  <a:lnTo>
                    <a:pt x="0" y="79"/>
                  </a:lnTo>
                  <a:lnTo>
                    <a:pt x="0" y="243"/>
                  </a:lnTo>
                  <a:lnTo>
                    <a:pt x="67" y="235"/>
                  </a:lnTo>
                  <a:lnTo>
                    <a:pt x="4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18">
              <a:extLst>
                <a:ext uri="{FF2B5EF4-FFF2-40B4-BE49-F238E27FC236}">
                  <a16:creationId xmlns:a16="http://schemas.microsoft.com/office/drawing/2014/main" id="{EC467D72-B627-DC11-A0E8-4BF233C8A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1" y="1496"/>
              <a:ext cx="75" cy="253"/>
            </a:xfrm>
            <a:custGeom>
              <a:avLst/>
              <a:gdLst>
                <a:gd name="T0" fmla="*/ 19 w 75"/>
                <a:gd name="T1" fmla="*/ 253 h 253"/>
                <a:gd name="T2" fmla="*/ 55 w 75"/>
                <a:gd name="T3" fmla="*/ 247 h 253"/>
                <a:gd name="T4" fmla="*/ 75 w 75"/>
                <a:gd name="T5" fmla="*/ 212 h 253"/>
                <a:gd name="T6" fmla="*/ 22 w 75"/>
                <a:gd name="T7" fmla="*/ 13 h 253"/>
                <a:gd name="T8" fmla="*/ 0 w 75"/>
                <a:gd name="T9" fmla="*/ 0 h 253"/>
                <a:gd name="T10" fmla="*/ 41 w 75"/>
                <a:gd name="T11" fmla="*/ 212 h 253"/>
                <a:gd name="T12" fmla="*/ 19 w 75"/>
                <a:gd name="T1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53">
                  <a:moveTo>
                    <a:pt x="19" y="253"/>
                  </a:moveTo>
                  <a:lnTo>
                    <a:pt x="55" y="247"/>
                  </a:lnTo>
                  <a:lnTo>
                    <a:pt x="75" y="212"/>
                  </a:lnTo>
                  <a:lnTo>
                    <a:pt x="22" y="13"/>
                  </a:lnTo>
                  <a:lnTo>
                    <a:pt x="0" y="0"/>
                  </a:lnTo>
                  <a:lnTo>
                    <a:pt x="41" y="212"/>
                  </a:lnTo>
                  <a:lnTo>
                    <a:pt x="19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9">
              <a:extLst>
                <a:ext uri="{FF2B5EF4-FFF2-40B4-BE49-F238E27FC236}">
                  <a16:creationId xmlns:a16="http://schemas.microsoft.com/office/drawing/2014/main" id="{CB1CB8A5-79E9-668B-4EB4-29131FAC5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" y="2551"/>
              <a:ext cx="83" cy="336"/>
            </a:xfrm>
            <a:custGeom>
              <a:avLst/>
              <a:gdLst>
                <a:gd name="T0" fmla="*/ 34 w 83"/>
                <a:gd name="T1" fmla="*/ 0 h 336"/>
                <a:gd name="T2" fmla="*/ 42 w 83"/>
                <a:gd name="T3" fmla="*/ 63 h 336"/>
                <a:gd name="T4" fmla="*/ 0 w 83"/>
                <a:gd name="T5" fmla="*/ 266 h 336"/>
                <a:gd name="T6" fmla="*/ 21 w 83"/>
                <a:gd name="T7" fmla="*/ 336 h 336"/>
                <a:gd name="T8" fmla="*/ 83 w 83"/>
                <a:gd name="T9" fmla="*/ 61 h 336"/>
                <a:gd name="T10" fmla="*/ 34 w 83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336">
                  <a:moveTo>
                    <a:pt x="34" y="0"/>
                  </a:moveTo>
                  <a:lnTo>
                    <a:pt x="42" y="63"/>
                  </a:lnTo>
                  <a:lnTo>
                    <a:pt x="0" y="266"/>
                  </a:lnTo>
                  <a:lnTo>
                    <a:pt x="21" y="336"/>
                  </a:lnTo>
                  <a:lnTo>
                    <a:pt x="83" y="61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20">
              <a:extLst>
                <a:ext uri="{FF2B5EF4-FFF2-40B4-BE49-F238E27FC236}">
                  <a16:creationId xmlns:a16="http://schemas.microsoft.com/office/drawing/2014/main" id="{48B01CAF-997E-758C-4444-CFEBB694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" y="2889"/>
              <a:ext cx="110" cy="344"/>
            </a:xfrm>
            <a:custGeom>
              <a:avLst/>
              <a:gdLst>
                <a:gd name="T0" fmla="*/ 16 w 110"/>
                <a:gd name="T1" fmla="*/ 0 h 344"/>
                <a:gd name="T2" fmla="*/ 0 w 110"/>
                <a:gd name="T3" fmla="*/ 45 h 344"/>
                <a:gd name="T4" fmla="*/ 29 w 110"/>
                <a:gd name="T5" fmla="*/ 227 h 344"/>
                <a:gd name="T6" fmla="*/ 77 w 110"/>
                <a:gd name="T7" fmla="*/ 331 h 344"/>
                <a:gd name="T8" fmla="*/ 110 w 110"/>
                <a:gd name="T9" fmla="*/ 344 h 344"/>
                <a:gd name="T10" fmla="*/ 65 w 110"/>
                <a:gd name="T11" fmla="*/ 215 h 344"/>
                <a:gd name="T12" fmla="*/ 16 w 110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44">
                  <a:moveTo>
                    <a:pt x="16" y="0"/>
                  </a:moveTo>
                  <a:lnTo>
                    <a:pt x="0" y="45"/>
                  </a:lnTo>
                  <a:lnTo>
                    <a:pt x="29" y="227"/>
                  </a:lnTo>
                  <a:lnTo>
                    <a:pt x="77" y="331"/>
                  </a:lnTo>
                  <a:lnTo>
                    <a:pt x="110" y="344"/>
                  </a:lnTo>
                  <a:lnTo>
                    <a:pt x="65" y="2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1">
              <a:extLst>
                <a:ext uri="{FF2B5EF4-FFF2-40B4-BE49-F238E27FC236}">
                  <a16:creationId xmlns:a16="http://schemas.microsoft.com/office/drawing/2014/main" id="{3658CDCC-7F31-A59F-DCC1-7FFB62E96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" y="3357"/>
              <a:ext cx="92" cy="43"/>
            </a:xfrm>
            <a:custGeom>
              <a:avLst/>
              <a:gdLst>
                <a:gd name="T0" fmla="*/ 92 w 92"/>
                <a:gd name="T1" fmla="*/ 43 h 43"/>
                <a:gd name="T2" fmla="*/ 60 w 92"/>
                <a:gd name="T3" fmla="*/ 43 h 43"/>
                <a:gd name="T4" fmla="*/ 0 w 92"/>
                <a:gd name="T5" fmla="*/ 0 h 43"/>
                <a:gd name="T6" fmla="*/ 92 w 92"/>
                <a:gd name="T7" fmla="*/ 0 h 43"/>
                <a:gd name="T8" fmla="*/ 92 w 9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3">
                  <a:moveTo>
                    <a:pt x="92" y="43"/>
                  </a:moveTo>
                  <a:lnTo>
                    <a:pt x="60" y="43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2">
              <a:extLst>
                <a:ext uri="{FF2B5EF4-FFF2-40B4-BE49-F238E27FC236}">
                  <a16:creationId xmlns:a16="http://schemas.microsoft.com/office/drawing/2014/main" id="{EBABD582-567B-BD2F-DF51-55870A388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3357"/>
              <a:ext cx="93" cy="43"/>
            </a:xfrm>
            <a:custGeom>
              <a:avLst/>
              <a:gdLst>
                <a:gd name="T0" fmla="*/ 0 w 93"/>
                <a:gd name="T1" fmla="*/ 43 h 43"/>
                <a:gd name="T2" fmla="*/ 33 w 93"/>
                <a:gd name="T3" fmla="*/ 43 h 43"/>
                <a:gd name="T4" fmla="*/ 93 w 93"/>
                <a:gd name="T5" fmla="*/ 0 h 43"/>
                <a:gd name="T6" fmla="*/ 0 w 93"/>
                <a:gd name="T7" fmla="*/ 0 h 43"/>
                <a:gd name="T8" fmla="*/ 0 w 9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3">
                  <a:moveTo>
                    <a:pt x="0" y="43"/>
                  </a:moveTo>
                  <a:lnTo>
                    <a:pt x="33" y="43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23">
              <a:extLst>
                <a:ext uri="{FF2B5EF4-FFF2-40B4-BE49-F238E27FC236}">
                  <a16:creationId xmlns:a16="http://schemas.microsoft.com/office/drawing/2014/main" id="{77AB6645-F638-EBC5-BB83-79B3676F5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7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24">
              <a:extLst>
                <a:ext uri="{FF2B5EF4-FFF2-40B4-BE49-F238E27FC236}">
                  <a16:creationId xmlns:a16="http://schemas.microsoft.com/office/drawing/2014/main" id="{0C1977D9-95B6-60B3-DDC3-8B824EDE3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0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25">
              <a:extLst>
                <a:ext uri="{FF2B5EF4-FFF2-40B4-BE49-F238E27FC236}">
                  <a16:creationId xmlns:a16="http://schemas.microsoft.com/office/drawing/2014/main" id="{E651AF6B-6DFC-05F6-4DF2-4516471CE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3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26">
              <a:extLst>
                <a:ext uri="{FF2B5EF4-FFF2-40B4-BE49-F238E27FC236}">
                  <a16:creationId xmlns:a16="http://schemas.microsoft.com/office/drawing/2014/main" id="{8BE76932-22CB-DFFA-B77E-61A07E5C0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27">
              <a:extLst>
                <a:ext uri="{FF2B5EF4-FFF2-40B4-BE49-F238E27FC236}">
                  <a16:creationId xmlns:a16="http://schemas.microsoft.com/office/drawing/2014/main" id="{96BA3460-C5C2-67DC-EE66-B7218EA73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9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28">
              <a:extLst>
                <a:ext uri="{FF2B5EF4-FFF2-40B4-BE49-F238E27FC236}">
                  <a16:creationId xmlns:a16="http://schemas.microsoft.com/office/drawing/2014/main" id="{C069B128-E4DD-7482-522C-A63E106F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29">
              <a:extLst>
                <a:ext uri="{FF2B5EF4-FFF2-40B4-BE49-F238E27FC236}">
                  <a16:creationId xmlns:a16="http://schemas.microsoft.com/office/drawing/2014/main" id="{72412E9C-2B7C-F676-E06D-9E4C7327E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30">
              <a:extLst>
                <a:ext uri="{FF2B5EF4-FFF2-40B4-BE49-F238E27FC236}">
                  <a16:creationId xmlns:a16="http://schemas.microsoft.com/office/drawing/2014/main" id="{49DCFB1C-FF2A-D039-A5C0-01CD40FA7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231">
              <a:extLst>
                <a:ext uri="{FF2B5EF4-FFF2-40B4-BE49-F238E27FC236}">
                  <a16:creationId xmlns:a16="http://schemas.microsoft.com/office/drawing/2014/main" id="{A1FADCA4-41E0-F29B-7553-A0A2CF4B2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845FF06-D196-EAD8-5FE8-7FAE7DD35C43}"/>
              </a:ext>
            </a:extLst>
          </p:cNvPr>
          <p:cNvSpPr txBox="1"/>
          <p:nvPr/>
        </p:nvSpPr>
        <p:spPr>
          <a:xfrm>
            <a:off x="3863975" y="2391489"/>
            <a:ext cx="5905463" cy="147732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96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强化内部管理</a:t>
            </a:r>
            <a:endParaRPr lang="en-US" sz="96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EBE930-E195-2422-FC72-E306A4A039C0}"/>
              </a:ext>
            </a:extLst>
          </p:cNvPr>
          <p:cNvSpPr txBox="1"/>
          <p:nvPr/>
        </p:nvSpPr>
        <p:spPr>
          <a:xfrm>
            <a:off x="3863975" y="4069285"/>
            <a:ext cx="5725350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  <a:effectLst/>
              </a:rPr>
              <a:t>Strengthen internal management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CBD0BE-468E-23C9-CA1C-A0FFDC567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542" y="3207445"/>
            <a:ext cx="8282442" cy="1077284"/>
          </a:xfrm>
          <a:prstGeom prst="rect">
            <a:avLst/>
          </a:prstGeom>
          <a:noFill/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0E6B038-B353-7F61-0D4D-D698F9A382C1}"/>
              </a:ext>
            </a:extLst>
          </p:cNvPr>
          <p:cNvCxnSpPr/>
          <p:nvPr/>
        </p:nvCxnSpPr>
        <p:spPr>
          <a:xfrm>
            <a:off x="3863975" y="5081587"/>
            <a:ext cx="121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0F5ED3D4-442E-5E46-5E3E-ADFD90C11CF6}"/>
              </a:ext>
            </a:extLst>
          </p:cNvPr>
          <p:cNvSpPr txBox="1"/>
          <p:nvPr/>
        </p:nvSpPr>
        <p:spPr>
          <a:xfrm>
            <a:off x="6686607" y="6186756"/>
            <a:ext cx="5865019" cy="10156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6600" dirty="0">
                <a:solidFill>
                  <a:schemeClr val="bg1">
                    <a:alpha val="32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MANAGEMENT</a:t>
            </a:r>
            <a:endParaRPr lang="en-US" sz="6600" dirty="0">
              <a:solidFill>
                <a:schemeClr val="bg1">
                  <a:alpha val="32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FBD44BC1-8144-D2FC-5A73-AD544EBCF673}"/>
              </a:ext>
            </a:extLst>
          </p:cNvPr>
          <p:cNvSpPr txBox="1"/>
          <p:nvPr/>
        </p:nvSpPr>
        <p:spPr>
          <a:xfrm>
            <a:off x="1673995" y="1299993"/>
            <a:ext cx="1939634" cy="441659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287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Futura Md BT" panose="020B0602020204020303" pitchFamily="34" charset="0"/>
              </a:rPr>
              <a:t>4</a:t>
            </a:r>
            <a:endParaRPr lang="en-US" sz="287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Futura Md BT" panose="020B0602020204020303" pitchFamily="34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89DDB488-7E87-F019-0B91-CD660880ECC9}"/>
              </a:ext>
            </a:extLst>
          </p:cNvPr>
          <p:cNvSpPr txBox="1"/>
          <p:nvPr/>
        </p:nvSpPr>
        <p:spPr>
          <a:xfrm>
            <a:off x="810859" y="328601"/>
            <a:ext cx="102603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</a:rPr>
              <a:t>Part 4</a:t>
            </a:r>
          </a:p>
        </p:txBody>
      </p:sp>
    </p:spTree>
    <p:extLst>
      <p:ext uri="{BB962C8B-B14F-4D97-AF65-F5344CB8AC3E}">
        <p14:creationId xmlns:p14="http://schemas.microsoft.com/office/powerpoint/2010/main" val="4014373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490619B-3AFA-082C-480F-79D617990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779" y="1182766"/>
            <a:ext cx="8282442" cy="1077284"/>
          </a:xfrm>
          <a:prstGeom prst="rect">
            <a:avLst/>
          </a:prstGeom>
          <a:noFill/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5F8A5934-3296-7ABF-232B-EE0F7EEF89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963234"/>
            <a:ext cx="12192000" cy="1894766"/>
          </a:xfrm>
          <a:custGeom>
            <a:avLst/>
            <a:gdLst>
              <a:gd name="connsiteX0" fmla="*/ 0 w 12192000"/>
              <a:gd name="connsiteY0" fmla="*/ 0 h 1894766"/>
              <a:gd name="connsiteX1" fmla="*/ 12192000 w 12192000"/>
              <a:gd name="connsiteY1" fmla="*/ 0 h 1894766"/>
              <a:gd name="connsiteX2" fmla="*/ 12192000 w 12192000"/>
              <a:gd name="connsiteY2" fmla="*/ 1894766 h 1894766"/>
              <a:gd name="connsiteX3" fmla="*/ 0 w 12192000"/>
              <a:gd name="connsiteY3" fmla="*/ 1894766 h 189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94766">
                <a:moveTo>
                  <a:pt x="0" y="0"/>
                </a:moveTo>
                <a:lnTo>
                  <a:pt x="12192000" y="0"/>
                </a:lnTo>
                <a:lnTo>
                  <a:pt x="12192000" y="1894766"/>
                </a:lnTo>
                <a:lnTo>
                  <a:pt x="0" y="1894766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ECB2F94-8F97-85E3-7B52-70943E20F709}"/>
              </a:ext>
            </a:extLst>
          </p:cNvPr>
          <p:cNvSpPr txBox="1"/>
          <p:nvPr/>
        </p:nvSpPr>
        <p:spPr>
          <a:xfrm>
            <a:off x="4113086" y="543945"/>
            <a:ext cx="3965829" cy="12772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contents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D5DCDBF-3782-D230-E013-C8C14FFDD2A2}"/>
              </a:ext>
            </a:extLst>
          </p:cNvPr>
          <p:cNvGrpSpPr/>
          <p:nvPr/>
        </p:nvGrpSpPr>
        <p:grpSpPr>
          <a:xfrm>
            <a:off x="1266690" y="702210"/>
            <a:ext cx="9647008" cy="420231"/>
            <a:chOff x="1266690" y="424602"/>
            <a:chExt cx="9647008" cy="420231"/>
          </a:xfrm>
        </p:grpSpPr>
        <p:sp>
          <p:nvSpPr>
            <p:cNvPr id="56" name="Freeform 436">
              <a:extLst>
                <a:ext uri="{FF2B5EF4-FFF2-40B4-BE49-F238E27FC236}">
                  <a16:creationId xmlns:a16="http://schemas.microsoft.com/office/drawing/2014/main" id="{CF03EE34-F1F1-6261-5848-DFF5AC0C5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690" y="424602"/>
              <a:ext cx="9647008" cy="392823"/>
            </a:xfrm>
            <a:custGeom>
              <a:avLst/>
              <a:gdLst>
                <a:gd name="T0" fmla="*/ 4773 w 4782"/>
                <a:gd name="T1" fmla="*/ 78 h 195"/>
                <a:gd name="T2" fmla="*/ 4766 w 4782"/>
                <a:gd name="T3" fmla="*/ 83 h 195"/>
                <a:gd name="T4" fmla="*/ 4298 w 4782"/>
                <a:gd name="T5" fmla="*/ 83 h 195"/>
                <a:gd name="T6" fmla="*/ 4239 w 4782"/>
                <a:gd name="T7" fmla="*/ 24 h 195"/>
                <a:gd name="T8" fmla="*/ 4020 w 4782"/>
                <a:gd name="T9" fmla="*/ 24 h 195"/>
                <a:gd name="T10" fmla="*/ 4187 w 4782"/>
                <a:gd name="T11" fmla="*/ 191 h 195"/>
                <a:gd name="T12" fmla="*/ 3750 w 4782"/>
                <a:gd name="T13" fmla="*/ 191 h 195"/>
                <a:gd name="T14" fmla="*/ 3631 w 4782"/>
                <a:gd name="T15" fmla="*/ 73 h 195"/>
                <a:gd name="T16" fmla="*/ 2683 w 4782"/>
                <a:gd name="T17" fmla="*/ 73 h 195"/>
                <a:gd name="T18" fmla="*/ 2610 w 4782"/>
                <a:gd name="T19" fmla="*/ 0 h 195"/>
                <a:gd name="T20" fmla="*/ 2171 w 4782"/>
                <a:gd name="T21" fmla="*/ 0 h 195"/>
                <a:gd name="T22" fmla="*/ 2098 w 4782"/>
                <a:gd name="T23" fmla="*/ 73 h 195"/>
                <a:gd name="T24" fmla="*/ 1150 w 4782"/>
                <a:gd name="T25" fmla="*/ 73 h 195"/>
                <a:gd name="T26" fmla="*/ 1031 w 4782"/>
                <a:gd name="T27" fmla="*/ 191 h 195"/>
                <a:gd name="T28" fmla="*/ 594 w 4782"/>
                <a:gd name="T29" fmla="*/ 191 h 195"/>
                <a:gd name="T30" fmla="*/ 761 w 4782"/>
                <a:gd name="T31" fmla="*/ 24 h 195"/>
                <a:gd name="T32" fmla="*/ 542 w 4782"/>
                <a:gd name="T33" fmla="*/ 24 h 195"/>
                <a:gd name="T34" fmla="*/ 483 w 4782"/>
                <a:gd name="T35" fmla="*/ 83 h 195"/>
                <a:gd name="T36" fmla="*/ 16 w 4782"/>
                <a:gd name="T37" fmla="*/ 83 h 195"/>
                <a:gd name="T38" fmla="*/ 9 w 4782"/>
                <a:gd name="T39" fmla="*/ 78 h 195"/>
                <a:gd name="T40" fmla="*/ 9 w 4782"/>
                <a:gd name="T41" fmla="*/ 92 h 195"/>
                <a:gd name="T42" fmla="*/ 16 w 4782"/>
                <a:gd name="T43" fmla="*/ 87 h 195"/>
                <a:gd name="T44" fmla="*/ 485 w 4782"/>
                <a:gd name="T45" fmla="*/ 87 h 195"/>
                <a:gd name="T46" fmla="*/ 543 w 4782"/>
                <a:gd name="T47" fmla="*/ 28 h 195"/>
                <a:gd name="T48" fmla="*/ 752 w 4782"/>
                <a:gd name="T49" fmla="*/ 28 h 195"/>
                <a:gd name="T50" fmla="*/ 585 w 4782"/>
                <a:gd name="T51" fmla="*/ 195 h 195"/>
                <a:gd name="T52" fmla="*/ 1033 w 4782"/>
                <a:gd name="T53" fmla="*/ 195 h 195"/>
                <a:gd name="T54" fmla="*/ 1152 w 4782"/>
                <a:gd name="T55" fmla="*/ 76 h 195"/>
                <a:gd name="T56" fmla="*/ 2099 w 4782"/>
                <a:gd name="T57" fmla="*/ 76 h 195"/>
                <a:gd name="T58" fmla="*/ 2172 w 4782"/>
                <a:gd name="T59" fmla="*/ 3 h 195"/>
                <a:gd name="T60" fmla="*/ 2609 w 4782"/>
                <a:gd name="T61" fmla="*/ 3 h 195"/>
                <a:gd name="T62" fmla="*/ 2682 w 4782"/>
                <a:gd name="T63" fmla="*/ 76 h 195"/>
                <a:gd name="T64" fmla="*/ 3630 w 4782"/>
                <a:gd name="T65" fmla="*/ 76 h 195"/>
                <a:gd name="T66" fmla="*/ 3748 w 4782"/>
                <a:gd name="T67" fmla="*/ 195 h 195"/>
                <a:gd name="T68" fmla="*/ 4196 w 4782"/>
                <a:gd name="T69" fmla="*/ 195 h 195"/>
                <a:gd name="T70" fmla="*/ 4029 w 4782"/>
                <a:gd name="T71" fmla="*/ 28 h 195"/>
                <a:gd name="T72" fmla="*/ 4238 w 4782"/>
                <a:gd name="T73" fmla="*/ 28 h 195"/>
                <a:gd name="T74" fmla="*/ 4297 w 4782"/>
                <a:gd name="T75" fmla="*/ 87 h 195"/>
                <a:gd name="T76" fmla="*/ 4766 w 4782"/>
                <a:gd name="T77" fmla="*/ 87 h 195"/>
                <a:gd name="T78" fmla="*/ 4773 w 4782"/>
                <a:gd name="T79" fmla="*/ 92 h 195"/>
                <a:gd name="T80" fmla="*/ 4773 w 4782"/>
                <a:gd name="T81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82" h="195">
                  <a:moveTo>
                    <a:pt x="4773" y="78"/>
                  </a:moveTo>
                  <a:cubicBezTo>
                    <a:pt x="4769" y="78"/>
                    <a:pt x="4767" y="80"/>
                    <a:pt x="4766" y="83"/>
                  </a:cubicBezTo>
                  <a:cubicBezTo>
                    <a:pt x="4298" y="83"/>
                    <a:pt x="4298" y="83"/>
                    <a:pt x="4298" y="83"/>
                  </a:cubicBezTo>
                  <a:cubicBezTo>
                    <a:pt x="4239" y="24"/>
                    <a:pt x="4239" y="24"/>
                    <a:pt x="4239" y="24"/>
                  </a:cubicBezTo>
                  <a:cubicBezTo>
                    <a:pt x="4020" y="24"/>
                    <a:pt x="4020" y="24"/>
                    <a:pt x="4020" y="24"/>
                  </a:cubicBezTo>
                  <a:cubicBezTo>
                    <a:pt x="4187" y="191"/>
                    <a:pt x="4187" y="191"/>
                    <a:pt x="4187" y="191"/>
                  </a:cubicBezTo>
                  <a:cubicBezTo>
                    <a:pt x="3750" y="191"/>
                    <a:pt x="3750" y="191"/>
                    <a:pt x="3750" y="191"/>
                  </a:cubicBezTo>
                  <a:cubicBezTo>
                    <a:pt x="3631" y="73"/>
                    <a:pt x="3631" y="73"/>
                    <a:pt x="3631" y="73"/>
                  </a:cubicBezTo>
                  <a:cubicBezTo>
                    <a:pt x="2683" y="73"/>
                    <a:pt x="2683" y="73"/>
                    <a:pt x="2683" y="73"/>
                  </a:cubicBezTo>
                  <a:cubicBezTo>
                    <a:pt x="2610" y="0"/>
                    <a:pt x="2610" y="0"/>
                    <a:pt x="2610" y="0"/>
                  </a:cubicBezTo>
                  <a:cubicBezTo>
                    <a:pt x="2171" y="0"/>
                    <a:pt x="2171" y="0"/>
                    <a:pt x="2171" y="0"/>
                  </a:cubicBezTo>
                  <a:cubicBezTo>
                    <a:pt x="2098" y="73"/>
                    <a:pt x="2098" y="73"/>
                    <a:pt x="2098" y="73"/>
                  </a:cubicBezTo>
                  <a:cubicBezTo>
                    <a:pt x="1150" y="73"/>
                    <a:pt x="1150" y="73"/>
                    <a:pt x="1150" y="73"/>
                  </a:cubicBezTo>
                  <a:cubicBezTo>
                    <a:pt x="1031" y="191"/>
                    <a:pt x="1031" y="191"/>
                    <a:pt x="1031" y="191"/>
                  </a:cubicBezTo>
                  <a:cubicBezTo>
                    <a:pt x="594" y="191"/>
                    <a:pt x="594" y="191"/>
                    <a:pt x="594" y="191"/>
                  </a:cubicBezTo>
                  <a:cubicBezTo>
                    <a:pt x="761" y="24"/>
                    <a:pt x="761" y="24"/>
                    <a:pt x="761" y="24"/>
                  </a:cubicBezTo>
                  <a:cubicBezTo>
                    <a:pt x="542" y="24"/>
                    <a:pt x="542" y="24"/>
                    <a:pt x="542" y="24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5" y="80"/>
                    <a:pt x="13" y="78"/>
                    <a:pt x="9" y="78"/>
                  </a:cubicBezTo>
                  <a:cubicBezTo>
                    <a:pt x="0" y="78"/>
                    <a:pt x="0" y="92"/>
                    <a:pt x="9" y="92"/>
                  </a:cubicBezTo>
                  <a:cubicBezTo>
                    <a:pt x="13" y="92"/>
                    <a:pt x="15" y="90"/>
                    <a:pt x="16" y="87"/>
                  </a:cubicBezTo>
                  <a:cubicBezTo>
                    <a:pt x="485" y="87"/>
                    <a:pt x="485" y="87"/>
                    <a:pt x="485" y="87"/>
                  </a:cubicBezTo>
                  <a:cubicBezTo>
                    <a:pt x="543" y="28"/>
                    <a:pt x="543" y="28"/>
                    <a:pt x="543" y="28"/>
                  </a:cubicBezTo>
                  <a:cubicBezTo>
                    <a:pt x="752" y="28"/>
                    <a:pt x="752" y="28"/>
                    <a:pt x="752" y="28"/>
                  </a:cubicBezTo>
                  <a:cubicBezTo>
                    <a:pt x="585" y="195"/>
                    <a:pt x="585" y="195"/>
                    <a:pt x="585" y="195"/>
                  </a:cubicBezTo>
                  <a:cubicBezTo>
                    <a:pt x="1033" y="195"/>
                    <a:pt x="1033" y="195"/>
                    <a:pt x="1033" y="195"/>
                  </a:cubicBezTo>
                  <a:cubicBezTo>
                    <a:pt x="1152" y="76"/>
                    <a:pt x="1152" y="76"/>
                    <a:pt x="1152" y="76"/>
                  </a:cubicBezTo>
                  <a:cubicBezTo>
                    <a:pt x="2099" y="76"/>
                    <a:pt x="2099" y="76"/>
                    <a:pt x="2099" y="76"/>
                  </a:cubicBezTo>
                  <a:cubicBezTo>
                    <a:pt x="2172" y="3"/>
                    <a:pt x="2172" y="3"/>
                    <a:pt x="2172" y="3"/>
                  </a:cubicBezTo>
                  <a:cubicBezTo>
                    <a:pt x="2609" y="3"/>
                    <a:pt x="2609" y="3"/>
                    <a:pt x="2609" y="3"/>
                  </a:cubicBezTo>
                  <a:cubicBezTo>
                    <a:pt x="2682" y="76"/>
                    <a:pt x="2682" y="76"/>
                    <a:pt x="2682" y="76"/>
                  </a:cubicBezTo>
                  <a:cubicBezTo>
                    <a:pt x="3630" y="76"/>
                    <a:pt x="3630" y="76"/>
                    <a:pt x="3630" y="76"/>
                  </a:cubicBezTo>
                  <a:cubicBezTo>
                    <a:pt x="3748" y="195"/>
                    <a:pt x="3748" y="195"/>
                    <a:pt x="3748" y="195"/>
                  </a:cubicBezTo>
                  <a:cubicBezTo>
                    <a:pt x="4196" y="195"/>
                    <a:pt x="4196" y="195"/>
                    <a:pt x="4196" y="195"/>
                  </a:cubicBezTo>
                  <a:cubicBezTo>
                    <a:pt x="4029" y="28"/>
                    <a:pt x="4029" y="28"/>
                    <a:pt x="4029" y="28"/>
                  </a:cubicBezTo>
                  <a:cubicBezTo>
                    <a:pt x="4238" y="28"/>
                    <a:pt x="4238" y="28"/>
                    <a:pt x="4238" y="28"/>
                  </a:cubicBezTo>
                  <a:cubicBezTo>
                    <a:pt x="4297" y="87"/>
                    <a:pt x="4297" y="87"/>
                    <a:pt x="4297" y="87"/>
                  </a:cubicBezTo>
                  <a:cubicBezTo>
                    <a:pt x="4766" y="87"/>
                    <a:pt x="4766" y="87"/>
                    <a:pt x="4766" y="87"/>
                  </a:cubicBezTo>
                  <a:cubicBezTo>
                    <a:pt x="4767" y="90"/>
                    <a:pt x="4769" y="92"/>
                    <a:pt x="4773" y="92"/>
                  </a:cubicBezTo>
                  <a:cubicBezTo>
                    <a:pt x="4782" y="92"/>
                    <a:pt x="4782" y="78"/>
                    <a:pt x="4773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37">
              <a:extLst>
                <a:ext uri="{FF2B5EF4-FFF2-40B4-BE49-F238E27FC236}">
                  <a16:creationId xmlns:a16="http://schemas.microsoft.com/office/drawing/2014/main" id="{232D2990-8E40-E775-4C53-3512B6F29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420" y="545647"/>
              <a:ext cx="1130509" cy="299186"/>
            </a:xfrm>
            <a:custGeom>
              <a:avLst/>
              <a:gdLst>
                <a:gd name="T0" fmla="*/ 495 w 495"/>
                <a:gd name="T1" fmla="*/ 131 h 131"/>
                <a:gd name="T2" fmla="*/ 315 w 495"/>
                <a:gd name="T3" fmla="*/ 131 h 131"/>
                <a:gd name="T4" fmla="*/ 212 w 495"/>
                <a:gd name="T5" fmla="*/ 27 h 131"/>
                <a:gd name="T6" fmla="*/ 0 w 495"/>
                <a:gd name="T7" fmla="*/ 27 h 131"/>
                <a:gd name="T8" fmla="*/ 0 w 495"/>
                <a:gd name="T9" fmla="*/ 0 h 131"/>
                <a:gd name="T10" fmla="*/ 224 w 495"/>
                <a:gd name="T11" fmla="*/ 0 h 131"/>
                <a:gd name="T12" fmla="*/ 326 w 495"/>
                <a:gd name="T13" fmla="*/ 103 h 131"/>
                <a:gd name="T14" fmla="*/ 495 w 495"/>
                <a:gd name="T15" fmla="*/ 103 h 131"/>
                <a:gd name="T16" fmla="*/ 495 w 49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5" h="131">
                  <a:moveTo>
                    <a:pt x="495" y="131"/>
                  </a:moveTo>
                  <a:lnTo>
                    <a:pt x="315" y="131"/>
                  </a:lnTo>
                  <a:lnTo>
                    <a:pt x="212" y="27"/>
                  </a:lnTo>
                  <a:lnTo>
                    <a:pt x="0" y="2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326" y="103"/>
                  </a:lnTo>
                  <a:lnTo>
                    <a:pt x="495" y="103"/>
                  </a:lnTo>
                  <a:lnTo>
                    <a:pt x="495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38">
              <a:extLst>
                <a:ext uri="{FF2B5EF4-FFF2-40B4-BE49-F238E27FC236}">
                  <a16:creationId xmlns:a16="http://schemas.microsoft.com/office/drawing/2014/main" id="{DA9AD858-386E-1DFC-0412-33C787C38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985" y="456576"/>
              <a:ext cx="781079" cy="175858"/>
            </a:xfrm>
            <a:custGeom>
              <a:avLst/>
              <a:gdLst>
                <a:gd name="T0" fmla="*/ 284 w 342"/>
                <a:gd name="T1" fmla="*/ 77 h 77"/>
                <a:gd name="T2" fmla="*/ 0 w 342"/>
                <a:gd name="T3" fmla="*/ 77 h 77"/>
                <a:gd name="T4" fmla="*/ 0 w 342"/>
                <a:gd name="T5" fmla="*/ 49 h 77"/>
                <a:gd name="T6" fmla="*/ 273 w 342"/>
                <a:gd name="T7" fmla="*/ 49 h 77"/>
                <a:gd name="T8" fmla="*/ 321 w 342"/>
                <a:gd name="T9" fmla="*/ 0 h 77"/>
                <a:gd name="T10" fmla="*/ 342 w 342"/>
                <a:gd name="T11" fmla="*/ 20 h 77"/>
                <a:gd name="T12" fmla="*/ 284 w 342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2" h="77">
                  <a:moveTo>
                    <a:pt x="284" y="77"/>
                  </a:moveTo>
                  <a:lnTo>
                    <a:pt x="0" y="77"/>
                  </a:lnTo>
                  <a:lnTo>
                    <a:pt x="0" y="49"/>
                  </a:lnTo>
                  <a:lnTo>
                    <a:pt x="273" y="49"/>
                  </a:lnTo>
                  <a:lnTo>
                    <a:pt x="321" y="0"/>
                  </a:lnTo>
                  <a:lnTo>
                    <a:pt x="342" y="20"/>
                  </a:lnTo>
                  <a:lnTo>
                    <a:pt x="284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39">
              <a:extLst>
                <a:ext uri="{FF2B5EF4-FFF2-40B4-BE49-F238E27FC236}">
                  <a16:creationId xmlns:a16="http://schemas.microsoft.com/office/drawing/2014/main" id="{BAA3FA4A-AFFA-7282-C356-C56050C24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07498" y="561633"/>
              <a:ext cx="680589" cy="63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560F1FF-3646-957D-7C8E-C0E7CD99276E}"/>
              </a:ext>
            </a:extLst>
          </p:cNvPr>
          <p:cNvSpPr txBox="1"/>
          <p:nvPr/>
        </p:nvSpPr>
        <p:spPr>
          <a:xfrm>
            <a:off x="2426562" y="2515473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28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强化内部管理</a:t>
            </a:r>
            <a:endParaRPr lang="en-US" sz="28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D8D64C3-599C-B147-E420-385A7855D480}"/>
              </a:ext>
            </a:extLst>
          </p:cNvPr>
          <p:cNvSpPr txBox="1"/>
          <p:nvPr/>
        </p:nvSpPr>
        <p:spPr>
          <a:xfrm>
            <a:off x="2426562" y="3165228"/>
            <a:ext cx="2447786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effectLst/>
              </a:rPr>
              <a:t>Strengthen internal management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71924DE-0D15-0C62-9AC2-E053EDC3CACA}"/>
              </a:ext>
            </a:extLst>
          </p:cNvPr>
          <p:cNvGrpSpPr/>
          <p:nvPr/>
        </p:nvGrpSpPr>
        <p:grpSpPr>
          <a:xfrm>
            <a:off x="885792" y="2137573"/>
            <a:ext cx="1294793" cy="1296837"/>
            <a:chOff x="1874839" y="1603376"/>
            <a:chExt cx="1004888" cy="1006475"/>
          </a:xfrm>
        </p:grpSpPr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11BCF8A1-6C1D-6E50-467E-BBBC782877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4839" y="1603376"/>
              <a:ext cx="1004888" cy="1006475"/>
            </a:xfrm>
            <a:custGeom>
              <a:avLst/>
              <a:gdLst>
                <a:gd name="T0" fmla="*/ 185 w 237"/>
                <a:gd name="T1" fmla="*/ 20 h 237"/>
                <a:gd name="T2" fmla="*/ 180 w 237"/>
                <a:gd name="T3" fmla="*/ 27 h 237"/>
                <a:gd name="T4" fmla="*/ 228 w 237"/>
                <a:gd name="T5" fmla="*/ 108 h 237"/>
                <a:gd name="T6" fmla="*/ 237 w 237"/>
                <a:gd name="T7" fmla="*/ 107 h 237"/>
                <a:gd name="T8" fmla="*/ 185 w 237"/>
                <a:gd name="T9" fmla="*/ 20 h 237"/>
                <a:gd name="T10" fmla="*/ 119 w 237"/>
                <a:gd name="T11" fmla="*/ 0 h 237"/>
                <a:gd name="T12" fmla="*/ 0 w 237"/>
                <a:gd name="T13" fmla="*/ 118 h 237"/>
                <a:gd name="T14" fmla="*/ 119 w 237"/>
                <a:gd name="T15" fmla="*/ 237 h 237"/>
                <a:gd name="T16" fmla="*/ 237 w 237"/>
                <a:gd name="T17" fmla="*/ 118 h 237"/>
                <a:gd name="T18" fmla="*/ 228 w 237"/>
                <a:gd name="T19" fmla="*/ 118 h 237"/>
                <a:gd name="T20" fmla="*/ 119 w 237"/>
                <a:gd name="T21" fmla="*/ 228 h 237"/>
                <a:gd name="T22" fmla="*/ 9 w 237"/>
                <a:gd name="T23" fmla="*/ 118 h 237"/>
                <a:gd name="T24" fmla="*/ 119 w 237"/>
                <a:gd name="T25" fmla="*/ 9 h 237"/>
                <a:gd name="T26" fmla="*/ 163 w 237"/>
                <a:gd name="T27" fmla="*/ 18 h 237"/>
                <a:gd name="T28" fmla="*/ 167 w 237"/>
                <a:gd name="T29" fmla="*/ 10 h 237"/>
                <a:gd name="T30" fmla="*/ 119 w 237"/>
                <a:gd name="T3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37">
                  <a:moveTo>
                    <a:pt x="185" y="20"/>
                  </a:moveTo>
                  <a:cubicBezTo>
                    <a:pt x="180" y="27"/>
                    <a:pt x="180" y="27"/>
                    <a:pt x="180" y="27"/>
                  </a:cubicBezTo>
                  <a:cubicBezTo>
                    <a:pt x="207" y="46"/>
                    <a:pt x="225" y="75"/>
                    <a:pt x="228" y="108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72"/>
                    <a:pt x="215" y="40"/>
                    <a:pt x="185" y="20"/>
                  </a:cubicBezTo>
                  <a:moveTo>
                    <a:pt x="119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4"/>
                    <a:pt x="53" y="237"/>
                    <a:pt x="119" y="237"/>
                  </a:cubicBezTo>
                  <a:cubicBezTo>
                    <a:pt x="184" y="237"/>
                    <a:pt x="237" y="184"/>
                    <a:pt x="237" y="118"/>
                  </a:cubicBezTo>
                  <a:cubicBezTo>
                    <a:pt x="228" y="118"/>
                    <a:pt x="228" y="118"/>
                    <a:pt x="228" y="118"/>
                  </a:cubicBezTo>
                  <a:cubicBezTo>
                    <a:pt x="228" y="179"/>
                    <a:pt x="179" y="228"/>
                    <a:pt x="119" y="228"/>
                  </a:cubicBezTo>
                  <a:cubicBezTo>
                    <a:pt x="58" y="228"/>
                    <a:pt x="9" y="179"/>
                    <a:pt x="9" y="118"/>
                  </a:cubicBezTo>
                  <a:cubicBezTo>
                    <a:pt x="9" y="58"/>
                    <a:pt x="58" y="9"/>
                    <a:pt x="119" y="9"/>
                  </a:cubicBezTo>
                  <a:cubicBezTo>
                    <a:pt x="134" y="9"/>
                    <a:pt x="149" y="12"/>
                    <a:pt x="163" y="18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52" y="3"/>
                    <a:pt x="135" y="0"/>
                    <a:pt x="1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1" name="Freeform 63">
              <a:extLst>
                <a:ext uri="{FF2B5EF4-FFF2-40B4-BE49-F238E27FC236}">
                  <a16:creationId xmlns:a16="http://schemas.microsoft.com/office/drawing/2014/main" id="{E3403046-2D03-5C2B-65BE-D502964EA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9" y="1708151"/>
              <a:ext cx="881063" cy="841375"/>
            </a:xfrm>
            <a:custGeom>
              <a:avLst/>
              <a:gdLst>
                <a:gd name="T0" fmla="*/ 208 w 208"/>
                <a:gd name="T1" fmla="*/ 93 h 198"/>
                <a:gd name="T2" fmla="*/ 200 w 208"/>
                <a:gd name="T3" fmla="*/ 93 h 198"/>
                <a:gd name="T4" fmla="*/ 104 w 208"/>
                <a:gd name="T5" fmla="*/ 190 h 198"/>
                <a:gd name="T6" fmla="*/ 8 w 208"/>
                <a:gd name="T7" fmla="*/ 106 h 198"/>
                <a:gd name="T8" fmla="*/ 0 w 208"/>
                <a:gd name="T9" fmla="*/ 107 h 198"/>
                <a:gd name="T10" fmla="*/ 104 w 208"/>
                <a:gd name="T11" fmla="*/ 198 h 198"/>
                <a:gd name="T12" fmla="*/ 208 w 208"/>
                <a:gd name="T13" fmla="*/ 93 h 198"/>
                <a:gd name="T14" fmla="*/ 57 w 208"/>
                <a:gd name="T15" fmla="*/ 0 h 198"/>
                <a:gd name="T16" fmla="*/ 2 w 208"/>
                <a:gd name="T17" fmla="*/ 70 h 198"/>
                <a:gd name="T18" fmla="*/ 10 w 208"/>
                <a:gd name="T19" fmla="*/ 72 h 198"/>
                <a:gd name="T20" fmla="*/ 61 w 208"/>
                <a:gd name="T21" fmla="*/ 7 h 198"/>
                <a:gd name="T22" fmla="*/ 57 w 208"/>
                <a:gd name="T2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198">
                  <a:moveTo>
                    <a:pt x="208" y="93"/>
                  </a:moveTo>
                  <a:cubicBezTo>
                    <a:pt x="200" y="93"/>
                    <a:pt x="200" y="93"/>
                    <a:pt x="200" y="93"/>
                  </a:cubicBezTo>
                  <a:cubicBezTo>
                    <a:pt x="200" y="147"/>
                    <a:pt x="157" y="190"/>
                    <a:pt x="104" y="190"/>
                  </a:cubicBezTo>
                  <a:cubicBezTo>
                    <a:pt x="55" y="190"/>
                    <a:pt x="14" y="154"/>
                    <a:pt x="8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" y="159"/>
                    <a:pt x="51" y="198"/>
                    <a:pt x="104" y="198"/>
                  </a:cubicBezTo>
                  <a:cubicBezTo>
                    <a:pt x="161" y="198"/>
                    <a:pt x="208" y="151"/>
                    <a:pt x="208" y="93"/>
                  </a:cubicBezTo>
                  <a:moveTo>
                    <a:pt x="57" y="0"/>
                  </a:moveTo>
                  <a:cubicBezTo>
                    <a:pt x="29" y="14"/>
                    <a:pt x="9" y="39"/>
                    <a:pt x="2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6" y="44"/>
                    <a:pt x="35" y="20"/>
                    <a:pt x="61" y="7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5B88ACC-60BD-CB9E-409D-C1301094F597}"/>
              </a:ext>
            </a:extLst>
          </p:cNvPr>
          <p:cNvGrpSpPr/>
          <p:nvPr/>
        </p:nvGrpSpPr>
        <p:grpSpPr>
          <a:xfrm>
            <a:off x="1816873" y="2644216"/>
            <a:ext cx="3346590" cy="442971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452" name="Freeform 356">
              <a:extLst>
                <a:ext uri="{FF2B5EF4-FFF2-40B4-BE49-F238E27FC236}">
                  <a16:creationId xmlns:a16="http://schemas.microsoft.com/office/drawing/2014/main" id="{2A987398-9A26-95B9-96A3-E078651F8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3" name="Oval 357">
              <a:extLst>
                <a:ext uri="{FF2B5EF4-FFF2-40B4-BE49-F238E27FC236}">
                  <a16:creationId xmlns:a16="http://schemas.microsoft.com/office/drawing/2014/main" id="{9209DC2E-4AAA-B80D-27EF-C9D53BDBA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4" name="Freeform 358">
              <a:extLst>
                <a:ext uri="{FF2B5EF4-FFF2-40B4-BE49-F238E27FC236}">
                  <a16:creationId xmlns:a16="http://schemas.microsoft.com/office/drawing/2014/main" id="{8A3185F2-D6D8-D714-09EA-EF10AF23F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5" name="Freeform 359">
              <a:extLst>
                <a:ext uri="{FF2B5EF4-FFF2-40B4-BE49-F238E27FC236}">
                  <a16:creationId xmlns:a16="http://schemas.microsoft.com/office/drawing/2014/main" id="{7EF633B6-FFE5-0C3E-11AD-5A335904B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6" name="Freeform 360">
              <a:extLst>
                <a:ext uri="{FF2B5EF4-FFF2-40B4-BE49-F238E27FC236}">
                  <a16:creationId xmlns:a16="http://schemas.microsoft.com/office/drawing/2014/main" id="{10F77276-B63D-BF84-64A6-92587D03C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7" name="Freeform 361">
              <a:extLst>
                <a:ext uri="{FF2B5EF4-FFF2-40B4-BE49-F238E27FC236}">
                  <a16:creationId xmlns:a16="http://schemas.microsoft.com/office/drawing/2014/main" id="{8E72F524-F20D-88EF-D8F2-862CFEEEB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8" name="Freeform 362">
              <a:extLst>
                <a:ext uri="{FF2B5EF4-FFF2-40B4-BE49-F238E27FC236}">
                  <a16:creationId xmlns:a16="http://schemas.microsoft.com/office/drawing/2014/main" id="{A24EE205-647A-357B-7C0E-AD63EE63B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9" name="Freeform 363">
              <a:extLst>
                <a:ext uri="{FF2B5EF4-FFF2-40B4-BE49-F238E27FC236}">
                  <a16:creationId xmlns:a16="http://schemas.microsoft.com/office/drawing/2014/main" id="{2AA74DE6-A84D-4734-53FF-6AA8112DC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60" name="Freeform 364">
              <a:extLst>
                <a:ext uri="{FF2B5EF4-FFF2-40B4-BE49-F238E27FC236}">
                  <a16:creationId xmlns:a16="http://schemas.microsoft.com/office/drawing/2014/main" id="{177D8B2B-EB7F-6784-3109-3C5EF7AE3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61" name="Freeform 365">
              <a:extLst>
                <a:ext uri="{FF2B5EF4-FFF2-40B4-BE49-F238E27FC236}">
                  <a16:creationId xmlns:a16="http://schemas.microsoft.com/office/drawing/2014/main" id="{95E4ED72-F961-17A3-D7F0-3ACDEED33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463" name="文本框 462">
            <a:extLst>
              <a:ext uri="{FF2B5EF4-FFF2-40B4-BE49-F238E27FC236}">
                <a16:creationId xmlns:a16="http://schemas.microsoft.com/office/drawing/2014/main" id="{DFC3E604-7F47-95A0-76DA-5BC53E036C5B}"/>
              </a:ext>
            </a:extLst>
          </p:cNvPr>
          <p:cNvSpPr txBox="1"/>
          <p:nvPr/>
        </p:nvSpPr>
        <p:spPr>
          <a:xfrm>
            <a:off x="8362980" y="2515473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28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推出有力举措</a:t>
            </a:r>
            <a:endParaRPr lang="en-US" sz="28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464" name="文本框 463">
            <a:extLst>
              <a:ext uri="{FF2B5EF4-FFF2-40B4-BE49-F238E27FC236}">
                <a16:creationId xmlns:a16="http://schemas.microsoft.com/office/drawing/2014/main" id="{B0C5188E-756B-5AA0-0F3C-1F55B6734C38}"/>
              </a:ext>
            </a:extLst>
          </p:cNvPr>
          <p:cNvSpPr txBox="1"/>
          <p:nvPr/>
        </p:nvSpPr>
        <p:spPr>
          <a:xfrm>
            <a:off x="8362980" y="3165228"/>
            <a:ext cx="185890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Launch a strong initiative</a:t>
            </a:r>
          </a:p>
        </p:txBody>
      </p:sp>
      <p:grpSp>
        <p:nvGrpSpPr>
          <p:cNvPr id="465" name="组合 464">
            <a:extLst>
              <a:ext uri="{FF2B5EF4-FFF2-40B4-BE49-F238E27FC236}">
                <a16:creationId xmlns:a16="http://schemas.microsoft.com/office/drawing/2014/main" id="{6FD3743F-8E6E-FF8A-55A7-FD30B22B5235}"/>
              </a:ext>
            </a:extLst>
          </p:cNvPr>
          <p:cNvGrpSpPr/>
          <p:nvPr/>
        </p:nvGrpSpPr>
        <p:grpSpPr>
          <a:xfrm>
            <a:off x="6814226" y="2137573"/>
            <a:ext cx="1294793" cy="1296837"/>
            <a:chOff x="1874839" y="1603376"/>
            <a:chExt cx="1004888" cy="1006475"/>
          </a:xfrm>
        </p:grpSpPr>
        <p:sp>
          <p:nvSpPr>
            <p:cNvPr id="477" name="Freeform 62">
              <a:extLst>
                <a:ext uri="{FF2B5EF4-FFF2-40B4-BE49-F238E27FC236}">
                  <a16:creationId xmlns:a16="http://schemas.microsoft.com/office/drawing/2014/main" id="{911B56DC-E211-0860-0E0A-9F896E7E3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4839" y="1603376"/>
              <a:ext cx="1004888" cy="1006475"/>
            </a:xfrm>
            <a:custGeom>
              <a:avLst/>
              <a:gdLst>
                <a:gd name="T0" fmla="*/ 185 w 237"/>
                <a:gd name="T1" fmla="*/ 20 h 237"/>
                <a:gd name="T2" fmla="*/ 180 w 237"/>
                <a:gd name="T3" fmla="*/ 27 h 237"/>
                <a:gd name="T4" fmla="*/ 228 w 237"/>
                <a:gd name="T5" fmla="*/ 108 h 237"/>
                <a:gd name="T6" fmla="*/ 237 w 237"/>
                <a:gd name="T7" fmla="*/ 107 h 237"/>
                <a:gd name="T8" fmla="*/ 185 w 237"/>
                <a:gd name="T9" fmla="*/ 20 h 237"/>
                <a:gd name="T10" fmla="*/ 119 w 237"/>
                <a:gd name="T11" fmla="*/ 0 h 237"/>
                <a:gd name="T12" fmla="*/ 0 w 237"/>
                <a:gd name="T13" fmla="*/ 118 h 237"/>
                <a:gd name="T14" fmla="*/ 119 w 237"/>
                <a:gd name="T15" fmla="*/ 237 h 237"/>
                <a:gd name="T16" fmla="*/ 237 w 237"/>
                <a:gd name="T17" fmla="*/ 118 h 237"/>
                <a:gd name="T18" fmla="*/ 228 w 237"/>
                <a:gd name="T19" fmla="*/ 118 h 237"/>
                <a:gd name="T20" fmla="*/ 119 w 237"/>
                <a:gd name="T21" fmla="*/ 228 h 237"/>
                <a:gd name="T22" fmla="*/ 9 w 237"/>
                <a:gd name="T23" fmla="*/ 118 h 237"/>
                <a:gd name="T24" fmla="*/ 119 w 237"/>
                <a:gd name="T25" fmla="*/ 9 h 237"/>
                <a:gd name="T26" fmla="*/ 163 w 237"/>
                <a:gd name="T27" fmla="*/ 18 h 237"/>
                <a:gd name="T28" fmla="*/ 167 w 237"/>
                <a:gd name="T29" fmla="*/ 10 h 237"/>
                <a:gd name="T30" fmla="*/ 119 w 237"/>
                <a:gd name="T3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37">
                  <a:moveTo>
                    <a:pt x="185" y="20"/>
                  </a:moveTo>
                  <a:cubicBezTo>
                    <a:pt x="180" y="27"/>
                    <a:pt x="180" y="27"/>
                    <a:pt x="180" y="27"/>
                  </a:cubicBezTo>
                  <a:cubicBezTo>
                    <a:pt x="207" y="46"/>
                    <a:pt x="225" y="75"/>
                    <a:pt x="228" y="108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72"/>
                    <a:pt x="215" y="40"/>
                    <a:pt x="185" y="20"/>
                  </a:cubicBezTo>
                  <a:moveTo>
                    <a:pt x="119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4"/>
                    <a:pt x="53" y="237"/>
                    <a:pt x="119" y="237"/>
                  </a:cubicBezTo>
                  <a:cubicBezTo>
                    <a:pt x="184" y="237"/>
                    <a:pt x="237" y="184"/>
                    <a:pt x="237" y="118"/>
                  </a:cubicBezTo>
                  <a:cubicBezTo>
                    <a:pt x="228" y="118"/>
                    <a:pt x="228" y="118"/>
                    <a:pt x="228" y="118"/>
                  </a:cubicBezTo>
                  <a:cubicBezTo>
                    <a:pt x="228" y="179"/>
                    <a:pt x="179" y="228"/>
                    <a:pt x="119" y="228"/>
                  </a:cubicBezTo>
                  <a:cubicBezTo>
                    <a:pt x="58" y="228"/>
                    <a:pt x="9" y="179"/>
                    <a:pt x="9" y="118"/>
                  </a:cubicBezTo>
                  <a:cubicBezTo>
                    <a:pt x="9" y="58"/>
                    <a:pt x="58" y="9"/>
                    <a:pt x="119" y="9"/>
                  </a:cubicBezTo>
                  <a:cubicBezTo>
                    <a:pt x="134" y="9"/>
                    <a:pt x="149" y="12"/>
                    <a:pt x="163" y="18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52" y="3"/>
                    <a:pt x="135" y="0"/>
                    <a:pt x="1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8" name="Freeform 63">
              <a:extLst>
                <a:ext uri="{FF2B5EF4-FFF2-40B4-BE49-F238E27FC236}">
                  <a16:creationId xmlns:a16="http://schemas.microsoft.com/office/drawing/2014/main" id="{F1603F9C-13B8-F8BB-726C-05881ED8D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9" y="1708151"/>
              <a:ext cx="881063" cy="841375"/>
            </a:xfrm>
            <a:custGeom>
              <a:avLst/>
              <a:gdLst>
                <a:gd name="T0" fmla="*/ 208 w 208"/>
                <a:gd name="T1" fmla="*/ 93 h 198"/>
                <a:gd name="T2" fmla="*/ 200 w 208"/>
                <a:gd name="T3" fmla="*/ 93 h 198"/>
                <a:gd name="T4" fmla="*/ 104 w 208"/>
                <a:gd name="T5" fmla="*/ 190 h 198"/>
                <a:gd name="T6" fmla="*/ 8 w 208"/>
                <a:gd name="T7" fmla="*/ 106 h 198"/>
                <a:gd name="T8" fmla="*/ 0 w 208"/>
                <a:gd name="T9" fmla="*/ 107 h 198"/>
                <a:gd name="T10" fmla="*/ 104 w 208"/>
                <a:gd name="T11" fmla="*/ 198 h 198"/>
                <a:gd name="T12" fmla="*/ 208 w 208"/>
                <a:gd name="T13" fmla="*/ 93 h 198"/>
                <a:gd name="T14" fmla="*/ 57 w 208"/>
                <a:gd name="T15" fmla="*/ 0 h 198"/>
                <a:gd name="T16" fmla="*/ 2 w 208"/>
                <a:gd name="T17" fmla="*/ 70 h 198"/>
                <a:gd name="T18" fmla="*/ 10 w 208"/>
                <a:gd name="T19" fmla="*/ 72 h 198"/>
                <a:gd name="T20" fmla="*/ 61 w 208"/>
                <a:gd name="T21" fmla="*/ 7 h 198"/>
                <a:gd name="T22" fmla="*/ 57 w 208"/>
                <a:gd name="T2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198">
                  <a:moveTo>
                    <a:pt x="208" y="93"/>
                  </a:moveTo>
                  <a:cubicBezTo>
                    <a:pt x="200" y="93"/>
                    <a:pt x="200" y="93"/>
                    <a:pt x="200" y="93"/>
                  </a:cubicBezTo>
                  <a:cubicBezTo>
                    <a:pt x="200" y="147"/>
                    <a:pt x="157" y="190"/>
                    <a:pt x="104" y="190"/>
                  </a:cubicBezTo>
                  <a:cubicBezTo>
                    <a:pt x="55" y="190"/>
                    <a:pt x="14" y="154"/>
                    <a:pt x="8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" y="159"/>
                    <a:pt x="51" y="198"/>
                    <a:pt x="104" y="198"/>
                  </a:cubicBezTo>
                  <a:cubicBezTo>
                    <a:pt x="161" y="198"/>
                    <a:pt x="208" y="151"/>
                    <a:pt x="208" y="93"/>
                  </a:cubicBezTo>
                  <a:moveTo>
                    <a:pt x="57" y="0"/>
                  </a:moveTo>
                  <a:cubicBezTo>
                    <a:pt x="29" y="14"/>
                    <a:pt x="9" y="39"/>
                    <a:pt x="2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6" y="44"/>
                    <a:pt x="35" y="20"/>
                    <a:pt x="61" y="7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C364A92E-1CC1-0EC9-37D1-B53B18A9CACC}"/>
              </a:ext>
            </a:extLst>
          </p:cNvPr>
          <p:cNvGrpSpPr/>
          <p:nvPr/>
        </p:nvGrpSpPr>
        <p:grpSpPr>
          <a:xfrm>
            <a:off x="7745307" y="2644216"/>
            <a:ext cx="3346590" cy="442971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467" name="Freeform 356">
              <a:extLst>
                <a:ext uri="{FF2B5EF4-FFF2-40B4-BE49-F238E27FC236}">
                  <a16:creationId xmlns:a16="http://schemas.microsoft.com/office/drawing/2014/main" id="{4FE5F30C-6EAC-4C6D-1B04-5A920BF21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68" name="Oval 357">
              <a:extLst>
                <a:ext uri="{FF2B5EF4-FFF2-40B4-BE49-F238E27FC236}">
                  <a16:creationId xmlns:a16="http://schemas.microsoft.com/office/drawing/2014/main" id="{B97106E8-6FB7-0854-0BF2-C658B20CD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69" name="Freeform 358">
              <a:extLst>
                <a:ext uri="{FF2B5EF4-FFF2-40B4-BE49-F238E27FC236}">
                  <a16:creationId xmlns:a16="http://schemas.microsoft.com/office/drawing/2014/main" id="{0255D993-CCE3-58CC-D680-436A0A2D9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0" name="Freeform 359">
              <a:extLst>
                <a:ext uri="{FF2B5EF4-FFF2-40B4-BE49-F238E27FC236}">
                  <a16:creationId xmlns:a16="http://schemas.microsoft.com/office/drawing/2014/main" id="{1104D110-D527-663F-B21B-61AE86710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1" name="Freeform 360">
              <a:extLst>
                <a:ext uri="{FF2B5EF4-FFF2-40B4-BE49-F238E27FC236}">
                  <a16:creationId xmlns:a16="http://schemas.microsoft.com/office/drawing/2014/main" id="{C6FEE0C6-107E-B9FC-0502-7E92AB376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2" name="Freeform 361">
              <a:extLst>
                <a:ext uri="{FF2B5EF4-FFF2-40B4-BE49-F238E27FC236}">
                  <a16:creationId xmlns:a16="http://schemas.microsoft.com/office/drawing/2014/main" id="{E79F5BD0-9D47-04C6-7C13-05D238329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3" name="Freeform 362">
              <a:extLst>
                <a:ext uri="{FF2B5EF4-FFF2-40B4-BE49-F238E27FC236}">
                  <a16:creationId xmlns:a16="http://schemas.microsoft.com/office/drawing/2014/main" id="{11701136-2284-F2CB-C278-5F241FF72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4" name="Freeform 363">
              <a:extLst>
                <a:ext uri="{FF2B5EF4-FFF2-40B4-BE49-F238E27FC236}">
                  <a16:creationId xmlns:a16="http://schemas.microsoft.com/office/drawing/2014/main" id="{4BF78509-1224-5899-ECE8-B142BDBF2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5" name="Freeform 364">
              <a:extLst>
                <a:ext uri="{FF2B5EF4-FFF2-40B4-BE49-F238E27FC236}">
                  <a16:creationId xmlns:a16="http://schemas.microsoft.com/office/drawing/2014/main" id="{6ABAAD04-80FF-7DED-4183-FC9F0A3E1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6" name="Freeform 365">
              <a:extLst>
                <a:ext uri="{FF2B5EF4-FFF2-40B4-BE49-F238E27FC236}">
                  <a16:creationId xmlns:a16="http://schemas.microsoft.com/office/drawing/2014/main" id="{312B8D1D-E7C1-7023-9D5D-D2AF21CA6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480" name="文本框 479">
            <a:extLst>
              <a:ext uri="{FF2B5EF4-FFF2-40B4-BE49-F238E27FC236}">
                <a16:creationId xmlns:a16="http://schemas.microsoft.com/office/drawing/2014/main" id="{94A436C4-F425-3248-49DB-51D8CBAD12E8}"/>
              </a:ext>
            </a:extLst>
          </p:cNvPr>
          <p:cNvSpPr txBox="1"/>
          <p:nvPr/>
        </p:nvSpPr>
        <p:spPr>
          <a:xfrm>
            <a:off x="2426562" y="4475918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28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抢抓时代机遇</a:t>
            </a:r>
            <a:endParaRPr lang="en-US" sz="28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481" name="文本框 480">
            <a:extLst>
              <a:ext uri="{FF2B5EF4-FFF2-40B4-BE49-F238E27FC236}">
                <a16:creationId xmlns:a16="http://schemas.microsoft.com/office/drawing/2014/main" id="{399D2BA9-25DD-04F4-DD18-7AE33F5D8F0B}"/>
              </a:ext>
            </a:extLst>
          </p:cNvPr>
          <p:cNvSpPr txBox="1"/>
          <p:nvPr/>
        </p:nvSpPr>
        <p:spPr>
          <a:xfrm>
            <a:off x="2426562" y="5102646"/>
            <a:ext cx="2700547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Seize the </a:t>
            </a:r>
            <a:r>
              <a:rPr lang="en-US" sz="1200" dirty="0" err="1">
                <a:solidFill>
                  <a:schemeClr val="bg2"/>
                </a:solidFill>
              </a:rPr>
              <a:t>opportuneities</a:t>
            </a:r>
            <a:r>
              <a:rPr lang="en-US" sz="1200" dirty="0">
                <a:solidFill>
                  <a:schemeClr val="bg2"/>
                </a:solidFill>
              </a:rPr>
              <a:t> of the times</a:t>
            </a:r>
          </a:p>
        </p:txBody>
      </p:sp>
      <p:grpSp>
        <p:nvGrpSpPr>
          <p:cNvPr id="482" name="组合 481">
            <a:extLst>
              <a:ext uri="{FF2B5EF4-FFF2-40B4-BE49-F238E27FC236}">
                <a16:creationId xmlns:a16="http://schemas.microsoft.com/office/drawing/2014/main" id="{7BC01105-7A44-7DD4-934E-1CEEBC9F1092}"/>
              </a:ext>
            </a:extLst>
          </p:cNvPr>
          <p:cNvGrpSpPr/>
          <p:nvPr/>
        </p:nvGrpSpPr>
        <p:grpSpPr>
          <a:xfrm>
            <a:off x="885792" y="4098018"/>
            <a:ext cx="1294793" cy="1296837"/>
            <a:chOff x="1874839" y="1603376"/>
            <a:chExt cx="1004888" cy="1006475"/>
          </a:xfrm>
        </p:grpSpPr>
        <p:sp>
          <p:nvSpPr>
            <p:cNvPr id="494" name="Freeform 62">
              <a:extLst>
                <a:ext uri="{FF2B5EF4-FFF2-40B4-BE49-F238E27FC236}">
                  <a16:creationId xmlns:a16="http://schemas.microsoft.com/office/drawing/2014/main" id="{80B5A692-981B-02E0-B7D8-1EF4C5850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4839" y="1603376"/>
              <a:ext cx="1004888" cy="1006475"/>
            </a:xfrm>
            <a:custGeom>
              <a:avLst/>
              <a:gdLst>
                <a:gd name="T0" fmla="*/ 185 w 237"/>
                <a:gd name="T1" fmla="*/ 20 h 237"/>
                <a:gd name="T2" fmla="*/ 180 w 237"/>
                <a:gd name="T3" fmla="*/ 27 h 237"/>
                <a:gd name="T4" fmla="*/ 228 w 237"/>
                <a:gd name="T5" fmla="*/ 108 h 237"/>
                <a:gd name="T6" fmla="*/ 237 w 237"/>
                <a:gd name="T7" fmla="*/ 107 h 237"/>
                <a:gd name="T8" fmla="*/ 185 w 237"/>
                <a:gd name="T9" fmla="*/ 20 h 237"/>
                <a:gd name="T10" fmla="*/ 119 w 237"/>
                <a:gd name="T11" fmla="*/ 0 h 237"/>
                <a:gd name="T12" fmla="*/ 0 w 237"/>
                <a:gd name="T13" fmla="*/ 118 h 237"/>
                <a:gd name="T14" fmla="*/ 119 w 237"/>
                <a:gd name="T15" fmla="*/ 237 h 237"/>
                <a:gd name="T16" fmla="*/ 237 w 237"/>
                <a:gd name="T17" fmla="*/ 118 h 237"/>
                <a:gd name="T18" fmla="*/ 228 w 237"/>
                <a:gd name="T19" fmla="*/ 118 h 237"/>
                <a:gd name="T20" fmla="*/ 119 w 237"/>
                <a:gd name="T21" fmla="*/ 228 h 237"/>
                <a:gd name="T22" fmla="*/ 9 w 237"/>
                <a:gd name="T23" fmla="*/ 118 h 237"/>
                <a:gd name="T24" fmla="*/ 119 w 237"/>
                <a:gd name="T25" fmla="*/ 9 h 237"/>
                <a:gd name="T26" fmla="*/ 163 w 237"/>
                <a:gd name="T27" fmla="*/ 18 h 237"/>
                <a:gd name="T28" fmla="*/ 167 w 237"/>
                <a:gd name="T29" fmla="*/ 10 h 237"/>
                <a:gd name="T30" fmla="*/ 119 w 237"/>
                <a:gd name="T3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37">
                  <a:moveTo>
                    <a:pt x="185" y="20"/>
                  </a:moveTo>
                  <a:cubicBezTo>
                    <a:pt x="180" y="27"/>
                    <a:pt x="180" y="27"/>
                    <a:pt x="180" y="27"/>
                  </a:cubicBezTo>
                  <a:cubicBezTo>
                    <a:pt x="207" y="46"/>
                    <a:pt x="225" y="75"/>
                    <a:pt x="228" y="108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72"/>
                    <a:pt x="215" y="40"/>
                    <a:pt x="185" y="20"/>
                  </a:cubicBezTo>
                  <a:moveTo>
                    <a:pt x="119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4"/>
                    <a:pt x="53" y="237"/>
                    <a:pt x="119" y="237"/>
                  </a:cubicBezTo>
                  <a:cubicBezTo>
                    <a:pt x="184" y="237"/>
                    <a:pt x="237" y="184"/>
                    <a:pt x="237" y="118"/>
                  </a:cubicBezTo>
                  <a:cubicBezTo>
                    <a:pt x="228" y="118"/>
                    <a:pt x="228" y="118"/>
                    <a:pt x="228" y="118"/>
                  </a:cubicBezTo>
                  <a:cubicBezTo>
                    <a:pt x="228" y="179"/>
                    <a:pt x="179" y="228"/>
                    <a:pt x="119" y="228"/>
                  </a:cubicBezTo>
                  <a:cubicBezTo>
                    <a:pt x="58" y="228"/>
                    <a:pt x="9" y="179"/>
                    <a:pt x="9" y="118"/>
                  </a:cubicBezTo>
                  <a:cubicBezTo>
                    <a:pt x="9" y="58"/>
                    <a:pt x="58" y="9"/>
                    <a:pt x="119" y="9"/>
                  </a:cubicBezTo>
                  <a:cubicBezTo>
                    <a:pt x="134" y="9"/>
                    <a:pt x="149" y="12"/>
                    <a:pt x="163" y="18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52" y="3"/>
                    <a:pt x="135" y="0"/>
                    <a:pt x="1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5" name="Freeform 63">
              <a:extLst>
                <a:ext uri="{FF2B5EF4-FFF2-40B4-BE49-F238E27FC236}">
                  <a16:creationId xmlns:a16="http://schemas.microsoft.com/office/drawing/2014/main" id="{77564783-53A8-4913-B745-2763363D9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9" y="1708151"/>
              <a:ext cx="881063" cy="841375"/>
            </a:xfrm>
            <a:custGeom>
              <a:avLst/>
              <a:gdLst>
                <a:gd name="T0" fmla="*/ 208 w 208"/>
                <a:gd name="T1" fmla="*/ 93 h 198"/>
                <a:gd name="T2" fmla="*/ 200 w 208"/>
                <a:gd name="T3" fmla="*/ 93 h 198"/>
                <a:gd name="T4" fmla="*/ 104 w 208"/>
                <a:gd name="T5" fmla="*/ 190 h 198"/>
                <a:gd name="T6" fmla="*/ 8 w 208"/>
                <a:gd name="T7" fmla="*/ 106 h 198"/>
                <a:gd name="T8" fmla="*/ 0 w 208"/>
                <a:gd name="T9" fmla="*/ 107 h 198"/>
                <a:gd name="T10" fmla="*/ 104 w 208"/>
                <a:gd name="T11" fmla="*/ 198 h 198"/>
                <a:gd name="T12" fmla="*/ 208 w 208"/>
                <a:gd name="T13" fmla="*/ 93 h 198"/>
                <a:gd name="T14" fmla="*/ 57 w 208"/>
                <a:gd name="T15" fmla="*/ 0 h 198"/>
                <a:gd name="T16" fmla="*/ 2 w 208"/>
                <a:gd name="T17" fmla="*/ 70 h 198"/>
                <a:gd name="T18" fmla="*/ 10 w 208"/>
                <a:gd name="T19" fmla="*/ 72 h 198"/>
                <a:gd name="T20" fmla="*/ 61 w 208"/>
                <a:gd name="T21" fmla="*/ 7 h 198"/>
                <a:gd name="T22" fmla="*/ 57 w 208"/>
                <a:gd name="T2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198">
                  <a:moveTo>
                    <a:pt x="208" y="93"/>
                  </a:moveTo>
                  <a:cubicBezTo>
                    <a:pt x="200" y="93"/>
                    <a:pt x="200" y="93"/>
                    <a:pt x="200" y="93"/>
                  </a:cubicBezTo>
                  <a:cubicBezTo>
                    <a:pt x="200" y="147"/>
                    <a:pt x="157" y="190"/>
                    <a:pt x="104" y="190"/>
                  </a:cubicBezTo>
                  <a:cubicBezTo>
                    <a:pt x="55" y="190"/>
                    <a:pt x="14" y="154"/>
                    <a:pt x="8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" y="159"/>
                    <a:pt x="51" y="198"/>
                    <a:pt x="104" y="198"/>
                  </a:cubicBezTo>
                  <a:cubicBezTo>
                    <a:pt x="161" y="198"/>
                    <a:pt x="208" y="151"/>
                    <a:pt x="208" y="93"/>
                  </a:cubicBezTo>
                  <a:moveTo>
                    <a:pt x="57" y="0"/>
                  </a:moveTo>
                  <a:cubicBezTo>
                    <a:pt x="29" y="14"/>
                    <a:pt x="9" y="39"/>
                    <a:pt x="2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6" y="44"/>
                    <a:pt x="35" y="20"/>
                    <a:pt x="61" y="7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483" name="组合 482">
            <a:extLst>
              <a:ext uri="{FF2B5EF4-FFF2-40B4-BE49-F238E27FC236}">
                <a16:creationId xmlns:a16="http://schemas.microsoft.com/office/drawing/2014/main" id="{A270919A-C143-DDC4-3591-3C46590DF418}"/>
              </a:ext>
            </a:extLst>
          </p:cNvPr>
          <p:cNvGrpSpPr/>
          <p:nvPr/>
        </p:nvGrpSpPr>
        <p:grpSpPr>
          <a:xfrm>
            <a:off x="1816873" y="4604661"/>
            <a:ext cx="3346587" cy="442971"/>
            <a:chOff x="5481659" y="2351620"/>
            <a:chExt cx="2597299" cy="343788"/>
          </a:xfrm>
          <a:solidFill>
            <a:schemeClr val="bg1"/>
          </a:solidFill>
        </p:grpSpPr>
        <p:sp>
          <p:nvSpPr>
            <p:cNvPr id="484" name="Freeform 356">
              <a:extLst>
                <a:ext uri="{FF2B5EF4-FFF2-40B4-BE49-F238E27FC236}">
                  <a16:creationId xmlns:a16="http://schemas.microsoft.com/office/drawing/2014/main" id="{45058625-7EE5-7387-A900-BE4606C99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59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85" name="Oval 357">
              <a:extLst>
                <a:ext uri="{FF2B5EF4-FFF2-40B4-BE49-F238E27FC236}">
                  <a16:creationId xmlns:a16="http://schemas.microsoft.com/office/drawing/2014/main" id="{EAAFB4EA-5EEA-51BB-8DD1-BBFFD9199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7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86" name="Freeform 358">
              <a:extLst>
                <a:ext uri="{FF2B5EF4-FFF2-40B4-BE49-F238E27FC236}">
                  <a16:creationId xmlns:a16="http://schemas.microsoft.com/office/drawing/2014/main" id="{C20EAFBC-1AA4-F26B-5384-6A5023D79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6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87" name="Freeform 359">
              <a:extLst>
                <a:ext uri="{FF2B5EF4-FFF2-40B4-BE49-F238E27FC236}">
                  <a16:creationId xmlns:a16="http://schemas.microsoft.com/office/drawing/2014/main" id="{1191BC5A-0D8F-BDF8-9BC3-B5A67AE83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57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88" name="Freeform 360">
              <a:extLst>
                <a:ext uri="{FF2B5EF4-FFF2-40B4-BE49-F238E27FC236}">
                  <a16:creationId xmlns:a16="http://schemas.microsoft.com/office/drawing/2014/main" id="{0C1EEB73-8853-93A5-640E-3BFC93120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3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89" name="Freeform 361">
              <a:extLst>
                <a:ext uri="{FF2B5EF4-FFF2-40B4-BE49-F238E27FC236}">
                  <a16:creationId xmlns:a16="http://schemas.microsoft.com/office/drawing/2014/main" id="{FF251897-878F-934D-69F4-33929E82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09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0" name="Freeform 362">
              <a:extLst>
                <a:ext uri="{FF2B5EF4-FFF2-40B4-BE49-F238E27FC236}">
                  <a16:creationId xmlns:a16="http://schemas.microsoft.com/office/drawing/2014/main" id="{D72567C8-A02B-1C37-5073-16045E2A7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36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1" name="Freeform 363">
              <a:extLst>
                <a:ext uri="{FF2B5EF4-FFF2-40B4-BE49-F238E27FC236}">
                  <a16:creationId xmlns:a16="http://schemas.microsoft.com/office/drawing/2014/main" id="{FBAAC1E0-1290-1AD9-C6AD-072F80D07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3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2" name="Freeform 364">
              <a:extLst>
                <a:ext uri="{FF2B5EF4-FFF2-40B4-BE49-F238E27FC236}">
                  <a16:creationId xmlns:a16="http://schemas.microsoft.com/office/drawing/2014/main" id="{6A2473D3-5514-8FC0-0E4F-353F92668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89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3" name="Freeform 365">
              <a:extLst>
                <a:ext uri="{FF2B5EF4-FFF2-40B4-BE49-F238E27FC236}">
                  <a16:creationId xmlns:a16="http://schemas.microsoft.com/office/drawing/2014/main" id="{98A200A3-EB0E-CEC6-5610-21AAF0804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497" name="文本框 496">
            <a:extLst>
              <a:ext uri="{FF2B5EF4-FFF2-40B4-BE49-F238E27FC236}">
                <a16:creationId xmlns:a16="http://schemas.microsoft.com/office/drawing/2014/main" id="{08304B78-4711-D846-8224-DB9631431C70}"/>
              </a:ext>
            </a:extLst>
          </p:cNvPr>
          <p:cNvSpPr txBox="1"/>
          <p:nvPr/>
        </p:nvSpPr>
        <p:spPr>
          <a:xfrm>
            <a:off x="8362980" y="4475918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28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推行优质服务</a:t>
            </a:r>
            <a:endParaRPr lang="en-US" sz="28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498" name="文本框 497">
            <a:extLst>
              <a:ext uri="{FF2B5EF4-FFF2-40B4-BE49-F238E27FC236}">
                <a16:creationId xmlns:a16="http://schemas.microsoft.com/office/drawing/2014/main" id="{06318322-1132-F740-FB77-43EA41883509}"/>
              </a:ext>
            </a:extLst>
          </p:cNvPr>
          <p:cNvSpPr txBox="1"/>
          <p:nvPr/>
        </p:nvSpPr>
        <p:spPr>
          <a:xfrm>
            <a:off x="8362980" y="5125673"/>
            <a:ext cx="1738874" cy="18466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Promote quality service</a:t>
            </a:r>
          </a:p>
        </p:txBody>
      </p:sp>
      <p:grpSp>
        <p:nvGrpSpPr>
          <p:cNvPr id="499" name="组合 498">
            <a:extLst>
              <a:ext uri="{FF2B5EF4-FFF2-40B4-BE49-F238E27FC236}">
                <a16:creationId xmlns:a16="http://schemas.microsoft.com/office/drawing/2014/main" id="{0C495B9D-D2EA-2A26-D03B-B14918CF4F91}"/>
              </a:ext>
            </a:extLst>
          </p:cNvPr>
          <p:cNvGrpSpPr/>
          <p:nvPr/>
        </p:nvGrpSpPr>
        <p:grpSpPr>
          <a:xfrm>
            <a:off x="6814226" y="4098018"/>
            <a:ext cx="1294793" cy="1296837"/>
            <a:chOff x="1874839" y="1603376"/>
            <a:chExt cx="1004888" cy="1006475"/>
          </a:xfrm>
        </p:grpSpPr>
        <p:sp>
          <p:nvSpPr>
            <p:cNvPr id="511" name="Freeform 62">
              <a:extLst>
                <a:ext uri="{FF2B5EF4-FFF2-40B4-BE49-F238E27FC236}">
                  <a16:creationId xmlns:a16="http://schemas.microsoft.com/office/drawing/2014/main" id="{4D00282C-9E78-AD49-F3F7-BFE6B651CE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4839" y="1603376"/>
              <a:ext cx="1004888" cy="1006475"/>
            </a:xfrm>
            <a:custGeom>
              <a:avLst/>
              <a:gdLst>
                <a:gd name="T0" fmla="*/ 185 w 237"/>
                <a:gd name="T1" fmla="*/ 20 h 237"/>
                <a:gd name="T2" fmla="*/ 180 w 237"/>
                <a:gd name="T3" fmla="*/ 27 h 237"/>
                <a:gd name="T4" fmla="*/ 228 w 237"/>
                <a:gd name="T5" fmla="*/ 108 h 237"/>
                <a:gd name="T6" fmla="*/ 237 w 237"/>
                <a:gd name="T7" fmla="*/ 107 h 237"/>
                <a:gd name="T8" fmla="*/ 185 w 237"/>
                <a:gd name="T9" fmla="*/ 20 h 237"/>
                <a:gd name="T10" fmla="*/ 119 w 237"/>
                <a:gd name="T11" fmla="*/ 0 h 237"/>
                <a:gd name="T12" fmla="*/ 0 w 237"/>
                <a:gd name="T13" fmla="*/ 118 h 237"/>
                <a:gd name="T14" fmla="*/ 119 w 237"/>
                <a:gd name="T15" fmla="*/ 237 h 237"/>
                <a:gd name="T16" fmla="*/ 237 w 237"/>
                <a:gd name="T17" fmla="*/ 118 h 237"/>
                <a:gd name="T18" fmla="*/ 228 w 237"/>
                <a:gd name="T19" fmla="*/ 118 h 237"/>
                <a:gd name="T20" fmla="*/ 119 w 237"/>
                <a:gd name="T21" fmla="*/ 228 h 237"/>
                <a:gd name="T22" fmla="*/ 9 w 237"/>
                <a:gd name="T23" fmla="*/ 118 h 237"/>
                <a:gd name="T24" fmla="*/ 119 w 237"/>
                <a:gd name="T25" fmla="*/ 9 h 237"/>
                <a:gd name="T26" fmla="*/ 163 w 237"/>
                <a:gd name="T27" fmla="*/ 18 h 237"/>
                <a:gd name="T28" fmla="*/ 167 w 237"/>
                <a:gd name="T29" fmla="*/ 10 h 237"/>
                <a:gd name="T30" fmla="*/ 119 w 237"/>
                <a:gd name="T3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37">
                  <a:moveTo>
                    <a:pt x="185" y="20"/>
                  </a:moveTo>
                  <a:cubicBezTo>
                    <a:pt x="180" y="27"/>
                    <a:pt x="180" y="27"/>
                    <a:pt x="180" y="27"/>
                  </a:cubicBezTo>
                  <a:cubicBezTo>
                    <a:pt x="207" y="46"/>
                    <a:pt x="225" y="75"/>
                    <a:pt x="228" y="108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72"/>
                    <a:pt x="215" y="40"/>
                    <a:pt x="185" y="20"/>
                  </a:cubicBezTo>
                  <a:moveTo>
                    <a:pt x="119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4"/>
                    <a:pt x="53" y="237"/>
                    <a:pt x="119" y="237"/>
                  </a:cubicBezTo>
                  <a:cubicBezTo>
                    <a:pt x="184" y="237"/>
                    <a:pt x="237" y="184"/>
                    <a:pt x="237" y="118"/>
                  </a:cubicBezTo>
                  <a:cubicBezTo>
                    <a:pt x="228" y="118"/>
                    <a:pt x="228" y="118"/>
                    <a:pt x="228" y="118"/>
                  </a:cubicBezTo>
                  <a:cubicBezTo>
                    <a:pt x="228" y="179"/>
                    <a:pt x="179" y="228"/>
                    <a:pt x="119" y="228"/>
                  </a:cubicBezTo>
                  <a:cubicBezTo>
                    <a:pt x="58" y="228"/>
                    <a:pt x="9" y="179"/>
                    <a:pt x="9" y="118"/>
                  </a:cubicBezTo>
                  <a:cubicBezTo>
                    <a:pt x="9" y="58"/>
                    <a:pt x="58" y="9"/>
                    <a:pt x="119" y="9"/>
                  </a:cubicBezTo>
                  <a:cubicBezTo>
                    <a:pt x="134" y="9"/>
                    <a:pt x="149" y="12"/>
                    <a:pt x="163" y="18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52" y="3"/>
                    <a:pt x="135" y="0"/>
                    <a:pt x="11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12" name="Freeform 63">
              <a:extLst>
                <a:ext uri="{FF2B5EF4-FFF2-40B4-BE49-F238E27FC236}">
                  <a16:creationId xmlns:a16="http://schemas.microsoft.com/office/drawing/2014/main" id="{4042EB97-EE46-E1B9-CE6A-3818DF14B5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9" y="1708151"/>
              <a:ext cx="881063" cy="841375"/>
            </a:xfrm>
            <a:custGeom>
              <a:avLst/>
              <a:gdLst>
                <a:gd name="T0" fmla="*/ 208 w 208"/>
                <a:gd name="T1" fmla="*/ 93 h 198"/>
                <a:gd name="T2" fmla="*/ 200 w 208"/>
                <a:gd name="T3" fmla="*/ 93 h 198"/>
                <a:gd name="T4" fmla="*/ 104 w 208"/>
                <a:gd name="T5" fmla="*/ 190 h 198"/>
                <a:gd name="T6" fmla="*/ 8 w 208"/>
                <a:gd name="T7" fmla="*/ 106 h 198"/>
                <a:gd name="T8" fmla="*/ 0 w 208"/>
                <a:gd name="T9" fmla="*/ 107 h 198"/>
                <a:gd name="T10" fmla="*/ 104 w 208"/>
                <a:gd name="T11" fmla="*/ 198 h 198"/>
                <a:gd name="T12" fmla="*/ 208 w 208"/>
                <a:gd name="T13" fmla="*/ 93 h 198"/>
                <a:gd name="T14" fmla="*/ 57 w 208"/>
                <a:gd name="T15" fmla="*/ 0 h 198"/>
                <a:gd name="T16" fmla="*/ 2 w 208"/>
                <a:gd name="T17" fmla="*/ 70 h 198"/>
                <a:gd name="T18" fmla="*/ 10 w 208"/>
                <a:gd name="T19" fmla="*/ 72 h 198"/>
                <a:gd name="T20" fmla="*/ 61 w 208"/>
                <a:gd name="T21" fmla="*/ 7 h 198"/>
                <a:gd name="T22" fmla="*/ 57 w 208"/>
                <a:gd name="T2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198">
                  <a:moveTo>
                    <a:pt x="208" y="93"/>
                  </a:moveTo>
                  <a:cubicBezTo>
                    <a:pt x="200" y="93"/>
                    <a:pt x="200" y="93"/>
                    <a:pt x="200" y="93"/>
                  </a:cubicBezTo>
                  <a:cubicBezTo>
                    <a:pt x="200" y="147"/>
                    <a:pt x="157" y="190"/>
                    <a:pt x="104" y="190"/>
                  </a:cubicBezTo>
                  <a:cubicBezTo>
                    <a:pt x="55" y="190"/>
                    <a:pt x="14" y="154"/>
                    <a:pt x="8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7" y="159"/>
                    <a:pt x="51" y="198"/>
                    <a:pt x="104" y="198"/>
                  </a:cubicBezTo>
                  <a:cubicBezTo>
                    <a:pt x="161" y="198"/>
                    <a:pt x="208" y="151"/>
                    <a:pt x="208" y="93"/>
                  </a:cubicBezTo>
                  <a:moveTo>
                    <a:pt x="57" y="0"/>
                  </a:moveTo>
                  <a:cubicBezTo>
                    <a:pt x="29" y="14"/>
                    <a:pt x="9" y="39"/>
                    <a:pt x="2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6" y="44"/>
                    <a:pt x="35" y="20"/>
                    <a:pt x="61" y="7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500" name="组合 499">
            <a:extLst>
              <a:ext uri="{FF2B5EF4-FFF2-40B4-BE49-F238E27FC236}">
                <a16:creationId xmlns:a16="http://schemas.microsoft.com/office/drawing/2014/main" id="{FC546BB8-DD72-25EE-55AE-58F3EAF150DE}"/>
              </a:ext>
            </a:extLst>
          </p:cNvPr>
          <p:cNvGrpSpPr/>
          <p:nvPr/>
        </p:nvGrpSpPr>
        <p:grpSpPr>
          <a:xfrm>
            <a:off x="7745307" y="4604661"/>
            <a:ext cx="3346590" cy="442971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501" name="Freeform 356">
              <a:extLst>
                <a:ext uri="{FF2B5EF4-FFF2-40B4-BE49-F238E27FC236}">
                  <a16:creationId xmlns:a16="http://schemas.microsoft.com/office/drawing/2014/main" id="{E4CC65CA-4DD9-8D11-A38D-25A8C2338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2" name="Oval 357">
              <a:extLst>
                <a:ext uri="{FF2B5EF4-FFF2-40B4-BE49-F238E27FC236}">
                  <a16:creationId xmlns:a16="http://schemas.microsoft.com/office/drawing/2014/main" id="{E667A71B-F5AF-9D26-7F33-D0FF117E4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3" name="Freeform 358">
              <a:extLst>
                <a:ext uri="{FF2B5EF4-FFF2-40B4-BE49-F238E27FC236}">
                  <a16:creationId xmlns:a16="http://schemas.microsoft.com/office/drawing/2014/main" id="{90A20D0A-9DAE-AD26-A84E-0F7D0A969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4" name="Freeform 359">
              <a:extLst>
                <a:ext uri="{FF2B5EF4-FFF2-40B4-BE49-F238E27FC236}">
                  <a16:creationId xmlns:a16="http://schemas.microsoft.com/office/drawing/2014/main" id="{1AD730E2-8129-07AD-48DC-C7DB493EC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5" name="Freeform 360">
              <a:extLst>
                <a:ext uri="{FF2B5EF4-FFF2-40B4-BE49-F238E27FC236}">
                  <a16:creationId xmlns:a16="http://schemas.microsoft.com/office/drawing/2014/main" id="{510355DB-B684-B43E-7ACA-E45C5815A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6" name="Freeform 361">
              <a:extLst>
                <a:ext uri="{FF2B5EF4-FFF2-40B4-BE49-F238E27FC236}">
                  <a16:creationId xmlns:a16="http://schemas.microsoft.com/office/drawing/2014/main" id="{68D44678-07A0-6123-8938-41BCC4C2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7" name="Freeform 362">
              <a:extLst>
                <a:ext uri="{FF2B5EF4-FFF2-40B4-BE49-F238E27FC236}">
                  <a16:creationId xmlns:a16="http://schemas.microsoft.com/office/drawing/2014/main" id="{EDBBBD31-FCEE-D2A5-5623-B6951AD2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8" name="Freeform 363">
              <a:extLst>
                <a:ext uri="{FF2B5EF4-FFF2-40B4-BE49-F238E27FC236}">
                  <a16:creationId xmlns:a16="http://schemas.microsoft.com/office/drawing/2014/main" id="{18C7B2E4-E314-4992-369E-43738C10B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9" name="Freeform 364">
              <a:extLst>
                <a:ext uri="{FF2B5EF4-FFF2-40B4-BE49-F238E27FC236}">
                  <a16:creationId xmlns:a16="http://schemas.microsoft.com/office/drawing/2014/main" id="{2933EB3B-D7C0-5C55-57B7-F56B520AA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10" name="Freeform 365">
              <a:extLst>
                <a:ext uri="{FF2B5EF4-FFF2-40B4-BE49-F238E27FC236}">
                  <a16:creationId xmlns:a16="http://schemas.microsoft.com/office/drawing/2014/main" id="{CBD728F2-A778-FE31-3A80-7322DCD1C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A293DD4-8373-2C24-BA09-8AA23D0044D0}"/>
              </a:ext>
            </a:extLst>
          </p:cNvPr>
          <p:cNvSpPr txBox="1"/>
          <p:nvPr/>
        </p:nvSpPr>
        <p:spPr>
          <a:xfrm>
            <a:off x="4768051" y="2574820"/>
            <a:ext cx="41036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3">
                    <a:alpha val="20000"/>
                  </a:schemeClr>
                </a:solidFill>
                <a:latin typeface="+mn-ea"/>
              </a:rPr>
              <a:t>01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565A5A43-794A-08F3-8BAD-E552BDD573D4}"/>
              </a:ext>
            </a:extLst>
          </p:cNvPr>
          <p:cNvSpPr txBox="1"/>
          <p:nvPr/>
        </p:nvSpPr>
        <p:spPr>
          <a:xfrm>
            <a:off x="10715535" y="2574820"/>
            <a:ext cx="41036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3">
                    <a:alpha val="20000"/>
                  </a:schemeClr>
                </a:solidFill>
                <a:latin typeface="+mn-ea"/>
              </a:rPr>
              <a:t>02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E79CC96-C032-1BC2-B121-7F8F37BFEFDB}"/>
              </a:ext>
            </a:extLst>
          </p:cNvPr>
          <p:cNvSpPr txBox="1"/>
          <p:nvPr/>
        </p:nvSpPr>
        <p:spPr>
          <a:xfrm>
            <a:off x="4768051" y="4585811"/>
            <a:ext cx="41036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3">
                    <a:alpha val="20000"/>
                  </a:schemeClr>
                </a:solidFill>
                <a:latin typeface="+mn-ea"/>
              </a:rPr>
              <a:t>03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C260607-EB93-D572-154C-EBC25C85844F}"/>
              </a:ext>
            </a:extLst>
          </p:cNvPr>
          <p:cNvSpPr txBox="1"/>
          <p:nvPr/>
        </p:nvSpPr>
        <p:spPr>
          <a:xfrm>
            <a:off x="10715535" y="4585811"/>
            <a:ext cx="41036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3">
                    <a:alpha val="20000"/>
                  </a:schemeClr>
                </a:solidFill>
                <a:latin typeface="+mn-ea"/>
              </a:rPr>
              <a:t>04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CEDB23AD-D672-E01B-A312-FE953E74832D}"/>
              </a:ext>
            </a:extLst>
          </p:cNvPr>
          <p:cNvSpPr/>
          <p:nvPr/>
        </p:nvSpPr>
        <p:spPr>
          <a:xfrm>
            <a:off x="1430123" y="2705579"/>
            <a:ext cx="141102" cy="141102"/>
          </a:xfrm>
          <a:custGeom>
            <a:avLst/>
            <a:gdLst>
              <a:gd name="connsiteX0" fmla="*/ 70551 w 141102"/>
              <a:gd name="connsiteY0" fmla="*/ 141102 h 141102"/>
              <a:gd name="connsiteX1" fmla="*/ 0 w 141102"/>
              <a:gd name="connsiteY1" fmla="*/ 70551 h 141102"/>
              <a:gd name="connsiteX2" fmla="*/ 70551 w 141102"/>
              <a:gd name="connsiteY2" fmla="*/ 0 h 141102"/>
              <a:gd name="connsiteX3" fmla="*/ 141102 w 141102"/>
              <a:gd name="connsiteY3" fmla="*/ 70551 h 141102"/>
              <a:gd name="connsiteX4" fmla="*/ 70551 w 141102"/>
              <a:gd name="connsiteY4" fmla="*/ 141102 h 141102"/>
              <a:gd name="connsiteX5" fmla="*/ 70551 w 141102"/>
              <a:gd name="connsiteY5" fmla="*/ 30714 h 141102"/>
              <a:gd name="connsiteX6" fmla="*/ 30714 w 141102"/>
              <a:gd name="connsiteY6" fmla="*/ 70551 h 141102"/>
              <a:gd name="connsiteX7" fmla="*/ 70551 w 141102"/>
              <a:gd name="connsiteY7" fmla="*/ 110388 h 141102"/>
              <a:gd name="connsiteX8" fmla="*/ 110388 w 141102"/>
              <a:gd name="connsiteY8" fmla="*/ 70551 h 141102"/>
              <a:gd name="connsiteX9" fmla="*/ 70551 w 141102"/>
              <a:gd name="connsiteY9" fmla="*/ 30714 h 14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102" h="141102">
                <a:moveTo>
                  <a:pt x="70551" y="141102"/>
                </a:moveTo>
                <a:cubicBezTo>
                  <a:pt x="31651" y="141102"/>
                  <a:pt x="0" y="109459"/>
                  <a:pt x="0" y="70551"/>
                </a:cubicBezTo>
                <a:cubicBezTo>
                  <a:pt x="0" y="31651"/>
                  <a:pt x="31644" y="0"/>
                  <a:pt x="70551" y="0"/>
                </a:cubicBezTo>
                <a:cubicBezTo>
                  <a:pt x="109443" y="0"/>
                  <a:pt x="141102" y="31651"/>
                  <a:pt x="141102" y="70551"/>
                </a:cubicBezTo>
                <a:cubicBezTo>
                  <a:pt x="141102" y="109459"/>
                  <a:pt x="109451" y="141102"/>
                  <a:pt x="70551" y="141102"/>
                </a:cubicBezTo>
                <a:close/>
                <a:moveTo>
                  <a:pt x="70551" y="30714"/>
                </a:moveTo>
                <a:cubicBezTo>
                  <a:pt x="48590" y="30714"/>
                  <a:pt x="30714" y="48583"/>
                  <a:pt x="30714" y="70551"/>
                </a:cubicBezTo>
                <a:cubicBezTo>
                  <a:pt x="30714" y="92520"/>
                  <a:pt x="48583" y="110388"/>
                  <a:pt x="70551" y="110388"/>
                </a:cubicBezTo>
                <a:cubicBezTo>
                  <a:pt x="92520" y="110388"/>
                  <a:pt x="110388" y="92520"/>
                  <a:pt x="110388" y="70551"/>
                </a:cubicBezTo>
                <a:cubicBezTo>
                  <a:pt x="110388" y="48583"/>
                  <a:pt x="92520" y="30714"/>
                  <a:pt x="70551" y="30714"/>
                </a:cubicBezTo>
                <a:close/>
              </a:path>
            </a:pathLst>
          </a:custGeom>
          <a:solidFill>
            <a:schemeClr val="bg1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151C767D-AADD-3BC5-D3BC-137F0E94162C}"/>
              </a:ext>
            </a:extLst>
          </p:cNvPr>
          <p:cNvSpPr/>
          <p:nvPr/>
        </p:nvSpPr>
        <p:spPr>
          <a:xfrm>
            <a:off x="1253815" y="2526576"/>
            <a:ext cx="499117" cy="499109"/>
          </a:xfrm>
          <a:custGeom>
            <a:avLst/>
            <a:gdLst>
              <a:gd name="connsiteX0" fmla="*/ 248887 w 499117"/>
              <a:gd name="connsiteY0" fmla="*/ 499110 h 499109"/>
              <a:gd name="connsiteX1" fmla="*/ 247405 w 499117"/>
              <a:gd name="connsiteY1" fmla="*/ 499110 h 499109"/>
              <a:gd name="connsiteX2" fmla="*/ 185016 w 499117"/>
              <a:gd name="connsiteY2" fmla="*/ 448646 h 499109"/>
              <a:gd name="connsiteX3" fmla="*/ 150186 w 499117"/>
              <a:gd name="connsiteY3" fmla="*/ 434202 h 499109"/>
              <a:gd name="connsiteX4" fmla="*/ 113505 w 499117"/>
              <a:gd name="connsiteY4" fmla="*/ 444162 h 499109"/>
              <a:gd name="connsiteX5" fmla="*/ 71903 w 499117"/>
              <a:gd name="connsiteY5" fmla="*/ 427445 h 499109"/>
              <a:gd name="connsiteX6" fmla="*/ 70582 w 499117"/>
              <a:gd name="connsiteY6" fmla="*/ 426048 h 499109"/>
              <a:gd name="connsiteX7" fmla="*/ 62642 w 499117"/>
              <a:gd name="connsiteY7" fmla="*/ 346520 h 499109"/>
              <a:gd name="connsiteX8" fmla="*/ 49066 w 499117"/>
              <a:gd name="connsiteY8" fmla="*/ 311314 h 499109"/>
              <a:gd name="connsiteX9" fmla="*/ 0 w 499117"/>
              <a:gd name="connsiteY9" fmla="*/ 250499 h 499109"/>
              <a:gd name="connsiteX10" fmla="*/ 0 w 499117"/>
              <a:gd name="connsiteY10" fmla="*/ 249017 h 499109"/>
              <a:gd name="connsiteX11" fmla="*/ 49020 w 499117"/>
              <a:gd name="connsiteY11" fmla="*/ 187850 h 499109"/>
              <a:gd name="connsiteX12" fmla="*/ 63425 w 499117"/>
              <a:gd name="connsiteY12" fmla="*/ 151338 h 499109"/>
              <a:gd name="connsiteX13" fmla="*/ 70236 w 499117"/>
              <a:gd name="connsiteY13" fmla="*/ 73446 h 499109"/>
              <a:gd name="connsiteX14" fmla="*/ 71204 w 499117"/>
              <a:gd name="connsiteY14" fmla="*/ 72379 h 499109"/>
              <a:gd name="connsiteX15" fmla="*/ 115210 w 499117"/>
              <a:gd name="connsiteY15" fmla="*/ 54956 h 499109"/>
              <a:gd name="connsiteX16" fmla="*/ 151430 w 499117"/>
              <a:gd name="connsiteY16" fmla="*/ 64255 h 499109"/>
              <a:gd name="connsiteX17" fmla="*/ 183956 w 499117"/>
              <a:gd name="connsiteY17" fmla="*/ 50794 h 499109"/>
              <a:gd name="connsiteX18" fmla="*/ 247405 w 499117"/>
              <a:gd name="connsiteY18" fmla="*/ 0 h 499109"/>
              <a:gd name="connsiteX19" fmla="*/ 248887 w 499117"/>
              <a:gd name="connsiteY19" fmla="*/ 0 h 499109"/>
              <a:gd name="connsiteX20" fmla="*/ 310009 w 499117"/>
              <a:gd name="connsiteY20" fmla="*/ 50871 h 499109"/>
              <a:gd name="connsiteX21" fmla="*/ 342934 w 499117"/>
              <a:gd name="connsiteY21" fmla="*/ 64562 h 499109"/>
              <a:gd name="connsiteX22" fmla="*/ 378233 w 499117"/>
              <a:gd name="connsiteY22" fmla="*/ 54871 h 499109"/>
              <a:gd name="connsiteX23" fmla="*/ 423775 w 499117"/>
              <a:gd name="connsiteY23" fmla="*/ 73469 h 499109"/>
              <a:gd name="connsiteX24" fmla="*/ 424566 w 499117"/>
              <a:gd name="connsiteY24" fmla="*/ 74198 h 499109"/>
              <a:gd name="connsiteX25" fmla="*/ 432260 w 499117"/>
              <a:gd name="connsiteY25" fmla="*/ 153703 h 499109"/>
              <a:gd name="connsiteX26" fmla="*/ 446826 w 499117"/>
              <a:gd name="connsiteY26" fmla="*/ 186275 h 499109"/>
              <a:gd name="connsiteX27" fmla="*/ 499117 w 499117"/>
              <a:gd name="connsiteY27" fmla="*/ 249017 h 499109"/>
              <a:gd name="connsiteX28" fmla="*/ 499117 w 499117"/>
              <a:gd name="connsiteY28" fmla="*/ 250499 h 499109"/>
              <a:gd name="connsiteX29" fmla="*/ 446788 w 499117"/>
              <a:gd name="connsiteY29" fmla="*/ 312857 h 499109"/>
              <a:gd name="connsiteX30" fmla="*/ 433112 w 499117"/>
              <a:gd name="connsiteY30" fmla="*/ 344048 h 499109"/>
              <a:gd name="connsiteX31" fmla="*/ 424228 w 499117"/>
              <a:gd name="connsiteY31" fmla="*/ 425326 h 499109"/>
              <a:gd name="connsiteX32" fmla="*/ 423107 w 499117"/>
              <a:gd name="connsiteY32" fmla="*/ 426962 h 499109"/>
              <a:gd name="connsiteX33" fmla="*/ 379961 w 499117"/>
              <a:gd name="connsiteY33" fmla="*/ 445359 h 499109"/>
              <a:gd name="connsiteX34" fmla="*/ 379976 w 499117"/>
              <a:gd name="connsiteY34" fmla="*/ 445359 h 499109"/>
              <a:gd name="connsiteX35" fmla="*/ 344224 w 499117"/>
              <a:gd name="connsiteY35" fmla="*/ 434456 h 499109"/>
              <a:gd name="connsiteX36" fmla="*/ 309033 w 499117"/>
              <a:gd name="connsiteY36" fmla="*/ 448838 h 499109"/>
              <a:gd name="connsiteX37" fmla="*/ 248887 w 499117"/>
              <a:gd name="connsiteY37" fmla="*/ 499110 h 499109"/>
              <a:gd name="connsiteX38" fmla="*/ 149602 w 499117"/>
              <a:gd name="connsiteY38" fmla="*/ 400969 h 499109"/>
              <a:gd name="connsiteX39" fmla="*/ 157358 w 499117"/>
              <a:gd name="connsiteY39" fmla="*/ 403066 h 499109"/>
              <a:gd name="connsiteX40" fmla="*/ 201740 w 499117"/>
              <a:gd name="connsiteY40" fmla="*/ 421494 h 499109"/>
              <a:gd name="connsiteX41" fmla="*/ 212989 w 499117"/>
              <a:gd name="connsiteY41" fmla="*/ 433765 h 499109"/>
              <a:gd name="connsiteX42" fmla="*/ 247397 w 499117"/>
              <a:gd name="connsiteY42" fmla="*/ 468395 h 499109"/>
              <a:gd name="connsiteX43" fmla="*/ 248879 w 499117"/>
              <a:gd name="connsiteY43" fmla="*/ 468395 h 499109"/>
              <a:gd name="connsiteX44" fmla="*/ 280784 w 499117"/>
              <a:gd name="connsiteY44" fmla="*/ 434018 h 499109"/>
              <a:gd name="connsiteX45" fmla="*/ 292071 w 499117"/>
              <a:gd name="connsiteY45" fmla="*/ 421464 h 499109"/>
              <a:gd name="connsiteX46" fmla="*/ 337306 w 499117"/>
              <a:gd name="connsiteY46" fmla="*/ 402536 h 499109"/>
              <a:gd name="connsiteX47" fmla="*/ 354829 w 499117"/>
              <a:gd name="connsiteY47" fmla="*/ 403834 h 499109"/>
              <a:gd name="connsiteX48" fmla="*/ 379991 w 499117"/>
              <a:gd name="connsiteY48" fmla="*/ 413432 h 499109"/>
              <a:gd name="connsiteX49" fmla="*/ 379991 w 499117"/>
              <a:gd name="connsiteY49" fmla="*/ 413432 h 499109"/>
              <a:gd name="connsiteX50" fmla="*/ 401246 w 499117"/>
              <a:gd name="connsiteY50" fmla="*/ 404640 h 499109"/>
              <a:gd name="connsiteX51" fmla="*/ 402267 w 499117"/>
              <a:gd name="connsiteY51" fmla="*/ 403611 h 499109"/>
              <a:gd name="connsiteX52" fmla="*/ 402774 w 499117"/>
              <a:gd name="connsiteY52" fmla="*/ 354767 h 499109"/>
              <a:gd name="connsiteX53" fmla="*/ 401323 w 499117"/>
              <a:gd name="connsiteY53" fmla="*/ 337429 h 499109"/>
              <a:gd name="connsiteX54" fmla="*/ 419160 w 499117"/>
              <a:gd name="connsiteY54" fmla="*/ 295289 h 499109"/>
              <a:gd name="connsiteX55" fmla="*/ 433534 w 499117"/>
              <a:gd name="connsiteY55" fmla="*/ 283924 h 499109"/>
              <a:gd name="connsiteX56" fmla="*/ 468388 w 499117"/>
              <a:gd name="connsiteY56" fmla="*/ 250492 h 499109"/>
              <a:gd name="connsiteX57" fmla="*/ 468388 w 499117"/>
              <a:gd name="connsiteY57" fmla="*/ 249010 h 499109"/>
              <a:gd name="connsiteX58" fmla="*/ 433511 w 499117"/>
              <a:gd name="connsiteY58" fmla="*/ 215162 h 499109"/>
              <a:gd name="connsiteX59" fmla="*/ 419567 w 499117"/>
              <a:gd name="connsiteY59" fmla="*/ 203806 h 499109"/>
              <a:gd name="connsiteX60" fmla="*/ 401062 w 499117"/>
              <a:gd name="connsiteY60" fmla="*/ 160391 h 499109"/>
              <a:gd name="connsiteX61" fmla="*/ 402398 w 499117"/>
              <a:gd name="connsiteY61" fmla="*/ 142891 h 499109"/>
              <a:gd name="connsiteX62" fmla="*/ 403212 w 499117"/>
              <a:gd name="connsiteY62" fmla="*/ 96221 h 499109"/>
              <a:gd name="connsiteX63" fmla="*/ 402413 w 499117"/>
              <a:gd name="connsiteY63" fmla="*/ 95491 h 499109"/>
              <a:gd name="connsiteX64" fmla="*/ 378248 w 499117"/>
              <a:gd name="connsiteY64" fmla="*/ 85570 h 499109"/>
              <a:gd name="connsiteX65" fmla="*/ 353454 w 499117"/>
              <a:gd name="connsiteY65" fmla="*/ 94508 h 499109"/>
              <a:gd name="connsiteX66" fmla="*/ 336093 w 499117"/>
              <a:gd name="connsiteY66" fmla="*/ 95829 h 499109"/>
              <a:gd name="connsiteX67" fmla="*/ 292547 w 499117"/>
              <a:gd name="connsiteY67" fmla="*/ 77746 h 499109"/>
              <a:gd name="connsiteX68" fmla="*/ 281191 w 499117"/>
              <a:gd name="connsiteY68" fmla="*/ 64370 h 499109"/>
              <a:gd name="connsiteX69" fmla="*/ 248887 w 499117"/>
              <a:gd name="connsiteY69" fmla="*/ 30714 h 499109"/>
              <a:gd name="connsiteX70" fmla="*/ 247405 w 499117"/>
              <a:gd name="connsiteY70" fmla="*/ 30714 h 499109"/>
              <a:gd name="connsiteX71" fmla="*/ 212582 w 499117"/>
              <a:gd name="connsiteY71" fmla="*/ 64554 h 499109"/>
              <a:gd name="connsiteX72" fmla="*/ 201241 w 499117"/>
              <a:gd name="connsiteY72" fmla="*/ 77754 h 499109"/>
              <a:gd name="connsiteX73" fmla="*/ 158533 w 499117"/>
              <a:gd name="connsiteY73" fmla="*/ 95345 h 499109"/>
              <a:gd name="connsiteX74" fmla="*/ 141908 w 499117"/>
              <a:gd name="connsiteY74" fmla="*/ 94485 h 499109"/>
              <a:gd name="connsiteX75" fmla="*/ 115171 w 499117"/>
              <a:gd name="connsiteY75" fmla="*/ 85686 h 499109"/>
              <a:gd name="connsiteX76" fmla="*/ 92811 w 499117"/>
              <a:gd name="connsiteY76" fmla="*/ 94132 h 499109"/>
              <a:gd name="connsiteX77" fmla="*/ 91736 w 499117"/>
              <a:gd name="connsiteY77" fmla="*/ 95199 h 499109"/>
              <a:gd name="connsiteX78" fmla="*/ 93318 w 499117"/>
              <a:gd name="connsiteY78" fmla="*/ 141839 h 499109"/>
              <a:gd name="connsiteX79" fmla="*/ 94094 w 499117"/>
              <a:gd name="connsiteY79" fmla="*/ 158732 h 499109"/>
              <a:gd name="connsiteX80" fmla="*/ 75427 w 499117"/>
              <a:gd name="connsiteY80" fmla="*/ 204535 h 499109"/>
              <a:gd name="connsiteX81" fmla="*/ 64070 w 499117"/>
              <a:gd name="connsiteY81" fmla="*/ 215769 h 499109"/>
              <a:gd name="connsiteX82" fmla="*/ 30714 w 499117"/>
              <a:gd name="connsiteY82" fmla="*/ 249025 h 499109"/>
              <a:gd name="connsiteX83" fmla="*/ 30714 w 499117"/>
              <a:gd name="connsiteY83" fmla="*/ 250507 h 499109"/>
              <a:gd name="connsiteX84" fmla="*/ 64040 w 499117"/>
              <a:gd name="connsiteY84" fmla="*/ 283364 h 499109"/>
              <a:gd name="connsiteX85" fmla="*/ 75842 w 499117"/>
              <a:gd name="connsiteY85" fmla="*/ 294613 h 499109"/>
              <a:gd name="connsiteX86" fmla="*/ 93871 w 499117"/>
              <a:gd name="connsiteY86" fmla="*/ 339187 h 499109"/>
              <a:gd name="connsiteX87" fmla="*/ 93034 w 499117"/>
              <a:gd name="connsiteY87" fmla="*/ 355835 h 499109"/>
              <a:gd name="connsiteX88" fmla="*/ 92689 w 499117"/>
              <a:gd name="connsiteY88" fmla="*/ 404686 h 499109"/>
              <a:gd name="connsiteX89" fmla="*/ 93979 w 499117"/>
              <a:gd name="connsiteY89" fmla="*/ 406076 h 499109"/>
              <a:gd name="connsiteX90" fmla="*/ 113513 w 499117"/>
              <a:gd name="connsiteY90" fmla="*/ 413455 h 499109"/>
              <a:gd name="connsiteX91" fmla="*/ 140503 w 499117"/>
              <a:gd name="connsiteY91" fmla="*/ 403972 h 499109"/>
              <a:gd name="connsiteX92" fmla="*/ 149602 w 499117"/>
              <a:gd name="connsiteY92" fmla="*/ 400969 h 49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99117" h="499109">
                <a:moveTo>
                  <a:pt x="248887" y="499110"/>
                </a:moveTo>
                <a:lnTo>
                  <a:pt x="247405" y="499110"/>
                </a:lnTo>
                <a:cubicBezTo>
                  <a:pt x="219378" y="499110"/>
                  <a:pt x="193977" y="478009"/>
                  <a:pt x="185016" y="448646"/>
                </a:cubicBezTo>
                <a:cubicBezTo>
                  <a:pt x="173030" y="444922"/>
                  <a:pt x="161381" y="440084"/>
                  <a:pt x="150186" y="434202"/>
                </a:cubicBezTo>
                <a:cubicBezTo>
                  <a:pt x="138683" y="440668"/>
                  <a:pt x="125960" y="444162"/>
                  <a:pt x="113505" y="444162"/>
                </a:cubicBezTo>
                <a:cubicBezTo>
                  <a:pt x="97449" y="444162"/>
                  <a:pt x="82676" y="438226"/>
                  <a:pt x="71903" y="427445"/>
                </a:cubicBezTo>
                <a:lnTo>
                  <a:pt x="70582" y="426048"/>
                </a:lnTo>
                <a:cubicBezTo>
                  <a:pt x="51070" y="406544"/>
                  <a:pt x="48130" y="373657"/>
                  <a:pt x="62642" y="346520"/>
                </a:cubicBezTo>
                <a:cubicBezTo>
                  <a:pt x="56868" y="335463"/>
                  <a:pt x="52860" y="323669"/>
                  <a:pt x="49066" y="311314"/>
                </a:cubicBezTo>
                <a:cubicBezTo>
                  <a:pt x="19657" y="302430"/>
                  <a:pt x="0" y="278096"/>
                  <a:pt x="0" y="250499"/>
                </a:cubicBezTo>
                <a:lnTo>
                  <a:pt x="0" y="249017"/>
                </a:lnTo>
                <a:cubicBezTo>
                  <a:pt x="0" y="221321"/>
                  <a:pt x="19642" y="196841"/>
                  <a:pt x="49020" y="187850"/>
                </a:cubicBezTo>
                <a:cubicBezTo>
                  <a:pt x="53005" y="174658"/>
                  <a:pt x="57490" y="162587"/>
                  <a:pt x="63425" y="151338"/>
                </a:cubicBezTo>
                <a:cubicBezTo>
                  <a:pt x="48506" y="124455"/>
                  <a:pt x="50740" y="92950"/>
                  <a:pt x="70236" y="73446"/>
                </a:cubicBezTo>
                <a:lnTo>
                  <a:pt x="71204" y="72379"/>
                </a:lnTo>
                <a:cubicBezTo>
                  <a:pt x="82430" y="61152"/>
                  <a:pt x="98033" y="54956"/>
                  <a:pt x="115210" y="54956"/>
                </a:cubicBezTo>
                <a:cubicBezTo>
                  <a:pt x="127711" y="54956"/>
                  <a:pt x="140250" y="58212"/>
                  <a:pt x="151430" y="64255"/>
                </a:cubicBezTo>
                <a:cubicBezTo>
                  <a:pt x="161904" y="58841"/>
                  <a:pt x="172784" y="54334"/>
                  <a:pt x="183956" y="50794"/>
                </a:cubicBezTo>
                <a:cubicBezTo>
                  <a:pt x="191650" y="21208"/>
                  <a:pt x="217351" y="0"/>
                  <a:pt x="247405" y="0"/>
                </a:cubicBezTo>
                <a:lnTo>
                  <a:pt x="248887" y="0"/>
                </a:lnTo>
                <a:cubicBezTo>
                  <a:pt x="278519" y="0"/>
                  <a:pt x="302867" y="20840"/>
                  <a:pt x="310009" y="50871"/>
                </a:cubicBezTo>
                <a:cubicBezTo>
                  <a:pt x="321327" y="54472"/>
                  <a:pt x="332346" y="59049"/>
                  <a:pt x="342934" y="64562"/>
                </a:cubicBezTo>
                <a:cubicBezTo>
                  <a:pt x="353677" y="58265"/>
                  <a:pt x="365901" y="54871"/>
                  <a:pt x="378233" y="54871"/>
                </a:cubicBezTo>
                <a:cubicBezTo>
                  <a:pt x="395602" y="54871"/>
                  <a:pt x="411773" y="61475"/>
                  <a:pt x="423775" y="73469"/>
                </a:cubicBezTo>
                <a:lnTo>
                  <a:pt x="424566" y="74198"/>
                </a:lnTo>
                <a:cubicBezTo>
                  <a:pt x="445851" y="95476"/>
                  <a:pt x="448400" y="127457"/>
                  <a:pt x="432260" y="153703"/>
                </a:cubicBezTo>
                <a:cubicBezTo>
                  <a:pt x="437865" y="164407"/>
                  <a:pt x="443286" y="175303"/>
                  <a:pt x="446826" y="186275"/>
                </a:cubicBezTo>
                <a:cubicBezTo>
                  <a:pt x="476811" y="193370"/>
                  <a:pt x="499117" y="218771"/>
                  <a:pt x="499117" y="249017"/>
                </a:cubicBezTo>
                <a:lnTo>
                  <a:pt x="499117" y="250499"/>
                </a:lnTo>
                <a:cubicBezTo>
                  <a:pt x="499117" y="280584"/>
                  <a:pt x="476803" y="305839"/>
                  <a:pt x="446788" y="312857"/>
                </a:cubicBezTo>
                <a:cubicBezTo>
                  <a:pt x="443424" y="323093"/>
                  <a:pt x="438587" y="333520"/>
                  <a:pt x="433112" y="344048"/>
                </a:cubicBezTo>
                <a:cubicBezTo>
                  <a:pt x="448953" y="370485"/>
                  <a:pt x="445682" y="403864"/>
                  <a:pt x="424228" y="425326"/>
                </a:cubicBezTo>
                <a:lnTo>
                  <a:pt x="423107" y="426962"/>
                </a:lnTo>
                <a:cubicBezTo>
                  <a:pt x="411597" y="438449"/>
                  <a:pt x="396201" y="445359"/>
                  <a:pt x="379961" y="445359"/>
                </a:cubicBezTo>
                <a:lnTo>
                  <a:pt x="379976" y="445359"/>
                </a:lnTo>
                <a:cubicBezTo>
                  <a:pt x="367683" y="445359"/>
                  <a:pt x="355297" y="441144"/>
                  <a:pt x="344224" y="434456"/>
                </a:cubicBezTo>
                <a:cubicBezTo>
                  <a:pt x="332937" y="440437"/>
                  <a:pt x="321166" y="445052"/>
                  <a:pt x="309033" y="448838"/>
                </a:cubicBezTo>
                <a:cubicBezTo>
                  <a:pt x="300717" y="478669"/>
                  <a:pt x="276668" y="499110"/>
                  <a:pt x="248887" y="499110"/>
                </a:cubicBezTo>
                <a:close/>
                <a:moveTo>
                  <a:pt x="149602" y="400969"/>
                </a:moveTo>
                <a:cubicBezTo>
                  <a:pt x="152282" y="400969"/>
                  <a:pt x="154954" y="401660"/>
                  <a:pt x="157358" y="403066"/>
                </a:cubicBezTo>
                <a:cubicBezTo>
                  <a:pt x="171341" y="411236"/>
                  <a:pt x="186283" y="417448"/>
                  <a:pt x="201740" y="421494"/>
                </a:cubicBezTo>
                <a:cubicBezTo>
                  <a:pt x="207576" y="423015"/>
                  <a:pt x="211976" y="427822"/>
                  <a:pt x="212989" y="433765"/>
                </a:cubicBezTo>
                <a:cubicBezTo>
                  <a:pt x="216299" y="453184"/>
                  <a:pt x="231410" y="468395"/>
                  <a:pt x="247397" y="468395"/>
                </a:cubicBezTo>
                <a:lnTo>
                  <a:pt x="248879" y="468395"/>
                </a:lnTo>
                <a:cubicBezTo>
                  <a:pt x="266402" y="468395"/>
                  <a:pt x="278196" y="451103"/>
                  <a:pt x="280784" y="434018"/>
                </a:cubicBezTo>
                <a:cubicBezTo>
                  <a:pt x="281698" y="427952"/>
                  <a:pt x="286136" y="423015"/>
                  <a:pt x="292071" y="421464"/>
                </a:cubicBezTo>
                <a:cubicBezTo>
                  <a:pt x="307897" y="417309"/>
                  <a:pt x="323108" y="410944"/>
                  <a:pt x="337306" y="402536"/>
                </a:cubicBezTo>
                <a:cubicBezTo>
                  <a:pt x="342842" y="399249"/>
                  <a:pt x="349838" y="399779"/>
                  <a:pt x="354829" y="403834"/>
                </a:cubicBezTo>
                <a:cubicBezTo>
                  <a:pt x="362423" y="410022"/>
                  <a:pt x="371361" y="413424"/>
                  <a:pt x="379991" y="413432"/>
                </a:cubicBezTo>
                <a:lnTo>
                  <a:pt x="379991" y="413432"/>
                </a:lnTo>
                <a:cubicBezTo>
                  <a:pt x="388146" y="413432"/>
                  <a:pt x="395495" y="410391"/>
                  <a:pt x="401246" y="404640"/>
                </a:cubicBezTo>
                <a:lnTo>
                  <a:pt x="402267" y="403611"/>
                </a:lnTo>
                <a:cubicBezTo>
                  <a:pt x="414968" y="390910"/>
                  <a:pt x="415190" y="369909"/>
                  <a:pt x="402774" y="354767"/>
                </a:cubicBezTo>
                <a:cubicBezTo>
                  <a:pt x="398750" y="349845"/>
                  <a:pt x="398167" y="342950"/>
                  <a:pt x="401323" y="337429"/>
                </a:cubicBezTo>
                <a:cubicBezTo>
                  <a:pt x="409577" y="322939"/>
                  <a:pt x="415574" y="308772"/>
                  <a:pt x="419160" y="295289"/>
                </a:cubicBezTo>
                <a:cubicBezTo>
                  <a:pt x="420826" y="289015"/>
                  <a:pt x="427061" y="284462"/>
                  <a:pt x="433534" y="283924"/>
                </a:cubicBezTo>
                <a:cubicBezTo>
                  <a:pt x="453261" y="282289"/>
                  <a:pt x="468388" y="268222"/>
                  <a:pt x="468388" y="250492"/>
                </a:cubicBezTo>
                <a:lnTo>
                  <a:pt x="468388" y="249010"/>
                </a:lnTo>
                <a:cubicBezTo>
                  <a:pt x="468388" y="231072"/>
                  <a:pt x="453253" y="216844"/>
                  <a:pt x="433511" y="215162"/>
                </a:cubicBezTo>
                <a:cubicBezTo>
                  <a:pt x="427054" y="214617"/>
                  <a:pt x="421226" y="210071"/>
                  <a:pt x="419567" y="203806"/>
                </a:cubicBezTo>
                <a:cubicBezTo>
                  <a:pt x="415697" y="189224"/>
                  <a:pt x="409331" y="174612"/>
                  <a:pt x="401062" y="160391"/>
                </a:cubicBezTo>
                <a:cubicBezTo>
                  <a:pt x="397829" y="154832"/>
                  <a:pt x="398305" y="147852"/>
                  <a:pt x="402398" y="142891"/>
                </a:cubicBezTo>
                <a:cubicBezTo>
                  <a:pt x="415052" y="127557"/>
                  <a:pt x="415359" y="108368"/>
                  <a:pt x="403212" y="96221"/>
                </a:cubicBezTo>
                <a:lnTo>
                  <a:pt x="402413" y="95491"/>
                </a:lnTo>
                <a:cubicBezTo>
                  <a:pt x="395886" y="88980"/>
                  <a:pt x="387409" y="85570"/>
                  <a:pt x="378248" y="85570"/>
                </a:cubicBezTo>
                <a:cubicBezTo>
                  <a:pt x="369410" y="85570"/>
                  <a:pt x="360603" y="88749"/>
                  <a:pt x="353454" y="94508"/>
                </a:cubicBezTo>
                <a:cubicBezTo>
                  <a:pt x="348501" y="98501"/>
                  <a:pt x="341598" y="99031"/>
                  <a:pt x="336093" y="95829"/>
                </a:cubicBezTo>
                <a:cubicBezTo>
                  <a:pt x="322394" y="87859"/>
                  <a:pt x="307743" y="81777"/>
                  <a:pt x="292547" y="77746"/>
                </a:cubicBezTo>
                <a:cubicBezTo>
                  <a:pt x="286335" y="76103"/>
                  <a:pt x="281805" y="70766"/>
                  <a:pt x="281191" y="64370"/>
                </a:cubicBezTo>
                <a:cubicBezTo>
                  <a:pt x="279279" y="44559"/>
                  <a:pt x="266002" y="30714"/>
                  <a:pt x="248887" y="30714"/>
                </a:cubicBezTo>
                <a:lnTo>
                  <a:pt x="247405" y="30714"/>
                </a:lnTo>
                <a:cubicBezTo>
                  <a:pt x="229644" y="30714"/>
                  <a:pt x="214663" y="45265"/>
                  <a:pt x="212582" y="64554"/>
                </a:cubicBezTo>
                <a:cubicBezTo>
                  <a:pt x="211899" y="70874"/>
                  <a:pt x="207392" y="76118"/>
                  <a:pt x="201241" y="77754"/>
                </a:cubicBezTo>
                <a:cubicBezTo>
                  <a:pt x="186383" y="81685"/>
                  <a:pt x="172016" y="87605"/>
                  <a:pt x="158533" y="95345"/>
                </a:cubicBezTo>
                <a:cubicBezTo>
                  <a:pt x="153311" y="98355"/>
                  <a:pt x="146800" y="98017"/>
                  <a:pt x="141908" y="94485"/>
                </a:cubicBezTo>
                <a:cubicBezTo>
                  <a:pt x="134145" y="88888"/>
                  <a:pt x="124401" y="85686"/>
                  <a:pt x="115171" y="85686"/>
                </a:cubicBezTo>
                <a:cubicBezTo>
                  <a:pt x="106195" y="85686"/>
                  <a:pt x="98256" y="88688"/>
                  <a:pt x="92811" y="94132"/>
                </a:cubicBezTo>
                <a:lnTo>
                  <a:pt x="91736" y="95199"/>
                </a:lnTo>
                <a:cubicBezTo>
                  <a:pt x="79451" y="107485"/>
                  <a:pt x="83236" y="127964"/>
                  <a:pt x="93318" y="141839"/>
                </a:cubicBezTo>
                <a:cubicBezTo>
                  <a:pt x="96935" y="146807"/>
                  <a:pt x="97242" y="153457"/>
                  <a:pt x="94094" y="158732"/>
                </a:cubicBezTo>
                <a:cubicBezTo>
                  <a:pt x="86062" y="172208"/>
                  <a:pt x="79957" y="187197"/>
                  <a:pt x="75427" y="204535"/>
                </a:cubicBezTo>
                <a:cubicBezTo>
                  <a:pt x="73914" y="210333"/>
                  <a:pt x="69975" y="214717"/>
                  <a:pt x="64070" y="215769"/>
                </a:cubicBezTo>
                <a:cubicBezTo>
                  <a:pt x="44597" y="219240"/>
                  <a:pt x="30714" y="233537"/>
                  <a:pt x="30714" y="249025"/>
                </a:cubicBezTo>
                <a:lnTo>
                  <a:pt x="30714" y="250507"/>
                </a:lnTo>
                <a:cubicBezTo>
                  <a:pt x="30714" y="265834"/>
                  <a:pt x="44582" y="279954"/>
                  <a:pt x="64040" y="283364"/>
                </a:cubicBezTo>
                <a:cubicBezTo>
                  <a:pt x="69960" y="284400"/>
                  <a:pt x="74321" y="288793"/>
                  <a:pt x="75842" y="294613"/>
                </a:cubicBezTo>
                <a:cubicBezTo>
                  <a:pt x="80042" y="310692"/>
                  <a:pt x="85970" y="325688"/>
                  <a:pt x="93871" y="339187"/>
                </a:cubicBezTo>
                <a:cubicBezTo>
                  <a:pt x="96919" y="344393"/>
                  <a:pt x="96536" y="350913"/>
                  <a:pt x="93034" y="355835"/>
                </a:cubicBezTo>
                <a:cubicBezTo>
                  <a:pt x="81585" y="371944"/>
                  <a:pt x="81401" y="393406"/>
                  <a:pt x="92689" y="404686"/>
                </a:cubicBezTo>
                <a:lnTo>
                  <a:pt x="93979" y="406076"/>
                </a:lnTo>
                <a:cubicBezTo>
                  <a:pt x="100022" y="412111"/>
                  <a:pt x="107961" y="413455"/>
                  <a:pt x="113513" y="413455"/>
                </a:cubicBezTo>
                <a:cubicBezTo>
                  <a:pt x="122505" y="413455"/>
                  <a:pt x="132341" y="409992"/>
                  <a:pt x="140503" y="403972"/>
                </a:cubicBezTo>
                <a:cubicBezTo>
                  <a:pt x="143198" y="401975"/>
                  <a:pt x="146393" y="400969"/>
                  <a:pt x="149602" y="400969"/>
                </a:cubicBezTo>
                <a:close/>
              </a:path>
            </a:pathLst>
          </a:custGeom>
          <a:solidFill>
            <a:schemeClr val="bg1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4" name="图形 5">
            <a:extLst>
              <a:ext uri="{FF2B5EF4-FFF2-40B4-BE49-F238E27FC236}">
                <a16:creationId xmlns:a16="http://schemas.microsoft.com/office/drawing/2014/main" id="{40FA1EA6-7A49-9C5A-F613-627CA8853907}"/>
              </a:ext>
            </a:extLst>
          </p:cNvPr>
          <p:cNvGrpSpPr/>
          <p:nvPr/>
        </p:nvGrpSpPr>
        <p:grpSpPr>
          <a:xfrm>
            <a:off x="1359367" y="2628640"/>
            <a:ext cx="279938" cy="292578"/>
            <a:chOff x="1359367" y="2628640"/>
            <a:chExt cx="279938" cy="292578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E3BEDA0-27D7-7F78-6E35-B7EFDB8247B0}"/>
                </a:ext>
              </a:extLst>
            </p:cNvPr>
            <p:cNvSpPr/>
            <p:nvPr/>
          </p:nvSpPr>
          <p:spPr>
            <a:xfrm>
              <a:off x="1493218" y="2628640"/>
              <a:ext cx="146087" cy="105173"/>
            </a:xfrm>
            <a:custGeom>
              <a:avLst/>
              <a:gdLst>
                <a:gd name="connsiteX0" fmla="*/ 138415 w 146087"/>
                <a:gd name="connsiteY0" fmla="*/ 105174 h 105173"/>
                <a:gd name="connsiteX1" fmla="*/ 131243 w 146087"/>
                <a:gd name="connsiteY1" fmla="*/ 100244 h 105173"/>
                <a:gd name="connsiteX2" fmla="*/ 7679 w 146087"/>
                <a:gd name="connsiteY2" fmla="*/ 15357 h 105173"/>
                <a:gd name="connsiteX3" fmla="*/ 0 w 146087"/>
                <a:gd name="connsiteY3" fmla="*/ 7679 h 105173"/>
                <a:gd name="connsiteX4" fmla="*/ 7679 w 146087"/>
                <a:gd name="connsiteY4" fmla="*/ 0 h 105173"/>
                <a:gd name="connsiteX5" fmla="*/ 7679 w 146087"/>
                <a:gd name="connsiteY5" fmla="*/ 0 h 105173"/>
                <a:gd name="connsiteX6" fmla="*/ 145579 w 146087"/>
                <a:gd name="connsiteY6" fmla="*/ 94739 h 105173"/>
                <a:gd name="connsiteX7" fmla="*/ 141164 w 146087"/>
                <a:gd name="connsiteY7" fmla="*/ 104659 h 105173"/>
                <a:gd name="connsiteX8" fmla="*/ 138415 w 146087"/>
                <a:gd name="connsiteY8" fmla="*/ 105174 h 10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087" h="105173">
                  <a:moveTo>
                    <a:pt x="138415" y="105174"/>
                  </a:moveTo>
                  <a:cubicBezTo>
                    <a:pt x="135328" y="105174"/>
                    <a:pt x="132418" y="103300"/>
                    <a:pt x="131243" y="100244"/>
                  </a:cubicBezTo>
                  <a:cubicBezTo>
                    <a:pt x="111739" y="49473"/>
                    <a:pt x="62082" y="15365"/>
                    <a:pt x="7679" y="15357"/>
                  </a:cubicBezTo>
                  <a:cubicBezTo>
                    <a:pt x="3432" y="15357"/>
                    <a:pt x="0" y="11917"/>
                    <a:pt x="0" y="7679"/>
                  </a:cubicBezTo>
                  <a:cubicBezTo>
                    <a:pt x="0" y="3440"/>
                    <a:pt x="3432" y="0"/>
                    <a:pt x="7679" y="0"/>
                  </a:cubicBezTo>
                  <a:lnTo>
                    <a:pt x="7679" y="0"/>
                  </a:lnTo>
                  <a:cubicBezTo>
                    <a:pt x="68386" y="0"/>
                    <a:pt x="123810" y="38071"/>
                    <a:pt x="145579" y="94739"/>
                  </a:cubicBezTo>
                  <a:cubicBezTo>
                    <a:pt x="147091" y="98693"/>
                    <a:pt x="145118" y="103139"/>
                    <a:pt x="141164" y="104659"/>
                  </a:cubicBezTo>
                  <a:cubicBezTo>
                    <a:pt x="140258" y="105013"/>
                    <a:pt x="139328" y="105174"/>
                    <a:pt x="138415" y="10517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0994483-4564-E9EC-67BB-D7D6AD4ED5F9}"/>
                </a:ext>
              </a:extLst>
            </p:cNvPr>
            <p:cNvSpPr/>
            <p:nvPr/>
          </p:nvSpPr>
          <p:spPr>
            <a:xfrm>
              <a:off x="1359367" y="2816051"/>
              <a:ext cx="20650" cy="28557"/>
            </a:xfrm>
            <a:custGeom>
              <a:avLst/>
              <a:gdLst>
                <a:gd name="connsiteX0" fmla="*/ 12974 w 20650"/>
                <a:gd name="connsiteY0" fmla="*/ 28557 h 28557"/>
                <a:gd name="connsiteX1" fmla="*/ 6394 w 20650"/>
                <a:gd name="connsiteY1" fmla="*/ 24841 h 28557"/>
                <a:gd name="connsiteX2" fmla="*/ 2954 w 20650"/>
                <a:gd name="connsiteY2" fmla="*/ 17009 h 28557"/>
                <a:gd name="connsiteX3" fmla="*/ 512 w 20650"/>
                <a:gd name="connsiteY3" fmla="*/ 10428 h 28557"/>
                <a:gd name="connsiteX4" fmla="*/ 4927 w 20650"/>
                <a:gd name="connsiteY4" fmla="*/ 515 h 28557"/>
                <a:gd name="connsiteX5" fmla="*/ 14848 w 20650"/>
                <a:gd name="connsiteY5" fmla="*/ 4923 h 28557"/>
                <a:gd name="connsiteX6" fmla="*/ 17390 w 20650"/>
                <a:gd name="connsiteY6" fmla="*/ 11787 h 28557"/>
                <a:gd name="connsiteX7" fmla="*/ 19547 w 20650"/>
                <a:gd name="connsiteY7" fmla="*/ 16909 h 28557"/>
                <a:gd name="connsiteX8" fmla="*/ 16937 w 20650"/>
                <a:gd name="connsiteY8" fmla="*/ 27452 h 28557"/>
                <a:gd name="connsiteX9" fmla="*/ 12974 w 20650"/>
                <a:gd name="connsiteY9" fmla="*/ 28557 h 2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650" h="28557">
                  <a:moveTo>
                    <a:pt x="12974" y="28557"/>
                  </a:moveTo>
                  <a:cubicBezTo>
                    <a:pt x="10371" y="28557"/>
                    <a:pt x="7830" y="27229"/>
                    <a:pt x="6394" y="24841"/>
                  </a:cubicBezTo>
                  <a:cubicBezTo>
                    <a:pt x="4866" y="22307"/>
                    <a:pt x="4182" y="20434"/>
                    <a:pt x="2954" y="17009"/>
                  </a:cubicBezTo>
                  <a:cubicBezTo>
                    <a:pt x="2363" y="15389"/>
                    <a:pt x="1610" y="13300"/>
                    <a:pt x="512" y="10428"/>
                  </a:cubicBezTo>
                  <a:cubicBezTo>
                    <a:pt x="-1008" y="6466"/>
                    <a:pt x="973" y="2028"/>
                    <a:pt x="4927" y="515"/>
                  </a:cubicBezTo>
                  <a:cubicBezTo>
                    <a:pt x="8882" y="-1013"/>
                    <a:pt x="13328" y="976"/>
                    <a:pt x="14848" y="4923"/>
                  </a:cubicBezTo>
                  <a:cubicBezTo>
                    <a:pt x="15992" y="7917"/>
                    <a:pt x="16783" y="10098"/>
                    <a:pt x="17390" y="11787"/>
                  </a:cubicBezTo>
                  <a:cubicBezTo>
                    <a:pt x="18511" y="14867"/>
                    <a:pt x="18833" y="15727"/>
                    <a:pt x="19547" y="16909"/>
                  </a:cubicBezTo>
                  <a:cubicBezTo>
                    <a:pt x="21736" y="20549"/>
                    <a:pt x="20569" y="25263"/>
                    <a:pt x="16937" y="27452"/>
                  </a:cubicBezTo>
                  <a:cubicBezTo>
                    <a:pt x="15685" y="28204"/>
                    <a:pt x="14318" y="28557"/>
                    <a:pt x="12974" y="285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FF450F1-21E7-DB25-2DA0-A600CF47A42B}"/>
                </a:ext>
              </a:extLst>
            </p:cNvPr>
            <p:cNvSpPr/>
            <p:nvPr/>
          </p:nvSpPr>
          <p:spPr>
            <a:xfrm>
              <a:off x="1383002" y="2856044"/>
              <a:ext cx="122448" cy="65173"/>
            </a:xfrm>
            <a:custGeom>
              <a:avLst/>
              <a:gdLst>
                <a:gd name="connsiteX0" fmla="*/ 114770 w 122448"/>
                <a:gd name="connsiteY0" fmla="*/ 65174 h 65173"/>
                <a:gd name="connsiteX1" fmla="*/ 114770 w 122448"/>
                <a:gd name="connsiteY1" fmla="*/ 65174 h 65173"/>
                <a:gd name="connsiteX2" fmla="*/ 1810 w 122448"/>
                <a:gd name="connsiteY2" fmla="*/ 12629 h 65173"/>
                <a:gd name="connsiteX3" fmla="*/ 2731 w 122448"/>
                <a:gd name="connsiteY3" fmla="*/ 1810 h 65173"/>
                <a:gd name="connsiteX4" fmla="*/ 13551 w 122448"/>
                <a:gd name="connsiteY4" fmla="*/ 2731 h 65173"/>
                <a:gd name="connsiteX5" fmla="*/ 114770 w 122448"/>
                <a:gd name="connsiteY5" fmla="*/ 49817 h 65173"/>
                <a:gd name="connsiteX6" fmla="*/ 122449 w 122448"/>
                <a:gd name="connsiteY6" fmla="*/ 57495 h 65173"/>
                <a:gd name="connsiteX7" fmla="*/ 114770 w 122448"/>
                <a:gd name="connsiteY7" fmla="*/ 65174 h 6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48" h="65173">
                  <a:moveTo>
                    <a:pt x="114770" y="65174"/>
                  </a:moveTo>
                  <a:lnTo>
                    <a:pt x="114770" y="65174"/>
                  </a:lnTo>
                  <a:cubicBezTo>
                    <a:pt x="71133" y="65174"/>
                    <a:pt x="29960" y="46023"/>
                    <a:pt x="1810" y="12629"/>
                  </a:cubicBezTo>
                  <a:cubicBezTo>
                    <a:pt x="-924" y="9381"/>
                    <a:pt x="-517" y="4536"/>
                    <a:pt x="2731" y="1810"/>
                  </a:cubicBezTo>
                  <a:cubicBezTo>
                    <a:pt x="5964" y="-924"/>
                    <a:pt x="10817" y="-517"/>
                    <a:pt x="13551" y="2731"/>
                  </a:cubicBezTo>
                  <a:cubicBezTo>
                    <a:pt x="38775" y="32647"/>
                    <a:pt x="75671" y="49817"/>
                    <a:pt x="114770" y="49817"/>
                  </a:cubicBezTo>
                  <a:cubicBezTo>
                    <a:pt x="119009" y="49817"/>
                    <a:pt x="122449" y="53257"/>
                    <a:pt x="122449" y="57495"/>
                  </a:cubicBezTo>
                  <a:cubicBezTo>
                    <a:pt x="122449" y="61742"/>
                    <a:pt x="119009" y="65174"/>
                    <a:pt x="114770" y="6517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AD6D237-FE37-8764-D0FF-131FBC964E5F}"/>
              </a:ext>
            </a:extLst>
          </p:cNvPr>
          <p:cNvSpPr/>
          <p:nvPr/>
        </p:nvSpPr>
        <p:spPr>
          <a:xfrm>
            <a:off x="1249975" y="4510582"/>
            <a:ext cx="506788" cy="130536"/>
          </a:xfrm>
          <a:custGeom>
            <a:avLst/>
            <a:gdLst>
              <a:gd name="connsiteX0" fmla="*/ 441520 w 506788"/>
              <a:gd name="connsiteY0" fmla="*/ 130536 h 130536"/>
              <a:gd name="connsiteX1" fmla="*/ 65268 w 506788"/>
              <a:gd name="connsiteY1" fmla="*/ 130536 h 130536"/>
              <a:gd name="connsiteX2" fmla="*/ 0 w 506788"/>
              <a:gd name="connsiteY2" fmla="*/ 65268 h 130536"/>
              <a:gd name="connsiteX3" fmla="*/ 65268 w 506788"/>
              <a:gd name="connsiteY3" fmla="*/ 0 h 130536"/>
              <a:gd name="connsiteX4" fmla="*/ 441520 w 506788"/>
              <a:gd name="connsiteY4" fmla="*/ 0 h 130536"/>
              <a:gd name="connsiteX5" fmla="*/ 506788 w 506788"/>
              <a:gd name="connsiteY5" fmla="*/ 65268 h 130536"/>
              <a:gd name="connsiteX6" fmla="*/ 441520 w 506788"/>
              <a:gd name="connsiteY6" fmla="*/ 130536 h 130536"/>
              <a:gd name="connsiteX7" fmla="*/ 65268 w 506788"/>
              <a:gd name="connsiteY7" fmla="*/ 30714 h 130536"/>
              <a:gd name="connsiteX8" fmla="*/ 30714 w 506788"/>
              <a:gd name="connsiteY8" fmla="*/ 65268 h 130536"/>
              <a:gd name="connsiteX9" fmla="*/ 65268 w 506788"/>
              <a:gd name="connsiteY9" fmla="*/ 99822 h 130536"/>
              <a:gd name="connsiteX10" fmla="*/ 441520 w 506788"/>
              <a:gd name="connsiteY10" fmla="*/ 99822 h 130536"/>
              <a:gd name="connsiteX11" fmla="*/ 476074 w 506788"/>
              <a:gd name="connsiteY11" fmla="*/ 65268 h 130536"/>
              <a:gd name="connsiteX12" fmla="*/ 441520 w 506788"/>
              <a:gd name="connsiteY12" fmla="*/ 30714 h 130536"/>
              <a:gd name="connsiteX13" fmla="*/ 65268 w 506788"/>
              <a:gd name="connsiteY13" fmla="*/ 30714 h 1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6788" h="130536">
                <a:moveTo>
                  <a:pt x="441520" y="130536"/>
                </a:moveTo>
                <a:lnTo>
                  <a:pt x="65268" y="130536"/>
                </a:lnTo>
                <a:cubicBezTo>
                  <a:pt x="29279" y="130536"/>
                  <a:pt x="0" y="101258"/>
                  <a:pt x="0" y="65268"/>
                </a:cubicBezTo>
                <a:cubicBezTo>
                  <a:pt x="0" y="29279"/>
                  <a:pt x="29279" y="0"/>
                  <a:pt x="65268" y="0"/>
                </a:cubicBezTo>
                <a:lnTo>
                  <a:pt x="441520" y="0"/>
                </a:lnTo>
                <a:cubicBezTo>
                  <a:pt x="477510" y="0"/>
                  <a:pt x="506788" y="29279"/>
                  <a:pt x="506788" y="65268"/>
                </a:cubicBezTo>
                <a:cubicBezTo>
                  <a:pt x="506788" y="101258"/>
                  <a:pt x="477510" y="130536"/>
                  <a:pt x="441520" y="130536"/>
                </a:cubicBezTo>
                <a:close/>
                <a:moveTo>
                  <a:pt x="65268" y="30714"/>
                </a:moveTo>
                <a:cubicBezTo>
                  <a:pt x="46218" y="30714"/>
                  <a:pt x="30714" y="46218"/>
                  <a:pt x="30714" y="65268"/>
                </a:cubicBezTo>
                <a:cubicBezTo>
                  <a:pt x="30714" y="84319"/>
                  <a:pt x="46218" y="99822"/>
                  <a:pt x="65268" y="99822"/>
                </a:cubicBezTo>
                <a:lnTo>
                  <a:pt x="441520" y="99822"/>
                </a:lnTo>
                <a:cubicBezTo>
                  <a:pt x="460571" y="99822"/>
                  <a:pt x="476074" y="84319"/>
                  <a:pt x="476074" y="65268"/>
                </a:cubicBezTo>
                <a:cubicBezTo>
                  <a:pt x="476074" y="46218"/>
                  <a:pt x="460571" y="30714"/>
                  <a:pt x="441520" y="30714"/>
                </a:cubicBezTo>
                <a:lnTo>
                  <a:pt x="65268" y="30714"/>
                </a:lnTo>
                <a:close/>
              </a:path>
            </a:pathLst>
          </a:custGeom>
          <a:solidFill>
            <a:schemeClr val="bg1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F8C09AA-F9C0-FA47-E4FE-89009C87C649}"/>
              </a:ext>
            </a:extLst>
          </p:cNvPr>
          <p:cNvSpPr/>
          <p:nvPr/>
        </p:nvSpPr>
        <p:spPr>
          <a:xfrm>
            <a:off x="1249975" y="4871477"/>
            <a:ext cx="445359" cy="130536"/>
          </a:xfrm>
          <a:custGeom>
            <a:avLst/>
            <a:gdLst>
              <a:gd name="connsiteX0" fmla="*/ 380091 w 445359"/>
              <a:gd name="connsiteY0" fmla="*/ 130536 h 130536"/>
              <a:gd name="connsiteX1" fmla="*/ 65268 w 445359"/>
              <a:gd name="connsiteY1" fmla="*/ 130536 h 130536"/>
              <a:gd name="connsiteX2" fmla="*/ 0 w 445359"/>
              <a:gd name="connsiteY2" fmla="*/ 65268 h 130536"/>
              <a:gd name="connsiteX3" fmla="*/ 65268 w 445359"/>
              <a:gd name="connsiteY3" fmla="*/ 0 h 130536"/>
              <a:gd name="connsiteX4" fmla="*/ 380091 w 445359"/>
              <a:gd name="connsiteY4" fmla="*/ 0 h 130536"/>
              <a:gd name="connsiteX5" fmla="*/ 445359 w 445359"/>
              <a:gd name="connsiteY5" fmla="*/ 65268 h 130536"/>
              <a:gd name="connsiteX6" fmla="*/ 380091 w 445359"/>
              <a:gd name="connsiteY6" fmla="*/ 130536 h 130536"/>
              <a:gd name="connsiteX7" fmla="*/ 65268 w 445359"/>
              <a:gd name="connsiteY7" fmla="*/ 30714 h 130536"/>
              <a:gd name="connsiteX8" fmla="*/ 30714 w 445359"/>
              <a:gd name="connsiteY8" fmla="*/ 65268 h 130536"/>
              <a:gd name="connsiteX9" fmla="*/ 65268 w 445359"/>
              <a:gd name="connsiteY9" fmla="*/ 99822 h 130536"/>
              <a:gd name="connsiteX10" fmla="*/ 380091 w 445359"/>
              <a:gd name="connsiteY10" fmla="*/ 99822 h 130536"/>
              <a:gd name="connsiteX11" fmla="*/ 414645 w 445359"/>
              <a:gd name="connsiteY11" fmla="*/ 65268 h 130536"/>
              <a:gd name="connsiteX12" fmla="*/ 380091 w 445359"/>
              <a:gd name="connsiteY12" fmla="*/ 30714 h 130536"/>
              <a:gd name="connsiteX13" fmla="*/ 65268 w 445359"/>
              <a:gd name="connsiteY13" fmla="*/ 30714 h 1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5359" h="130536">
                <a:moveTo>
                  <a:pt x="380091" y="130536"/>
                </a:moveTo>
                <a:lnTo>
                  <a:pt x="65268" y="130536"/>
                </a:lnTo>
                <a:cubicBezTo>
                  <a:pt x="29279" y="130536"/>
                  <a:pt x="0" y="101258"/>
                  <a:pt x="0" y="65268"/>
                </a:cubicBezTo>
                <a:cubicBezTo>
                  <a:pt x="0" y="29279"/>
                  <a:pt x="29279" y="0"/>
                  <a:pt x="65268" y="0"/>
                </a:cubicBezTo>
                <a:lnTo>
                  <a:pt x="380091" y="0"/>
                </a:lnTo>
                <a:cubicBezTo>
                  <a:pt x="416081" y="0"/>
                  <a:pt x="445359" y="29279"/>
                  <a:pt x="445359" y="65268"/>
                </a:cubicBezTo>
                <a:cubicBezTo>
                  <a:pt x="445359" y="101258"/>
                  <a:pt x="416081" y="130536"/>
                  <a:pt x="380091" y="130536"/>
                </a:cubicBezTo>
                <a:close/>
                <a:moveTo>
                  <a:pt x="65268" y="30714"/>
                </a:moveTo>
                <a:cubicBezTo>
                  <a:pt x="46218" y="30714"/>
                  <a:pt x="30714" y="46218"/>
                  <a:pt x="30714" y="65268"/>
                </a:cubicBezTo>
                <a:cubicBezTo>
                  <a:pt x="30714" y="84319"/>
                  <a:pt x="46218" y="99822"/>
                  <a:pt x="65268" y="99822"/>
                </a:cubicBezTo>
                <a:lnTo>
                  <a:pt x="380091" y="99822"/>
                </a:lnTo>
                <a:cubicBezTo>
                  <a:pt x="399142" y="99822"/>
                  <a:pt x="414645" y="84319"/>
                  <a:pt x="414645" y="65268"/>
                </a:cubicBezTo>
                <a:cubicBezTo>
                  <a:pt x="414645" y="46218"/>
                  <a:pt x="399142" y="30714"/>
                  <a:pt x="380091" y="30714"/>
                </a:cubicBezTo>
                <a:lnTo>
                  <a:pt x="65268" y="30714"/>
                </a:lnTo>
                <a:close/>
              </a:path>
            </a:pathLst>
          </a:custGeom>
          <a:solidFill>
            <a:schemeClr val="bg1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41FE834-853B-6C3D-A253-B2A340C9E6E7}"/>
              </a:ext>
            </a:extLst>
          </p:cNvPr>
          <p:cNvSpPr/>
          <p:nvPr/>
        </p:nvSpPr>
        <p:spPr>
          <a:xfrm>
            <a:off x="1249975" y="4694869"/>
            <a:ext cx="353216" cy="130536"/>
          </a:xfrm>
          <a:custGeom>
            <a:avLst/>
            <a:gdLst>
              <a:gd name="connsiteX0" fmla="*/ 287948 w 353216"/>
              <a:gd name="connsiteY0" fmla="*/ 130536 h 130536"/>
              <a:gd name="connsiteX1" fmla="*/ 65268 w 353216"/>
              <a:gd name="connsiteY1" fmla="*/ 130536 h 130536"/>
              <a:gd name="connsiteX2" fmla="*/ 0 w 353216"/>
              <a:gd name="connsiteY2" fmla="*/ 65268 h 130536"/>
              <a:gd name="connsiteX3" fmla="*/ 65268 w 353216"/>
              <a:gd name="connsiteY3" fmla="*/ 0 h 130536"/>
              <a:gd name="connsiteX4" fmla="*/ 287948 w 353216"/>
              <a:gd name="connsiteY4" fmla="*/ 0 h 130536"/>
              <a:gd name="connsiteX5" fmla="*/ 353216 w 353216"/>
              <a:gd name="connsiteY5" fmla="*/ 65268 h 130536"/>
              <a:gd name="connsiteX6" fmla="*/ 287948 w 353216"/>
              <a:gd name="connsiteY6" fmla="*/ 130536 h 130536"/>
              <a:gd name="connsiteX7" fmla="*/ 65268 w 353216"/>
              <a:gd name="connsiteY7" fmla="*/ 30714 h 130536"/>
              <a:gd name="connsiteX8" fmla="*/ 30714 w 353216"/>
              <a:gd name="connsiteY8" fmla="*/ 65268 h 130536"/>
              <a:gd name="connsiteX9" fmla="*/ 65268 w 353216"/>
              <a:gd name="connsiteY9" fmla="*/ 99822 h 130536"/>
              <a:gd name="connsiteX10" fmla="*/ 287948 w 353216"/>
              <a:gd name="connsiteY10" fmla="*/ 99822 h 130536"/>
              <a:gd name="connsiteX11" fmla="*/ 322502 w 353216"/>
              <a:gd name="connsiteY11" fmla="*/ 65268 h 130536"/>
              <a:gd name="connsiteX12" fmla="*/ 287948 w 353216"/>
              <a:gd name="connsiteY12" fmla="*/ 30714 h 130536"/>
              <a:gd name="connsiteX13" fmla="*/ 65268 w 353216"/>
              <a:gd name="connsiteY13" fmla="*/ 30714 h 1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3216" h="130536">
                <a:moveTo>
                  <a:pt x="287948" y="130536"/>
                </a:moveTo>
                <a:lnTo>
                  <a:pt x="65268" y="130536"/>
                </a:lnTo>
                <a:cubicBezTo>
                  <a:pt x="29279" y="130536"/>
                  <a:pt x="0" y="101258"/>
                  <a:pt x="0" y="65268"/>
                </a:cubicBezTo>
                <a:cubicBezTo>
                  <a:pt x="0" y="29279"/>
                  <a:pt x="29279" y="0"/>
                  <a:pt x="65268" y="0"/>
                </a:cubicBezTo>
                <a:lnTo>
                  <a:pt x="287948" y="0"/>
                </a:lnTo>
                <a:cubicBezTo>
                  <a:pt x="323938" y="0"/>
                  <a:pt x="353216" y="29279"/>
                  <a:pt x="353216" y="65268"/>
                </a:cubicBezTo>
                <a:cubicBezTo>
                  <a:pt x="353216" y="101258"/>
                  <a:pt x="323938" y="130536"/>
                  <a:pt x="287948" y="130536"/>
                </a:cubicBezTo>
                <a:close/>
                <a:moveTo>
                  <a:pt x="65268" y="30714"/>
                </a:moveTo>
                <a:cubicBezTo>
                  <a:pt x="46218" y="30714"/>
                  <a:pt x="30714" y="46218"/>
                  <a:pt x="30714" y="65268"/>
                </a:cubicBezTo>
                <a:cubicBezTo>
                  <a:pt x="30714" y="84319"/>
                  <a:pt x="46218" y="99822"/>
                  <a:pt x="65268" y="99822"/>
                </a:cubicBezTo>
                <a:lnTo>
                  <a:pt x="287948" y="99822"/>
                </a:lnTo>
                <a:cubicBezTo>
                  <a:pt x="306999" y="99822"/>
                  <a:pt x="322502" y="84319"/>
                  <a:pt x="322502" y="65268"/>
                </a:cubicBezTo>
                <a:cubicBezTo>
                  <a:pt x="322502" y="46218"/>
                  <a:pt x="306999" y="30714"/>
                  <a:pt x="287948" y="30714"/>
                </a:cubicBezTo>
                <a:lnTo>
                  <a:pt x="65268" y="30714"/>
                </a:lnTo>
                <a:close/>
              </a:path>
            </a:pathLst>
          </a:custGeom>
          <a:solidFill>
            <a:schemeClr val="bg1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C760730-91E3-9527-DEB8-539546F11C9B}"/>
              </a:ext>
            </a:extLst>
          </p:cNvPr>
          <p:cNvSpPr/>
          <p:nvPr/>
        </p:nvSpPr>
        <p:spPr>
          <a:xfrm>
            <a:off x="7326335" y="2643674"/>
            <a:ext cx="414652" cy="380091"/>
          </a:xfrm>
          <a:custGeom>
            <a:avLst/>
            <a:gdLst>
              <a:gd name="connsiteX0" fmla="*/ 102671 w 414652"/>
              <a:gd name="connsiteY0" fmla="*/ 380091 h 380091"/>
              <a:gd name="connsiteX1" fmla="*/ 95476 w 414652"/>
              <a:gd name="connsiteY1" fmla="*/ 378294 h 380091"/>
              <a:gd name="connsiteX2" fmla="*/ 87313 w 414652"/>
              <a:gd name="connsiteY2" fmla="*/ 364335 h 380091"/>
              <a:gd name="connsiteX3" fmla="*/ 88811 w 414652"/>
              <a:gd name="connsiteY3" fmla="*/ 307152 h 380091"/>
              <a:gd name="connsiteX4" fmla="*/ 50303 w 414652"/>
              <a:gd name="connsiteY4" fmla="*/ 307152 h 380091"/>
              <a:gd name="connsiteX5" fmla="*/ 0 w 414652"/>
              <a:gd name="connsiteY5" fmla="*/ 253241 h 380091"/>
              <a:gd name="connsiteX6" fmla="*/ 0 w 414652"/>
              <a:gd name="connsiteY6" fmla="*/ 52545 h 380091"/>
              <a:gd name="connsiteX7" fmla="*/ 50303 w 414652"/>
              <a:gd name="connsiteY7" fmla="*/ 0 h 380091"/>
              <a:gd name="connsiteX8" fmla="*/ 358499 w 414652"/>
              <a:gd name="connsiteY8" fmla="*/ 0 h 380091"/>
              <a:gd name="connsiteX9" fmla="*/ 414653 w 414652"/>
              <a:gd name="connsiteY9" fmla="*/ 52545 h 380091"/>
              <a:gd name="connsiteX10" fmla="*/ 414653 w 414652"/>
              <a:gd name="connsiteY10" fmla="*/ 253233 h 380091"/>
              <a:gd name="connsiteX11" fmla="*/ 358499 w 414652"/>
              <a:gd name="connsiteY11" fmla="*/ 307144 h 380091"/>
              <a:gd name="connsiteX12" fmla="*/ 209350 w 414652"/>
              <a:gd name="connsiteY12" fmla="*/ 307144 h 380091"/>
              <a:gd name="connsiteX13" fmla="*/ 111616 w 414652"/>
              <a:gd name="connsiteY13" fmla="*/ 377212 h 380091"/>
              <a:gd name="connsiteX14" fmla="*/ 102671 w 414652"/>
              <a:gd name="connsiteY14" fmla="*/ 380091 h 380091"/>
              <a:gd name="connsiteX15" fmla="*/ 50318 w 414652"/>
              <a:gd name="connsiteY15" fmla="*/ 30714 h 380091"/>
              <a:gd name="connsiteX16" fmla="*/ 30730 w 414652"/>
              <a:gd name="connsiteY16" fmla="*/ 52545 h 380091"/>
              <a:gd name="connsiteX17" fmla="*/ 30730 w 414652"/>
              <a:gd name="connsiteY17" fmla="*/ 253233 h 380091"/>
              <a:gd name="connsiteX18" fmla="*/ 50318 w 414652"/>
              <a:gd name="connsiteY18" fmla="*/ 276430 h 380091"/>
              <a:gd name="connsiteX19" fmla="*/ 104590 w 414652"/>
              <a:gd name="connsiteY19" fmla="*/ 276430 h 380091"/>
              <a:gd name="connsiteX20" fmla="*/ 115594 w 414652"/>
              <a:gd name="connsiteY20" fmla="*/ 281068 h 380091"/>
              <a:gd name="connsiteX21" fmla="*/ 119940 w 414652"/>
              <a:gd name="connsiteY21" fmla="*/ 292194 h 380091"/>
              <a:gd name="connsiteX22" fmla="*/ 118834 w 414652"/>
              <a:gd name="connsiteY22" fmla="*/ 334250 h 380091"/>
              <a:gd name="connsiteX23" fmla="*/ 195459 w 414652"/>
              <a:gd name="connsiteY23" fmla="*/ 279317 h 380091"/>
              <a:gd name="connsiteX24" fmla="*/ 204405 w 414652"/>
              <a:gd name="connsiteY24" fmla="*/ 276438 h 380091"/>
              <a:gd name="connsiteX25" fmla="*/ 358499 w 414652"/>
              <a:gd name="connsiteY25" fmla="*/ 276438 h 380091"/>
              <a:gd name="connsiteX26" fmla="*/ 383938 w 414652"/>
              <a:gd name="connsiteY26" fmla="*/ 253241 h 380091"/>
              <a:gd name="connsiteX27" fmla="*/ 383938 w 414652"/>
              <a:gd name="connsiteY27" fmla="*/ 52545 h 380091"/>
              <a:gd name="connsiteX28" fmla="*/ 358499 w 414652"/>
              <a:gd name="connsiteY28" fmla="*/ 30714 h 380091"/>
              <a:gd name="connsiteX29" fmla="*/ 50318 w 414652"/>
              <a:gd name="connsiteY29" fmla="*/ 30714 h 38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4652" h="380091">
                <a:moveTo>
                  <a:pt x="102671" y="380091"/>
                </a:moveTo>
                <a:cubicBezTo>
                  <a:pt x="100206" y="380091"/>
                  <a:pt x="97733" y="379492"/>
                  <a:pt x="95476" y="378294"/>
                </a:cubicBezTo>
                <a:cubicBezTo>
                  <a:pt x="90324" y="375569"/>
                  <a:pt x="87160" y="370147"/>
                  <a:pt x="87313" y="364335"/>
                </a:cubicBezTo>
                <a:lnTo>
                  <a:pt x="88811" y="307152"/>
                </a:lnTo>
                <a:lnTo>
                  <a:pt x="50303" y="307152"/>
                </a:lnTo>
                <a:cubicBezTo>
                  <a:pt x="20955" y="307152"/>
                  <a:pt x="0" y="282965"/>
                  <a:pt x="0" y="253241"/>
                </a:cubicBezTo>
                <a:lnTo>
                  <a:pt x="0" y="52545"/>
                </a:lnTo>
                <a:cubicBezTo>
                  <a:pt x="0" y="23573"/>
                  <a:pt x="20955" y="0"/>
                  <a:pt x="50303" y="0"/>
                </a:cubicBezTo>
                <a:lnTo>
                  <a:pt x="358499" y="0"/>
                </a:lnTo>
                <a:cubicBezTo>
                  <a:pt x="387847" y="0"/>
                  <a:pt x="414653" y="23566"/>
                  <a:pt x="414653" y="52545"/>
                </a:cubicBezTo>
                <a:lnTo>
                  <a:pt x="414653" y="253233"/>
                </a:lnTo>
                <a:cubicBezTo>
                  <a:pt x="414653" y="282957"/>
                  <a:pt x="387854" y="307144"/>
                  <a:pt x="358499" y="307144"/>
                </a:cubicBezTo>
                <a:lnTo>
                  <a:pt x="209350" y="307144"/>
                </a:lnTo>
                <a:lnTo>
                  <a:pt x="111616" y="377212"/>
                </a:lnTo>
                <a:cubicBezTo>
                  <a:pt x="108959" y="379124"/>
                  <a:pt x="105819" y="380091"/>
                  <a:pt x="102671" y="380091"/>
                </a:cubicBezTo>
                <a:close/>
                <a:moveTo>
                  <a:pt x="50318" y="30714"/>
                </a:moveTo>
                <a:cubicBezTo>
                  <a:pt x="37694" y="30714"/>
                  <a:pt x="30730" y="40305"/>
                  <a:pt x="30730" y="52545"/>
                </a:cubicBezTo>
                <a:lnTo>
                  <a:pt x="30730" y="253233"/>
                </a:lnTo>
                <a:cubicBezTo>
                  <a:pt x="30730" y="265818"/>
                  <a:pt x="38117" y="276430"/>
                  <a:pt x="50318" y="276430"/>
                </a:cubicBezTo>
                <a:lnTo>
                  <a:pt x="104590" y="276430"/>
                </a:lnTo>
                <a:cubicBezTo>
                  <a:pt x="108737" y="276430"/>
                  <a:pt x="112707" y="278096"/>
                  <a:pt x="115594" y="281068"/>
                </a:cubicBezTo>
                <a:cubicBezTo>
                  <a:pt x="118489" y="284040"/>
                  <a:pt x="120055" y="288055"/>
                  <a:pt x="119940" y="292194"/>
                </a:cubicBezTo>
                <a:lnTo>
                  <a:pt x="118834" y="334250"/>
                </a:lnTo>
                <a:lnTo>
                  <a:pt x="195459" y="279317"/>
                </a:lnTo>
                <a:cubicBezTo>
                  <a:pt x="198070" y="277444"/>
                  <a:pt x="201195" y="276438"/>
                  <a:pt x="204405" y="276438"/>
                </a:cubicBezTo>
                <a:lnTo>
                  <a:pt x="358499" y="276438"/>
                </a:lnTo>
                <a:cubicBezTo>
                  <a:pt x="370700" y="276438"/>
                  <a:pt x="383938" y="265818"/>
                  <a:pt x="383938" y="253241"/>
                </a:cubicBezTo>
                <a:lnTo>
                  <a:pt x="383938" y="52545"/>
                </a:lnTo>
                <a:cubicBezTo>
                  <a:pt x="383938" y="40305"/>
                  <a:pt x="371123" y="30714"/>
                  <a:pt x="358499" y="30714"/>
                </a:cubicBezTo>
                <a:lnTo>
                  <a:pt x="50318" y="30714"/>
                </a:lnTo>
                <a:close/>
              </a:path>
            </a:pathLst>
          </a:custGeom>
          <a:solidFill>
            <a:schemeClr val="bg1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2A53338D-0A74-3D22-5F7A-408C6CCC9816}"/>
              </a:ext>
            </a:extLst>
          </p:cNvPr>
          <p:cNvSpPr/>
          <p:nvPr/>
        </p:nvSpPr>
        <p:spPr>
          <a:xfrm>
            <a:off x="7241886" y="2528495"/>
            <a:ext cx="414652" cy="294866"/>
          </a:xfrm>
          <a:custGeom>
            <a:avLst/>
            <a:gdLst>
              <a:gd name="connsiteX0" fmla="*/ 24418 w 414652"/>
              <a:gd name="connsiteY0" fmla="*/ 294866 h 294866"/>
              <a:gd name="connsiteX1" fmla="*/ 15703 w 414652"/>
              <a:gd name="connsiteY1" fmla="*/ 290996 h 294866"/>
              <a:gd name="connsiteX2" fmla="*/ 0 w 414652"/>
              <a:gd name="connsiteY2" fmla="*/ 253233 h 294866"/>
              <a:gd name="connsiteX3" fmla="*/ 0 w 414652"/>
              <a:gd name="connsiteY3" fmla="*/ 52545 h 294866"/>
              <a:gd name="connsiteX4" fmla="*/ 50303 w 414652"/>
              <a:gd name="connsiteY4" fmla="*/ 0 h 294866"/>
              <a:gd name="connsiteX5" fmla="*/ 358499 w 414652"/>
              <a:gd name="connsiteY5" fmla="*/ 0 h 294866"/>
              <a:gd name="connsiteX6" fmla="*/ 414653 w 414652"/>
              <a:gd name="connsiteY6" fmla="*/ 52545 h 294866"/>
              <a:gd name="connsiteX7" fmla="*/ 414653 w 414652"/>
              <a:gd name="connsiteY7" fmla="*/ 61429 h 294866"/>
              <a:gd name="connsiteX8" fmla="*/ 399295 w 414652"/>
              <a:gd name="connsiteY8" fmla="*/ 76786 h 294866"/>
              <a:gd name="connsiteX9" fmla="*/ 383938 w 414652"/>
              <a:gd name="connsiteY9" fmla="*/ 61429 h 294866"/>
              <a:gd name="connsiteX10" fmla="*/ 383938 w 414652"/>
              <a:gd name="connsiteY10" fmla="*/ 52545 h 294866"/>
              <a:gd name="connsiteX11" fmla="*/ 358499 w 414652"/>
              <a:gd name="connsiteY11" fmla="*/ 30714 h 294866"/>
              <a:gd name="connsiteX12" fmla="*/ 50303 w 414652"/>
              <a:gd name="connsiteY12" fmla="*/ 30714 h 294866"/>
              <a:gd name="connsiteX13" fmla="*/ 30714 w 414652"/>
              <a:gd name="connsiteY13" fmla="*/ 52545 h 294866"/>
              <a:gd name="connsiteX14" fmla="*/ 30714 w 414652"/>
              <a:gd name="connsiteY14" fmla="*/ 253233 h 294866"/>
              <a:gd name="connsiteX15" fmla="*/ 36066 w 414652"/>
              <a:gd name="connsiteY15" fmla="*/ 268007 h 294866"/>
              <a:gd name="connsiteX16" fmla="*/ 36650 w 414652"/>
              <a:gd name="connsiteY16" fmla="*/ 289691 h 294866"/>
              <a:gd name="connsiteX17" fmla="*/ 24418 w 414652"/>
              <a:gd name="connsiteY17" fmla="*/ 294866 h 29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4652" h="294866">
                <a:moveTo>
                  <a:pt x="24418" y="294866"/>
                </a:moveTo>
                <a:cubicBezTo>
                  <a:pt x="20794" y="294866"/>
                  <a:pt x="18628" y="293592"/>
                  <a:pt x="15703" y="290996"/>
                </a:cubicBezTo>
                <a:cubicBezTo>
                  <a:pt x="4469" y="281053"/>
                  <a:pt x="0" y="267991"/>
                  <a:pt x="0" y="253233"/>
                </a:cubicBezTo>
                <a:lnTo>
                  <a:pt x="0" y="52545"/>
                </a:lnTo>
                <a:cubicBezTo>
                  <a:pt x="0" y="23573"/>
                  <a:pt x="20955" y="0"/>
                  <a:pt x="50303" y="0"/>
                </a:cubicBezTo>
                <a:lnTo>
                  <a:pt x="358499" y="0"/>
                </a:lnTo>
                <a:cubicBezTo>
                  <a:pt x="387847" y="0"/>
                  <a:pt x="414653" y="23566"/>
                  <a:pt x="414653" y="52545"/>
                </a:cubicBezTo>
                <a:lnTo>
                  <a:pt x="414653" y="61429"/>
                </a:lnTo>
                <a:cubicBezTo>
                  <a:pt x="414653" y="69906"/>
                  <a:pt x="407773" y="76786"/>
                  <a:pt x="399295" y="76786"/>
                </a:cubicBezTo>
                <a:cubicBezTo>
                  <a:pt x="390818" y="76786"/>
                  <a:pt x="383938" y="69906"/>
                  <a:pt x="383938" y="61429"/>
                </a:cubicBezTo>
                <a:lnTo>
                  <a:pt x="383938" y="52545"/>
                </a:lnTo>
                <a:cubicBezTo>
                  <a:pt x="383938" y="40305"/>
                  <a:pt x="371123" y="30714"/>
                  <a:pt x="358499" y="30714"/>
                </a:cubicBezTo>
                <a:lnTo>
                  <a:pt x="50303" y="30714"/>
                </a:lnTo>
                <a:cubicBezTo>
                  <a:pt x="37679" y="30714"/>
                  <a:pt x="30714" y="40305"/>
                  <a:pt x="30714" y="52545"/>
                </a:cubicBezTo>
                <a:lnTo>
                  <a:pt x="30714" y="253233"/>
                </a:lnTo>
                <a:cubicBezTo>
                  <a:pt x="30714" y="259115"/>
                  <a:pt x="31482" y="263945"/>
                  <a:pt x="36066" y="268007"/>
                </a:cubicBezTo>
                <a:cubicBezTo>
                  <a:pt x="42417" y="273627"/>
                  <a:pt x="42278" y="283348"/>
                  <a:pt x="36650" y="289691"/>
                </a:cubicBezTo>
                <a:cubicBezTo>
                  <a:pt x="33609" y="293108"/>
                  <a:pt x="28657" y="294866"/>
                  <a:pt x="24418" y="294866"/>
                </a:cubicBezTo>
                <a:close/>
              </a:path>
            </a:pathLst>
          </a:custGeom>
          <a:solidFill>
            <a:schemeClr val="bg1"/>
          </a:solidFill>
          <a:ln w="767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5" name="图形 11">
            <a:extLst>
              <a:ext uri="{FF2B5EF4-FFF2-40B4-BE49-F238E27FC236}">
                <a16:creationId xmlns:a16="http://schemas.microsoft.com/office/drawing/2014/main" id="{AB379BC5-BDA3-3DA6-D410-4D97A5E66777}"/>
              </a:ext>
            </a:extLst>
          </p:cNvPr>
          <p:cNvGrpSpPr/>
          <p:nvPr/>
        </p:nvGrpSpPr>
        <p:grpSpPr>
          <a:xfrm>
            <a:off x="7407890" y="2728139"/>
            <a:ext cx="245715" cy="15357"/>
            <a:chOff x="7407890" y="2728139"/>
            <a:chExt cx="245715" cy="15357"/>
          </a:xfrm>
          <a:solidFill>
            <a:schemeClr val="bg1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8163A9D-0124-02FE-BBF9-A7CBC6095A7F}"/>
                </a:ext>
              </a:extLst>
            </p:cNvPr>
            <p:cNvSpPr/>
            <p:nvPr/>
          </p:nvSpPr>
          <p:spPr>
            <a:xfrm>
              <a:off x="7407890" y="2728139"/>
              <a:ext cx="76786" cy="15357"/>
            </a:xfrm>
            <a:custGeom>
              <a:avLst/>
              <a:gdLst>
                <a:gd name="connsiteX0" fmla="*/ 69108 w 76786"/>
                <a:gd name="connsiteY0" fmla="*/ 15357 h 15357"/>
                <a:gd name="connsiteX1" fmla="*/ 7679 w 76786"/>
                <a:gd name="connsiteY1" fmla="*/ 15357 h 15357"/>
                <a:gd name="connsiteX2" fmla="*/ 0 w 76786"/>
                <a:gd name="connsiteY2" fmla="*/ 7679 h 15357"/>
                <a:gd name="connsiteX3" fmla="*/ 7679 w 76786"/>
                <a:gd name="connsiteY3" fmla="*/ 0 h 15357"/>
                <a:gd name="connsiteX4" fmla="*/ 69108 w 76786"/>
                <a:gd name="connsiteY4" fmla="*/ 0 h 15357"/>
                <a:gd name="connsiteX5" fmla="*/ 76786 w 76786"/>
                <a:gd name="connsiteY5" fmla="*/ 7679 h 15357"/>
                <a:gd name="connsiteX6" fmla="*/ 69108 w 76786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86" h="15357">
                  <a:moveTo>
                    <a:pt x="69108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69108" y="0"/>
                  </a:lnTo>
                  <a:cubicBezTo>
                    <a:pt x="73354" y="0"/>
                    <a:pt x="76786" y="3432"/>
                    <a:pt x="76786" y="7679"/>
                  </a:cubicBezTo>
                  <a:cubicBezTo>
                    <a:pt x="76786" y="11925"/>
                    <a:pt x="73354" y="15357"/>
                    <a:pt x="69108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6050FBE-645C-D12E-1540-DDD99A136260}"/>
                </a:ext>
              </a:extLst>
            </p:cNvPr>
            <p:cNvSpPr/>
            <p:nvPr/>
          </p:nvSpPr>
          <p:spPr>
            <a:xfrm>
              <a:off x="7500033" y="2728139"/>
              <a:ext cx="92143" cy="15357"/>
            </a:xfrm>
            <a:custGeom>
              <a:avLst/>
              <a:gdLst>
                <a:gd name="connsiteX0" fmla="*/ 84465 w 92143"/>
                <a:gd name="connsiteY0" fmla="*/ 15357 h 15357"/>
                <a:gd name="connsiteX1" fmla="*/ 7679 w 92143"/>
                <a:gd name="connsiteY1" fmla="*/ 15357 h 15357"/>
                <a:gd name="connsiteX2" fmla="*/ 0 w 92143"/>
                <a:gd name="connsiteY2" fmla="*/ 7679 h 15357"/>
                <a:gd name="connsiteX3" fmla="*/ 7679 w 92143"/>
                <a:gd name="connsiteY3" fmla="*/ 0 h 15357"/>
                <a:gd name="connsiteX4" fmla="*/ 84465 w 92143"/>
                <a:gd name="connsiteY4" fmla="*/ 0 h 15357"/>
                <a:gd name="connsiteX5" fmla="*/ 92143 w 92143"/>
                <a:gd name="connsiteY5" fmla="*/ 7679 h 15357"/>
                <a:gd name="connsiteX6" fmla="*/ 84465 w 92143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43" h="15357">
                  <a:moveTo>
                    <a:pt x="84465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84465" y="0"/>
                  </a:lnTo>
                  <a:cubicBezTo>
                    <a:pt x="88711" y="0"/>
                    <a:pt x="92143" y="3432"/>
                    <a:pt x="92143" y="7679"/>
                  </a:cubicBezTo>
                  <a:cubicBezTo>
                    <a:pt x="92143" y="11925"/>
                    <a:pt x="88711" y="15357"/>
                    <a:pt x="84465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7FC4112-3F45-1BAB-C633-C4149E32C60F}"/>
                </a:ext>
              </a:extLst>
            </p:cNvPr>
            <p:cNvSpPr/>
            <p:nvPr/>
          </p:nvSpPr>
          <p:spPr>
            <a:xfrm>
              <a:off x="7607533" y="2728139"/>
              <a:ext cx="46071" cy="15357"/>
            </a:xfrm>
            <a:custGeom>
              <a:avLst/>
              <a:gdLst>
                <a:gd name="connsiteX0" fmla="*/ 38393 w 46071"/>
                <a:gd name="connsiteY0" fmla="*/ 15357 h 15357"/>
                <a:gd name="connsiteX1" fmla="*/ 7679 w 46071"/>
                <a:gd name="connsiteY1" fmla="*/ 15357 h 15357"/>
                <a:gd name="connsiteX2" fmla="*/ 0 w 46071"/>
                <a:gd name="connsiteY2" fmla="*/ 7679 h 15357"/>
                <a:gd name="connsiteX3" fmla="*/ 7679 w 46071"/>
                <a:gd name="connsiteY3" fmla="*/ 0 h 15357"/>
                <a:gd name="connsiteX4" fmla="*/ 38393 w 46071"/>
                <a:gd name="connsiteY4" fmla="*/ 0 h 15357"/>
                <a:gd name="connsiteX5" fmla="*/ 46072 w 46071"/>
                <a:gd name="connsiteY5" fmla="*/ 7679 h 15357"/>
                <a:gd name="connsiteX6" fmla="*/ 38393 w 46071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71" h="15357">
                  <a:moveTo>
                    <a:pt x="38393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38393" y="0"/>
                  </a:lnTo>
                  <a:cubicBezTo>
                    <a:pt x="42639" y="0"/>
                    <a:pt x="46072" y="3432"/>
                    <a:pt x="46072" y="7679"/>
                  </a:cubicBezTo>
                  <a:cubicBezTo>
                    <a:pt x="46072" y="11925"/>
                    <a:pt x="42639" y="15357"/>
                    <a:pt x="38393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图形 11">
            <a:extLst>
              <a:ext uri="{FF2B5EF4-FFF2-40B4-BE49-F238E27FC236}">
                <a16:creationId xmlns:a16="http://schemas.microsoft.com/office/drawing/2014/main" id="{33E46053-89D6-2F41-6DF6-8D5DDF6A5A77}"/>
              </a:ext>
            </a:extLst>
          </p:cNvPr>
          <p:cNvGrpSpPr/>
          <p:nvPr/>
        </p:nvGrpSpPr>
        <p:grpSpPr>
          <a:xfrm>
            <a:off x="7407890" y="2766532"/>
            <a:ext cx="245715" cy="15357"/>
            <a:chOff x="7407890" y="2766532"/>
            <a:chExt cx="245715" cy="15357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E8270E4-F341-EAF2-A85F-E37A78CF600B}"/>
                </a:ext>
              </a:extLst>
            </p:cNvPr>
            <p:cNvSpPr/>
            <p:nvPr/>
          </p:nvSpPr>
          <p:spPr>
            <a:xfrm>
              <a:off x="7407890" y="2766532"/>
              <a:ext cx="46071" cy="15357"/>
            </a:xfrm>
            <a:custGeom>
              <a:avLst/>
              <a:gdLst>
                <a:gd name="connsiteX0" fmla="*/ 38393 w 46071"/>
                <a:gd name="connsiteY0" fmla="*/ 15357 h 15357"/>
                <a:gd name="connsiteX1" fmla="*/ 7679 w 46071"/>
                <a:gd name="connsiteY1" fmla="*/ 15357 h 15357"/>
                <a:gd name="connsiteX2" fmla="*/ 0 w 46071"/>
                <a:gd name="connsiteY2" fmla="*/ 7679 h 15357"/>
                <a:gd name="connsiteX3" fmla="*/ 7679 w 46071"/>
                <a:gd name="connsiteY3" fmla="*/ 0 h 15357"/>
                <a:gd name="connsiteX4" fmla="*/ 38393 w 46071"/>
                <a:gd name="connsiteY4" fmla="*/ 0 h 15357"/>
                <a:gd name="connsiteX5" fmla="*/ 46072 w 46071"/>
                <a:gd name="connsiteY5" fmla="*/ 7679 h 15357"/>
                <a:gd name="connsiteX6" fmla="*/ 38393 w 46071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71" h="15357">
                  <a:moveTo>
                    <a:pt x="38393" y="15357"/>
                  </a:moveTo>
                  <a:lnTo>
                    <a:pt x="7679" y="15357"/>
                  </a:lnTo>
                  <a:cubicBezTo>
                    <a:pt x="3432" y="15357"/>
                    <a:pt x="0" y="11917"/>
                    <a:pt x="0" y="7679"/>
                  </a:cubicBezTo>
                  <a:cubicBezTo>
                    <a:pt x="0" y="3440"/>
                    <a:pt x="3432" y="0"/>
                    <a:pt x="7679" y="0"/>
                  </a:cubicBezTo>
                  <a:lnTo>
                    <a:pt x="38393" y="0"/>
                  </a:lnTo>
                  <a:cubicBezTo>
                    <a:pt x="42639" y="0"/>
                    <a:pt x="46072" y="3432"/>
                    <a:pt x="46072" y="7679"/>
                  </a:cubicBezTo>
                  <a:cubicBezTo>
                    <a:pt x="46072" y="11925"/>
                    <a:pt x="42639" y="15357"/>
                    <a:pt x="38393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E0B125D-B6F4-A7AE-740E-86A3B82AC3D2}"/>
                </a:ext>
              </a:extLst>
            </p:cNvPr>
            <p:cNvSpPr/>
            <p:nvPr/>
          </p:nvSpPr>
          <p:spPr>
            <a:xfrm>
              <a:off x="7469318" y="2766532"/>
              <a:ext cx="76786" cy="15357"/>
            </a:xfrm>
            <a:custGeom>
              <a:avLst/>
              <a:gdLst>
                <a:gd name="connsiteX0" fmla="*/ 69108 w 76786"/>
                <a:gd name="connsiteY0" fmla="*/ 15357 h 15357"/>
                <a:gd name="connsiteX1" fmla="*/ 7679 w 76786"/>
                <a:gd name="connsiteY1" fmla="*/ 15357 h 15357"/>
                <a:gd name="connsiteX2" fmla="*/ 0 w 76786"/>
                <a:gd name="connsiteY2" fmla="*/ 7679 h 15357"/>
                <a:gd name="connsiteX3" fmla="*/ 7679 w 76786"/>
                <a:gd name="connsiteY3" fmla="*/ 0 h 15357"/>
                <a:gd name="connsiteX4" fmla="*/ 69108 w 76786"/>
                <a:gd name="connsiteY4" fmla="*/ 0 h 15357"/>
                <a:gd name="connsiteX5" fmla="*/ 76786 w 76786"/>
                <a:gd name="connsiteY5" fmla="*/ 7679 h 15357"/>
                <a:gd name="connsiteX6" fmla="*/ 69108 w 76786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86" h="15357">
                  <a:moveTo>
                    <a:pt x="69108" y="15357"/>
                  </a:moveTo>
                  <a:lnTo>
                    <a:pt x="7679" y="15357"/>
                  </a:lnTo>
                  <a:cubicBezTo>
                    <a:pt x="3432" y="15357"/>
                    <a:pt x="0" y="11917"/>
                    <a:pt x="0" y="7679"/>
                  </a:cubicBezTo>
                  <a:cubicBezTo>
                    <a:pt x="0" y="3440"/>
                    <a:pt x="3432" y="0"/>
                    <a:pt x="7679" y="0"/>
                  </a:cubicBezTo>
                  <a:lnTo>
                    <a:pt x="69108" y="0"/>
                  </a:lnTo>
                  <a:cubicBezTo>
                    <a:pt x="73354" y="0"/>
                    <a:pt x="76786" y="3432"/>
                    <a:pt x="76786" y="7679"/>
                  </a:cubicBezTo>
                  <a:cubicBezTo>
                    <a:pt x="76786" y="11925"/>
                    <a:pt x="73354" y="15357"/>
                    <a:pt x="69108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7DBBBC0-A2C6-AF67-B722-94DE6DF729F8}"/>
                </a:ext>
              </a:extLst>
            </p:cNvPr>
            <p:cNvSpPr/>
            <p:nvPr/>
          </p:nvSpPr>
          <p:spPr>
            <a:xfrm>
              <a:off x="7561462" y="2766532"/>
              <a:ext cx="92143" cy="15357"/>
            </a:xfrm>
            <a:custGeom>
              <a:avLst/>
              <a:gdLst>
                <a:gd name="connsiteX0" fmla="*/ 84465 w 92143"/>
                <a:gd name="connsiteY0" fmla="*/ 15357 h 15357"/>
                <a:gd name="connsiteX1" fmla="*/ 7679 w 92143"/>
                <a:gd name="connsiteY1" fmla="*/ 15357 h 15357"/>
                <a:gd name="connsiteX2" fmla="*/ 0 w 92143"/>
                <a:gd name="connsiteY2" fmla="*/ 7679 h 15357"/>
                <a:gd name="connsiteX3" fmla="*/ 7679 w 92143"/>
                <a:gd name="connsiteY3" fmla="*/ 0 h 15357"/>
                <a:gd name="connsiteX4" fmla="*/ 84465 w 92143"/>
                <a:gd name="connsiteY4" fmla="*/ 0 h 15357"/>
                <a:gd name="connsiteX5" fmla="*/ 92143 w 92143"/>
                <a:gd name="connsiteY5" fmla="*/ 7679 h 15357"/>
                <a:gd name="connsiteX6" fmla="*/ 84465 w 92143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43" h="15357">
                  <a:moveTo>
                    <a:pt x="84465" y="15357"/>
                  </a:moveTo>
                  <a:lnTo>
                    <a:pt x="7679" y="15357"/>
                  </a:lnTo>
                  <a:cubicBezTo>
                    <a:pt x="3432" y="15357"/>
                    <a:pt x="0" y="11917"/>
                    <a:pt x="0" y="7679"/>
                  </a:cubicBezTo>
                  <a:cubicBezTo>
                    <a:pt x="0" y="3440"/>
                    <a:pt x="3432" y="0"/>
                    <a:pt x="7679" y="0"/>
                  </a:cubicBezTo>
                  <a:lnTo>
                    <a:pt x="84465" y="0"/>
                  </a:lnTo>
                  <a:cubicBezTo>
                    <a:pt x="88711" y="0"/>
                    <a:pt x="92143" y="3432"/>
                    <a:pt x="92143" y="7679"/>
                  </a:cubicBezTo>
                  <a:cubicBezTo>
                    <a:pt x="92143" y="11925"/>
                    <a:pt x="88711" y="15357"/>
                    <a:pt x="84465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图形 11">
            <a:extLst>
              <a:ext uri="{FF2B5EF4-FFF2-40B4-BE49-F238E27FC236}">
                <a16:creationId xmlns:a16="http://schemas.microsoft.com/office/drawing/2014/main" id="{F41AAC03-C900-8786-2FCA-54DFCA26A4D5}"/>
              </a:ext>
            </a:extLst>
          </p:cNvPr>
          <p:cNvGrpSpPr/>
          <p:nvPr/>
        </p:nvGrpSpPr>
        <p:grpSpPr>
          <a:xfrm>
            <a:off x="7407890" y="2812604"/>
            <a:ext cx="245715" cy="15357"/>
            <a:chOff x="7407890" y="2812604"/>
            <a:chExt cx="245715" cy="15357"/>
          </a:xfrm>
          <a:solidFill>
            <a:schemeClr val="bg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7871E08-8069-3024-92BD-93E874811AA9}"/>
                </a:ext>
              </a:extLst>
            </p:cNvPr>
            <p:cNvSpPr/>
            <p:nvPr/>
          </p:nvSpPr>
          <p:spPr>
            <a:xfrm>
              <a:off x="7407890" y="2812604"/>
              <a:ext cx="92143" cy="15357"/>
            </a:xfrm>
            <a:custGeom>
              <a:avLst/>
              <a:gdLst>
                <a:gd name="connsiteX0" fmla="*/ 84465 w 92143"/>
                <a:gd name="connsiteY0" fmla="*/ 15357 h 15357"/>
                <a:gd name="connsiteX1" fmla="*/ 7679 w 92143"/>
                <a:gd name="connsiteY1" fmla="*/ 15357 h 15357"/>
                <a:gd name="connsiteX2" fmla="*/ 0 w 92143"/>
                <a:gd name="connsiteY2" fmla="*/ 7679 h 15357"/>
                <a:gd name="connsiteX3" fmla="*/ 7679 w 92143"/>
                <a:gd name="connsiteY3" fmla="*/ 0 h 15357"/>
                <a:gd name="connsiteX4" fmla="*/ 84465 w 92143"/>
                <a:gd name="connsiteY4" fmla="*/ 0 h 15357"/>
                <a:gd name="connsiteX5" fmla="*/ 92143 w 92143"/>
                <a:gd name="connsiteY5" fmla="*/ 7679 h 15357"/>
                <a:gd name="connsiteX6" fmla="*/ 84465 w 92143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43" h="15357">
                  <a:moveTo>
                    <a:pt x="84465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84465" y="0"/>
                  </a:lnTo>
                  <a:cubicBezTo>
                    <a:pt x="88711" y="0"/>
                    <a:pt x="92143" y="3432"/>
                    <a:pt x="92143" y="7679"/>
                  </a:cubicBezTo>
                  <a:cubicBezTo>
                    <a:pt x="92143" y="11925"/>
                    <a:pt x="88711" y="15357"/>
                    <a:pt x="84465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7032D3E-6D69-4C9F-595E-B259870A9E02}"/>
                </a:ext>
              </a:extLst>
            </p:cNvPr>
            <p:cNvSpPr/>
            <p:nvPr/>
          </p:nvSpPr>
          <p:spPr>
            <a:xfrm>
              <a:off x="7515390" y="2812604"/>
              <a:ext cx="92143" cy="15357"/>
            </a:xfrm>
            <a:custGeom>
              <a:avLst/>
              <a:gdLst>
                <a:gd name="connsiteX0" fmla="*/ 84465 w 92143"/>
                <a:gd name="connsiteY0" fmla="*/ 15357 h 15357"/>
                <a:gd name="connsiteX1" fmla="*/ 7679 w 92143"/>
                <a:gd name="connsiteY1" fmla="*/ 15357 h 15357"/>
                <a:gd name="connsiteX2" fmla="*/ 0 w 92143"/>
                <a:gd name="connsiteY2" fmla="*/ 7679 h 15357"/>
                <a:gd name="connsiteX3" fmla="*/ 7679 w 92143"/>
                <a:gd name="connsiteY3" fmla="*/ 0 h 15357"/>
                <a:gd name="connsiteX4" fmla="*/ 84465 w 92143"/>
                <a:gd name="connsiteY4" fmla="*/ 0 h 15357"/>
                <a:gd name="connsiteX5" fmla="*/ 92143 w 92143"/>
                <a:gd name="connsiteY5" fmla="*/ 7679 h 15357"/>
                <a:gd name="connsiteX6" fmla="*/ 84465 w 92143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43" h="15357">
                  <a:moveTo>
                    <a:pt x="84465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84465" y="0"/>
                  </a:lnTo>
                  <a:cubicBezTo>
                    <a:pt x="88711" y="0"/>
                    <a:pt x="92143" y="3432"/>
                    <a:pt x="92143" y="7679"/>
                  </a:cubicBezTo>
                  <a:cubicBezTo>
                    <a:pt x="92143" y="11925"/>
                    <a:pt x="88711" y="15357"/>
                    <a:pt x="84465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30A4BD0-458F-B15D-F059-F5F274C5718E}"/>
                </a:ext>
              </a:extLst>
            </p:cNvPr>
            <p:cNvSpPr/>
            <p:nvPr/>
          </p:nvSpPr>
          <p:spPr>
            <a:xfrm>
              <a:off x="7622891" y="2812604"/>
              <a:ext cx="30714" cy="15357"/>
            </a:xfrm>
            <a:custGeom>
              <a:avLst/>
              <a:gdLst>
                <a:gd name="connsiteX0" fmla="*/ 23036 w 30714"/>
                <a:gd name="connsiteY0" fmla="*/ 15357 h 15357"/>
                <a:gd name="connsiteX1" fmla="*/ 7679 w 30714"/>
                <a:gd name="connsiteY1" fmla="*/ 15357 h 15357"/>
                <a:gd name="connsiteX2" fmla="*/ 0 w 30714"/>
                <a:gd name="connsiteY2" fmla="*/ 7679 h 15357"/>
                <a:gd name="connsiteX3" fmla="*/ 7679 w 30714"/>
                <a:gd name="connsiteY3" fmla="*/ 0 h 15357"/>
                <a:gd name="connsiteX4" fmla="*/ 23036 w 30714"/>
                <a:gd name="connsiteY4" fmla="*/ 0 h 15357"/>
                <a:gd name="connsiteX5" fmla="*/ 30714 w 30714"/>
                <a:gd name="connsiteY5" fmla="*/ 7679 h 15357"/>
                <a:gd name="connsiteX6" fmla="*/ 23036 w 30714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15357">
                  <a:moveTo>
                    <a:pt x="23036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23036" y="0"/>
                  </a:lnTo>
                  <a:cubicBezTo>
                    <a:pt x="27282" y="0"/>
                    <a:pt x="30714" y="3432"/>
                    <a:pt x="30714" y="7679"/>
                  </a:cubicBezTo>
                  <a:cubicBezTo>
                    <a:pt x="30714" y="11925"/>
                    <a:pt x="27282" y="15357"/>
                    <a:pt x="23036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" name="图形 11">
            <a:extLst>
              <a:ext uri="{FF2B5EF4-FFF2-40B4-BE49-F238E27FC236}">
                <a16:creationId xmlns:a16="http://schemas.microsoft.com/office/drawing/2014/main" id="{92075DD2-2075-6438-3473-A2A378B2ADE0}"/>
              </a:ext>
            </a:extLst>
          </p:cNvPr>
          <p:cNvGrpSpPr/>
          <p:nvPr/>
        </p:nvGrpSpPr>
        <p:grpSpPr>
          <a:xfrm>
            <a:off x="7407890" y="2850997"/>
            <a:ext cx="130536" cy="15357"/>
            <a:chOff x="7407890" y="2850997"/>
            <a:chExt cx="130536" cy="15357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661C555-9191-8911-4B1B-EA3C8AAB1D88}"/>
                </a:ext>
              </a:extLst>
            </p:cNvPr>
            <p:cNvSpPr/>
            <p:nvPr/>
          </p:nvSpPr>
          <p:spPr>
            <a:xfrm>
              <a:off x="7407890" y="2850997"/>
              <a:ext cx="46071" cy="15357"/>
            </a:xfrm>
            <a:custGeom>
              <a:avLst/>
              <a:gdLst>
                <a:gd name="connsiteX0" fmla="*/ 38393 w 46071"/>
                <a:gd name="connsiteY0" fmla="*/ 15357 h 15357"/>
                <a:gd name="connsiteX1" fmla="*/ 7679 w 46071"/>
                <a:gd name="connsiteY1" fmla="*/ 15357 h 15357"/>
                <a:gd name="connsiteX2" fmla="*/ 0 w 46071"/>
                <a:gd name="connsiteY2" fmla="*/ 7679 h 15357"/>
                <a:gd name="connsiteX3" fmla="*/ 7679 w 46071"/>
                <a:gd name="connsiteY3" fmla="*/ 0 h 15357"/>
                <a:gd name="connsiteX4" fmla="*/ 38393 w 46071"/>
                <a:gd name="connsiteY4" fmla="*/ 0 h 15357"/>
                <a:gd name="connsiteX5" fmla="*/ 46072 w 46071"/>
                <a:gd name="connsiteY5" fmla="*/ 7679 h 15357"/>
                <a:gd name="connsiteX6" fmla="*/ 38393 w 46071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71" h="15357">
                  <a:moveTo>
                    <a:pt x="38393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38393" y="0"/>
                  </a:lnTo>
                  <a:cubicBezTo>
                    <a:pt x="42639" y="0"/>
                    <a:pt x="46072" y="3432"/>
                    <a:pt x="46072" y="7679"/>
                  </a:cubicBezTo>
                  <a:cubicBezTo>
                    <a:pt x="46072" y="11925"/>
                    <a:pt x="42639" y="15357"/>
                    <a:pt x="38393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007241A-9906-CCCA-16B4-7C6F009EF15B}"/>
                </a:ext>
              </a:extLst>
            </p:cNvPr>
            <p:cNvSpPr/>
            <p:nvPr/>
          </p:nvSpPr>
          <p:spPr>
            <a:xfrm>
              <a:off x="7469318" y="2850997"/>
              <a:ext cx="69107" cy="15357"/>
            </a:xfrm>
            <a:custGeom>
              <a:avLst/>
              <a:gdLst>
                <a:gd name="connsiteX0" fmla="*/ 61429 w 69107"/>
                <a:gd name="connsiteY0" fmla="*/ 15357 h 15357"/>
                <a:gd name="connsiteX1" fmla="*/ 7679 w 69107"/>
                <a:gd name="connsiteY1" fmla="*/ 15357 h 15357"/>
                <a:gd name="connsiteX2" fmla="*/ 0 w 69107"/>
                <a:gd name="connsiteY2" fmla="*/ 7679 h 15357"/>
                <a:gd name="connsiteX3" fmla="*/ 7679 w 69107"/>
                <a:gd name="connsiteY3" fmla="*/ 0 h 15357"/>
                <a:gd name="connsiteX4" fmla="*/ 61429 w 69107"/>
                <a:gd name="connsiteY4" fmla="*/ 0 h 15357"/>
                <a:gd name="connsiteX5" fmla="*/ 69108 w 69107"/>
                <a:gd name="connsiteY5" fmla="*/ 7679 h 15357"/>
                <a:gd name="connsiteX6" fmla="*/ 61429 w 69107"/>
                <a:gd name="connsiteY6" fmla="*/ 15357 h 1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15357">
                  <a:moveTo>
                    <a:pt x="61429" y="15357"/>
                  </a:moveTo>
                  <a:lnTo>
                    <a:pt x="7679" y="15357"/>
                  </a:lnTo>
                  <a:cubicBezTo>
                    <a:pt x="3432" y="15357"/>
                    <a:pt x="0" y="11925"/>
                    <a:pt x="0" y="7679"/>
                  </a:cubicBezTo>
                  <a:cubicBezTo>
                    <a:pt x="0" y="3432"/>
                    <a:pt x="3432" y="0"/>
                    <a:pt x="7679" y="0"/>
                  </a:cubicBezTo>
                  <a:lnTo>
                    <a:pt x="61429" y="0"/>
                  </a:lnTo>
                  <a:cubicBezTo>
                    <a:pt x="65675" y="0"/>
                    <a:pt x="69108" y="3432"/>
                    <a:pt x="69108" y="7679"/>
                  </a:cubicBezTo>
                  <a:cubicBezTo>
                    <a:pt x="69108" y="11925"/>
                    <a:pt x="65675" y="15357"/>
                    <a:pt x="61429" y="15357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图形 14">
            <a:extLst>
              <a:ext uri="{FF2B5EF4-FFF2-40B4-BE49-F238E27FC236}">
                <a16:creationId xmlns:a16="http://schemas.microsoft.com/office/drawing/2014/main" id="{4604BA2F-1D28-32A4-A5D3-78A11A8C732B}"/>
              </a:ext>
            </a:extLst>
          </p:cNvPr>
          <p:cNvGrpSpPr/>
          <p:nvPr/>
        </p:nvGrpSpPr>
        <p:grpSpPr>
          <a:xfrm>
            <a:off x="7339442" y="4598886"/>
            <a:ext cx="314823" cy="314823"/>
            <a:chOff x="7339442" y="4598886"/>
            <a:chExt cx="314823" cy="314823"/>
          </a:xfrm>
          <a:solidFill>
            <a:schemeClr val="bg1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E1E457C-96BF-6679-AE8E-FF423AA8857E}"/>
                </a:ext>
              </a:extLst>
            </p:cNvPr>
            <p:cNvSpPr/>
            <p:nvPr/>
          </p:nvSpPr>
          <p:spPr>
            <a:xfrm>
              <a:off x="7339442" y="4598886"/>
              <a:ext cx="314823" cy="314823"/>
            </a:xfrm>
            <a:custGeom>
              <a:avLst/>
              <a:gdLst>
                <a:gd name="connsiteX0" fmla="*/ 258193 w 314823"/>
                <a:gd name="connsiteY0" fmla="*/ 314823 h 314823"/>
                <a:gd name="connsiteX1" fmla="*/ 45803 w 314823"/>
                <a:gd name="connsiteY1" fmla="*/ 314823 h 314823"/>
                <a:gd name="connsiteX2" fmla="*/ 0 w 314823"/>
                <a:gd name="connsiteY2" fmla="*/ 269527 h 314823"/>
                <a:gd name="connsiteX3" fmla="*/ 0 w 314823"/>
                <a:gd name="connsiteY3" fmla="*/ 57129 h 314823"/>
                <a:gd name="connsiteX4" fmla="*/ 45803 w 314823"/>
                <a:gd name="connsiteY4" fmla="*/ 0 h 314823"/>
                <a:gd name="connsiteX5" fmla="*/ 258193 w 314823"/>
                <a:gd name="connsiteY5" fmla="*/ 0 h 314823"/>
                <a:gd name="connsiteX6" fmla="*/ 314823 w 314823"/>
                <a:gd name="connsiteY6" fmla="*/ 57129 h 314823"/>
                <a:gd name="connsiteX7" fmla="*/ 314823 w 314823"/>
                <a:gd name="connsiteY7" fmla="*/ 269519 h 314823"/>
                <a:gd name="connsiteX8" fmla="*/ 258193 w 314823"/>
                <a:gd name="connsiteY8" fmla="*/ 314823 h 314823"/>
                <a:gd name="connsiteX9" fmla="*/ 45803 w 314823"/>
                <a:gd name="connsiteY9" fmla="*/ 30714 h 314823"/>
                <a:gd name="connsiteX10" fmla="*/ 30714 w 314823"/>
                <a:gd name="connsiteY10" fmla="*/ 57129 h 314823"/>
                <a:gd name="connsiteX11" fmla="*/ 30714 w 314823"/>
                <a:gd name="connsiteY11" fmla="*/ 269519 h 314823"/>
                <a:gd name="connsiteX12" fmla="*/ 45803 w 314823"/>
                <a:gd name="connsiteY12" fmla="*/ 284101 h 314823"/>
                <a:gd name="connsiteX13" fmla="*/ 258193 w 314823"/>
                <a:gd name="connsiteY13" fmla="*/ 284101 h 314823"/>
                <a:gd name="connsiteX14" fmla="*/ 284109 w 314823"/>
                <a:gd name="connsiteY14" fmla="*/ 269519 h 314823"/>
                <a:gd name="connsiteX15" fmla="*/ 284109 w 314823"/>
                <a:gd name="connsiteY15" fmla="*/ 57129 h 314823"/>
                <a:gd name="connsiteX16" fmla="*/ 258193 w 314823"/>
                <a:gd name="connsiteY16" fmla="*/ 30714 h 314823"/>
                <a:gd name="connsiteX17" fmla="*/ 45803 w 314823"/>
                <a:gd name="connsiteY17" fmla="*/ 30714 h 31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4823" h="314823">
                  <a:moveTo>
                    <a:pt x="258193" y="314823"/>
                  </a:moveTo>
                  <a:lnTo>
                    <a:pt x="45803" y="314823"/>
                  </a:lnTo>
                  <a:cubicBezTo>
                    <a:pt x="15649" y="314823"/>
                    <a:pt x="0" y="296195"/>
                    <a:pt x="0" y="269527"/>
                  </a:cubicBezTo>
                  <a:lnTo>
                    <a:pt x="0" y="57129"/>
                  </a:lnTo>
                  <a:cubicBezTo>
                    <a:pt x="0" y="30154"/>
                    <a:pt x="16486" y="0"/>
                    <a:pt x="45803" y="0"/>
                  </a:cubicBezTo>
                  <a:lnTo>
                    <a:pt x="258193" y="0"/>
                  </a:lnTo>
                  <a:cubicBezTo>
                    <a:pt x="287503" y="0"/>
                    <a:pt x="314823" y="30162"/>
                    <a:pt x="314823" y="57129"/>
                  </a:cubicBezTo>
                  <a:lnTo>
                    <a:pt x="314823" y="269519"/>
                  </a:lnTo>
                  <a:cubicBezTo>
                    <a:pt x="314823" y="296195"/>
                    <a:pt x="288347" y="314823"/>
                    <a:pt x="258193" y="314823"/>
                  </a:cubicBezTo>
                  <a:close/>
                  <a:moveTo>
                    <a:pt x="45803" y="30714"/>
                  </a:moveTo>
                  <a:cubicBezTo>
                    <a:pt x="35836" y="30714"/>
                    <a:pt x="30714" y="44298"/>
                    <a:pt x="30714" y="57129"/>
                  </a:cubicBezTo>
                  <a:lnTo>
                    <a:pt x="30714" y="269519"/>
                  </a:lnTo>
                  <a:cubicBezTo>
                    <a:pt x="30714" y="282204"/>
                    <a:pt x="38147" y="284101"/>
                    <a:pt x="45803" y="284101"/>
                  </a:cubicBezTo>
                  <a:lnTo>
                    <a:pt x="258193" y="284101"/>
                  </a:lnTo>
                  <a:cubicBezTo>
                    <a:pt x="265849" y="284101"/>
                    <a:pt x="284109" y="282204"/>
                    <a:pt x="284109" y="269519"/>
                  </a:cubicBezTo>
                  <a:lnTo>
                    <a:pt x="284109" y="57129"/>
                  </a:lnTo>
                  <a:cubicBezTo>
                    <a:pt x="284109" y="44290"/>
                    <a:pt x="268160" y="30714"/>
                    <a:pt x="258193" y="30714"/>
                  </a:cubicBezTo>
                  <a:lnTo>
                    <a:pt x="45803" y="30714"/>
                  </a:ln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5" name="图形 14">
              <a:extLst>
                <a:ext uri="{FF2B5EF4-FFF2-40B4-BE49-F238E27FC236}">
                  <a16:creationId xmlns:a16="http://schemas.microsoft.com/office/drawing/2014/main" id="{C6E0571E-3CF0-B828-57B5-9C7F1497CDAD}"/>
                </a:ext>
              </a:extLst>
            </p:cNvPr>
            <p:cNvGrpSpPr/>
            <p:nvPr/>
          </p:nvGrpSpPr>
          <p:grpSpPr>
            <a:xfrm>
              <a:off x="7385293" y="4652636"/>
              <a:ext cx="125344" cy="76786"/>
              <a:chOff x="7385293" y="4652636"/>
              <a:chExt cx="125344" cy="76786"/>
            </a:xfrm>
            <a:solidFill>
              <a:schemeClr val="bg1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250D475-D6B4-FACB-6992-9B5546661AB3}"/>
                  </a:ext>
                </a:extLst>
              </p:cNvPr>
              <p:cNvSpPr/>
              <p:nvPr/>
            </p:nvSpPr>
            <p:spPr>
              <a:xfrm>
                <a:off x="7487601" y="4652636"/>
                <a:ext cx="23035" cy="15357"/>
              </a:xfrm>
              <a:custGeom>
                <a:avLst/>
                <a:gdLst>
                  <a:gd name="connsiteX0" fmla="*/ 15357 w 23035"/>
                  <a:gd name="connsiteY0" fmla="*/ 15357 h 15357"/>
                  <a:gd name="connsiteX1" fmla="*/ 7679 w 23035"/>
                  <a:gd name="connsiteY1" fmla="*/ 15357 h 15357"/>
                  <a:gd name="connsiteX2" fmla="*/ 0 w 23035"/>
                  <a:gd name="connsiteY2" fmla="*/ 7679 h 15357"/>
                  <a:gd name="connsiteX3" fmla="*/ 7679 w 23035"/>
                  <a:gd name="connsiteY3" fmla="*/ 0 h 15357"/>
                  <a:gd name="connsiteX4" fmla="*/ 15357 w 23035"/>
                  <a:gd name="connsiteY4" fmla="*/ 0 h 15357"/>
                  <a:gd name="connsiteX5" fmla="*/ 23036 w 23035"/>
                  <a:gd name="connsiteY5" fmla="*/ 7679 h 15357"/>
                  <a:gd name="connsiteX6" fmla="*/ 15357 w 23035"/>
                  <a:gd name="connsiteY6" fmla="*/ 15357 h 1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35" h="15357">
                    <a:moveTo>
                      <a:pt x="15357" y="15357"/>
                    </a:moveTo>
                    <a:lnTo>
                      <a:pt x="7679" y="15357"/>
                    </a:lnTo>
                    <a:cubicBezTo>
                      <a:pt x="3432" y="15357"/>
                      <a:pt x="0" y="11925"/>
                      <a:pt x="0" y="7679"/>
                    </a:cubicBezTo>
                    <a:cubicBezTo>
                      <a:pt x="0" y="3432"/>
                      <a:pt x="3432" y="0"/>
                      <a:pt x="7679" y="0"/>
                    </a:cubicBezTo>
                    <a:lnTo>
                      <a:pt x="15357" y="0"/>
                    </a:lnTo>
                    <a:cubicBezTo>
                      <a:pt x="19604" y="0"/>
                      <a:pt x="23036" y="3432"/>
                      <a:pt x="23036" y="7679"/>
                    </a:cubicBezTo>
                    <a:cubicBezTo>
                      <a:pt x="23036" y="11925"/>
                      <a:pt x="19604" y="15357"/>
                      <a:pt x="15357" y="15357"/>
                    </a:cubicBezTo>
                    <a:close/>
                  </a:path>
                </a:pathLst>
              </a:custGeom>
              <a:solidFill>
                <a:schemeClr val="bg1"/>
              </a:solidFill>
              <a:ln w="76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74F3C182-A346-514A-7507-B5FCDE89C7FE}"/>
                  </a:ext>
                </a:extLst>
              </p:cNvPr>
              <p:cNvSpPr/>
              <p:nvPr/>
            </p:nvSpPr>
            <p:spPr>
              <a:xfrm>
                <a:off x="7385293" y="4652636"/>
                <a:ext cx="86951" cy="76786"/>
              </a:xfrm>
              <a:custGeom>
                <a:avLst/>
                <a:gdLst>
                  <a:gd name="connsiteX0" fmla="*/ 7900 w 86951"/>
                  <a:gd name="connsiteY0" fmla="*/ 76786 h 76786"/>
                  <a:gd name="connsiteX1" fmla="*/ 221 w 86951"/>
                  <a:gd name="connsiteY1" fmla="*/ 69108 h 76786"/>
                  <a:gd name="connsiteX2" fmla="*/ 221 w 86951"/>
                  <a:gd name="connsiteY2" fmla="*/ 51255 h 76786"/>
                  <a:gd name="connsiteX3" fmla="*/ 37516 w 86951"/>
                  <a:gd name="connsiteY3" fmla="*/ 0 h 76786"/>
                  <a:gd name="connsiteX4" fmla="*/ 79273 w 86951"/>
                  <a:gd name="connsiteY4" fmla="*/ 0 h 76786"/>
                  <a:gd name="connsiteX5" fmla="*/ 86951 w 86951"/>
                  <a:gd name="connsiteY5" fmla="*/ 7679 h 76786"/>
                  <a:gd name="connsiteX6" fmla="*/ 79273 w 86951"/>
                  <a:gd name="connsiteY6" fmla="*/ 15357 h 76786"/>
                  <a:gd name="connsiteX7" fmla="*/ 37516 w 86951"/>
                  <a:gd name="connsiteY7" fmla="*/ 15357 h 76786"/>
                  <a:gd name="connsiteX8" fmla="*/ 15579 w 86951"/>
                  <a:gd name="connsiteY8" fmla="*/ 51255 h 76786"/>
                  <a:gd name="connsiteX9" fmla="*/ 15579 w 86951"/>
                  <a:gd name="connsiteY9" fmla="*/ 69108 h 76786"/>
                  <a:gd name="connsiteX10" fmla="*/ 7900 w 86951"/>
                  <a:gd name="connsiteY10" fmla="*/ 76786 h 7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6951" h="76786">
                    <a:moveTo>
                      <a:pt x="7900" y="76786"/>
                    </a:moveTo>
                    <a:cubicBezTo>
                      <a:pt x="3654" y="76786"/>
                      <a:pt x="221" y="73354"/>
                      <a:pt x="221" y="69108"/>
                    </a:cubicBezTo>
                    <a:lnTo>
                      <a:pt x="221" y="51255"/>
                    </a:lnTo>
                    <a:cubicBezTo>
                      <a:pt x="221" y="26061"/>
                      <a:pt x="-5192" y="0"/>
                      <a:pt x="37516" y="0"/>
                    </a:cubicBezTo>
                    <a:lnTo>
                      <a:pt x="79273" y="0"/>
                    </a:lnTo>
                    <a:cubicBezTo>
                      <a:pt x="83519" y="0"/>
                      <a:pt x="86951" y="3432"/>
                      <a:pt x="86951" y="7679"/>
                    </a:cubicBezTo>
                    <a:cubicBezTo>
                      <a:pt x="86951" y="11925"/>
                      <a:pt x="83519" y="15357"/>
                      <a:pt x="79273" y="15357"/>
                    </a:cubicBezTo>
                    <a:lnTo>
                      <a:pt x="37516" y="15357"/>
                    </a:lnTo>
                    <a:cubicBezTo>
                      <a:pt x="10158" y="15357"/>
                      <a:pt x="15579" y="24403"/>
                      <a:pt x="15579" y="51255"/>
                    </a:cubicBezTo>
                    <a:lnTo>
                      <a:pt x="15579" y="69108"/>
                    </a:lnTo>
                    <a:cubicBezTo>
                      <a:pt x="15579" y="73354"/>
                      <a:pt x="12146" y="76786"/>
                      <a:pt x="7900" y="76786"/>
                    </a:cubicBezTo>
                    <a:close/>
                  </a:path>
                </a:pathLst>
              </a:custGeom>
              <a:solidFill>
                <a:schemeClr val="bg1"/>
              </a:solidFill>
              <a:ln w="76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2" name="图形 14">
            <a:extLst>
              <a:ext uri="{FF2B5EF4-FFF2-40B4-BE49-F238E27FC236}">
                <a16:creationId xmlns:a16="http://schemas.microsoft.com/office/drawing/2014/main" id="{1297EEF5-FC7F-0A3D-B0FA-AB0946F654A8}"/>
              </a:ext>
            </a:extLst>
          </p:cNvPr>
          <p:cNvGrpSpPr/>
          <p:nvPr/>
        </p:nvGrpSpPr>
        <p:grpSpPr>
          <a:xfrm>
            <a:off x="7679566" y="4629600"/>
            <a:ext cx="69107" cy="261072"/>
            <a:chOff x="7679566" y="4629600"/>
            <a:chExt cx="69107" cy="261072"/>
          </a:xfrm>
          <a:solidFill>
            <a:schemeClr val="bg1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7360EA6-0330-553A-47B6-3C24EC683A2D}"/>
                </a:ext>
              </a:extLst>
            </p:cNvPr>
            <p:cNvSpPr/>
            <p:nvPr/>
          </p:nvSpPr>
          <p:spPr>
            <a:xfrm>
              <a:off x="7679566" y="4629600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A0667861-836C-431E-E222-69443DADD4CD}"/>
                </a:ext>
              </a:extLst>
            </p:cNvPr>
            <p:cNvSpPr/>
            <p:nvPr/>
          </p:nvSpPr>
          <p:spPr>
            <a:xfrm>
              <a:off x="7679566" y="4714065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2934BB51-122D-8964-A0A0-C7C97BDC91B7}"/>
                </a:ext>
              </a:extLst>
            </p:cNvPr>
            <p:cNvSpPr/>
            <p:nvPr/>
          </p:nvSpPr>
          <p:spPr>
            <a:xfrm>
              <a:off x="7679566" y="4790851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0CDC45F-6B1B-A2DA-33ED-47E1D5404875}"/>
                </a:ext>
              </a:extLst>
            </p:cNvPr>
            <p:cNvSpPr/>
            <p:nvPr/>
          </p:nvSpPr>
          <p:spPr>
            <a:xfrm>
              <a:off x="7679566" y="4859959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1" name="图形 14">
            <a:extLst>
              <a:ext uri="{FF2B5EF4-FFF2-40B4-BE49-F238E27FC236}">
                <a16:creationId xmlns:a16="http://schemas.microsoft.com/office/drawing/2014/main" id="{4A47FB65-A9FC-1900-6E7B-C6737BA5206C}"/>
              </a:ext>
            </a:extLst>
          </p:cNvPr>
          <p:cNvGrpSpPr/>
          <p:nvPr/>
        </p:nvGrpSpPr>
        <p:grpSpPr>
          <a:xfrm>
            <a:off x="7362478" y="4506743"/>
            <a:ext cx="261072" cy="69107"/>
            <a:chOff x="7362478" y="4506743"/>
            <a:chExt cx="261072" cy="69107"/>
          </a:xfrm>
          <a:solidFill>
            <a:schemeClr val="bg1"/>
          </a:solidFill>
        </p:grpSpPr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5491D6BE-CB1C-67E8-748E-AE035DF4E2BB}"/>
                </a:ext>
              </a:extLst>
            </p:cNvPr>
            <p:cNvSpPr/>
            <p:nvPr/>
          </p:nvSpPr>
          <p:spPr>
            <a:xfrm>
              <a:off x="7362478" y="4506743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660474AA-C8EA-6058-42C3-8185606F3794}"/>
                </a:ext>
              </a:extLst>
            </p:cNvPr>
            <p:cNvSpPr/>
            <p:nvPr/>
          </p:nvSpPr>
          <p:spPr>
            <a:xfrm>
              <a:off x="7439264" y="4506743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748F7834-AD23-0D53-E04A-58E011E37FB5}"/>
                </a:ext>
              </a:extLst>
            </p:cNvPr>
            <p:cNvSpPr/>
            <p:nvPr/>
          </p:nvSpPr>
          <p:spPr>
            <a:xfrm>
              <a:off x="7523729" y="4506743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D64ECE1-F2FC-8C44-2F71-08E997102ECE}"/>
                </a:ext>
              </a:extLst>
            </p:cNvPr>
            <p:cNvSpPr/>
            <p:nvPr/>
          </p:nvSpPr>
          <p:spPr>
            <a:xfrm>
              <a:off x="7592837" y="4506743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图形 14">
            <a:extLst>
              <a:ext uri="{FF2B5EF4-FFF2-40B4-BE49-F238E27FC236}">
                <a16:creationId xmlns:a16="http://schemas.microsoft.com/office/drawing/2014/main" id="{EA65C1F7-EB86-9C3F-4E41-107F7C443EB8}"/>
              </a:ext>
            </a:extLst>
          </p:cNvPr>
          <p:cNvGrpSpPr/>
          <p:nvPr/>
        </p:nvGrpSpPr>
        <p:grpSpPr>
          <a:xfrm>
            <a:off x="7362478" y="4936745"/>
            <a:ext cx="261072" cy="69107"/>
            <a:chOff x="7362478" y="4936745"/>
            <a:chExt cx="261072" cy="69107"/>
          </a:xfrm>
          <a:solidFill>
            <a:schemeClr val="bg1"/>
          </a:solidFill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63F0A1E-B895-4360-D04D-6D1EEBD58A9D}"/>
                </a:ext>
              </a:extLst>
            </p:cNvPr>
            <p:cNvSpPr/>
            <p:nvPr/>
          </p:nvSpPr>
          <p:spPr>
            <a:xfrm>
              <a:off x="7362478" y="4936745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9FF6E57-FDB4-E60E-F08A-258D1807C419}"/>
                </a:ext>
              </a:extLst>
            </p:cNvPr>
            <p:cNvSpPr/>
            <p:nvPr/>
          </p:nvSpPr>
          <p:spPr>
            <a:xfrm>
              <a:off x="7439264" y="4936745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EA0BACD-EC6F-2AAF-6715-42ACE417FC9A}"/>
                </a:ext>
              </a:extLst>
            </p:cNvPr>
            <p:cNvSpPr/>
            <p:nvPr/>
          </p:nvSpPr>
          <p:spPr>
            <a:xfrm>
              <a:off x="7523729" y="4936745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C0B9084-B43C-3CD0-F3CC-1E7AF182608C}"/>
                </a:ext>
              </a:extLst>
            </p:cNvPr>
            <p:cNvSpPr/>
            <p:nvPr/>
          </p:nvSpPr>
          <p:spPr>
            <a:xfrm>
              <a:off x="7592837" y="4936745"/>
              <a:ext cx="30714" cy="69107"/>
            </a:xfrm>
            <a:custGeom>
              <a:avLst/>
              <a:gdLst>
                <a:gd name="connsiteX0" fmla="*/ 15357 w 30714"/>
                <a:gd name="connsiteY0" fmla="*/ 69108 h 69107"/>
                <a:gd name="connsiteX1" fmla="*/ 0 w 30714"/>
                <a:gd name="connsiteY1" fmla="*/ 53750 h 69107"/>
                <a:gd name="connsiteX2" fmla="*/ 0 w 30714"/>
                <a:gd name="connsiteY2" fmla="*/ 15357 h 69107"/>
                <a:gd name="connsiteX3" fmla="*/ 15357 w 30714"/>
                <a:gd name="connsiteY3" fmla="*/ 0 h 69107"/>
                <a:gd name="connsiteX4" fmla="*/ 30714 w 30714"/>
                <a:gd name="connsiteY4" fmla="*/ 15357 h 69107"/>
                <a:gd name="connsiteX5" fmla="*/ 30714 w 30714"/>
                <a:gd name="connsiteY5" fmla="*/ 53750 h 69107"/>
                <a:gd name="connsiteX6" fmla="*/ 15357 w 30714"/>
                <a:gd name="connsiteY6" fmla="*/ 69108 h 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14" h="69107">
                  <a:moveTo>
                    <a:pt x="15357" y="69108"/>
                  </a:moveTo>
                  <a:cubicBezTo>
                    <a:pt x="6880" y="69108"/>
                    <a:pt x="0" y="62227"/>
                    <a:pt x="0" y="53750"/>
                  </a:cubicBezTo>
                  <a:lnTo>
                    <a:pt x="0" y="15357"/>
                  </a:lnTo>
                  <a:cubicBezTo>
                    <a:pt x="0" y="6880"/>
                    <a:pt x="6880" y="0"/>
                    <a:pt x="15357" y="0"/>
                  </a:cubicBezTo>
                  <a:cubicBezTo>
                    <a:pt x="23834" y="0"/>
                    <a:pt x="30714" y="6880"/>
                    <a:pt x="30714" y="15357"/>
                  </a:cubicBezTo>
                  <a:lnTo>
                    <a:pt x="30714" y="53750"/>
                  </a:lnTo>
                  <a:cubicBezTo>
                    <a:pt x="30714" y="62227"/>
                    <a:pt x="23842" y="69108"/>
                    <a:pt x="15357" y="69108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0" name="图形 14">
            <a:extLst>
              <a:ext uri="{FF2B5EF4-FFF2-40B4-BE49-F238E27FC236}">
                <a16:creationId xmlns:a16="http://schemas.microsoft.com/office/drawing/2014/main" id="{FE8C8163-605A-6A6A-0DBA-89B34DAFC86D}"/>
              </a:ext>
            </a:extLst>
          </p:cNvPr>
          <p:cNvGrpSpPr/>
          <p:nvPr/>
        </p:nvGrpSpPr>
        <p:grpSpPr>
          <a:xfrm>
            <a:off x="7234207" y="4629600"/>
            <a:ext cx="69107" cy="261072"/>
            <a:chOff x="7234207" y="4629600"/>
            <a:chExt cx="69107" cy="261072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AC82637-CF98-6FF0-15CA-310626633E15}"/>
                </a:ext>
              </a:extLst>
            </p:cNvPr>
            <p:cNvSpPr/>
            <p:nvPr/>
          </p:nvSpPr>
          <p:spPr>
            <a:xfrm>
              <a:off x="7234207" y="4629600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0D582AC-FE2B-07F3-276F-5FE87008D4EF}"/>
                </a:ext>
              </a:extLst>
            </p:cNvPr>
            <p:cNvSpPr/>
            <p:nvPr/>
          </p:nvSpPr>
          <p:spPr>
            <a:xfrm>
              <a:off x="7234207" y="4714065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83A67FF-A1B0-58E6-D55A-021087477AE2}"/>
                </a:ext>
              </a:extLst>
            </p:cNvPr>
            <p:cNvSpPr/>
            <p:nvPr/>
          </p:nvSpPr>
          <p:spPr>
            <a:xfrm>
              <a:off x="7234207" y="4790851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51F073E-C012-B127-D195-5542143F2FAD}"/>
                </a:ext>
              </a:extLst>
            </p:cNvPr>
            <p:cNvSpPr/>
            <p:nvPr/>
          </p:nvSpPr>
          <p:spPr>
            <a:xfrm>
              <a:off x="7234207" y="4859959"/>
              <a:ext cx="69107" cy="30714"/>
            </a:xfrm>
            <a:custGeom>
              <a:avLst/>
              <a:gdLst>
                <a:gd name="connsiteX0" fmla="*/ 53750 w 69107"/>
                <a:gd name="connsiteY0" fmla="*/ 30714 h 30714"/>
                <a:gd name="connsiteX1" fmla="*/ 15357 w 69107"/>
                <a:gd name="connsiteY1" fmla="*/ 30714 h 30714"/>
                <a:gd name="connsiteX2" fmla="*/ 0 w 69107"/>
                <a:gd name="connsiteY2" fmla="*/ 15357 h 30714"/>
                <a:gd name="connsiteX3" fmla="*/ 15357 w 69107"/>
                <a:gd name="connsiteY3" fmla="*/ 0 h 30714"/>
                <a:gd name="connsiteX4" fmla="*/ 53750 w 69107"/>
                <a:gd name="connsiteY4" fmla="*/ 0 h 30714"/>
                <a:gd name="connsiteX5" fmla="*/ 69108 w 69107"/>
                <a:gd name="connsiteY5" fmla="*/ 15357 h 30714"/>
                <a:gd name="connsiteX6" fmla="*/ 53750 w 69107"/>
                <a:gd name="connsiteY6" fmla="*/ 30714 h 3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07" h="30714">
                  <a:moveTo>
                    <a:pt x="53750" y="30714"/>
                  </a:moveTo>
                  <a:lnTo>
                    <a:pt x="15357" y="30714"/>
                  </a:lnTo>
                  <a:cubicBezTo>
                    <a:pt x="6880" y="30714"/>
                    <a:pt x="0" y="23834"/>
                    <a:pt x="0" y="15357"/>
                  </a:cubicBezTo>
                  <a:cubicBezTo>
                    <a:pt x="0" y="6880"/>
                    <a:pt x="6880" y="0"/>
                    <a:pt x="15357" y="0"/>
                  </a:cubicBezTo>
                  <a:lnTo>
                    <a:pt x="53750" y="0"/>
                  </a:lnTo>
                  <a:cubicBezTo>
                    <a:pt x="62227" y="0"/>
                    <a:pt x="69108" y="6880"/>
                    <a:pt x="69108" y="15357"/>
                  </a:cubicBezTo>
                  <a:cubicBezTo>
                    <a:pt x="69108" y="23834"/>
                    <a:pt x="62227" y="30714"/>
                    <a:pt x="53750" y="30714"/>
                  </a:cubicBezTo>
                  <a:close/>
                </a:path>
              </a:pathLst>
            </a:custGeom>
            <a:solidFill>
              <a:schemeClr val="bg1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606362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强化观念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57D6327-A05F-527B-E8B1-2F3C33DE62C7}"/>
              </a:ext>
            </a:extLst>
          </p:cNvPr>
          <p:cNvSpPr txBox="1"/>
          <p:nvPr/>
        </p:nvSpPr>
        <p:spPr>
          <a:xfrm>
            <a:off x="9387454" y="1592958"/>
            <a:ext cx="200856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设立服务监督栏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  <a:sym typeface="字体圈欣意冠黑体" panose="000005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65AACD-5982-A05B-C478-8F150473DC71}"/>
              </a:ext>
            </a:extLst>
          </p:cNvPr>
          <p:cNvSpPr txBox="1"/>
          <p:nvPr/>
        </p:nvSpPr>
        <p:spPr>
          <a:xfrm>
            <a:off x="874514" y="1592958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转变员工观念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  <a:sym typeface="字体圈欣意冠黑体" panose="000005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A097003-824C-E4F8-4A8C-DC5F3A5F7A33}"/>
              </a:ext>
            </a:extLst>
          </p:cNvPr>
          <p:cNvSpPr txBox="1"/>
          <p:nvPr/>
        </p:nvSpPr>
        <p:spPr>
          <a:xfrm>
            <a:off x="8395196" y="2238393"/>
            <a:ext cx="3000821" cy="6898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设立了服务监督栏，让每位员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工面对群众，接受监督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Regular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5A7B008-9DBB-69B2-B4E5-75E9C6EDB469}"/>
              </a:ext>
            </a:extLst>
          </p:cNvPr>
          <p:cNvSpPr txBox="1"/>
          <p:nvPr/>
        </p:nvSpPr>
        <p:spPr>
          <a:xfrm>
            <a:off x="874514" y="2238393"/>
            <a:ext cx="3000821" cy="104996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提倡“用户就是上帝，服务就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靠质量”、“人人是效益，个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个是形象” 等观念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Regular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B40B3CD-C913-1496-3005-162341E7C0E5}"/>
              </a:ext>
            </a:extLst>
          </p:cNvPr>
          <p:cNvSpPr txBox="1"/>
          <p:nvPr/>
        </p:nvSpPr>
        <p:spPr>
          <a:xfrm>
            <a:off x="9674392" y="3972544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工作细节做起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  <a:sym typeface="字体圈欣意冠黑体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C1E935E-EE9D-C63B-DEF9-8ACDCCC2EB0B}"/>
              </a:ext>
            </a:extLst>
          </p:cNvPr>
          <p:cNvSpPr txBox="1"/>
          <p:nvPr/>
        </p:nvSpPr>
        <p:spPr>
          <a:xfrm>
            <a:off x="874514" y="3972544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公开服务承诺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  <a:sym typeface="字体圈欣意冠黑体" panose="00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953CB9F-B0C8-6CC4-E8D5-1E155C8B86D3}"/>
              </a:ext>
            </a:extLst>
          </p:cNvPr>
          <p:cNvSpPr txBox="1"/>
          <p:nvPr/>
        </p:nvSpPr>
        <p:spPr>
          <a:xfrm>
            <a:off x="8395196" y="4692889"/>
            <a:ext cx="3000821" cy="6898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工作人员一律挂牌上岗，热情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接待每位来访者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.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Regular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0FEE2BC-FD89-D4C0-B2DD-FB099988C547}"/>
              </a:ext>
            </a:extLst>
          </p:cNvPr>
          <p:cNvSpPr txBox="1"/>
          <p:nvPr/>
        </p:nvSpPr>
        <p:spPr>
          <a:xfrm>
            <a:off x="898776" y="4692889"/>
            <a:ext cx="3000821" cy="6898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在电视台公开服务承诺，推行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办事限时制、首问责任制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Regular"/>
              <a:cs typeface="+mn-cs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C1017FA-EC8B-7CBD-DC07-93C68040F134}"/>
              </a:ext>
            </a:extLst>
          </p:cNvPr>
          <p:cNvCxnSpPr>
            <a:cxnSpLocks/>
          </p:cNvCxnSpPr>
          <p:nvPr/>
        </p:nvCxnSpPr>
        <p:spPr>
          <a:xfrm>
            <a:off x="795983" y="3634740"/>
            <a:ext cx="1543357" cy="0"/>
          </a:xfrm>
          <a:prstGeom prst="line">
            <a:avLst/>
          </a:prstGeom>
          <a:ln>
            <a:gradFill flip="none" rotWithShape="1">
              <a:gsLst>
                <a:gs pos="0">
                  <a:srgbClr val="FCDEA9"/>
                </a:gs>
                <a:gs pos="100000">
                  <a:srgbClr val="FDFDFD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6A53DE2-B635-417E-BFCA-DC397A666709}"/>
              </a:ext>
            </a:extLst>
          </p:cNvPr>
          <p:cNvCxnSpPr>
            <a:cxnSpLocks/>
          </p:cNvCxnSpPr>
          <p:nvPr/>
        </p:nvCxnSpPr>
        <p:spPr>
          <a:xfrm>
            <a:off x="10201753" y="3634740"/>
            <a:ext cx="1194264" cy="0"/>
          </a:xfrm>
          <a:prstGeom prst="line">
            <a:avLst/>
          </a:prstGeom>
          <a:ln>
            <a:gradFill flip="none" rotWithShape="1">
              <a:gsLst>
                <a:gs pos="0">
                  <a:srgbClr val="FCDEA9"/>
                </a:gs>
                <a:gs pos="100000">
                  <a:srgbClr val="FDFDFD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8E4CA27-64BF-0DB7-A4F3-666C38159A7F}"/>
              </a:ext>
            </a:extLst>
          </p:cNvPr>
          <p:cNvGrpSpPr/>
          <p:nvPr/>
        </p:nvGrpSpPr>
        <p:grpSpPr>
          <a:xfrm>
            <a:off x="3410961" y="1877652"/>
            <a:ext cx="5370078" cy="4591022"/>
            <a:chOff x="3410961" y="1877652"/>
            <a:chExt cx="5370078" cy="459102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A1CB1C3B-0463-B8BE-45B3-4E5725AF7F7C}"/>
                </a:ext>
              </a:extLst>
            </p:cNvPr>
            <p:cNvGrpSpPr/>
            <p:nvPr/>
          </p:nvGrpSpPr>
          <p:grpSpPr>
            <a:xfrm>
              <a:off x="4030983" y="1877652"/>
              <a:ext cx="4130034" cy="4130034"/>
              <a:chOff x="3770313" y="1066801"/>
              <a:chExt cx="4651374" cy="4651374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91B8E030-2EC5-5A63-C4AE-3525BDAAB077}"/>
                  </a:ext>
                </a:extLst>
              </p:cNvPr>
              <p:cNvGrpSpPr/>
              <p:nvPr/>
            </p:nvGrpSpPr>
            <p:grpSpPr>
              <a:xfrm>
                <a:off x="3770313" y="1066801"/>
                <a:ext cx="4651374" cy="4651374"/>
                <a:chOff x="4521200" y="1661350"/>
                <a:chExt cx="3149600" cy="314960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92AAD42A-0753-B240-121F-8AA6092B921D}"/>
                    </a:ext>
                  </a:extLst>
                </p:cNvPr>
                <p:cNvSpPr/>
                <p:nvPr/>
              </p:nvSpPr>
              <p:spPr>
                <a:xfrm>
                  <a:off x="4673600" y="1813750"/>
                  <a:ext cx="2844800" cy="2844800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74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B444099-442C-A8C1-0FC2-C93079DD8B6B}"/>
                    </a:ext>
                  </a:extLst>
                </p:cNvPr>
                <p:cNvSpPr/>
                <p:nvPr/>
              </p:nvSpPr>
              <p:spPr>
                <a:xfrm>
                  <a:off x="5144369" y="2284519"/>
                  <a:ext cx="1903262" cy="1903262"/>
                </a:xfrm>
                <a:prstGeom prst="ellipse">
                  <a:avLst/>
                </a:prstGeom>
                <a:gradFill flip="none" rotWithShape="1">
                  <a:gsLst>
                    <a:gs pos="54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74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弧形 53">
                  <a:extLst>
                    <a:ext uri="{FF2B5EF4-FFF2-40B4-BE49-F238E27FC236}">
                      <a16:creationId xmlns:a16="http://schemas.microsoft.com/office/drawing/2014/main" id="{C14402A8-506F-8FC0-DC05-D68E226BF17B}"/>
                    </a:ext>
                  </a:extLst>
                </p:cNvPr>
                <p:cNvSpPr/>
                <p:nvPr/>
              </p:nvSpPr>
              <p:spPr>
                <a:xfrm>
                  <a:off x="4998720" y="2138870"/>
                  <a:ext cx="2194560" cy="2194560"/>
                </a:xfrm>
                <a:prstGeom prst="arc">
                  <a:avLst>
                    <a:gd name="adj1" fmla="val 13183324"/>
                    <a:gd name="adj2" fmla="val 19179742"/>
                  </a:avLst>
                </a:prstGeom>
                <a:noFill/>
                <a:ln w="635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弧形 54">
                  <a:extLst>
                    <a:ext uri="{FF2B5EF4-FFF2-40B4-BE49-F238E27FC236}">
                      <a16:creationId xmlns:a16="http://schemas.microsoft.com/office/drawing/2014/main" id="{E245D95C-ADB7-D456-C3B0-AF68411C77AE}"/>
                    </a:ext>
                  </a:extLst>
                </p:cNvPr>
                <p:cNvSpPr/>
                <p:nvPr/>
              </p:nvSpPr>
              <p:spPr>
                <a:xfrm>
                  <a:off x="4998720" y="2138870"/>
                  <a:ext cx="2194560" cy="2194560"/>
                </a:xfrm>
                <a:prstGeom prst="arc">
                  <a:avLst>
                    <a:gd name="adj1" fmla="val 19555689"/>
                    <a:gd name="adj2" fmla="val 2098353"/>
                  </a:avLst>
                </a:prstGeom>
                <a:noFill/>
                <a:ln w="6350" cap="flat" cmpd="sng" algn="ctr">
                  <a:solidFill>
                    <a:schemeClr val="accent1"/>
                  </a:solidFill>
                  <a:prstDash val="dash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弧形 55">
                  <a:extLst>
                    <a:ext uri="{FF2B5EF4-FFF2-40B4-BE49-F238E27FC236}">
                      <a16:creationId xmlns:a16="http://schemas.microsoft.com/office/drawing/2014/main" id="{376EBC4D-D98B-431B-4129-740425018A33}"/>
                    </a:ext>
                  </a:extLst>
                </p:cNvPr>
                <p:cNvSpPr/>
                <p:nvPr/>
              </p:nvSpPr>
              <p:spPr>
                <a:xfrm flipV="1">
                  <a:off x="4998720" y="2138870"/>
                  <a:ext cx="2194560" cy="2194560"/>
                </a:xfrm>
                <a:prstGeom prst="arc">
                  <a:avLst>
                    <a:gd name="adj1" fmla="val 13212858"/>
                    <a:gd name="adj2" fmla="val 19206546"/>
                  </a:avLst>
                </a:prstGeom>
                <a:noFill/>
                <a:ln w="635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弧形 56">
                  <a:extLst>
                    <a:ext uri="{FF2B5EF4-FFF2-40B4-BE49-F238E27FC236}">
                      <a16:creationId xmlns:a16="http://schemas.microsoft.com/office/drawing/2014/main" id="{28CB569B-BC29-CE96-A1C6-CF249E5A9342}"/>
                    </a:ext>
                  </a:extLst>
                </p:cNvPr>
                <p:cNvSpPr/>
                <p:nvPr/>
              </p:nvSpPr>
              <p:spPr>
                <a:xfrm flipH="1">
                  <a:off x="4998720" y="2138870"/>
                  <a:ext cx="2194560" cy="2194560"/>
                </a:xfrm>
                <a:prstGeom prst="arc">
                  <a:avLst>
                    <a:gd name="adj1" fmla="val 19568616"/>
                    <a:gd name="adj2" fmla="val 2079210"/>
                  </a:avLst>
                </a:prstGeom>
                <a:noFill/>
                <a:ln w="6350" cap="flat" cmpd="sng" algn="ctr">
                  <a:solidFill>
                    <a:schemeClr val="accent1"/>
                  </a:solidFill>
                  <a:prstDash val="dash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277EC3AC-13FD-94C1-54F6-9850D07FE0F9}"/>
                    </a:ext>
                  </a:extLst>
                </p:cNvPr>
                <p:cNvSpPr/>
                <p:nvPr/>
              </p:nvSpPr>
              <p:spPr>
                <a:xfrm>
                  <a:off x="6942856" y="2550731"/>
                  <a:ext cx="54864" cy="54864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927437F-7470-AED3-D2C5-0A9F5BEEECAC}"/>
                    </a:ext>
                  </a:extLst>
                </p:cNvPr>
                <p:cNvSpPr/>
                <p:nvPr/>
              </p:nvSpPr>
              <p:spPr>
                <a:xfrm>
                  <a:off x="5195336" y="2550731"/>
                  <a:ext cx="54864" cy="54864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51970003-EEDC-9745-6DDA-0E946C1E4320}"/>
                    </a:ext>
                  </a:extLst>
                </p:cNvPr>
                <p:cNvSpPr/>
                <p:nvPr/>
              </p:nvSpPr>
              <p:spPr>
                <a:xfrm>
                  <a:off x="6942856" y="3876611"/>
                  <a:ext cx="54864" cy="54864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52BFA7EA-7AE8-98A4-EFD1-9C96A9F072A8}"/>
                    </a:ext>
                  </a:extLst>
                </p:cNvPr>
                <p:cNvSpPr/>
                <p:nvPr/>
              </p:nvSpPr>
              <p:spPr>
                <a:xfrm>
                  <a:off x="5195336" y="3876611"/>
                  <a:ext cx="54864" cy="54864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6555C28-77B2-D5C0-CD26-E603F8DD3B3A}"/>
                    </a:ext>
                  </a:extLst>
                </p:cNvPr>
                <p:cNvSpPr/>
                <p:nvPr/>
              </p:nvSpPr>
              <p:spPr>
                <a:xfrm>
                  <a:off x="4521200" y="1661350"/>
                  <a:ext cx="3149600" cy="3149600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chemeClr val="accent1"/>
                      </a:gs>
                      <a:gs pos="85000">
                        <a:srgbClr val="1CADE4">
                          <a:alpha val="0"/>
                        </a:srgbClr>
                      </a:gs>
                      <a:gs pos="15000">
                        <a:srgbClr val="1CADE4">
                          <a:alpha val="0"/>
                        </a:srgb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prstDash val="dash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195181EA-BF08-4558-2F79-A87C23A3D5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629073" y="1962073"/>
                <a:ext cx="2933854" cy="2933854"/>
              </a:xfrm>
              <a:prstGeom prst="ellipse">
                <a:avLst/>
              </a:prstGeom>
            </p:spPr>
          </p:pic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458EF98E-4F15-81F6-86E7-67610ECA213C}"/>
                </a:ext>
              </a:extLst>
            </p:cNvPr>
            <p:cNvGrpSpPr/>
            <p:nvPr/>
          </p:nvGrpSpPr>
          <p:grpSpPr>
            <a:xfrm>
              <a:off x="3410961" y="5174676"/>
              <a:ext cx="5370078" cy="1293998"/>
              <a:chOff x="1879182" y="4772605"/>
              <a:chExt cx="5300870" cy="1865597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5DDA5456-9118-C201-CEB6-98FA2903CA33}"/>
                  </a:ext>
                </a:extLst>
              </p:cNvPr>
              <p:cNvSpPr/>
              <p:nvPr/>
            </p:nvSpPr>
            <p:spPr>
              <a:xfrm>
                <a:off x="1879182" y="4909476"/>
                <a:ext cx="5300870" cy="167490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58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35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2F401FB0-1A28-B1E9-AF2C-9EC3BA4171DD}"/>
                  </a:ext>
                </a:extLst>
              </p:cNvPr>
              <p:cNvSpPr/>
              <p:nvPr/>
            </p:nvSpPr>
            <p:spPr>
              <a:xfrm>
                <a:off x="2755471" y="5201295"/>
                <a:ext cx="3548295" cy="1131834"/>
              </a:xfrm>
              <a:prstGeom prst="ellipse">
                <a:avLst/>
              </a:prstGeom>
              <a:noFill/>
              <a:ln w="15875">
                <a:gradFill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35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4E4C7D-55D9-C913-B54D-597467018F75}"/>
                  </a:ext>
                </a:extLst>
              </p:cNvPr>
              <p:cNvSpPr/>
              <p:nvPr/>
            </p:nvSpPr>
            <p:spPr>
              <a:xfrm>
                <a:off x="3249906" y="5499752"/>
                <a:ext cx="2513153" cy="701989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alpha val="75000"/>
                    </a:schemeClr>
                  </a:gs>
                  <a:gs pos="2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35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373CB602-2071-BCDD-D90D-4F2F537E9716}"/>
                  </a:ext>
                </a:extLst>
              </p:cNvPr>
              <p:cNvSpPr/>
              <p:nvPr/>
            </p:nvSpPr>
            <p:spPr>
              <a:xfrm>
                <a:off x="2885029" y="4772605"/>
                <a:ext cx="3245469" cy="998164"/>
              </a:xfrm>
              <a:prstGeom prst="ellipse">
                <a:avLst/>
              </a:prstGeom>
              <a:noFill/>
              <a:ln w="22225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35"/>
              </a:p>
            </p:txBody>
          </p:sp>
          <p:cxnSp>
            <p:nvCxnSpPr>
              <p:cNvPr id="86" name="旁门左道出品">
                <a:extLst>
                  <a:ext uri="{FF2B5EF4-FFF2-40B4-BE49-F238E27FC236}">
                    <a16:creationId xmlns:a16="http://schemas.microsoft.com/office/drawing/2014/main" id="{29DEB7BC-86A0-8B8B-9A7D-AC0DB7990FC1}"/>
                  </a:ext>
                </a:extLst>
              </p:cNvPr>
              <p:cNvCxnSpPr/>
              <p:nvPr/>
            </p:nvCxnSpPr>
            <p:spPr>
              <a:xfrm>
                <a:off x="2641778" y="5183372"/>
                <a:ext cx="0" cy="664621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20E0A8A3-DB69-05E7-A330-4499C17B8A6A}"/>
                  </a:ext>
                </a:extLst>
              </p:cNvPr>
              <p:cNvCxnSpPr/>
              <p:nvPr/>
            </p:nvCxnSpPr>
            <p:spPr>
              <a:xfrm>
                <a:off x="6534428" y="5973581"/>
                <a:ext cx="0" cy="664621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旁门左道出品">
                <a:extLst>
                  <a:ext uri="{FF2B5EF4-FFF2-40B4-BE49-F238E27FC236}">
                    <a16:creationId xmlns:a16="http://schemas.microsoft.com/office/drawing/2014/main" id="{C27AD569-27B3-C3D2-F4F5-83BD48623D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7142" y="4772605"/>
                <a:ext cx="0" cy="938059"/>
              </a:xfrm>
              <a:prstGeom prst="line">
                <a:avLst/>
              </a:prstGeom>
              <a:ln w="47625">
                <a:gradFill flip="none" rotWithShape="1">
                  <a:gsLst>
                    <a:gs pos="0">
                      <a:schemeClr val="accent1">
                        <a:alpha val="6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softEdge rad="12700"/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56993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网络维护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A2B35-8025-F59C-EFB3-81EFADF965B6}"/>
              </a:ext>
            </a:extLst>
          </p:cNvPr>
          <p:cNvGrpSpPr/>
          <p:nvPr/>
        </p:nvGrpSpPr>
        <p:grpSpPr>
          <a:xfrm>
            <a:off x="1535100" y="1371600"/>
            <a:ext cx="2819186" cy="4319093"/>
            <a:chOff x="1678550" y="1203502"/>
            <a:chExt cx="2532286" cy="4115716"/>
          </a:xfrm>
        </p:grpSpPr>
        <p:sp>
          <p:nvSpPr>
            <p:cNvPr id="57" name="矩形: 剪去对角 56">
              <a:extLst>
                <a:ext uri="{FF2B5EF4-FFF2-40B4-BE49-F238E27FC236}">
                  <a16:creationId xmlns:a16="http://schemas.microsoft.com/office/drawing/2014/main" id="{E5409BD3-85CF-4F9C-9CC8-86147DABCFFE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梯形 57">
              <a:extLst>
                <a:ext uri="{FF2B5EF4-FFF2-40B4-BE49-F238E27FC236}">
                  <a16:creationId xmlns:a16="http://schemas.microsoft.com/office/drawing/2014/main" id="{9AEBD283-89BD-032C-0F31-DF96542DBF0B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梯形 58">
              <a:extLst>
                <a:ext uri="{FF2B5EF4-FFF2-40B4-BE49-F238E27FC236}">
                  <a16:creationId xmlns:a16="http://schemas.microsoft.com/office/drawing/2014/main" id="{6DDAB9B5-EA5A-5540-3D7D-36DED397C935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梯形 59">
              <a:extLst>
                <a:ext uri="{FF2B5EF4-FFF2-40B4-BE49-F238E27FC236}">
                  <a16:creationId xmlns:a16="http://schemas.microsoft.com/office/drawing/2014/main" id="{48B4D749-3B03-A25D-B607-120394DE38F1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梯形 60">
              <a:extLst>
                <a:ext uri="{FF2B5EF4-FFF2-40B4-BE49-F238E27FC236}">
                  <a16:creationId xmlns:a16="http://schemas.microsoft.com/office/drawing/2014/main" id="{AAB41E5F-6B0D-E3A7-2AC0-A4EAF88EE7C4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梯形 61">
              <a:extLst>
                <a:ext uri="{FF2B5EF4-FFF2-40B4-BE49-F238E27FC236}">
                  <a16:creationId xmlns:a16="http://schemas.microsoft.com/office/drawing/2014/main" id="{8E2814BC-7C15-1DD3-3F2B-36D94748FC90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梯形 62">
              <a:extLst>
                <a:ext uri="{FF2B5EF4-FFF2-40B4-BE49-F238E27FC236}">
                  <a16:creationId xmlns:a16="http://schemas.microsoft.com/office/drawing/2014/main" id="{94E54D86-6F3E-14F0-A6BA-83EBBE241571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梯形 63">
              <a:extLst>
                <a:ext uri="{FF2B5EF4-FFF2-40B4-BE49-F238E27FC236}">
                  <a16:creationId xmlns:a16="http://schemas.microsoft.com/office/drawing/2014/main" id="{B3DF4C6F-9FEF-97D0-395A-AF2253223CA0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梯形 64">
              <a:extLst>
                <a:ext uri="{FF2B5EF4-FFF2-40B4-BE49-F238E27FC236}">
                  <a16:creationId xmlns:a16="http://schemas.microsoft.com/office/drawing/2014/main" id="{F3A023DB-B2C0-06B0-5905-5A1C52B95D06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菱形 65">
              <a:extLst>
                <a:ext uri="{FF2B5EF4-FFF2-40B4-BE49-F238E27FC236}">
                  <a16:creationId xmlns:a16="http://schemas.microsoft.com/office/drawing/2014/main" id="{504CEADB-2F62-6A31-41C8-C539182EDF25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菱形 66">
              <a:extLst>
                <a:ext uri="{FF2B5EF4-FFF2-40B4-BE49-F238E27FC236}">
                  <a16:creationId xmlns:a16="http://schemas.microsoft.com/office/drawing/2014/main" id="{55132F16-7363-B461-4DB3-22EB98C51A70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菱形 67">
              <a:extLst>
                <a:ext uri="{FF2B5EF4-FFF2-40B4-BE49-F238E27FC236}">
                  <a16:creationId xmlns:a16="http://schemas.microsoft.com/office/drawing/2014/main" id="{F2792481-7D7F-582F-852A-086ACD3005D0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菱形 68">
              <a:extLst>
                <a:ext uri="{FF2B5EF4-FFF2-40B4-BE49-F238E27FC236}">
                  <a16:creationId xmlns:a16="http://schemas.microsoft.com/office/drawing/2014/main" id="{8904553D-64A7-0FB9-418E-2EE74E800128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4B84A89-2638-CDF0-BCBE-F7669D54EFCE}"/>
              </a:ext>
            </a:extLst>
          </p:cNvPr>
          <p:cNvGrpSpPr/>
          <p:nvPr/>
        </p:nvGrpSpPr>
        <p:grpSpPr>
          <a:xfrm>
            <a:off x="4686407" y="1371600"/>
            <a:ext cx="2819186" cy="4319093"/>
            <a:chOff x="1678550" y="1203502"/>
            <a:chExt cx="2532286" cy="4115716"/>
          </a:xfrm>
        </p:grpSpPr>
        <p:sp>
          <p:nvSpPr>
            <p:cNvPr id="71" name="矩形: 剪去对角 70">
              <a:extLst>
                <a:ext uri="{FF2B5EF4-FFF2-40B4-BE49-F238E27FC236}">
                  <a16:creationId xmlns:a16="http://schemas.microsoft.com/office/drawing/2014/main" id="{EC18CD5E-00EE-DB85-69DF-AC6F79A19E78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梯形 71">
              <a:extLst>
                <a:ext uri="{FF2B5EF4-FFF2-40B4-BE49-F238E27FC236}">
                  <a16:creationId xmlns:a16="http://schemas.microsoft.com/office/drawing/2014/main" id="{F5633F05-2501-90FA-46EC-6CC16623B5DA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梯形 72">
              <a:extLst>
                <a:ext uri="{FF2B5EF4-FFF2-40B4-BE49-F238E27FC236}">
                  <a16:creationId xmlns:a16="http://schemas.microsoft.com/office/drawing/2014/main" id="{11277111-ED81-7C8A-B82E-B8E430311DD7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梯形 73">
              <a:extLst>
                <a:ext uri="{FF2B5EF4-FFF2-40B4-BE49-F238E27FC236}">
                  <a16:creationId xmlns:a16="http://schemas.microsoft.com/office/drawing/2014/main" id="{1A34C363-3F26-6CB9-2FF2-7B5B6233CC51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梯形 74">
              <a:extLst>
                <a:ext uri="{FF2B5EF4-FFF2-40B4-BE49-F238E27FC236}">
                  <a16:creationId xmlns:a16="http://schemas.microsoft.com/office/drawing/2014/main" id="{2E519B38-3D8C-5894-1B0F-B25E7B1D2BAF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梯形 75">
              <a:extLst>
                <a:ext uri="{FF2B5EF4-FFF2-40B4-BE49-F238E27FC236}">
                  <a16:creationId xmlns:a16="http://schemas.microsoft.com/office/drawing/2014/main" id="{73F9932B-DACC-62FB-2846-FE927ED08415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梯形 76">
              <a:extLst>
                <a:ext uri="{FF2B5EF4-FFF2-40B4-BE49-F238E27FC236}">
                  <a16:creationId xmlns:a16="http://schemas.microsoft.com/office/drawing/2014/main" id="{4B3D2CAC-EE02-11DD-D7CD-0C96D66AB388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梯形 77">
              <a:extLst>
                <a:ext uri="{FF2B5EF4-FFF2-40B4-BE49-F238E27FC236}">
                  <a16:creationId xmlns:a16="http://schemas.microsoft.com/office/drawing/2014/main" id="{3AB50EB0-5E8F-C339-4775-3C506A96BB18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id="{A341CB8F-59CA-4F3B-4F6B-E258D5F51A65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菱形 79">
              <a:extLst>
                <a:ext uri="{FF2B5EF4-FFF2-40B4-BE49-F238E27FC236}">
                  <a16:creationId xmlns:a16="http://schemas.microsoft.com/office/drawing/2014/main" id="{23C7A360-EB96-2840-FBFA-6907BDEC95B7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菱形 80">
              <a:extLst>
                <a:ext uri="{FF2B5EF4-FFF2-40B4-BE49-F238E27FC236}">
                  <a16:creationId xmlns:a16="http://schemas.microsoft.com/office/drawing/2014/main" id="{B026C91C-7790-DF11-1B90-AA342A2AF371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菱形 81">
              <a:extLst>
                <a:ext uri="{FF2B5EF4-FFF2-40B4-BE49-F238E27FC236}">
                  <a16:creationId xmlns:a16="http://schemas.microsoft.com/office/drawing/2014/main" id="{7155CA64-C36C-0667-DAE4-BF9DD2928665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菱形 82">
              <a:extLst>
                <a:ext uri="{FF2B5EF4-FFF2-40B4-BE49-F238E27FC236}">
                  <a16:creationId xmlns:a16="http://schemas.microsoft.com/office/drawing/2014/main" id="{E59BE9C6-C1B9-6D3A-0CF6-5D1C587EBD5B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295A463-E899-0AFE-A5BE-8803DB9B566B}"/>
              </a:ext>
            </a:extLst>
          </p:cNvPr>
          <p:cNvGrpSpPr/>
          <p:nvPr/>
        </p:nvGrpSpPr>
        <p:grpSpPr>
          <a:xfrm>
            <a:off x="7837714" y="1371600"/>
            <a:ext cx="2819186" cy="4319093"/>
            <a:chOff x="1678550" y="1203502"/>
            <a:chExt cx="2532286" cy="4115716"/>
          </a:xfrm>
        </p:grpSpPr>
        <p:sp>
          <p:nvSpPr>
            <p:cNvPr id="85" name="矩形: 剪去对角 84">
              <a:extLst>
                <a:ext uri="{FF2B5EF4-FFF2-40B4-BE49-F238E27FC236}">
                  <a16:creationId xmlns:a16="http://schemas.microsoft.com/office/drawing/2014/main" id="{2FE6E1C1-98CB-1220-BB9B-B714D8A8C056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梯形 85">
              <a:extLst>
                <a:ext uri="{FF2B5EF4-FFF2-40B4-BE49-F238E27FC236}">
                  <a16:creationId xmlns:a16="http://schemas.microsoft.com/office/drawing/2014/main" id="{5E35FD60-731D-AC3D-6200-CB0E8E1C0E29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梯形 86">
              <a:extLst>
                <a:ext uri="{FF2B5EF4-FFF2-40B4-BE49-F238E27FC236}">
                  <a16:creationId xmlns:a16="http://schemas.microsoft.com/office/drawing/2014/main" id="{B477F7A1-5FC1-94E1-7055-1B71508B63B3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梯形 87">
              <a:extLst>
                <a:ext uri="{FF2B5EF4-FFF2-40B4-BE49-F238E27FC236}">
                  <a16:creationId xmlns:a16="http://schemas.microsoft.com/office/drawing/2014/main" id="{A2A16934-9027-405B-181D-7BFA8DACE00D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梯形 88">
              <a:extLst>
                <a:ext uri="{FF2B5EF4-FFF2-40B4-BE49-F238E27FC236}">
                  <a16:creationId xmlns:a16="http://schemas.microsoft.com/office/drawing/2014/main" id="{3CF08FB0-2092-0F2D-658C-D3F8503965E4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梯形 89">
              <a:extLst>
                <a:ext uri="{FF2B5EF4-FFF2-40B4-BE49-F238E27FC236}">
                  <a16:creationId xmlns:a16="http://schemas.microsoft.com/office/drawing/2014/main" id="{53AFD70A-04B4-47E0-0046-1514E24B225D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梯形 90">
              <a:extLst>
                <a:ext uri="{FF2B5EF4-FFF2-40B4-BE49-F238E27FC236}">
                  <a16:creationId xmlns:a16="http://schemas.microsoft.com/office/drawing/2014/main" id="{E95780D1-BE08-9962-3D36-1EBEAD5E6B77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梯形 91">
              <a:extLst>
                <a:ext uri="{FF2B5EF4-FFF2-40B4-BE49-F238E27FC236}">
                  <a16:creationId xmlns:a16="http://schemas.microsoft.com/office/drawing/2014/main" id="{2938653B-6B3C-E3B7-6F69-6B58C305588F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梯形 92">
              <a:extLst>
                <a:ext uri="{FF2B5EF4-FFF2-40B4-BE49-F238E27FC236}">
                  <a16:creationId xmlns:a16="http://schemas.microsoft.com/office/drawing/2014/main" id="{712CEBF7-C9D0-A6EF-7746-7F94CFF258AF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菱形 93">
              <a:extLst>
                <a:ext uri="{FF2B5EF4-FFF2-40B4-BE49-F238E27FC236}">
                  <a16:creationId xmlns:a16="http://schemas.microsoft.com/office/drawing/2014/main" id="{66F6A7BA-6DF7-5650-D4A0-C51ADE3E7485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菱形 94">
              <a:extLst>
                <a:ext uri="{FF2B5EF4-FFF2-40B4-BE49-F238E27FC236}">
                  <a16:creationId xmlns:a16="http://schemas.microsoft.com/office/drawing/2014/main" id="{CA4B0DFB-9ED7-F955-7082-EAD0C856DD30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菱形 95">
              <a:extLst>
                <a:ext uri="{FF2B5EF4-FFF2-40B4-BE49-F238E27FC236}">
                  <a16:creationId xmlns:a16="http://schemas.microsoft.com/office/drawing/2014/main" id="{86973EDD-02B6-6D56-A816-86FE76D0A24E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菱形 96">
              <a:extLst>
                <a:ext uri="{FF2B5EF4-FFF2-40B4-BE49-F238E27FC236}">
                  <a16:creationId xmlns:a16="http://schemas.microsoft.com/office/drawing/2014/main" id="{5BA111A9-2EF0-A4F4-D2AA-30C18DFBD122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梯形 97">
            <a:extLst>
              <a:ext uri="{FF2B5EF4-FFF2-40B4-BE49-F238E27FC236}">
                <a16:creationId xmlns:a16="http://schemas.microsoft.com/office/drawing/2014/main" id="{447408B6-B21D-DA26-A075-648C9283748A}"/>
              </a:ext>
            </a:extLst>
          </p:cNvPr>
          <p:cNvSpPr/>
          <p:nvPr/>
        </p:nvSpPr>
        <p:spPr>
          <a:xfrm>
            <a:off x="-441958" y="5282864"/>
            <a:ext cx="13075918" cy="1237065"/>
          </a:xfrm>
          <a:prstGeom prst="trapezoid">
            <a:avLst>
              <a:gd name="adj" fmla="val 152144"/>
            </a:avLst>
          </a:prstGeom>
          <a:noFill/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梯形 98">
            <a:extLst>
              <a:ext uri="{FF2B5EF4-FFF2-40B4-BE49-F238E27FC236}">
                <a16:creationId xmlns:a16="http://schemas.microsoft.com/office/drawing/2014/main" id="{3C2E91BE-20EC-40B4-FFA2-5118A5EF23AC}"/>
              </a:ext>
            </a:extLst>
          </p:cNvPr>
          <p:cNvSpPr/>
          <p:nvPr/>
        </p:nvSpPr>
        <p:spPr>
          <a:xfrm>
            <a:off x="498702" y="4883344"/>
            <a:ext cx="11194597" cy="1438764"/>
          </a:xfrm>
          <a:prstGeom prst="trapezoid">
            <a:avLst>
              <a:gd name="adj" fmla="val 147773"/>
            </a:avLst>
          </a:prstGeom>
          <a:gradFill>
            <a:gsLst>
              <a:gs pos="100000">
                <a:schemeClr val="accent1">
                  <a:alpha val="28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C9951F3D-D39B-13B3-4985-F7D706E7DADD}"/>
              </a:ext>
            </a:extLst>
          </p:cNvPr>
          <p:cNvSpPr txBox="1">
            <a:spLocks/>
          </p:cNvSpPr>
          <p:nvPr/>
        </p:nvSpPr>
        <p:spPr>
          <a:xfrm>
            <a:off x="1938812" y="2360028"/>
            <a:ext cx="2077492" cy="16393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保持部门间的联系与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沟通，使各部门既分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工又合作，密切配合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，及时处理各种网络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故障。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640C34EC-0BD3-FB0C-D7AD-925D79856D07}"/>
              </a:ext>
            </a:extLst>
          </p:cNvPr>
          <p:cNvSpPr txBox="1">
            <a:spLocks/>
          </p:cNvSpPr>
          <p:nvPr/>
        </p:nvSpPr>
        <p:spPr>
          <a:xfrm>
            <a:off x="5090119" y="2360028"/>
            <a:ext cx="2077492" cy="197175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完成路段巡查、维护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以及敏感时期的光缆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线路巡护任务，有效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确保了广播电视信号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的畅通，未发生任何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责任事故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02043155-E84C-F9C5-49FA-8C658A87C1FE}"/>
              </a:ext>
            </a:extLst>
          </p:cNvPr>
          <p:cNvSpPr txBox="1">
            <a:spLocks/>
          </p:cNvSpPr>
          <p:nvPr/>
        </p:nvSpPr>
        <p:spPr>
          <a:xfrm>
            <a:off x="8241426" y="2360028"/>
            <a:ext cx="2308324" cy="130696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机房前端设备的检修、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维护，消除机房用电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安全隐患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起，确保了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设备安全平稳运转。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A6306F6D-FB88-5817-ED44-246691916AF8}"/>
              </a:ext>
            </a:extLst>
          </p:cNvPr>
          <p:cNvSpPr txBox="1"/>
          <p:nvPr/>
        </p:nvSpPr>
        <p:spPr>
          <a:xfrm>
            <a:off x="1991644" y="1667825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建立合作机制</a:t>
            </a:r>
            <a:endParaRPr lang="en-US" sz="28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7FACCAAA-6B86-79B0-36AF-2C4E71028EF6}"/>
              </a:ext>
            </a:extLst>
          </p:cNvPr>
          <p:cNvSpPr txBox="1"/>
          <p:nvPr/>
        </p:nvSpPr>
        <p:spPr>
          <a:xfrm>
            <a:off x="5142951" y="1667825"/>
            <a:ext cx="17216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完成路段巡查</a:t>
            </a:r>
            <a:endParaRPr lang="en-US" sz="28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4C39BBD-771F-7234-3A7D-12544B4338F7}"/>
              </a:ext>
            </a:extLst>
          </p:cNvPr>
          <p:cNvSpPr txBox="1"/>
          <p:nvPr/>
        </p:nvSpPr>
        <p:spPr>
          <a:xfrm>
            <a:off x="8256588" y="1667825"/>
            <a:ext cx="1787349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加强</a:t>
            </a:r>
            <a:r>
              <a:rPr lang="en-US" altLang="zh-CN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SDH</a:t>
            </a: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设备</a:t>
            </a:r>
            <a:endParaRPr lang="en-US" sz="28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83541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6">
            <a:extLst>
              <a:ext uri="{FF2B5EF4-FFF2-40B4-BE49-F238E27FC236}">
                <a16:creationId xmlns:a16="http://schemas.microsoft.com/office/drawing/2014/main" id="{F994DF85-FD70-885E-C4A9-7C74BFEDB95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flipH="1">
            <a:off x="-23404" y="0"/>
            <a:ext cx="646176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强化管理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2626ACE4-7AB2-A883-7CDB-55F025DD77DF}"/>
              </a:ext>
            </a:extLst>
          </p:cNvPr>
          <p:cNvSpPr txBox="1"/>
          <p:nvPr/>
        </p:nvSpPr>
        <p:spPr>
          <a:xfrm>
            <a:off x="6096000" y="1103320"/>
            <a:ext cx="4424288" cy="3162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员工的积极性和创造性是完成各项工作任务的根本保证</a:t>
            </a:r>
            <a:endParaRPr lang="en-US" altLang="zh-CN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2EE1AB3-C147-0668-A015-8A40C7019203}"/>
              </a:ext>
            </a:extLst>
          </p:cNvPr>
          <p:cNvSpPr txBox="1"/>
          <p:nvPr/>
        </p:nvSpPr>
        <p:spPr>
          <a:xfrm>
            <a:off x="8339931" y="1729248"/>
            <a:ext cx="1154162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的管理理念</a:t>
            </a:r>
            <a:endParaRPr lang="en-US" altLang="zh-CN" dirty="0">
              <a:solidFill>
                <a:schemeClr val="bg1">
                  <a:lumMod val="7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483C493-F5B1-EED1-21F2-84933F1DF085}"/>
              </a:ext>
            </a:extLst>
          </p:cNvPr>
          <p:cNvSpPr txBox="1"/>
          <p:nvPr/>
        </p:nvSpPr>
        <p:spPr>
          <a:xfrm>
            <a:off x="6126002" y="1567858"/>
            <a:ext cx="2274662" cy="4919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坚持“以人为本”</a:t>
            </a:r>
            <a:endParaRPr lang="en-US" altLang="zh-CN" sz="28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8CEF4656-3AEB-FB7C-1183-3C0131BB1FF0}"/>
              </a:ext>
            </a:extLst>
          </p:cNvPr>
          <p:cNvGrpSpPr/>
          <p:nvPr/>
        </p:nvGrpSpPr>
        <p:grpSpPr>
          <a:xfrm>
            <a:off x="5950860" y="2516323"/>
            <a:ext cx="5474378" cy="1594683"/>
            <a:chOff x="6187676" y="2621265"/>
            <a:chExt cx="5237561" cy="159468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D84278D-D739-4E4E-CB95-FB4219560AE5}"/>
                </a:ext>
              </a:extLst>
            </p:cNvPr>
            <p:cNvSpPr/>
            <p:nvPr/>
          </p:nvSpPr>
          <p:spPr>
            <a:xfrm>
              <a:off x="6266817" y="2724041"/>
              <a:ext cx="5066333" cy="1382799"/>
            </a:xfrm>
            <a:custGeom>
              <a:avLst/>
              <a:gdLst>
                <a:gd name="connsiteX0" fmla="*/ 0 w 8668569"/>
                <a:gd name="connsiteY0" fmla="*/ 0 h 2229834"/>
                <a:gd name="connsiteX1" fmla="*/ 8668569 w 8668569"/>
                <a:gd name="connsiteY1" fmla="*/ 0 h 2229834"/>
                <a:gd name="connsiteX2" fmla="*/ 8668569 w 8668569"/>
                <a:gd name="connsiteY2" fmla="*/ 1898294 h 2229834"/>
                <a:gd name="connsiteX3" fmla="*/ 8337029 w 8668569"/>
                <a:gd name="connsiteY3" fmla="*/ 2229834 h 2229834"/>
                <a:gd name="connsiteX4" fmla="*/ 0 w 8668569"/>
                <a:gd name="connsiteY4" fmla="*/ 2229834 h 222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8569" h="2229834">
                  <a:moveTo>
                    <a:pt x="0" y="0"/>
                  </a:moveTo>
                  <a:lnTo>
                    <a:pt x="8668569" y="0"/>
                  </a:lnTo>
                  <a:lnTo>
                    <a:pt x="8668569" y="1898294"/>
                  </a:lnTo>
                  <a:lnTo>
                    <a:pt x="8337029" y="2229834"/>
                  </a:lnTo>
                  <a:lnTo>
                    <a:pt x="0" y="2229834"/>
                  </a:lnTo>
                  <a:close/>
                </a:path>
              </a:pathLst>
            </a:custGeom>
            <a:gradFill flip="none" rotWithShape="1">
              <a:gsLst>
                <a:gs pos="43000">
                  <a:schemeClr val="accent1">
                    <a:alpha val="10000"/>
                  </a:schemeClr>
                </a:gs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4757FE8F-B078-95DA-044D-DF60DD69CDD8}"/>
                </a:ext>
              </a:extLst>
            </p:cNvPr>
            <p:cNvGrpSpPr/>
            <p:nvPr/>
          </p:nvGrpSpPr>
          <p:grpSpPr>
            <a:xfrm flipV="1">
              <a:off x="6187676" y="3942312"/>
              <a:ext cx="366239" cy="251759"/>
              <a:chOff x="6478016" y="2446274"/>
              <a:chExt cx="310628" cy="201243"/>
            </a:xfrm>
          </p:grpSpPr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C1951657-3B76-6C73-FCA1-675F10492B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310628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7D1234DE-B13B-61D5-D851-BC9858B265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0" cy="201243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7BC53EF-9DA6-6A50-D4D3-8E4727B819FF}"/>
                </a:ext>
              </a:extLst>
            </p:cNvPr>
            <p:cNvGrpSpPr/>
            <p:nvPr/>
          </p:nvGrpSpPr>
          <p:grpSpPr>
            <a:xfrm flipH="1" flipV="1">
              <a:off x="10047170" y="3953799"/>
              <a:ext cx="1070746" cy="76962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7D4F2F5A-6C48-3540-A3DF-8A2716A5A9C2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68929F1A-692A-67AB-4A6C-8211B5E3A81E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id="{EFB89561-8B58-9F3C-6B6F-B312047C23A0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6" name="平行四边形 55">
                <a:extLst>
                  <a:ext uri="{FF2B5EF4-FFF2-40B4-BE49-F238E27FC236}">
                    <a16:creationId xmlns:a16="http://schemas.microsoft.com/office/drawing/2014/main" id="{8250A463-4304-9A2C-F12F-DFD2D0EDAF73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7" name="平行四边形 56">
                <a:extLst>
                  <a:ext uri="{FF2B5EF4-FFF2-40B4-BE49-F238E27FC236}">
                    <a16:creationId xmlns:a16="http://schemas.microsoft.com/office/drawing/2014/main" id="{665ACFC6-30CB-3D3A-6C6A-5B6431B8B69B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9485B506-E37B-D1A4-0D52-98E05F64A5C6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9A9D8378-5C29-EF4C-1311-A7E720D29DCD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945C3D7D-BB6E-BF9F-B725-B3B6483E2AB4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3CB6F77A-CEE3-91DA-BF4E-C1BA376858DD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id="{1AD90B26-67B8-3F76-21EE-EB12958A8BB2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1FD5C737-6B0A-9816-B49D-84A348E13FAD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8BE1EFF-965F-6A03-7A7B-98AF91574C51}"/>
                </a:ext>
              </a:extLst>
            </p:cNvPr>
            <p:cNvGrpSpPr/>
            <p:nvPr/>
          </p:nvGrpSpPr>
          <p:grpSpPr>
            <a:xfrm>
              <a:off x="9924881" y="3970618"/>
              <a:ext cx="1500356" cy="245330"/>
              <a:chOff x="9443085" y="3865355"/>
              <a:chExt cx="1272540" cy="196105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81836D17-1BBE-EA9D-1010-9FADEB9E18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A6EF44E2-6FFB-7711-DFB2-9889B1E26F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CC746DC-D328-7C9C-7838-1500AD6AE533}"/>
                </a:ext>
              </a:extLst>
            </p:cNvPr>
            <p:cNvGrpSpPr/>
            <p:nvPr/>
          </p:nvGrpSpPr>
          <p:grpSpPr>
            <a:xfrm rot="10800000" flipV="1">
              <a:off x="11058480" y="2621265"/>
              <a:ext cx="366239" cy="251759"/>
              <a:chOff x="6478016" y="2446274"/>
              <a:chExt cx="310628" cy="201243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91BFB477-534C-AB5C-999A-391B2928C5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310628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5A4AD44B-B9AF-328B-9F69-788DB0D73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0" cy="201243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D1D259BF-B702-607F-C483-2F70A750AF66}"/>
              </a:ext>
            </a:extLst>
          </p:cNvPr>
          <p:cNvGrpSpPr/>
          <p:nvPr/>
        </p:nvGrpSpPr>
        <p:grpSpPr>
          <a:xfrm>
            <a:off x="5950860" y="4439264"/>
            <a:ext cx="5474378" cy="1491907"/>
            <a:chOff x="6187676" y="4529481"/>
            <a:chExt cx="5237561" cy="1491907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4F1AC3C-3E9D-8502-392C-6567606F0F81}"/>
                </a:ext>
              </a:extLst>
            </p:cNvPr>
            <p:cNvSpPr/>
            <p:nvPr/>
          </p:nvSpPr>
          <p:spPr>
            <a:xfrm>
              <a:off x="6266817" y="4529481"/>
              <a:ext cx="5066333" cy="1382799"/>
            </a:xfrm>
            <a:custGeom>
              <a:avLst/>
              <a:gdLst>
                <a:gd name="connsiteX0" fmla="*/ 0 w 8668569"/>
                <a:gd name="connsiteY0" fmla="*/ 0 h 2229834"/>
                <a:gd name="connsiteX1" fmla="*/ 8668569 w 8668569"/>
                <a:gd name="connsiteY1" fmla="*/ 0 h 2229834"/>
                <a:gd name="connsiteX2" fmla="*/ 8668569 w 8668569"/>
                <a:gd name="connsiteY2" fmla="*/ 1898294 h 2229834"/>
                <a:gd name="connsiteX3" fmla="*/ 8337029 w 8668569"/>
                <a:gd name="connsiteY3" fmla="*/ 2229834 h 2229834"/>
                <a:gd name="connsiteX4" fmla="*/ 0 w 8668569"/>
                <a:gd name="connsiteY4" fmla="*/ 2229834 h 222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8569" h="2229834">
                  <a:moveTo>
                    <a:pt x="0" y="0"/>
                  </a:moveTo>
                  <a:lnTo>
                    <a:pt x="8668569" y="0"/>
                  </a:lnTo>
                  <a:lnTo>
                    <a:pt x="8668569" y="1898294"/>
                  </a:lnTo>
                  <a:lnTo>
                    <a:pt x="8337029" y="2229834"/>
                  </a:lnTo>
                  <a:lnTo>
                    <a:pt x="0" y="2229834"/>
                  </a:lnTo>
                  <a:close/>
                </a:path>
              </a:pathLst>
            </a:custGeom>
            <a:gradFill flip="none" rotWithShape="1">
              <a:gsLst>
                <a:gs pos="43000">
                  <a:schemeClr val="accent1">
                    <a:alpha val="10000"/>
                  </a:schemeClr>
                </a:gs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1A34ABAE-336D-6FA1-FD68-EB99952DEC80}"/>
                </a:ext>
              </a:extLst>
            </p:cNvPr>
            <p:cNvGrpSpPr/>
            <p:nvPr/>
          </p:nvGrpSpPr>
          <p:grpSpPr>
            <a:xfrm flipV="1">
              <a:off x="6187676" y="5747752"/>
              <a:ext cx="366239" cy="251759"/>
              <a:chOff x="6478016" y="2446274"/>
              <a:chExt cx="310628" cy="201243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6372C00E-03EF-A466-35BC-A50CC85976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310628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FD88346E-2AF5-DB7F-DB3D-C4EC345534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0" cy="201243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sq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DC5344A5-45A4-7455-6297-6AD9077A9C9F}"/>
                </a:ext>
              </a:extLst>
            </p:cNvPr>
            <p:cNvGrpSpPr/>
            <p:nvPr/>
          </p:nvGrpSpPr>
          <p:grpSpPr>
            <a:xfrm flipH="1" flipV="1">
              <a:off x="10047170" y="5759239"/>
              <a:ext cx="1070746" cy="76962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89" name="平行四边形 88">
                <a:extLst>
                  <a:ext uri="{FF2B5EF4-FFF2-40B4-BE49-F238E27FC236}">
                    <a16:creationId xmlns:a16="http://schemas.microsoft.com/office/drawing/2014/main" id="{AFE303D5-D5A1-D8AD-F092-8FF327EBAB3A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id="{A4706DB8-ACA3-902E-CAD3-1EA42CFB2E50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2F1AFD52-60BD-FF97-148B-CDE7EF474E67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5F609722-EE58-6256-1FDC-6F64BEED22F5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id="{145C366A-8B4E-37FF-FADA-1019ABB9CA7F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id="{96050144-1609-A5FE-4770-2D6427A8C68E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5" name="平行四边形 94">
                <a:extLst>
                  <a:ext uri="{FF2B5EF4-FFF2-40B4-BE49-F238E27FC236}">
                    <a16:creationId xmlns:a16="http://schemas.microsoft.com/office/drawing/2014/main" id="{EC8B284D-A2CF-8C66-A8DD-4D71F13F77A1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6" name="平行四边形 95">
                <a:extLst>
                  <a:ext uri="{FF2B5EF4-FFF2-40B4-BE49-F238E27FC236}">
                    <a16:creationId xmlns:a16="http://schemas.microsoft.com/office/drawing/2014/main" id="{126118D0-B4E1-CA61-A6EA-4BFF7530C636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7" name="平行四边形 96">
                <a:extLst>
                  <a:ext uri="{FF2B5EF4-FFF2-40B4-BE49-F238E27FC236}">
                    <a16:creationId xmlns:a16="http://schemas.microsoft.com/office/drawing/2014/main" id="{7EE1AA7C-024E-FF51-EF84-7CA8E5723E09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:a16="http://schemas.microsoft.com/office/drawing/2014/main" id="{13DA30EA-2A96-DB08-DB03-A846ADD8D803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99" name="平行四边形 98">
                <a:extLst>
                  <a:ext uri="{FF2B5EF4-FFF2-40B4-BE49-F238E27FC236}">
                    <a16:creationId xmlns:a16="http://schemas.microsoft.com/office/drawing/2014/main" id="{B016C15A-E1ED-F233-4D90-F69989D0DBA0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554492"/>
                <a:endParaRPr lang="zh-CN" altLang="en-US" sz="1100" dirty="0">
                  <a:solidFill>
                    <a:prstClr val="white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2268141C-97D2-BFCE-67FF-3570D3B717F2}"/>
                </a:ext>
              </a:extLst>
            </p:cNvPr>
            <p:cNvGrpSpPr/>
            <p:nvPr/>
          </p:nvGrpSpPr>
          <p:grpSpPr>
            <a:xfrm>
              <a:off x="9924881" y="5776058"/>
              <a:ext cx="1500356" cy="245330"/>
              <a:chOff x="9443085" y="3865355"/>
              <a:chExt cx="1272540" cy="196105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0C4FB864-8359-2D01-48E9-33FF3796C2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43BB08EA-4F84-69CE-5C1D-35BF8C6DB9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7697423-22EA-35A9-BBB5-097DEEBE5DC0}"/>
              </a:ext>
            </a:extLst>
          </p:cNvPr>
          <p:cNvGrpSpPr/>
          <p:nvPr/>
        </p:nvGrpSpPr>
        <p:grpSpPr>
          <a:xfrm rot="10800000" flipV="1">
            <a:off x="11058480" y="4336488"/>
            <a:ext cx="366239" cy="251759"/>
            <a:chOff x="6478016" y="2446274"/>
            <a:chExt cx="310628" cy="201243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D520EF04-C4BD-DDAE-E020-74A4B0255E3C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310628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sq"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50019DDC-BB2F-4B77-4C40-F8B2C2F40F9D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0" cy="201243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sq">
              <a:solidFill>
                <a:schemeClr val="accent1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5FBB46CA-3DC4-903D-1B21-705ABD7DF027}"/>
              </a:ext>
            </a:extLst>
          </p:cNvPr>
          <p:cNvSpPr txBox="1"/>
          <p:nvPr/>
        </p:nvSpPr>
        <p:spPr>
          <a:xfrm>
            <a:off x="6199273" y="2698542"/>
            <a:ext cx="3443250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进一步理顺了工资分配关系</a:t>
            </a:r>
            <a:endParaRPr lang="en-US" altLang="zh-CN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0761385-388D-E0AC-5B51-952B6AAC1A9F}"/>
              </a:ext>
            </a:extLst>
          </p:cNvPr>
          <p:cNvSpPr txBox="1"/>
          <p:nvPr/>
        </p:nvSpPr>
        <p:spPr>
          <a:xfrm>
            <a:off x="6199273" y="3198468"/>
            <a:ext cx="4847481" cy="6906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结合省公司有关工资分配的文件精神，制定分公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司员工工资分配办法，执行企业工资标准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94B6B896-9E28-C2E0-87A2-BA3810C2530F}"/>
              </a:ext>
            </a:extLst>
          </p:cNvPr>
          <p:cNvSpPr txBox="1"/>
          <p:nvPr/>
        </p:nvSpPr>
        <p:spPr>
          <a:xfrm>
            <a:off x="6199273" y="4479893"/>
            <a:ext cx="286937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扎实开展学习培训工作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2630EEB5-70E4-56AF-A3E7-5EF6F36B37F7}"/>
              </a:ext>
            </a:extLst>
          </p:cNvPr>
          <p:cNvSpPr txBox="1"/>
          <p:nvPr/>
        </p:nvSpPr>
        <p:spPr>
          <a:xfrm>
            <a:off x="6199273" y="5011349"/>
            <a:ext cx="4847481" cy="6906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年初制定学习、考试制度。要求每个干部职工做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好读书笔记，全年达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万字以上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83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13111853-C1A8-8641-A22D-27BAFB849F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894"/>
          <a:stretch>
            <a:fillRect/>
          </a:stretch>
        </p:blipFill>
        <p:spPr>
          <a:xfrm>
            <a:off x="3368040" y="4233366"/>
            <a:ext cx="5455920" cy="2624634"/>
          </a:xfrm>
          <a:custGeom>
            <a:avLst/>
            <a:gdLst>
              <a:gd name="connsiteX0" fmla="*/ 0 w 5455920"/>
              <a:gd name="connsiteY0" fmla="*/ 0 h 2624634"/>
              <a:gd name="connsiteX1" fmla="*/ 5455920 w 5455920"/>
              <a:gd name="connsiteY1" fmla="*/ 0 h 2624634"/>
              <a:gd name="connsiteX2" fmla="*/ 5455920 w 5455920"/>
              <a:gd name="connsiteY2" fmla="*/ 2624634 h 2624634"/>
              <a:gd name="connsiteX3" fmla="*/ 0 w 5455920"/>
              <a:gd name="connsiteY3" fmla="*/ 2624634 h 262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5920" h="2624634">
                <a:moveTo>
                  <a:pt x="0" y="0"/>
                </a:moveTo>
                <a:lnTo>
                  <a:pt x="5455920" y="0"/>
                </a:lnTo>
                <a:lnTo>
                  <a:pt x="5455920" y="2624634"/>
                </a:lnTo>
                <a:lnTo>
                  <a:pt x="0" y="2624634"/>
                </a:lnTo>
                <a:close/>
              </a:path>
            </a:pathLst>
          </a:cu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01B2E8A3-AAD4-C02A-2175-5C8220839D25}"/>
              </a:ext>
            </a:extLst>
          </p:cNvPr>
          <p:cNvSpPr/>
          <p:nvPr/>
        </p:nvSpPr>
        <p:spPr>
          <a:xfrm>
            <a:off x="2935602" y="3901918"/>
            <a:ext cx="6399486" cy="2956082"/>
          </a:xfrm>
          <a:custGeom>
            <a:avLst/>
            <a:gdLst>
              <a:gd name="connsiteX0" fmla="*/ 3199743 w 6399486"/>
              <a:gd name="connsiteY0" fmla="*/ 0 h 2956082"/>
              <a:gd name="connsiteX1" fmla="*/ 6395857 w 6399486"/>
              <a:gd name="connsiteY1" fmla="*/ 2884218 h 2956082"/>
              <a:gd name="connsiteX2" fmla="*/ 6399486 w 6399486"/>
              <a:gd name="connsiteY2" fmla="*/ 2956082 h 2956082"/>
              <a:gd name="connsiteX3" fmla="*/ 0 w 6399486"/>
              <a:gd name="connsiteY3" fmla="*/ 2956082 h 2956082"/>
              <a:gd name="connsiteX4" fmla="*/ 3629 w 6399486"/>
              <a:gd name="connsiteY4" fmla="*/ 2884218 h 2956082"/>
              <a:gd name="connsiteX5" fmla="*/ 3199743 w 6399486"/>
              <a:gd name="connsiteY5" fmla="*/ 0 h 295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99486" h="2956082">
                <a:moveTo>
                  <a:pt x="3199743" y="0"/>
                </a:moveTo>
                <a:cubicBezTo>
                  <a:pt x="4863174" y="0"/>
                  <a:pt x="6231335" y="1264195"/>
                  <a:pt x="6395857" y="2884218"/>
                </a:cubicBezTo>
                <a:lnTo>
                  <a:pt x="6399486" y="2956082"/>
                </a:lnTo>
                <a:lnTo>
                  <a:pt x="0" y="2956082"/>
                </a:lnTo>
                <a:lnTo>
                  <a:pt x="3629" y="2884218"/>
                </a:lnTo>
                <a:cubicBezTo>
                  <a:pt x="168151" y="1264195"/>
                  <a:pt x="1536313" y="0"/>
                  <a:pt x="3199743" y="0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1F2C720-5011-A6CF-0E6B-6B9EA387E555}"/>
              </a:ext>
            </a:extLst>
          </p:cNvPr>
          <p:cNvSpPr/>
          <p:nvPr/>
        </p:nvSpPr>
        <p:spPr>
          <a:xfrm>
            <a:off x="3764184" y="4608066"/>
            <a:ext cx="4677270" cy="2249934"/>
          </a:xfrm>
          <a:custGeom>
            <a:avLst/>
            <a:gdLst>
              <a:gd name="connsiteX0" fmla="*/ 2338635 w 4677270"/>
              <a:gd name="connsiteY0" fmla="*/ 0 h 2249934"/>
              <a:gd name="connsiteX1" fmla="*/ 4669889 w 4677270"/>
              <a:gd name="connsiteY1" fmla="*/ 2103754 h 2249934"/>
              <a:gd name="connsiteX2" fmla="*/ 4677270 w 4677270"/>
              <a:gd name="connsiteY2" fmla="*/ 2249934 h 2249934"/>
              <a:gd name="connsiteX3" fmla="*/ 0 w 4677270"/>
              <a:gd name="connsiteY3" fmla="*/ 2249934 h 2249934"/>
              <a:gd name="connsiteX4" fmla="*/ 7382 w 4677270"/>
              <a:gd name="connsiteY4" fmla="*/ 2103754 h 2249934"/>
              <a:gd name="connsiteX5" fmla="*/ 2338635 w 4677270"/>
              <a:gd name="connsiteY5" fmla="*/ 0 h 224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7270" h="2249934">
                <a:moveTo>
                  <a:pt x="2338635" y="0"/>
                </a:moveTo>
                <a:cubicBezTo>
                  <a:pt x="3551946" y="0"/>
                  <a:pt x="4549886" y="922107"/>
                  <a:pt x="4669889" y="2103754"/>
                </a:cubicBezTo>
                <a:lnTo>
                  <a:pt x="4677270" y="2249934"/>
                </a:lnTo>
                <a:lnTo>
                  <a:pt x="0" y="2249934"/>
                </a:lnTo>
                <a:lnTo>
                  <a:pt x="7382" y="2103754"/>
                </a:lnTo>
                <a:cubicBezTo>
                  <a:pt x="127385" y="922107"/>
                  <a:pt x="1125325" y="0"/>
                  <a:pt x="2338635" y="0"/>
                </a:cubicBezTo>
                <a:close/>
              </a:path>
            </a:pathLst>
          </a:custGeom>
          <a:gradFill flip="none" rotWithShape="1">
            <a:gsLst>
              <a:gs pos="39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19050"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安全整治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547FF0F6-62A8-F083-D05E-E73914B49295}"/>
              </a:ext>
            </a:extLst>
          </p:cNvPr>
          <p:cNvSpPr txBox="1"/>
          <p:nvPr/>
        </p:nvSpPr>
        <p:spPr>
          <a:xfrm>
            <a:off x="841003" y="3535653"/>
            <a:ext cx="2869375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做好三线安全整治工作</a:t>
            </a:r>
            <a:endParaRPr lang="en-US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CE4CD35-F29E-20F2-736B-D15721440223}"/>
              </a:ext>
            </a:extLst>
          </p:cNvPr>
          <p:cNvSpPr txBox="1"/>
          <p:nvPr/>
        </p:nvSpPr>
        <p:spPr>
          <a:xfrm>
            <a:off x="841003" y="4349851"/>
            <a:ext cx="3462486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成立了组长、专项整治领导小组，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统筹安排，责任到人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6DF0594-DBA7-4A19-BD4F-C9A4E30B2140}"/>
              </a:ext>
            </a:extLst>
          </p:cNvPr>
          <p:cNvSpPr txBox="1"/>
          <p:nvPr/>
        </p:nvSpPr>
        <p:spPr>
          <a:xfrm>
            <a:off x="3800499" y="1586666"/>
            <a:ext cx="4591000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在整治工作中区别不同情况分项进行</a:t>
            </a:r>
            <a:endParaRPr lang="en-US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DB90EE3-DFCC-25FE-CA66-2FE993E0165C}"/>
              </a:ext>
            </a:extLst>
          </p:cNvPr>
          <p:cNvSpPr txBox="1"/>
          <p:nvPr/>
        </p:nvSpPr>
        <p:spPr>
          <a:xfrm>
            <a:off x="3210594" y="2307338"/>
            <a:ext cx="5770811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对城区范围内有线电视与电力、电信线路的交越以及电力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电信搭挂、交越我分公司线路的情况进行了调查统计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E60EF6C-339C-AE20-D7D3-F1AEC27C9E76}"/>
              </a:ext>
            </a:extLst>
          </p:cNvPr>
          <p:cNvSpPr txBox="1"/>
          <p:nvPr/>
        </p:nvSpPr>
        <p:spPr>
          <a:xfrm>
            <a:off x="8629591" y="3535653"/>
            <a:ext cx="2869375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根据内容整治问题隐患</a:t>
            </a:r>
            <a:endParaRPr lang="en-US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30D229C-83F5-8EE9-2B74-188B351EA158}"/>
              </a:ext>
            </a:extLst>
          </p:cNvPr>
          <p:cNvSpPr txBox="1"/>
          <p:nvPr/>
        </p:nvSpPr>
        <p:spPr>
          <a:xfrm>
            <a:off x="8728977" y="4349851"/>
            <a:ext cx="2769989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对隐患较小、不易发生事故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的线路作出统一安排</a:t>
            </a:r>
            <a:endParaRPr lang="en-US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B6C904A-CC23-BC35-EB88-06A0EB9F5D4A}"/>
              </a:ext>
            </a:extLst>
          </p:cNvPr>
          <p:cNvSpPr/>
          <p:nvPr/>
        </p:nvSpPr>
        <p:spPr>
          <a:xfrm>
            <a:off x="3599003" y="4988937"/>
            <a:ext cx="160464" cy="160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AB20E24-F6E3-49E9-B363-DB0802913C13}"/>
              </a:ext>
            </a:extLst>
          </p:cNvPr>
          <p:cNvSpPr/>
          <p:nvPr/>
        </p:nvSpPr>
        <p:spPr>
          <a:xfrm>
            <a:off x="8526402" y="4988937"/>
            <a:ext cx="160464" cy="160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6BF0D9E-B2AD-D6BC-1F70-0D0E27FE1001}"/>
              </a:ext>
            </a:extLst>
          </p:cNvPr>
          <p:cNvSpPr/>
          <p:nvPr/>
        </p:nvSpPr>
        <p:spPr>
          <a:xfrm>
            <a:off x="6022586" y="3817811"/>
            <a:ext cx="160464" cy="160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14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1CBC913C-A1E1-98C9-830B-5E8ECD609363}"/>
              </a:ext>
            </a:extLst>
          </p:cNvPr>
          <p:cNvGrpSpPr/>
          <p:nvPr/>
        </p:nvGrpSpPr>
        <p:grpSpPr>
          <a:xfrm rot="5400000">
            <a:off x="1741898" y="391493"/>
            <a:ext cx="4159425" cy="6417956"/>
            <a:chOff x="1352552" y="613596"/>
            <a:chExt cx="2249414" cy="2622494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52" name="Freeform 173">
              <a:extLst>
                <a:ext uri="{FF2B5EF4-FFF2-40B4-BE49-F238E27FC236}">
                  <a16:creationId xmlns:a16="http://schemas.microsoft.com/office/drawing/2014/main" id="{DB44480D-50B9-930F-B041-2C89A7938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552" y="613596"/>
              <a:ext cx="2249414" cy="2622494"/>
            </a:xfrm>
            <a:custGeom>
              <a:avLst/>
              <a:gdLst>
                <a:gd name="T0" fmla="*/ 1646 w 1646"/>
                <a:gd name="T1" fmla="*/ 695 h 1919"/>
                <a:gd name="T2" fmla="*/ 1646 w 1646"/>
                <a:gd name="T3" fmla="*/ 1377 h 1919"/>
                <a:gd name="T4" fmla="*/ 1599 w 1646"/>
                <a:gd name="T5" fmla="*/ 1422 h 1919"/>
                <a:gd name="T6" fmla="*/ 1599 w 1646"/>
                <a:gd name="T7" fmla="*/ 1756 h 1919"/>
                <a:gd name="T8" fmla="*/ 1483 w 1646"/>
                <a:gd name="T9" fmla="*/ 1872 h 1919"/>
                <a:gd name="T10" fmla="*/ 860 w 1646"/>
                <a:gd name="T11" fmla="*/ 1872 h 1919"/>
                <a:gd name="T12" fmla="*/ 812 w 1646"/>
                <a:gd name="T13" fmla="*/ 1919 h 1919"/>
                <a:gd name="T14" fmla="*/ 442 w 1646"/>
                <a:gd name="T15" fmla="*/ 1919 h 1919"/>
                <a:gd name="T16" fmla="*/ 394 w 1646"/>
                <a:gd name="T17" fmla="*/ 1872 h 1919"/>
                <a:gd name="T18" fmla="*/ 0 w 1646"/>
                <a:gd name="T19" fmla="*/ 1872 h 1919"/>
                <a:gd name="T20" fmla="*/ 0 w 1646"/>
                <a:gd name="T21" fmla="*/ 1072 h 1919"/>
                <a:gd name="T22" fmla="*/ 47 w 1646"/>
                <a:gd name="T23" fmla="*/ 1024 h 1919"/>
                <a:gd name="T24" fmla="*/ 47 w 1646"/>
                <a:gd name="T25" fmla="*/ 540 h 1919"/>
                <a:gd name="T26" fmla="*/ 0 w 1646"/>
                <a:gd name="T27" fmla="*/ 492 h 1919"/>
                <a:gd name="T28" fmla="*/ 0 w 1646"/>
                <a:gd name="T29" fmla="*/ 211 h 1919"/>
                <a:gd name="T30" fmla="*/ 210 w 1646"/>
                <a:gd name="T31" fmla="*/ 0 h 1919"/>
                <a:gd name="T32" fmla="*/ 476 w 1646"/>
                <a:gd name="T33" fmla="*/ 0 h 1919"/>
                <a:gd name="T34" fmla="*/ 523 w 1646"/>
                <a:gd name="T35" fmla="*/ 47 h 1919"/>
                <a:gd name="T36" fmla="*/ 1599 w 1646"/>
                <a:gd name="T37" fmla="*/ 47 h 1919"/>
                <a:gd name="T38" fmla="*/ 1599 w 1646"/>
                <a:gd name="T39" fmla="*/ 648 h 1919"/>
                <a:gd name="T40" fmla="*/ 1646 w 1646"/>
                <a:gd name="T41" fmla="*/ 695 h 1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6" h="1919">
                  <a:moveTo>
                    <a:pt x="1646" y="695"/>
                  </a:moveTo>
                  <a:lnTo>
                    <a:pt x="1646" y="1377"/>
                  </a:lnTo>
                  <a:lnTo>
                    <a:pt x="1599" y="1422"/>
                  </a:lnTo>
                  <a:lnTo>
                    <a:pt x="1599" y="1756"/>
                  </a:lnTo>
                  <a:lnTo>
                    <a:pt x="1483" y="1872"/>
                  </a:lnTo>
                  <a:lnTo>
                    <a:pt x="860" y="1872"/>
                  </a:lnTo>
                  <a:lnTo>
                    <a:pt x="812" y="1919"/>
                  </a:lnTo>
                  <a:lnTo>
                    <a:pt x="442" y="1919"/>
                  </a:lnTo>
                  <a:lnTo>
                    <a:pt x="394" y="1872"/>
                  </a:lnTo>
                  <a:lnTo>
                    <a:pt x="0" y="1872"/>
                  </a:lnTo>
                  <a:lnTo>
                    <a:pt x="0" y="1072"/>
                  </a:lnTo>
                  <a:lnTo>
                    <a:pt x="47" y="1024"/>
                  </a:lnTo>
                  <a:lnTo>
                    <a:pt x="47" y="540"/>
                  </a:lnTo>
                  <a:lnTo>
                    <a:pt x="0" y="492"/>
                  </a:lnTo>
                  <a:lnTo>
                    <a:pt x="0" y="211"/>
                  </a:lnTo>
                  <a:lnTo>
                    <a:pt x="210" y="0"/>
                  </a:lnTo>
                  <a:lnTo>
                    <a:pt x="476" y="0"/>
                  </a:lnTo>
                  <a:lnTo>
                    <a:pt x="523" y="47"/>
                  </a:lnTo>
                  <a:lnTo>
                    <a:pt x="1599" y="47"/>
                  </a:lnTo>
                  <a:lnTo>
                    <a:pt x="1599" y="648"/>
                  </a:lnTo>
                  <a:lnTo>
                    <a:pt x="1646" y="695"/>
                  </a:lnTo>
                  <a:close/>
                </a:path>
              </a:pathLst>
            </a:custGeom>
            <a:grpFill/>
            <a:ln w="17463" cap="rnd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Line 174">
              <a:extLst>
                <a:ext uri="{FF2B5EF4-FFF2-40B4-BE49-F238E27FC236}">
                  <a16:creationId xmlns:a16="http://schemas.microsoft.com/office/drawing/2014/main" id="{A4DEC509-94F4-B098-7F51-517A3E9884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3246" y="613596"/>
              <a:ext cx="1447223" cy="0"/>
            </a:xfrm>
            <a:prstGeom prst="line">
              <a:avLst/>
            </a:prstGeom>
            <a:grpFill/>
            <a:ln w="17463" cap="rnd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Line 175">
              <a:extLst>
                <a:ext uri="{FF2B5EF4-FFF2-40B4-BE49-F238E27FC236}">
                  <a16:creationId xmlns:a16="http://schemas.microsoft.com/office/drawing/2014/main" id="{CC87B91C-9380-39AC-AEC5-E1A72261E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4201" y="2585591"/>
              <a:ext cx="0" cy="431844"/>
            </a:xfrm>
            <a:prstGeom prst="line">
              <a:avLst/>
            </a:prstGeom>
            <a:grpFill/>
            <a:ln w="17463" cap="rnd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Line 177">
              <a:extLst>
                <a:ext uri="{FF2B5EF4-FFF2-40B4-BE49-F238E27FC236}">
                  <a16:creationId xmlns:a16="http://schemas.microsoft.com/office/drawing/2014/main" id="{092E39BA-40A6-A042-0A63-CD0D93BD6E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2552" y="1376155"/>
              <a:ext cx="0" cy="612234"/>
            </a:xfrm>
            <a:prstGeom prst="line">
              <a:avLst/>
            </a:prstGeom>
            <a:grpFill/>
            <a:ln w="17463" cap="rnd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7" name="矩形 156">
            <a:extLst>
              <a:ext uri="{FF2B5EF4-FFF2-40B4-BE49-F238E27FC236}">
                <a16:creationId xmlns:a16="http://schemas.microsoft.com/office/drawing/2014/main" id="{ED27BB38-2064-A8A5-7E82-13478AB3E925}"/>
              </a:ext>
            </a:extLst>
          </p:cNvPr>
          <p:cNvSpPr/>
          <p:nvPr/>
        </p:nvSpPr>
        <p:spPr>
          <a:xfrm>
            <a:off x="6479523" y="1921687"/>
            <a:ext cx="5044339" cy="1420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9D0ABFE3-FD30-D391-9360-D4892A5FE737}"/>
              </a:ext>
            </a:extLst>
          </p:cNvPr>
          <p:cNvSpPr/>
          <p:nvPr/>
        </p:nvSpPr>
        <p:spPr>
          <a:xfrm>
            <a:off x="6479523" y="3799514"/>
            <a:ext cx="5044339" cy="1420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AE7E370A-DE35-15E0-AC5D-3ED9BCCFEEFB}"/>
              </a:ext>
            </a:extLst>
          </p:cNvPr>
          <p:cNvSpPr txBox="1"/>
          <p:nvPr/>
        </p:nvSpPr>
        <p:spPr>
          <a:xfrm>
            <a:off x="6794020" y="2106340"/>
            <a:ext cx="4055597" cy="10507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每季度进行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次政治、业务知识考试，聘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请县委党校老师进行监考和阅卷，考试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成绩公布后严格奖惩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6D3ADF53-65C4-F2F7-B832-28D607CB5B6F}"/>
              </a:ext>
            </a:extLst>
          </p:cNvPr>
          <p:cNvSpPr txBox="1"/>
          <p:nvPr/>
        </p:nvSpPr>
        <p:spPr>
          <a:xfrm>
            <a:off x="6794020" y="3976282"/>
            <a:ext cx="4154984" cy="10507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通过每月集中学习，平时分散自学，季度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考试的办法，着力提高员工思想政治素质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和业务技能水平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CD293BB5-A07F-9F6A-F8F1-05B4033E4168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季度考核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C3B562B3-9BF1-9E92-7C3A-4B009B272BA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163" name="Freeform 1076">
              <a:extLst>
                <a:ext uri="{FF2B5EF4-FFF2-40B4-BE49-F238E27FC236}">
                  <a16:creationId xmlns:a16="http://schemas.microsoft.com/office/drawing/2014/main" id="{72A4FBD2-D786-DF04-9582-B1F20EC3A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77">
              <a:extLst>
                <a:ext uri="{FF2B5EF4-FFF2-40B4-BE49-F238E27FC236}">
                  <a16:creationId xmlns:a16="http://schemas.microsoft.com/office/drawing/2014/main" id="{2E9FA699-4D82-CE88-1EF7-EA5AD5A85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78">
              <a:extLst>
                <a:ext uri="{FF2B5EF4-FFF2-40B4-BE49-F238E27FC236}">
                  <a16:creationId xmlns:a16="http://schemas.microsoft.com/office/drawing/2014/main" id="{2FF874D3-6A57-893A-27FA-F687F5CDD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C0FC7083-7657-7AD5-20A2-B964762DF22F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167" name="Freeform 356">
              <a:extLst>
                <a:ext uri="{FF2B5EF4-FFF2-40B4-BE49-F238E27FC236}">
                  <a16:creationId xmlns:a16="http://schemas.microsoft.com/office/drawing/2014/main" id="{36413587-0A2B-2B23-74C3-7A8BEAE77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8" name="Oval 357">
              <a:extLst>
                <a:ext uri="{FF2B5EF4-FFF2-40B4-BE49-F238E27FC236}">
                  <a16:creationId xmlns:a16="http://schemas.microsoft.com/office/drawing/2014/main" id="{B8514686-B177-8014-8785-D9AE72DC1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9" name="Freeform 358">
              <a:extLst>
                <a:ext uri="{FF2B5EF4-FFF2-40B4-BE49-F238E27FC236}">
                  <a16:creationId xmlns:a16="http://schemas.microsoft.com/office/drawing/2014/main" id="{8A5A8AED-5F98-C0F1-3910-0F6BAA142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0" name="Freeform 359">
              <a:extLst>
                <a:ext uri="{FF2B5EF4-FFF2-40B4-BE49-F238E27FC236}">
                  <a16:creationId xmlns:a16="http://schemas.microsoft.com/office/drawing/2014/main" id="{6EA16033-F535-C44B-23E9-A81B58D04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1" name="Freeform 360">
              <a:extLst>
                <a:ext uri="{FF2B5EF4-FFF2-40B4-BE49-F238E27FC236}">
                  <a16:creationId xmlns:a16="http://schemas.microsoft.com/office/drawing/2014/main" id="{0A6DAE41-4897-F944-26C9-8C0888F15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2" name="Freeform 361">
              <a:extLst>
                <a:ext uri="{FF2B5EF4-FFF2-40B4-BE49-F238E27FC236}">
                  <a16:creationId xmlns:a16="http://schemas.microsoft.com/office/drawing/2014/main" id="{17EE7000-1F2A-0B9F-272E-E4AADE49D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3" name="Freeform 362">
              <a:extLst>
                <a:ext uri="{FF2B5EF4-FFF2-40B4-BE49-F238E27FC236}">
                  <a16:creationId xmlns:a16="http://schemas.microsoft.com/office/drawing/2014/main" id="{33380D48-E027-5D50-E693-3D2591A49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4" name="Freeform 363">
              <a:extLst>
                <a:ext uri="{FF2B5EF4-FFF2-40B4-BE49-F238E27FC236}">
                  <a16:creationId xmlns:a16="http://schemas.microsoft.com/office/drawing/2014/main" id="{FF2B43F6-6492-5FD5-949E-B9B60C1A7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5" name="Freeform 364">
              <a:extLst>
                <a:ext uri="{FF2B5EF4-FFF2-40B4-BE49-F238E27FC236}">
                  <a16:creationId xmlns:a16="http://schemas.microsoft.com/office/drawing/2014/main" id="{05563C72-A872-1069-6A14-9E0AC2125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6" name="Freeform 365">
              <a:extLst>
                <a:ext uri="{FF2B5EF4-FFF2-40B4-BE49-F238E27FC236}">
                  <a16:creationId xmlns:a16="http://schemas.microsoft.com/office/drawing/2014/main" id="{199572D3-85A5-14D6-8C65-542B5F60F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A3309CE1-AD8F-5695-A75E-C30F9F4391B2}"/>
              </a:ext>
            </a:extLst>
          </p:cNvPr>
          <p:cNvSpPr txBox="1"/>
          <p:nvPr/>
        </p:nvSpPr>
        <p:spPr>
          <a:xfrm>
            <a:off x="10927535" y="2834153"/>
            <a:ext cx="410369" cy="51411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dirty="0">
                <a:solidFill>
                  <a:schemeClr val="accent3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01</a:t>
            </a:r>
            <a:endParaRPr lang="en-US" sz="2800" dirty="0">
              <a:solidFill>
                <a:schemeClr val="accent3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569B4F63-B3FF-0D28-A175-BBF6A884A8D1}"/>
              </a:ext>
            </a:extLst>
          </p:cNvPr>
          <p:cNvSpPr txBox="1"/>
          <p:nvPr/>
        </p:nvSpPr>
        <p:spPr>
          <a:xfrm>
            <a:off x="10927535" y="4682465"/>
            <a:ext cx="410369" cy="51411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dirty="0">
                <a:solidFill>
                  <a:schemeClr val="accent3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02</a:t>
            </a:r>
            <a:endParaRPr lang="en-US" sz="2800" dirty="0">
              <a:solidFill>
                <a:schemeClr val="accent3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A17E54F9-4A4A-C604-C9B8-A27BA0BC3B5B}"/>
              </a:ext>
            </a:extLst>
          </p:cNvPr>
          <p:cNvGrpSpPr/>
          <p:nvPr/>
        </p:nvGrpSpPr>
        <p:grpSpPr>
          <a:xfrm>
            <a:off x="6545580" y="1951082"/>
            <a:ext cx="4879658" cy="1320482"/>
            <a:chOff x="6680011" y="-1942396"/>
            <a:chExt cx="4860788" cy="136272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2" name="Rectangle 3184">
              <a:extLst>
                <a:ext uri="{FF2B5EF4-FFF2-40B4-BE49-F238E27FC236}">
                  <a16:creationId xmlns:a16="http://schemas.microsoft.com/office/drawing/2014/main" id="{A2BEEB09-7E1B-F15E-E104-9A53809E2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346" y="-1904044"/>
              <a:ext cx="2372894" cy="3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3185">
              <a:extLst>
                <a:ext uri="{FF2B5EF4-FFF2-40B4-BE49-F238E27FC236}">
                  <a16:creationId xmlns:a16="http://schemas.microsoft.com/office/drawing/2014/main" id="{38A634B9-963D-44DA-37BE-77B11C716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9407" y="-1942396"/>
              <a:ext cx="126504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3186">
              <a:extLst>
                <a:ext uri="{FF2B5EF4-FFF2-40B4-BE49-F238E27FC236}">
                  <a16:creationId xmlns:a16="http://schemas.microsoft.com/office/drawing/2014/main" id="{24A2C018-E6EB-90D6-BF76-42C694169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6248" y="-1942396"/>
              <a:ext cx="126504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3187">
              <a:extLst>
                <a:ext uri="{FF2B5EF4-FFF2-40B4-BE49-F238E27FC236}">
                  <a16:creationId xmlns:a16="http://schemas.microsoft.com/office/drawing/2014/main" id="{9AC4A067-1EF3-6074-16E4-91F64D35C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9254" y="-1942396"/>
              <a:ext cx="126504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3188">
              <a:extLst>
                <a:ext uri="{FF2B5EF4-FFF2-40B4-BE49-F238E27FC236}">
                  <a16:creationId xmlns:a16="http://schemas.microsoft.com/office/drawing/2014/main" id="{C72D192C-C0BC-9312-E61F-68AAED3B5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6093" y="-1942396"/>
              <a:ext cx="122670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189">
              <a:extLst>
                <a:ext uri="{FF2B5EF4-FFF2-40B4-BE49-F238E27FC236}">
                  <a16:creationId xmlns:a16="http://schemas.microsoft.com/office/drawing/2014/main" id="{171F49F0-1EC1-B703-AC67-B4FC5DEA4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9116" y="-950397"/>
              <a:ext cx="651683" cy="340041"/>
            </a:xfrm>
            <a:custGeom>
              <a:avLst/>
              <a:gdLst>
                <a:gd name="T0" fmla="*/ 170 w 170"/>
                <a:gd name="T1" fmla="*/ 133 h 133"/>
                <a:gd name="T2" fmla="*/ 0 w 170"/>
                <a:gd name="T3" fmla="*/ 133 h 133"/>
                <a:gd name="T4" fmla="*/ 0 w 170"/>
                <a:gd name="T5" fmla="*/ 127 h 133"/>
                <a:gd name="T6" fmla="*/ 163 w 170"/>
                <a:gd name="T7" fmla="*/ 127 h 133"/>
                <a:gd name="T8" fmla="*/ 163 w 170"/>
                <a:gd name="T9" fmla="*/ 0 h 133"/>
                <a:gd name="T10" fmla="*/ 170 w 170"/>
                <a:gd name="T11" fmla="*/ 0 h 133"/>
                <a:gd name="T12" fmla="*/ 170 w 170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33">
                  <a:moveTo>
                    <a:pt x="170" y="133"/>
                  </a:moveTo>
                  <a:lnTo>
                    <a:pt x="0" y="133"/>
                  </a:lnTo>
                  <a:lnTo>
                    <a:pt x="0" y="127"/>
                  </a:lnTo>
                  <a:lnTo>
                    <a:pt x="163" y="127"/>
                  </a:lnTo>
                  <a:lnTo>
                    <a:pt x="163" y="0"/>
                  </a:lnTo>
                  <a:lnTo>
                    <a:pt x="170" y="0"/>
                  </a:lnTo>
                  <a:lnTo>
                    <a:pt x="170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190">
              <a:extLst>
                <a:ext uri="{FF2B5EF4-FFF2-40B4-BE49-F238E27FC236}">
                  <a16:creationId xmlns:a16="http://schemas.microsoft.com/office/drawing/2014/main" id="{D844D917-708C-37DA-BD6E-5525A59AC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011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4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4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191">
              <a:extLst>
                <a:ext uri="{FF2B5EF4-FFF2-40B4-BE49-F238E27FC236}">
                  <a16:creationId xmlns:a16="http://schemas.microsoft.com/office/drawing/2014/main" id="{F4E893A8-4139-CF7F-F444-7AA17B847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3685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5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5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192">
              <a:extLst>
                <a:ext uri="{FF2B5EF4-FFF2-40B4-BE49-F238E27FC236}">
                  <a16:creationId xmlns:a16="http://schemas.microsoft.com/office/drawing/2014/main" id="{DE0E03A3-3E15-5D03-FC2F-F3AC06436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59" y="-704954"/>
              <a:ext cx="356510" cy="125279"/>
            </a:xfrm>
            <a:custGeom>
              <a:avLst/>
              <a:gdLst>
                <a:gd name="T0" fmla="*/ 49 w 93"/>
                <a:gd name="T1" fmla="*/ 0 h 49"/>
                <a:gd name="T2" fmla="*/ 0 w 93"/>
                <a:gd name="T3" fmla="*/ 49 h 49"/>
                <a:gd name="T4" fmla="*/ 45 w 93"/>
                <a:gd name="T5" fmla="*/ 49 h 49"/>
                <a:gd name="T6" fmla="*/ 93 w 93"/>
                <a:gd name="T7" fmla="*/ 0 h 49"/>
                <a:gd name="T8" fmla="*/ 49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9" y="0"/>
                  </a:moveTo>
                  <a:lnTo>
                    <a:pt x="0" y="49"/>
                  </a:lnTo>
                  <a:lnTo>
                    <a:pt x="45" y="49"/>
                  </a:lnTo>
                  <a:lnTo>
                    <a:pt x="93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193">
              <a:extLst>
                <a:ext uri="{FF2B5EF4-FFF2-40B4-BE49-F238E27FC236}">
                  <a16:creationId xmlns:a16="http://schemas.microsoft.com/office/drawing/2014/main" id="{A4E37D6D-CA36-DF89-8BF2-96C681D95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867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4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4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194">
              <a:extLst>
                <a:ext uri="{FF2B5EF4-FFF2-40B4-BE49-F238E27FC236}">
                  <a16:creationId xmlns:a16="http://schemas.microsoft.com/office/drawing/2014/main" id="{07D03BC9-63D3-F559-EBDE-403DE213A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541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5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5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60F07AE9-BBC6-03B7-59E5-CC7CE71B8EB9}"/>
              </a:ext>
            </a:extLst>
          </p:cNvPr>
          <p:cNvGrpSpPr/>
          <p:nvPr/>
        </p:nvGrpSpPr>
        <p:grpSpPr>
          <a:xfrm>
            <a:off x="6545580" y="3849296"/>
            <a:ext cx="4879658" cy="1320482"/>
            <a:chOff x="6680011" y="-1942396"/>
            <a:chExt cx="4860788" cy="136272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5" name="Rectangle 3184">
              <a:extLst>
                <a:ext uri="{FF2B5EF4-FFF2-40B4-BE49-F238E27FC236}">
                  <a16:creationId xmlns:a16="http://schemas.microsoft.com/office/drawing/2014/main" id="{458506EE-B0DD-47C3-3172-8BE82D8C8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346" y="-1904044"/>
              <a:ext cx="2372894" cy="3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3185">
              <a:extLst>
                <a:ext uri="{FF2B5EF4-FFF2-40B4-BE49-F238E27FC236}">
                  <a16:creationId xmlns:a16="http://schemas.microsoft.com/office/drawing/2014/main" id="{9C038A9D-34B4-6794-EE8E-97C8EAE7B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9407" y="-1942396"/>
              <a:ext cx="126504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3186">
              <a:extLst>
                <a:ext uri="{FF2B5EF4-FFF2-40B4-BE49-F238E27FC236}">
                  <a16:creationId xmlns:a16="http://schemas.microsoft.com/office/drawing/2014/main" id="{D6910B11-51AF-62C6-BB5F-CEAEE537B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6248" y="-1942396"/>
              <a:ext cx="126504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3187">
              <a:extLst>
                <a:ext uri="{FF2B5EF4-FFF2-40B4-BE49-F238E27FC236}">
                  <a16:creationId xmlns:a16="http://schemas.microsoft.com/office/drawing/2014/main" id="{21A35DFD-AD0D-7D3B-8E09-0E478DDBB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9254" y="-1942396"/>
              <a:ext cx="126504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3188">
              <a:extLst>
                <a:ext uri="{FF2B5EF4-FFF2-40B4-BE49-F238E27FC236}">
                  <a16:creationId xmlns:a16="http://schemas.microsoft.com/office/drawing/2014/main" id="{4CE0C1DB-3493-A7A0-FA81-6F5DC045A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6093" y="-1942396"/>
              <a:ext cx="122670" cy="92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189">
              <a:extLst>
                <a:ext uri="{FF2B5EF4-FFF2-40B4-BE49-F238E27FC236}">
                  <a16:creationId xmlns:a16="http://schemas.microsoft.com/office/drawing/2014/main" id="{B1C5EBBB-B1AA-6BFC-C789-943E203EA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9116" y="-950397"/>
              <a:ext cx="651683" cy="340041"/>
            </a:xfrm>
            <a:custGeom>
              <a:avLst/>
              <a:gdLst>
                <a:gd name="T0" fmla="*/ 170 w 170"/>
                <a:gd name="T1" fmla="*/ 133 h 133"/>
                <a:gd name="T2" fmla="*/ 0 w 170"/>
                <a:gd name="T3" fmla="*/ 133 h 133"/>
                <a:gd name="T4" fmla="*/ 0 w 170"/>
                <a:gd name="T5" fmla="*/ 127 h 133"/>
                <a:gd name="T6" fmla="*/ 163 w 170"/>
                <a:gd name="T7" fmla="*/ 127 h 133"/>
                <a:gd name="T8" fmla="*/ 163 w 170"/>
                <a:gd name="T9" fmla="*/ 0 h 133"/>
                <a:gd name="T10" fmla="*/ 170 w 170"/>
                <a:gd name="T11" fmla="*/ 0 h 133"/>
                <a:gd name="T12" fmla="*/ 170 w 170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33">
                  <a:moveTo>
                    <a:pt x="170" y="133"/>
                  </a:moveTo>
                  <a:lnTo>
                    <a:pt x="0" y="133"/>
                  </a:lnTo>
                  <a:lnTo>
                    <a:pt x="0" y="127"/>
                  </a:lnTo>
                  <a:lnTo>
                    <a:pt x="163" y="127"/>
                  </a:lnTo>
                  <a:lnTo>
                    <a:pt x="163" y="0"/>
                  </a:lnTo>
                  <a:lnTo>
                    <a:pt x="170" y="0"/>
                  </a:lnTo>
                  <a:lnTo>
                    <a:pt x="170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190">
              <a:extLst>
                <a:ext uri="{FF2B5EF4-FFF2-40B4-BE49-F238E27FC236}">
                  <a16:creationId xmlns:a16="http://schemas.microsoft.com/office/drawing/2014/main" id="{8BC13EAC-19E5-EED8-53D1-E255D9D32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011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4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4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191">
              <a:extLst>
                <a:ext uri="{FF2B5EF4-FFF2-40B4-BE49-F238E27FC236}">
                  <a16:creationId xmlns:a16="http://schemas.microsoft.com/office/drawing/2014/main" id="{788FC617-BD85-6CD7-A537-9D88DACE4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3685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5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5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192">
              <a:extLst>
                <a:ext uri="{FF2B5EF4-FFF2-40B4-BE49-F238E27FC236}">
                  <a16:creationId xmlns:a16="http://schemas.microsoft.com/office/drawing/2014/main" id="{92A6F32D-6F28-522B-FD34-A507BF311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59" y="-704954"/>
              <a:ext cx="356510" cy="125279"/>
            </a:xfrm>
            <a:custGeom>
              <a:avLst/>
              <a:gdLst>
                <a:gd name="T0" fmla="*/ 49 w 93"/>
                <a:gd name="T1" fmla="*/ 0 h 49"/>
                <a:gd name="T2" fmla="*/ 0 w 93"/>
                <a:gd name="T3" fmla="*/ 49 h 49"/>
                <a:gd name="T4" fmla="*/ 45 w 93"/>
                <a:gd name="T5" fmla="*/ 49 h 49"/>
                <a:gd name="T6" fmla="*/ 93 w 93"/>
                <a:gd name="T7" fmla="*/ 0 h 49"/>
                <a:gd name="T8" fmla="*/ 49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9" y="0"/>
                  </a:moveTo>
                  <a:lnTo>
                    <a:pt x="0" y="49"/>
                  </a:lnTo>
                  <a:lnTo>
                    <a:pt x="45" y="49"/>
                  </a:lnTo>
                  <a:lnTo>
                    <a:pt x="93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193">
              <a:extLst>
                <a:ext uri="{FF2B5EF4-FFF2-40B4-BE49-F238E27FC236}">
                  <a16:creationId xmlns:a16="http://schemas.microsoft.com/office/drawing/2014/main" id="{33D3A597-CB2A-4332-D99F-13B0D19FF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867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4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4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194">
              <a:extLst>
                <a:ext uri="{FF2B5EF4-FFF2-40B4-BE49-F238E27FC236}">
                  <a16:creationId xmlns:a16="http://schemas.microsoft.com/office/drawing/2014/main" id="{58F4F8E2-D938-C807-F5C4-2830D3C67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541" y="-704954"/>
              <a:ext cx="356510" cy="125279"/>
            </a:xfrm>
            <a:custGeom>
              <a:avLst/>
              <a:gdLst>
                <a:gd name="T0" fmla="*/ 48 w 93"/>
                <a:gd name="T1" fmla="*/ 0 h 49"/>
                <a:gd name="T2" fmla="*/ 0 w 93"/>
                <a:gd name="T3" fmla="*/ 49 h 49"/>
                <a:gd name="T4" fmla="*/ 45 w 93"/>
                <a:gd name="T5" fmla="*/ 49 h 49"/>
                <a:gd name="T6" fmla="*/ 93 w 93"/>
                <a:gd name="T7" fmla="*/ 0 h 49"/>
                <a:gd name="T8" fmla="*/ 48 w 9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48" y="0"/>
                  </a:moveTo>
                  <a:lnTo>
                    <a:pt x="0" y="49"/>
                  </a:lnTo>
                  <a:lnTo>
                    <a:pt x="45" y="49"/>
                  </a:lnTo>
                  <a:lnTo>
                    <a:pt x="93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66845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65F9E8AE-BD85-6857-412C-FA1E135F96EB}"/>
              </a:ext>
            </a:extLst>
          </p:cNvPr>
          <p:cNvGrpSpPr/>
          <p:nvPr/>
        </p:nvGrpSpPr>
        <p:grpSpPr>
          <a:xfrm>
            <a:off x="6495116" y="4484030"/>
            <a:ext cx="5956616" cy="2223138"/>
            <a:chOff x="1500692" y="2647558"/>
            <a:chExt cx="5963890" cy="3025306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39907EA-E996-47F0-725F-638FE12188DE}"/>
                </a:ext>
              </a:extLst>
            </p:cNvPr>
            <p:cNvSpPr/>
            <p:nvPr/>
          </p:nvSpPr>
          <p:spPr>
            <a:xfrm>
              <a:off x="1846851" y="3579814"/>
              <a:ext cx="5305509" cy="2093050"/>
            </a:xfrm>
            <a:prstGeom prst="ellipse">
              <a:avLst/>
            </a:prstGeom>
            <a:noFill/>
            <a:ln w="34925">
              <a:gradFill>
                <a:gsLst>
                  <a:gs pos="36000">
                    <a:schemeClr val="accent1">
                      <a:alpha val="0"/>
                    </a:schemeClr>
                  </a:gs>
                  <a:gs pos="100000">
                    <a:schemeClr val="accent1">
                      <a:alpha val="69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31" name="旁门左道出品">
              <a:extLst>
                <a:ext uri="{FF2B5EF4-FFF2-40B4-BE49-F238E27FC236}">
                  <a16:creationId xmlns:a16="http://schemas.microsoft.com/office/drawing/2014/main" id="{96159427-B48B-4157-0591-33FEF17BC17A}"/>
                </a:ext>
              </a:extLst>
            </p:cNvPr>
            <p:cNvSpPr/>
            <p:nvPr/>
          </p:nvSpPr>
          <p:spPr>
            <a:xfrm>
              <a:off x="2199797" y="3767623"/>
              <a:ext cx="4563417" cy="1712907"/>
            </a:xfrm>
            <a:prstGeom prst="ellipse">
              <a:avLst/>
            </a:prstGeom>
            <a:noFill/>
            <a:ln w="34925">
              <a:gradFill>
                <a:gsLst>
                  <a:gs pos="33000">
                    <a:schemeClr val="accent1">
                      <a:alpha val="0"/>
                    </a:schemeClr>
                  </a:gs>
                  <a:gs pos="100000">
                    <a:schemeClr val="accent1">
                      <a:alpha val="69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32" name="旁门左道出品">
              <a:extLst>
                <a:ext uri="{FF2B5EF4-FFF2-40B4-BE49-F238E27FC236}">
                  <a16:creationId xmlns:a16="http://schemas.microsoft.com/office/drawing/2014/main" id="{98313098-D9C6-B195-FEA2-B6C01692A8B9}"/>
                </a:ext>
              </a:extLst>
            </p:cNvPr>
            <p:cNvSpPr/>
            <p:nvPr/>
          </p:nvSpPr>
          <p:spPr>
            <a:xfrm>
              <a:off x="2487132" y="3885286"/>
              <a:ext cx="4027209" cy="1337289"/>
            </a:xfrm>
            <a:prstGeom prst="ellipse">
              <a:avLst/>
            </a:prstGeom>
            <a:noFill/>
            <a:ln w="34925">
              <a:gradFill>
                <a:gsLst>
                  <a:gs pos="42000">
                    <a:schemeClr val="accent1">
                      <a:alpha val="0"/>
                    </a:schemeClr>
                  </a:gs>
                  <a:gs pos="100000">
                    <a:schemeClr val="accent1">
                      <a:alpha val="69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82151C0-7763-2983-E286-40374F612275}"/>
                </a:ext>
              </a:extLst>
            </p:cNvPr>
            <p:cNvSpPr/>
            <p:nvPr/>
          </p:nvSpPr>
          <p:spPr>
            <a:xfrm>
              <a:off x="1500692" y="2647558"/>
              <a:ext cx="5963890" cy="2235604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  <p:sp>
          <p:nvSpPr>
            <p:cNvPr id="34" name="旁门左道出品">
              <a:extLst>
                <a:ext uri="{FF2B5EF4-FFF2-40B4-BE49-F238E27FC236}">
                  <a16:creationId xmlns:a16="http://schemas.microsoft.com/office/drawing/2014/main" id="{7DCFCFDE-46B6-9377-A842-0445ABD11295}"/>
                </a:ext>
              </a:extLst>
            </p:cNvPr>
            <p:cNvSpPr/>
            <p:nvPr/>
          </p:nvSpPr>
          <p:spPr>
            <a:xfrm>
              <a:off x="2127398" y="2903696"/>
              <a:ext cx="4705953" cy="1683811"/>
            </a:xfrm>
            <a:prstGeom prst="ellipse">
              <a:avLst/>
            </a:prstGeom>
            <a:gradFill>
              <a:gsLst>
                <a:gs pos="0">
                  <a:schemeClr val="accent1">
                    <a:alpha val="9000"/>
                  </a:schemeClr>
                </a:gs>
                <a:gs pos="100000">
                  <a:schemeClr val="accent1">
                    <a:alpha val="8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Regular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三项学习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2697273-9046-BF1F-D63E-0031CF63219F}"/>
              </a:ext>
            </a:extLst>
          </p:cNvPr>
          <p:cNvSpPr txBox="1"/>
          <p:nvPr/>
        </p:nvSpPr>
        <p:spPr>
          <a:xfrm>
            <a:off x="748483" y="1517519"/>
            <a:ext cx="3135474" cy="4919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开展学好“两本书”活动</a:t>
            </a:r>
            <a:endParaRPr lang="en-US" altLang="zh-CN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6518A3B-E08C-8B16-F388-7A84C445C39D}"/>
              </a:ext>
            </a:extLst>
          </p:cNvPr>
          <p:cNvSpPr txBox="1"/>
          <p:nvPr/>
        </p:nvSpPr>
        <p:spPr>
          <a:xfrm>
            <a:off x="748483" y="2260966"/>
            <a:ext cx="5309146" cy="9745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在省公司发出“向全体员工推荐两本书”的倡议后，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我公司立即联系购买好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《XXXXXX》</a:t>
            </a: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《XXXXXX》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书籍，做到员工人手一册。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3077C92-8FED-90B5-416A-7E6E31D5B51C}"/>
              </a:ext>
            </a:extLst>
          </p:cNvPr>
          <p:cNvCxnSpPr>
            <a:cxnSpLocks/>
          </p:cNvCxnSpPr>
          <p:nvPr/>
        </p:nvCxnSpPr>
        <p:spPr>
          <a:xfrm>
            <a:off x="748483" y="1470801"/>
            <a:ext cx="644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3C713F98-BCB1-5C85-7251-835D877A364D}"/>
              </a:ext>
            </a:extLst>
          </p:cNvPr>
          <p:cNvCxnSpPr>
            <a:cxnSpLocks/>
          </p:cNvCxnSpPr>
          <p:nvPr/>
        </p:nvCxnSpPr>
        <p:spPr>
          <a:xfrm>
            <a:off x="676172" y="4284471"/>
            <a:ext cx="630756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88AE41F4-893D-7FCE-7C13-168F5A71E341}"/>
              </a:ext>
            </a:extLst>
          </p:cNvPr>
          <p:cNvSpPr/>
          <p:nvPr/>
        </p:nvSpPr>
        <p:spPr>
          <a:xfrm rot="16200000">
            <a:off x="1142682" y="4203498"/>
            <a:ext cx="161942" cy="161942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609ED55B-E8B8-2BA4-321A-B15628729755}"/>
              </a:ext>
            </a:extLst>
          </p:cNvPr>
          <p:cNvSpPr/>
          <p:nvPr/>
        </p:nvSpPr>
        <p:spPr>
          <a:xfrm rot="16200000">
            <a:off x="2732801" y="4203498"/>
            <a:ext cx="161942" cy="161942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144BEDF-2C15-62C9-D146-6BE601617DBA}"/>
              </a:ext>
            </a:extLst>
          </p:cNvPr>
          <p:cNvSpPr/>
          <p:nvPr/>
        </p:nvSpPr>
        <p:spPr>
          <a:xfrm rot="16200000">
            <a:off x="4322920" y="4203498"/>
            <a:ext cx="161942" cy="161942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236253FF-FB87-AA5D-9BCC-034FFE7E2B7D}"/>
              </a:ext>
            </a:extLst>
          </p:cNvPr>
          <p:cNvSpPr/>
          <p:nvPr/>
        </p:nvSpPr>
        <p:spPr>
          <a:xfrm rot="16200000">
            <a:off x="5913039" y="4203498"/>
            <a:ext cx="161942" cy="161942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44AFF1B-4E4C-1A64-96C4-198C4BDF9732}"/>
              </a:ext>
            </a:extLst>
          </p:cNvPr>
          <p:cNvSpPr txBox="1"/>
          <p:nvPr/>
        </p:nvSpPr>
        <p:spPr>
          <a:xfrm>
            <a:off x="841003" y="4520265"/>
            <a:ext cx="1154162" cy="6906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进行专题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学习和动员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E6C8FD9-DF1A-B894-96CA-3F9890336191}"/>
              </a:ext>
            </a:extLst>
          </p:cNvPr>
          <p:cNvSpPr txBox="1"/>
          <p:nvPr/>
        </p:nvSpPr>
        <p:spPr>
          <a:xfrm>
            <a:off x="2719947" y="4520265"/>
            <a:ext cx="923330" cy="6906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制定专题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学习计划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B174865-72EC-6432-94BE-1B9F86F3ADAF}"/>
              </a:ext>
            </a:extLst>
          </p:cNvPr>
          <p:cNvSpPr txBox="1"/>
          <p:nvPr/>
        </p:nvSpPr>
        <p:spPr>
          <a:xfrm>
            <a:off x="4320989" y="4520265"/>
            <a:ext cx="923330" cy="6906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要求大家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提高认识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FFF0F69-1379-A171-F30D-92ADC39E32D2}"/>
              </a:ext>
            </a:extLst>
          </p:cNvPr>
          <p:cNvSpPr txBox="1"/>
          <p:nvPr/>
        </p:nvSpPr>
        <p:spPr>
          <a:xfrm>
            <a:off x="5878852" y="4520265"/>
            <a:ext cx="923330" cy="6906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得到员工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积极响应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B155F3B-642C-8E7A-5EF3-4F3E5B98732D}"/>
              </a:ext>
            </a:extLst>
          </p:cNvPr>
          <p:cNvSpPr/>
          <p:nvPr/>
        </p:nvSpPr>
        <p:spPr>
          <a:xfrm rot="235617">
            <a:off x="7947539" y="1315783"/>
            <a:ext cx="2830674" cy="3916452"/>
          </a:xfrm>
          <a:prstGeom prst="roundRect">
            <a:avLst>
              <a:gd name="adj" fmla="val 11691"/>
            </a:avLst>
          </a:prstGeom>
          <a:scene3d>
            <a:camera prst="perspectiveHeroicExtremeLeftFacing"/>
            <a:lightRig rig="threePt" dir="t"/>
          </a:scene3d>
          <a:sp3d z="120650" extrusionH="127000" contourW="127000"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174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BA324425-C03A-2833-124E-AF34ABD8D763}"/>
              </a:ext>
            </a:extLst>
          </p:cNvPr>
          <p:cNvGrpSpPr/>
          <p:nvPr/>
        </p:nvGrpSpPr>
        <p:grpSpPr>
          <a:xfrm>
            <a:off x="771373" y="1552403"/>
            <a:ext cx="10688789" cy="3445404"/>
            <a:chOff x="2406506" y="3672222"/>
            <a:chExt cx="3332480" cy="1172245"/>
          </a:xfrm>
        </p:grpSpPr>
        <p:sp>
          <p:nvSpPr>
            <p:cNvPr id="31" name="矩形: 剪去左右顶角 30">
              <a:extLst>
                <a:ext uri="{FF2B5EF4-FFF2-40B4-BE49-F238E27FC236}">
                  <a16:creationId xmlns:a16="http://schemas.microsoft.com/office/drawing/2014/main" id="{4804A26D-DAE6-A6E8-702D-4D637CFF2026}"/>
                </a:ext>
              </a:extLst>
            </p:cNvPr>
            <p:cNvSpPr/>
            <p:nvPr/>
          </p:nvSpPr>
          <p:spPr>
            <a:xfrm>
              <a:off x="2406506" y="3672222"/>
              <a:ext cx="3332480" cy="1172245"/>
            </a:xfrm>
            <a:prstGeom prst="snip2SameRect">
              <a:avLst>
                <a:gd name="adj1" fmla="val 16667"/>
                <a:gd name="adj2" fmla="val 16467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8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90500" algn="ctr" rotWithShape="0">
                <a:schemeClr val="accent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0596BE4-A707-BB54-AEF1-BAC67C34BD98}"/>
                </a:ext>
              </a:extLst>
            </p:cNvPr>
            <p:cNvSpPr/>
            <p:nvPr/>
          </p:nvSpPr>
          <p:spPr>
            <a:xfrm>
              <a:off x="5693267" y="3672222"/>
              <a:ext cx="45719" cy="45719"/>
            </a:xfrm>
            <a:prstGeom prst="rect">
              <a:avLst/>
            </a:prstGeom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4C6B502-8648-A46E-D9D6-A53A515D7AD5}"/>
                </a:ext>
              </a:extLst>
            </p:cNvPr>
            <p:cNvSpPr/>
            <p:nvPr/>
          </p:nvSpPr>
          <p:spPr>
            <a:xfrm>
              <a:off x="5693267" y="4798748"/>
              <a:ext cx="45719" cy="45719"/>
            </a:xfrm>
            <a:prstGeom prst="rect">
              <a:avLst/>
            </a:prstGeom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27A26C5-8587-F7A8-DE08-F1BC343DAD20}"/>
                </a:ext>
              </a:extLst>
            </p:cNvPr>
            <p:cNvSpPr/>
            <p:nvPr/>
          </p:nvSpPr>
          <p:spPr>
            <a:xfrm>
              <a:off x="2406506" y="3672222"/>
              <a:ext cx="45719" cy="45719"/>
            </a:xfrm>
            <a:prstGeom prst="rect">
              <a:avLst/>
            </a:prstGeom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F6FB75C4-66E9-5756-E453-FF32AB0924C6}"/>
                </a:ext>
              </a:extLst>
            </p:cNvPr>
            <p:cNvSpPr/>
            <p:nvPr/>
          </p:nvSpPr>
          <p:spPr>
            <a:xfrm>
              <a:off x="2406506" y="4798748"/>
              <a:ext cx="45719" cy="45719"/>
            </a:xfrm>
            <a:prstGeom prst="rect">
              <a:avLst/>
            </a:prstGeom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剪去左右顶角 35">
              <a:extLst>
                <a:ext uri="{FF2B5EF4-FFF2-40B4-BE49-F238E27FC236}">
                  <a16:creationId xmlns:a16="http://schemas.microsoft.com/office/drawing/2014/main" id="{3CCCA23E-B411-0CE1-AB08-A1944CFD6D70}"/>
                </a:ext>
              </a:extLst>
            </p:cNvPr>
            <p:cNvSpPr/>
            <p:nvPr/>
          </p:nvSpPr>
          <p:spPr>
            <a:xfrm>
              <a:off x="2482308" y="3730617"/>
              <a:ext cx="3180876" cy="1055456"/>
            </a:xfrm>
            <a:prstGeom prst="snip2SameRect">
              <a:avLst>
                <a:gd name="adj1" fmla="val 16667"/>
                <a:gd name="adj2" fmla="val 16467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190500" algn="ctr" rotWithShape="0">
                <a:schemeClr val="accent1"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梯形 36">
              <a:extLst>
                <a:ext uri="{FF2B5EF4-FFF2-40B4-BE49-F238E27FC236}">
                  <a16:creationId xmlns:a16="http://schemas.microsoft.com/office/drawing/2014/main" id="{D6F0A1FA-575E-0231-7CE7-8800E3BFE234}"/>
                </a:ext>
              </a:extLst>
            </p:cNvPr>
            <p:cNvSpPr/>
            <p:nvPr/>
          </p:nvSpPr>
          <p:spPr>
            <a:xfrm rot="5400000">
              <a:off x="2381106" y="4234580"/>
              <a:ext cx="249936" cy="47531"/>
            </a:xfrm>
            <a:prstGeom prst="trapezoid">
              <a:avLst/>
            </a:prstGeom>
            <a:ln>
              <a:noFill/>
            </a:ln>
            <a:effectLst>
              <a:outerShdw blurRad="76200" dist="381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>
              <a:extLst>
                <a:ext uri="{FF2B5EF4-FFF2-40B4-BE49-F238E27FC236}">
                  <a16:creationId xmlns:a16="http://schemas.microsoft.com/office/drawing/2014/main" id="{CE38E988-7E4A-24EA-8355-9487888C3F4A}"/>
                </a:ext>
              </a:extLst>
            </p:cNvPr>
            <p:cNvSpPr/>
            <p:nvPr/>
          </p:nvSpPr>
          <p:spPr>
            <a:xfrm rot="16200000" flipH="1">
              <a:off x="5514450" y="4234581"/>
              <a:ext cx="249936" cy="47531"/>
            </a:xfrm>
            <a:prstGeom prst="trapezoid">
              <a:avLst/>
            </a:prstGeom>
            <a:ln>
              <a:noFill/>
            </a:ln>
            <a:effectLst>
              <a:outerShdw blurRad="76200" dist="38100" dir="10800000" algn="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AB9A62A-74BD-D170-892A-29AFC43FF004}"/>
              </a:ext>
            </a:extLst>
          </p:cNvPr>
          <p:cNvSpPr txBox="1"/>
          <p:nvPr/>
        </p:nvSpPr>
        <p:spPr>
          <a:xfrm>
            <a:off x="902271" y="5390762"/>
            <a:ext cx="10387459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我公司把企业文化建设作为企业发展的重中之重来抓，不断增强员工对企业的归属感、自信心和自豪感</a:t>
            </a:r>
            <a:endParaRPr lang="en-US" dirty="0">
              <a:solidFill>
                <a:schemeClr val="accent3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D5EDEB4-1078-CA4A-0DA2-1FB0130672F1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参加培训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030341E-C5D6-A821-CA93-DDCD7515F876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15" name="Freeform 1076">
              <a:extLst>
                <a:ext uri="{FF2B5EF4-FFF2-40B4-BE49-F238E27FC236}">
                  <a16:creationId xmlns:a16="http://schemas.microsoft.com/office/drawing/2014/main" id="{4E756EC6-5A82-73C0-6148-4BA9CF4E9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77">
              <a:extLst>
                <a:ext uri="{FF2B5EF4-FFF2-40B4-BE49-F238E27FC236}">
                  <a16:creationId xmlns:a16="http://schemas.microsoft.com/office/drawing/2014/main" id="{BA19FEA2-2E53-2956-2EE5-8C4C92BC0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78">
              <a:extLst>
                <a:ext uri="{FF2B5EF4-FFF2-40B4-BE49-F238E27FC236}">
                  <a16:creationId xmlns:a16="http://schemas.microsoft.com/office/drawing/2014/main" id="{6014187B-A8A8-EB56-B8EA-52D724282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8ADC8C-C5CC-04EC-8C5D-982EE13E7E3A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19" name="Freeform 356">
              <a:extLst>
                <a:ext uri="{FF2B5EF4-FFF2-40B4-BE49-F238E27FC236}">
                  <a16:creationId xmlns:a16="http://schemas.microsoft.com/office/drawing/2014/main" id="{9FEF3C47-87F3-39D4-73E8-09C56B0F2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0" name="Oval 357">
              <a:extLst>
                <a:ext uri="{FF2B5EF4-FFF2-40B4-BE49-F238E27FC236}">
                  <a16:creationId xmlns:a16="http://schemas.microsoft.com/office/drawing/2014/main" id="{D2F1D32B-F2E8-E609-2C0B-84C6539DA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1" name="Freeform 358">
              <a:extLst>
                <a:ext uri="{FF2B5EF4-FFF2-40B4-BE49-F238E27FC236}">
                  <a16:creationId xmlns:a16="http://schemas.microsoft.com/office/drawing/2014/main" id="{C3E534EB-B048-B09C-F004-968685D93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2" name="Freeform 359">
              <a:extLst>
                <a:ext uri="{FF2B5EF4-FFF2-40B4-BE49-F238E27FC236}">
                  <a16:creationId xmlns:a16="http://schemas.microsoft.com/office/drawing/2014/main" id="{0EAF3431-45F5-D1D9-93C8-A36818204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3" name="Freeform 360">
              <a:extLst>
                <a:ext uri="{FF2B5EF4-FFF2-40B4-BE49-F238E27FC236}">
                  <a16:creationId xmlns:a16="http://schemas.microsoft.com/office/drawing/2014/main" id="{5ECF70E0-0ABB-6619-3084-C1AE2CE5D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4" name="Freeform 361">
              <a:extLst>
                <a:ext uri="{FF2B5EF4-FFF2-40B4-BE49-F238E27FC236}">
                  <a16:creationId xmlns:a16="http://schemas.microsoft.com/office/drawing/2014/main" id="{D0A7D948-1312-7958-EE55-09A4D6D24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5" name="Freeform 362">
              <a:extLst>
                <a:ext uri="{FF2B5EF4-FFF2-40B4-BE49-F238E27FC236}">
                  <a16:creationId xmlns:a16="http://schemas.microsoft.com/office/drawing/2014/main" id="{670E9C7B-8F31-66EA-4947-C72C49490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6" name="Freeform 363">
              <a:extLst>
                <a:ext uri="{FF2B5EF4-FFF2-40B4-BE49-F238E27FC236}">
                  <a16:creationId xmlns:a16="http://schemas.microsoft.com/office/drawing/2014/main" id="{416B13DE-73DF-CEA0-89D5-94458AADD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7" name="Freeform 364">
              <a:extLst>
                <a:ext uri="{FF2B5EF4-FFF2-40B4-BE49-F238E27FC236}">
                  <a16:creationId xmlns:a16="http://schemas.microsoft.com/office/drawing/2014/main" id="{6297E5E8-1D96-B77A-431E-61CE546F0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8" name="Freeform 365">
              <a:extLst>
                <a:ext uri="{FF2B5EF4-FFF2-40B4-BE49-F238E27FC236}">
                  <a16:creationId xmlns:a16="http://schemas.microsoft.com/office/drawing/2014/main" id="{D17B69C5-61B4-DFA9-2CB6-EFF57B65E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BBDC6D-F7F8-4EAD-244C-334C3B9E4FA0}"/>
              </a:ext>
            </a:extLst>
          </p:cNvPr>
          <p:cNvSpPr txBox="1">
            <a:spLocks/>
          </p:cNvSpPr>
          <p:nvPr/>
        </p:nvSpPr>
        <p:spPr>
          <a:xfrm>
            <a:off x="1399879" y="2990953"/>
            <a:ext cx="2769989" cy="141083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积极选派技术人员参加省、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市公司举办的各类学习培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训活动，全年培训人员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人次。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DF044C4-66EA-C3D0-14D8-D73EF5046694}"/>
              </a:ext>
            </a:extLst>
          </p:cNvPr>
          <p:cNvSpPr txBox="1">
            <a:spLocks/>
          </p:cNvSpPr>
          <p:nvPr/>
        </p:nvSpPr>
        <p:spPr>
          <a:xfrm>
            <a:off x="1399879" y="2317739"/>
            <a:ext cx="1721625" cy="4919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参加学习培训</a:t>
            </a:r>
            <a:endParaRPr lang="en-US" altLang="zh-CN" sz="28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025052A-6E0A-85FB-F092-42BDEF2A59D6}"/>
              </a:ext>
            </a:extLst>
          </p:cNvPr>
          <p:cNvSpPr txBox="1">
            <a:spLocks/>
          </p:cNvSpPr>
          <p:nvPr/>
        </p:nvSpPr>
        <p:spPr>
          <a:xfrm>
            <a:off x="4692047" y="2990953"/>
            <a:ext cx="2769989" cy="10507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通过学习培训，有效推动了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员工素质的提高，增强了企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业的凝聚力和向心力。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34AAF62-1F3E-C375-7587-9E007AEB9B90}"/>
              </a:ext>
            </a:extLst>
          </p:cNvPr>
          <p:cNvSpPr txBox="1">
            <a:spLocks/>
          </p:cNvSpPr>
          <p:nvPr/>
        </p:nvSpPr>
        <p:spPr>
          <a:xfrm>
            <a:off x="4692047" y="2317739"/>
            <a:ext cx="1721625" cy="4919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总结学习效果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DBBD83-BBFF-FFF7-2BE6-48950EB64D8C}"/>
              </a:ext>
            </a:extLst>
          </p:cNvPr>
          <p:cNvSpPr txBox="1">
            <a:spLocks/>
          </p:cNvSpPr>
          <p:nvPr/>
        </p:nvSpPr>
        <p:spPr>
          <a:xfrm>
            <a:off x="7984215" y="2990953"/>
            <a:ext cx="2308324" cy="10507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抓好了企业文化建设员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工共同的价值观，共同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的行为准则。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7CA8CCA-88B1-44BB-EFC7-5FD1740BE012}"/>
              </a:ext>
            </a:extLst>
          </p:cNvPr>
          <p:cNvSpPr txBox="1">
            <a:spLocks/>
          </p:cNvSpPr>
          <p:nvPr/>
        </p:nvSpPr>
        <p:spPr>
          <a:xfrm>
            <a:off x="7984215" y="2317739"/>
            <a:ext cx="1721625" cy="4919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抓好企业文化</a:t>
            </a: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21C787BA-A96B-26A4-1C9E-ADDD239CC202}"/>
              </a:ext>
            </a:extLst>
          </p:cNvPr>
          <p:cNvCxnSpPr/>
          <p:nvPr/>
        </p:nvCxnSpPr>
        <p:spPr>
          <a:xfrm>
            <a:off x="1399879" y="4405086"/>
            <a:ext cx="370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C6787B4D-ACDD-D30D-BA6C-8E6FBE10DC66}"/>
              </a:ext>
            </a:extLst>
          </p:cNvPr>
          <p:cNvCxnSpPr/>
          <p:nvPr/>
        </p:nvCxnSpPr>
        <p:spPr>
          <a:xfrm>
            <a:off x="4692047" y="4405086"/>
            <a:ext cx="370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76933C1D-0030-FC2F-25DD-173E3F05B2A1}"/>
              </a:ext>
            </a:extLst>
          </p:cNvPr>
          <p:cNvCxnSpPr/>
          <p:nvPr/>
        </p:nvCxnSpPr>
        <p:spPr>
          <a:xfrm>
            <a:off x="7984215" y="4405086"/>
            <a:ext cx="370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228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三项学习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2E1C5EE-C376-0DAB-1368-B8C1E7C474F4}"/>
              </a:ext>
            </a:extLst>
          </p:cNvPr>
          <p:cNvSpPr txBox="1"/>
          <p:nvPr/>
        </p:nvSpPr>
        <p:spPr>
          <a:xfrm>
            <a:off x="8518068" y="1913984"/>
            <a:ext cx="1971694" cy="56220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加强宣传力度</a:t>
            </a:r>
            <a:endParaRPr lang="en-US" altLang="zh-CN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1E49DFCF-DBF5-1264-FD5F-D8017A0FF01E}"/>
              </a:ext>
            </a:extLst>
          </p:cNvPr>
          <p:cNvSpPr/>
          <p:nvPr/>
        </p:nvSpPr>
        <p:spPr>
          <a:xfrm>
            <a:off x="4509155" y="1842155"/>
            <a:ext cx="3173690" cy="3173690"/>
          </a:xfrm>
          <a:prstGeom prst="ellipse">
            <a:avLst/>
          </a:prstGeom>
          <a:gradFill>
            <a:gsLst>
              <a:gs pos="37000">
                <a:schemeClr val="accent1"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03B58DB-DCA8-8D90-177E-312D82259029}"/>
              </a:ext>
            </a:extLst>
          </p:cNvPr>
          <p:cNvSpPr/>
          <p:nvPr/>
        </p:nvSpPr>
        <p:spPr>
          <a:xfrm>
            <a:off x="4911524" y="2244524"/>
            <a:ext cx="2368952" cy="2368952"/>
          </a:xfrm>
          <a:prstGeom prst="ellipse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E3456168-001F-C066-4C02-B21E8AEC179B}"/>
              </a:ext>
            </a:extLst>
          </p:cNvPr>
          <p:cNvSpPr/>
          <p:nvPr/>
        </p:nvSpPr>
        <p:spPr>
          <a:xfrm>
            <a:off x="4689987" y="2022987"/>
            <a:ext cx="2812026" cy="2812026"/>
          </a:xfrm>
          <a:prstGeom prst="ellipse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D89E216-2A72-45D5-20C8-AA864014A3A0}"/>
              </a:ext>
            </a:extLst>
          </p:cNvPr>
          <p:cNvSpPr/>
          <p:nvPr/>
        </p:nvSpPr>
        <p:spPr>
          <a:xfrm>
            <a:off x="6144054" y="1979048"/>
            <a:ext cx="87878" cy="87878"/>
          </a:xfrm>
          <a:prstGeom prst="ellipse">
            <a:avLst/>
          </a:prstGeom>
          <a:solidFill>
            <a:srgbClr val="FCDE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8E12290-16AE-A86A-F3B5-B61BED2379F6}"/>
              </a:ext>
            </a:extLst>
          </p:cNvPr>
          <p:cNvSpPr/>
          <p:nvPr/>
        </p:nvSpPr>
        <p:spPr>
          <a:xfrm>
            <a:off x="6648244" y="4661288"/>
            <a:ext cx="87878" cy="878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E8CBBD8-C502-5AA0-73E8-F7BF9FDA481B}"/>
              </a:ext>
            </a:extLst>
          </p:cNvPr>
          <p:cNvSpPr/>
          <p:nvPr/>
        </p:nvSpPr>
        <p:spPr>
          <a:xfrm>
            <a:off x="4694349" y="3746888"/>
            <a:ext cx="87878" cy="878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0B651DA-81FF-FA14-6DB6-0D93598716A0}"/>
              </a:ext>
            </a:extLst>
          </p:cNvPr>
          <p:cNvSpPr/>
          <p:nvPr/>
        </p:nvSpPr>
        <p:spPr>
          <a:xfrm>
            <a:off x="5336289" y="2669289"/>
            <a:ext cx="1519422" cy="151942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651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63AC8CA4-D0D6-298C-7C8D-F5D973D14BDE}"/>
              </a:ext>
            </a:extLst>
          </p:cNvPr>
          <p:cNvSpPr/>
          <p:nvPr/>
        </p:nvSpPr>
        <p:spPr>
          <a:xfrm>
            <a:off x="4252732" y="1585732"/>
            <a:ext cx="3686536" cy="3686536"/>
          </a:xfrm>
          <a:prstGeom prst="arc">
            <a:avLst>
              <a:gd name="adj1" fmla="val 16200000"/>
              <a:gd name="adj2" fmla="val 20970340"/>
            </a:avLst>
          </a:prstGeom>
          <a:noFill/>
          <a:ln w="12700">
            <a:gradFill>
              <a:gsLst>
                <a:gs pos="0">
                  <a:schemeClr val="accent1">
                    <a:alpha val="66000"/>
                  </a:schemeClr>
                </a:gs>
                <a:gs pos="67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25153E4D-A84C-5D7E-7E1E-7F29260B9B59}"/>
              </a:ext>
            </a:extLst>
          </p:cNvPr>
          <p:cNvSpPr/>
          <p:nvPr/>
        </p:nvSpPr>
        <p:spPr>
          <a:xfrm>
            <a:off x="4339542" y="1672542"/>
            <a:ext cx="3512916" cy="3512916"/>
          </a:xfrm>
          <a:prstGeom prst="arc">
            <a:avLst>
              <a:gd name="adj1" fmla="val 6030482"/>
              <a:gd name="adj2" fmla="val 11516124"/>
            </a:avLst>
          </a:prstGeom>
          <a:noFill/>
          <a:ln w="12700">
            <a:gradFill>
              <a:gsLst>
                <a:gs pos="89000">
                  <a:schemeClr val="accent1">
                    <a:alpha val="42000"/>
                  </a:schemeClr>
                </a:gs>
                <a:gs pos="26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8B123AB4-1695-C914-62DB-357CC60EFCBA}"/>
              </a:ext>
            </a:extLst>
          </p:cNvPr>
          <p:cNvSpPr/>
          <p:nvPr/>
        </p:nvSpPr>
        <p:spPr>
          <a:xfrm>
            <a:off x="4038600" y="1371600"/>
            <a:ext cx="4114800" cy="4114800"/>
          </a:xfrm>
          <a:prstGeom prst="arc">
            <a:avLst>
              <a:gd name="adj1" fmla="val 9911069"/>
              <a:gd name="adj2" fmla="val 13857596"/>
            </a:avLst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E662DFE-767D-1F87-491A-89242C768AB7}"/>
              </a:ext>
            </a:extLst>
          </p:cNvPr>
          <p:cNvSpPr/>
          <p:nvPr/>
        </p:nvSpPr>
        <p:spPr>
          <a:xfrm>
            <a:off x="3763619" y="2645619"/>
            <a:ext cx="658020" cy="6580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66700" dist="38100" dir="5400000" algn="t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不完整圆 31">
            <a:extLst>
              <a:ext uri="{FF2B5EF4-FFF2-40B4-BE49-F238E27FC236}">
                <a16:creationId xmlns:a16="http://schemas.microsoft.com/office/drawing/2014/main" id="{DFC3F939-71F4-3CFC-AB8D-92C9E2B06A86}"/>
              </a:ext>
            </a:extLst>
          </p:cNvPr>
          <p:cNvSpPr/>
          <p:nvPr/>
        </p:nvSpPr>
        <p:spPr>
          <a:xfrm>
            <a:off x="5027271" y="2360271"/>
            <a:ext cx="2137458" cy="2137458"/>
          </a:xfrm>
          <a:prstGeom prst="pie">
            <a:avLst>
              <a:gd name="adj1" fmla="val 9719005"/>
              <a:gd name="adj2" fmla="val 16200000"/>
            </a:avLst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72000">
                <a:schemeClr val="bg1"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outerShdw blurRad="1651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FAF55929-214C-1C1E-5600-5077CD16804A}"/>
              </a:ext>
            </a:extLst>
          </p:cNvPr>
          <p:cNvCxnSpPr>
            <a:cxnSpLocks/>
          </p:cNvCxnSpPr>
          <p:nvPr/>
        </p:nvCxnSpPr>
        <p:spPr>
          <a:xfrm flipV="1">
            <a:off x="6096000" y="2366010"/>
            <a:ext cx="0" cy="1062990"/>
          </a:xfrm>
          <a:prstGeom prst="line">
            <a:avLst/>
          </a:prstGeom>
          <a:ln w="9525" cap="rnd"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弧形 33">
            <a:extLst>
              <a:ext uri="{FF2B5EF4-FFF2-40B4-BE49-F238E27FC236}">
                <a16:creationId xmlns:a16="http://schemas.microsoft.com/office/drawing/2014/main" id="{55BDDDC8-D375-35C5-3CC1-C82E24A031E4}"/>
              </a:ext>
            </a:extLst>
          </p:cNvPr>
          <p:cNvSpPr/>
          <p:nvPr/>
        </p:nvSpPr>
        <p:spPr>
          <a:xfrm>
            <a:off x="3982065" y="1315065"/>
            <a:ext cx="4227870" cy="4227870"/>
          </a:xfrm>
          <a:prstGeom prst="arc">
            <a:avLst>
              <a:gd name="adj1" fmla="val 17368315"/>
              <a:gd name="adj2" fmla="val 21447489"/>
            </a:avLst>
          </a:prstGeom>
          <a:noFill/>
          <a:ln w="635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solid"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5621EF0D-CC03-6BC9-BFC3-68FA09D922E9}"/>
              </a:ext>
            </a:extLst>
          </p:cNvPr>
          <p:cNvSpPr/>
          <p:nvPr/>
        </p:nvSpPr>
        <p:spPr>
          <a:xfrm>
            <a:off x="7480699" y="1816514"/>
            <a:ext cx="658020" cy="6580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66700" dist="38100" dir="5400000" algn="t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6E56BD43-3906-0199-6499-67EF9B8B958E}"/>
              </a:ext>
            </a:extLst>
          </p:cNvPr>
          <p:cNvSpPr/>
          <p:nvPr/>
        </p:nvSpPr>
        <p:spPr>
          <a:xfrm>
            <a:off x="4038600" y="1371600"/>
            <a:ext cx="4114800" cy="4114800"/>
          </a:xfrm>
          <a:prstGeom prst="arc">
            <a:avLst>
              <a:gd name="adj1" fmla="val 2184722"/>
              <a:gd name="adj2" fmla="val 9553227"/>
            </a:avLst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0F4D3B8-245F-D0A0-7FF0-0A63EBE6109F}"/>
              </a:ext>
            </a:extLst>
          </p:cNvPr>
          <p:cNvSpPr/>
          <p:nvPr/>
        </p:nvSpPr>
        <p:spPr>
          <a:xfrm>
            <a:off x="6693086" y="4979683"/>
            <a:ext cx="658020" cy="6580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66700" dist="38100" dir="5400000" algn="t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9055483E-FB7C-2168-9AB9-DC5BF8B2437C}"/>
              </a:ext>
            </a:extLst>
          </p:cNvPr>
          <p:cNvSpPr/>
          <p:nvPr/>
        </p:nvSpPr>
        <p:spPr>
          <a:xfrm>
            <a:off x="2240280" y="-426720"/>
            <a:ext cx="7711440" cy="7711440"/>
          </a:xfrm>
          <a:prstGeom prst="arc">
            <a:avLst>
              <a:gd name="adj1" fmla="val 20081156"/>
              <a:gd name="adj2" fmla="val 1086923"/>
            </a:avLst>
          </a:prstGeom>
          <a:noFill/>
          <a:ln w="381000" cap="rnd">
            <a:gradFill>
              <a:gsLst>
                <a:gs pos="28000">
                  <a:schemeClr val="accent1">
                    <a:alpha val="0"/>
                  </a:schemeClr>
                </a:gs>
                <a:gs pos="100000">
                  <a:schemeClr val="accent1">
                    <a:alpha val="33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1623D24F-D103-5F6C-6241-FDB2BC1FEF96}"/>
              </a:ext>
            </a:extLst>
          </p:cNvPr>
          <p:cNvSpPr/>
          <p:nvPr/>
        </p:nvSpPr>
        <p:spPr>
          <a:xfrm>
            <a:off x="2240280" y="-426720"/>
            <a:ext cx="7711440" cy="7711440"/>
          </a:xfrm>
          <a:prstGeom prst="arc">
            <a:avLst>
              <a:gd name="adj1" fmla="val 9248893"/>
              <a:gd name="adj2" fmla="val 12491383"/>
            </a:avLst>
          </a:prstGeom>
          <a:noFill/>
          <a:ln w="381000" cap="rnd">
            <a:gradFill>
              <a:gsLst>
                <a:gs pos="75000">
                  <a:schemeClr val="accent1">
                    <a:alpha val="0"/>
                  </a:schemeClr>
                </a:gs>
                <a:gs pos="0">
                  <a:schemeClr val="accent1">
                    <a:alpha val="33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803BA50-A905-EF94-866D-696F01BB1DB2}"/>
              </a:ext>
            </a:extLst>
          </p:cNvPr>
          <p:cNvSpPr txBox="1"/>
          <p:nvPr/>
        </p:nvSpPr>
        <p:spPr>
          <a:xfrm>
            <a:off x="5767384" y="2936558"/>
            <a:ext cx="657231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三项</a:t>
            </a:r>
            <a:endParaRPr lang="en-US" altLang="zh-CN" sz="32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algn="ctr"/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学习</a:t>
            </a:r>
            <a:endParaRPr lang="en-US" sz="32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BDA6D14-EA01-5193-DC73-270C61B7B3FF}"/>
              </a:ext>
            </a:extLst>
          </p:cNvPr>
          <p:cNvSpPr txBox="1"/>
          <p:nvPr/>
        </p:nvSpPr>
        <p:spPr>
          <a:xfrm>
            <a:off x="1349390" y="3378882"/>
            <a:ext cx="2628925" cy="56220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做好员工思想工作</a:t>
            </a:r>
            <a:endParaRPr lang="en-US" altLang="zh-CN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FD18C1B-CBA7-CEBB-DE68-D4E5BC531F55}"/>
              </a:ext>
            </a:extLst>
          </p:cNvPr>
          <p:cNvSpPr txBox="1"/>
          <p:nvPr/>
        </p:nvSpPr>
        <p:spPr>
          <a:xfrm>
            <a:off x="5193035" y="5748294"/>
            <a:ext cx="3943387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信息上报工作也有很好成绩</a:t>
            </a:r>
            <a:endParaRPr lang="en-US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52" name="writing-book-with-pen_85536">
            <a:extLst>
              <a:ext uri="{FF2B5EF4-FFF2-40B4-BE49-F238E27FC236}">
                <a16:creationId xmlns:a16="http://schemas.microsoft.com/office/drawing/2014/main" id="{29539307-69FF-3E06-32B3-F5C4E57C43F8}"/>
              </a:ext>
            </a:extLst>
          </p:cNvPr>
          <p:cNvSpPr/>
          <p:nvPr/>
        </p:nvSpPr>
        <p:spPr>
          <a:xfrm>
            <a:off x="3924229" y="2743167"/>
            <a:ext cx="350452" cy="462924"/>
          </a:xfrm>
          <a:custGeom>
            <a:avLst/>
            <a:gdLst>
              <a:gd name="connsiteX0" fmla="*/ 190950 w 460766"/>
              <a:gd name="connsiteY0" fmla="*/ 138147 h 608644"/>
              <a:gd name="connsiteX1" fmla="*/ 216852 w 460766"/>
              <a:gd name="connsiteY1" fmla="*/ 138147 h 608644"/>
              <a:gd name="connsiteX2" fmla="*/ 216852 w 460766"/>
              <a:gd name="connsiteY2" fmla="*/ 207404 h 608644"/>
              <a:gd name="connsiteX3" fmla="*/ 269983 w 460766"/>
              <a:gd name="connsiteY3" fmla="*/ 207404 h 608644"/>
              <a:gd name="connsiteX4" fmla="*/ 269983 w 460766"/>
              <a:gd name="connsiteY4" fmla="*/ 233269 h 608644"/>
              <a:gd name="connsiteX5" fmla="*/ 203948 w 460766"/>
              <a:gd name="connsiteY5" fmla="*/ 233269 h 608644"/>
              <a:gd name="connsiteX6" fmla="*/ 190950 w 460766"/>
              <a:gd name="connsiteY6" fmla="*/ 220289 h 608644"/>
              <a:gd name="connsiteX7" fmla="*/ 212766 w 460766"/>
              <a:gd name="connsiteY7" fmla="*/ 119635 h 608644"/>
              <a:gd name="connsiteX8" fmla="*/ 108772 w 460766"/>
              <a:gd name="connsiteY8" fmla="*/ 220285 h 608644"/>
              <a:gd name="connsiteX9" fmla="*/ 212766 w 460766"/>
              <a:gd name="connsiteY9" fmla="*/ 320936 h 608644"/>
              <a:gd name="connsiteX10" fmla="*/ 316761 w 460766"/>
              <a:gd name="connsiteY10" fmla="*/ 220285 h 608644"/>
              <a:gd name="connsiteX11" fmla="*/ 212766 w 460766"/>
              <a:gd name="connsiteY11" fmla="*/ 119635 h 608644"/>
              <a:gd name="connsiteX12" fmla="*/ 212766 w 460766"/>
              <a:gd name="connsiteY12" fmla="*/ 93761 h 608644"/>
              <a:gd name="connsiteX13" fmla="*/ 342665 w 460766"/>
              <a:gd name="connsiteY13" fmla="*/ 220285 h 608644"/>
              <a:gd name="connsiteX14" fmla="*/ 212766 w 460766"/>
              <a:gd name="connsiteY14" fmla="*/ 346809 h 608644"/>
              <a:gd name="connsiteX15" fmla="*/ 82773 w 460766"/>
              <a:gd name="connsiteY15" fmla="*/ 220285 h 608644"/>
              <a:gd name="connsiteX16" fmla="*/ 212766 w 460766"/>
              <a:gd name="connsiteY16" fmla="*/ 93761 h 608644"/>
              <a:gd name="connsiteX17" fmla="*/ 207700 w 460766"/>
              <a:gd name="connsiteY17" fmla="*/ 26411 h 608644"/>
              <a:gd name="connsiteX18" fmla="*/ 201361 w 460766"/>
              <a:gd name="connsiteY18" fmla="*/ 26547 h 608644"/>
              <a:gd name="connsiteX19" fmla="*/ 25905 w 460766"/>
              <a:gd name="connsiteY19" fmla="*/ 206194 h 608644"/>
              <a:gd name="connsiteX20" fmla="*/ 63008 w 460766"/>
              <a:gd name="connsiteY20" fmla="*/ 316673 h 608644"/>
              <a:gd name="connsiteX21" fmla="*/ 110929 w 460766"/>
              <a:gd name="connsiteY21" fmla="*/ 466568 h 608644"/>
              <a:gd name="connsiteX22" fmla="*/ 109315 w 460766"/>
              <a:gd name="connsiteY22" fmla="*/ 512901 h 608644"/>
              <a:gd name="connsiteX23" fmla="*/ 107797 w 460766"/>
              <a:gd name="connsiteY23" fmla="*/ 553833 h 608644"/>
              <a:gd name="connsiteX24" fmla="*/ 118994 w 460766"/>
              <a:gd name="connsiteY24" fmla="*/ 563403 h 608644"/>
              <a:gd name="connsiteX25" fmla="*/ 251179 w 460766"/>
              <a:gd name="connsiteY25" fmla="*/ 580837 h 608644"/>
              <a:gd name="connsiteX26" fmla="*/ 269208 w 460766"/>
              <a:gd name="connsiteY26" fmla="*/ 520481 h 608644"/>
              <a:gd name="connsiteX27" fmla="*/ 352523 w 460766"/>
              <a:gd name="connsiteY27" fmla="*/ 496794 h 608644"/>
              <a:gd name="connsiteX28" fmla="*/ 362866 w 460766"/>
              <a:gd name="connsiteY28" fmla="*/ 473864 h 608644"/>
              <a:gd name="connsiteX29" fmla="*/ 370078 w 460766"/>
              <a:gd name="connsiteY29" fmla="*/ 424025 h 608644"/>
              <a:gd name="connsiteX30" fmla="*/ 359071 w 460766"/>
              <a:gd name="connsiteY30" fmla="*/ 413034 h 608644"/>
              <a:gd name="connsiteX31" fmla="*/ 363056 w 460766"/>
              <a:gd name="connsiteY31" fmla="*/ 397306 h 608644"/>
              <a:gd name="connsiteX32" fmla="*/ 385546 w 460766"/>
              <a:gd name="connsiteY32" fmla="*/ 388399 h 608644"/>
              <a:gd name="connsiteX33" fmla="*/ 395604 w 460766"/>
              <a:gd name="connsiteY33" fmla="*/ 354194 h 608644"/>
              <a:gd name="connsiteX34" fmla="*/ 435079 w 460766"/>
              <a:gd name="connsiteY34" fmla="*/ 340834 h 608644"/>
              <a:gd name="connsiteX35" fmla="*/ 421320 w 460766"/>
              <a:gd name="connsiteY35" fmla="*/ 295828 h 608644"/>
              <a:gd name="connsiteX36" fmla="*/ 411166 w 460766"/>
              <a:gd name="connsiteY36" fmla="*/ 210458 h 608644"/>
              <a:gd name="connsiteX37" fmla="*/ 396363 w 460766"/>
              <a:gd name="connsiteY37" fmla="*/ 124235 h 608644"/>
              <a:gd name="connsiteX38" fmla="*/ 207700 w 460766"/>
              <a:gd name="connsiteY38" fmla="*/ 26411 h 608644"/>
              <a:gd name="connsiteX39" fmla="*/ 223516 w 460766"/>
              <a:gd name="connsiteY39" fmla="*/ 134 h 608644"/>
              <a:gd name="connsiteX40" fmla="*/ 419422 w 460766"/>
              <a:gd name="connsiteY40" fmla="*/ 112391 h 608644"/>
              <a:gd name="connsiteX41" fmla="*/ 437072 w 460766"/>
              <a:gd name="connsiteY41" fmla="*/ 210458 h 608644"/>
              <a:gd name="connsiteX42" fmla="*/ 446751 w 460766"/>
              <a:gd name="connsiteY42" fmla="*/ 290711 h 608644"/>
              <a:gd name="connsiteX43" fmla="*/ 460415 w 460766"/>
              <a:gd name="connsiteY43" fmla="*/ 350025 h 608644"/>
              <a:gd name="connsiteX44" fmla="*/ 410123 w 460766"/>
              <a:gd name="connsiteY44" fmla="*/ 375513 h 608644"/>
              <a:gd name="connsiteX45" fmla="*/ 406517 w 460766"/>
              <a:gd name="connsiteY45" fmla="*/ 404412 h 608644"/>
              <a:gd name="connsiteX46" fmla="*/ 397122 w 460766"/>
              <a:gd name="connsiteY46" fmla="*/ 411613 h 608644"/>
              <a:gd name="connsiteX47" fmla="*/ 400823 w 460766"/>
              <a:gd name="connsiteY47" fmla="*/ 429900 h 608644"/>
              <a:gd name="connsiteX48" fmla="*/ 387918 w 460766"/>
              <a:gd name="connsiteY48" fmla="*/ 443449 h 608644"/>
              <a:gd name="connsiteX49" fmla="*/ 388487 w 460766"/>
              <a:gd name="connsiteY49" fmla="*/ 469600 h 608644"/>
              <a:gd name="connsiteX50" fmla="*/ 357078 w 460766"/>
              <a:gd name="connsiteY50" fmla="*/ 522282 h 608644"/>
              <a:gd name="connsiteX51" fmla="*/ 290749 w 460766"/>
              <a:gd name="connsiteY51" fmla="*/ 534978 h 608644"/>
              <a:gd name="connsiteX52" fmla="*/ 276989 w 460766"/>
              <a:gd name="connsiteY52" fmla="*/ 589175 h 608644"/>
              <a:gd name="connsiteX53" fmla="*/ 263515 w 460766"/>
              <a:gd name="connsiteY53" fmla="*/ 608599 h 608644"/>
              <a:gd name="connsiteX54" fmla="*/ 111783 w 460766"/>
              <a:gd name="connsiteY54" fmla="*/ 588607 h 608644"/>
              <a:gd name="connsiteX55" fmla="*/ 105045 w 460766"/>
              <a:gd name="connsiteY55" fmla="*/ 585575 h 608644"/>
              <a:gd name="connsiteX56" fmla="*/ 86541 w 460766"/>
              <a:gd name="connsiteY56" fmla="*/ 569657 h 608644"/>
              <a:gd name="connsiteX57" fmla="*/ 81987 w 460766"/>
              <a:gd name="connsiteY57" fmla="*/ 560182 h 608644"/>
              <a:gd name="connsiteX58" fmla="*/ 83410 w 460766"/>
              <a:gd name="connsiteY58" fmla="*/ 511480 h 608644"/>
              <a:gd name="connsiteX59" fmla="*/ 85023 w 460766"/>
              <a:gd name="connsiteY59" fmla="*/ 466568 h 608644"/>
              <a:gd name="connsiteX60" fmla="*/ 41183 w 460766"/>
              <a:gd name="connsiteY60" fmla="*/ 330696 h 608644"/>
              <a:gd name="connsiteX61" fmla="*/ 0 w 460766"/>
              <a:gd name="connsiteY61" fmla="*/ 206194 h 608644"/>
              <a:gd name="connsiteX62" fmla="*/ 198893 w 460766"/>
              <a:gd name="connsiteY62" fmla="*/ 680 h 608644"/>
              <a:gd name="connsiteX63" fmla="*/ 223516 w 460766"/>
              <a:gd name="connsiteY63" fmla="*/ 134 h 60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0766" h="608644">
                <a:moveTo>
                  <a:pt x="190950" y="138147"/>
                </a:moveTo>
                <a:lnTo>
                  <a:pt x="216852" y="138147"/>
                </a:lnTo>
                <a:lnTo>
                  <a:pt x="216852" y="207404"/>
                </a:lnTo>
                <a:lnTo>
                  <a:pt x="269983" y="207404"/>
                </a:lnTo>
                <a:lnTo>
                  <a:pt x="269983" y="233269"/>
                </a:lnTo>
                <a:lnTo>
                  <a:pt x="203948" y="233269"/>
                </a:lnTo>
                <a:cubicBezTo>
                  <a:pt x="196738" y="233269"/>
                  <a:pt x="190950" y="227490"/>
                  <a:pt x="190950" y="220289"/>
                </a:cubicBezTo>
                <a:close/>
                <a:moveTo>
                  <a:pt x="212766" y="119635"/>
                </a:moveTo>
                <a:cubicBezTo>
                  <a:pt x="155361" y="119635"/>
                  <a:pt x="108772" y="164842"/>
                  <a:pt x="108772" y="220285"/>
                </a:cubicBezTo>
                <a:cubicBezTo>
                  <a:pt x="108772" y="275823"/>
                  <a:pt x="155361" y="320936"/>
                  <a:pt x="212766" y="320936"/>
                </a:cubicBezTo>
                <a:cubicBezTo>
                  <a:pt x="270077" y="320936"/>
                  <a:pt x="316761" y="275823"/>
                  <a:pt x="316761" y="220285"/>
                </a:cubicBezTo>
                <a:cubicBezTo>
                  <a:pt x="316761" y="164842"/>
                  <a:pt x="270077" y="119635"/>
                  <a:pt x="212766" y="119635"/>
                </a:cubicBezTo>
                <a:close/>
                <a:moveTo>
                  <a:pt x="212766" y="93761"/>
                </a:moveTo>
                <a:cubicBezTo>
                  <a:pt x="284405" y="93761"/>
                  <a:pt x="342665" y="150531"/>
                  <a:pt x="342665" y="220285"/>
                </a:cubicBezTo>
                <a:cubicBezTo>
                  <a:pt x="342665" y="290039"/>
                  <a:pt x="284405" y="346809"/>
                  <a:pt x="212766" y="346809"/>
                </a:cubicBezTo>
                <a:cubicBezTo>
                  <a:pt x="141128" y="346809"/>
                  <a:pt x="82773" y="290039"/>
                  <a:pt x="82773" y="220285"/>
                </a:cubicBezTo>
                <a:cubicBezTo>
                  <a:pt x="82773" y="150531"/>
                  <a:pt x="141128" y="93761"/>
                  <a:pt x="212766" y="93761"/>
                </a:cubicBezTo>
                <a:close/>
                <a:moveTo>
                  <a:pt x="207700" y="26411"/>
                </a:moveTo>
                <a:cubicBezTo>
                  <a:pt x="203693" y="26422"/>
                  <a:pt x="201432" y="26547"/>
                  <a:pt x="201361" y="26547"/>
                </a:cubicBezTo>
                <a:cubicBezTo>
                  <a:pt x="102958" y="27968"/>
                  <a:pt x="25905" y="106895"/>
                  <a:pt x="25905" y="206194"/>
                </a:cubicBezTo>
                <a:cubicBezTo>
                  <a:pt x="25905" y="246463"/>
                  <a:pt x="38716" y="284647"/>
                  <a:pt x="63008" y="316673"/>
                </a:cubicBezTo>
                <a:cubicBezTo>
                  <a:pt x="63483" y="317147"/>
                  <a:pt x="110929" y="372007"/>
                  <a:pt x="110929" y="466568"/>
                </a:cubicBezTo>
                <a:cubicBezTo>
                  <a:pt x="110929" y="483150"/>
                  <a:pt x="110075" y="498310"/>
                  <a:pt x="109315" y="512901"/>
                </a:cubicBezTo>
                <a:cubicBezTo>
                  <a:pt x="108461" y="527019"/>
                  <a:pt x="107797" y="540379"/>
                  <a:pt x="107797" y="553833"/>
                </a:cubicBezTo>
                <a:lnTo>
                  <a:pt x="118994" y="563403"/>
                </a:lnTo>
                <a:lnTo>
                  <a:pt x="251179" y="580837"/>
                </a:lnTo>
                <a:cubicBezTo>
                  <a:pt x="252223" y="558476"/>
                  <a:pt x="259055" y="535641"/>
                  <a:pt x="269208" y="520481"/>
                </a:cubicBezTo>
                <a:cubicBezTo>
                  <a:pt x="292267" y="486276"/>
                  <a:pt x="345691" y="498025"/>
                  <a:pt x="352523" y="496794"/>
                </a:cubicBezTo>
                <a:cubicBezTo>
                  <a:pt x="365998" y="494425"/>
                  <a:pt x="365998" y="492625"/>
                  <a:pt x="362866" y="473864"/>
                </a:cubicBezTo>
                <a:cubicBezTo>
                  <a:pt x="361823" y="467516"/>
                  <a:pt x="355465" y="434258"/>
                  <a:pt x="370078" y="424025"/>
                </a:cubicBezTo>
                <a:cubicBezTo>
                  <a:pt x="365998" y="421751"/>
                  <a:pt x="361538" y="418530"/>
                  <a:pt x="359071" y="413034"/>
                </a:cubicBezTo>
                <a:cubicBezTo>
                  <a:pt x="356509" y="407539"/>
                  <a:pt x="358122" y="400906"/>
                  <a:pt x="363056" y="397306"/>
                </a:cubicBezTo>
                <a:cubicBezTo>
                  <a:pt x="367326" y="394084"/>
                  <a:pt x="383648" y="389157"/>
                  <a:pt x="385546" y="388399"/>
                </a:cubicBezTo>
                <a:cubicBezTo>
                  <a:pt x="385451" y="387262"/>
                  <a:pt x="379662" y="366038"/>
                  <a:pt x="395604" y="354194"/>
                </a:cubicBezTo>
                <a:cubicBezTo>
                  <a:pt x="404903" y="347372"/>
                  <a:pt x="430999" y="348035"/>
                  <a:pt x="435079" y="340834"/>
                </a:cubicBezTo>
                <a:cubicBezTo>
                  <a:pt x="436123" y="338939"/>
                  <a:pt x="422933" y="303503"/>
                  <a:pt x="421320" y="295828"/>
                </a:cubicBezTo>
                <a:cubicBezTo>
                  <a:pt x="416101" y="269298"/>
                  <a:pt x="411166" y="240588"/>
                  <a:pt x="411166" y="210458"/>
                </a:cubicBezTo>
                <a:cubicBezTo>
                  <a:pt x="411166" y="180043"/>
                  <a:pt x="409838" y="150670"/>
                  <a:pt x="396363" y="124235"/>
                </a:cubicBezTo>
                <a:cubicBezTo>
                  <a:pt x="349368" y="31794"/>
                  <a:pt x="235751" y="26332"/>
                  <a:pt x="207700" y="26411"/>
                </a:cubicBezTo>
                <a:close/>
                <a:moveTo>
                  <a:pt x="223516" y="134"/>
                </a:moveTo>
                <a:cubicBezTo>
                  <a:pt x="268829" y="1604"/>
                  <a:pt x="365690" y="16598"/>
                  <a:pt x="419422" y="112391"/>
                </a:cubicBezTo>
                <a:cubicBezTo>
                  <a:pt x="436787" y="143280"/>
                  <a:pt x="437072" y="178053"/>
                  <a:pt x="437072" y="210458"/>
                </a:cubicBezTo>
                <a:cubicBezTo>
                  <a:pt x="437072" y="238314"/>
                  <a:pt x="441722" y="265508"/>
                  <a:pt x="446751" y="290711"/>
                </a:cubicBezTo>
                <a:cubicBezTo>
                  <a:pt x="447890" y="296112"/>
                  <a:pt x="463262" y="331359"/>
                  <a:pt x="460415" y="350025"/>
                </a:cubicBezTo>
                <a:cubicBezTo>
                  <a:pt x="459846" y="353626"/>
                  <a:pt x="447130" y="373808"/>
                  <a:pt x="410123" y="375513"/>
                </a:cubicBezTo>
                <a:cubicBezTo>
                  <a:pt x="410407" y="376082"/>
                  <a:pt x="413918" y="394747"/>
                  <a:pt x="406517" y="404412"/>
                </a:cubicBezTo>
                <a:cubicBezTo>
                  <a:pt x="404144" y="407633"/>
                  <a:pt x="400823" y="409907"/>
                  <a:pt x="397122" y="411613"/>
                </a:cubicBezTo>
                <a:cubicBezTo>
                  <a:pt x="400633" y="415877"/>
                  <a:pt x="402911" y="421751"/>
                  <a:pt x="400823" y="429900"/>
                </a:cubicBezTo>
                <a:cubicBezTo>
                  <a:pt x="398830" y="437859"/>
                  <a:pt x="391714" y="440796"/>
                  <a:pt x="387918" y="443449"/>
                </a:cubicBezTo>
                <a:cubicBezTo>
                  <a:pt x="384976" y="445628"/>
                  <a:pt x="387538" y="463915"/>
                  <a:pt x="388487" y="469600"/>
                </a:cubicBezTo>
                <a:cubicBezTo>
                  <a:pt x="391144" y="485613"/>
                  <a:pt x="396079" y="515365"/>
                  <a:pt x="357078" y="522282"/>
                </a:cubicBezTo>
                <a:cubicBezTo>
                  <a:pt x="348158" y="523892"/>
                  <a:pt x="305647" y="514796"/>
                  <a:pt x="290749" y="534978"/>
                </a:cubicBezTo>
                <a:cubicBezTo>
                  <a:pt x="281544" y="547390"/>
                  <a:pt x="276515" y="569467"/>
                  <a:pt x="276989" y="589175"/>
                </a:cubicBezTo>
                <a:cubicBezTo>
                  <a:pt x="276989" y="589175"/>
                  <a:pt x="280500" y="609736"/>
                  <a:pt x="263515" y="608599"/>
                </a:cubicBezTo>
                <a:lnTo>
                  <a:pt x="111783" y="588607"/>
                </a:lnTo>
                <a:cubicBezTo>
                  <a:pt x="109221" y="588228"/>
                  <a:pt x="106943" y="587186"/>
                  <a:pt x="105045" y="585575"/>
                </a:cubicBezTo>
                <a:lnTo>
                  <a:pt x="86541" y="569657"/>
                </a:lnTo>
                <a:cubicBezTo>
                  <a:pt x="83695" y="567288"/>
                  <a:pt x="82081" y="563782"/>
                  <a:pt x="81987" y="560182"/>
                </a:cubicBezTo>
                <a:cubicBezTo>
                  <a:pt x="81607" y="543790"/>
                  <a:pt x="82461" y="528061"/>
                  <a:pt x="83410" y="511480"/>
                </a:cubicBezTo>
                <a:cubicBezTo>
                  <a:pt x="84169" y="497173"/>
                  <a:pt x="85023" y="482392"/>
                  <a:pt x="85023" y="466568"/>
                </a:cubicBezTo>
                <a:cubicBezTo>
                  <a:pt x="85023" y="380630"/>
                  <a:pt x="41468" y="331170"/>
                  <a:pt x="41183" y="330696"/>
                </a:cubicBezTo>
                <a:cubicBezTo>
                  <a:pt x="14234" y="294501"/>
                  <a:pt x="0" y="251579"/>
                  <a:pt x="0" y="206194"/>
                </a:cubicBezTo>
                <a:cubicBezTo>
                  <a:pt x="0" y="93251"/>
                  <a:pt x="87206" y="3428"/>
                  <a:pt x="198893" y="680"/>
                </a:cubicBezTo>
                <a:cubicBezTo>
                  <a:pt x="199036" y="657"/>
                  <a:pt x="208412" y="-356"/>
                  <a:pt x="223516" y="1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0" name="writing-book-with-pen_85536">
            <a:extLst>
              <a:ext uri="{FF2B5EF4-FFF2-40B4-BE49-F238E27FC236}">
                <a16:creationId xmlns:a16="http://schemas.microsoft.com/office/drawing/2014/main" id="{F1F054D1-4998-92F0-8B16-C10A2DB94935}"/>
              </a:ext>
            </a:extLst>
          </p:cNvPr>
          <p:cNvSpPr/>
          <p:nvPr/>
        </p:nvSpPr>
        <p:spPr>
          <a:xfrm>
            <a:off x="6790634" y="5157825"/>
            <a:ext cx="462924" cy="394036"/>
          </a:xfrm>
          <a:custGeom>
            <a:avLst/>
            <a:gdLst>
              <a:gd name="T0" fmla="*/ 5200 w 10400"/>
              <a:gd name="T1" fmla="*/ 7732 h 8853"/>
              <a:gd name="T2" fmla="*/ 6080 w 10400"/>
              <a:gd name="T3" fmla="*/ 6560 h 8853"/>
              <a:gd name="T4" fmla="*/ 6400 w 10400"/>
              <a:gd name="T5" fmla="*/ 6400 h 8853"/>
              <a:gd name="T6" fmla="*/ 9200 w 10400"/>
              <a:gd name="T7" fmla="*/ 6400 h 8853"/>
              <a:gd name="T8" fmla="*/ 9600 w 10400"/>
              <a:gd name="T9" fmla="*/ 6000 h 8853"/>
              <a:gd name="T10" fmla="*/ 9600 w 10400"/>
              <a:gd name="T11" fmla="*/ 1200 h 8853"/>
              <a:gd name="T12" fmla="*/ 9200 w 10400"/>
              <a:gd name="T13" fmla="*/ 800 h 8853"/>
              <a:gd name="T14" fmla="*/ 1200 w 10400"/>
              <a:gd name="T15" fmla="*/ 800 h 8853"/>
              <a:gd name="T16" fmla="*/ 800 w 10400"/>
              <a:gd name="T17" fmla="*/ 1200 h 8853"/>
              <a:gd name="T18" fmla="*/ 800 w 10400"/>
              <a:gd name="T19" fmla="*/ 6000 h 8853"/>
              <a:gd name="T20" fmla="*/ 1200 w 10400"/>
              <a:gd name="T21" fmla="*/ 6400 h 8853"/>
              <a:gd name="T22" fmla="*/ 4000 w 10400"/>
              <a:gd name="T23" fmla="*/ 6400 h 8853"/>
              <a:gd name="T24" fmla="*/ 4320 w 10400"/>
              <a:gd name="T25" fmla="*/ 6560 h 8853"/>
              <a:gd name="T26" fmla="*/ 5200 w 10400"/>
              <a:gd name="T27" fmla="*/ 7732 h 8853"/>
              <a:gd name="T28" fmla="*/ 1200 w 10400"/>
              <a:gd name="T29" fmla="*/ 7200 h 8853"/>
              <a:gd name="T30" fmla="*/ 0 w 10400"/>
              <a:gd name="T31" fmla="*/ 6000 h 8853"/>
              <a:gd name="T32" fmla="*/ 0 w 10400"/>
              <a:gd name="T33" fmla="*/ 1200 h 8853"/>
              <a:gd name="T34" fmla="*/ 1200 w 10400"/>
              <a:gd name="T35" fmla="*/ 0 h 8853"/>
              <a:gd name="T36" fmla="*/ 9200 w 10400"/>
              <a:gd name="T37" fmla="*/ 0 h 8853"/>
              <a:gd name="T38" fmla="*/ 10400 w 10400"/>
              <a:gd name="T39" fmla="*/ 1200 h 8853"/>
              <a:gd name="T40" fmla="*/ 10400 w 10400"/>
              <a:gd name="T41" fmla="*/ 6000 h 8853"/>
              <a:gd name="T42" fmla="*/ 9200 w 10400"/>
              <a:gd name="T43" fmla="*/ 7200 h 8853"/>
              <a:gd name="T44" fmla="*/ 6600 w 10400"/>
              <a:gd name="T45" fmla="*/ 7200 h 8853"/>
              <a:gd name="T46" fmla="*/ 5520 w 10400"/>
              <a:gd name="T47" fmla="*/ 8640 h 8853"/>
              <a:gd name="T48" fmla="*/ 4880 w 10400"/>
              <a:gd name="T49" fmla="*/ 8640 h 8853"/>
              <a:gd name="T50" fmla="*/ 3800 w 10400"/>
              <a:gd name="T51" fmla="*/ 7200 h 8853"/>
              <a:gd name="T52" fmla="*/ 1200 w 10400"/>
              <a:gd name="T53" fmla="*/ 7200 h 8853"/>
              <a:gd name="T54" fmla="*/ 2800 w 10400"/>
              <a:gd name="T55" fmla="*/ 3200 h 8853"/>
              <a:gd name="T56" fmla="*/ 2400 w 10400"/>
              <a:gd name="T57" fmla="*/ 2800 h 8853"/>
              <a:gd name="T58" fmla="*/ 2800 w 10400"/>
              <a:gd name="T59" fmla="*/ 2400 h 8853"/>
              <a:gd name="T60" fmla="*/ 7600 w 10400"/>
              <a:gd name="T61" fmla="*/ 2400 h 8853"/>
              <a:gd name="T62" fmla="*/ 8000 w 10400"/>
              <a:gd name="T63" fmla="*/ 2800 h 8853"/>
              <a:gd name="T64" fmla="*/ 7600 w 10400"/>
              <a:gd name="T65" fmla="*/ 3200 h 8853"/>
              <a:gd name="T66" fmla="*/ 2800 w 10400"/>
              <a:gd name="T67" fmla="*/ 3200 h 8853"/>
              <a:gd name="T68" fmla="*/ 2800 w 10400"/>
              <a:gd name="T69" fmla="*/ 4800 h 8853"/>
              <a:gd name="T70" fmla="*/ 2400 w 10400"/>
              <a:gd name="T71" fmla="*/ 4400 h 8853"/>
              <a:gd name="T72" fmla="*/ 2800 w 10400"/>
              <a:gd name="T73" fmla="*/ 4000 h 8853"/>
              <a:gd name="T74" fmla="*/ 6000 w 10400"/>
              <a:gd name="T75" fmla="*/ 4000 h 8853"/>
              <a:gd name="T76" fmla="*/ 6400 w 10400"/>
              <a:gd name="T77" fmla="*/ 4400 h 8853"/>
              <a:gd name="T78" fmla="*/ 6000 w 10400"/>
              <a:gd name="T79" fmla="*/ 4800 h 8853"/>
              <a:gd name="T80" fmla="*/ 2800 w 10400"/>
              <a:gd name="T81" fmla="*/ 4800 h 8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400" h="8853">
                <a:moveTo>
                  <a:pt x="5200" y="7732"/>
                </a:moveTo>
                <a:lnTo>
                  <a:pt x="6080" y="6560"/>
                </a:lnTo>
                <a:cubicBezTo>
                  <a:pt x="6156" y="6459"/>
                  <a:pt x="6274" y="6400"/>
                  <a:pt x="6400" y="6400"/>
                </a:cubicBezTo>
                <a:lnTo>
                  <a:pt x="9200" y="6400"/>
                </a:lnTo>
                <a:cubicBezTo>
                  <a:pt x="9421" y="6400"/>
                  <a:pt x="9600" y="6221"/>
                  <a:pt x="9600" y="6000"/>
                </a:cubicBezTo>
                <a:lnTo>
                  <a:pt x="9600" y="1200"/>
                </a:lnTo>
                <a:cubicBezTo>
                  <a:pt x="9600" y="979"/>
                  <a:pt x="9421" y="800"/>
                  <a:pt x="9200" y="800"/>
                </a:cubicBezTo>
                <a:lnTo>
                  <a:pt x="1200" y="800"/>
                </a:lnTo>
                <a:cubicBezTo>
                  <a:pt x="979" y="800"/>
                  <a:pt x="800" y="979"/>
                  <a:pt x="800" y="1200"/>
                </a:cubicBezTo>
                <a:lnTo>
                  <a:pt x="800" y="6000"/>
                </a:lnTo>
                <a:cubicBezTo>
                  <a:pt x="800" y="6221"/>
                  <a:pt x="979" y="6400"/>
                  <a:pt x="1200" y="6400"/>
                </a:cubicBezTo>
                <a:lnTo>
                  <a:pt x="4000" y="6400"/>
                </a:lnTo>
                <a:cubicBezTo>
                  <a:pt x="4126" y="6400"/>
                  <a:pt x="4244" y="6459"/>
                  <a:pt x="4320" y="6560"/>
                </a:cubicBezTo>
                <a:lnTo>
                  <a:pt x="5200" y="7732"/>
                </a:lnTo>
                <a:close/>
                <a:moveTo>
                  <a:pt x="1200" y="7200"/>
                </a:moveTo>
                <a:cubicBezTo>
                  <a:pt x="537" y="7200"/>
                  <a:pt x="0" y="6663"/>
                  <a:pt x="0" y="6000"/>
                </a:cubicBezTo>
                <a:lnTo>
                  <a:pt x="0" y="1200"/>
                </a:lnTo>
                <a:cubicBezTo>
                  <a:pt x="0" y="537"/>
                  <a:pt x="537" y="0"/>
                  <a:pt x="1200" y="0"/>
                </a:cubicBezTo>
                <a:lnTo>
                  <a:pt x="9200" y="0"/>
                </a:lnTo>
                <a:cubicBezTo>
                  <a:pt x="9863" y="0"/>
                  <a:pt x="10400" y="537"/>
                  <a:pt x="10400" y="1200"/>
                </a:cubicBezTo>
                <a:lnTo>
                  <a:pt x="10400" y="6000"/>
                </a:lnTo>
                <a:cubicBezTo>
                  <a:pt x="10400" y="6663"/>
                  <a:pt x="9863" y="7200"/>
                  <a:pt x="9200" y="7200"/>
                </a:cubicBezTo>
                <a:lnTo>
                  <a:pt x="6600" y="7200"/>
                </a:lnTo>
                <a:lnTo>
                  <a:pt x="5520" y="8640"/>
                </a:lnTo>
                <a:cubicBezTo>
                  <a:pt x="5360" y="8853"/>
                  <a:pt x="5040" y="8853"/>
                  <a:pt x="4880" y="8640"/>
                </a:cubicBezTo>
                <a:lnTo>
                  <a:pt x="3800" y="7200"/>
                </a:lnTo>
                <a:lnTo>
                  <a:pt x="1200" y="7200"/>
                </a:lnTo>
                <a:close/>
                <a:moveTo>
                  <a:pt x="2800" y="3200"/>
                </a:moveTo>
                <a:cubicBezTo>
                  <a:pt x="2579" y="3200"/>
                  <a:pt x="2400" y="3021"/>
                  <a:pt x="2400" y="2800"/>
                </a:cubicBezTo>
                <a:cubicBezTo>
                  <a:pt x="2400" y="2579"/>
                  <a:pt x="2579" y="2400"/>
                  <a:pt x="2800" y="2400"/>
                </a:cubicBezTo>
                <a:lnTo>
                  <a:pt x="7600" y="2400"/>
                </a:lnTo>
                <a:cubicBezTo>
                  <a:pt x="7821" y="2400"/>
                  <a:pt x="8000" y="2579"/>
                  <a:pt x="8000" y="2800"/>
                </a:cubicBezTo>
                <a:cubicBezTo>
                  <a:pt x="8000" y="3021"/>
                  <a:pt x="7821" y="3200"/>
                  <a:pt x="7600" y="3200"/>
                </a:cubicBezTo>
                <a:lnTo>
                  <a:pt x="2800" y="3200"/>
                </a:lnTo>
                <a:close/>
                <a:moveTo>
                  <a:pt x="2800" y="4800"/>
                </a:moveTo>
                <a:cubicBezTo>
                  <a:pt x="2579" y="4800"/>
                  <a:pt x="2400" y="4621"/>
                  <a:pt x="2400" y="4400"/>
                </a:cubicBezTo>
                <a:cubicBezTo>
                  <a:pt x="2400" y="4179"/>
                  <a:pt x="2579" y="4000"/>
                  <a:pt x="2800" y="4000"/>
                </a:cubicBezTo>
                <a:lnTo>
                  <a:pt x="6000" y="4000"/>
                </a:lnTo>
                <a:cubicBezTo>
                  <a:pt x="6221" y="4000"/>
                  <a:pt x="6400" y="4179"/>
                  <a:pt x="6400" y="4400"/>
                </a:cubicBezTo>
                <a:cubicBezTo>
                  <a:pt x="6400" y="4621"/>
                  <a:pt x="6221" y="4800"/>
                  <a:pt x="6000" y="4800"/>
                </a:cubicBezTo>
                <a:lnTo>
                  <a:pt x="2800" y="48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1" name="writing-book-with-pen_85536">
            <a:extLst>
              <a:ext uri="{FF2B5EF4-FFF2-40B4-BE49-F238E27FC236}">
                <a16:creationId xmlns:a16="http://schemas.microsoft.com/office/drawing/2014/main" id="{2DFBE588-99E7-68C6-193B-FABCCA3304B9}"/>
              </a:ext>
            </a:extLst>
          </p:cNvPr>
          <p:cNvSpPr/>
          <p:nvPr/>
        </p:nvSpPr>
        <p:spPr>
          <a:xfrm>
            <a:off x="7583410" y="1917895"/>
            <a:ext cx="462924" cy="390220"/>
          </a:xfrm>
          <a:custGeom>
            <a:avLst/>
            <a:gdLst>
              <a:gd name="T0" fmla="*/ 2638 w 3285"/>
              <a:gd name="T1" fmla="*/ 1082 h 2773"/>
              <a:gd name="T2" fmla="*/ 1978 w 3285"/>
              <a:gd name="T3" fmla="*/ 719 h 2773"/>
              <a:gd name="T4" fmla="*/ 1263 w 3285"/>
              <a:gd name="T5" fmla="*/ 199 h 2773"/>
              <a:gd name="T6" fmla="*/ 378 w 3285"/>
              <a:gd name="T7" fmla="*/ 199 h 2773"/>
              <a:gd name="T8" fmla="*/ 104 w 3285"/>
              <a:gd name="T9" fmla="*/ 1040 h 2773"/>
              <a:gd name="T10" fmla="*/ 378 w 3285"/>
              <a:gd name="T11" fmla="*/ 1881 h 2773"/>
              <a:gd name="T12" fmla="*/ 1169 w 3285"/>
              <a:gd name="T13" fmla="*/ 1949 h 2773"/>
              <a:gd name="T14" fmla="*/ 1609 w 3285"/>
              <a:gd name="T15" fmla="*/ 2737 h 2773"/>
              <a:gd name="T16" fmla="*/ 1965 w 3285"/>
              <a:gd name="T17" fmla="*/ 2482 h 2773"/>
              <a:gd name="T18" fmla="*/ 2724 w 3285"/>
              <a:gd name="T19" fmla="*/ 2482 h 2773"/>
              <a:gd name="T20" fmla="*/ 768 w 3285"/>
              <a:gd name="T21" fmla="*/ 1720 h 2773"/>
              <a:gd name="T22" fmla="*/ 190 w 3285"/>
              <a:gd name="T23" fmla="*/ 1300 h 2773"/>
              <a:gd name="T24" fmla="*/ 411 w 3285"/>
              <a:gd name="T25" fmla="*/ 620 h 2773"/>
              <a:gd name="T26" fmla="*/ 989 w 3285"/>
              <a:gd name="T27" fmla="*/ 199 h 2773"/>
              <a:gd name="T28" fmla="*/ 1568 w 3285"/>
              <a:gd name="T29" fmla="*/ 620 h 2773"/>
              <a:gd name="T30" fmla="*/ 1784 w 3285"/>
              <a:gd name="T31" fmla="*/ 1285 h 2773"/>
              <a:gd name="T32" fmla="*/ 989 w 3285"/>
              <a:gd name="T33" fmla="*/ 1880 h 2773"/>
              <a:gd name="T34" fmla="*/ 1499 w 3285"/>
              <a:gd name="T35" fmla="*/ 1519 h 2773"/>
              <a:gd name="T36" fmla="*/ 2289 w 3285"/>
              <a:gd name="T37" fmla="*/ 2223 h 2773"/>
              <a:gd name="T38" fmla="*/ 1808 w 3285"/>
              <a:gd name="T39" fmla="*/ 2520 h 2773"/>
              <a:gd name="T40" fmla="*/ 1662 w 3285"/>
              <a:gd name="T41" fmla="*/ 2554 h 2773"/>
              <a:gd name="T42" fmla="*/ 1808 w 3285"/>
              <a:gd name="T43" fmla="*/ 2520 h 2773"/>
              <a:gd name="T44" fmla="*/ 2689 w 3285"/>
              <a:gd name="T45" fmla="*/ 2316 h 2773"/>
              <a:gd name="T46" fmla="*/ 2724 w 3285"/>
              <a:gd name="T47" fmla="*/ 1238 h 2773"/>
              <a:gd name="T48" fmla="*/ 2855 w 3285"/>
              <a:gd name="T49" fmla="*/ 1777 h 2773"/>
              <a:gd name="T50" fmla="*/ 2720 w 3285"/>
              <a:gd name="T51" fmla="*/ 1518 h 2773"/>
              <a:gd name="T52" fmla="*/ 664 w 3285"/>
              <a:gd name="T53" fmla="*/ 1119 h 2773"/>
              <a:gd name="T54" fmla="*/ 397 w 3285"/>
              <a:gd name="T55" fmla="*/ 1202 h 2773"/>
              <a:gd name="T56" fmla="*/ 452 w 3285"/>
              <a:gd name="T57" fmla="*/ 1154 h 2773"/>
              <a:gd name="T58" fmla="*/ 589 w 3285"/>
              <a:gd name="T59" fmla="*/ 1124 h 2773"/>
              <a:gd name="T60" fmla="*/ 390 w 3285"/>
              <a:gd name="T61" fmla="*/ 1028 h 2773"/>
              <a:gd name="T62" fmla="*/ 508 w 3285"/>
              <a:gd name="T63" fmla="*/ 837 h 2773"/>
              <a:gd name="T64" fmla="*/ 578 w 3285"/>
              <a:gd name="T65" fmla="*/ 960 h 2773"/>
              <a:gd name="T66" fmla="*/ 452 w 3285"/>
              <a:gd name="T67" fmla="*/ 915 h 2773"/>
              <a:gd name="T68" fmla="*/ 527 w 3285"/>
              <a:gd name="T69" fmla="*/ 1000 h 2773"/>
              <a:gd name="T70" fmla="*/ 802 w 3285"/>
              <a:gd name="T71" fmla="*/ 847 h 2773"/>
              <a:gd name="T72" fmla="*/ 750 w 3285"/>
              <a:gd name="T73" fmla="*/ 1224 h 2773"/>
              <a:gd name="T74" fmla="*/ 944 w 3285"/>
              <a:gd name="T75" fmla="*/ 1224 h 2773"/>
              <a:gd name="T76" fmla="*/ 894 w 3285"/>
              <a:gd name="T77" fmla="*/ 847 h 2773"/>
              <a:gd name="T78" fmla="*/ 847 w 3285"/>
              <a:gd name="T79" fmla="*/ 931 h 2773"/>
              <a:gd name="T80" fmla="*/ 1318 w 3285"/>
              <a:gd name="T81" fmla="*/ 1224 h 2773"/>
              <a:gd name="T82" fmla="*/ 1091 w 3285"/>
              <a:gd name="T83" fmla="*/ 847 h 2773"/>
              <a:gd name="T84" fmla="*/ 1318 w 3285"/>
              <a:gd name="T85" fmla="*/ 1157 h 2773"/>
              <a:gd name="T86" fmla="*/ 1318 w 3285"/>
              <a:gd name="T87" fmla="*/ 1224 h 2773"/>
              <a:gd name="T88" fmla="*/ 1347 w 3285"/>
              <a:gd name="T89" fmla="*/ 847 h 2773"/>
              <a:gd name="T90" fmla="*/ 1625 w 3285"/>
              <a:gd name="T91" fmla="*/ 914 h 2773"/>
              <a:gd name="T92" fmla="*/ 1610 w 3285"/>
              <a:gd name="T93" fmla="*/ 994 h 2773"/>
              <a:gd name="T94" fmla="*/ 1426 w 3285"/>
              <a:gd name="T95" fmla="*/ 1059 h 2773"/>
              <a:gd name="T96" fmla="*/ 1633 w 3285"/>
              <a:gd name="T97" fmla="*/ 1191 h 2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85" h="2773">
                <a:moveTo>
                  <a:pt x="2724" y="1077"/>
                </a:moveTo>
                <a:cubicBezTo>
                  <a:pt x="2695" y="1077"/>
                  <a:pt x="2667" y="1080"/>
                  <a:pt x="2639" y="1086"/>
                </a:cubicBezTo>
                <a:lnTo>
                  <a:pt x="2638" y="1082"/>
                </a:lnTo>
                <a:lnTo>
                  <a:pt x="1941" y="1248"/>
                </a:lnTo>
                <a:lnTo>
                  <a:pt x="1874" y="1040"/>
                </a:lnTo>
                <a:lnTo>
                  <a:pt x="1978" y="719"/>
                </a:lnTo>
                <a:lnTo>
                  <a:pt x="1705" y="520"/>
                </a:lnTo>
                <a:lnTo>
                  <a:pt x="1600" y="199"/>
                </a:lnTo>
                <a:lnTo>
                  <a:pt x="1263" y="199"/>
                </a:lnTo>
                <a:lnTo>
                  <a:pt x="989" y="0"/>
                </a:lnTo>
                <a:lnTo>
                  <a:pt x="716" y="199"/>
                </a:lnTo>
                <a:lnTo>
                  <a:pt x="378" y="199"/>
                </a:lnTo>
                <a:lnTo>
                  <a:pt x="273" y="520"/>
                </a:lnTo>
                <a:lnTo>
                  <a:pt x="0" y="719"/>
                </a:lnTo>
                <a:lnTo>
                  <a:pt x="104" y="1040"/>
                </a:lnTo>
                <a:lnTo>
                  <a:pt x="0" y="1361"/>
                </a:lnTo>
                <a:lnTo>
                  <a:pt x="273" y="1560"/>
                </a:lnTo>
                <a:lnTo>
                  <a:pt x="378" y="1881"/>
                </a:lnTo>
                <a:lnTo>
                  <a:pt x="716" y="1881"/>
                </a:lnTo>
                <a:lnTo>
                  <a:pt x="989" y="2080"/>
                </a:lnTo>
                <a:lnTo>
                  <a:pt x="1169" y="1949"/>
                </a:lnTo>
                <a:cubicBezTo>
                  <a:pt x="1213" y="2061"/>
                  <a:pt x="1299" y="2146"/>
                  <a:pt x="1412" y="2183"/>
                </a:cubicBezTo>
                <a:lnTo>
                  <a:pt x="1505" y="2589"/>
                </a:lnTo>
                <a:cubicBezTo>
                  <a:pt x="1519" y="2651"/>
                  <a:pt x="1556" y="2703"/>
                  <a:pt x="1609" y="2737"/>
                </a:cubicBezTo>
                <a:cubicBezTo>
                  <a:pt x="1648" y="2761"/>
                  <a:pt x="1691" y="2773"/>
                  <a:pt x="1735" y="2773"/>
                </a:cubicBezTo>
                <a:cubicBezTo>
                  <a:pt x="1752" y="2773"/>
                  <a:pt x="1770" y="2771"/>
                  <a:pt x="1788" y="2767"/>
                </a:cubicBezTo>
                <a:cubicBezTo>
                  <a:pt x="1915" y="2738"/>
                  <a:pt x="1994" y="2611"/>
                  <a:pt x="1965" y="2482"/>
                </a:cubicBezTo>
                <a:lnTo>
                  <a:pt x="1919" y="2303"/>
                </a:lnTo>
                <a:lnTo>
                  <a:pt x="2561" y="2452"/>
                </a:lnTo>
                <a:cubicBezTo>
                  <a:pt x="2613" y="2471"/>
                  <a:pt x="2667" y="2482"/>
                  <a:pt x="2724" y="2482"/>
                </a:cubicBezTo>
                <a:cubicBezTo>
                  <a:pt x="3033" y="2482"/>
                  <a:pt x="3285" y="2167"/>
                  <a:pt x="3285" y="1779"/>
                </a:cubicBezTo>
                <a:cubicBezTo>
                  <a:pt x="3285" y="1392"/>
                  <a:pt x="3033" y="1077"/>
                  <a:pt x="2724" y="1077"/>
                </a:cubicBezTo>
                <a:close/>
                <a:moveTo>
                  <a:pt x="768" y="1720"/>
                </a:moveTo>
                <a:lnTo>
                  <a:pt x="495" y="1720"/>
                </a:lnTo>
                <a:lnTo>
                  <a:pt x="411" y="1460"/>
                </a:lnTo>
                <a:lnTo>
                  <a:pt x="190" y="1300"/>
                </a:lnTo>
                <a:lnTo>
                  <a:pt x="274" y="1040"/>
                </a:lnTo>
                <a:lnTo>
                  <a:pt x="190" y="780"/>
                </a:lnTo>
                <a:lnTo>
                  <a:pt x="411" y="620"/>
                </a:lnTo>
                <a:lnTo>
                  <a:pt x="495" y="360"/>
                </a:lnTo>
                <a:lnTo>
                  <a:pt x="768" y="360"/>
                </a:lnTo>
                <a:lnTo>
                  <a:pt x="989" y="199"/>
                </a:lnTo>
                <a:lnTo>
                  <a:pt x="1210" y="360"/>
                </a:lnTo>
                <a:lnTo>
                  <a:pt x="1483" y="360"/>
                </a:lnTo>
                <a:lnTo>
                  <a:pt x="1568" y="620"/>
                </a:lnTo>
                <a:lnTo>
                  <a:pt x="1788" y="780"/>
                </a:lnTo>
                <a:lnTo>
                  <a:pt x="1704" y="1040"/>
                </a:lnTo>
                <a:lnTo>
                  <a:pt x="1784" y="1285"/>
                </a:lnTo>
                <a:lnTo>
                  <a:pt x="1462" y="1361"/>
                </a:lnTo>
                <a:cubicBezTo>
                  <a:pt x="1302" y="1397"/>
                  <a:pt x="1141" y="1538"/>
                  <a:pt x="1138" y="1772"/>
                </a:cubicBezTo>
                <a:lnTo>
                  <a:pt x="989" y="1880"/>
                </a:lnTo>
                <a:lnTo>
                  <a:pt x="768" y="1720"/>
                </a:lnTo>
                <a:close/>
                <a:moveTo>
                  <a:pt x="1298" y="1779"/>
                </a:moveTo>
                <a:cubicBezTo>
                  <a:pt x="1298" y="1620"/>
                  <a:pt x="1406" y="1539"/>
                  <a:pt x="1499" y="1519"/>
                </a:cubicBezTo>
                <a:lnTo>
                  <a:pt x="2293" y="1330"/>
                </a:lnTo>
                <a:cubicBezTo>
                  <a:pt x="2212" y="1452"/>
                  <a:pt x="2163" y="1609"/>
                  <a:pt x="2163" y="1779"/>
                </a:cubicBezTo>
                <a:cubicBezTo>
                  <a:pt x="2163" y="1948"/>
                  <a:pt x="2210" y="2102"/>
                  <a:pt x="2289" y="2223"/>
                </a:cubicBezTo>
                <a:lnTo>
                  <a:pt x="1495" y="2039"/>
                </a:lnTo>
                <a:cubicBezTo>
                  <a:pt x="1374" y="2016"/>
                  <a:pt x="1298" y="1917"/>
                  <a:pt x="1298" y="1779"/>
                </a:cubicBezTo>
                <a:close/>
                <a:moveTo>
                  <a:pt x="1808" y="2520"/>
                </a:moveTo>
                <a:cubicBezTo>
                  <a:pt x="1817" y="2561"/>
                  <a:pt x="1792" y="2601"/>
                  <a:pt x="1752" y="2610"/>
                </a:cubicBezTo>
                <a:cubicBezTo>
                  <a:pt x="1732" y="2615"/>
                  <a:pt x="1712" y="2611"/>
                  <a:pt x="1696" y="2600"/>
                </a:cubicBezTo>
                <a:cubicBezTo>
                  <a:pt x="1679" y="2590"/>
                  <a:pt x="1667" y="2573"/>
                  <a:pt x="1662" y="2554"/>
                </a:cubicBezTo>
                <a:lnTo>
                  <a:pt x="1588" y="2226"/>
                </a:lnTo>
                <a:lnTo>
                  <a:pt x="1742" y="2262"/>
                </a:lnTo>
                <a:lnTo>
                  <a:pt x="1808" y="2520"/>
                </a:lnTo>
                <a:close/>
                <a:moveTo>
                  <a:pt x="2724" y="2321"/>
                </a:moveTo>
                <a:cubicBezTo>
                  <a:pt x="2712" y="2321"/>
                  <a:pt x="2700" y="2320"/>
                  <a:pt x="2688" y="2318"/>
                </a:cubicBezTo>
                <a:lnTo>
                  <a:pt x="2689" y="2316"/>
                </a:lnTo>
                <a:lnTo>
                  <a:pt x="2605" y="2296"/>
                </a:lnTo>
                <a:cubicBezTo>
                  <a:pt x="2442" y="2227"/>
                  <a:pt x="2324" y="2022"/>
                  <a:pt x="2324" y="1779"/>
                </a:cubicBezTo>
                <a:cubicBezTo>
                  <a:pt x="2324" y="1481"/>
                  <a:pt x="2503" y="1238"/>
                  <a:pt x="2724" y="1238"/>
                </a:cubicBezTo>
                <a:cubicBezTo>
                  <a:pt x="2944" y="1238"/>
                  <a:pt x="3124" y="1481"/>
                  <a:pt x="3124" y="1779"/>
                </a:cubicBezTo>
                <a:cubicBezTo>
                  <a:pt x="3124" y="2078"/>
                  <a:pt x="2944" y="2321"/>
                  <a:pt x="2724" y="2321"/>
                </a:cubicBezTo>
                <a:close/>
                <a:moveTo>
                  <a:pt x="2855" y="1777"/>
                </a:moveTo>
                <a:cubicBezTo>
                  <a:pt x="2858" y="1922"/>
                  <a:pt x="2801" y="2040"/>
                  <a:pt x="2729" y="2041"/>
                </a:cubicBezTo>
                <a:cubicBezTo>
                  <a:pt x="2656" y="2042"/>
                  <a:pt x="2595" y="1926"/>
                  <a:pt x="2593" y="1782"/>
                </a:cubicBezTo>
                <a:cubicBezTo>
                  <a:pt x="2590" y="1637"/>
                  <a:pt x="2647" y="1519"/>
                  <a:pt x="2720" y="1518"/>
                </a:cubicBezTo>
                <a:cubicBezTo>
                  <a:pt x="2792" y="1517"/>
                  <a:pt x="2853" y="1633"/>
                  <a:pt x="2855" y="1777"/>
                </a:cubicBezTo>
                <a:close/>
                <a:moveTo>
                  <a:pt x="637" y="1042"/>
                </a:moveTo>
                <a:cubicBezTo>
                  <a:pt x="655" y="1058"/>
                  <a:pt x="664" y="1084"/>
                  <a:pt x="664" y="1119"/>
                </a:cubicBezTo>
                <a:cubicBezTo>
                  <a:pt x="664" y="1154"/>
                  <a:pt x="650" y="1183"/>
                  <a:pt x="623" y="1203"/>
                </a:cubicBezTo>
                <a:cubicBezTo>
                  <a:pt x="595" y="1224"/>
                  <a:pt x="557" y="1235"/>
                  <a:pt x="509" y="1235"/>
                </a:cubicBezTo>
                <a:cubicBezTo>
                  <a:pt x="462" y="1235"/>
                  <a:pt x="424" y="1224"/>
                  <a:pt x="397" y="1202"/>
                </a:cubicBezTo>
                <a:cubicBezTo>
                  <a:pt x="370" y="1180"/>
                  <a:pt x="356" y="1148"/>
                  <a:pt x="354" y="1107"/>
                </a:cubicBezTo>
                <a:lnTo>
                  <a:pt x="430" y="1107"/>
                </a:lnTo>
                <a:cubicBezTo>
                  <a:pt x="431" y="1127"/>
                  <a:pt x="438" y="1143"/>
                  <a:pt x="452" y="1154"/>
                </a:cubicBezTo>
                <a:cubicBezTo>
                  <a:pt x="466" y="1164"/>
                  <a:pt x="485" y="1170"/>
                  <a:pt x="509" y="1170"/>
                </a:cubicBezTo>
                <a:cubicBezTo>
                  <a:pt x="535" y="1170"/>
                  <a:pt x="554" y="1166"/>
                  <a:pt x="568" y="1158"/>
                </a:cubicBezTo>
                <a:cubicBezTo>
                  <a:pt x="582" y="1150"/>
                  <a:pt x="589" y="1138"/>
                  <a:pt x="589" y="1124"/>
                </a:cubicBezTo>
                <a:cubicBezTo>
                  <a:pt x="589" y="1110"/>
                  <a:pt x="584" y="1099"/>
                  <a:pt x="574" y="1092"/>
                </a:cubicBezTo>
                <a:cubicBezTo>
                  <a:pt x="564" y="1086"/>
                  <a:pt x="543" y="1079"/>
                  <a:pt x="511" y="1072"/>
                </a:cubicBezTo>
                <a:cubicBezTo>
                  <a:pt x="451" y="1058"/>
                  <a:pt x="411" y="1044"/>
                  <a:pt x="390" y="1028"/>
                </a:cubicBezTo>
                <a:cubicBezTo>
                  <a:pt x="370" y="1013"/>
                  <a:pt x="360" y="989"/>
                  <a:pt x="360" y="956"/>
                </a:cubicBezTo>
                <a:cubicBezTo>
                  <a:pt x="360" y="919"/>
                  <a:pt x="374" y="890"/>
                  <a:pt x="400" y="869"/>
                </a:cubicBezTo>
                <a:cubicBezTo>
                  <a:pt x="427" y="847"/>
                  <a:pt x="463" y="837"/>
                  <a:pt x="508" y="837"/>
                </a:cubicBezTo>
                <a:cubicBezTo>
                  <a:pt x="550" y="837"/>
                  <a:pt x="584" y="848"/>
                  <a:pt x="611" y="870"/>
                </a:cubicBezTo>
                <a:cubicBezTo>
                  <a:pt x="637" y="892"/>
                  <a:pt x="652" y="922"/>
                  <a:pt x="655" y="960"/>
                </a:cubicBezTo>
                <a:lnTo>
                  <a:pt x="578" y="960"/>
                </a:lnTo>
                <a:cubicBezTo>
                  <a:pt x="577" y="942"/>
                  <a:pt x="569" y="928"/>
                  <a:pt x="555" y="917"/>
                </a:cubicBezTo>
                <a:cubicBezTo>
                  <a:pt x="540" y="907"/>
                  <a:pt x="522" y="902"/>
                  <a:pt x="499" y="902"/>
                </a:cubicBezTo>
                <a:cubicBezTo>
                  <a:pt x="478" y="902"/>
                  <a:pt x="463" y="906"/>
                  <a:pt x="452" y="915"/>
                </a:cubicBezTo>
                <a:cubicBezTo>
                  <a:pt x="440" y="924"/>
                  <a:pt x="435" y="936"/>
                  <a:pt x="435" y="952"/>
                </a:cubicBezTo>
                <a:cubicBezTo>
                  <a:pt x="435" y="963"/>
                  <a:pt x="440" y="972"/>
                  <a:pt x="452" y="978"/>
                </a:cubicBezTo>
                <a:cubicBezTo>
                  <a:pt x="464" y="984"/>
                  <a:pt x="489" y="991"/>
                  <a:pt x="527" y="1000"/>
                </a:cubicBezTo>
                <a:cubicBezTo>
                  <a:pt x="581" y="1012"/>
                  <a:pt x="618" y="1026"/>
                  <a:pt x="637" y="1042"/>
                </a:cubicBezTo>
                <a:close/>
                <a:moveTo>
                  <a:pt x="848" y="847"/>
                </a:moveTo>
                <a:lnTo>
                  <a:pt x="802" y="847"/>
                </a:lnTo>
                <a:lnTo>
                  <a:pt x="669" y="1224"/>
                </a:lnTo>
                <a:lnTo>
                  <a:pt x="710" y="1224"/>
                </a:lnTo>
                <a:lnTo>
                  <a:pt x="750" y="1224"/>
                </a:lnTo>
                <a:lnTo>
                  <a:pt x="775" y="1148"/>
                </a:lnTo>
                <a:lnTo>
                  <a:pt x="918" y="1148"/>
                </a:lnTo>
                <a:lnTo>
                  <a:pt x="944" y="1224"/>
                </a:lnTo>
                <a:lnTo>
                  <a:pt x="985" y="1224"/>
                </a:lnTo>
                <a:lnTo>
                  <a:pt x="1027" y="1224"/>
                </a:lnTo>
                <a:lnTo>
                  <a:pt x="894" y="847"/>
                </a:lnTo>
                <a:lnTo>
                  <a:pt x="848" y="847"/>
                </a:lnTo>
                <a:close/>
                <a:moveTo>
                  <a:pt x="797" y="1083"/>
                </a:moveTo>
                <a:lnTo>
                  <a:pt x="847" y="931"/>
                </a:lnTo>
                <a:lnTo>
                  <a:pt x="897" y="1083"/>
                </a:lnTo>
                <a:lnTo>
                  <a:pt x="797" y="1083"/>
                </a:lnTo>
                <a:close/>
                <a:moveTo>
                  <a:pt x="1318" y="1224"/>
                </a:moveTo>
                <a:lnTo>
                  <a:pt x="1052" y="1224"/>
                </a:lnTo>
                <a:lnTo>
                  <a:pt x="1052" y="847"/>
                </a:lnTo>
                <a:lnTo>
                  <a:pt x="1091" y="847"/>
                </a:lnTo>
                <a:lnTo>
                  <a:pt x="1131" y="847"/>
                </a:lnTo>
                <a:lnTo>
                  <a:pt x="1131" y="1157"/>
                </a:lnTo>
                <a:lnTo>
                  <a:pt x="1318" y="1157"/>
                </a:lnTo>
                <a:lnTo>
                  <a:pt x="1318" y="1191"/>
                </a:lnTo>
                <a:lnTo>
                  <a:pt x="1318" y="1224"/>
                </a:lnTo>
                <a:lnTo>
                  <a:pt x="1318" y="1224"/>
                </a:lnTo>
                <a:close/>
                <a:moveTo>
                  <a:pt x="1634" y="1224"/>
                </a:moveTo>
                <a:lnTo>
                  <a:pt x="1347" y="1224"/>
                </a:lnTo>
                <a:lnTo>
                  <a:pt x="1347" y="847"/>
                </a:lnTo>
                <a:lnTo>
                  <a:pt x="1625" y="847"/>
                </a:lnTo>
                <a:lnTo>
                  <a:pt x="1625" y="880"/>
                </a:lnTo>
                <a:lnTo>
                  <a:pt x="1625" y="914"/>
                </a:lnTo>
                <a:lnTo>
                  <a:pt x="1426" y="914"/>
                </a:lnTo>
                <a:lnTo>
                  <a:pt x="1426" y="994"/>
                </a:lnTo>
                <a:lnTo>
                  <a:pt x="1610" y="994"/>
                </a:lnTo>
                <a:lnTo>
                  <a:pt x="1610" y="1026"/>
                </a:lnTo>
                <a:lnTo>
                  <a:pt x="1610" y="1059"/>
                </a:lnTo>
                <a:lnTo>
                  <a:pt x="1426" y="1059"/>
                </a:lnTo>
                <a:lnTo>
                  <a:pt x="1426" y="1157"/>
                </a:lnTo>
                <a:lnTo>
                  <a:pt x="1633" y="1157"/>
                </a:lnTo>
                <a:lnTo>
                  <a:pt x="1633" y="1191"/>
                </a:lnTo>
                <a:lnTo>
                  <a:pt x="1634" y="1224"/>
                </a:lnTo>
                <a:lnTo>
                  <a:pt x="1634" y="12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3362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问题回顾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213BC03B-2B4C-5F85-1962-A5D7CBA86BBB}"/>
              </a:ext>
            </a:extLst>
          </p:cNvPr>
          <p:cNvSpPr txBox="1"/>
          <p:nvPr/>
        </p:nvSpPr>
        <p:spPr>
          <a:xfrm>
            <a:off x="1299029" y="1314314"/>
            <a:ext cx="9593942" cy="4919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回顾</a:t>
            </a:r>
            <a:r>
              <a:rPr 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20xx</a:t>
            </a: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年的工作，公司取得了可喜的成就和效益使企业获得了跨越式发展</a:t>
            </a:r>
            <a:endParaRPr lang="en-US" altLang="zh-CN" sz="28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6EAB8393-CA72-A408-6E15-1A2A001CE14A}"/>
              </a:ext>
            </a:extLst>
          </p:cNvPr>
          <p:cNvGrpSpPr/>
          <p:nvPr/>
        </p:nvGrpSpPr>
        <p:grpSpPr>
          <a:xfrm flipH="1">
            <a:off x="1121942" y="2423862"/>
            <a:ext cx="2751076" cy="843682"/>
            <a:chOff x="8537121" y="2336801"/>
            <a:chExt cx="2355850" cy="862210"/>
          </a:xfrm>
        </p:grpSpPr>
        <p:sp>
          <p:nvSpPr>
            <p:cNvPr id="23" name="Freeform 188">
              <a:extLst>
                <a:ext uri="{FF2B5EF4-FFF2-40B4-BE49-F238E27FC236}">
                  <a16:creationId xmlns:a16="http://schemas.microsoft.com/office/drawing/2014/main" id="{D1745262-D5B6-2281-EBF2-B57B44B067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7121" y="2375992"/>
              <a:ext cx="2316163" cy="823019"/>
            </a:xfrm>
            <a:custGeom>
              <a:avLst/>
              <a:gdLst>
                <a:gd name="T0" fmla="*/ 1459 w 1459"/>
                <a:gd name="T1" fmla="*/ 672 h 672"/>
                <a:gd name="T2" fmla="*/ 1049 w 1459"/>
                <a:gd name="T3" fmla="*/ 672 h 672"/>
                <a:gd name="T4" fmla="*/ 993 w 1459"/>
                <a:gd name="T5" fmla="*/ 616 h 672"/>
                <a:gd name="T6" fmla="*/ 111 w 1459"/>
                <a:gd name="T7" fmla="*/ 616 h 672"/>
                <a:gd name="T8" fmla="*/ 0 w 1459"/>
                <a:gd name="T9" fmla="*/ 514 h 672"/>
                <a:gd name="T10" fmla="*/ 0 w 1459"/>
                <a:gd name="T11" fmla="*/ 0 h 672"/>
                <a:gd name="T12" fmla="*/ 1381 w 1459"/>
                <a:gd name="T13" fmla="*/ 0 h 672"/>
                <a:gd name="T14" fmla="*/ 1459 w 1459"/>
                <a:gd name="T15" fmla="*/ 79 h 672"/>
                <a:gd name="T16" fmla="*/ 1459 w 1459"/>
                <a:gd name="T17" fmla="*/ 672 h 672"/>
                <a:gd name="T18" fmla="*/ 1055 w 1459"/>
                <a:gd name="T19" fmla="*/ 655 h 672"/>
                <a:gd name="T20" fmla="*/ 1443 w 1459"/>
                <a:gd name="T21" fmla="*/ 655 h 672"/>
                <a:gd name="T22" fmla="*/ 1443 w 1459"/>
                <a:gd name="T23" fmla="*/ 86 h 672"/>
                <a:gd name="T24" fmla="*/ 1374 w 1459"/>
                <a:gd name="T25" fmla="*/ 17 h 672"/>
                <a:gd name="T26" fmla="*/ 17 w 1459"/>
                <a:gd name="T27" fmla="*/ 17 h 672"/>
                <a:gd name="T28" fmla="*/ 17 w 1459"/>
                <a:gd name="T29" fmla="*/ 507 h 672"/>
                <a:gd name="T30" fmla="*/ 117 w 1459"/>
                <a:gd name="T31" fmla="*/ 600 h 672"/>
                <a:gd name="T32" fmla="*/ 1001 w 1459"/>
                <a:gd name="T33" fmla="*/ 600 h 672"/>
                <a:gd name="T34" fmla="*/ 1055 w 1459"/>
                <a:gd name="T35" fmla="*/ 65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9" h="672">
                  <a:moveTo>
                    <a:pt x="1459" y="672"/>
                  </a:moveTo>
                  <a:lnTo>
                    <a:pt x="1049" y="672"/>
                  </a:lnTo>
                  <a:lnTo>
                    <a:pt x="993" y="616"/>
                  </a:lnTo>
                  <a:lnTo>
                    <a:pt x="111" y="616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1381" y="0"/>
                  </a:lnTo>
                  <a:lnTo>
                    <a:pt x="1459" y="79"/>
                  </a:lnTo>
                  <a:lnTo>
                    <a:pt x="1459" y="672"/>
                  </a:lnTo>
                  <a:close/>
                  <a:moveTo>
                    <a:pt x="1055" y="655"/>
                  </a:moveTo>
                  <a:lnTo>
                    <a:pt x="1443" y="655"/>
                  </a:lnTo>
                  <a:lnTo>
                    <a:pt x="1443" y="86"/>
                  </a:lnTo>
                  <a:lnTo>
                    <a:pt x="1374" y="17"/>
                  </a:lnTo>
                  <a:lnTo>
                    <a:pt x="17" y="17"/>
                  </a:lnTo>
                  <a:lnTo>
                    <a:pt x="17" y="507"/>
                  </a:lnTo>
                  <a:lnTo>
                    <a:pt x="117" y="600"/>
                  </a:lnTo>
                  <a:lnTo>
                    <a:pt x="1001" y="600"/>
                  </a:lnTo>
                  <a:lnTo>
                    <a:pt x="1055" y="6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4">
              <a:extLst>
                <a:ext uri="{FF2B5EF4-FFF2-40B4-BE49-F238E27FC236}">
                  <a16:creationId xmlns:a16="http://schemas.microsoft.com/office/drawing/2014/main" id="{75AEBB54-CBB3-8C2A-0AC4-983608BE4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8896" y="3143898"/>
              <a:ext cx="109538" cy="46540"/>
            </a:xfrm>
            <a:custGeom>
              <a:avLst/>
              <a:gdLst>
                <a:gd name="T0" fmla="*/ 118 w 122"/>
                <a:gd name="T1" fmla="*/ 55 h 67"/>
                <a:gd name="T2" fmla="*/ 66 w 122"/>
                <a:gd name="T3" fmla="*/ 3 h 67"/>
                <a:gd name="T4" fmla="*/ 56 w 122"/>
                <a:gd name="T5" fmla="*/ 3 h 67"/>
                <a:gd name="T6" fmla="*/ 4 w 122"/>
                <a:gd name="T7" fmla="*/ 55 h 67"/>
                <a:gd name="T8" fmla="*/ 9 w 122"/>
                <a:gd name="T9" fmla="*/ 66 h 67"/>
                <a:gd name="T10" fmla="*/ 113 w 122"/>
                <a:gd name="T11" fmla="*/ 67 h 67"/>
                <a:gd name="T12" fmla="*/ 118 w 122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2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5">
              <a:extLst>
                <a:ext uri="{FF2B5EF4-FFF2-40B4-BE49-F238E27FC236}">
                  <a16:creationId xmlns:a16="http://schemas.microsoft.com/office/drawing/2014/main" id="{9D801EAB-5A06-05E5-8226-39CA06177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6">
              <a:extLst>
                <a:ext uri="{FF2B5EF4-FFF2-40B4-BE49-F238E27FC236}">
                  <a16:creationId xmlns:a16="http://schemas.microsoft.com/office/drawing/2014/main" id="{BBB3CCCD-87F1-2B6B-5741-3668E87C2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5033" y="3143898"/>
              <a:ext cx="109538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7">
              <a:extLst>
                <a:ext uri="{FF2B5EF4-FFF2-40B4-BE49-F238E27FC236}">
                  <a16:creationId xmlns:a16="http://schemas.microsoft.com/office/drawing/2014/main" id="{9835D04C-3314-D41A-1BB5-5B41C3EE1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8671" y="3143898"/>
              <a:ext cx="111125" cy="46540"/>
            </a:xfrm>
            <a:custGeom>
              <a:avLst/>
              <a:gdLst>
                <a:gd name="T0" fmla="*/ 118 w 123"/>
                <a:gd name="T1" fmla="*/ 11 h 66"/>
                <a:gd name="T2" fmla="*/ 66 w 123"/>
                <a:gd name="T3" fmla="*/ 64 h 66"/>
                <a:gd name="T4" fmla="*/ 56 w 123"/>
                <a:gd name="T5" fmla="*/ 64 h 66"/>
                <a:gd name="T6" fmla="*/ 4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8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8">
              <a:extLst>
                <a:ext uri="{FF2B5EF4-FFF2-40B4-BE49-F238E27FC236}">
                  <a16:creationId xmlns:a16="http://schemas.microsoft.com/office/drawing/2014/main" id="{6A11744D-7A08-354E-EFB3-A70E9332A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3896" y="3143898"/>
              <a:ext cx="109538" cy="46540"/>
            </a:xfrm>
            <a:custGeom>
              <a:avLst/>
              <a:gdLst>
                <a:gd name="T0" fmla="*/ 118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3 w 123"/>
                <a:gd name="T11" fmla="*/ 67 h 67"/>
                <a:gd name="T12" fmla="*/ 118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3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9">
              <a:extLst>
                <a:ext uri="{FF2B5EF4-FFF2-40B4-BE49-F238E27FC236}">
                  <a16:creationId xmlns:a16="http://schemas.microsoft.com/office/drawing/2014/main" id="{BFE4210C-978C-3763-7B07-A04CF751A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0">
              <a:extLst>
                <a:ext uri="{FF2B5EF4-FFF2-40B4-BE49-F238E27FC236}">
                  <a16:creationId xmlns:a16="http://schemas.microsoft.com/office/drawing/2014/main" id="{BACB422A-8B69-443F-AB21-EC4CF7567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6171" y="3143898"/>
              <a:ext cx="111125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7 w 123"/>
                <a:gd name="T5" fmla="*/ 3 h 67"/>
                <a:gd name="T6" fmla="*/ 5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4" y="0"/>
                    <a:pt x="59" y="0"/>
                    <a:pt x="57" y="3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51">
              <a:extLst>
                <a:ext uri="{FF2B5EF4-FFF2-40B4-BE49-F238E27FC236}">
                  <a16:creationId xmlns:a16="http://schemas.microsoft.com/office/drawing/2014/main" id="{99FCFFE8-E138-AC03-CAC4-F496AB223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1396" y="3143898"/>
              <a:ext cx="109538" cy="46540"/>
            </a:xfrm>
            <a:custGeom>
              <a:avLst/>
              <a:gdLst>
                <a:gd name="T0" fmla="*/ 119 w 123"/>
                <a:gd name="T1" fmla="*/ 11 h 66"/>
                <a:gd name="T2" fmla="*/ 66 w 123"/>
                <a:gd name="T3" fmla="*/ 64 h 66"/>
                <a:gd name="T4" fmla="*/ 57 w 123"/>
                <a:gd name="T5" fmla="*/ 64 h 66"/>
                <a:gd name="T6" fmla="*/ 5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9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9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4" y="66"/>
                    <a:pt x="59" y="66"/>
                    <a:pt x="57" y="6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2">
              <a:extLst>
                <a:ext uri="{FF2B5EF4-FFF2-40B4-BE49-F238E27FC236}">
                  <a16:creationId xmlns:a16="http://schemas.microsoft.com/office/drawing/2014/main" id="{B7A707F9-0BC2-0672-F95D-38B80909C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471" y="2336801"/>
              <a:ext cx="317500" cy="117574"/>
            </a:xfrm>
            <a:custGeom>
              <a:avLst/>
              <a:gdLst>
                <a:gd name="T0" fmla="*/ 191 w 200"/>
                <a:gd name="T1" fmla="*/ 96 h 96"/>
                <a:gd name="T2" fmla="*/ 107 w 200"/>
                <a:gd name="T3" fmla="*/ 12 h 96"/>
                <a:gd name="T4" fmla="*/ 0 w 200"/>
                <a:gd name="T5" fmla="*/ 12 h 96"/>
                <a:gd name="T6" fmla="*/ 0 w 200"/>
                <a:gd name="T7" fmla="*/ 0 h 96"/>
                <a:gd name="T8" fmla="*/ 113 w 200"/>
                <a:gd name="T9" fmla="*/ 0 h 96"/>
                <a:gd name="T10" fmla="*/ 200 w 200"/>
                <a:gd name="T11" fmla="*/ 88 h 96"/>
                <a:gd name="T12" fmla="*/ 191 w 200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6">
                  <a:moveTo>
                    <a:pt x="191" y="96"/>
                  </a:move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3" y="0"/>
                  </a:lnTo>
                  <a:lnTo>
                    <a:pt x="200" y="88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8DC1E012-1E55-59BA-5649-5C8C5462ED96}"/>
              </a:ext>
            </a:extLst>
          </p:cNvPr>
          <p:cNvSpPr txBox="1"/>
          <p:nvPr/>
        </p:nvSpPr>
        <p:spPr>
          <a:xfrm>
            <a:off x="1346151" y="2670119"/>
            <a:ext cx="2077492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县城分配网改造繁重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78402198-1565-FCCD-5C28-4C97AE18FA60}"/>
              </a:ext>
            </a:extLst>
          </p:cNvPr>
          <p:cNvGrpSpPr/>
          <p:nvPr/>
        </p:nvGrpSpPr>
        <p:grpSpPr>
          <a:xfrm flipH="1">
            <a:off x="705759" y="3669850"/>
            <a:ext cx="2751076" cy="843682"/>
            <a:chOff x="8537121" y="2336801"/>
            <a:chExt cx="2355850" cy="862210"/>
          </a:xfrm>
        </p:grpSpPr>
        <p:sp>
          <p:nvSpPr>
            <p:cNvPr id="125" name="Freeform 188">
              <a:extLst>
                <a:ext uri="{FF2B5EF4-FFF2-40B4-BE49-F238E27FC236}">
                  <a16:creationId xmlns:a16="http://schemas.microsoft.com/office/drawing/2014/main" id="{324671C2-132F-C0DD-71E8-8BB097A71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7121" y="2375992"/>
              <a:ext cx="2316163" cy="823019"/>
            </a:xfrm>
            <a:custGeom>
              <a:avLst/>
              <a:gdLst>
                <a:gd name="T0" fmla="*/ 1459 w 1459"/>
                <a:gd name="T1" fmla="*/ 672 h 672"/>
                <a:gd name="T2" fmla="*/ 1049 w 1459"/>
                <a:gd name="T3" fmla="*/ 672 h 672"/>
                <a:gd name="T4" fmla="*/ 993 w 1459"/>
                <a:gd name="T5" fmla="*/ 616 h 672"/>
                <a:gd name="T6" fmla="*/ 111 w 1459"/>
                <a:gd name="T7" fmla="*/ 616 h 672"/>
                <a:gd name="T8" fmla="*/ 0 w 1459"/>
                <a:gd name="T9" fmla="*/ 514 h 672"/>
                <a:gd name="T10" fmla="*/ 0 w 1459"/>
                <a:gd name="T11" fmla="*/ 0 h 672"/>
                <a:gd name="T12" fmla="*/ 1381 w 1459"/>
                <a:gd name="T13" fmla="*/ 0 h 672"/>
                <a:gd name="T14" fmla="*/ 1459 w 1459"/>
                <a:gd name="T15" fmla="*/ 79 h 672"/>
                <a:gd name="T16" fmla="*/ 1459 w 1459"/>
                <a:gd name="T17" fmla="*/ 672 h 672"/>
                <a:gd name="T18" fmla="*/ 1055 w 1459"/>
                <a:gd name="T19" fmla="*/ 655 h 672"/>
                <a:gd name="T20" fmla="*/ 1443 w 1459"/>
                <a:gd name="T21" fmla="*/ 655 h 672"/>
                <a:gd name="T22" fmla="*/ 1443 w 1459"/>
                <a:gd name="T23" fmla="*/ 86 h 672"/>
                <a:gd name="T24" fmla="*/ 1374 w 1459"/>
                <a:gd name="T25" fmla="*/ 17 h 672"/>
                <a:gd name="T26" fmla="*/ 17 w 1459"/>
                <a:gd name="T27" fmla="*/ 17 h 672"/>
                <a:gd name="T28" fmla="*/ 17 w 1459"/>
                <a:gd name="T29" fmla="*/ 507 h 672"/>
                <a:gd name="T30" fmla="*/ 117 w 1459"/>
                <a:gd name="T31" fmla="*/ 600 h 672"/>
                <a:gd name="T32" fmla="*/ 1001 w 1459"/>
                <a:gd name="T33" fmla="*/ 600 h 672"/>
                <a:gd name="T34" fmla="*/ 1055 w 1459"/>
                <a:gd name="T35" fmla="*/ 65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9" h="672">
                  <a:moveTo>
                    <a:pt x="1459" y="672"/>
                  </a:moveTo>
                  <a:lnTo>
                    <a:pt x="1049" y="672"/>
                  </a:lnTo>
                  <a:lnTo>
                    <a:pt x="993" y="616"/>
                  </a:lnTo>
                  <a:lnTo>
                    <a:pt x="111" y="616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1381" y="0"/>
                  </a:lnTo>
                  <a:lnTo>
                    <a:pt x="1459" y="79"/>
                  </a:lnTo>
                  <a:lnTo>
                    <a:pt x="1459" y="672"/>
                  </a:lnTo>
                  <a:close/>
                  <a:moveTo>
                    <a:pt x="1055" y="655"/>
                  </a:moveTo>
                  <a:lnTo>
                    <a:pt x="1443" y="655"/>
                  </a:lnTo>
                  <a:lnTo>
                    <a:pt x="1443" y="86"/>
                  </a:lnTo>
                  <a:lnTo>
                    <a:pt x="1374" y="17"/>
                  </a:lnTo>
                  <a:lnTo>
                    <a:pt x="17" y="17"/>
                  </a:lnTo>
                  <a:lnTo>
                    <a:pt x="17" y="507"/>
                  </a:lnTo>
                  <a:lnTo>
                    <a:pt x="117" y="600"/>
                  </a:lnTo>
                  <a:lnTo>
                    <a:pt x="1001" y="600"/>
                  </a:lnTo>
                  <a:lnTo>
                    <a:pt x="1055" y="6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44">
              <a:extLst>
                <a:ext uri="{FF2B5EF4-FFF2-40B4-BE49-F238E27FC236}">
                  <a16:creationId xmlns:a16="http://schemas.microsoft.com/office/drawing/2014/main" id="{A7ACD846-C86D-D2E5-C30A-7416E81D9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8896" y="3143898"/>
              <a:ext cx="109538" cy="46540"/>
            </a:xfrm>
            <a:custGeom>
              <a:avLst/>
              <a:gdLst>
                <a:gd name="T0" fmla="*/ 118 w 122"/>
                <a:gd name="T1" fmla="*/ 55 h 67"/>
                <a:gd name="T2" fmla="*/ 66 w 122"/>
                <a:gd name="T3" fmla="*/ 3 h 67"/>
                <a:gd name="T4" fmla="*/ 56 w 122"/>
                <a:gd name="T5" fmla="*/ 3 h 67"/>
                <a:gd name="T6" fmla="*/ 4 w 122"/>
                <a:gd name="T7" fmla="*/ 55 h 67"/>
                <a:gd name="T8" fmla="*/ 9 w 122"/>
                <a:gd name="T9" fmla="*/ 66 h 67"/>
                <a:gd name="T10" fmla="*/ 113 w 122"/>
                <a:gd name="T11" fmla="*/ 67 h 67"/>
                <a:gd name="T12" fmla="*/ 118 w 122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2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45">
              <a:extLst>
                <a:ext uri="{FF2B5EF4-FFF2-40B4-BE49-F238E27FC236}">
                  <a16:creationId xmlns:a16="http://schemas.microsoft.com/office/drawing/2014/main" id="{C9621D1A-1B99-6DE2-2AF5-5A7F897EC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46">
              <a:extLst>
                <a:ext uri="{FF2B5EF4-FFF2-40B4-BE49-F238E27FC236}">
                  <a16:creationId xmlns:a16="http://schemas.microsoft.com/office/drawing/2014/main" id="{7F333108-BABF-6D9C-1004-D96A48E86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5033" y="3143898"/>
              <a:ext cx="109538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47">
              <a:extLst>
                <a:ext uri="{FF2B5EF4-FFF2-40B4-BE49-F238E27FC236}">
                  <a16:creationId xmlns:a16="http://schemas.microsoft.com/office/drawing/2014/main" id="{A3E2F154-A5A9-E179-2344-5B73149BF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8671" y="3143898"/>
              <a:ext cx="111125" cy="46540"/>
            </a:xfrm>
            <a:custGeom>
              <a:avLst/>
              <a:gdLst>
                <a:gd name="T0" fmla="*/ 118 w 123"/>
                <a:gd name="T1" fmla="*/ 11 h 66"/>
                <a:gd name="T2" fmla="*/ 66 w 123"/>
                <a:gd name="T3" fmla="*/ 64 h 66"/>
                <a:gd name="T4" fmla="*/ 56 w 123"/>
                <a:gd name="T5" fmla="*/ 64 h 66"/>
                <a:gd name="T6" fmla="*/ 4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8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48">
              <a:extLst>
                <a:ext uri="{FF2B5EF4-FFF2-40B4-BE49-F238E27FC236}">
                  <a16:creationId xmlns:a16="http://schemas.microsoft.com/office/drawing/2014/main" id="{4AD1E3E6-908D-CCB8-065B-E9B95DF52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3896" y="3143898"/>
              <a:ext cx="109538" cy="46540"/>
            </a:xfrm>
            <a:custGeom>
              <a:avLst/>
              <a:gdLst>
                <a:gd name="T0" fmla="*/ 118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3 w 123"/>
                <a:gd name="T11" fmla="*/ 67 h 67"/>
                <a:gd name="T12" fmla="*/ 118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3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49">
              <a:extLst>
                <a:ext uri="{FF2B5EF4-FFF2-40B4-BE49-F238E27FC236}">
                  <a16:creationId xmlns:a16="http://schemas.microsoft.com/office/drawing/2014/main" id="{CCBE8B24-BFC3-CB63-6462-66B5EA5F0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50">
              <a:extLst>
                <a:ext uri="{FF2B5EF4-FFF2-40B4-BE49-F238E27FC236}">
                  <a16:creationId xmlns:a16="http://schemas.microsoft.com/office/drawing/2014/main" id="{E6508DF9-D35E-F192-AF73-968103B90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6171" y="3143898"/>
              <a:ext cx="111125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7 w 123"/>
                <a:gd name="T5" fmla="*/ 3 h 67"/>
                <a:gd name="T6" fmla="*/ 5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4" y="0"/>
                    <a:pt x="59" y="0"/>
                    <a:pt x="57" y="3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51">
              <a:extLst>
                <a:ext uri="{FF2B5EF4-FFF2-40B4-BE49-F238E27FC236}">
                  <a16:creationId xmlns:a16="http://schemas.microsoft.com/office/drawing/2014/main" id="{98852261-C3BE-5BC7-A1CC-B8FC0B9C1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1396" y="3143898"/>
              <a:ext cx="109538" cy="46540"/>
            </a:xfrm>
            <a:custGeom>
              <a:avLst/>
              <a:gdLst>
                <a:gd name="T0" fmla="*/ 119 w 123"/>
                <a:gd name="T1" fmla="*/ 11 h 66"/>
                <a:gd name="T2" fmla="*/ 66 w 123"/>
                <a:gd name="T3" fmla="*/ 64 h 66"/>
                <a:gd name="T4" fmla="*/ 57 w 123"/>
                <a:gd name="T5" fmla="*/ 64 h 66"/>
                <a:gd name="T6" fmla="*/ 5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9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9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4" y="66"/>
                    <a:pt x="59" y="66"/>
                    <a:pt x="57" y="6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52">
              <a:extLst>
                <a:ext uri="{FF2B5EF4-FFF2-40B4-BE49-F238E27FC236}">
                  <a16:creationId xmlns:a16="http://schemas.microsoft.com/office/drawing/2014/main" id="{097316C1-96EC-3809-2A09-A039823D9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471" y="2336801"/>
              <a:ext cx="317500" cy="117574"/>
            </a:xfrm>
            <a:custGeom>
              <a:avLst/>
              <a:gdLst>
                <a:gd name="T0" fmla="*/ 191 w 200"/>
                <a:gd name="T1" fmla="*/ 96 h 96"/>
                <a:gd name="T2" fmla="*/ 107 w 200"/>
                <a:gd name="T3" fmla="*/ 12 h 96"/>
                <a:gd name="T4" fmla="*/ 0 w 200"/>
                <a:gd name="T5" fmla="*/ 12 h 96"/>
                <a:gd name="T6" fmla="*/ 0 w 200"/>
                <a:gd name="T7" fmla="*/ 0 h 96"/>
                <a:gd name="T8" fmla="*/ 113 w 200"/>
                <a:gd name="T9" fmla="*/ 0 h 96"/>
                <a:gd name="T10" fmla="*/ 200 w 200"/>
                <a:gd name="T11" fmla="*/ 88 h 96"/>
                <a:gd name="T12" fmla="*/ 191 w 200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6">
                  <a:moveTo>
                    <a:pt x="191" y="96"/>
                  </a:move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3" y="0"/>
                  </a:lnTo>
                  <a:lnTo>
                    <a:pt x="200" y="88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F0F3EF51-C015-AD13-0E17-F860B207C560}"/>
              </a:ext>
            </a:extLst>
          </p:cNvPr>
          <p:cNvSpPr txBox="1"/>
          <p:nvPr/>
        </p:nvSpPr>
        <p:spPr>
          <a:xfrm>
            <a:off x="1047762" y="3908083"/>
            <a:ext cx="1846659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原有网络质量低下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2E58E99-8C01-0945-24CE-4328846B1616}"/>
              </a:ext>
            </a:extLst>
          </p:cNvPr>
          <p:cNvGrpSpPr/>
          <p:nvPr/>
        </p:nvGrpSpPr>
        <p:grpSpPr>
          <a:xfrm flipH="1">
            <a:off x="1121942" y="4915839"/>
            <a:ext cx="2751076" cy="843682"/>
            <a:chOff x="8537121" y="2336801"/>
            <a:chExt cx="2355850" cy="862210"/>
          </a:xfrm>
        </p:grpSpPr>
        <p:sp>
          <p:nvSpPr>
            <p:cNvPr id="138" name="Freeform 188">
              <a:extLst>
                <a:ext uri="{FF2B5EF4-FFF2-40B4-BE49-F238E27FC236}">
                  <a16:creationId xmlns:a16="http://schemas.microsoft.com/office/drawing/2014/main" id="{546B1010-35FE-2954-CE24-ABE121AEDB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7121" y="2375992"/>
              <a:ext cx="2316163" cy="823019"/>
            </a:xfrm>
            <a:custGeom>
              <a:avLst/>
              <a:gdLst>
                <a:gd name="T0" fmla="*/ 1459 w 1459"/>
                <a:gd name="T1" fmla="*/ 672 h 672"/>
                <a:gd name="T2" fmla="*/ 1049 w 1459"/>
                <a:gd name="T3" fmla="*/ 672 h 672"/>
                <a:gd name="T4" fmla="*/ 993 w 1459"/>
                <a:gd name="T5" fmla="*/ 616 h 672"/>
                <a:gd name="T6" fmla="*/ 111 w 1459"/>
                <a:gd name="T7" fmla="*/ 616 h 672"/>
                <a:gd name="T8" fmla="*/ 0 w 1459"/>
                <a:gd name="T9" fmla="*/ 514 h 672"/>
                <a:gd name="T10" fmla="*/ 0 w 1459"/>
                <a:gd name="T11" fmla="*/ 0 h 672"/>
                <a:gd name="T12" fmla="*/ 1381 w 1459"/>
                <a:gd name="T13" fmla="*/ 0 h 672"/>
                <a:gd name="T14" fmla="*/ 1459 w 1459"/>
                <a:gd name="T15" fmla="*/ 79 h 672"/>
                <a:gd name="T16" fmla="*/ 1459 w 1459"/>
                <a:gd name="T17" fmla="*/ 672 h 672"/>
                <a:gd name="T18" fmla="*/ 1055 w 1459"/>
                <a:gd name="T19" fmla="*/ 655 h 672"/>
                <a:gd name="T20" fmla="*/ 1443 w 1459"/>
                <a:gd name="T21" fmla="*/ 655 h 672"/>
                <a:gd name="T22" fmla="*/ 1443 w 1459"/>
                <a:gd name="T23" fmla="*/ 86 h 672"/>
                <a:gd name="T24" fmla="*/ 1374 w 1459"/>
                <a:gd name="T25" fmla="*/ 17 h 672"/>
                <a:gd name="T26" fmla="*/ 17 w 1459"/>
                <a:gd name="T27" fmla="*/ 17 h 672"/>
                <a:gd name="T28" fmla="*/ 17 w 1459"/>
                <a:gd name="T29" fmla="*/ 507 h 672"/>
                <a:gd name="T30" fmla="*/ 117 w 1459"/>
                <a:gd name="T31" fmla="*/ 600 h 672"/>
                <a:gd name="T32" fmla="*/ 1001 w 1459"/>
                <a:gd name="T33" fmla="*/ 600 h 672"/>
                <a:gd name="T34" fmla="*/ 1055 w 1459"/>
                <a:gd name="T35" fmla="*/ 65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9" h="672">
                  <a:moveTo>
                    <a:pt x="1459" y="672"/>
                  </a:moveTo>
                  <a:lnTo>
                    <a:pt x="1049" y="672"/>
                  </a:lnTo>
                  <a:lnTo>
                    <a:pt x="993" y="616"/>
                  </a:lnTo>
                  <a:lnTo>
                    <a:pt x="111" y="616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1381" y="0"/>
                  </a:lnTo>
                  <a:lnTo>
                    <a:pt x="1459" y="79"/>
                  </a:lnTo>
                  <a:lnTo>
                    <a:pt x="1459" y="672"/>
                  </a:lnTo>
                  <a:close/>
                  <a:moveTo>
                    <a:pt x="1055" y="655"/>
                  </a:moveTo>
                  <a:lnTo>
                    <a:pt x="1443" y="655"/>
                  </a:lnTo>
                  <a:lnTo>
                    <a:pt x="1443" y="86"/>
                  </a:lnTo>
                  <a:lnTo>
                    <a:pt x="1374" y="17"/>
                  </a:lnTo>
                  <a:lnTo>
                    <a:pt x="17" y="17"/>
                  </a:lnTo>
                  <a:lnTo>
                    <a:pt x="17" y="507"/>
                  </a:lnTo>
                  <a:lnTo>
                    <a:pt x="117" y="600"/>
                  </a:lnTo>
                  <a:lnTo>
                    <a:pt x="1001" y="600"/>
                  </a:lnTo>
                  <a:lnTo>
                    <a:pt x="1055" y="6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44">
              <a:extLst>
                <a:ext uri="{FF2B5EF4-FFF2-40B4-BE49-F238E27FC236}">
                  <a16:creationId xmlns:a16="http://schemas.microsoft.com/office/drawing/2014/main" id="{C03B4599-E1A5-399F-9E9C-E0D65B063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8896" y="3143898"/>
              <a:ext cx="109538" cy="46540"/>
            </a:xfrm>
            <a:custGeom>
              <a:avLst/>
              <a:gdLst>
                <a:gd name="T0" fmla="*/ 118 w 122"/>
                <a:gd name="T1" fmla="*/ 55 h 67"/>
                <a:gd name="T2" fmla="*/ 66 w 122"/>
                <a:gd name="T3" fmla="*/ 3 h 67"/>
                <a:gd name="T4" fmla="*/ 56 w 122"/>
                <a:gd name="T5" fmla="*/ 3 h 67"/>
                <a:gd name="T6" fmla="*/ 4 w 122"/>
                <a:gd name="T7" fmla="*/ 55 h 67"/>
                <a:gd name="T8" fmla="*/ 9 w 122"/>
                <a:gd name="T9" fmla="*/ 66 h 67"/>
                <a:gd name="T10" fmla="*/ 113 w 122"/>
                <a:gd name="T11" fmla="*/ 67 h 67"/>
                <a:gd name="T12" fmla="*/ 118 w 122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2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45">
              <a:extLst>
                <a:ext uri="{FF2B5EF4-FFF2-40B4-BE49-F238E27FC236}">
                  <a16:creationId xmlns:a16="http://schemas.microsoft.com/office/drawing/2014/main" id="{3FAFF2E4-0ED3-0B97-F2C4-122ADD432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46">
              <a:extLst>
                <a:ext uri="{FF2B5EF4-FFF2-40B4-BE49-F238E27FC236}">
                  <a16:creationId xmlns:a16="http://schemas.microsoft.com/office/drawing/2014/main" id="{7C0269F2-D86A-FA70-E88D-5154533D7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5033" y="3143898"/>
              <a:ext cx="109538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47">
              <a:extLst>
                <a:ext uri="{FF2B5EF4-FFF2-40B4-BE49-F238E27FC236}">
                  <a16:creationId xmlns:a16="http://schemas.microsoft.com/office/drawing/2014/main" id="{BD4B407C-B1ED-795B-AA75-F2A2FA3E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8671" y="3143898"/>
              <a:ext cx="111125" cy="46540"/>
            </a:xfrm>
            <a:custGeom>
              <a:avLst/>
              <a:gdLst>
                <a:gd name="T0" fmla="*/ 118 w 123"/>
                <a:gd name="T1" fmla="*/ 11 h 66"/>
                <a:gd name="T2" fmla="*/ 66 w 123"/>
                <a:gd name="T3" fmla="*/ 64 h 66"/>
                <a:gd name="T4" fmla="*/ 56 w 123"/>
                <a:gd name="T5" fmla="*/ 64 h 66"/>
                <a:gd name="T6" fmla="*/ 4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8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48">
              <a:extLst>
                <a:ext uri="{FF2B5EF4-FFF2-40B4-BE49-F238E27FC236}">
                  <a16:creationId xmlns:a16="http://schemas.microsoft.com/office/drawing/2014/main" id="{C04D7DF2-FAE5-D80D-B247-D7EA527BF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3896" y="3143898"/>
              <a:ext cx="109538" cy="46540"/>
            </a:xfrm>
            <a:custGeom>
              <a:avLst/>
              <a:gdLst>
                <a:gd name="T0" fmla="*/ 118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3 w 123"/>
                <a:gd name="T11" fmla="*/ 67 h 67"/>
                <a:gd name="T12" fmla="*/ 118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3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49">
              <a:extLst>
                <a:ext uri="{FF2B5EF4-FFF2-40B4-BE49-F238E27FC236}">
                  <a16:creationId xmlns:a16="http://schemas.microsoft.com/office/drawing/2014/main" id="{80D3873B-BDAD-695B-DA61-001A05269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50">
              <a:extLst>
                <a:ext uri="{FF2B5EF4-FFF2-40B4-BE49-F238E27FC236}">
                  <a16:creationId xmlns:a16="http://schemas.microsoft.com/office/drawing/2014/main" id="{71110137-B027-F4A4-CFD9-2872DBA45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6171" y="3143898"/>
              <a:ext cx="111125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7 w 123"/>
                <a:gd name="T5" fmla="*/ 3 h 67"/>
                <a:gd name="T6" fmla="*/ 5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4" y="0"/>
                    <a:pt x="59" y="0"/>
                    <a:pt x="57" y="3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51">
              <a:extLst>
                <a:ext uri="{FF2B5EF4-FFF2-40B4-BE49-F238E27FC236}">
                  <a16:creationId xmlns:a16="http://schemas.microsoft.com/office/drawing/2014/main" id="{ABDBC015-E3A2-B304-0C0D-3B7B53D54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1396" y="3143898"/>
              <a:ext cx="109538" cy="46540"/>
            </a:xfrm>
            <a:custGeom>
              <a:avLst/>
              <a:gdLst>
                <a:gd name="T0" fmla="*/ 119 w 123"/>
                <a:gd name="T1" fmla="*/ 11 h 66"/>
                <a:gd name="T2" fmla="*/ 66 w 123"/>
                <a:gd name="T3" fmla="*/ 64 h 66"/>
                <a:gd name="T4" fmla="*/ 57 w 123"/>
                <a:gd name="T5" fmla="*/ 64 h 66"/>
                <a:gd name="T6" fmla="*/ 5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9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9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4" y="66"/>
                    <a:pt x="59" y="66"/>
                    <a:pt x="57" y="6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52">
              <a:extLst>
                <a:ext uri="{FF2B5EF4-FFF2-40B4-BE49-F238E27FC236}">
                  <a16:creationId xmlns:a16="http://schemas.microsoft.com/office/drawing/2014/main" id="{27412D70-CA7F-4899-F711-D800F4873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471" y="2336801"/>
              <a:ext cx="317500" cy="117574"/>
            </a:xfrm>
            <a:custGeom>
              <a:avLst/>
              <a:gdLst>
                <a:gd name="T0" fmla="*/ 191 w 200"/>
                <a:gd name="T1" fmla="*/ 96 h 96"/>
                <a:gd name="T2" fmla="*/ 107 w 200"/>
                <a:gd name="T3" fmla="*/ 12 h 96"/>
                <a:gd name="T4" fmla="*/ 0 w 200"/>
                <a:gd name="T5" fmla="*/ 12 h 96"/>
                <a:gd name="T6" fmla="*/ 0 w 200"/>
                <a:gd name="T7" fmla="*/ 0 h 96"/>
                <a:gd name="T8" fmla="*/ 113 w 200"/>
                <a:gd name="T9" fmla="*/ 0 h 96"/>
                <a:gd name="T10" fmla="*/ 200 w 200"/>
                <a:gd name="T11" fmla="*/ 88 h 96"/>
                <a:gd name="T12" fmla="*/ 191 w 200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6">
                  <a:moveTo>
                    <a:pt x="191" y="96"/>
                  </a:move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3" y="0"/>
                  </a:lnTo>
                  <a:lnTo>
                    <a:pt x="200" y="88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6612402-4959-AC1B-4C30-E2E46A5B6752}"/>
              </a:ext>
            </a:extLst>
          </p:cNvPr>
          <p:cNvSpPr txBox="1"/>
          <p:nvPr/>
        </p:nvSpPr>
        <p:spPr>
          <a:xfrm>
            <a:off x="2115592" y="5154072"/>
            <a:ext cx="1384995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机房还未改建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E06E5878-C8FA-E50B-7B8D-39057DE420B7}"/>
              </a:ext>
            </a:extLst>
          </p:cNvPr>
          <p:cNvGrpSpPr/>
          <p:nvPr/>
        </p:nvGrpSpPr>
        <p:grpSpPr>
          <a:xfrm>
            <a:off x="8318373" y="2423862"/>
            <a:ext cx="2751076" cy="843682"/>
            <a:chOff x="8537121" y="2336801"/>
            <a:chExt cx="2355850" cy="862210"/>
          </a:xfrm>
        </p:grpSpPr>
        <p:sp>
          <p:nvSpPr>
            <p:cNvPr id="151" name="Freeform 188">
              <a:extLst>
                <a:ext uri="{FF2B5EF4-FFF2-40B4-BE49-F238E27FC236}">
                  <a16:creationId xmlns:a16="http://schemas.microsoft.com/office/drawing/2014/main" id="{5755A9FB-5442-54EC-2A40-E06E26C56E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7121" y="2375992"/>
              <a:ext cx="2316163" cy="823019"/>
            </a:xfrm>
            <a:custGeom>
              <a:avLst/>
              <a:gdLst>
                <a:gd name="T0" fmla="*/ 1459 w 1459"/>
                <a:gd name="T1" fmla="*/ 672 h 672"/>
                <a:gd name="T2" fmla="*/ 1049 w 1459"/>
                <a:gd name="T3" fmla="*/ 672 h 672"/>
                <a:gd name="T4" fmla="*/ 993 w 1459"/>
                <a:gd name="T5" fmla="*/ 616 h 672"/>
                <a:gd name="T6" fmla="*/ 111 w 1459"/>
                <a:gd name="T7" fmla="*/ 616 h 672"/>
                <a:gd name="T8" fmla="*/ 0 w 1459"/>
                <a:gd name="T9" fmla="*/ 514 h 672"/>
                <a:gd name="T10" fmla="*/ 0 w 1459"/>
                <a:gd name="T11" fmla="*/ 0 h 672"/>
                <a:gd name="T12" fmla="*/ 1381 w 1459"/>
                <a:gd name="T13" fmla="*/ 0 h 672"/>
                <a:gd name="T14" fmla="*/ 1459 w 1459"/>
                <a:gd name="T15" fmla="*/ 79 h 672"/>
                <a:gd name="T16" fmla="*/ 1459 w 1459"/>
                <a:gd name="T17" fmla="*/ 672 h 672"/>
                <a:gd name="T18" fmla="*/ 1055 w 1459"/>
                <a:gd name="T19" fmla="*/ 655 h 672"/>
                <a:gd name="T20" fmla="*/ 1443 w 1459"/>
                <a:gd name="T21" fmla="*/ 655 h 672"/>
                <a:gd name="T22" fmla="*/ 1443 w 1459"/>
                <a:gd name="T23" fmla="*/ 86 h 672"/>
                <a:gd name="T24" fmla="*/ 1374 w 1459"/>
                <a:gd name="T25" fmla="*/ 17 h 672"/>
                <a:gd name="T26" fmla="*/ 17 w 1459"/>
                <a:gd name="T27" fmla="*/ 17 h 672"/>
                <a:gd name="T28" fmla="*/ 17 w 1459"/>
                <a:gd name="T29" fmla="*/ 507 h 672"/>
                <a:gd name="T30" fmla="*/ 117 w 1459"/>
                <a:gd name="T31" fmla="*/ 600 h 672"/>
                <a:gd name="T32" fmla="*/ 1001 w 1459"/>
                <a:gd name="T33" fmla="*/ 600 h 672"/>
                <a:gd name="T34" fmla="*/ 1055 w 1459"/>
                <a:gd name="T35" fmla="*/ 65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9" h="672">
                  <a:moveTo>
                    <a:pt x="1459" y="672"/>
                  </a:moveTo>
                  <a:lnTo>
                    <a:pt x="1049" y="672"/>
                  </a:lnTo>
                  <a:lnTo>
                    <a:pt x="993" y="616"/>
                  </a:lnTo>
                  <a:lnTo>
                    <a:pt x="111" y="616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1381" y="0"/>
                  </a:lnTo>
                  <a:lnTo>
                    <a:pt x="1459" y="79"/>
                  </a:lnTo>
                  <a:lnTo>
                    <a:pt x="1459" y="672"/>
                  </a:lnTo>
                  <a:close/>
                  <a:moveTo>
                    <a:pt x="1055" y="655"/>
                  </a:moveTo>
                  <a:lnTo>
                    <a:pt x="1443" y="655"/>
                  </a:lnTo>
                  <a:lnTo>
                    <a:pt x="1443" y="86"/>
                  </a:lnTo>
                  <a:lnTo>
                    <a:pt x="1374" y="17"/>
                  </a:lnTo>
                  <a:lnTo>
                    <a:pt x="17" y="17"/>
                  </a:lnTo>
                  <a:lnTo>
                    <a:pt x="17" y="507"/>
                  </a:lnTo>
                  <a:lnTo>
                    <a:pt x="117" y="600"/>
                  </a:lnTo>
                  <a:lnTo>
                    <a:pt x="1001" y="600"/>
                  </a:lnTo>
                  <a:lnTo>
                    <a:pt x="1055" y="6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44">
              <a:extLst>
                <a:ext uri="{FF2B5EF4-FFF2-40B4-BE49-F238E27FC236}">
                  <a16:creationId xmlns:a16="http://schemas.microsoft.com/office/drawing/2014/main" id="{86FF2363-34CE-9FF4-7D05-CF64A6ACB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8896" y="3143898"/>
              <a:ext cx="109538" cy="46540"/>
            </a:xfrm>
            <a:custGeom>
              <a:avLst/>
              <a:gdLst>
                <a:gd name="T0" fmla="*/ 118 w 122"/>
                <a:gd name="T1" fmla="*/ 55 h 67"/>
                <a:gd name="T2" fmla="*/ 66 w 122"/>
                <a:gd name="T3" fmla="*/ 3 h 67"/>
                <a:gd name="T4" fmla="*/ 56 w 122"/>
                <a:gd name="T5" fmla="*/ 3 h 67"/>
                <a:gd name="T6" fmla="*/ 4 w 122"/>
                <a:gd name="T7" fmla="*/ 55 h 67"/>
                <a:gd name="T8" fmla="*/ 9 w 122"/>
                <a:gd name="T9" fmla="*/ 66 h 67"/>
                <a:gd name="T10" fmla="*/ 113 w 122"/>
                <a:gd name="T11" fmla="*/ 67 h 67"/>
                <a:gd name="T12" fmla="*/ 118 w 122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2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45">
              <a:extLst>
                <a:ext uri="{FF2B5EF4-FFF2-40B4-BE49-F238E27FC236}">
                  <a16:creationId xmlns:a16="http://schemas.microsoft.com/office/drawing/2014/main" id="{7BC68406-EA12-4919-60ED-D5187222B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46">
              <a:extLst>
                <a:ext uri="{FF2B5EF4-FFF2-40B4-BE49-F238E27FC236}">
                  <a16:creationId xmlns:a16="http://schemas.microsoft.com/office/drawing/2014/main" id="{8BE2AF58-CDD0-7646-B047-E67CA8D37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5033" y="3143898"/>
              <a:ext cx="109538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47">
              <a:extLst>
                <a:ext uri="{FF2B5EF4-FFF2-40B4-BE49-F238E27FC236}">
                  <a16:creationId xmlns:a16="http://schemas.microsoft.com/office/drawing/2014/main" id="{92907C86-B002-C082-25B8-4C11699DF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8671" y="3143898"/>
              <a:ext cx="111125" cy="46540"/>
            </a:xfrm>
            <a:custGeom>
              <a:avLst/>
              <a:gdLst>
                <a:gd name="T0" fmla="*/ 118 w 123"/>
                <a:gd name="T1" fmla="*/ 11 h 66"/>
                <a:gd name="T2" fmla="*/ 66 w 123"/>
                <a:gd name="T3" fmla="*/ 64 h 66"/>
                <a:gd name="T4" fmla="*/ 56 w 123"/>
                <a:gd name="T5" fmla="*/ 64 h 66"/>
                <a:gd name="T6" fmla="*/ 4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8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48">
              <a:extLst>
                <a:ext uri="{FF2B5EF4-FFF2-40B4-BE49-F238E27FC236}">
                  <a16:creationId xmlns:a16="http://schemas.microsoft.com/office/drawing/2014/main" id="{4E9BF895-2B72-2F41-6873-F9233CDB6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3896" y="3143898"/>
              <a:ext cx="109538" cy="46540"/>
            </a:xfrm>
            <a:custGeom>
              <a:avLst/>
              <a:gdLst>
                <a:gd name="T0" fmla="*/ 118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3 w 123"/>
                <a:gd name="T11" fmla="*/ 67 h 67"/>
                <a:gd name="T12" fmla="*/ 118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3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49">
              <a:extLst>
                <a:ext uri="{FF2B5EF4-FFF2-40B4-BE49-F238E27FC236}">
                  <a16:creationId xmlns:a16="http://schemas.microsoft.com/office/drawing/2014/main" id="{DF5147EB-7F66-B2CF-AA4D-F2E920ED2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50">
              <a:extLst>
                <a:ext uri="{FF2B5EF4-FFF2-40B4-BE49-F238E27FC236}">
                  <a16:creationId xmlns:a16="http://schemas.microsoft.com/office/drawing/2014/main" id="{4ACBD441-087C-74B0-AB39-A95E1E281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6171" y="3143898"/>
              <a:ext cx="111125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7 w 123"/>
                <a:gd name="T5" fmla="*/ 3 h 67"/>
                <a:gd name="T6" fmla="*/ 5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4" y="0"/>
                    <a:pt x="59" y="0"/>
                    <a:pt x="57" y="3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51">
              <a:extLst>
                <a:ext uri="{FF2B5EF4-FFF2-40B4-BE49-F238E27FC236}">
                  <a16:creationId xmlns:a16="http://schemas.microsoft.com/office/drawing/2014/main" id="{12B4621F-8453-6C09-8FFD-14B5375B3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1396" y="3143898"/>
              <a:ext cx="109538" cy="46540"/>
            </a:xfrm>
            <a:custGeom>
              <a:avLst/>
              <a:gdLst>
                <a:gd name="T0" fmla="*/ 119 w 123"/>
                <a:gd name="T1" fmla="*/ 11 h 66"/>
                <a:gd name="T2" fmla="*/ 66 w 123"/>
                <a:gd name="T3" fmla="*/ 64 h 66"/>
                <a:gd name="T4" fmla="*/ 57 w 123"/>
                <a:gd name="T5" fmla="*/ 64 h 66"/>
                <a:gd name="T6" fmla="*/ 5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9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9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4" y="66"/>
                    <a:pt x="59" y="66"/>
                    <a:pt x="57" y="6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52">
              <a:extLst>
                <a:ext uri="{FF2B5EF4-FFF2-40B4-BE49-F238E27FC236}">
                  <a16:creationId xmlns:a16="http://schemas.microsoft.com/office/drawing/2014/main" id="{443C3CC5-F9CE-D251-AFC4-1DAADC124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471" y="2336801"/>
              <a:ext cx="317500" cy="117574"/>
            </a:xfrm>
            <a:custGeom>
              <a:avLst/>
              <a:gdLst>
                <a:gd name="T0" fmla="*/ 191 w 200"/>
                <a:gd name="T1" fmla="*/ 96 h 96"/>
                <a:gd name="T2" fmla="*/ 107 w 200"/>
                <a:gd name="T3" fmla="*/ 12 h 96"/>
                <a:gd name="T4" fmla="*/ 0 w 200"/>
                <a:gd name="T5" fmla="*/ 12 h 96"/>
                <a:gd name="T6" fmla="*/ 0 w 200"/>
                <a:gd name="T7" fmla="*/ 0 h 96"/>
                <a:gd name="T8" fmla="*/ 113 w 200"/>
                <a:gd name="T9" fmla="*/ 0 h 96"/>
                <a:gd name="T10" fmla="*/ 200 w 200"/>
                <a:gd name="T11" fmla="*/ 88 h 96"/>
                <a:gd name="T12" fmla="*/ 191 w 200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6">
                  <a:moveTo>
                    <a:pt x="191" y="96"/>
                  </a:move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3" y="0"/>
                  </a:lnTo>
                  <a:lnTo>
                    <a:pt x="200" y="88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B590A990-561D-12EC-F4C8-2DEB9693BE84}"/>
              </a:ext>
            </a:extLst>
          </p:cNvPr>
          <p:cNvSpPr txBox="1"/>
          <p:nvPr/>
        </p:nvSpPr>
        <p:spPr>
          <a:xfrm flipH="1">
            <a:off x="8548113" y="2662095"/>
            <a:ext cx="1846659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机制需理顺和完善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902B5A22-F418-5387-6089-CE0CA0FBC300}"/>
              </a:ext>
            </a:extLst>
          </p:cNvPr>
          <p:cNvGrpSpPr/>
          <p:nvPr/>
        </p:nvGrpSpPr>
        <p:grpSpPr>
          <a:xfrm>
            <a:off x="8688820" y="3669850"/>
            <a:ext cx="2751076" cy="843682"/>
            <a:chOff x="8537121" y="2336801"/>
            <a:chExt cx="2355850" cy="862210"/>
          </a:xfrm>
        </p:grpSpPr>
        <p:sp>
          <p:nvSpPr>
            <p:cNvPr id="164" name="Freeform 188">
              <a:extLst>
                <a:ext uri="{FF2B5EF4-FFF2-40B4-BE49-F238E27FC236}">
                  <a16:creationId xmlns:a16="http://schemas.microsoft.com/office/drawing/2014/main" id="{8517A64D-BB8E-E7D9-C658-761044A989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7121" y="2375992"/>
              <a:ext cx="2316163" cy="823019"/>
            </a:xfrm>
            <a:custGeom>
              <a:avLst/>
              <a:gdLst>
                <a:gd name="T0" fmla="*/ 1459 w 1459"/>
                <a:gd name="T1" fmla="*/ 672 h 672"/>
                <a:gd name="T2" fmla="*/ 1049 w 1459"/>
                <a:gd name="T3" fmla="*/ 672 h 672"/>
                <a:gd name="T4" fmla="*/ 993 w 1459"/>
                <a:gd name="T5" fmla="*/ 616 h 672"/>
                <a:gd name="T6" fmla="*/ 111 w 1459"/>
                <a:gd name="T7" fmla="*/ 616 h 672"/>
                <a:gd name="T8" fmla="*/ 0 w 1459"/>
                <a:gd name="T9" fmla="*/ 514 h 672"/>
                <a:gd name="T10" fmla="*/ 0 w 1459"/>
                <a:gd name="T11" fmla="*/ 0 h 672"/>
                <a:gd name="T12" fmla="*/ 1381 w 1459"/>
                <a:gd name="T13" fmla="*/ 0 h 672"/>
                <a:gd name="T14" fmla="*/ 1459 w 1459"/>
                <a:gd name="T15" fmla="*/ 79 h 672"/>
                <a:gd name="T16" fmla="*/ 1459 w 1459"/>
                <a:gd name="T17" fmla="*/ 672 h 672"/>
                <a:gd name="T18" fmla="*/ 1055 w 1459"/>
                <a:gd name="T19" fmla="*/ 655 h 672"/>
                <a:gd name="T20" fmla="*/ 1443 w 1459"/>
                <a:gd name="T21" fmla="*/ 655 h 672"/>
                <a:gd name="T22" fmla="*/ 1443 w 1459"/>
                <a:gd name="T23" fmla="*/ 86 h 672"/>
                <a:gd name="T24" fmla="*/ 1374 w 1459"/>
                <a:gd name="T25" fmla="*/ 17 h 672"/>
                <a:gd name="T26" fmla="*/ 17 w 1459"/>
                <a:gd name="T27" fmla="*/ 17 h 672"/>
                <a:gd name="T28" fmla="*/ 17 w 1459"/>
                <a:gd name="T29" fmla="*/ 507 h 672"/>
                <a:gd name="T30" fmla="*/ 117 w 1459"/>
                <a:gd name="T31" fmla="*/ 600 h 672"/>
                <a:gd name="T32" fmla="*/ 1001 w 1459"/>
                <a:gd name="T33" fmla="*/ 600 h 672"/>
                <a:gd name="T34" fmla="*/ 1055 w 1459"/>
                <a:gd name="T35" fmla="*/ 65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9" h="672">
                  <a:moveTo>
                    <a:pt x="1459" y="672"/>
                  </a:moveTo>
                  <a:lnTo>
                    <a:pt x="1049" y="672"/>
                  </a:lnTo>
                  <a:lnTo>
                    <a:pt x="993" y="616"/>
                  </a:lnTo>
                  <a:lnTo>
                    <a:pt x="111" y="616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1381" y="0"/>
                  </a:lnTo>
                  <a:lnTo>
                    <a:pt x="1459" y="79"/>
                  </a:lnTo>
                  <a:lnTo>
                    <a:pt x="1459" y="672"/>
                  </a:lnTo>
                  <a:close/>
                  <a:moveTo>
                    <a:pt x="1055" y="655"/>
                  </a:moveTo>
                  <a:lnTo>
                    <a:pt x="1443" y="655"/>
                  </a:lnTo>
                  <a:lnTo>
                    <a:pt x="1443" y="86"/>
                  </a:lnTo>
                  <a:lnTo>
                    <a:pt x="1374" y="17"/>
                  </a:lnTo>
                  <a:lnTo>
                    <a:pt x="17" y="17"/>
                  </a:lnTo>
                  <a:lnTo>
                    <a:pt x="17" y="507"/>
                  </a:lnTo>
                  <a:lnTo>
                    <a:pt x="117" y="600"/>
                  </a:lnTo>
                  <a:lnTo>
                    <a:pt x="1001" y="600"/>
                  </a:lnTo>
                  <a:lnTo>
                    <a:pt x="1055" y="6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44">
              <a:extLst>
                <a:ext uri="{FF2B5EF4-FFF2-40B4-BE49-F238E27FC236}">
                  <a16:creationId xmlns:a16="http://schemas.microsoft.com/office/drawing/2014/main" id="{39AD4AC9-C1E7-5F2C-2163-EC6137F10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8896" y="3143898"/>
              <a:ext cx="109538" cy="46540"/>
            </a:xfrm>
            <a:custGeom>
              <a:avLst/>
              <a:gdLst>
                <a:gd name="T0" fmla="*/ 118 w 122"/>
                <a:gd name="T1" fmla="*/ 55 h 67"/>
                <a:gd name="T2" fmla="*/ 66 w 122"/>
                <a:gd name="T3" fmla="*/ 3 h 67"/>
                <a:gd name="T4" fmla="*/ 56 w 122"/>
                <a:gd name="T5" fmla="*/ 3 h 67"/>
                <a:gd name="T6" fmla="*/ 4 w 122"/>
                <a:gd name="T7" fmla="*/ 55 h 67"/>
                <a:gd name="T8" fmla="*/ 9 w 122"/>
                <a:gd name="T9" fmla="*/ 66 h 67"/>
                <a:gd name="T10" fmla="*/ 113 w 122"/>
                <a:gd name="T11" fmla="*/ 67 h 67"/>
                <a:gd name="T12" fmla="*/ 118 w 122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2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45">
              <a:extLst>
                <a:ext uri="{FF2B5EF4-FFF2-40B4-BE49-F238E27FC236}">
                  <a16:creationId xmlns:a16="http://schemas.microsoft.com/office/drawing/2014/main" id="{ED912F4B-9575-E9A9-E523-E9AAACBAA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46">
              <a:extLst>
                <a:ext uri="{FF2B5EF4-FFF2-40B4-BE49-F238E27FC236}">
                  <a16:creationId xmlns:a16="http://schemas.microsoft.com/office/drawing/2014/main" id="{DF60FE11-C0FE-4D11-20CB-502B91862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5033" y="3143898"/>
              <a:ext cx="109538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47">
              <a:extLst>
                <a:ext uri="{FF2B5EF4-FFF2-40B4-BE49-F238E27FC236}">
                  <a16:creationId xmlns:a16="http://schemas.microsoft.com/office/drawing/2014/main" id="{7BBF31B1-A2A6-E303-0B95-B4B0CCBA1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8671" y="3143898"/>
              <a:ext cx="111125" cy="46540"/>
            </a:xfrm>
            <a:custGeom>
              <a:avLst/>
              <a:gdLst>
                <a:gd name="T0" fmla="*/ 118 w 123"/>
                <a:gd name="T1" fmla="*/ 11 h 66"/>
                <a:gd name="T2" fmla="*/ 66 w 123"/>
                <a:gd name="T3" fmla="*/ 64 h 66"/>
                <a:gd name="T4" fmla="*/ 56 w 123"/>
                <a:gd name="T5" fmla="*/ 64 h 66"/>
                <a:gd name="T6" fmla="*/ 4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8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48">
              <a:extLst>
                <a:ext uri="{FF2B5EF4-FFF2-40B4-BE49-F238E27FC236}">
                  <a16:creationId xmlns:a16="http://schemas.microsoft.com/office/drawing/2014/main" id="{2E8636DA-87F8-5490-2227-D07A205E3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3896" y="3143898"/>
              <a:ext cx="109538" cy="46540"/>
            </a:xfrm>
            <a:custGeom>
              <a:avLst/>
              <a:gdLst>
                <a:gd name="T0" fmla="*/ 118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3 w 123"/>
                <a:gd name="T11" fmla="*/ 67 h 67"/>
                <a:gd name="T12" fmla="*/ 118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3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49">
              <a:extLst>
                <a:ext uri="{FF2B5EF4-FFF2-40B4-BE49-F238E27FC236}">
                  <a16:creationId xmlns:a16="http://schemas.microsoft.com/office/drawing/2014/main" id="{BF5FD09B-B8B3-2267-E987-EF7501DD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50">
              <a:extLst>
                <a:ext uri="{FF2B5EF4-FFF2-40B4-BE49-F238E27FC236}">
                  <a16:creationId xmlns:a16="http://schemas.microsoft.com/office/drawing/2014/main" id="{408A05B6-5182-8FF9-9BAF-9D7753DB6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6171" y="3143898"/>
              <a:ext cx="111125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7 w 123"/>
                <a:gd name="T5" fmla="*/ 3 h 67"/>
                <a:gd name="T6" fmla="*/ 5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4" y="0"/>
                    <a:pt x="59" y="0"/>
                    <a:pt x="57" y="3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51">
              <a:extLst>
                <a:ext uri="{FF2B5EF4-FFF2-40B4-BE49-F238E27FC236}">
                  <a16:creationId xmlns:a16="http://schemas.microsoft.com/office/drawing/2014/main" id="{EB2EF804-4BB8-5A7A-C051-A3BEB3A74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1396" y="3143898"/>
              <a:ext cx="109538" cy="46540"/>
            </a:xfrm>
            <a:custGeom>
              <a:avLst/>
              <a:gdLst>
                <a:gd name="T0" fmla="*/ 119 w 123"/>
                <a:gd name="T1" fmla="*/ 11 h 66"/>
                <a:gd name="T2" fmla="*/ 66 w 123"/>
                <a:gd name="T3" fmla="*/ 64 h 66"/>
                <a:gd name="T4" fmla="*/ 57 w 123"/>
                <a:gd name="T5" fmla="*/ 64 h 66"/>
                <a:gd name="T6" fmla="*/ 5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9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9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4" y="66"/>
                    <a:pt x="59" y="66"/>
                    <a:pt x="57" y="6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52">
              <a:extLst>
                <a:ext uri="{FF2B5EF4-FFF2-40B4-BE49-F238E27FC236}">
                  <a16:creationId xmlns:a16="http://schemas.microsoft.com/office/drawing/2014/main" id="{24F48EFE-0DFF-FF95-6A82-2D285C5F8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471" y="2336801"/>
              <a:ext cx="317500" cy="117574"/>
            </a:xfrm>
            <a:custGeom>
              <a:avLst/>
              <a:gdLst>
                <a:gd name="T0" fmla="*/ 191 w 200"/>
                <a:gd name="T1" fmla="*/ 96 h 96"/>
                <a:gd name="T2" fmla="*/ 107 w 200"/>
                <a:gd name="T3" fmla="*/ 12 h 96"/>
                <a:gd name="T4" fmla="*/ 0 w 200"/>
                <a:gd name="T5" fmla="*/ 12 h 96"/>
                <a:gd name="T6" fmla="*/ 0 w 200"/>
                <a:gd name="T7" fmla="*/ 0 h 96"/>
                <a:gd name="T8" fmla="*/ 113 w 200"/>
                <a:gd name="T9" fmla="*/ 0 h 96"/>
                <a:gd name="T10" fmla="*/ 200 w 200"/>
                <a:gd name="T11" fmla="*/ 88 h 96"/>
                <a:gd name="T12" fmla="*/ 191 w 200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6">
                  <a:moveTo>
                    <a:pt x="191" y="96"/>
                  </a:move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3" y="0"/>
                  </a:lnTo>
                  <a:lnTo>
                    <a:pt x="200" y="88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4BAF292-E8ED-0D06-3A68-00837387C72E}"/>
              </a:ext>
            </a:extLst>
          </p:cNvPr>
          <p:cNvSpPr txBox="1"/>
          <p:nvPr/>
        </p:nvSpPr>
        <p:spPr>
          <a:xfrm flipH="1">
            <a:off x="8918560" y="3908083"/>
            <a:ext cx="1846659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业务水平有待提高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096F1E0E-B676-72EF-5ED9-4E6EA5C67A5D}"/>
              </a:ext>
            </a:extLst>
          </p:cNvPr>
          <p:cNvGrpSpPr/>
          <p:nvPr/>
        </p:nvGrpSpPr>
        <p:grpSpPr>
          <a:xfrm>
            <a:off x="8318373" y="4915839"/>
            <a:ext cx="2751076" cy="843682"/>
            <a:chOff x="8537121" y="2336801"/>
            <a:chExt cx="2355850" cy="862210"/>
          </a:xfrm>
        </p:grpSpPr>
        <p:sp>
          <p:nvSpPr>
            <p:cNvPr id="177" name="Freeform 188">
              <a:extLst>
                <a:ext uri="{FF2B5EF4-FFF2-40B4-BE49-F238E27FC236}">
                  <a16:creationId xmlns:a16="http://schemas.microsoft.com/office/drawing/2014/main" id="{EB6021F3-8DFE-748F-AAA8-BBB6961458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7121" y="2375992"/>
              <a:ext cx="2316163" cy="823019"/>
            </a:xfrm>
            <a:custGeom>
              <a:avLst/>
              <a:gdLst>
                <a:gd name="T0" fmla="*/ 1459 w 1459"/>
                <a:gd name="T1" fmla="*/ 672 h 672"/>
                <a:gd name="T2" fmla="*/ 1049 w 1459"/>
                <a:gd name="T3" fmla="*/ 672 h 672"/>
                <a:gd name="T4" fmla="*/ 993 w 1459"/>
                <a:gd name="T5" fmla="*/ 616 h 672"/>
                <a:gd name="T6" fmla="*/ 111 w 1459"/>
                <a:gd name="T7" fmla="*/ 616 h 672"/>
                <a:gd name="T8" fmla="*/ 0 w 1459"/>
                <a:gd name="T9" fmla="*/ 514 h 672"/>
                <a:gd name="T10" fmla="*/ 0 w 1459"/>
                <a:gd name="T11" fmla="*/ 0 h 672"/>
                <a:gd name="T12" fmla="*/ 1381 w 1459"/>
                <a:gd name="T13" fmla="*/ 0 h 672"/>
                <a:gd name="T14" fmla="*/ 1459 w 1459"/>
                <a:gd name="T15" fmla="*/ 79 h 672"/>
                <a:gd name="T16" fmla="*/ 1459 w 1459"/>
                <a:gd name="T17" fmla="*/ 672 h 672"/>
                <a:gd name="T18" fmla="*/ 1055 w 1459"/>
                <a:gd name="T19" fmla="*/ 655 h 672"/>
                <a:gd name="T20" fmla="*/ 1443 w 1459"/>
                <a:gd name="T21" fmla="*/ 655 h 672"/>
                <a:gd name="T22" fmla="*/ 1443 w 1459"/>
                <a:gd name="T23" fmla="*/ 86 h 672"/>
                <a:gd name="T24" fmla="*/ 1374 w 1459"/>
                <a:gd name="T25" fmla="*/ 17 h 672"/>
                <a:gd name="T26" fmla="*/ 17 w 1459"/>
                <a:gd name="T27" fmla="*/ 17 h 672"/>
                <a:gd name="T28" fmla="*/ 17 w 1459"/>
                <a:gd name="T29" fmla="*/ 507 h 672"/>
                <a:gd name="T30" fmla="*/ 117 w 1459"/>
                <a:gd name="T31" fmla="*/ 600 h 672"/>
                <a:gd name="T32" fmla="*/ 1001 w 1459"/>
                <a:gd name="T33" fmla="*/ 600 h 672"/>
                <a:gd name="T34" fmla="*/ 1055 w 1459"/>
                <a:gd name="T35" fmla="*/ 655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9" h="672">
                  <a:moveTo>
                    <a:pt x="1459" y="672"/>
                  </a:moveTo>
                  <a:lnTo>
                    <a:pt x="1049" y="672"/>
                  </a:lnTo>
                  <a:lnTo>
                    <a:pt x="993" y="616"/>
                  </a:lnTo>
                  <a:lnTo>
                    <a:pt x="111" y="616"/>
                  </a:lnTo>
                  <a:lnTo>
                    <a:pt x="0" y="514"/>
                  </a:lnTo>
                  <a:lnTo>
                    <a:pt x="0" y="0"/>
                  </a:lnTo>
                  <a:lnTo>
                    <a:pt x="1381" y="0"/>
                  </a:lnTo>
                  <a:lnTo>
                    <a:pt x="1459" y="79"/>
                  </a:lnTo>
                  <a:lnTo>
                    <a:pt x="1459" y="672"/>
                  </a:lnTo>
                  <a:close/>
                  <a:moveTo>
                    <a:pt x="1055" y="655"/>
                  </a:moveTo>
                  <a:lnTo>
                    <a:pt x="1443" y="655"/>
                  </a:lnTo>
                  <a:lnTo>
                    <a:pt x="1443" y="86"/>
                  </a:lnTo>
                  <a:lnTo>
                    <a:pt x="1374" y="17"/>
                  </a:lnTo>
                  <a:lnTo>
                    <a:pt x="17" y="17"/>
                  </a:lnTo>
                  <a:lnTo>
                    <a:pt x="17" y="507"/>
                  </a:lnTo>
                  <a:lnTo>
                    <a:pt x="117" y="600"/>
                  </a:lnTo>
                  <a:lnTo>
                    <a:pt x="1001" y="600"/>
                  </a:lnTo>
                  <a:lnTo>
                    <a:pt x="1055" y="6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44">
              <a:extLst>
                <a:ext uri="{FF2B5EF4-FFF2-40B4-BE49-F238E27FC236}">
                  <a16:creationId xmlns:a16="http://schemas.microsoft.com/office/drawing/2014/main" id="{88E0B89D-EA01-5100-99F3-0D6928270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8896" y="3143898"/>
              <a:ext cx="109538" cy="46540"/>
            </a:xfrm>
            <a:custGeom>
              <a:avLst/>
              <a:gdLst>
                <a:gd name="T0" fmla="*/ 118 w 122"/>
                <a:gd name="T1" fmla="*/ 55 h 67"/>
                <a:gd name="T2" fmla="*/ 66 w 122"/>
                <a:gd name="T3" fmla="*/ 3 h 67"/>
                <a:gd name="T4" fmla="*/ 56 w 122"/>
                <a:gd name="T5" fmla="*/ 3 h 67"/>
                <a:gd name="T6" fmla="*/ 4 w 122"/>
                <a:gd name="T7" fmla="*/ 55 h 67"/>
                <a:gd name="T8" fmla="*/ 9 w 122"/>
                <a:gd name="T9" fmla="*/ 66 h 67"/>
                <a:gd name="T10" fmla="*/ 113 w 122"/>
                <a:gd name="T11" fmla="*/ 67 h 67"/>
                <a:gd name="T12" fmla="*/ 118 w 122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2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45">
              <a:extLst>
                <a:ext uri="{FF2B5EF4-FFF2-40B4-BE49-F238E27FC236}">
                  <a16:creationId xmlns:a16="http://schemas.microsoft.com/office/drawing/2014/main" id="{4A3DE0F2-5339-AF1F-B242-94E701AD8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46">
              <a:extLst>
                <a:ext uri="{FF2B5EF4-FFF2-40B4-BE49-F238E27FC236}">
                  <a16:creationId xmlns:a16="http://schemas.microsoft.com/office/drawing/2014/main" id="{F8DE6FEA-326C-B7AE-0EA5-6A2C935DD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5033" y="3143898"/>
              <a:ext cx="109538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47">
              <a:extLst>
                <a:ext uri="{FF2B5EF4-FFF2-40B4-BE49-F238E27FC236}">
                  <a16:creationId xmlns:a16="http://schemas.microsoft.com/office/drawing/2014/main" id="{F503C9AD-16E0-C9DE-F8D6-3725CECAC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8671" y="3143898"/>
              <a:ext cx="111125" cy="46540"/>
            </a:xfrm>
            <a:custGeom>
              <a:avLst/>
              <a:gdLst>
                <a:gd name="T0" fmla="*/ 118 w 123"/>
                <a:gd name="T1" fmla="*/ 11 h 66"/>
                <a:gd name="T2" fmla="*/ 66 w 123"/>
                <a:gd name="T3" fmla="*/ 64 h 66"/>
                <a:gd name="T4" fmla="*/ 56 w 123"/>
                <a:gd name="T5" fmla="*/ 64 h 66"/>
                <a:gd name="T6" fmla="*/ 4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8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48">
              <a:extLst>
                <a:ext uri="{FF2B5EF4-FFF2-40B4-BE49-F238E27FC236}">
                  <a16:creationId xmlns:a16="http://schemas.microsoft.com/office/drawing/2014/main" id="{BE23F23D-83DF-5A80-F683-130AC1821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3896" y="3143898"/>
              <a:ext cx="109538" cy="46540"/>
            </a:xfrm>
            <a:custGeom>
              <a:avLst/>
              <a:gdLst>
                <a:gd name="T0" fmla="*/ 118 w 123"/>
                <a:gd name="T1" fmla="*/ 55 h 67"/>
                <a:gd name="T2" fmla="*/ 66 w 123"/>
                <a:gd name="T3" fmla="*/ 3 h 67"/>
                <a:gd name="T4" fmla="*/ 56 w 123"/>
                <a:gd name="T5" fmla="*/ 3 h 67"/>
                <a:gd name="T6" fmla="*/ 4 w 123"/>
                <a:gd name="T7" fmla="*/ 55 h 67"/>
                <a:gd name="T8" fmla="*/ 9 w 123"/>
                <a:gd name="T9" fmla="*/ 66 h 67"/>
                <a:gd name="T10" fmla="*/ 113 w 123"/>
                <a:gd name="T11" fmla="*/ 67 h 67"/>
                <a:gd name="T12" fmla="*/ 118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8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3" y="0"/>
                    <a:pt x="59" y="0"/>
                    <a:pt x="56" y="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9" y="67"/>
                    <a:pt x="123" y="59"/>
                    <a:pt x="118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9">
              <a:extLst>
                <a:ext uri="{FF2B5EF4-FFF2-40B4-BE49-F238E27FC236}">
                  <a16:creationId xmlns:a16="http://schemas.microsoft.com/office/drawing/2014/main" id="{D0CEA781-B63D-ECCC-0630-A10C866AF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533" y="3143898"/>
              <a:ext cx="109538" cy="46540"/>
            </a:xfrm>
            <a:custGeom>
              <a:avLst/>
              <a:gdLst>
                <a:gd name="T0" fmla="*/ 118 w 122"/>
                <a:gd name="T1" fmla="*/ 11 h 66"/>
                <a:gd name="T2" fmla="*/ 66 w 122"/>
                <a:gd name="T3" fmla="*/ 64 h 66"/>
                <a:gd name="T4" fmla="*/ 56 w 122"/>
                <a:gd name="T5" fmla="*/ 64 h 66"/>
                <a:gd name="T6" fmla="*/ 4 w 122"/>
                <a:gd name="T7" fmla="*/ 12 h 66"/>
                <a:gd name="T8" fmla="*/ 9 w 122"/>
                <a:gd name="T9" fmla="*/ 0 h 66"/>
                <a:gd name="T10" fmla="*/ 113 w 122"/>
                <a:gd name="T11" fmla="*/ 0 h 66"/>
                <a:gd name="T12" fmla="*/ 118 w 122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66">
                  <a:moveTo>
                    <a:pt x="118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3" y="66"/>
                    <a:pt x="59" y="66"/>
                    <a:pt x="56" y="6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2" y="7"/>
                    <a:pt x="118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50">
              <a:extLst>
                <a:ext uri="{FF2B5EF4-FFF2-40B4-BE49-F238E27FC236}">
                  <a16:creationId xmlns:a16="http://schemas.microsoft.com/office/drawing/2014/main" id="{70969EF1-AA36-58C1-ACB6-46213DDDA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6171" y="3143898"/>
              <a:ext cx="111125" cy="46540"/>
            </a:xfrm>
            <a:custGeom>
              <a:avLst/>
              <a:gdLst>
                <a:gd name="T0" fmla="*/ 119 w 123"/>
                <a:gd name="T1" fmla="*/ 55 h 67"/>
                <a:gd name="T2" fmla="*/ 66 w 123"/>
                <a:gd name="T3" fmla="*/ 3 h 67"/>
                <a:gd name="T4" fmla="*/ 57 w 123"/>
                <a:gd name="T5" fmla="*/ 3 h 67"/>
                <a:gd name="T6" fmla="*/ 5 w 123"/>
                <a:gd name="T7" fmla="*/ 55 h 67"/>
                <a:gd name="T8" fmla="*/ 9 w 123"/>
                <a:gd name="T9" fmla="*/ 66 h 67"/>
                <a:gd name="T10" fmla="*/ 114 w 123"/>
                <a:gd name="T11" fmla="*/ 67 h 67"/>
                <a:gd name="T12" fmla="*/ 119 w 123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7">
                  <a:moveTo>
                    <a:pt x="119" y="55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4" y="0"/>
                    <a:pt x="59" y="0"/>
                    <a:pt x="57" y="3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0" y="59"/>
                    <a:pt x="3" y="66"/>
                    <a:pt x="9" y="66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0" y="67"/>
                    <a:pt x="123" y="59"/>
                    <a:pt x="11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1">
              <a:extLst>
                <a:ext uri="{FF2B5EF4-FFF2-40B4-BE49-F238E27FC236}">
                  <a16:creationId xmlns:a16="http://schemas.microsoft.com/office/drawing/2014/main" id="{62F2EA2E-C238-D7D0-0558-AB7DC0649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1396" y="3143898"/>
              <a:ext cx="109538" cy="46540"/>
            </a:xfrm>
            <a:custGeom>
              <a:avLst/>
              <a:gdLst>
                <a:gd name="T0" fmla="*/ 119 w 123"/>
                <a:gd name="T1" fmla="*/ 11 h 66"/>
                <a:gd name="T2" fmla="*/ 66 w 123"/>
                <a:gd name="T3" fmla="*/ 64 h 66"/>
                <a:gd name="T4" fmla="*/ 57 w 123"/>
                <a:gd name="T5" fmla="*/ 64 h 66"/>
                <a:gd name="T6" fmla="*/ 5 w 123"/>
                <a:gd name="T7" fmla="*/ 12 h 66"/>
                <a:gd name="T8" fmla="*/ 9 w 123"/>
                <a:gd name="T9" fmla="*/ 0 h 66"/>
                <a:gd name="T10" fmla="*/ 114 w 123"/>
                <a:gd name="T11" fmla="*/ 0 h 66"/>
                <a:gd name="T12" fmla="*/ 119 w 123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6">
                  <a:moveTo>
                    <a:pt x="119" y="11"/>
                  </a:moveTo>
                  <a:cubicBezTo>
                    <a:pt x="66" y="64"/>
                    <a:pt x="66" y="64"/>
                    <a:pt x="66" y="64"/>
                  </a:cubicBezTo>
                  <a:cubicBezTo>
                    <a:pt x="64" y="66"/>
                    <a:pt x="59" y="66"/>
                    <a:pt x="57" y="6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7"/>
                    <a:pt x="3" y="0"/>
                    <a:pt x="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0" y="0"/>
                    <a:pt x="123" y="7"/>
                    <a:pt x="11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2">
              <a:extLst>
                <a:ext uri="{FF2B5EF4-FFF2-40B4-BE49-F238E27FC236}">
                  <a16:creationId xmlns:a16="http://schemas.microsoft.com/office/drawing/2014/main" id="{7F2C3CEB-5191-4ECD-2A87-94E0CFE45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471" y="2336801"/>
              <a:ext cx="317500" cy="117574"/>
            </a:xfrm>
            <a:custGeom>
              <a:avLst/>
              <a:gdLst>
                <a:gd name="T0" fmla="*/ 191 w 200"/>
                <a:gd name="T1" fmla="*/ 96 h 96"/>
                <a:gd name="T2" fmla="*/ 107 w 200"/>
                <a:gd name="T3" fmla="*/ 12 h 96"/>
                <a:gd name="T4" fmla="*/ 0 w 200"/>
                <a:gd name="T5" fmla="*/ 12 h 96"/>
                <a:gd name="T6" fmla="*/ 0 w 200"/>
                <a:gd name="T7" fmla="*/ 0 h 96"/>
                <a:gd name="T8" fmla="*/ 113 w 200"/>
                <a:gd name="T9" fmla="*/ 0 h 96"/>
                <a:gd name="T10" fmla="*/ 200 w 200"/>
                <a:gd name="T11" fmla="*/ 88 h 96"/>
                <a:gd name="T12" fmla="*/ 191 w 200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96">
                  <a:moveTo>
                    <a:pt x="191" y="96"/>
                  </a:moveTo>
                  <a:lnTo>
                    <a:pt x="10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13" y="0"/>
                  </a:lnTo>
                  <a:lnTo>
                    <a:pt x="200" y="88"/>
                  </a:lnTo>
                  <a:lnTo>
                    <a:pt x="191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ACA6DE08-7A23-0E77-3EFA-0183A3877009}"/>
              </a:ext>
            </a:extLst>
          </p:cNvPr>
          <p:cNvSpPr txBox="1"/>
          <p:nvPr/>
        </p:nvSpPr>
        <p:spPr>
          <a:xfrm flipH="1">
            <a:off x="8548113" y="5154072"/>
            <a:ext cx="1846659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1">
                    <a:lumMod val="10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队伍建设有待加强</a:t>
            </a:r>
            <a:endParaRPr lang="en-US" altLang="zh-CN" dirty="0">
              <a:solidFill>
                <a:schemeClr val="bg1">
                  <a:lumMod val="10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id="{9306C3E1-C760-6DCA-9F4F-436E4A39F8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07792" y="2328166"/>
            <a:ext cx="3138034" cy="3193122"/>
            <a:chOff x="2325" y="613"/>
            <a:chExt cx="3019" cy="3072"/>
          </a:xfrm>
          <a:solidFill>
            <a:schemeClr val="bg1"/>
          </a:solidFill>
        </p:grpSpPr>
        <p:sp>
          <p:nvSpPr>
            <p:cNvPr id="203" name="Freeform 5">
              <a:extLst>
                <a:ext uri="{FF2B5EF4-FFF2-40B4-BE49-F238E27FC236}">
                  <a16:creationId xmlns:a16="http://schemas.microsoft.com/office/drawing/2014/main" id="{7CE5774E-CE06-AB66-FA04-AEF4BACD1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3" y="645"/>
              <a:ext cx="779" cy="779"/>
            </a:xfrm>
            <a:custGeom>
              <a:avLst/>
              <a:gdLst>
                <a:gd name="T0" fmla="*/ 779 w 779"/>
                <a:gd name="T1" fmla="*/ 736 h 779"/>
                <a:gd name="T2" fmla="*/ 779 w 779"/>
                <a:gd name="T3" fmla="*/ 736 h 779"/>
                <a:gd name="T4" fmla="*/ 736 w 779"/>
                <a:gd name="T5" fmla="*/ 779 h 779"/>
                <a:gd name="T6" fmla="*/ 736 w 779"/>
                <a:gd name="T7" fmla="*/ 779 h 779"/>
                <a:gd name="T8" fmla="*/ 779 w 779"/>
                <a:gd name="T9" fmla="*/ 736 h 779"/>
                <a:gd name="T10" fmla="*/ 619 w 779"/>
                <a:gd name="T11" fmla="*/ 160 h 779"/>
                <a:gd name="T12" fmla="*/ 43 w 779"/>
                <a:gd name="T13" fmla="*/ 0 h 779"/>
                <a:gd name="T14" fmla="*/ 0 w 779"/>
                <a:gd name="T15" fmla="*/ 43 h 779"/>
                <a:gd name="T16" fmla="*/ 0 w 779"/>
                <a:gd name="T17" fmla="*/ 43 h 779"/>
                <a:gd name="T18" fmla="*/ 43 w 779"/>
                <a:gd name="T19" fmla="*/ 0 h 779"/>
                <a:gd name="T20" fmla="*/ 630 w 779"/>
                <a:gd name="T21" fmla="*/ 149 h 779"/>
                <a:gd name="T22" fmla="*/ 630 w 779"/>
                <a:gd name="T23" fmla="*/ 149 h 779"/>
                <a:gd name="T24" fmla="*/ 779 w 779"/>
                <a:gd name="T25" fmla="*/ 736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779">
                  <a:moveTo>
                    <a:pt x="779" y="736"/>
                  </a:moveTo>
                  <a:lnTo>
                    <a:pt x="779" y="736"/>
                  </a:lnTo>
                  <a:lnTo>
                    <a:pt x="736" y="779"/>
                  </a:lnTo>
                  <a:lnTo>
                    <a:pt x="736" y="779"/>
                  </a:lnTo>
                  <a:lnTo>
                    <a:pt x="779" y="736"/>
                  </a:lnTo>
                  <a:lnTo>
                    <a:pt x="619" y="160"/>
                  </a:lnTo>
                  <a:lnTo>
                    <a:pt x="43" y="0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43" y="0"/>
                  </a:lnTo>
                  <a:lnTo>
                    <a:pt x="630" y="149"/>
                  </a:lnTo>
                  <a:lnTo>
                    <a:pt x="630" y="149"/>
                  </a:lnTo>
                  <a:lnTo>
                    <a:pt x="779" y="7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">
              <a:extLst>
                <a:ext uri="{FF2B5EF4-FFF2-40B4-BE49-F238E27FC236}">
                  <a16:creationId xmlns:a16="http://schemas.microsoft.com/office/drawing/2014/main" id="{7F03B3F5-193B-003D-0DF8-9EDF949D9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3" y="645"/>
              <a:ext cx="779" cy="779"/>
            </a:xfrm>
            <a:custGeom>
              <a:avLst/>
              <a:gdLst>
                <a:gd name="T0" fmla="*/ 779 w 779"/>
                <a:gd name="T1" fmla="*/ 736 h 779"/>
                <a:gd name="T2" fmla="*/ 779 w 779"/>
                <a:gd name="T3" fmla="*/ 736 h 779"/>
                <a:gd name="T4" fmla="*/ 736 w 779"/>
                <a:gd name="T5" fmla="*/ 779 h 779"/>
                <a:gd name="T6" fmla="*/ 736 w 779"/>
                <a:gd name="T7" fmla="*/ 779 h 779"/>
                <a:gd name="T8" fmla="*/ 779 w 779"/>
                <a:gd name="T9" fmla="*/ 736 h 779"/>
                <a:gd name="T10" fmla="*/ 619 w 779"/>
                <a:gd name="T11" fmla="*/ 160 h 779"/>
                <a:gd name="T12" fmla="*/ 43 w 779"/>
                <a:gd name="T13" fmla="*/ 0 h 779"/>
                <a:gd name="T14" fmla="*/ 0 w 779"/>
                <a:gd name="T15" fmla="*/ 43 h 779"/>
                <a:gd name="T16" fmla="*/ 0 w 779"/>
                <a:gd name="T17" fmla="*/ 43 h 779"/>
                <a:gd name="T18" fmla="*/ 43 w 779"/>
                <a:gd name="T19" fmla="*/ 0 h 779"/>
                <a:gd name="T20" fmla="*/ 630 w 779"/>
                <a:gd name="T21" fmla="*/ 149 h 779"/>
                <a:gd name="T22" fmla="*/ 630 w 779"/>
                <a:gd name="T23" fmla="*/ 149 h 779"/>
                <a:gd name="T24" fmla="*/ 779 w 779"/>
                <a:gd name="T25" fmla="*/ 736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779">
                  <a:moveTo>
                    <a:pt x="779" y="736"/>
                  </a:moveTo>
                  <a:lnTo>
                    <a:pt x="779" y="736"/>
                  </a:lnTo>
                  <a:lnTo>
                    <a:pt x="736" y="779"/>
                  </a:lnTo>
                  <a:lnTo>
                    <a:pt x="736" y="779"/>
                  </a:lnTo>
                  <a:lnTo>
                    <a:pt x="779" y="736"/>
                  </a:lnTo>
                  <a:lnTo>
                    <a:pt x="619" y="160"/>
                  </a:lnTo>
                  <a:lnTo>
                    <a:pt x="43" y="0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43" y="0"/>
                  </a:lnTo>
                  <a:lnTo>
                    <a:pt x="630" y="149"/>
                  </a:lnTo>
                  <a:lnTo>
                    <a:pt x="630" y="149"/>
                  </a:lnTo>
                  <a:lnTo>
                    <a:pt x="779" y="73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">
              <a:extLst>
                <a:ext uri="{FF2B5EF4-FFF2-40B4-BE49-F238E27FC236}">
                  <a16:creationId xmlns:a16="http://schemas.microsoft.com/office/drawing/2014/main" id="{9335B044-0171-B8A2-F72D-2222308E9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" y="645"/>
              <a:ext cx="736" cy="779"/>
            </a:xfrm>
            <a:custGeom>
              <a:avLst/>
              <a:gdLst>
                <a:gd name="T0" fmla="*/ 1 w 69"/>
                <a:gd name="T1" fmla="*/ 0 h 73"/>
                <a:gd name="T2" fmla="*/ 0 w 69"/>
                <a:gd name="T3" fmla="*/ 0 h 73"/>
                <a:gd name="T4" fmla="*/ 54 w 69"/>
                <a:gd name="T5" fmla="*/ 15 h 73"/>
                <a:gd name="T6" fmla="*/ 69 w 69"/>
                <a:gd name="T7" fmla="*/ 69 h 73"/>
                <a:gd name="T8" fmla="*/ 65 w 69"/>
                <a:gd name="T9" fmla="*/ 73 h 73"/>
                <a:gd name="T10" fmla="*/ 69 w 69"/>
                <a:gd name="T11" fmla="*/ 69 h 73"/>
                <a:gd name="T12" fmla="*/ 55 w 69"/>
                <a:gd name="T13" fmla="*/ 15 h 73"/>
                <a:gd name="T14" fmla="*/ 1 w 69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7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55" y="15"/>
                    <a:pt x="55" y="15"/>
                  </a:cubicBezTo>
                  <a:cubicBezTo>
                    <a:pt x="54" y="15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">
              <a:extLst>
                <a:ext uri="{FF2B5EF4-FFF2-40B4-BE49-F238E27FC236}">
                  <a16:creationId xmlns:a16="http://schemas.microsoft.com/office/drawing/2014/main" id="{EC9F70AB-7341-538A-9610-27C8316AA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4" y="2864"/>
              <a:ext cx="779" cy="778"/>
            </a:xfrm>
            <a:custGeom>
              <a:avLst/>
              <a:gdLst>
                <a:gd name="T0" fmla="*/ 43 w 779"/>
                <a:gd name="T1" fmla="*/ 778 h 778"/>
                <a:gd name="T2" fmla="*/ 43 w 779"/>
                <a:gd name="T3" fmla="*/ 778 h 778"/>
                <a:gd name="T4" fmla="*/ 0 w 779"/>
                <a:gd name="T5" fmla="*/ 736 h 778"/>
                <a:gd name="T6" fmla="*/ 0 w 779"/>
                <a:gd name="T7" fmla="*/ 736 h 778"/>
                <a:gd name="T8" fmla="*/ 43 w 779"/>
                <a:gd name="T9" fmla="*/ 778 h 778"/>
                <a:gd name="T10" fmla="*/ 619 w 779"/>
                <a:gd name="T11" fmla="*/ 618 h 778"/>
                <a:gd name="T12" fmla="*/ 779 w 779"/>
                <a:gd name="T13" fmla="*/ 42 h 778"/>
                <a:gd name="T14" fmla="*/ 736 w 779"/>
                <a:gd name="T15" fmla="*/ 0 h 778"/>
                <a:gd name="T16" fmla="*/ 736 w 779"/>
                <a:gd name="T17" fmla="*/ 0 h 778"/>
                <a:gd name="T18" fmla="*/ 779 w 779"/>
                <a:gd name="T19" fmla="*/ 42 h 778"/>
                <a:gd name="T20" fmla="*/ 629 w 779"/>
                <a:gd name="T21" fmla="*/ 629 h 778"/>
                <a:gd name="T22" fmla="*/ 629 w 779"/>
                <a:gd name="T23" fmla="*/ 629 h 778"/>
                <a:gd name="T24" fmla="*/ 43 w 779"/>
                <a:gd name="T25" fmla="*/ 77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778">
                  <a:moveTo>
                    <a:pt x="43" y="778"/>
                  </a:moveTo>
                  <a:lnTo>
                    <a:pt x="43" y="778"/>
                  </a:lnTo>
                  <a:lnTo>
                    <a:pt x="0" y="736"/>
                  </a:lnTo>
                  <a:lnTo>
                    <a:pt x="0" y="736"/>
                  </a:lnTo>
                  <a:lnTo>
                    <a:pt x="43" y="778"/>
                  </a:lnTo>
                  <a:lnTo>
                    <a:pt x="619" y="618"/>
                  </a:lnTo>
                  <a:lnTo>
                    <a:pt x="779" y="42"/>
                  </a:lnTo>
                  <a:lnTo>
                    <a:pt x="736" y="0"/>
                  </a:lnTo>
                  <a:lnTo>
                    <a:pt x="736" y="0"/>
                  </a:lnTo>
                  <a:lnTo>
                    <a:pt x="779" y="42"/>
                  </a:lnTo>
                  <a:lnTo>
                    <a:pt x="629" y="629"/>
                  </a:lnTo>
                  <a:lnTo>
                    <a:pt x="629" y="629"/>
                  </a:lnTo>
                  <a:lnTo>
                    <a:pt x="43" y="7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">
              <a:extLst>
                <a:ext uri="{FF2B5EF4-FFF2-40B4-BE49-F238E27FC236}">
                  <a16:creationId xmlns:a16="http://schemas.microsoft.com/office/drawing/2014/main" id="{60BB314C-0DEB-9296-EC7F-B5F6ED38E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4" y="2864"/>
              <a:ext cx="779" cy="778"/>
            </a:xfrm>
            <a:custGeom>
              <a:avLst/>
              <a:gdLst>
                <a:gd name="T0" fmla="*/ 43 w 779"/>
                <a:gd name="T1" fmla="*/ 778 h 778"/>
                <a:gd name="T2" fmla="*/ 43 w 779"/>
                <a:gd name="T3" fmla="*/ 778 h 778"/>
                <a:gd name="T4" fmla="*/ 0 w 779"/>
                <a:gd name="T5" fmla="*/ 736 h 778"/>
                <a:gd name="T6" fmla="*/ 0 w 779"/>
                <a:gd name="T7" fmla="*/ 736 h 778"/>
                <a:gd name="T8" fmla="*/ 43 w 779"/>
                <a:gd name="T9" fmla="*/ 778 h 778"/>
                <a:gd name="T10" fmla="*/ 619 w 779"/>
                <a:gd name="T11" fmla="*/ 618 h 778"/>
                <a:gd name="T12" fmla="*/ 779 w 779"/>
                <a:gd name="T13" fmla="*/ 42 h 778"/>
                <a:gd name="T14" fmla="*/ 736 w 779"/>
                <a:gd name="T15" fmla="*/ 0 h 778"/>
                <a:gd name="T16" fmla="*/ 736 w 779"/>
                <a:gd name="T17" fmla="*/ 0 h 778"/>
                <a:gd name="T18" fmla="*/ 779 w 779"/>
                <a:gd name="T19" fmla="*/ 42 h 778"/>
                <a:gd name="T20" fmla="*/ 629 w 779"/>
                <a:gd name="T21" fmla="*/ 629 h 778"/>
                <a:gd name="T22" fmla="*/ 629 w 779"/>
                <a:gd name="T23" fmla="*/ 629 h 778"/>
                <a:gd name="T24" fmla="*/ 43 w 779"/>
                <a:gd name="T25" fmla="*/ 778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778">
                  <a:moveTo>
                    <a:pt x="43" y="778"/>
                  </a:moveTo>
                  <a:lnTo>
                    <a:pt x="43" y="778"/>
                  </a:lnTo>
                  <a:lnTo>
                    <a:pt x="0" y="736"/>
                  </a:lnTo>
                  <a:lnTo>
                    <a:pt x="0" y="736"/>
                  </a:lnTo>
                  <a:lnTo>
                    <a:pt x="43" y="778"/>
                  </a:lnTo>
                  <a:lnTo>
                    <a:pt x="619" y="618"/>
                  </a:lnTo>
                  <a:lnTo>
                    <a:pt x="779" y="42"/>
                  </a:lnTo>
                  <a:lnTo>
                    <a:pt x="736" y="0"/>
                  </a:lnTo>
                  <a:lnTo>
                    <a:pt x="736" y="0"/>
                  </a:lnTo>
                  <a:lnTo>
                    <a:pt x="779" y="42"/>
                  </a:lnTo>
                  <a:lnTo>
                    <a:pt x="629" y="629"/>
                  </a:lnTo>
                  <a:lnTo>
                    <a:pt x="629" y="629"/>
                  </a:lnTo>
                  <a:lnTo>
                    <a:pt x="43" y="7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4">
              <a:extLst>
                <a:ext uri="{FF2B5EF4-FFF2-40B4-BE49-F238E27FC236}">
                  <a16:creationId xmlns:a16="http://schemas.microsoft.com/office/drawing/2014/main" id="{18C089FE-DDBB-16A0-CA99-4548CE9E62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4" y="2864"/>
              <a:ext cx="779" cy="778"/>
            </a:xfrm>
            <a:custGeom>
              <a:avLst/>
              <a:gdLst>
                <a:gd name="T0" fmla="*/ 73 w 73"/>
                <a:gd name="T1" fmla="*/ 4 h 73"/>
                <a:gd name="T2" fmla="*/ 58 w 73"/>
                <a:gd name="T3" fmla="*/ 58 h 73"/>
                <a:gd name="T4" fmla="*/ 4 w 73"/>
                <a:gd name="T5" fmla="*/ 73 h 73"/>
                <a:gd name="T6" fmla="*/ 0 w 73"/>
                <a:gd name="T7" fmla="*/ 69 h 73"/>
                <a:gd name="T8" fmla="*/ 5 w 73"/>
                <a:gd name="T9" fmla="*/ 73 h 73"/>
                <a:gd name="T10" fmla="*/ 59 w 73"/>
                <a:gd name="T11" fmla="*/ 58 h 73"/>
                <a:gd name="T12" fmla="*/ 73 w 73"/>
                <a:gd name="T13" fmla="*/ 4 h 73"/>
                <a:gd name="T14" fmla="*/ 73 w 73"/>
                <a:gd name="T15" fmla="*/ 4 h 73"/>
                <a:gd name="T16" fmla="*/ 69 w 73"/>
                <a:gd name="T17" fmla="*/ 0 h 73"/>
                <a:gd name="T18" fmla="*/ 69 w 73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73" y="4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8" y="59"/>
                    <a:pt x="59" y="58"/>
                  </a:cubicBezTo>
                  <a:cubicBezTo>
                    <a:pt x="59" y="58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5">
              <a:extLst>
                <a:ext uri="{FF2B5EF4-FFF2-40B4-BE49-F238E27FC236}">
                  <a16:creationId xmlns:a16="http://schemas.microsoft.com/office/drawing/2014/main" id="{029CCF48-65EF-164C-CBAE-CE16959BD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656"/>
              <a:ext cx="790" cy="789"/>
            </a:xfrm>
            <a:custGeom>
              <a:avLst/>
              <a:gdLst>
                <a:gd name="T0" fmla="*/ 0 w 790"/>
                <a:gd name="T1" fmla="*/ 736 h 789"/>
                <a:gd name="T2" fmla="*/ 0 w 790"/>
                <a:gd name="T3" fmla="*/ 736 h 789"/>
                <a:gd name="T4" fmla="*/ 43 w 790"/>
                <a:gd name="T5" fmla="*/ 789 h 789"/>
                <a:gd name="T6" fmla="*/ 54 w 790"/>
                <a:gd name="T7" fmla="*/ 778 h 789"/>
                <a:gd name="T8" fmla="*/ 11 w 790"/>
                <a:gd name="T9" fmla="*/ 736 h 789"/>
                <a:gd name="T10" fmla="*/ 161 w 790"/>
                <a:gd name="T11" fmla="*/ 160 h 789"/>
                <a:gd name="T12" fmla="*/ 737 w 790"/>
                <a:gd name="T13" fmla="*/ 10 h 789"/>
                <a:gd name="T14" fmla="*/ 779 w 790"/>
                <a:gd name="T15" fmla="*/ 53 h 789"/>
                <a:gd name="T16" fmla="*/ 790 w 790"/>
                <a:gd name="T17" fmla="*/ 42 h 789"/>
                <a:gd name="T18" fmla="*/ 737 w 790"/>
                <a:gd name="T19" fmla="*/ 0 h 789"/>
                <a:gd name="T20" fmla="*/ 161 w 790"/>
                <a:gd name="T21" fmla="*/ 160 h 789"/>
                <a:gd name="T22" fmla="*/ 161 w 790"/>
                <a:gd name="T23" fmla="*/ 160 h 789"/>
                <a:gd name="T24" fmla="*/ 0 w 790"/>
                <a:gd name="T25" fmla="*/ 736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0" h="789">
                  <a:moveTo>
                    <a:pt x="0" y="736"/>
                  </a:moveTo>
                  <a:lnTo>
                    <a:pt x="0" y="736"/>
                  </a:lnTo>
                  <a:lnTo>
                    <a:pt x="43" y="789"/>
                  </a:lnTo>
                  <a:lnTo>
                    <a:pt x="54" y="778"/>
                  </a:lnTo>
                  <a:lnTo>
                    <a:pt x="11" y="736"/>
                  </a:lnTo>
                  <a:lnTo>
                    <a:pt x="161" y="160"/>
                  </a:lnTo>
                  <a:lnTo>
                    <a:pt x="737" y="10"/>
                  </a:lnTo>
                  <a:lnTo>
                    <a:pt x="779" y="53"/>
                  </a:lnTo>
                  <a:lnTo>
                    <a:pt x="790" y="42"/>
                  </a:lnTo>
                  <a:lnTo>
                    <a:pt x="737" y="0"/>
                  </a:lnTo>
                  <a:lnTo>
                    <a:pt x="161" y="160"/>
                  </a:lnTo>
                  <a:lnTo>
                    <a:pt x="161" y="160"/>
                  </a:lnTo>
                  <a:lnTo>
                    <a:pt x="0" y="7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">
              <a:extLst>
                <a:ext uri="{FF2B5EF4-FFF2-40B4-BE49-F238E27FC236}">
                  <a16:creationId xmlns:a16="http://schemas.microsoft.com/office/drawing/2014/main" id="{6CB27524-D6FA-BF03-C344-E90F74A5C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" y="656"/>
              <a:ext cx="790" cy="789"/>
            </a:xfrm>
            <a:custGeom>
              <a:avLst/>
              <a:gdLst>
                <a:gd name="T0" fmla="*/ 0 w 790"/>
                <a:gd name="T1" fmla="*/ 736 h 789"/>
                <a:gd name="T2" fmla="*/ 0 w 790"/>
                <a:gd name="T3" fmla="*/ 736 h 789"/>
                <a:gd name="T4" fmla="*/ 43 w 790"/>
                <a:gd name="T5" fmla="*/ 789 h 789"/>
                <a:gd name="T6" fmla="*/ 54 w 790"/>
                <a:gd name="T7" fmla="*/ 778 h 789"/>
                <a:gd name="T8" fmla="*/ 11 w 790"/>
                <a:gd name="T9" fmla="*/ 736 h 789"/>
                <a:gd name="T10" fmla="*/ 161 w 790"/>
                <a:gd name="T11" fmla="*/ 160 h 789"/>
                <a:gd name="T12" fmla="*/ 737 w 790"/>
                <a:gd name="T13" fmla="*/ 10 h 789"/>
                <a:gd name="T14" fmla="*/ 779 w 790"/>
                <a:gd name="T15" fmla="*/ 53 h 789"/>
                <a:gd name="T16" fmla="*/ 790 w 790"/>
                <a:gd name="T17" fmla="*/ 42 h 789"/>
                <a:gd name="T18" fmla="*/ 737 w 790"/>
                <a:gd name="T19" fmla="*/ 0 h 789"/>
                <a:gd name="T20" fmla="*/ 161 w 790"/>
                <a:gd name="T21" fmla="*/ 160 h 789"/>
                <a:gd name="T22" fmla="*/ 161 w 790"/>
                <a:gd name="T23" fmla="*/ 160 h 789"/>
                <a:gd name="T24" fmla="*/ 0 w 790"/>
                <a:gd name="T25" fmla="*/ 736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0" h="789">
                  <a:moveTo>
                    <a:pt x="0" y="736"/>
                  </a:moveTo>
                  <a:lnTo>
                    <a:pt x="0" y="736"/>
                  </a:lnTo>
                  <a:lnTo>
                    <a:pt x="43" y="789"/>
                  </a:lnTo>
                  <a:lnTo>
                    <a:pt x="54" y="778"/>
                  </a:lnTo>
                  <a:lnTo>
                    <a:pt x="11" y="736"/>
                  </a:lnTo>
                  <a:lnTo>
                    <a:pt x="161" y="160"/>
                  </a:lnTo>
                  <a:lnTo>
                    <a:pt x="737" y="10"/>
                  </a:lnTo>
                  <a:lnTo>
                    <a:pt x="779" y="53"/>
                  </a:lnTo>
                  <a:lnTo>
                    <a:pt x="790" y="42"/>
                  </a:lnTo>
                  <a:lnTo>
                    <a:pt x="737" y="0"/>
                  </a:lnTo>
                  <a:lnTo>
                    <a:pt x="161" y="160"/>
                  </a:lnTo>
                  <a:lnTo>
                    <a:pt x="161" y="160"/>
                  </a:lnTo>
                  <a:lnTo>
                    <a:pt x="0" y="73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">
              <a:extLst>
                <a:ext uri="{FF2B5EF4-FFF2-40B4-BE49-F238E27FC236}">
                  <a16:creationId xmlns:a16="http://schemas.microsoft.com/office/drawing/2014/main" id="{01F77221-3C30-80A6-0C86-98C66C031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656"/>
              <a:ext cx="726" cy="736"/>
            </a:xfrm>
            <a:custGeom>
              <a:avLst/>
              <a:gdLst>
                <a:gd name="T0" fmla="*/ 68 w 68"/>
                <a:gd name="T1" fmla="*/ 0 h 69"/>
                <a:gd name="T2" fmla="*/ 14 w 68"/>
                <a:gd name="T3" fmla="*/ 15 h 69"/>
                <a:gd name="T4" fmla="*/ 0 w 68"/>
                <a:gd name="T5" fmla="*/ 69 h 69"/>
                <a:gd name="T6" fmla="*/ 0 w 68"/>
                <a:gd name="T7" fmla="*/ 69 h 69"/>
                <a:gd name="T8" fmla="*/ 14 w 68"/>
                <a:gd name="T9" fmla="*/ 15 h 69"/>
                <a:gd name="T10" fmla="*/ 68 w 68"/>
                <a:gd name="T11" fmla="*/ 1 h 69"/>
                <a:gd name="T12" fmla="*/ 68 w 68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9">
                  <a:moveTo>
                    <a:pt x="68" y="0"/>
                  </a:moveTo>
                  <a:cubicBezTo>
                    <a:pt x="68" y="0"/>
                    <a:pt x="14" y="15"/>
                    <a:pt x="14" y="15"/>
                  </a:cubicBezTo>
                  <a:cubicBezTo>
                    <a:pt x="14" y="15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">
              <a:extLst>
                <a:ext uri="{FF2B5EF4-FFF2-40B4-BE49-F238E27FC236}">
                  <a16:creationId xmlns:a16="http://schemas.microsoft.com/office/drawing/2014/main" id="{080742FC-CFEF-F791-4293-2BAE35F3E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842"/>
              <a:ext cx="779" cy="779"/>
            </a:xfrm>
            <a:custGeom>
              <a:avLst/>
              <a:gdLst>
                <a:gd name="T0" fmla="*/ 736 w 779"/>
                <a:gd name="T1" fmla="*/ 779 h 779"/>
                <a:gd name="T2" fmla="*/ 736 w 779"/>
                <a:gd name="T3" fmla="*/ 779 h 779"/>
                <a:gd name="T4" fmla="*/ 779 w 779"/>
                <a:gd name="T5" fmla="*/ 736 h 779"/>
                <a:gd name="T6" fmla="*/ 779 w 779"/>
                <a:gd name="T7" fmla="*/ 736 h 779"/>
                <a:gd name="T8" fmla="*/ 736 w 779"/>
                <a:gd name="T9" fmla="*/ 779 h 779"/>
                <a:gd name="T10" fmla="*/ 160 w 779"/>
                <a:gd name="T11" fmla="*/ 619 h 779"/>
                <a:gd name="T12" fmla="*/ 0 w 779"/>
                <a:gd name="T13" fmla="*/ 43 h 779"/>
                <a:gd name="T14" fmla="*/ 42 w 779"/>
                <a:gd name="T15" fmla="*/ 0 h 779"/>
                <a:gd name="T16" fmla="*/ 42 w 779"/>
                <a:gd name="T17" fmla="*/ 0 h 779"/>
                <a:gd name="T18" fmla="*/ 0 w 779"/>
                <a:gd name="T19" fmla="*/ 43 h 779"/>
                <a:gd name="T20" fmla="*/ 149 w 779"/>
                <a:gd name="T21" fmla="*/ 630 h 779"/>
                <a:gd name="T22" fmla="*/ 149 w 779"/>
                <a:gd name="T23" fmla="*/ 630 h 779"/>
                <a:gd name="T24" fmla="*/ 736 w 779"/>
                <a:gd name="T25" fmla="*/ 779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779">
                  <a:moveTo>
                    <a:pt x="736" y="779"/>
                  </a:moveTo>
                  <a:lnTo>
                    <a:pt x="736" y="779"/>
                  </a:lnTo>
                  <a:lnTo>
                    <a:pt x="779" y="736"/>
                  </a:lnTo>
                  <a:lnTo>
                    <a:pt x="779" y="736"/>
                  </a:lnTo>
                  <a:lnTo>
                    <a:pt x="736" y="779"/>
                  </a:lnTo>
                  <a:lnTo>
                    <a:pt x="160" y="619"/>
                  </a:lnTo>
                  <a:lnTo>
                    <a:pt x="0" y="43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0" y="43"/>
                  </a:lnTo>
                  <a:lnTo>
                    <a:pt x="149" y="630"/>
                  </a:lnTo>
                  <a:lnTo>
                    <a:pt x="149" y="630"/>
                  </a:lnTo>
                  <a:lnTo>
                    <a:pt x="736" y="7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">
              <a:extLst>
                <a:ext uri="{FF2B5EF4-FFF2-40B4-BE49-F238E27FC236}">
                  <a16:creationId xmlns:a16="http://schemas.microsoft.com/office/drawing/2014/main" id="{7B58F49E-8C41-DD6E-6829-EE38A42B4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842"/>
              <a:ext cx="779" cy="779"/>
            </a:xfrm>
            <a:custGeom>
              <a:avLst/>
              <a:gdLst>
                <a:gd name="T0" fmla="*/ 736 w 779"/>
                <a:gd name="T1" fmla="*/ 779 h 779"/>
                <a:gd name="T2" fmla="*/ 736 w 779"/>
                <a:gd name="T3" fmla="*/ 779 h 779"/>
                <a:gd name="T4" fmla="*/ 779 w 779"/>
                <a:gd name="T5" fmla="*/ 736 h 779"/>
                <a:gd name="T6" fmla="*/ 779 w 779"/>
                <a:gd name="T7" fmla="*/ 736 h 779"/>
                <a:gd name="T8" fmla="*/ 736 w 779"/>
                <a:gd name="T9" fmla="*/ 779 h 779"/>
                <a:gd name="T10" fmla="*/ 160 w 779"/>
                <a:gd name="T11" fmla="*/ 619 h 779"/>
                <a:gd name="T12" fmla="*/ 0 w 779"/>
                <a:gd name="T13" fmla="*/ 43 h 779"/>
                <a:gd name="T14" fmla="*/ 42 w 779"/>
                <a:gd name="T15" fmla="*/ 0 h 779"/>
                <a:gd name="T16" fmla="*/ 42 w 779"/>
                <a:gd name="T17" fmla="*/ 0 h 779"/>
                <a:gd name="T18" fmla="*/ 0 w 779"/>
                <a:gd name="T19" fmla="*/ 43 h 779"/>
                <a:gd name="T20" fmla="*/ 149 w 779"/>
                <a:gd name="T21" fmla="*/ 630 h 779"/>
                <a:gd name="T22" fmla="*/ 149 w 779"/>
                <a:gd name="T23" fmla="*/ 630 h 779"/>
                <a:gd name="T24" fmla="*/ 736 w 779"/>
                <a:gd name="T25" fmla="*/ 779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9" h="779">
                  <a:moveTo>
                    <a:pt x="736" y="779"/>
                  </a:moveTo>
                  <a:lnTo>
                    <a:pt x="736" y="779"/>
                  </a:lnTo>
                  <a:lnTo>
                    <a:pt x="779" y="736"/>
                  </a:lnTo>
                  <a:lnTo>
                    <a:pt x="779" y="736"/>
                  </a:lnTo>
                  <a:lnTo>
                    <a:pt x="736" y="779"/>
                  </a:lnTo>
                  <a:lnTo>
                    <a:pt x="160" y="619"/>
                  </a:lnTo>
                  <a:lnTo>
                    <a:pt x="0" y="43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0" y="43"/>
                  </a:lnTo>
                  <a:lnTo>
                    <a:pt x="149" y="630"/>
                  </a:lnTo>
                  <a:lnTo>
                    <a:pt x="149" y="630"/>
                  </a:lnTo>
                  <a:lnTo>
                    <a:pt x="736" y="77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4">
              <a:extLst>
                <a:ext uri="{FF2B5EF4-FFF2-40B4-BE49-F238E27FC236}">
                  <a16:creationId xmlns:a16="http://schemas.microsoft.com/office/drawing/2014/main" id="{344A9F4C-602E-4243-9F02-3E85AEB70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" y="2885"/>
              <a:ext cx="779" cy="736"/>
            </a:xfrm>
            <a:custGeom>
              <a:avLst/>
              <a:gdLst>
                <a:gd name="T0" fmla="*/ 0 w 73"/>
                <a:gd name="T1" fmla="*/ 0 h 69"/>
                <a:gd name="T2" fmla="*/ 0 w 73"/>
                <a:gd name="T3" fmla="*/ 0 h 69"/>
                <a:gd name="T4" fmla="*/ 15 w 73"/>
                <a:gd name="T5" fmla="*/ 54 h 69"/>
                <a:gd name="T6" fmla="*/ 69 w 73"/>
                <a:gd name="T7" fmla="*/ 69 h 69"/>
                <a:gd name="T8" fmla="*/ 73 w 73"/>
                <a:gd name="T9" fmla="*/ 65 h 69"/>
                <a:gd name="T10" fmla="*/ 73 w 73"/>
                <a:gd name="T11" fmla="*/ 65 h 69"/>
                <a:gd name="T12" fmla="*/ 69 w 73"/>
                <a:gd name="T13" fmla="*/ 69 h 69"/>
                <a:gd name="T14" fmla="*/ 15 w 73"/>
                <a:gd name="T15" fmla="*/ 54 h 69"/>
                <a:gd name="T16" fmla="*/ 0 w 73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54"/>
                    <a:pt x="15" y="54"/>
                  </a:cubicBezTo>
                  <a:cubicBezTo>
                    <a:pt x="15" y="55"/>
                    <a:pt x="69" y="69"/>
                    <a:pt x="69" y="6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5">
              <a:extLst>
                <a:ext uri="{FF2B5EF4-FFF2-40B4-BE49-F238E27FC236}">
                  <a16:creationId xmlns:a16="http://schemas.microsoft.com/office/drawing/2014/main" id="{6B1276DF-06B8-26AD-6253-01293CBFBF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6" y="613"/>
              <a:ext cx="1398" cy="1408"/>
            </a:xfrm>
            <a:custGeom>
              <a:avLst/>
              <a:gdLst>
                <a:gd name="T0" fmla="*/ 55 w 131"/>
                <a:gd name="T1" fmla="*/ 7 h 132"/>
                <a:gd name="T2" fmla="*/ 55 w 131"/>
                <a:gd name="T3" fmla="*/ 7 h 132"/>
                <a:gd name="T4" fmla="*/ 55 w 131"/>
                <a:gd name="T5" fmla="*/ 7 h 132"/>
                <a:gd name="T6" fmla="*/ 45 w 131"/>
                <a:gd name="T7" fmla="*/ 14 h 132"/>
                <a:gd name="T8" fmla="*/ 45 w 131"/>
                <a:gd name="T9" fmla="*/ 14 h 132"/>
                <a:gd name="T10" fmla="*/ 45 w 131"/>
                <a:gd name="T11" fmla="*/ 14 h 132"/>
                <a:gd name="T12" fmla="*/ 45 w 131"/>
                <a:gd name="T13" fmla="*/ 14 h 132"/>
                <a:gd name="T14" fmla="*/ 48 w 131"/>
                <a:gd name="T15" fmla="*/ 0 h 132"/>
                <a:gd name="T16" fmla="*/ 0 w 131"/>
                <a:gd name="T17" fmla="*/ 0 h 132"/>
                <a:gd name="T18" fmla="*/ 13 w 131"/>
                <a:gd name="T19" fmla="*/ 12 h 132"/>
                <a:gd name="T20" fmla="*/ 16 w 131"/>
                <a:gd name="T21" fmla="*/ 15 h 132"/>
                <a:gd name="T22" fmla="*/ 38 w 131"/>
                <a:gd name="T23" fmla="*/ 15 h 132"/>
                <a:gd name="T24" fmla="*/ 48 w 131"/>
                <a:gd name="T25" fmla="*/ 19 h 132"/>
                <a:gd name="T26" fmla="*/ 112 w 131"/>
                <a:gd name="T27" fmla="*/ 84 h 132"/>
                <a:gd name="T28" fmla="*/ 116 w 131"/>
                <a:gd name="T29" fmla="*/ 93 h 132"/>
                <a:gd name="T30" fmla="*/ 116 w 131"/>
                <a:gd name="T31" fmla="*/ 116 h 132"/>
                <a:gd name="T32" fmla="*/ 119 w 131"/>
                <a:gd name="T33" fmla="*/ 119 h 132"/>
                <a:gd name="T34" fmla="*/ 131 w 131"/>
                <a:gd name="T35" fmla="*/ 132 h 132"/>
                <a:gd name="T36" fmla="*/ 131 w 131"/>
                <a:gd name="T37" fmla="*/ 83 h 132"/>
                <a:gd name="T38" fmla="*/ 124 w 131"/>
                <a:gd name="T39" fmla="*/ 76 h 132"/>
                <a:gd name="T40" fmla="*/ 124 w 131"/>
                <a:gd name="T41" fmla="*/ 76 h 132"/>
                <a:gd name="T42" fmla="*/ 124 w 131"/>
                <a:gd name="T43" fmla="*/ 76 h 132"/>
                <a:gd name="T44" fmla="*/ 91 w 131"/>
                <a:gd name="T45" fmla="*/ 43 h 132"/>
                <a:gd name="T46" fmla="*/ 55 w 131"/>
                <a:gd name="T47" fmla="*/ 7 h 132"/>
                <a:gd name="T48" fmla="*/ 55 w 131"/>
                <a:gd name="T49" fmla="*/ 7 h 132"/>
                <a:gd name="T50" fmla="*/ 55 w 131"/>
                <a:gd name="T51" fmla="*/ 7 h 132"/>
                <a:gd name="T52" fmla="*/ 48 w 131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32">
                  <a:moveTo>
                    <a:pt x="55" y="7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moveTo>
                    <a:pt x="45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2" y="15"/>
                    <a:pt x="45" y="17"/>
                    <a:pt x="48" y="19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5" y="86"/>
                    <a:pt x="116" y="90"/>
                    <a:pt x="116" y="93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1" y="83"/>
                    <a:pt x="131" y="83"/>
                    <a:pt x="131" y="8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6">
              <a:extLst>
                <a:ext uri="{FF2B5EF4-FFF2-40B4-BE49-F238E27FC236}">
                  <a16:creationId xmlns:a16="http://schemas.microsoft.com/office/drawing/2014/main" id="{2E5E7608-14BA-7707-2166-D482FC3790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3" y="688"/>
              <a:ext cx="736" cy="736"/>
            </a:xfrm>
            <a:custGeom>
              <a:avLst/>
              <a:gdLst>
                <a:gd name="T0" fmla="*/ 736 w 736"/>
                <a:gd name="T1" fmla="*/ 736 h 736"/>
                <a:gd name="T2" fmla="*/ 736 w 736"/>
                <a:gd name="T3" fmla="*/ 736 h 736"/>
                <a:gd name="T4" fmla="*/ 736 w 736"/>
                <a:gd name="T5" fmla="*/ 736 h 736"/>
                <a:gd name="T6" fmla="*/ 736 w 736"/>
                <a:gd name="T7" fmla="*/ 736 h 736"/>
                <a:gd name="T8" fmla="*/ 736 w 736"/>
                <a:gd name="T9" fmla="*/ 736 h 736"/>
                <a:gd name="T10" fmla="*/ 0 w 736"/>
                <a:gd name="T11" fmla="*/ 0 h 736"/>
                <a:gd name="T12" fmla="*/ 0 w 736"/>
                <a:gd name="T13" fmla="*/ 0 h 736"/>
                <a:gd name="T14" fmla="*/ 0 w 736"/>
                <a:gd name="T15" fmla="*/ 0 h 736"/>
                <a:gd name="T16" fmla="*/ 0 w 736"/>
                <a:gd name="T17" fmla="*/ 0 h 736"/>
                <a:gd name="T18" fmla="*/ 0 w 736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6" h="736">
                  <a:moveTo>
                    <a:pt x="736" y="736"/>
                  </a:moveTo>
                  <a:lnTo>
                    <a:pt x="736" y="736"/>
                  </a:lnTo>
                  <a:lnTo>
                    <a:pt x="736" y="736"/>
                  </a:lnTo>
                  <a:lnTo>
                    <a:pt x="736" y="736"/>
                  </a:lnTo>
                  <a:lnTo>
                    <a:pt x="736" y="736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7">
              <a:extLst>
                <a:ext uri="{FF2B5EF4-FFF2-40B4-BE49-F238E27FC236}">
                  <a16:creationId xmlns:a16="http://schemas.microsoft.com/office/drawing/2014/main" id="{CB32BABA-B8C1-9C7C-00CF-BE604543E3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3" y="688"/>
              <a:ext cx="736" cy="736"/>
            </a:xfrm>
            <a:custGeom>
              <a:avLst/>
              <a:gdLst>
                <a:gd name="T0" fmla="*/ 736 w 736"/>
                <a:gd name="T1" fmla="*/ 736 h 736"/>
                <a:gd name="T2" fmla="*/ 736 w 736"/>
                <a:gd name="T3" fmla="*/ 736 h 736"/>
                <a:gd name="T4" fmla="*/ 736 w 736"/>
                <a:gd name="T5" fmla="*/ 736 h 736"/>
                <a:gd name="T6" fmla="*/ 736 w 736"/>
                <a:gd name="T7" fmla="*/ 736 h 736"/>
                <a:gd name="T8" fmla="*/ 736 w 736"/>
                <a:gd name="T9" fmla="*/ 736 h 736"/>
                <a:gd name="T10" fmla="*/ 0 w 736"/>
                <a:gd name="T11" fmla="*/ 0 h 736"/>
                <a:gd name="T12" fmla="*/ 0 w 736"/>
                <a:gd name="T13" fmla="*/ 0 h 736"/>
                <a:gd name="T14" fmla="*/ 0 w 736"/>
                <a:gd name="T15" fmla="*/ 0 h 736"/>
                <a:gd name="T16" fmla="*/ 0 w 736"/>
                <a:gd name="T17" fmla="*/ 0 h 736"/>
                <a:gd name="T18" fmla="*/ 0 w 736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6" h="736">
                  <a:moveTo>
                    <a:pt x="736" y="736"/>
                  </a:moveTo>
                  <a:lnTo>
                    <a:pt x="736" y="736"/>
                  </a:lnTo>
                  <a:lnTo>
                    <a:pt x="736" y="736"/>
                  </a:lnTo>
                  <a:lnTo>
                    <a:pt x="736" y="736"/>
                  </a:lnTo>
                  <a:lnTo>
                    <a:pt x="736" y="736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8">
              <a:extLst>
                <a:ext uri="{FF2B5EF4-FFF2-40B4-BE49-F238E27FC236}">
                  <a16:creationId xmlns:a16="http://schemas.microsoft.com/office/drawing/2014/main" id="{56245157-6FA3-E954-FFDE-AF5897991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3" y="688"/>
              <a:ext cx="736" cy="736"/>
            </a:xfrm>
            <a:custGeom>
              <a:avLst/>
              <a:gdLst>
                <a:gd name="T0" fmla="*/ 0 w 736"/>
                <a:gd name="T1" fmla="*/ 0 h 736"/>
                <a:gd name="T2" fmla="*/ 0 w 736"/>
                <a:gd name="T3" fmla="*/ 0 h 736"/>
                <a:gd name="T4" fmla="*/ 384 w 736"/>
                <a:gd name="T5" fmla="*/ 384 h 736"/>
                <a:gd name="T6" fmla="*/ 736 w 736"/>
                <a:gd name="T7" fmla="*/ 736 h 736"/>
                <a:gd name="T8" fmla="*/ 736 w 736"/>
                <a:gd name="T9" fmla="*/ 736 h 736"/>
                <a:gd name="T10" fmla="*/ 0 w 736"/>
                <a:gd name="T1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6" h="736">
                  <a:moveTo>
                    <a:pt x="0" y="0"/>
                  </a:moveTo>
                  <a:lnTo>
                    <a:pt x="0" y="0"/>
                  </a:lnTo>
                  <a:lnTo>
                    <a:pt x="384" y="384"/>
                  </a:lnTo>
                  <a:lnTo>
                    <a:pt x="736" y="736"/>
                  </a:lnTo>
                  <a:lnTo>
                    <a:pt x="736" y="7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9">
              <a:extLst>
                <a:ext uri="{FF2B5EF4-FFF2-40B4-BE49-F238E27FC236}">
                  <a16:creationId xmlns:a16="http://schemas.microsoft.com/office/drawing/2014/main" id="{7B7A68A3-8EA7-0C21-3DB9-D2639334B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3" y="688"/>
              <a:ext cx="736" cy="736"/>
            </a:xfrm>
            <a:custGeom>
              <a:avLst/>
              <a:gdLst>
                <a:gd name="T0" fmla="*/ 0 w 736"/>
                <a:gd name="T1" fmla="*/ 0 h 736"/>
                <a:gd name="T2" fmla="*/ 0 w 736"/>
                <a:gd name="T3" fmla="*/ 0 h 736"/>
                <a:gd name="T4" fmla="*/ 384 w 736"/>
                <a:gd name="T5" fmla="*/ 384 h 736"/>
                <a:gd name="T6" fmla="*/ 736 w 736"/>
                <a:gd name="T7" fmla="*/ 736 h 736"/>
                <a:gd name="T8" fmla="*/ 736 w 736"/>
                <a:gd name="T9" fmla="*/ 736 h 736"/>
                <a:gd name="T10" fmla="*/ 0 w 736"/>
                <a:gd name="T1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6" h="736">
                  <a:moveTo>
                    <a:pt x="0" y="0"/>
                  </a:moveTo>
                  <a:lnTo>
                    <a:pt x="0" y="0"/>
                  </a:lnTo>
                  <a:lnTo>
                    <a:pt x="384" y="384"/>
                  </a:lnTo>
                  <a:lnTo>
                    <a:pt x="736" y="736"/>
                  </a:lnTo>
                  <a:lnTo>
                    <a:pt x="736" y="73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0">
              <a:extLst>
                <a:ext uri="{FF2B5EF4-FFF2-40B4-BE49-F238E27FC236}">
                  <a16:creationId xmlns:a16="http://schemas.microsoft.com/office/drawing/2014/main" id="{FA6C21D2-0904-C219-57AF-EC89CD13D7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5" y="2277"/>
              <a:ext cx="1387" cy="1408"/>
            </a:xfrm>
            <a:custGeom>
              <a:avLst/>
              <a:gdLst>
                <a:gd name="T0" fmla="*/ 4 w 130"/>
                <a:gd name="T1" fmla="*/ 53 h 132"/>
                <a:gd name="T2" fmla="*/ 4 w 130"/>
                <a:gd name="T3" fmla="*/ 53 h 132"/>
                <a:gd name="T4" fmla="*/ 4 w 130"/>
                <a:gd name="T5" fmla="*/ 53 h 132"/>
                <a:gd name="T6" fmla="*/ 86 w 130"/>
                <a:gd name="T7" fmla="*/ 118 h 132"/>
                <a:gd name="T8" fmla="*/ 86 w 130"/>
                <a:gd name="T9" fmla="*/ 118 h 132"/>
                <a:gd name="T10" fmla="*/ 86 w 130"/>
                <a:gd name="T11" fmla="*/ 118 h 132"/>
                <a:gd name="T12" fmla="*/ 86 w 130"/>
                <a:gd name="T13" fmla="*/ 118 h 132"/>
                <a:gd name="T14" fmla="*/ 0 w 130"/>
                <a:gd name="T15" fmla="*/ 0 h 132"/>
                <a:gd name="T16" fmla="*/ 0 w 130"/>
                <a:gd name="T17" fmla="*/ 49 h 132"/>
                <a:gd name="T18" fmla="*/ 4 w 130"/>
                <a:gd name="T19" fmla="*/ 53 h 132"/>
                <a:gd name="T20" fmla="*/ 4 w 130"/>
                <a:gd name="T21" fmla="*/ 53 h 132"/>
                <a:gd name="T22" fmla="*/ 4 w 130"/>
                <a:gd name="T23" fmla="*/ 53 h 132"/>
                <a:gd name="T24" fmla="*/ 40 w 130"/>
                <a:gd name="T25" fmla="*/ 89 h 132"/>
                <a:gd name="T26" fmla="*/ 73 w 130"/>
                <a:gd name="T27" fmla="*/ 122 h 132"/>
                <a:gd name="T28" fmla="*/ 73 w 130"/>
                <a:gd name="T29" fmla="*/ 122 h 132"/>
                <a:gd name="T30" fmla="*/ 73 w 130"/>
                <a:gd name="T31" fmla="*/ 122 h 132"/>
                <a:gd name="T32" fmla="*/ 83 w 130"/>
                <a:gd name="T33" fmla="*/ 132 h 132"/>
                <a:gd name="T34" fmla="*/ 130 w 130"/>
                <a:gd name="T35" fmla="*/ 132 h 132"/>
                <a:gd name="T36" fmla="*/ 118 w 130"/>
                <a:gd name="T37" fmla="*/ 120 h 132"/>
                <a:gd name="T38" fmla="*/ 115 w 130"/>
                <a:gd name="T39" fmla="*/ 117 h 132"/>
                <a:gd name="T40" fmla="*/ 92 w 130"/>
                <a:gd name="T41" fmla="*/ 117 h 132"/>
                <a:gd name="T42" fmla="*/ 83 w 130"/>
                <a:gd name="T43" fmla="*/ 113 h 132"/>
                <a:gd name="T44" fmla="*/ 18 w 130"/>
                <a:gd name="T45" fmla="*/ 48 h 132"/>
                <a:gd name="T46" fmla="*/ 15 w 130"/>
                <a:gd name="T47" fmla="*/ 39 h 132"/>
                <a:gd name="T48" fmla="*/ 15 w 130"/>
                <a:gd name="T49" fmla="*/ 16 h 132"/>
                <a:gd name="T50" fmla="*/ 12 w 130"/>
                <a:gd name="T51" fmla="*/ 13 h 132"/>
                <a:gd name="T52" fmla="*/ 0 w 130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" h="132">
                  <a:moveTo>
                    <a:pt x="4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moveTo>
                    <a:pt x="86" y="118"/>
                  </a:moveTo>
                  <a:cubicBezTo>
                    <a:pt x="86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73" y="122"/>
                    <a:pt x="73" y="122"/>
                    <a:pt x="73" y="12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130" y="132"/>
                    <a:pt x="130" y="132"/>
                    <a:pt x="130" y="132"/>
                  </a:cubicBezTo>
                  <a:cubicBezTo>
                    <a:pt x="118" y="120"/>
                    <a:pt x="118" y="120"/>
                    <a:pt x="118" y="120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89" y="117"/>
                    <a:pt x="86" y="115"/>
                    <a:pt x="83" y="113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6" y="46"/>
                    <a:pt x="15" y="42"/>
                    <a:pt x="15" y="3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1">
              <a:extLst>
                <a:ext uri="{FF2B5EF4-FFF2-40B4-BE49-F238E27FC236}">
                  <a16:creationId xmlns:a16="http://schemas.microsoft.com/office/drawing/2014/main" id="{B17911D6-8597-FBBB-377A-F129B05F8C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7" y="2842"/>
              <a:ext cx="737" cy="736"/>
            </a:xfrm>
            <a:custGeom>
              <a:avLst/>
              <a:gdLst>
                <a:gd name="T0" fmla="*/ 737 w 737"/>
                <a:gd name="T1" fmla="*/ 736 h 736"/>
                <a:gd name="T2" fmla="*/ 737 w 737"/>
                <a:gd name="T3" fmla="*/ 736 h 736"/>
                <a:gd name="T4" fmla="*/ 737 w 737"/>
                <a:gd name="T5" fmla="*/ 736 h 736"/>
                <a:gd name="T6" fmla="*/ 737 w 737"/>
                <a:gd name="T7" fmla="*/ 736 h 736"/>
                <a:gd name="T8" fmla="*/ 737 w 737"/>
                <a:gd name="T9" fmla="*/ 736 h 736"/>
                <a:gd name="T10" fmla="*/ 0 w 737"/>
                <a:gd name="T11" fmla="*/ 0 h 736"/>
                <a:gd name="T12" fmla="*/ 0 w 737"/>
                <a:gd name="T13" fmla="*/ 0 h 736"/>
                <a:gd name="T14" fmla="*/ 0 w 737"/>
                <a:gd name="T15" fmla="*/ 0 h 736"/>
                <a:gd name="T16" fmla="*/ 0 w 737"/>
                <a:gd name="T17" fmla="*/ 0 h 736"/>
                <a:gd name="T18" fmla="*/ 0 w 737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" h="736">
                  <a:moveTo>
                    <a:pt x="737" y="736"/>
                  </a:move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2">
              <a:extLst>
                <a:ext uri="{FF2B5EF4-FFF2-40B4-BE49-F238E27FC236}">
                  <a16:creationId xmlns:a16="http://schemas.microsoft.com/office/drawing/2014/main" id="{8CBC5735-3403-0F1C-38EF-E5317C668A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7" y="2842"/>
              <a:ext cx="737" cy="736"/>
            </a:xfrm>
            <a:custGeom>
              <a:avLst/>
              <a:gdLst>
                <a:gd name="T0" fmla="*/ 737 w 737"/>
                <a:gd name="T1" fmla="*/ 736 h 736"/>
                <a:gd name="T2" fmla="*/ 737 w 737"/>
                <a:gd name="T3" fmla="*/ 736 h 736"/>
                <a:gd name="T4" fmla="*/ 737 w 737"/>
                <a:gd name="T5" fmla="*/ 736 h 736"/>
                <a:gd name="T6" fmla="*/ 737 w 737"/>
                <a:gd name="T7" fmla="*/ 736 h 736"/>
                <a:gd name="T8" fmla="*/ 737 w 737"/>
                <a:gd name="T9" fmla="*/ 736 h 736"/>
                <a:gd name="T10" fmla="*/ 0 w 737"/>
                <a:gd name="T11" fmla="*/ 0 h 736"/>
                <a:gd name="T12" fmla="*/ 0 w 737"/>
                <a:gd name="T13" fmla="*/ 0 h 736"/>
                <a:gd name="T14" fmla="*/ 0 w 737"/>
                <a:gd name="T15" fmla="*/ 0 h 736"/>
                <a:gd name="T16" fmla="*/ 0 w 737"/>
                <a:gd name="T17" fmla="*/ 0 h 736"/>
                <a:gd name="T18" fmla="*/ 0 w 737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7" h="736">
                  <a:moveTo>
                    <a:pt x="737" y="736"/>
                  </a:move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3">
              <a:extLst>
                <a:ext uri="{FF2B5EF4-FFF2-40B4-BE49-F238E27FC236}">
                  <a16:creationId xmlns:a16="http://schemas.microsoft.com/office/drawing/2014/main" id="{8EF40A56-DE6C-5A44-9E5C-8CE7F5FA5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" y="2842"/>
              <a:ext cx="737" cy="736"/>
            </a:xfrm>
            <a:custGeom>
              <a:avLst/>
              <a:gdLst>
                <a:gd name="T0" fmla="*/ 0 w 737"/>
                <a:gd name="T1" fmla="*/ 0 h 736"/>
                <a:gd name="T2" fmla="*/ 0 w 737"/>
                <a:gd name="T3" fmla="*/ 0 h 736"/>
                <a:gd name="T4" fmla="*/ 0 w 737"/>
                <a:gd name="T5" fmla="*/ 0 h 736"/>
                <a:gd name="T6" fmla="*/ 737 w 737"/>
                <a:gd name="T7" fmla="*/ 736 h 736"/>
                <a:gd name="T8" fmla="*/ 737 w 737"/>
                <a:gd name="T9" fmla="*/ 736 h 736"/>
                <a:gd name="T10" fmla="*/ 737 w 737"/>
                <a:gd name="T11" fmla="*/ 736 h 736"/>
                <a:gd name="T12" fmla="*/ 385 w 737"/>
                <a:gd name="T13" fmla="*/ 384 h 736"/>
                <a:gd name="T14" fmla="*/ 0 w 737"/>
                <a:gd name="T15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7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385" y="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4">
              <a:extLst>
                <a:ext uri="{FF2B5EF4-FFF2-40B4-BE49-F238E27FC236}">
                  <a16:creationId xmlns:a16="http://schemas.microsoft.com/office/drawing/2014/main" id="{A9742F6A-B780-D8A3-2747-0CB423EEE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" y="2842"/>
              <a:ext cx="737" cy="736"/>
            </a:xfrm>
            <a:custGeom>
              <a:avLst/>
              <a:gdLst>
                <a:gd name="T0" fmla="*/ 0 w 737"/>
                <a:gd name="T1" fmla="*/ 0 h 736"/>
                <a:gd name="T2" fmla="*/ 0 w 737"/>
                <a:gd name="T3" fmla="*/ 0 h 736"/>
                <a:gd name="T4" fmla="*/ 0 w 737"/>
                <a:gd name="T5" fmla="*/ 0 h 736"/>
                <a:gd name="T6" fmla="*/ 737 w 737"/>
                <a:gd name="T7" fmla="*/ 736 h 736"/>
                <a:gd name="T8" fmla="*/ 737 w 737"/>
                <a:gd name="T9" fmla="*/ 736 h 736"/>
                <a:gd name="T10" fmla="*/ 737 w 737"/>
                <a:gd name="T11" fmla="*/ 736 h 736"/>
                <a:gd name="T12" fmla="*/ 385 w 737"/>
                <a:gd name="T13" fmla="*/ 384 h 736"/>
                <a:gd name="T14" fmla="*/ 0 w 737"/>
                <a:gd name="T15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7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385" y="384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5">
              <a:extLst>
                <a:ext uri="{FF2B5EF4-FFF2-40B4-BE49-F238E27FC236}">
                  <a16:creationId xmlns:a16="http://schemas.microsoft.com/office/drawing/2014/main" id="{AC290DAC-1735-4135-4D5A-DB674ACCE3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7" y="2842"/>
              <a:ext cx="737" cy="736"/>
            </a:xfrm>
            <a:custGeom>
              <a:avLst/>
              <a:gdLst>
                <a:gd name="T0" fmla="*/ 737 w 737"/>
                <a:gd name="T1" fmla="*/ 736 h 736"/>
                <a:gd name="T2" fmla="*/ 737 w 737"/>
                <a:gd name="T3" fmla="*/ 736 h 736"/>
                <a:gd name="T4" fmla="*/ 737 w 737"/>
                <a:gd name="T5" fmla="*/ 736 h 736"/>
                <a:gd name="T6" fmla="*/ 737 w 737"/>
                <a:gd name="T7" fmla="*/ 736 h 736"/>
                <a:gd name="T8" fmla="*/ 737 w 737"/>
                <a:gd name="T9" fmla="*/ 736 h 736"/>
                <a:gd name="T10" fmla="*/ 0 w 737"/>
                <a:gd name="T11" fmla="*/ 0 h 736"/>
                <a:gd name="T12" fmla="*/ 0 w 737"/>
                <a:gd name="T13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736">
                  <a:moveTo>
                    <a:pt x="737" y="736"/>
                  </a:move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6">
              <a:extLst>
                <a:ext uri="{FF2B5EF4-FFF2-40B4-BE49-F238E27FC236}">
                  <a16:creationId xmlns:a16="http://schemas.microsoft.com/office/drawing/2014/main" id="{1F8A168D-7A8F-5096-EE0F-8AA5CA6D0A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7" y="2842"/>
              <a:ext cx="737" cy="736"/>
            </a:xfrm>
            <a:custGeom>
              <a:avLst/>
              <a:gdLst>
                <a:gd name="T0" fmla="*/ 737 w 737"/>
                <a:gd name="T1" fmla="*/ 736 h 736"/>
                <a:gd name="T2" fmla="*/ 737 w 737"/>
                <a:gd name="T3" fmla="*/ 736 h 736"/>
                <a:gd name="T4" fmla="*/ 737 w 737"/>
                <a:gd name="T5" fmla="*/ 736 h 736"/>
                <a:gd name="T6" fmla="*/ 737 w 737"/>
                <a:gd name="T7" fmla="*/ 736 h 736"/>
                <a:gd name="T8" fmla="*/ 737 w 737"/>
                <a:gd name="T9" fmla="*/ 736 h 736"/>
                <a:gd name="T10" fmla="*/ 0 w 737"/>
                <a:gd name="T11" fmla="*/ 0 h 736"/>
                <a:gd name="T12" fmla="*/ 0 w 737"/>
                <a:gd name="T13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736">
                  <a:moveTo>
                    <a:pt x="737" y="736"/>
                  </a:move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lnTo>
                    <a:pt x="737" y="736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7">
              <a:extLst>
                <a:ext uri="{FF2B5EF4-FFF2-40B4-BE49-F238E27FC236}">
                  <a16:creationId xmlns:a16="http://schemas.microsoft.com/office/drawing/2014/main" id="{51A56321-16D0-DC55-BF35-8E885B3D5F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5" y="613"/>
              <a:ext cx="1408" cy="1397"/>
            </a:xfrm>
            <a:custGeom>
              <a:avLst/>
              <a:gdLst>
                <a:gd name="T0" fmla="*/ 74 w 132"/>
                <a:gd name="T1" fmla="*/ 9 h 131"/>
                <a:gd name="T2" fmla="*/ 74 w 132"/>
                <a:gd name="T3" fmla="*/ 9 h 131"/>
                <a:gd name="T4" fmla="*/ 74 w 132"/>
                <a:gd name="T5" fmla="*/ 9 h 131"/>
                <a:gd name="T6" fmla="*/ 74 w 132"/>
                <a:gd name="T7" fmla="*/ 9 h 131"/>
                <a:gd name="T8" fmla="*/ 13 w 132"/>
                <a:gd name="T9" fmla="*/ 86 h 131"/>
                <a:gd name="T10" fmla="*/ 13 w 132"/>
                <a:gd name="T11" fmla="*/ 86 h 131"/>
                <a:gd name="T12" fmla="*/ 13 w 132"/>
                <a:gd name="T13" fmla="*/ 86 h 131"/>
                <a:gd name="T14" fmla="*/ 13 w 132"/>
                <a:gd name="T15" fmla="*/ 86 h 131"/>
                <a:gd name="T16" fmla="*/ 132 w 132"/>
                <a:gd name="T17" fmla="*/ 0 h 131"/>
                <a:gd name="T18" fmla="*/ 83 w 132"/>
                <a:gd name="T19" fmla="*/ 0 h 131"/>
                <a:gd name="T20" fmla="*/ 74 w 132"/>
                <a:gd name="T21" fmla="*/ 8 h 131"/>
                <a:gd name="T22" fmla="*/ 75 w 132"/>
                <a:gd name="T23" fmla="*/ 8 h 131"/>
                <a:gd name="T24" fmla="*/ 74 w 132"/>
                <a:gd name="T25" fmla="*/ 9 h 131"/>
                <a:gd name="T26" fmla="*/ 39 w 132"/>
                <a:gd name="T27" fmla="*/ 44 h 131"/>
                <a:gd name="T28" fmla="*/ 6 w 132"/>
                <a:gd name="T29" fmla="*/ 77 h 131"/>
                <a:gd name="T30" fmla="*/ 6 w 132"/>
                <a:gd name="T31" fmla="*/ 77 h 131"/>
                <a:gd name="T32" fmla="*/ 6 w 132"/>
                <a:gd name="T33" fmla="*/ 77 h 131"/>
                <a:gd name="T34" fmla="*/ 5 w 132"/>
                <a:gd name="T35" fmla="*/ 78 h 131"/>
                <a:gd name="T36" fmla="*/ 5 w 132"/>
                <a:gd name="T37" fmla="*/ 77 h 131"/>
                <a:gd name="T38" fmla="*/ 0 w 132"/>
                <a:gd name="T39" fmla="*/ 83 h 131"/>
                <a:gd name="T40" fmla="*/ 0 w 132"/>
                <a:gd name="T41" fmla="*/ 131 h 131"/>
                <a:gd name="T42" fmla="*/ 12 w 132"/>
                <a:gd name="T43" fmla="*/ 119 h 131"/>
                <a:gd name="T44" fmla="*/ 15 w 132"/>
                <a:gd name="T45" fmla="*/ 116 h 131"/>
                <a:gd name="T46" fmla="*/ 15 w 132"/>
                <a:gd name="T47" fmla="*/ 93 h 131"/>
                <a:gd name="T48" fmla="*/ 19 w 132"/>
                <a:gd name="T49" fmla="*/ 84 h 131"/>
                <a:gd name="T50" fmla="*/ 83 w 132"/>
                <a:gd name="T51" fmla="*/ 19 h 131"/>
                <a:gd name="T52" fmla="*/ 92 w 132"/>
                <a:gd name="T53" fmla="*/ 15 h 131"/>
                <a:gd name="T54" fmla="*/ 115 w 132"/>
                <a:gd name="T55" fmla="*/ 15 h 131"/>
                <a:gd name="T56" fmla="*/ 118 w 132"/>
                <a:gd name="T57" fmla="*/ 12 h 131"/>
                <a:gd name="T58" fmla="*/ 132 w 132"/>
                <a:gd name="T5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31">
                  <a:moveTo>
                    <a:pt x="74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moveTo>
                    <a:pt x="13" y="86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moveTo>
                    <a:pt x="132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2" y="119"/>
                    <a:pt x="12" y="119"/>
                    <a:pt x="12" y="119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5" y="89"/>
                    <a:pt x="16" y="86"/>
                    <a:pt x="19" y="84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6" y="17"/>
                    <a:pt x="89" y="15"/>
                    <a:pt x="92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8">
              <a:extLst>
                <a:ext uri="{FF2B5EF4-FFF2-40B4-BE49-F238E27FC236}">
                  <a16:creationId xmlns:a16="http://schemas.microsoft.com/office/drawing/2014/main" id="{D0ED7464-FAA2-50AC-75EC-92B6A37340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8" y="698"/>
              <a:ext cx="747" cy="747"/>
            </a:xfrm>
            <a:custGeom>
              <a:avLst/>
              <a:gdLst>
                <a:gd name="T0" fmla="*/ 11 w 747"/>
                <a:gd name="T1" fmla="*/ 736 h 747"/>
                <a:gd name="T2" fmla="*/ 0 w 747"/>
                <a:gd name="T3" fmla="*/ 736 h 747"/>
                <a:gd name="T4" fmla="*/ 0 w 747"/>
                <a:gd name="T5" fmla="*/ 747 h 747"/>
                <a:gd name="T6" fmla="*/ 11 w 747"/>
                <a:gd name="T7" fmla="*/ 736 h 747"/>
                <a:gd name="T8" fmla="*/ 11 w 747"/>
                <a:gd name="T9" fmla="*/ 736 h 747"/>
                <a:gd name="T10" fmla="*/ 736 w 747"/>
                <a:gd name="T11" fmla="*/ 0 h 747"/>
                <a:gd name="T12" fmla="*/ 736 w 747"/>
                <a:gd name="T13" fmla="*/ 11 h 747"/>
                <a:gd name="T14" fmla="*/ 736 w 747"/>
                <a:gd name="T15" fmla="*/ 11 h 747"/>
                <a:gd name="T16" fmla="*/ 747 w 747"/>
                <a:gd name="T17" fmla="*/ 0 h 747"/>
                <a:gd name="T18" fmla="*/ 736 w 747"/>
                <a:gd name="T19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7" h="747">
                  <a:moveTo>
                    <a:pt x="11" y="736"/>
                  </a:moveTo>
                  <a:lnTo>
                    <a:pt x="0" y="736"/>
                  </a:lnTo>
                  <a:lnTo>
                    <a:pt x="0" y="747"/>
                  </a:lnTo>
                  <a:lnTo>
                    <a:pt x="11" y="736"/>
                  </a:lnTo>
                  <a:lnTo>
                    <a:pt x="11" y="736"/>
                  </a:lnTo>
                  <a:close/>
                  <a:moveTo>
                    <a:pt x="736" y="0"/>
                  </a:moveTo>
                  <a:lnTo>
                    <a:pt x="736" y="11"/>
                  </a:lnTo>
                  <a:lnTo>
                    <a:pt x="736" y="11"/>
                  </a:lnTo>
                  <a:lnTo>
                    <a:pt x="747" y="0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9">
              <a:extLst>
                <a:ext uri="{FF2B5EF4-FFF2-40B4-BE49-F238E27FC236}">
                  <a16:creationId xmlns:a16="http://schemas.microsoft.com/office/drawing/2014/main" id="{105C0124-CD7C-B7B1-1744-FA7C674B0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8" y="698"/>
              <a:ext cx="747" cy="747"/>
            </a:xfrm>
            <a:custGeom>
              <a:avLst/>
              <a:gdLst>
                <a:gd name="T0" fmla="*/ 11 w 747"/>
                <a:gd name="T1" fmla="*/ 736 h 747"/>
                <a:gd name="T2" fmla="*/ 0 w 747"/>
                <a:gd name="T3" fmla="*/ 736 h 747"/>
                <a:gd name="T4" fmla="*/ 0 w 747"/>
                <a:gd name="T5" fmla="*/ 747 h 747"/>
                <a:gd name="T6" fmla="*/ 11 w 747"/>
                <a:gd name="T7" fmla="*/ 736 h 747"/>
                <a:gd name="T8" fmla="*/ 11 w 747"/>
                <a:gd name="T9" fmla="*/ 736 h 747"/>
                <a:gd name="T10" fmla="*/ 736 w 747"/>
                <a:gd name="T11" fmla="*/ 0 h 747"/>
                <a:gd name="T12" fmla="*/ 736 w 747"/>
                <a:gd name="T13" fmla="*/ 11 h 747"/>
                <a:gd name="T14" fmla="*/ 736 w 747"/>
                <a:gd name="T15" fmla="*/ 11 h 747"/>
                <a:gd name="T16" fmla="*/ 747 w 747"/>
                <a:gd name="T17" fmla="*/ 0 h 747"/>
                <a:gd name="T18" fmla="*/ 736 w 747"/>
                <a:gd name="T19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7" h="747">
                  <a:moveTo>
                    <a:pt x="11" y="736"/>
                  </a:moveTo>
                  <a:lnTo>
                    <a:pt x="0" y="736"/>
                  </a:lnTo>
                  <a:lnTo>
                    <a:pt x="0" y="747"/>
                  </a:lnTo>
                  <a:lnTo>
                    <a:pt x="11" y="736"/>
                  </a:lnTo>
                  <a:lnTo>
                    <a:pt x="11" y="736"/>
                  </a:lnTo>
                  <a:moveTo>
                    <a:pt x="736" y="0"/>
                  </a:moveTo>
                  <a:lnTo>
                    <a:pt x="736" y="11"/>
                  </a:lnTo>
                  <a:lnTo>
                    <a:pt x="736" y="11"/>
                  </a:lnTo>
                  <a:lnTo>
                    <a:pt x="747" y="0"/>
                  </a:lnTo>
                  <a:lnTo>
                    <a:pt x="73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0">
              <a:extLst>
                <a:ext uri="{FF2B5EF4-FFF2-40B4-BE49-F238E27FC236}">
                  <a16:creationId xmlns:a16="http://schemas.microsoft.com/office/drawing/2014/main" id="{0A1C840E-42D7-22C9-CF1E-566005F33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709"/>
              <a:ext cx="725" cy="725"/>
            </a:xfrm>
            <a:custGeom>
              <a:avLst/>
              <a:gdLst>
                <a:gd name="T0" fmla="*/ 725 w 725"/>
                <a:gd name="T1" fmla="*/ 0 h 725"/>
                <a:gd name="T2" fmla="*/ 0 w 725"/>
                <a:gd name="T3" fmla="*/ 725 h 725"/>
                <a:gd name="T4" fmla="*/ 0 w 725"/>
                <a:gd name="T5" fmla="*/ 725 h 725"/>
                <a:gd name="T6" fmla="*/ 352 w 725"/>
                <a:gd name="T7" fmla="*/ 373 h 725"/>
                <a:gd name="T8" fmla="*/ 725 w 725"/>
                <a:gd name="T9" fmla="*/ 0 h 725"/>
                <a:gd name="T10" fmla="*/ 725 w 725"/>
                <a:gd name="T11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25">
                  <a:moveTo>
                    <a:pt x="725" y="0"/>
                  </a:moveTo>
                  <a:lnTo>
                    <a:pt x="0" y="725"/>
                  </a:lnTo>
                  <a:lnTo>
                    <a:pt x="0" y="725"/>
                  </a:lnTo>
                  <a:lnTo>
                    <a:pt x="352" y="373"/>
                  </a:lnTo>
                  <a:lnTo>
                    <a:pt x="725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1">
              <a:extLst>
                <a:ext uri="{FF2B5EF4-FFF2-40B4-BE49-F238E27FC236}">
                  <a16:creationId xmlns:a16="http://schemas.microsoft.com/office/drawing/2014/main" id="{A4A91800-C0D5-FDD2-18E9-4C5A19E44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709"/>
              <a:ext cx="725" cy="725"/>
            </a:xfrm>
            <a:custGeom>
              <a:avLst/>
              <a:gdLst>
                <a:gd name="T0" fmla="*/ 725 w 725"/>
                <a:gd name="T1" fmla="*/ 0 h 725"/>
                <a:gd name="T2" fmla="*/ 0 w 725"/>
                <a:gd name="T3" fmla="*/ 725 h 725"/>
                <a:gd name="T4" fmla="*/ 0 w 725"/>
                <a:gd name="T5" fmla="*/ 725 h 725"/>
                <a:gd name="T6" fmla="*/ 352 w 725"/>
                <a:gd name="T7" fmla="*/ 373 h 725"/>
                <a:gd name="T8" fmla="*/ 725 w 725"/>
                <a:gd name="T9" fmla="*/ 0 h 725"/>
                <a:gd name="T10" fmla="*/ 725 w 725"/>
                <a:gd name="T11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725">
                  <a:moveTo>
                    <a:pt x="725" y="0"/>
                  </a:moveTo>
                  <a:lnTo>
                    <a:pt x="0" y="725"/>
                  </a:lnTo>
                  <a:lnTo>
                    <a:pt x="0" y="725"/>
                  </a:lnTo>
                  <a:lnTo>
                    <a:pt x="352" y="373"/>
                  </a:lnTo>
                  <a:lnTo>
                    <a:pt x="725" y="0"/>
                  </a:lnTo>
                  <a:lnTo>
                    <a:pt x="72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2">
              <a:extLst>
                <a:ext uri="{FF2B5EF4-FFF2-40B4-BE49-F238E27FC236}">
                  <a16:creationId xmlns:a16="http://schemas.microsoft.com/office/drawing/2014/main" id="{2066F98F-9FB1-64A3-B358-EA1C0B44AB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6" y="2288"/>
              <a:ext cx="1408" cy="1397"/>
            </a:xfrm>
            <a:custGeom>
              <a:avLst/>
              <a:gdLst>
                <a:gd name="T0" fmla="*/ 118 w 132"/>
                <a:gd name="T1" fmla="*/ 45 h 131"/>
                <a:gd name="T2" fmla="*/ 119 w 132"/>
                <a:gd name="T3" fmla="*/ 45 h 131"/>
                <a:gd name="T4" fmla="*/ 119 w 132"/>
                <a:gd name="T5" fmla="*/ 45 h 131"/>
                <a:gd name="T6" fmla="*/ 118 w 132"/>
                <a:gd name="T7" fmla="*/ 45 h 131"/>
                <a:gd name="T8" fmla="*/ 132 w 132"/>
                <a:gd name="T9" fmla="*/ 0 h 131"/>
                <a:gd name="T10" fmla="*/ 120 w 132"/>
                <a:gd name="T11" fmla="*/ 12 h 131"/>
                <a:gd name="T12" fmla="*/ 117 w 132"/>
                <a:gd name="T13" fmla="*/ 15 h 131"/>
                <a:gd name="T14" fmla="*/ 117 w 132"/>
                <a:gd name="T15" fmla="*/ 38 h 131"/>
                <a:gd name="T16" fmla="*/ 113 w 132"/>
                <a:gd name="T17" fmla="*/ 47 h 131"/>
                <a:gd name="T18" fmla="*/ 48 w 132"/>
                <a:gd name="T19" fmla="*/ 112 h 131"/>
                <a:gd name="T20" fmla="*/ 39 w 132"/>
                <a:gd name="T21" fmla="*/ 116 h 131"/>
                <a:gd name="T22" fmla="*/ 16 w 132"/>
                <a:gd name="T23" fmla="*/ 116 h 131"/>
                <a:gd name="T24" fmla="*/ 14 w 132"/>
                <a:gd name="T25" fmla="*/ 119 h 131"/>
                <a:gd name="T26" fmla="*/ 0 w 132"/>
                <a:gd name="T27" fmla="*/ 131 h 131"/>
                <a:gd name="T28" fmla="*/ 49 w 132"/>
                <a:gd name="T29" fmla="*/ 131 h 131"/>
                <a:gd name="T30" fmla="*/ 132 w 132"/>
                <a:gd name="T31" fmla="*/ 48 h 131"/>
                <a:gd name="T32" fmla="*/ 132 w 132"/>
                <a:gd name="T3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131">
                  <a:moveTo>
                    <a:pt x="118" y="45"/>
                  </a:move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8" y="45"/>
                    <a:pt x="118" y="45"/>
                    <a:pt x="118" y="45"/>
                  </a:cubicBezTo>
                  <a:moveTo>
                    <a:pt x="132" y="0"/>
                  </a:moveTo>
                  <a:cubicBezTo>
                    <a:pt x="120" y="12"/>
                    <a:pt x="120" y="12"/>
                    <a:pt x="120" y="12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41"/>
                    <a:pt x="116" y="45"/>
                    <a:pt x="113" y="47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6" y="114"/>
                    <a:pt x="43" y="116"/>
                    <a:pt x="39" y="116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3">
              <a:extLst>
                <a:ext uri="{FF2B5EF4-FFF2-40B4-BE49-F238E27FC236}">
                  <a16:creationId xmlns:a16="http://schemas.microsoft.com/office/drawing/2014/main" id="{AF881E6E-ED5C-B67F-A07E-8B7B20475B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9" y="1317"/>
              <a:ext cx="310" cy="1643"/>
            </a:xfrm>
            <a:custGeom>
              <a:avLst/>
              <a:gdLst>
                <a:gd name="T0" fmla="*/ 0 w 29"/>
                <a:gd name="T1" fmla="*/ 154 h 154"/>
                <a:gd name="T2" fmla="*/ 0 w 29"/>
                <a:gd name="T3" fmla="*/ 154 h 154"/>
                <a:gd name="T4" fmla="*/ 1 w 29"/>
                <a:gd name="T5" fmla="*/ 139 h 154"/>
                <a:gd name="T6" fmla="*/ 1 w 29"/>
                <a:gd name="T7" fmla="*/ 135 h 154"/>
                <a:gd name="T8" fmla="*/ 14 w 29"/>
                <a:gd name="T9" fmla="*/ 122 h 154"/>
                <a:gd name="T10" fmla="*/ 17 w 29"/>
                <a:gd name="T11" fmla="*/ 115 h 154"/>
                <a:gd name="T12" fmla="*/ 17 w 29"/>
                <a:gd name="T13" fmla="*/ 39 h 154"/>
                <a:gd name="T14" fmla="*/ 14 w 29"/>
                <a:gd name="T15" fmla="*/ 32 h 154"/>
                <a:gd name="T16" fmla="*/ 1 w 29"/>
                <a:gd name="T17" fmla="*/ 18 h 154"/>
                <a:gd name="T18" fmla="*/ 1 w 29"/>
                <a:gd name="T19" fmla="*/ 0 h 154"/>
                <a:gd name="T20" fmla="*/ 1 w 29"/>
                <a:gd name="T21" fmla="*/ 0 h 154"/>
                <a:gd name="T22" fmla="*/ 29 w 29"/>
                <a:gd name="T23" fmla="*/ 28 h 154"/>
                <a:gd name="T24" fmla="*/ 29 w 29"/>
                <a:gd name="T25" fmla="*/ 125 h 154"/>
                <a:gd name="T26" fmla="*/ 0 w 29"/>
                <a:gd name="T27" fmla="*/ 154 h 154"/>
                <a:gd name="T28" fmla="*/ 1 w 29"/>
                <a:gd name="T29" fmla="*/ 136 h 154"/>
                <a:gd name="T30" fmla="*/ 1 w 29"/>
                <a:gd name="T31" fmla="*/ 139 h 154"/>
                <a:gd name="T32" fmla="*/ 0 w 29"/>
                <a:gd name="T33" fmla="*/ 153 h 154"/>
                <a:gd name="T34" fmla="*/ 28 w 29"/>
                <a:gd name="T35" fmla="*/ 125 h 154"/>
                <a:gd name="T36" fmla="*/ 28 w 29"/>
                <a:gd name="T37" fmla="*/ 28 h 154"/>
                <a:gd name="T38" fmla="*/ 1 w 29"/>
                <a:gd name="T39" fmla="*/ 1 h 154"/>
                <a:gd name="T40" fmla="*/ 1 w 29"/>
                <a:gd name="T41" fmla="*/ 18 h 154"/>
                <a:gd name="T42" fmla="*/ 14 w 29"/>
                <a:gd name="T43" fmla="*/ 31 h 154"/>
                <a:gd name="T44" fmla="*/ 17 w 29"/>
                <a:gd name="T45" fmla="*/ 39 h 154"/>
                <a:gd name="T46" fmla="*/ 17 w 29"/>
                <a:gd name="T47" fmla="*/ 115 h 154"/>
                <a:gd name="T48" fmla="*/ 14 w 29"/>
                <a:gd name="T49" fmla="*/ 122 h 154"/>
                <a:gd name="T50" fmla="*/ 1 w 29"/>
                <a:gd name="T51" fmla="*/ 13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154"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6" y="120"/>
                    <a:pt x="17" y="117"/>
                    <a:pt x="17" y="115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6"/>
                    <a:pt x="16" y="34"/>
                    <a:pt x="14" y="3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125"/>
                    <a:pt x="29" y="125"/>
                    <a:pt x="29" y="125"/>
                  </a:cubicBezTo>
                  <a:lnTo>
                    <a:pt x="0" y="154"/>
                  </a:lnTo>
                  <a:close/>
                  <a:moveTo>
                    <a:pt x="1" y="136"/>
                  </a:moveTo>
                  <a:cubicBezTo>
                    <a:pt x="1" y="139"/>
                    <a:pt x="1" y="139"/>
                    <a:pt x="1" y="139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6" y="33"/>
                    <a:pt x="17" y="36"/>
                    <a:pt x="17" y="39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8"/>
                    <a:pt x="16" y="120"/>
                    <a:pt x="14" y="122"/>
                  </a:cubicBezTo>
                  <a:lnTo>
                    <a:pt x="1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">
              <a:extLst>
                <a:ext uri="{FF2B5EF4-FFF2-40B4-BE49-F238E27FC236}">
                  <a16:creationId xmlns:a16="http://schemas.microsoft.com/office/drawing/2014/main" id="{C5F85986-2C86-64D0-FB93-3A0433557B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0" y="1338"/>
              <a:ext cx="310" cy="1643"/>
            </a:xfrm>
            <a:custGeom>
              <a:avLst/>
              <a:gdLst>
                <a:gd name="T0" fmla="*/ 28 w 29"/>
                <a:gd name="T1" fmla="*/ 154 h 154"/>
                <a:gd name="T2" fmla="*/ 28 w 29"/>
                <a:gd name="T3" fmla="*/ 153 h 154"/>
                <a:gd name="T4" fmla="*/ 0 w 29"/>
                <a:gd name="T5" fmla="*/ 126 h 154"/>
                <a:gd name="T6" fmla="*/ 0 w 29"/>
                <a:gd name="T7" fmla="*/ 29 h 154"/>
                <a:gd name="T8" fmla="*/ 29 w 29"/>
                <a:gd name="T9" fmla="*/ 0 h 154"/>
                <a:gd name="T10" fmla="*/ 29 w 29"/>
                <a:gd name="T11" fmla="*/ 0 h 154"/>
                <a:gd name="T12" fmla="*/ 28 w 29"/>
                <a:gd name="T13" fmla="*/ 15 h 154"/>
                <a:gd name="T14" fmla="*/ 28 w 29"/>
                <a:gd name="T15" fmla="*/ 18 h 154"/>
                <a:gd name="T16" fmla="*/ 15 w 29"/>
                <a:gd name="T17" fmla="*/ 32 h 154"/>
                <a:gd name="T18" fmla="*/ 12 w 29"/>
                <a:gd name="T19" fmla="*/ 39 h 154"/>
                <a:gd name="T20" fmla="*/ 12 w 29"/>
                <a:gd name="T21" fmla="*/ 115 h 154"/>
                <a:gd name="T22" fmla="*/ 15 w 29"/>
                <a:gd name="T23" fmla="*/ 122 h 154"/>
                <a:gd name="T24" fmla="*/ 28 w 29"/>
                <a:gd name="T25" fmla="*/ 136 h 154"/>
                <a:gd name="T26" fmla="*/ 28 w 29"/>
                <a:gd name="T27" fmla="*/ 154 h 154"/>
                <a:gd name="T28" fmla="*/ 0 w 29"/>
                <a:gd name="T29" fmla="*/ 125 h 154"/>
                <a:gd name="T30" fmla="*/ 28 w 29"/>
                <a:gd name="T31" fmla="*/ 153 h 154"/>
                <a:gd name="T32" fmla="*/ 28 w 29"/>
                <a:gd name="T33" fmla="*/ 136 h 154"/>
                <a:gd name="T34" fmla="*/ 15 w 29"/>
                <a:gd name="T35" fmla="*/ 123 h 154"/>
                <a:gd name="T36" fmla="*/ 11 w 29"/>
                <a:gd name="T37" fmla="*/ 115 h 154"/>
                <a:gd name="T38" fmla="*/ 11 w 29"/>
                <a:gd name="T39" fmla="*/ 39 h 154"/>
                <a:gd name="T40" fmla="*/ 15 w 29"/>
                <a:gd name="T41" fmla="*/ 32 h 154"/>
                <a:gd name="T42" fmla="*/ 28 w 29"/>
                <a:gd name="T43" fmla="*/ 18 h 154"/>
                <a:gd name="T44" fmla="*/ 28 w 29"/>
                <a:gd name="T45" fmla="*/ 15 h 154"/>
                <a:gd name="T46" fmla="*/ 29 w 29"/>
                <a:gd name="T47" fmla="*/ 1 h 154"/>
                <a:gd name="T48" fmla="*/ 0 w 29"/>
                <a:gd name="T49" fmla="*/ 29 h 154"/>
                <a:gd name="T50" fmla="*/ 0 w 29"/>
                <a:gd name="T51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154">
                  <a:moveTo>
                    <a:pt x="28" y="154"/>
                  </a:moveTo>
                  <a:cubicBezTo>
                    <a:pt x="28" y="153"/>
                    <a:pt x="28" y="153"/>
                    <a:pt x="28" y="15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3" y="34"/>
                    <a:pt x="12" y="36"/>
                    <a:pt x="12" y="3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8"/>
                    <a:pt x="13" y="120"/>
                    <a:pt x="15" y="122"/>
                  </a:cubicBezTo>
                  <a:cubicBezTo>
                    <a:pt x="28" y="136"/>
                    <a:pt x="28" y="136"/>
                    <a:pt x="28" y="136"/>
                  </a:cubicBezTo>
                  <a:lnTo>
                    <a:pt x="28" y="154"/>
                  </a:lnTo>
                  <a:close/>
                  <a:moveTo>
                    <a:pt x="0" y="125"/>
                  </a:moveTo>
                  <a:cubicBezTo>
                    <a:pt x="28" y="153"/>
                    <a:pt x="28" y="153"/>
                    <a:pt x="28" y="15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0"/>
                    <a:pt x="11" y="118"/>
                    <a:pt x="11" y="115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4"/>
                    <a:pt x="15" y="3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0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5">
              <a:extLst>
                <a:ext uri="{FF2B5EF4-FFF2-40B4-BE49-F238E27FC236}">
                  <a16:creationId xmlns:a16="http://schemas.microsoft.com/office/drawing/2014/main" id="{6BF39FE9-2F77-D53C-A73A-069C598D2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9" y="890"/>
              <a:ext cx="1643" cy="310"/>
            </a:xfrm>
            <a:custGeom>
              <a:avLst/>
              <a:gdLst>
                <a:gd name="T0" fmla="*/ 154 w 154"/>
                <a:gd name="T1" fmla="*/ 29 h 29"/>
                <a:gd name="T2" fmla="*/ 153 w 154"/>
                <a:gd name="T3" fmla="*/ 28 h 29"/>
                <a:gd name="T4" fmla="*/ 139 w 154"/>
                <a:gd name="T5" fmla="*/ 28 h 29"/>
                <a:gd name="T6" fmla="*/ 135 w 154"/>
                <a:gd name="T7" fmla="*/ 28 h 29"/>
                <a:gd name="T8" fmla="*/ 122 w 154"/>
                <a:gd name="T9" fmla="*/ 14 h 29"/>
                <a:gd name="T10" fmla="*/ 114 w 154"/>
                <a:gd name="T11" fmla="*/ 11 h 29"/>
                <a:gd name="T12" fmla="*/ 39 w 154"/>
                <a:gd name="T13" fmla="*/ 11 h 29"/>
                <a:gd name="T14" fmla="*/ 31 w 154"/>
                <a:gd name="T15" fmla="*/ 14 h 29"/>
                <a:gd name="T16" fmla="*/ 18 w 154"/>
                <a:gd name="T17" fmla="*/ 28 h 29"/>
                <a:gd name="T18" fmla="*/ 0 w 154"/>
                <a:gd name="T19" fmla="*/ 28 h 29"/>
                <a:gd name="T20" fmla="*/ 0 w 154"/>
                <a:gd name="T21" fmla="*/ 28 h 29"/>
                <a:gd name="T22" fmla="*/ 28 w 154"/>
                <a:gd name="T23" fmla="*/ 0 h 29"/>
                <a:gd name="T24" fmla="*/ 125 w 154"/>
                <a:gd name="T25" fmla="*/ 0 h 29"/>
                <a:gd name="T26" fmla="*/ 154 w 154"/>
                <a:gd name="T27" fmla="*/ 29 h 29"/>
                <a:gd name="T28" fmla="*/ 135 w 154"/>
                <a:gd name="T29" fmla="*/ 27 h 29"/>
                <a:gd name="T30" fmla="*/ 139 w 154"/>
                <a:gd name="T31" fmla="*/ 27 h 29"/>
                <a:gd name="T32" fmla="*/ 153 w 154"/>
                <a:gd name="T33" fmla="*/ 28 h 29"/>
                <a:gd name="T34" fmla="*/ 125 w 154"/>
                <a:gd name="T35" fmla="*/ 0 h 29"/>
                <a:gd name="T36" fmla="*/ 28 w 154"/>
                <a:gd name="T37" fmla="*/ 0 h 29"/>
                <a:gd name="T38" fmla="*/ 1 w 154"/>
                <a:gd name="T39" fmla="*/ 27 h 29"/>
                <a:gd name="T40" fmla="*/ 18 w 154"/>
                <a:gd name="T41" fmla="*/ 27 h 29"/>
                <a:gd name="T42" fmla="*/ 31 w 154"/>
                <a:gd name="T43" fmla="*/ 14 h 29"/>
                <a:gd name="T44" fmla="*/ 39 w 154"/>
                <a:gd name="T45" fmla="*/ 11 h 29"/>
                <a:gd name="T46" fmla="*/ 114 w 154"/>
                <a:gd name="T47" fmla="*/ 11 h 29"/>
                <a:gd name="T48" fmla="*/ 122 w 154"/>
                <a:gd name="T49" fmla="*/ 14 h 29"/>
                <a:gd name="T50" fmla="*/ 135 w 154"/>
                <a:gd name="T5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29">
                  <a:moveTo>
                    <a:pt x="154" y="29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0" y="12"/>
                    <a:pt x="117" y="11"/>
                    <a:pt x="114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6" y="11"/>
                    <a:pt x="33" y="12"/>
                    <a:pt x="31" y="1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5" y="0"/>
                    <a:pt x="125" y="0"/>
                    <a:pt x="125" y="0"/>
                  </a:cubicBezTo>
                  <a:lnTo>
                    <a:pt x="154" y="29"/>
                  </a:lnTo>
                  <a:close/>
                  <a:moveTo>
                    <a:pt x="135" y="27"/>
                  </a:moveTo>
                  <a:cubicBezTo>
                    <a:pt x="139" y="27"/>
                    <a:pt x="139" y="27"/>
                    <a:pt x="139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2"/>
                    <a:pt x="36" y="11"/>
                    <a:pt x="39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11"/>
                    <a:pt x="120" y="12"/>
                    <a:pt x="122" y="14"/>
                  </a:cubicBezTo>
                  <a:lnTo>
                    <a:pt x="135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6">
              <a:extLst>
                <a:ext uri="{FF2B5EF4-FFF2-40B4-BE49-F238E27FC236}">
                  <a16:creationId xmlns:a16="http://schemas.microsoft.com/office/drawing/2014/main" id="{FE8CC607-8D4F-D4FF-15A1-2DB5A4EC8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97" y="3098"/>
              <a:ext cx="1643" cy="310"/>
            </a:xfrm>
            <a:custGeom>
              <a:avLst/>
              <a:gdLst>
                <a:gd name="T0" fmla="*/ 126 w 154"/>
                <a:gd name="T1" fmla="*/ 29 h 29"/>
                <a:gd name="T2" fmla="*/ 29 w 154"/>
                <a:gd name="T3" fmla="*/ 29 h 29"/>
                <a:gd name="T4" fmla="*/ 0 w 154"/>
                <a:gd name="T5" fmla="*/ 0 h 29"/>
                <a:gd name="T6" fmla="*/ 0 w 154"/>
                <a:gd name="T7" fmla="*/ 0 h 29"/>
                <a:gd name="T8" fmla="*/ 15 w 154"/>
                <a:gd name="T9" fmla="*/ 1 h 29"/>
                <a:gd name="T10" fmla="*/ 19 w 154"/>
                <a:gd name="T11" fmla="*/ 1 h 29"/>
                <a:gd name="T12" fmla="*/ 32 w 154"/>
                <a:gd name="T13" fmla="*/ 15 h 29"/>
                <a:gd name="T14" fmla="*/ 39 w 154"/>
                <a:gd name="T15" fmla="*/ 18 h 29"/>
                <a:gd name="T16" fmla="*/ 115 w 154"/>
                <a:gd name="T17" fmla="*/ 18 h 29"/>
                <a:gd name="T18" fmla="*/ 122 w 154"/>
                <a:gd name="T19" fmla="*/ 15 h 29"/>
                <a:gd name="T20" fmla="*/ 136 w 154"/>
                <a:gd name="T21" fmla="*/ 1 h 29"/>
                <a:gd name="T22" fmla="*/ 154 w 154"/>
                <a:gd name="T23" fmla="*/ 1 h 29"/>
                <a:gd name="T24" fmla="*/ 154 w 154"/>
                <a:gd name="T25" fmla="*/ 1 h 29"/>
                <a:gd name="T26" fmla="*/ 126 w 154"/>
                <a:gd name="T27" fmla="*/ 29 h 29"/>
                <a:gd name="T28" fmla="*/ 29 w 154"/>
                <a:gd name="T29" fmla="*/ 29 h 29"/>
                <a:gd name="T30" fmla="*/ 126 w 154"/>
                <a:gd name="T31" fmla="*/ 29 h 29"/>
                <a:gd name="T32" fmla="*/ 153 w 154"/>
                <a:gd name="T33" fmla="*/ 1 h 29"/>
                <a:gd name="T34" fmla="*/ 136 w 154"/>
                <a:gd name="T35" fmla="*/ 1 h 29"/>
                <a:gd name="T36" fmla="*/ 123 w 154"/>
                <a:gd name="T37" fmla="*/ 15 h 29"/>
                <a:gd name="T38" fmla="*/ 115 w 154"/>
                <a:gd name="T39" fmla="*/ 18 h 29"/>
                <a:gd name="T40" fmla="*/ 39 w 154"/>
                <a:gd name="T41" fmla="*/ 18 h 29"/>
                <a:gd name="T42" fmla="*/ 32 w 154"/>
                <a:gd name="T43" fmla="*/ 15 h 29"/>
                <a:gd name="T44" fmla="*/ 18 w 154"/>
                <a:gd name="T45" fmla="*/ 1 h 29"/>
                <a:gd name="T46" fmla="*/ 15 w 154"/>
                <a:gd name="T47" fmla="*/ 1 h 29"/>
                <a:gd name="T48" fmla="*/ 1 w 154"/>
                <a:gd name="T49" fmla="*/ 1 h 29"/>
                <a:gd name="T50" fmla="*/ 29 w 154"/>
                <a:gd name="T5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29">
                  <a:moveTo>
                    <a:pt x="126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7"/>
                    <a:pt x="37" y="18"/>
                    <a:pt x="39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8" y="18"/>
                    <a:pt x="120" y="17"/>
                    <a:pt x="122" y="15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lnTo>
                    <a:pt x="126" y="29"/>
                  </a:lnTo>
                  <a:close/>
                  <a:moveTo>
                    <a:pt x="29" y="29"/>
                  </a:moveTo>
                  <a:cubicBezTo>
                    <a:pt x="126" y="29"/>
                    <a:pt x="126" y="29"/>
                    <a:pt x="126" y="29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1" y="17"/>
                    <a:pt x="118" y="18"/>
                    <a:pt x="115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6" y="18"/>
                    <a:pt x="34" y="17"/>
                    <a:pt x="32" y="1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47">
              <a:extLst>
                <a:ext uri="{FF2B5EF4-FFF2-40B4-BE49-F238E27FC236}">
                  <a16:creationId xmlns:a16="http://schemas.microsoft.com/office/drawing/2014/main" id="{D882E88B-CA4B-EC2B-E17E-24AFD4465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5" y="2149"/>
              <a:ext cx="3019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48">
              <a:extLst>
                <a:ext uri="{FF2B5EF4-FFF2-40B4-BE49-F238E27FC236}">
                  <a16:creationId xmlns:a16="http://schemas.microsoft.com/office/drawing/2014/main" id="{5803246C-B143-8FD4-286C-02898A930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9" y="613"/>
              <a:ext cx="11" cy="30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9">
              <a:extLst>
                <a:ext uri="{FF2B5EF4-FFF2-40B4-BE49-F238E27FC236}">
                  <a16:creationId xmlns:a16="http://schemas.microsoft.com/office/drawing/2014/main" id="{C18F7765-EC69-4859-D797-BE959A4DB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" y="1072"/>
              <a:ext cx="2165" cy="2154"/>
            </a:xfrm>
            <a:custGeom>
              <a:avLst/>
              <a:gdLst>
                <a:gd name="T0" fmla="*/ 2165 w 2165"/>
                <a:gd name="T1" fmla="*/ 2154 h 2154"/>
                <a:gd name="T2" fmla="*/ 0 w 2165"/>
                <a:gd name="T3" fmla="*/ 0 h 2154"/>
                <a:gd name="T4" fmla="*/ 0 w 2165"/>
                <a:gd name="T5" fmla="*/ 0 h 2154"/>
                <a:gd name="T6" fmla="*/ 2165 w 2165"/>
                <a:gd name="T7" fmla="*/ 2154 h 2154"/>
                <a:gd name="T8" fmla="*/ 2165 w 2165"/>
                <a:gd name="T9" fmla="*/ 2154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5" h="2154">
                  <a:moveTo>
                    <a:pt x="2165" y="215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165" y="2154"/>
                  </a:lnTo>
                  <a:lnTo>
                    <a:pt x="2165" y="2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50">
              <a:extLst>
                <a:ext uri="{FF2B5EF4-FFF2-40B4-BE49-F238E27FC236}">
                  <a16:creationId xmlns:a16="http://schemas.microsoft.com/office/drawing/2014/main" id="{12E587EE-D111-A1A3-A66C-EDA6EB1C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" y="1072"/>
              <a:ext cx="2165" cy="2154"/>
            </a:xfrm>
            <a:custGeom>
              <a:avLst/>
              <a:gdLst>
                <a:gd name="T0" fmla="*/ 0 w 2165"/>
                <a:gd name="T1" fmla="*/ 2154 h 2154"/>
                <a:gd name="T2" fmla="*/ 0 w 2165"/>
                <a:gd name="T3" fmla="*/ 2154 h 2154"/>
                <a:gd name="T4" fmla="*/ 2165 w 2165"/>
                <a:gd name="T5" fmla="*/ 0 h 2154"/>
                <a:gd name="T6" fmla="*/ 2165 w 2165"/>
                <a:gd name="T7" fmla="*/ 0 h 2154"/>
                <a:gd name="T8" fmla="*/ 0 w 2165"/>
                <a:gd name="T9" fmla="*/ 2154 h 2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5" h="2154">
                  <a:moveTo>
                    <a:pt x="0" y="2154"/>
                  </a:moveTo>
                  <a:lnTo>
                    <a:pt x="0" y="2154"/>
                  </a:lnTo>
                  <a:lnTo>
                    <a:pt x="2165" y="0"/>
                  </a:lnTo>
                  <a:lnTo>
                    <a:pt x="2165" y="0"/>
                  </a:lnTo>
                  <a:lnTo>
                    <a:pt x="0" y="2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3" name="文本框 242">
            <a:extLst>
              <a:ext uri="{FF2B5EF4-FFF2-40B4-BE49-F238E27FC236}">
                <a16:creationId xmlns:a16="http://schemas.microsoft.com/office/drawing/2014/main" id="{A1806CAF-2454-CEA6-14FC-CD7B13D94E93}"/>
              </a:ext>
            </a:extLst>
          </p:cNvPr>
          <p:cNvSpPr txBox="1"/>
          <p:nvPr/>
        </p:nvSpPr>
        <p:spPr>
          <a:xfrm>
            <a:off x="5767385" y="3410779"/>
            <a:ext cx="657231" cy="98488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发现</a:t>
            </a:r>
            <a:endParaRPr lang="en-US" altLang="zh-CN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  <a:p>
            <a:pPr algn="ctr">
              <a:defRPr/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问题</a:t>
            </a:r>
            <a:endParaRPr lang="en-US" altLang="zh-CN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57630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FA2F307-CDAB-C4EF-BF5C-E12A31985550}"/>
              </a:ext>
            </a:extLst>
          </p:cNvPr>
          <p:cNvSpPr/>
          <p:nvPr/>
        </p:nvSpPr>
        <p:spPr>
          <a:xfrm>
            <a:off x="0" y="5271283"/>
            <a:ext cx="12192000" cy="1237065"/>
          </a:xfrm>
          <a:custGeom>
            <a:avLst/>
            <a:gdLst>
              <a:gd name="connsiteX0" fmla="*/ 1440162 w 12192000"/>
              <a:gd name="connsiteY0" fmla="*/ 0 h 1237065"/>
              <a:gd name="connsiteX1" fmla="*/ 10751840 w 12192000"/>
              <a:gd name="connsiteY1" fmla="*/ 0 h 1237065"/>
              <a:gd name="connsiteX2" fmla="*/ 12192000 w 12192000"/>
              <a:gd name="connsiteY2" fmla="*/ 946577 h 1237065"/>
              <a:gd name="connsiteX3" fmla="*/ 12192000 w 12192000"/>
              <a:gd name="connsiteY3" fmla="*/ 1237065 h 1237065"/>
              <a:gd name="connsiteX4" fmla="*/ 0 w 12192000"/>
              <a:gd name="connsiteY4" fmla="*/ 1237065 h 1237065"/>
              <a:gd name="connsiteX5" fmla="*/ 0 w 12192000"/>
              <a:gd name="connsiteY5" fmla="*/ 946579 h 123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237065">
                <a:moveTo>
                  <a:pt x="1440162" y="0"/>
                </a:moveTo>
                <a:lnTo>
                  <a:pt x="10751840" y="0"/>
                </a:lnTo>
                <a:lnTo>
                  <a:pt x="12192000" y="946577"/>
                </a:lnTo>
                <a:lnTo>
                  <a:pt x="12192000" y="1237065"/>
                </a:lnTo>
                <a:lnTo>
                  <a:pt x="0" y="1237065"/>
                </a:lnTo>
                <a:lnTo>
                  <a:pt x="0" y="946579"/>
                </a:lnTo>
                <a:close/>
              </a:path>
            </a:pathLst>
          </a:custGeom>
          <a:noFill/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梯形 24">
            <a:extLst>
              <a:ext uri="{FF2B5EF4-FFF2-40B4-BE49-F238E27FC236}">
                <a16:creationId xmlns:a16="http://schemas.microsoft.com/office/drawing/2014/main" id="{03D1D646-E736-9024-6E43-5DD4CE1F570F}"/>
              </a:ext>
            </a:extLst>
          </p:cNvPr>
          <p:cNvSpPr/>
          <p:nvPr/>
        </p:nvSpPr>
        <p:spPr>
          <a:xfrm>
            <a:off x="498702" y="4871763"/>
            <a:ext cx="11194597" cy="1438764"/>
          </a:xfrm>
          <a:prstGeom prst="trapezoid">
            <a:avLst>
              <a:gd name="adj" fmla="val 147773"/>
            </a:avLst>
          </a:prstGeom>
          <a:gradFill>
            <a:gsLst>
              <a:gs pos="100000">
                <a:schemeClr val="accent1">
                  <a:alpha val="28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43A1FC0-FB3F-29DA-2290-92F103EF89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003" y="1143000"/>
            <a:ext cx="10602514" cy="384583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严控支出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FF45304-5C58-B89E-22BA-EB66D95F35E8}"/>
              </a:ext>
            </a:extLst>
          </p:cNvPr>
          <p:cNvSpPr txBox="1"/>
          <p:nvPr/>
        </p:nvSpPr>
        <p:spPr>
          <a:xfrm>
            <a:off x="3765234" y="5205609"/>
            <a:ext cx="4661533" cy="3305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年，我县分公司将把管理摆在最突出位置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79B04B6-3187-30ED-B0B5-9216FF5B8199}"/>
              </a:ext>
            </a:extLst>
          </p:cNvPr>
          <p:cNvSpPr txBox="1"/>
          <p:nvPr/>
        </p:nvSpPr>
        <p:spPr>
          <a:xfrm>
            <a:off x="3093574" y="5536149"/>
            <a:ext cx="6004849" cy="4919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实现“网络做大，事业做强，效益提高”的目标</a:t>
            </a:r>
            <a:endParaRPr lang="en-US" sz="28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720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314462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>
                <a:sym typeface="字体圈欣意冠黑体" panose="00000500000000000000" pitchFamily="2" charset="-122"/>
              </a:rPr>
              <a:t>前言介绍</a:t>
            </a:r>
            <a:endParaRPr lang="en-US" dirty="0"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79D4DF1-EED2-C4A0-10F2-A02B5A463B0E}"/>
              </a:ext>
            </a:extLst>
          </p:cNvPr>
          <p:cNvSpPr txBox="1"/>
          <p:nvPr/>
        </p:nvSpPr>
        <p:spPr>
          <a:xfrm>
            <a:off x="651687" y="2508465"/>
            <a:ext cx="9541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以市场运作为原则，开拓进取树形象</a:t>
            </a:r>
            <a:r>
              <a:rPr lang="en-US" altLang="zh-CN" sz="28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`</a:t>
            </a:r>
            <a:r>
              <a:rPr lang="zh-CN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以确保收入为目标，与时俱进谋发展</a:t>
            </a:r>
            <a:endParaRPr lang="en-US" altLang="zh-CN" sz="2800" dirty="0">
              <a:solidFill>
                <a:schemeClr val="accent3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AE28D24-DDFC-0ACD-288F-972F698D354B}"/>
              </a:ext>
            </a:extLst>
          </p:cNvPr>
          <p:cNvSpPr txBox="1">
            <a:spLocks/>
          </p:cNvSpPr>
          <p:nvPr/>
        </p:nvSpPr>
        <p:spPr>
          <a:xfrm>
            <a:off x="10636356" y="4539408"/>
            <a:ext cx="1011219" cy="839921"/>
          </a:xfrm>
          <a:custGeom>
            <a:avLst/>
            <a:gdLst/>
            <a:ahLst/>
            <a:cxnLst/>
            <a:rect l="l" t="t" r="r" b="b"/>
            <a:pathLst>
              <a:path w="83667" h="69494">
                <a:moveTo>
                  <a:pt x="53721" y="0"/>
                </a:moveTo>
                <a:lnTo>
                  <a:pt x="83667" y="0"/>
                </a:lnTo>
                <a:lnTo>
                  <a:pt x="78867" y="45262"/>
                </a:lnTo>
                <a:lnTo>
                  <a:pt x="65151" y="69494"/>
                </a:lnTo>
                <a:lnTo>
                  <a:pt x="48006" y="69494"/>
                </a:lnTo>
                <a:lnTo>
                  <a:pt x="63551" y="42291"/>
                </a:lnTo>
                <a:lnTo>
                  <a:pt x="64922" y="28117"/>
                </a:lnTo>
                <a:lnTo>
                  <a:pt x="50520" y="28117"/>
                </a:lnTo>
                <a:close/>
                <a:moveTo>
                  <a:pt x="5715" y="0"/>
                </a:moveTo>
                <a:lnTo>
                  <a:pt x="35661" y="0"/>
                </a:lnTo>
                <a:lnTo>
                  <a:pt x="30861" y="45262"/>
                </a:lnTo>
                <a:lnTo>
                  <a:pt x="17145" y="69494"/>
                </a:lnTo>
                <a:lnTo>
                  <a:pt x="0" y="69494"/>
                </a:lnTo>
                <a:lnTo>
                  <a:pt x="15545" y="42291"/>
                </a:lnTo>
                <a:lnTo>
                  <a:pt x="16688" y="28117"/>
                </a:lnTo>
                <a:lnTo>
                  <a:pt x="2514" y="28117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3460E9-E557-58AB-FD74-BCE9DA603083}"/>
              </a:ext>
            </a:extLst>
          </p:cNvPr>
          <p:cNvSpPr txBox="1">
            <a:spLocks/>
          </p:cNvSpPr>
          <p:nvPr/>
        </p:nvSpPr>
        <p:spPr>
          <a:xfrm>
            <a:off x="517511" y="1276237"/>
            <a:ext cx="1011219" cy="839921"/>
          </a:xfrm>
          <a:custGeom>
            <a:avLst/>
            <a:gdLst/>
            <a:ahLst/>
            <a:cxnLst/>
            <a:rect l="l" t="t" r="r" b="b"/>
            <a:pathLst>
              <a:path w="83668" h="69494">
                <a:moveTo>
                  <a:pt x="66523" y="0"/>
                </a:moveTo>
                <a:lnTo>
                  <a:pt x="83668" y="0"/>
                </a:lnTo>
                <a:lnTo>
                  <a:pt x="68123" y="27203"/>
                </a:lnTo>
                <a:lnTo>
                  <a:pt x="66980" y="41376"/>
                </a:lnTo>
                <a:lnTo>
                  <a:pt x="81153" y="41376"/>
                </a:lnTo>
                <a:lnTo>
                  <a:pt x="77953" y="69494"/>
                </a:lnTo>
                <a:lnTo>
                  <a:pt x="48006" y="69494"/>
                </a:lnTo>
                <a:lnTo>
                  <a:pt x="52807" y="24231"/>
                </a:lnTo>
                <a:close/>
                <a:moveTo>
                  <a:pt x="18517" y="0"/>
                </a:moveTo>
                <a:lnTo>
                  <a:pt x="35662" y="0"/>
                </a:lnTo>
                <a:lnTo>
                  <a:pt x="20117" y="27203"/>
                </a:lnTo>
                <a:lnTo>
                  <a:pt x="18745" y="41376"/>
                </a:lnTo>
                <a:lnTo>
                  <a:pt x="33147" y="41376"/>
                </a:lnTo>
                <a:lnTo>
                  <a:pt x="29947" y="69494"/>
                </a:lnTo>
                <a:lnTo>
                  <a:pt x="0" y="69494"/>
                </a:lnTo>
                <a:lnTo>
                  <a:pt x="4801" y="2423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B80D6A3-5DC2-440A-11C2-07B103D42AEF}"/>
              </a:ext>
            </a:extLst>
          </p:cNvPr>
          <p:cNvSpPr txBox="1"/>
          <p:nvPr/>
        </p:nvSpPr>
        <p:spPr>
          <a:xfrm>
            <a:off x="651687" y="3393215"/>
            <a:ext cx="10995888" cy="10668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我县分公司在省、市公司的正确领导下，在县委、县政府的大力支持及有部门的通力协作下，自我加压，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认真贯彻省公司“四个以”的决策，发扬创新求实、发展进步的工作作风，高标准、严要求地做好了各项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工作，各项经营指标取得了突破性的进展。</a:t>
            </a:r>
            <a:endParaRPr lang="en-US" altLang="zh-CN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449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9DF5D71-060B-975F-43DC-B8533F324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F814B74-D8AF-B053-1875-E1A276CAC6F0}"/>
              </a:ext>
            </a:extLst>
          </p:cNvPr>
          <p:cNvSpPr txBox="1"/>
          <p:nvPr/>
        </p:nvSpPr>
        <p:spPr>
          <a:xfrm>
            <a:off x="243440" y="1022177"/>
            <a:ext cx="11705127" cy="36779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3900" dirty="0">
                <a:gradFill flip="none" rotWithShape="1">
                  <a:gsLst>
                    <a:gs pos="53720">
                      <a:srgbClr val="BBBBBB"/>
                    </a:gs>
                    <a:gs pos="80000">
                      <a:schemeClr val="bg1">
                        <a:lumMod val="95000"/>
                      </a:schemeClr>
                    </a:gs>
                    <a:gs pos="26000">
                      <a:srgbClr val="FFFFFF"/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THANKS</a:t>
            </a:r>
            <a:endParaRPr lang="en-US" sz="23900" dirty="0">
              <a:gradFill flip="none" rotWithShape="1">
                <a:gsLst>
                  <a:gs pos="53720">
                    <a:srgbClr val="BBBBBB"/>
                  </a:gs>
                  <a:gs pos="80000">
                    <a:schemeClr val="bg1">
                      <a:lumMod val="95000"/>
                    </a:schemeClr>
                  </a:gs>
                  <a:gs pos="26000">
                    <a:srgbClr val="FFFFFF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3500000" scaled="1"/>
                <a:tileRect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241C20-5051-C2A6-4C3A-C7E7C2137494}"/>
              </a:ext>
            </a:extLst>
          </p:cNvPr>
          <p:cNvSpPr txBox="1"/>
          <p:nvPr/>
        </p:nvSpPr>
        <p:spPr>
          <a:xfrm>
            <a:off x="4036430" y="4700107"/>
            <a:ext cx="407803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20XX</a:t>
            </a:r>
            <a:r>
              <a:rPr lang="zh-CN" altLang="en-US" sz="3600" dirty="0"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互联网从业者报告</a:t>
            </a:r>
            <a:endParaRPr lang="en-US" sz="3600" dirty="0">
              <a:solidFill>
                <a:schemeClr val="accent3"/>
              </a:solidFill>
              <a:effectLst>
                <a:reflection blurRad="6350" stA="55000" endA="300" endPos="45500" dir="5400000" sy="-100000" algn="bl" rotWithShape="0"/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D76C180-7993-6992-0EDA-590E78DB7BFF}"/>
              </a:ext>
            </a:extLst>
          </p:cNvPr>
          <p:cNvSpPr/>
          <p:nvPr/>
        </p:nvSpPr>
        <p:spPr>
          <a:xfrm>
            <a:off x="-2" y="5421664"/>
            <a:ext cx="12192000" cy="1436337"/>
          </a:xfrm>
          <a:custGeom>
            <a:avLst/>
            <a:gdLst>
              <a:gd name="connsiteX0" fmla="*/ 6770018 w 12192000"/>
              <a:gd name="connsiteY0" fmla="*/ 1435953 h 1436337"/>
              <a:gd name="connsiteX1" fmla="*/ 6770452 w 12192000"/>
              <a:gd name="connsiteY1" fmla="*/ 1436337 h 1436337"/>
              <a:gd name="connsiteX2" fmla="*/ 6767248 w 12192000"/>
              <a:gd name="connsiteY2" fmla="*/ 1436337 h 1436337"/>
              <a:gd name="connsiteX3" fmla="*/ 135434 w 12192000"/>
              <a:gd name="connsiteY3" fmla="*/ 1434411 h 1436337"/>
              <a:gd name="connsiteX4" fmla="*/ 137623 w 12192000"/>
              <a:gd name="connsiteY4" fmla="*/ 1436337 h 1436337"/>
              <a:gd name="connsiteX5" fmla="*/ 122834 w 12192000"/>
              <a:gd name="connsiteY5" fmla="*/ 1436337 h 1436337"/>
              <a:gd name="connsiteX6" fmla="*/ 123014 w 12192000"/>
              <a:gd name="connsiteY6" fmla="*/ 1436146 h 1436337"/>
              <a:gd name="connsiteX7" fmla="*/ 135434 w 12192000"/>
              <a:gd name="connsiteY7" fmla="*/ 1434411 h 1436337"/>
              <a:gd name="connsiteX8" fmla="*/ 8404669 w 12192000"/>
              <a:gd name="connsiteY8" fmla="*/ 1434191 h 1436337"/>
              <a:gd name="connsiteX9" fmla="*/ 8409986 w 12192000"/>
              <a:gd name="connsiteY9" fmla="*/ 1436337 h 1436337"/>
              <a:gd name="connsiteX10" fmla="*/ 8391859 w 12192000"/>
              <a:gd name="connsiteY10" fmla="*/ 1436337 h 1436337"/>
              <a:gd name="connsiteX11" fmla="*/ 8392248 w 12192000"/>
              <a:gd name="connsiteY11" fmla="*/ 1435925 h 1436337"/>
              <a:gd name="connsiteX12" fmla="*/ 8404669 w 12192000"/>
              <a:gd name="connsiteY12" fmla="*/ 1434191 h 1436337"/>
              <a:gd name="connsiteX13" fmla="*/ 5216500 w 12192000"/>
              <a:gd name="connsiteY13" fmla="*/ 1433089 h 1436337"/>
              <a:gd name="connsiteX14" fmla="*/ 5220245 w 12192000"/>
              <a:gd name="connsiteY14" fmla="*/ 1436337 h 1436337"/>
              <a:gd name="connsiteX15" fmla="*/ 5209523 w 12192000"/>
              <a:gd name="connsiteY15" fmla="*/ 1436337 h 1436337"/>
              <a:gd name="connsiteX16" fmla="*/ 9010920 w 12192000"/>
              <a:gd name="connsiteY16" fmla="*/ 1432428 h 1436337"/>
              <a:gd name="connsiteX17" fmla="*/ 9015427 w 12192000"/>
              <a:gd name="connsiteY17" fmla="*/ 1436337 h 1436337"/>
              <a:gd name="connsiteX18" fmla="*/ 9002489 w 12192000"/>
              <a:gd name="connsiteY18" fmla="*/ 1436337 h 1436337"/>
              <a:gd name="connsiteX19" fmla="*/ 5011093 w 12192000"/>
              <a:gd name="connsiteY19" fmla="*/ 1431988 h 1436337"/>
              <a:gd name="connsiteX20" fmla="*/ 5016049 w 12192000"/>
              <a:gd name="connsiteY20" fmla="*/ 1436337 h 1436337"/>
              <a:gd name="connsiteX21" fmla="*/ 5001732 w 12192000"/>
              <a:gd name="connsiteY21" fmla="*/ 1436337 h 1436337"/>
              <a:gd name="connsiteX22" fmla="*/ 10407827 w 12192000"/>
              <a:gd name="connsiteY22" fmla="*/ 1431768 h 1436337"/>
              <a:gd name="connsiteX23" fmla="*/ 10412956 w 12192000"/>
              <a:gd name="connsiteY23" fmla="*/ 1436337 h 1436337"/>
              <a:gd name="connsiteX24" fmla="*/ 10397915 w 12192000"/>
              <a:gd name="connsiteY24" fmla="*/ 1436337 h 1436337"/>
              <a:gd name="connsiteX25" fmla="*/ 1554306 w 12192000"/>
              <a:gd name="connsiteY25" fmla="*/ 1430446 h 1436337"/>
              <a:gd name="connsiteX26" fmla="*/ 1560948 w 12192000"/>
              <a:gd name="connsiteY26" fmla="*/ 1436337 h 1436337"/>
              <a:gd name="connsiteX27" fmla="*/ 1541528 w 12192000"/>
              <a:gd name="connsiteY27" fmla="*/ 1436337 h 1436337"/>
              <a:gd name="connsiteX28" fmla="*/ 9949709 w 12192000"/>
              <a:gd name="connsiteY28" fmla="*/ 1427362 h 1436337"/>
              <a:gd name="connsiteX29" fmla="*/ 9959785 w 12192000"/>
              <a:gd name="connsiteY29" fmla="*/ 1436337 h 1436337"/>
              <a:gd name="connsiteX30" fmla="*/ 9933262 w 12192000"/>
              <a:gd name="connsiteY30" fmla="*/ 1436337 h 1436337"/>
              <a:gd name="connsiteX31" fmla="*/ 9932336 w 12192000"/>
              <a:gd name="connsiteY31" fmla="*/ 1435512 h 1436337"/>
              <a:gd name="connsiteX32" fmla="*/ 9949709 w 12192000"/>
              <a:gd name="connsiteY32" fmla="*/ 1427362 h 1436337"/>
              <a:gd name="connsiteX33" fmla="*/ 9356565 w 12192000"/>
              <a:gd name="connsiteY33" fmla="*/ 1424718 h 1436337"/>
              <a:gd name="connsiteX34" fmla="*/ 9369062 w 12192000"/>
              <a:gd name="connsiteY34" fmla="*/ 1435732 h 1436337"/>
              <a:gd name="connsiteX35" fmla="*/ 9367771 w 12192000"/>
              <a:gd name="connsiteY35" fmla="*/ 1436337 h 1436337"/>
              <a:gd name="connsiteX36" fmla="*/ 9344541 w 12192000"/>
              <a:gd name="connsiteY36" fmla="*/ 1436337 h 1436337"/>
              <a:gd name="connsiteX37" fmla="*/ 9340106 w 12192000"/>
              <a:gd name="connsiteY37" fmla="*/ 1432428 h 1436337"/>
              <a:gd name="connsiteX38" fmla="*/ 9356565 w 12192000"/>
              <a:gd name="connsiteY38" fmla="*/ 1424718 h 1436337"/>
              <a:gd name="connsiteX39" fmla="*/ 10614177 w 12192000"/>
              <a:gd name="connsiteY39" fmla="*/ 1423837 h 1436337"/>
              <a:gd name="connsiteX40" fmla="*/ 10626978 w 12192000"/>
              <a:gd name="connsiteY40" fmla="*/ 1435072 h 1436337"/>
              <a:gd name="connsiteX41" fmla="*/ 10624255 w 12192000"/>
              <a:gd name="connsiteY41" fmla="*/ 1436337 h 1436337"/>
              <a:gd name="connsiteX42" fmla="*/ 10602315 w 12192000"/>
              <a:gd name="connsiteY42" fmla="*/ 1436337 h 1436337"/>
              <a:gd name="connsiteX43" fmla="*/ 10597108 w 12192000"/>
              <a:gd name="connsiteY43" fmla="*/ 1431768 h 1436337"/>
              <a:gd name="connsiteX44" fmla="*/ 10614177 w 12192000"/>
              <a:gd name="connsiteY44" fmla="*/ 1423837 h 1436337"/>
              <a:gd name="connsiteX45" fmla="*/ 2612572 w 12192000"/>
              <a:gd name="connsiteY45" fmla="*/ 1420532 h 1436337"/>
              <a:gd name="connsiteX46" fmla="*/ 2625983 w 12192000"/>
              <a:gd name="connsiteY46" fmla="*/ 1432428 h 1436337"/>
              <a:gd name="connsiteX47" fmla="*/ 2617358 w 12192000"/>
              <a:gd name="connsiteY47" fmla="*/ 1436337 h 1436337"/>
              <a:gd name="connsiteX48" fmla="*/ 2603217 w 12192000"/>
              <a:gd name="connsiteY48" fmla="*/ 1436337 h 1436337"/>
              <a:gd name="connsiteX49" fmla="*/ 2594589 w 12192000"/>
              <a:gd name="connsiteY49" fmla="*/ 1428683 h 1436337"/>
              <a:gd name="connsiteX50" fmla="*/ 2612572 w 12192000"/>
              <a:gd name="connsiteY50" fmla="*/ 1420532 h 1436337"/>
              <a:gd name="connsiteX51" fmla="*/ 6276933 w 12192000"/>
              <a:gd name="connsiteY51" fmla="*/ 1419851 h 1436337"/>
              <a:gd name="connsiteX52" fmla="*/ 6291378 w 12192000"/>
              <a:gd name="connsiteY52" fmla="*/ 1432676 h 1436337"/>
              <a:gd name="connsiteX53" fmla="*/ 6287964 w 12192000"/>
              <a:gd name="connsiteY53" fmla="*/ 1436337 h 1436337"/>
              <a:gd name="connsiteX54" fmla="*/ 6266186 w 12192000"/>
              <a:gd name="connsiteY54" fmla="*/ 1436337 h 1436337"/>
              <a:gd name="connsiteX55" fmla="*/ 6257671 w 12192000"/>
              <a:gd name="connsiteY55" fmla="*/ 1428778 h 1436337"/>
              <a:gd name="connsiteX56" fmla="*/ 6276933 w 12192000"/>
              <a:gd name="connsiteY56" fmla="*/ 1419851 h 1436337"/>
              <a:gd name="connsiteX57" fmla="*/ 789550 w 12192000"/>
              <a:gd name="connsiteY57" fmla="*/ 1418550 h 1436337"/>
              <a:gd name="connsiteX58" fmla="*/ 803266 w 12192000"/>
              <a:gd name="connsiteY58" fmla="*/ 1430666 h 1436337"/>
              <a:gd name="connsiteX59" fmla="*/ 790877 w 12192000"/>
              <a:gd name="connsiteY59" fmla="*/ 1436337 h 1436337"/>
              <a:gd name="connsiteX60" fmla="*/ 781921 w 12192000"/>
              <a:gd name="connsiteY60" fmla="*/ 1436337 h 1436337"/>
              <a:gd name="connsiteX61" fmla="*/ 771262 w 12192000"/>
              <a:gd name="connsiteY61" fmla="*/ 1426921 h 1436337"/>
              <a:gd name="connsiteX62" fmla="*/ 789550 w 12192000"/>
              <a:gd name="connsiteY62" fmla="*/ 1418550 h 1436337"/>
              <a:gd name="connsiteX63" fmla="*/ 10257651 w 12192000"/>
              <a:gd name="connsiteY63" fmla="*/ 1417713 h 1436337"/>
              <a:gd name="connsiteX64" fmla="*/ 10270832 w 12192000"/>
              <a:gd name="connsiteY64" fmla="*/ 1429277 h 1436337"/>
              <a:gd name="connsiteX65" fmla="*/ 10255397 w 12192000"/>
              <a:gd name="connsiteY65" fmla="*/ 1436337 h 1436337"/>
              <a:gd name="connsiteX66" fmla="*/ 10252231 w 12192000"/>
              <a:gd name="connsiteY66" fmla="*/ 1436337 h 1436337"/>
              <a:gd name="connsiteX67" fmla="*/ 10240135 w 12192000"/>
              <a:gd name="connsiteY67" fmla="*/ 1425726 h 1436337"/>
              <a:gd name="connsiteX68" fmla="*/ 10257651 w 12192000"/>
              <a:gd name="connsiteY68" fmla="*/ 1417713 h 1436337"/>
              <a:gd name="connsiteX69" fmla="*/ 4575828 w 12192000"/>
              <a:gd name="connsiteY69" fmla="*/ 1416787 h 1436337"/>
              <a:gd name="connsiteX70" fmla="*/ 4588632 w 12192000"/>
              <a:gd name="connsiteY70" fmla="*/ 1428022 h 1436337"/>
              <a:gd name="connsiteX71" fmla="*/ 4571562 w 12192000"/>
              <a:gd name="connsiteY71" fmla="*/ 1435953 h 1436337"/>
              <a:gd name="connsiteX72" fmla="*/ 4558761 w 12192000"/>
              <a:gd name="connsiteY72" fmla="*/ 1424718 h 1436337"/>
              <a:gd name="connsiteX73" fmla="*/ 4575828 w 12192000"/>
              <a:gd name="connsiteY73" fmla="*/ 1416787 h 1436337"/>
              <a:gd name="connsiteX74" fmla="*/ 8157717 w 12192000"/>
              <a:gd name="connsiteY74" fmla="*/ 1416255 h 1436337"/>
              <a:gd name="connsiteX75" fmla="*/ 8172666 w 12192000"/>
              <a:gd name="connsiteY75" fmla="*/ 1429586 h 1436337"/>
              <a:gd name="connsiteX76" fmla="*/ 8166391 w 12192000"/>
              <a:gd name="connsiteY76" fmla="*/ 1436337 h 1436337"/>
              <a:gd name="connsiteX77" fmla="*/ 8149857 w 12192000"/>
              <a:gd name="connsiteY77" fmla="*/ 1436337 h 1436337"/>
              <a:gd name="connsiteX78" fmla="*/ 8137755 w 12192000"/>
              <a:gd name="connsiteY78" fmla="*/ 1425546 h 1436337"/>
              <a:gd name="connsiteX79" fmla="*/ 8157717 w 12192000"/>
              <a:gd name="connsiteY79" fmla="*/ 1416255 h 1436337"/>
              <a:gd name="connsiteX80" fmla="*/ 11366731 w 12192000"/>
              <a:gd name="connsiteY80" fmla="*/ 1416126 h 1436337"/>
              <a:gd name="connsiteX81" fmla="*/ 11379534 w 12192000"/>
              <a:gd name="connsiteY81" fmla="*/ 1427582 h 1436337"/>
              <a:gd name="connsiteX82" fmla="*/ 11362465 w 12192000"/>
              <a:gd name="connsiteY82" fmla="*/ 1435512 h 1436337"/>
              <a:gd name="connsiteX83" fmla="*/ 11349663 w 12192000"/>
              <a:gd name="connsiteY83" fmla="*/ 1424057 h 1436337"/>
              <a:gd name="connsiteX84" fmla="*/ 11366731 w 12192000"/>
              <a:gd name="connsiteY84" fmla="*/ 1416126 h 1436337"/>
              <a:gd name="connsiteX85" fmla="*/ 10105364 w 12192000"/>
              <a:gd name="connsiteY85" fmla="*/ 1415688 h 1436337"/>
              <a:gd name="connsiteX86" fmla="*/ 10118544 w 12192000"/>
              <a:gd name="connsiteY86" fmla="*/ 1427253 h 1436337"/>
              <a:gd name="connsiteX87" fmla="*/ 10101027 w 12192000"/>
              <a:gd name="connsiteY87" fmla="*/ 1435265 h 1436337"/>
              <a:gd name="connsiteX88" fmla="*/ 10087845 w 12192000"/>
              <a:gd name="connsiteY88" fmla="*/ 1423701 h 1436337"/>
              <a:gd name="connsiteX89" fmla="*/ 10105364 w 12192000"/>
              <a:gd name="connsiteY89" fmla="*/ 1415688 h 1436337"/>
              <a:gd name="connsiteX90" fmla="*/ 3833528 w 12192000"/>
              <a:gd name="connsiteY90" fmla="*/ 1414022 h 1436337"/>
              <a:gd name="connsiteX91" fmla="*/ 3846956 w 12192000"/>
              <a:gd name="connsiteY91" fmla="*/ 1425839 h 1436337"/>
              <a:gd name="connsiteX92" fmla="*/ 3829092 w 12192000"/>
              <a:gd name="connsiteY92" fmla="*/ 1434034 h 1436337"/>
              <a:gd name="connsiteX93" fmla="*/ 3815661 w 12192000"/>
              <a:gd name="connsiteY93" fmla="*/ 1422217 h 1436337"/>
              <a:gd name="connsiteX94" fmla="*/ 3833528 w 12192000"/>
              <a:gd name="connsiteY94" fmla="*/ 1414022 h 1436337"/>
              <a:gd name="connsiteX95" fmla="*/ 9722632 w 12192000"/>
              <a:gd name="connsiteY95" fmla="*/ 1409958 h 1436337"/>
              <a:gd name="connsiteX96" fmla="*/ 9735433 w 12192000"/>
              <a:gd name="connsiteY96" fmla="*/ 1421193 h 1436337"/>
              <a:gd name="connsiteX97" fmla="*/ 9718364 w 12192000"/>
              <a:gd name="connsiteY97" fmla="*/ 1429124 h 1436337"/>
              <a:gd name="connsiteX98" fmla="*/ 9705562 w 12192000"/>
              <a:gd name="connsiteY98" fmla="*/ 1417888 h 1436337"/>
              <a:gd name="connsiteX99" fmla="*/ 9722632 w 12192000"/>
              <a:gd name="connsiteY99" fmla="*/ 1409958 h 1436337"/>
              <a:gd name="connsiteX100" fmla="*/ 1408917 w 12192000"/>
              <a:gd name="connsiteY100" fmla="*/ 1408637 h 1436337"/>
              <a:gd name="connsiteX101" fmla="*/ 1422328 w 12192000"/>
              <a:gd name="connsiteY101" fmla="*/ 1420532 h 1436337"/>
              <a:gd name="connsiteX102" fmla="*/ 1404650 w 12192000"/>
              <a:gd name="connsiteY102" fmla="*/ 1428683 h 1436337"/>
              <a:gd name="connsiteX103" fmla="*/ 1391238 w 12192000"/>
              <a:gd name="connsiteY103" fmla="*/ 1416788 h 1436337"/>
              <a:gd name="connsiteX104" fmla="*/ 1408917 w 12192000"/>
              <a:gd name="connsiteY104" fmla="*/ 1408637 h 1436337"/>
              <a:gd name="connsiteX105" fmla="*/ 5493856 w 12192000"/>
              <a:gd name="connsiteY105" fmla="*/ 1408416 h 1436337"/>
              <a:gd name="connsiteX106" fmla="*/ 5507876 w 12192000"/>
              <a:gd name="connsiteY106" fmla="*/ 1420752 h 1436337"/>
              <a:gd name="connsiteX107" fmla="*/ 5489284 w 12192000"/>
              <a:gd name="connsiteY107" fmla="*/ 1429344 h 1436337"/>
              <a:gd name="connsiteX108" fmla="*/ 5475263 w 12192000"/>
              <a:gd name="connsiteY108" fmla="*/ 1417008 h 1436337"/>
              <a:gd name="connsiteX109" fmla="*/ 5493856 w 12192000"/>
              <a:gd name="connsiteY109" fmla="*/ 1408416 h 1436337"/>
              <a:gd name="connsiteX110" fmla="*/ 4921496 w 12192000"/>
              <a:gd name="connsiteY110" fmla="*/ 1407976 h 1436337"/>
              <a:gd name="connsiteX111" fmla="*/ 4933993 w 12192000"/>
              <a:gd name="connsiteY111" fmla="*/ 1418991 h 1436337"/>
              <a:gd name="connsiteX112" fmla="*/ 4917229 w 12192000"/>
              <a:gd name="connsiteY112" fmla="*/ 1426701 h 1436337"/>
              <a:gd name="connsiteX113" fmla="*/ 4904732 w 12192000"/>
              <a:gd name="connsiteY113" fmla="*/ 1415686 h 1436337"/>
              <a:gd name="connsiteX114" fmla="*/ 4921496 w 12192000"/>
              <a:gd name="connsiteY114" fmla="*/ 1407976 h 1436337"/>
              <a:gd name="connsiteX115" fmla="*/ 8288540 w 12192000"/>
              <a:gd name="connsiteY115" fmla="*/ 1407314 h 1436337"/>
              <a:gd name="connsiteX116" fmla="*/ 8303171 w 12192000"/>
              <a:gd name="connsiteY116" fmla="*/ 1420312 h 1436337"/>
              <a:gd name="connsiteX117" fmla="*/ 8283663 w 12192000"/>
              <a:gd name="connsiteY117" fmla="*/ 1429344 h 1436337"/>
              <a:gd name="connsiteX118" fmla="*/ 8269032 w 12192000"/>
              <a:gd name="connsiteY118" fmla="*/ 1416347 h 1436337"/>
              <a:gd name="connsiteX119" fmla="*/ 8288540 w 12192000"/>
              <a:gd name="connsiteY119" fmla="*/ 1407314 h 1436337"/>
              <a:gd name="connsiteX120" fmla="*/ 8366265 w 12192000"/>
              <a:gd name="connsiteY120" fmla="*/ 1406434 h 1436337"/>
              <a:gd name="connsiteX121" fmla="*/ 8376894 w 12192000"/>
              <a:gd name="connsiteY121" fmla="*/ 1410757 h 1436337"/>
              <a:gd name="connsiteX122" fmla="*/ 8379153 w 12192000"/>
              <a:gd name="connsiteY122" fmla="*/ 1416459 h 1436337"/>
              <a:gd name="connsiteX123" fmla="*/ 8381324 w 12192000"/>
              <a:gd name="connsiteY123" fmla="*/ 1414120 h 1436337"/>
              <a:gd name="connsiteX124" fmla="*/ 8392372 w 12192000"/>
              <a:gd name="connsiteY124" fmla="*/ 1412523 h 1436337"/>
              <a:gd name="connsiteX125" fmla="*/ 8405001 w 12192000"/>
              <a:gd name="connsiteY125" fmla="*/ 1423799 h 1436337"/>
              <a:gd name="connsiteX126" fmla="*/ 8388135 w 12192000"/>
              <a:gd name="connsiteY126" fmla="*/ 1431663 h 1436337"/>
              <a:gd name="connsiteX127" fmla="*/ 8378327 w 12192000"/>
              <a:gd name="connsiteY127" fmla="*/ 1427654 h 1436337"/>
              <a:gd name="connsiteX128" fmla="*/ 8376319 w 12192000"/>
              <a:gd name="connsiteY128" fmla="*/ 1422480 h 1436337"/>
              <a:gd name="connsiteX129" fmla="*/ 8373694 w 12192000"/>
              <a:gd name="connsiteY129" fmla="*/ 1425296 h 1436337"/>
              <a:gd name="connsiteX130" fmla="*/ 8361692 w 12192000"/>
              <a:gd name="connsiteY130" fmla="*/ 1426921 h 1436337"/>
              <a:gd name="connsiteX131" fmla="*/ 8347976 w 12192000"/>
              <a:gd name="connsiteY131" fmla="*/ 1414805 h 1436337"/>
              <a:gd name="connsiteX132" fmla="*/ 8366265 w 12192000"/>
              <a:gd name="connsiteY132" fmla="*/ 1406434 h 1436337"/>
              <a:gd name="connsiteX133" fmla="*/ 4216143 w 12192000"/>
              <a:gd name="connsiteY133" fmla="*/ 1406213 h 1436337"/>
              <a:gd name="connsiteX134" fmla="*/ 4229250 w 12192000"/>
              <a:gd name="connsiteY134" fmla="*/ 1417888 h 1436337"/>
              <a:gd name="connsiteX135" fmla="*/ 4211571 w 12192000"/>
              <a:gd name="connsiteY135" fmla="*/ 1426039 h 1436337"/>
              <a:gd name="connsiteX136" fmla="*/ 4198466 w 12192000"/>
              <a:gd name="connsiteY136" fmla="*/ 1414364 h 1436337"/>
              <a:gd name="connsiteX137" fmla="*/ 4216143 w 12192000"/>
              <a:gd name="connsiteY137" fmla="*/ 1406213 h 1436337"/>
              <a:gd name="connsiteX138" fmla="*/ 8691182 w 12192000"/>
              <a:gd name="connsiteY138" fmla="*/ 1404671 h 1436337"/>
              <a:gd name="connsiteX139" fmla="*/ 8703070 w 12192000"/>
              <a:gd name="connsiteY139" fmla="*/ 1415025 h 1436337"/>
              <a:gd name="connsiteX140" fmla="*/ 8687220 w 12192000"/>
              <a:gd name="connsiteY140" fmla="*/ 1422295 h 1436337"/>
              <a:gd name="connsiteX141" fmla="*/ 8675333 w 12192000"/>
              <a:gd name="connsiteY141" fmla="*/ 1411941 h 1436337"/>
              <a:gd name="connsiteX142" fmla="*/ 8691182 w 12192000"/>
              <a:gd name="connsiteY142" fmla="*/ 1404671 h 1436337"/>
              <a:gd name="connsiteX143" fmla="*/ 9157834 w 12192000"/>
              <a:gd name="connsiteY143" fmla="*/ 1403349 h 1436337"/>
              <a:gd name="connsiteX144" fmla="*/ 9170026 w 12192000"/>
              <a:gd name="connsiteY144" fmla="*/ 1413924 h 1436337"/>
              <a:gd name="connsiteX145" fmla="*/ 9153872 w 12192000"/>
              <a:gd name="connsiteY145" fmla="*/ 1421414 h 1436337"/>
              <a:gd name="connsiteX146" fmla="*/ 9141680 w 12192000"/>
              <a:gd name="connsiteY146" fmla="*/ 1410839 h 1436337"/>
              <a:gd name="connsiteX147" fmla="*/ 9157834 w 12192000"/>
              <a:gd name="connsiteY147" fmla="*/ 1403349 h 1436337"/>
              <a:gd name="connsiteX148" fmla="*/ 10469396 w 12192000"/>
              <a:gd name="connsiteY148" fmla="*/ 1402909 h 1436337"/>
              <a:gd name="connsiteX149" fmla="*/ 10482198 w 12192000"/>
              <a:gd name="connsiteY149" fmla="*/ 1414144 h 1436337"/>
              <a:gd name="connsiteX150" fmla="*/ 10465129 w 12192000"/>
              <a:gd name="connsiteY150" fmla="*/ 1422075 h 1436337"/>
              <a:gd name="connsiteX151" fmla="*/ 10452327 w 12192000"/>
              <a:gd name="connsiteY151" fmla="*/ 1410840 h 1436337"/>
              <a:gd name="connsiteX152" fmla="*/ 10469396 w 12192000"/>
              <a:gd name="connsiteY152" fmla="*/ 1402909 h 1436337"/>
              <a:gd name="connsiteX153" fmla="*/ 5164106 w 12192000"/>
              <a:gd name="connsiteY153" fmla="*/ 1402909 h 1436337"/>
              <a:gd name="connsiteX154" fmla="*/ 5176908 w 12192000"/>
              <a:gd name="connsiteY154" fmla="*/ 1414364 h 1436337"/>
              <a:gd name="connsiteX155" fmla="*/ 5159839 w 12192000"/>
              <a:gd name="connsiteY155" fmla="*/ 1422295 h 1436337"/>
              <a:gd name="connsiteX156" fmla="*/ 5147038 w 12192000"/>
              <a:gd name="connsiteY156" fmla="*/ 1410840 h 1436337"/>
              <a:gd name="connsiteX157" fmla="*/ 5164106 w 12192000"/>
              <a:gd name="connsiteY157" fmla="*/ 1402909 h 1436337"/>
              <a:gd name="connsiteX158" fmla="*/ 8457985 w 12192000"/>
              <a:gd name="connsiteY158" fmla="*/ 1401375 h 1436337"/>
              <a:gd name="connsiteX159" fmla="*/ 8470156 w 12192000"/>
              <a:gd name="connsiteY159" fmla="*/ 1411929 h 1436337"/>
              <a:gd name="connsiteX160" fmla="*/ 8454036 w 12192000"/>
              <a:gd name="connsiteY160" fmla="*/ 1419212 h 1436337"/>
              <a:gd name="connsiteX161" fmla="*/ 8441865 w 12192000"/>
              <a:gd name="connsiteY161" fmla="*/ 1408657 h 1436337"/>
              <a:gd name="connsiteX162" fmla="*/ 8457985 w 12192000"/>
              <a:gd name="connsiteY162" fmla="*/ 1401375 h 1436337"/>
              <a:gd name="connsiteX163" fmla="*/ 640503 w 12192000"/>
              <a:gd name="connsiteY163" fmla="*/ 1399384 h 1436337"/>
              <a:gd name="connsiteX164" fmla="*/ 654219 w 12192000"/>
              <a:gd name="connsiteY164" fmla="*/ 1411500 h 1436337"/>
              <a:gd name="connsiteX165" fmla="*/ 635931 w 12192000"/>
              <a:gd name="connsiteY165" fmla="*/ 1419871 h 1436337"/>
              <a:gd name="connsiteX166" fmla="*/ 622216 w 12192000"/>
              <a:gd name="connsiteY166" fmla="*/ 1407755 h 1436337"/>
              <a:gd name="connsiteX167" fmla="*/ 640503 w 12192000"/>
              <a:gd name="connsiteY167" fmla="*/ 1399384 h 1436337"/>
              <a:gd name="connsiteX168" fmla="*/ 4781284 w 12192000"/>
              <a:gd name="connsiteY168" fmla="*/ 1398943 h 1436337"/>
              <a:gd name="connsiteX169" fmla="*/ 4793781 w 12192000"/>
              <a:gd name="connsiteY169" fmla="*/ 1409958 h 1436337"/>
              <a:gd name="connsiteX170" fmla="*/ 4777018 w 12192000"/>
              <a:gd name="connsiteY170" fmla="*/ 1417668 h 1436337"/>
              <a:gd name="connsiteX171" fmla="*/ 4764520 w 12192000"/>
              <a:gd name="connsiteY171" fmla="*/ 1406654 h 1436337"/>
              <a:gd name="connsiteX172" fmla="*/ 4781284 w 12192000"/>
              <a:gd name="connsiteY172" fmla="*/ 1398943 h 1436337"/>
              <a:gd name="connsiteX173" fmla="*/ 8828953 w 12192000"/>
              <a:gd name="connsiteY173" fmla="*/ 1398723 h 1436337"/>
              <a:gd name="connsiteX174" fmla="*/ 8840840 w 12192000"/>
              <a:gd name="connsiteY174" fmla="*/ 1409077 h 1436337"/>
              <a:gd name="connsiteX175" fmla="*/ 8824991 w 12192000"/>
              <a:gd name="connsiteY175" fmla="*/ 1416347 h 1436337"/>
              <a:gd name="connsiteX176" fmla="*/ 8813103 w 12192000"/>
              <a:gd name="connsiteY176" fmla="*/ 1405993 h 1436337"/>
              <a:gd name="connsiteX177" fmla="*/ 8828953 w 12192000"/>
              <a:gd name="connsiteY177" fmla="*/ 1398723 h 1436337"/>
              <a:gd name="connsiteX178" fmla="*/ 6950063 w 12192000"/>
              <a:gd name="connsiteY178" fmla="*/ 1398664 h 1436337"/>
              <a:gd name="connsiteX179" fmla="*/ 6965062 w 12192000"/>
              <a:gd name="connsiteY179" fmla="*/ 1411776 h 1436337"/>
              <a:gd name="connsiteX180" fmla="*/ 6945150 w 12192000"/>
              <a:gd name="connsiteY180" fmla="*/ 1420851 h 1436337"/>
              <a:gd name="connsiteX181" fmla="*/ 6930150 w 12192000"/>
              <a:gd name="connsiteY181" fmla="*/ 1407739 h 1436337"/>
              <a:gd name="connsiteX182" fmla="*/ 6950063 w 12192000"/>
              <a:gd name="connsiteY182" fmla="*/ 1398664 h 1436337"/>
              <a:gd name="connsiteX183" fmla="*/ 5066281 w 12192000"/>
              <a:gd name="connsiteY183" fmla="*/ 1398503 h 1436337"/>
              <a:gd name="connsiteX184" fmla="*/ 5078777 w 12192000"/>
              <a:gd name="connsiteY184" fmla="*/ 1409518 h 1436337"/>
              <a:gd name="connsiteX185" fmla="*/ 5062013 w 12192000"/>
              <a:gd name="connsiteY185" fmla="*/ 1417228 h 1436337"/>
              <a:gd name="connsiteX186" fmla="*/ 5049516 w 12192000"/>
              <a:gd name="connsiteY186" fmla="*/ 1406213 h 1436337"/>
              <a:gd name="connsiteX187" fmla="*/ 5066281 w 12192000"/>
              <a:gd name="connsiteY187" fmla="*/ 1398503 h 1436337"/>
              <a:gd name="connsiteX188" fmla="*/ 5269857 w 12192000"/>
              <a:gd name="connsiteY188" fmla="*/ 1394978 h 1436337"/>
              <a:gd name="connsiteX189" fmla="*/ 5282964 w 12192000"/>
              <a:gd name="connsiteY189" fmla="*/ 1406654 h 1436337"/>
              <a:gd name="connsiteX190" fmla="*/ 5265286 w 12192000"/>
              <a:gd name="connsiteY190" fmla="*/ 1414805 h 1436337"/>
              <a:gd name="connsiteX191" fmla="*/ 5252179 w 12192000"/>
              <a:gd name="connsiteY191" fmla="*/ 1403129 h 1436337"/>
              <a:gd name="connsiteX192" fmla="*/ 5269857 w 12192000"/>
              <a:gd name="connsiteY192" fmla="*/ 1394978 h 1436337"/>
              <a:gd name="connsiteX193" fmla="*/ 2770155 w 12192000"/>
              <a:gd name="connsiteY193" fmla="*/ 1394978 h 1436337"/>
              <a:gd name="connsiteX194" fmla="*/ 2783566 w 12192000"/>
              <a:gd name="connsiteY194" fmla="*/ 1406874 h 1436337"/>
              <a:gd name="connsiteX195" fmla="*/ 2765583 w 12192000"/>
              <a:gd name="connsiteY195" fmla="*/ 1415025 h 1436337"/>
              <a:gd name="connsiteX196" fmla="*/ 2752171 w 12192000"/>
              <a:gd name="connsiteY196" fmla="*/ 1403129 h 1436337"/>
              <a:gd name="connsiteX197" fmla="*/ 2770155 w 12192000"/>
              <a:gd name="connsiteY197" fmla="*/ 1394978 h 1436337"/>
              <a:gd name="connsiteX198" fmla="*/ 9508051 w 12192000"/>
              <a:gd name="connsiteY198" fmla="*/ 1392775 h 1436337"/>
              <a:gd name="connsiteX199" fmla="*/ 9520548 w 12192000"/>
              <a:gd name="connsiteY199" fmla="*/ 1403790 h 1436337"/>
              <a:gd name="connsiteX200" fmla="*/ 9504089 w 12192000"/>
              <a:gd name="connsiteY200" fmla="*/ 1411500 h 1436337"/>
              <a:gd name="connsiteX201" fmla="*/ 9491591 w 12192000"/>
              <a:gd name="connsiteY201" fmla="*/ 1400485 h 1436337"/>
              <a:gd name="connsiteX202" fmla="*/ 9508051 w 12192000"/>
              <a:gd name="connsiteY202" fmla="*/ 1392775 h 1436337"/>
              <a:gd name="connsiteX203" fmla="*/ 8557375 w 12192000"/>
              <a:gd name="connsiteY203" fmla="*/ 1391894 h 1436337"/>
              <a:gd name="connsiteX204" fmla="*/ 8569262 w 12192000"/>
              <a:gd name="connsiteY204" fmla="*/ 1402248 h 1436337"/>
              <a:gd name="connsiteX205" fmla="*/ 8553412 w 12192000"/>
              <a:gd name="connsiteY205" fmla="*/ 1409518 h 1436337"/>
              <a:gd name="connsiteX206" fmla="*/ 8541525 w 12192000"/>
              <a:gd name="connsiteY206" fmla="*/ 1399164 h 1436337"/>
              <a:gd name="connsiteX207" fmla="*/ 8557375 w 12192000"/>
              <a:gd name="connsiteY207" fmla="*/ 1391894 h 1436337"/>
              <a:gd name="connsiteX208" fmla="*/ 5381094 w 12192000"/>
              <a:gd name="connsiteY208" fmla="*/ 1390793 h 1436337"/>
              <a:gd name="connsiteX209" fmla="*/ 5394811 w 12192000"/>
              <a:gd name="connsiteY209" fmla="*/ 1402689 h 1436337"/>
              <a:gd name="connsiteX210" fmla="*/ 5376828 w 12192000"/>
              <a:gd name="connsiteY210" fmla="*/ 1411060 h 1436337"/>
              <a:gd name="connsiteX211" fmla="*/ 5363111 w 12192000"/>
              <a:gd name="connsiteY211" fmla="*/ 1399164 h 1436337"/>
              <a:gd name="connsiteX212" fmla="*/ 5381094 w 12192000"/>
              <a:gd name="connsiteY212" fmla="*/ 1390793 h 1436337"/>
              <a:gd name="connsiteX213" fmla="*/ 30599 w 12192000"/>
              <a:gd name="connsiteY213" fmla="*/ 1390352 h 1436337"/>
              <a:gd name="connsiteX214" fmla="*/ 44315 w 12192000"/>
              <a:gd name="connsiteY214" fmla="*/ 1402468 h 1436337"/>
              <a:gd name="connsiteX215" fmla="*/ 26027 w 12192000"/>
              <a:gd name="connsiteY215" fmla="*/ 1410839 h 1436337"/>
              <a:gd name="connsiteX216" fmla="*/ 12311 w 12192000"/>
              <a:gd name="connsiteY216" fmla="*/ 1398723 h 1436337"/>
              <a:gd name="connsiteX217" fmla="*/ 30599 w 12192000"/>
              <a:gd name="connsiteY217" fmla="*/ 1390352 h 1436337"/>
              <a:gd name="connsiteX218" fmla="*/ 11523705 w 12192000"/>
              <a:gd name="connsiteY218" fmla="*/ 1387929 h 1436337"/>
              <a:gd name="connsiteX219" fmla="*/ 11536507 w 12192000"/>
              <a:gd name="connsiteY219" fmla="*/ 1399384 h 1436337"/>
              <a:gd name="connsiteX220" fmla="*/ 11519438 w 12192000"/>
              <a:gd name="connsiteY220" fmla="*/ 1407314 h 1436337"/>
              <a:gd name="connsiteX221" fmla="*/ 11506637 w 12192000"/>
              <a:gd name="connsiteY221" fmla="*/ 1395859 h 1436337"/>
              <a:gd name="connsiteX222" fmla="*/ 11523705 w 12192000"/>
              <a:gd name="connsiteY222" fmla="*/ 1387929 h 1436337"/>
              <a:gd name="connsiteX223" fmla="*/ 5658754 w 12192000"/>
              <a:gd name="connsiteY223" fmla="*/ 1387708 h 1436337"/>
              <a:gd name="connsiteX224" fmla="*/ 5672775 w 12192000"/>
              <a:gd name="connsiteY224" fmla="*/ 1400045 h 1436337"/>
              <a:gd name="connsiteX225" fmla="*/ 5654182 w 12192000"/>
              <a:gd name="connsiteY225" fmla="*/ 1408637 h 1436337"/>
              <a:gd name="connsiteX226" fmla="*/ 5640161 w 12192000"/>
              <a:gd name="connsiteY226" fmla="*/ 1396300 h 1436337"/>
              <a:gd name="connsiteX227" fmla="*/ 5658754 w 12192000"/>
              <a:gd name="connsiteY227" fmla="*/ 1387708 h 1436337"/>
              <a:gd name="connsiteX228" fmla="*/ 6450585 w 12192000"/>
              <a:gd name="connsiteY228" fmla="*/ 1387268 h 1436337"/>
              <a:gd name="connsiteX229" fmla="*/ 6465216 w 12192000"/>
              <a:gd name="connsiteY229" fmla="*/ 1400045 h 1436337"/>
              <a:gd name="connsiteX230" fmla="*/ 6446014 w 12192000"/>
              <a:gd name="connsiteY230" fmla="*/ 1408857 h 1436337"/>
              <a:gd name="connsiteX231" fmla="*/ 6431383 w 12192000"/>
              <a:gd name="connsiteY231" fmla="*/ 1396080 h 1436337"/>
              <a:gd name="connsiteX232" fmla="*/ 6450585 w 12192000"/>
              <a:gd name="connsiteY232" fmla="*/ 1387268 h 1436337"/>
              <a:gd name="connsiteX233" fmla="*/ 489932 w 12192000"/>
              <a:gd name="connsiteY233" fmla="*/ 1387268 h 1436337"/>
              <a:gd name="connsiteX234" fmla="*/ 503648 w 12192000"/>
              <a:gd name="connsiteY234" fmla="*/ 1399384 h 1436337"/>
              <a:gd name="connsiteX235" fmla="*/ 485359 w 12192000"/>
              <a:gd name="connsiteY235" fmla="*/ 1407755 h 1436337"/>
              <a:gd name="connsiteX236" fmla="*/ 471644 w 12192000"/>
              <a:gd name="connsiteY236" fmla="*/ 1395639 h 1436337"/>
              <a:gd name="connsiteX237" fmla="*/ 489932 w 12192000"/>
              <a:gd name="connsiteY237" fmla="*/ 1387268 h 1436337"/>
              <a:gd name="connsiteX238" fmla="*/ 7990139 w 12192000"/>
              <a:gd name="connsiteY238" fmla="*/ 1386827 h 1436337"/>
              <a:gd name="connsiteX239" fmla="*/ 8005075 w 12192000"/>
              <a:gd name="connsiteY239" fmla="*/ 1400045 h 1436337"/>
              <a:gd name="connsiteX240" fmla="*/ 7984957 w 12192000"/>
              <a:gd name="connsiteY240" fmla="*/ 1409297 h 1436337"/>
              <a:gd name="connsiteX241" fmla="*/ 7970022 w 12192000"/>
              <a:gd name="connsiteY241" fmla="*/ 1396080 h 1436337"/>
              <a:gd name="connsiteX242" fmla="*/ 7990139 w 12192000"/>
              <a:gd name="connsiteY242" fmla="*/ 1386827 h 1436337"/>
              <a:gd name="connsiteX243" fmla="*/ 3686385 w 12192000"/>
              <a:gd name="connsiteY243" fmla="*/ 1386387 h 1436337"/>
              <a:gd name="connsiteX244" fmla="*/ 3699795 w 12192000"/>
              <a:gd name="connsiteY244" fmla="*/ 1398283 h 1436337"/>
              <a:gd name="connsiteX245" fmla="*/ 3681810 w 12192000"/>
              <a:gd name="connsiteY245" fmla="*/ 1406654 h 1436337"/>
              <a:gd name="connsiteX246" fmla="*/ 3668399 w 12192000"/>
              <a:gd name="connsiteY246" fmla="*/ 1394758 h 1436337"/>
              <a:gd name="connsiteX247" fmla="*/ 3686385 w 12192000"/>
              <a:gd name="connsiteY247" fmla="*/ 1386387 h 1436337"/>
              <a:gd name="connsiteX248" fmla="*/ 9876557 w 12192000"/>
              <a:gd name="connsiteY248" fmla="*/ 1386166 h 1436337"/>
              <a:gd name="connsiteX249" fmla="*/ 9889358 w 12192000"/>
              <a:gd name="connsiteY249" fmla="*/ 1397401 h 1436337"/>
              <a:gd name="connsiteX250" fmla="*/ 9872290 w 12192000"/>
              <a:gd name="connsiteY250" fmla="*/ 1405332 h 1436337"/>
              <a:gd name="connsiteX251" fmla="*/ 9859487 w 12192000"/>
              <a:gd name="connsiteY251" fmla="*/ 1394097 h 1436337"/>
              <a:gd name="connsiteX252" fmla="*/ 9876557 w 12192000"/>
              <a:gd name="connsiteY252" fmla="*/ 1386166 h 1436337"/>
              <a:gd name="connsiteX253" fmla="*/ 8328949 w 12192000"/>
              <a:gd name="connsiteY253" fmla="*/ 1385332 h 1436337"/>
              <a:gd name="connsiteX254" fmla="*/ 8342383 w 12192000"/>
              <a:gd name="connsiteY254" fmla="*/ 1397148 h 1436337"/>
              <a:gd name="connsiteX255" fmla="*/ 8324518 w 12192000"/>
              <a:gd name="connsiteY255" fmla="*/ 1405344 h 1436337"/>
              <a:gd name="connsiteX256" fmla="*/ 8311084 w 12192000"/>
              <a:gd name="connsiteY256" fmla="*/ 1393528 h 1436337"/>
              <a:gd name="connsiteX257" fmla="*/ 8328949 w 12192000"/>
              <a:gd name="connsiteY257" fmla="*/ 1385332 h 1436337"/>
              <a:gd name="connsiteX258" fmla="*/ 4436837 w 12192000"/>
              <a:gd name="connsiteY258" fmla="*/ 1385285 h 1436337"/>
              <a:gd name="connsiteX259" fmla="*/ 4449638 w 12192000"/>
              <a:gd name="connsiteY259" fmla="*/ 1396520 h 1436337"/>
              <a:gd name="connsiteX260" fmla="*/ 4432575 w 12192000"/>
              <a:gd name="connsiteY260" fmla="*/ 1404451 h 1436337"/>
              <a:gd name="connsiteX261" fmla="*/ 4419768 w 12192000"/>
              <a:gd name="connsiteY261" fmla="*/ 1393216 h 1436337"/>
              <a:gd name="connsiteX262" fmla="*/ 4436837 w 12192000"/>
              <a:gd name="connsiteY262" fmla="*/ 1385285 h 1436337"/>
              <a:gd name="connsiteX263" fmla="*/ 10324006 w 12192000"/>
              <a:gd name="connsiteY263" fmla="*/ 1384844 h 1436337"/>
              <a:gd name="connsiteX264" fmla="*/ 10336807 w 12192000"/>
              <a:gd name="connsiteY264" fmla="*/ 1396080 h 1436337"/>
              <a:gd name="connsiteX265" fmla="*/ 10319738 w 12192000"/>
              <a:gd name="connsiteY265" fmla="*/ 1404010 h 1436337"/>
              <a:gd name="connsiteX266" fmla="*/ 10306935 w 12192000"/>
              <a:gd name="connsiteY266" fmla="*/ 1392775 h 1436337"/>
              <a:gd name="connsiteX267" fmla="*/ 10324006 w 12192000"/>
              <a:gd name="connsiteY267" fmla="*/ 1384844 h 1436337"/>
              <a:gd name="connsiteX268" fmla="*/ 1264442 w 12192000"/>
              <a:gd name="connsiteY268" fmla="*/ 1384844 h 1436337"/>
              <a:gd name="connsiteX269" fmla="*/ 1277853 w 12192000"/>
              <a:gd name="connsiteY269" fmla="*/ 1396740 h 1436337"/>
              <a:gd name="connsiteX270" fmla="*/ 1260175 w 12192000"/>
              <a:gd name="connsiteY270" fmla="*/ 1404891 h 1436337"/>
              <a:gd name="connsiteX271" fmla="*/ 1246764 w 12192000"/>
              <a:gd name="connsiteY271" fmla="*/ 1392995 h 1436337"/>
              <a:gd name="connsiteX272" fmla="*/ 1264442 w 12192000"/>
              <a:gd name="connsiteY272" fmla="*/ 1384844 h 1436337"/>
              <a:gd name="connsiteX273" fmla="*/ 184827 w 12192000"/>
              <a:gd name="connsiteY273" fmla="*/ 1384183 h 1436337"/>
              <a:gd name="connsiteX274" fmla="*/ 198544 w 12192000"/>
              <a:gd name="connsiteY274" fmla="*/ 1396300 h 1436337"/>
              <a:gd name="connsiteX275" fmla="*/ 180255 w 12192000"/>
              <a:gd name="connsiteY275" fmla="*/ 1404671 h 1436337"/>
              <a:gd name="connsiteX276" fmla="*/ 166539 w 12192000"/>
              <a:gd name="connsiteY276" fmla="*/ 1392555 h 1436337"/>
              <a:gd name="connsiteX277" fmla="*/ 184827 w 12192000"/>
              <a:gd name="connsiteY277" fmla="*/ 1384183 h 1436337"/>
              <a:gd name="connsiteX278" fmla="*/ 8359863 w 12192000"/>
              <a:gd name="connsiteY278" fmla="*/ 1383302 h 1436337"/>
              <a:gd name="connsiteX279" fmla="*/ 8372360 w 12192000"/>
              <a:gd name="connsiteY279" fmla="*/ 1394317 h 1436337"/>
              <a:gd name="connsiteX280" fmla="*/ 8355901 w 12192000"/>
              <a:gd name="connsiteY280" fmla="*/ 1401807 h 1436337"/>
              <a:gd name="connsiteX281" fmla="*/ 8343404 w 12192000"/>
              <a:gd name="connsiteY281" fmla="*/ 1390792 h 1436337"/>
              <a:gd name="connsiteX282" fmla="*/ 8359863 w 12192000"/>
              <a:gd name="connsiteY282" fmla="*/ 1383302 h 1436337"/>
              <a:gd name="connsiteX283" fmla="*/ 337837 w 12192000"/>
              <a:gd name="connsiteY283" fmla="*/ 1382421 h 1436337"/>
              <a:gd name="connsiteX284" fmla="*/ 351553 w 12192000"/>
              <a:gd name="connsiteY284" fmla="*/ 1394537 h 1436337"/>
              <a:gd name="connsiteX285" fmla="*/ 333265 w 12192000"/>
              <a:gd name="connsiteY285" fmla="*/ 1402909 h 1436337"/>
              <a:gd name="connsiteX286" fmla="*/ 319549 w 12192000"/>
              <a:gd name="connsiteY286" fmla="*/ 1390793 h 1436337"/>
              <a:gd name="connsiteX287" fmla="*/ 337837 w 12192000"/>
              <a:gd name="connsiteY287" fmla="*/ 1382421 h 1436337"/>
              <a:gd name="connsiteX288" fmla="*/ 10818699 w 12192000"/>
              <a:gd name="connsiteY288" fmla="*/ 1378456 h 1436337"/>
              <a:gd name="connsiteX289" fmla="*/ 10831196 w 12192000"/>
              <a:gd name="connsiteY289" fmla="*/ 1389471 h 1436337"/>
              <a:gd name="connsiteX290" fmla="*/ 10814432 w 12192000"/>
              <a:gd name="connsiteY290" fmla="*/ 1397181 h 1436337"/>
              <a:gd name="connsiteX291" fmla="*/ 10801934 w 12192000"/>
              <a:gd name="connsiteY291" fmla="*/ 1386166 h 1436337"/>
              <a:gd name="connsiteX292" fmla="*/ 10818699 w 12192000"/>
              <a:gd name="connsiteY292" fmla="*/ 1378456 h 1436337"/>
              <a:gd name="connsiteX293" fmla="*/ 8970381 w 12192000"/>
              <a:gd name="connsiteY293" fmla="*/ 1377575 h 1436337"/>
              <a:gd name="connsiteX294" fmla="*/ 8982268 w 12192000"/>
              <a:gd name="connsiteY294" fmla="*/ 1387929 h 1436337"/>
              <a:gd name="connsiteX295" fmla="*/ 8966418 w 12192000"/>
              <a:gd name="connsiteY295" fmla="*/ 1395198 h 1436337"/>
              <a:gd name="connsiteX296" fmla="*/ 8954531 w 12192000"/>
              <a:gd name="connsiteY296" fmla="*/ 1384844 h 1436337"/>
              <a:gd name="connsiteX297" fmla="*/ 8970381 w 12192000"/>
              <a:gd name="connsiteY297" fmla="*/ 1377575 h 1436337"/>
              <a:gd name="connsiteX298" fmla="*/ 5821475 w 12192000"/>
              <a:gd name="connsiteY298" fmla="*/ 1375813 h 1436337"/>
              <a:gd name="connsiteX299" fmla="*/ 5835496 w 12192000"/>
              <a:gd name="connsiteY299" fmla="*/ 1388149 h 1436337"/>
              <a:gd name="connsiteX300" fmla="*/ 5816903 w 12192000"/>
              <a:gd name="connsiteY300" fmla="*/ 1396740 h 1436337"/>
              <a:gd name="connsiteX301" fmla="*/ 5802882 w 12192000"/>
              <a:gd name="connsiteY301" fmla="*/ 1384404 h 1436337"/>
              <a:gd name="connsiteX302" fmla="*/ 5821475 w 12192000"/>
              <a:gd name="connsiteY302" fmla="*/ 1375813 h 1436337"/>
              <a:gd name="connsiteX303" fmla="*/ 4978208 w 12192000"/>
              <a:gd name="connsiteY303" fmla="*/ 1374270 h 1436337"/>
              <a:gd name="connsiteX304" fmla="*/ 4990401 w 12192000"/>
              <a:gd name="connsiteY304" fmla="*/ 1385065 h 1436337"/>
              <a:gd name="connsiteX305" fmla="*/ 4974246 w 12192000"/>
              <a:gd name="connsiteY305" fmla="*/ 1392555 h 1436337"/>
              <a:gd name="connsiteX306" fmla="*/ 4962053 w 12192000"/>
              <a:gd name="connsiteY306" fmla="*/ 1381760 h 1436337"/>
              <a:gd name="connsiteX307" fmla="*/ 4978208 w 12192000"/>
              <a:gd name="connsiteY307" fmla="*/ 1374270 h 1436337"/>
              <a:gd name="connsiteX308" fmla="*/ 4644428 w 12192000"/>
              <a:gd name="connsiteY308" fmla="*/ 1374270 h 1436337"/>
              <a:gd name="connsiteX309" fmla="*/ 4656922 w 12192000"/>
              <a:gd name="connsiteY309" fmla="*/ 1385285 h 1436337"/>
              <a:gd name="connsiteX310" fmla="*/ 4640158 w 12192000"/>
              <a:gd name="connsiteY310" fmla="*/ 1392995 h 1436337"/>
              <a:gd name="connsiteX311" fmla="*/ 4627661 w 12192000"/>
              <a:gd name="connsiteY311" fmla="*/ 1381980 h 1436337"/>
              <a:gd name="connsiteX312" fmla="*/ 4644428 w 12192000"/>
              <a:gd name="connsiteY312" fmla="*/ 1374270 h 1436337"/>
              <a:gd name="connsiteX313" fmla="*/ 74506 w 12192000"/>
              <a:gd name="connsiteY313" fmla="*/ 1374270 h 1436337"/>
              <a:gd name="connsiteX314" fmla="*/ 87917 w 12192000"/>
              <a:gd name="connsiteY314" fmla="*/ 1385946 h 1436337"/>
              <a:gd name="connsiteX315" fmla="*/ 70239 w 12192000"/>
              <a:gd name="connsiteY315" fmla="*/ 1394097 h 1436337"/>
              <a:gd name="connsiteX316" fmla="*/ 56828 w 12192000"/>
              <a:gd name="connsiteY316" fmla="*/ 1382421 h 1436337"/>
              <a:gd name="connsiteX317" fmla="*/ 74506 w 12192000"/>
              <a:gd name="connsiteY317" fmla="*/ 1374270 h 1436337"/>
              <a:gd name="connsiteX318" fmla="*/ 10965917 w 12192000"/>
              <a:gd name="connsiteY318" fmla="*/ 1374050 h 1436337"/>
              <a:gd name="connsiteX319" fmla="*/ 10978415 w 12192000"/>
              <a:gd name="connsiteY319" fmla="*/ 1385065 h 1436337"/>
              <a:gd name="connsiteX320" fmla="*/ 10961651 w 12192000"/>
              <a:gd name="connsiteY320" fmla="*/ 1392775 h 1436337"/>
              <a:gd name="connsiteX321" fmla="*/ 10949153 w 12192000"/>
              <a:gd name="connsiteY321" fmla="*/ 1381760 h 1436337"/>
              <a:gd name="connsiteX322" fmla="*/ 10965917 w 12192000"/>
              <a:gd name="connsiteY322" fmla="*/ 1374050 h 1436337"/>
              <a:gd name="connsiteX323" fmla="*/ 4074104 w 12192000"/>
              <a:gd name="connsiteY323" fmla="*/ 1374050 h 1436337"/>
              <a:gd name="connsiteX324" fmla="*/ 4087210 w 12192000"/>
              <a:gd name="connsiteY324" fmla="*/ 1385726 h 1436337"/>
              <a:gd name="connsiteX325" fmla="*/ 4069835 w 12192000"/>
              <a:gd name="connsiteY325" fmla="*/ 1393877 h 1436337"/>
              <a:gd name="connsiteX326" fmla="*/ 4056729 w 12192000"/>
              <a:gd name="connsiteY326" fmla="*/ 1382201 h 1436337"/>
              <a:gd name="connsiteX327" fmla="*/ 4074104 w 12192000"/>
              <a:gd name="connsiteY327" fmla="*/ 1374050 h 1436337"/>
              <a:gd name="connsiteX328" fmla="*/ 10027473 w 12192000"/>
              <a:gd name="connsiteY328" fmla="*/ 1374025 h 1436337"/>
              <a:gd name="connsiteX329" fmla="*/ 10040403 w 12192000"/>
              <a:gd name="connsiteY329" fmla="*/ 1385336 h 1436337"/>
              <a:gd name="connsiteX330" fmla="*/ 10023236 w 12192000"/>
              <a:gd name="connsiteY330" fmla="*/ 1393166 h 1436337"/>
              <a:gd name="connsiteX331" fmla="*/ 10010306 w 12192000"/>
              <a:gd name="connsiteY331" fmla="*/ 1381856 h 1436337"/>
              <a:gd name="connsiteX332" fmla="*/ 10027473 w 12192000"/>
              <a:gd name="connsiteY332" fmla="*/ 1374025 h 1436337"/>
              <a:gd name="connsiteX333" fmla="*/ 10177091 w 12192000"/>
              <a:gd name="connsiteY333" fmla="*/ 1373830 h 1436337"/>
              <a:gd name="connsiteX334" fmla="*/ 10189893 w 12192000"/>
              <a:gd name="connsiteY334" fmla="*/ 1385065 h 1436337"/>
              <a:gd name="connsiteX335" fmla="*/ 10172824 w 12192000"/>
              <a:gd name="connsiteY335" fmla="*/ 1392995 h 1436337"/>
              <a:gd name="connsiteX336" fmla="*/ 10160022 w 12192000"/>
              <a:gd name="connsiteY336" fmla="*/ 1381760 h 1436337"/>
              <a:gd name="connsiteX337" fmla="*/ 10177091 w 12192000"/>
              <a:gd name="connsiteY337" fmla="*/ 1373830 h 1436337"/>
              <a:gd name="connsiteX338" fmla="*/ 10673918 w 12192000"/>
              <a:gd name="connsiteY338" fmla="*/ 1372728 h 1436337"/>
              <a:gd name="connsiteX339" fmla="*/ 10686415 w 12192000"/>
              <a:gd name="connsiteY339" fmla="*/ 1383743 h 1436337"/>
              <a:gd name="connsiteX340" fmla="*/ 10669651 w 12192000"/>
              <a:gd name="connsiteY340" fmla="*/ 1391453 h 1436337"/>
              <a:gd name="connsiteX341" fmla="*/ 10657154 w 12192000"/>
              <a:gd name="connsiteY341" fmla="*/ 1380439 h 1436337"/>
              <a:gd name="connsiteX342" fmla="*/ 10673918 w 12192000"/>
              <a:gd name="connsiteY342" fmla="*/ 1372728 h 1436337"/>
              <a:gd name="connsiteX343" fmla="*/ 5215333 w 12192000"/>
              <a:gd name="connsiteY343" fmla="*/ 1371186 h 1436337"/>
              <a:gd name="connsiteX344" fmla="*/ 5227829 w 12192000"/>
              <a:gd name="connsiteY344" fmla="*/ 1382201 h 1436337"/>
              <a:gd name="connsiteX345" fmla="*/ 5211065 w 12192000"/>
              <a:gd name="connsiteY345" fmla="*/ 1389911 h 1436337"/>
              <a:gd name="connsiteX346" fmla="*/ 5198568 w 12192000"/>
              <a:gd name="connsiteY346" fmla="*/ 1378896 h 1436337"/>
              <a:gd name="connsiteX347" fmla="*/ 5215333 w 12192000"/>
              <a:gd name="connsiteY347" fmla="*/ 1371186 h 1436337"/>
              <a:gd name="connsiteX348" fmla="*/ 2927126 w 12192000"/>
              <a:gd name="connsiteY348" fmla="*/ 1371186 h 1436337"/>
              <a:gd name="connsiteX349" fmla="*/ 2940537 w 12192000"/>
              <a:gd name="connsiteY349" fmla="*/ 1383082 h 1436337"/>
              <a:gd name="connsiteX350" fmla="*/ 2922554 w 12192000"/>
              <a:gd name="connsiteY350" fmla="*/ 1391233 h 1436337"/>
              <a:gd name="connsiteX351" fmla="*/ 2909143 w 12192000"/>
              <a:gd name="connsiteY351" fmla="*/ 1379337 h 1436337"/>
              <a:gd name="connsiteX352" fmla="*/ 2927126 w 12192000"/>
              <a:gd name="connsiteY352" fmla="*/ 1371186 h 1436337"/>
              <a:gd name="connsiteX353" fmla="*/ 9305128 w 12192000"/>
              <a:gd name="connsiteY353" fmla="*/ 1371083 h 1436337"/>
              <a:gd name="connsiteX354" fmla="*/ 9317251 w 12192000"/>
              <a:gd name="connsiteY354" fmla="*/ 1381854 h 1436337"/>
              <a:gd name="connsiteX355" fmla="*/ 9301082 w 12192000"/>
              <a:gd name="connsiteY355" fmla="*/ 1389354 h 1436337"/>
              <a:gd name="connsiteX356" fmla="*/ 9288959 w 12192000"/>
              <a:gd name="connsiteY356" fmla="*/ 1378582 h 1436337"/>
              <a:gd name="connsiteX357" fmla="*/ 9305128 w 12192000"/>
              <a:gd name="connsiteY357" fmla="*/ 1371083 h 1436337"/>
              <a:gd name="connsiteX358" fmla="*/ 2297117 w 12192000"/>
              <a:gd name="connsiteY358" fmla="*/ 1370525 h 1436337"/>
              <a:gd name="connsiteX359" fmla="*/ 2310223 w 12192000"/>
              <a:gd name="connsiteY359" fmla="*/ 1381980 h 1436337"/>
              <a:gd name="connsiteX360" fmla="*/ 2292849 w 12192000"/>
              <a:gd name="connsiteY360" fmla="*/ 1389911 h 1436337"/>
              <a:gd name="connsiteX361" fmla="*/ 2279743 w 12192000"/>
              <a:gd name="connsiteY361" fmla="*/ 1378456 h 1436337"/>
              <a:gd name="connsiteX362" fmla="*/ 2297117 w 12192000"/>
              <a:gd name="connsiteY362" fmla="*/ 1370525 h 1436337"/>
              <a:gd name="connsiteX363" fmla="*/ 12132394 w 12192000"/>
              <a:gd name="connsiteY363" fmla="*/ 1370085 h 1436337"/>
              <a:gd name="connsiteX364" fmla="*/ 12145196 w 12192000"/>
              <a:gd name="connsiteY364" fmla="*/ 1381540 h 1436337"/>
              <a:gd name="connsiteX365" fmla="*/ 12128127 w 12192000"/>
              <a:gd name="connsiteY365" fmla="*/ 1389471 h 1436337"/>
              <a:gd name="connsiteX366" fmla="*/ 12115326 w 12192000"/>
              <a:gd name="connsiteY366" fmla="*/ 1378015 h 1436337"/>
              <a:gd name="connsiteX367" fmla="*/ 12132394 w 12192000"/>
              <a:gd name="connsiteY367" fmla="*/ 1370085 h 1436337"/>
              <a:gd name="connsiteX368" fmla="*/ 2150399 w 12192000"/>
              <a:gd name="connsiteY368" fmla="*/ 1368991 h 1436337"/>
              <a:gd name="connsiteX369" fmla="*/ 2163581 w 12192000"/>
              <a:gd name="connsiteY369" fmla="*/ 1380555 h 1436337"/>
              <a:gd name="connsiteX370" fmla="*/ 2146064 w 12192000"/>
              <a:gd name="connsiteY370" fmla="*/ 1388568 h 1436337"/>
              <a:gd name="connsiteX371" fmla="*/ 2132883 w 12192000"/>
              <a:gd name="connsiteY371" fmla="*/ 1377005 h 1436337"/>
              <a:gd name="connsiteX372" fmla="*/ 2150399 w 12192000"/>
              <a:gd name="connsiteY372" fmla="*/ 1368991 h 1436337"/>
              <a:gd name="connsiteX373" fmla="*/ 7129074 w 12192000"/>
              <a:gd name="connsiteY373" fmla="*/ 1368322 h 1436337"/>
              <a:gd name="connsiteX374" fmla="*/ 7144009 w 12192000"/>
              <a:gd name="connsiteY374" fmla="*/ 1381540 h 1436337"/>
              <a:gd name="connsiteX375" fmla="*/ 7123892 w 12192000"/>
              <a:gd name="connsiteY375" fmla="*/ 1390792 h 1436337"/>
              <a:gd name="connsiteX376" fmla="*/ 7108957 w 12192000"/>
              <a:gd name="connsiteY376" fmla="*/ 1377575 h 1436337"/>
              <a:gd name="connsiteX377" fmla="*/ 7129074 w 12192000"/>
              <a:gd name="connsiteY377" fmla="*/ 1368322 h 1436337"/>
              <a:gd name="connsiteX378" fmla="*/ 8255621 w 12192000"/>
              <a:gd name="connsiteY378" fmla="*/ 1367001 h 1436337"/>
              <a:gd name="connsiteX379" fmla="*/ 8269947 w 12192000"/>
              <a:gd name="connsiteY379" fmla="*/ 1379558 h 1436337"/>
              <a:gd name="connsiteX380" fmla="*/ 8251049 w 12192000"/>
              <a:gd name="connsiteY380" fmla="*/ 1388149 h 1436337"/>
              <a:gd name="connsiteX381" fmla="*/ 8236724 w 12192000"/>
              <a:gd name="connsiteY381" fmla="*/ 1375593 h 1436337"/>
              <a:gd name="connsiteX382" fmla="*/ 8255621 w 12192000"/>
              <a:gd name="connsiteY382" fmla="*/ 1367001 h 1436337"/>
              <a:gd name="connsiteX383" fmla="*/ 5119031 w 12192000"/>
              <a:gd name="connsiteY383" fmla="*/ 1366560 h 1436337"/>
              <a:gd name="connsiteX384" fmla="*/ 5131223 w 12192000"/>
              <a:gd name="connsiteY384" fmla="*/ 1377354 h 1436337"/>
              <a:gd name="connsiteX385" fmla="*/ 5115068 w 12192000"/>
              <a:gd name="connsiteY385" fmla="*/ 1384844 h 1436337"/>
              <a:gd name="connsiteX386" fmla="*/ 5102875 w 12192000"/>
              <a:gd name="connsiteY386" fmla="*/ 1374050 h 1436337"/>
              <a:gd name="connsiteX387" fmla="*/ 5119031 w 12192000"/>
              <a:gd name="connsiteY387" fmla="*/ 1366560 h 1436337"/>
              <a:gd name="connsiteX388" fmla="*/ 7820974 w 12192000"/>
              <a:gd name="connsiteY388" fmla="*/ 1366119 h 1436337"/>
              <a:gd name="connsiteX389" fmla="*/ 7835909 w 12192000"/>
              <a:gd name="connsiteY389" fmla="*/ 1379337 h 1436337"/>
              <a:gd name="connsiteX390" fmla="*/ 7815792 w 12192000"/>
              <a:gd name="connsiteY390" fmla="*/ 1388590 h 1436337"/>
              <a:gd name="connsiteX391" fmla="*/ 7800857 w 12192000"/>
              <a:gd name="connsiteY391" fmla="*/ 1375372 h 1436337"/>
              <a:gd name="connsiteX392" fmla="*/ 7820974 w 12192000"/>
              <a:gd name="connsiteY392" fmla="*/ 1366119 h 1436337"/>
              <a:gd name="connsiteX393" fmla="*/ 8294027 w 12192000"/>
              <a:gd name="connsiteY393" fmla="*/ 1365679 h 1436337"/>
              <a:gd name="connsiteX394" fmla="*/ 8307133 w 12192000"/>
              <a:gd name="connsiteY394" fmla="*/ 1377134 h 1436337"/>
              <a:gd name="connsiteX395" fmla="*/ 8289759 w 12192000"/>
              <a:gd name="connsiteY395" fmla="*/ 1385065 h 1436337"/>
              <a:gd name="connsiteX396" fmla="*/ 8276652 w 12192000"/>
              <a:gd name="connsiteY396" fmla="*/ 1373609 h 1436337"/>
              <a:gd name="connsiteX397" fmla="*/ 8294027 w 12192000"/>
              <a:gd name="connsiteY397" fmla="*/ 1365679 h 1436337"/>
              <a:gd name="connsiteX398" fmla="*/ 2445555 w 12192000"/>
              <a:gd name="connsiteY398" fmla="*/ 1364798 h 1436337"/>
              <a:gd name="connsiteX399" fmla="*/ 2458661 w 12192000"/>
              <a:gd name="connsiteY399" fmla="*/ 1376253 h 1436337"/>
              <a:gd name="connsiteX400" fmla="*/ 2441287 w 12192000"/>
              <a:gd name="connsiteY400" fmla="*/ 1384184 h 1436337"/>
              <a:gd name="connsiteX401" fmla="*/ 2428180 w 12192000"/>
              <a:gd name="connsiteY401" fmla="*/ 1372728 h 1436337"/>
              <a:gd name="connsiteX402" fmla="*/ 2445555 w 12192000"/>
              <a:gd name="connsiteY402" fmla="*/ 1364798 h 1436337"/>
              <a:gd name="connsiteX403" fmla="*/ 2004814 w 12192000"/>
              <a:gd name="connsiteY403" fmla="*/ 1364577 h 1436337"/>
              <a:gd name="connsiteX404" fmla="*/ 2017920 w 12192000"/>
              <a:gd name="connsiteY404" fmla="*/ 1376033 h 1436337"/>
              <a:gd name="connsiteX405" fmla="*/ 2000546 w 12192000"/>
              <a:gd name="connsiteY405" fmla="*/ 1383963 h 1436337"/>
              <a:gd name="connsiteX406" fmla="*/ 1987440 w 12192000"/>
              <a:gd name="connsiteY406" fmla="*/ 1372508 h 1436337"/>
              <a:gd name="connsiteX407" fmla="*/ 2004814 w 12192000"/>
              <a:gd name="connsiteY407" fmla="*/ 1364577 h 1436337"/>
              <a:gd name="connsiteX408" fmla="*/ 11679764 w 12192000"/>
              <a:gd name="connsiteY408" fmla="*/ 1364357 h 1436337"/>
              <a:gd name="connsiteX409" fmla="*/ 11692565 w 12192000"/>
              <a:gd name="connsiteY409" fmla="*/ 1375812 h 1436337"/>
              <a:gd name="connsiteX410" fmla="*/ 11675496 w 12192000"/>
              <a:gd name="connsiteY410" fmla="*/ 1383743 h 1436337"/>
              <a:gd name="connsiteX411" fmla="*/ 11662695 w 12192000"/>
              <a:gd name="connsiteY411" fmla="*/ 1372288 h 1436337"/>
              <a:gd name="connsiteX412" fmla="*/ 11679764 w 12192000"/>
              <a:gd name="connsiteY412" fmla="*/ 1364357 h 1436337"/>
              <a:gd name="connsiteX413" fmla="*/ 115061 w 12192000"/>
              <a:gd name="connsiteY413" fmla="*/ 1364357 h 1436337"/>
              <a:gd name="connsiteX414" fmla="*/ 127863 w 12192000"/>
              <a:gd name="connsiteY414" fmla="*/ 1375812 h 1436337"/>
              <a:gd name="connsiteX415" fmla="*/ 110489 w 12192000"/>
              <a:gd name="connsiteY415" fmla="*/ 1383743 h 1436337"/>
              <a:gd name="connsiteX416" fmla="*/ 97687 w 12192000"/>
              <a:gd name="connsiteY416" fmla="*/ 1372288 h 1436337"/>
              <a:gd name="connsiteX417" fmla="*/ 115061 w 12192000"/>
              <a:gd name="connsiteY417" fmla="*/ 1364357 h 1436337"/>
              <a:gd name="connsiteX418" fmla="*/ 5984849 w 12192000"/>
              <a:gd name="connsiteY418" fmla="*/ 1364137 h 1436337"/>
              <a:gd name="connsiteX419" fmla="*/ 5998869 w 12192000"/>
              <a:gd name="connsiteY419" fmla="*/ 1376473 h 1436337"/>
              <a:gd name="connsiteX420" fmla="*/ 5980276 w 12192000"/>
              <a:gd name="connsiteY420" fmla="*/ 1385065 h 1436337"/>
              <a:gd name="connsiteX421" fmla="*/ 5966256 w 12192000"/>
              <a:gd name="connsiteY421" fmla="*/ 1372728 h 1436337"/>
              <a:gd name="connsiteX422" fmla="*/ 5984849 w 12192000"/>
              <a:gd name="connsiteY422" fmla="*/ 1364137 h 1436337"/>
              <a:gd name="connsiteX423" fmla="*/ 3538556 w 12192000"/>
              <a:gd name="connsiteY423" fmla="*/ 1364137 h 1436337"/>
              <a:gd name="connsiteX424" fmla="*/ 3551968 w 12192000"/>
              <a:gd name="connsiteY424" fmla="*/ 1376033 h 1436337"/>
              <a:gd name="connsiteX425" fmla="*/ 3533984 w 12192000"/>
              <a:gd name="connsiteY425" fmla="*/ 1384404 h 1436337"/>
              <a:gd name="connsiteX426" fmla="*/ 3520570 w 12192000"/>
              <a:gd name="connsiteY426" fmla="*/ 1372508 h 1436337"/>
              <a:gd name="connsiteX427" fmla="*/ 3538556 w 12192000"/>
              <a:gd name="connsiteY427" fmla="*/ 1364137 h 1436337"/>
              <a:gd name="connsiteX428" fmla="*/ 4841654 w 12192000"/>
              <a:gd name="connsiteY428" fmla="*/ 1363476 h 1436337"/>
              <a:gd name="connsiteX429" fmla="*/ 4853846 w 12192000"/>
              <a:gd name="connsiteY429" fmla="*/ 1374270 h 1436337"/>
              <a:gd name="connsiteX430" fmla="*/ 4837690 w 12192000"/>
              <a:gd name="connsiteY430" fmla="*/ 1381760 h 1436337"/>
              <a:gd name="connsiteX431" fmla="*/ 4825498 w 12192000"/>
              <a:gd name="connsiteY431" fmla="*/ 1370966 h 1436337"/>
              <a:gd name="connsiteX432" fmla="*/ 4841654 w 12192000"/>
              <a:gd name="connsiteY432" fmla="*/ 1363476 h 1436337"/>
              <a:gd name="connsiteX433" fmla="*/ 1119663 w 12192000"/>
              <a:gd name="connsiteY433" fmla="*/ 1362595 h 1436337"/>
              <a:gd name="connsiteX434" fmla="*/ 1133074 w 12192000"/>
              <a:gd name="connsiteY434" fmla="*/ 1374270 h 1436337"/>
              <a:gd name="connsiteX435" fmla="*/ 1115396 w 12192000"/>
              <a:gd name="connsiteY435" fmla="*/ 1382421 h 1436337"/>
              <a:gd name="connsiteX436" fmla="*/ 1101985 w 12192000"/>
              <a:gd name="connsiteY436" fmla="*/ 1370746 h 1436337"/>
              <a:gd name="connsiteX437" fmla="*/ 1119663 w 12192000"/>
              <a:gd name="connsiteY437" fmla="*/ 1362595 h 1436337"/>
              <a:gd name="connsiteX438" fmla="*/ 9659233 w 12192000"/>
              <a:gd name="connsiteY438" fmla="*/ 1362375 h 1436337"/>
              <a:gd name="connsiteX439" fmla="*/ 9671730 w 12192000"/>
              <a:gd name="connsiteY439" fmla="*/ 1373389 h 1436337"/>
              <a:gd name="connsiteX440" fmla="*/ 9655270 w 12192000"/>
              <a:gd name="connsiteY440" fmla="*/ 1381100 h 1436337"/>
              <a:gd name="connsiteX441" fmla="*/ 9642773 w 12192000"/>
              <a:gd name="connsiteY441" fmla="*/ 1370085 h 1436337"/>
              <a:gd name="connsiteX442" fmla="*/ 9659233 w 12192000"/>
              <a:gd name="connsiteY442" fmla="*/ 1362375 h 1436337"/>
              <a:gd name="connsiteX443" fmla="*/ 5319864 w 12192000"/>
              <a:gd name="connsiteY443" fmla="*/ 1361273 h 1436337"/>
              <a:gd name="connsiteX444" fmla="*/ 5332666 w 12192000"/>
              <a:gd name="connsiteY444" fmla="*/ 1372728 h 1436337"/>
              <a:gd name="connsiteX445" fmla="*/ 5315596 w 12192000"/>
              <a:gd name="connsiteY445" fmla="*/ 1380659 h 1436337"/>
              <a:gd name="connsiteX446" fmla="*/ 5302794 w 12192000"/>
              <a:gd name="connsiteY446" fmla="*/ 1369203 h 1436337"/>
              <a:gd name="connsiteX447" fmla="*/ 5319864 w 12192000"/>
              <a:gd name="connsiteY447" fmla="*/ 1361273 h 1436337"/>
              <a:gd name="connsiteX448" fmla="*/ 10530966 w 12192000"/>
              <a:gd name="connsiteY448" fmla="*/ 1359951 h 1436337"/>
              <a:gd name="connsiteX449" fmla="*/ 10543462 w 12192000"/>
              <a:gd name="connsiteY449" fmla="*/ 1370966 h 1436337"/>
              <a:gd name="connsiteX450" fmla="*/ 10526698 w 12192000"/>
              <a:gd name="connsiteY450" fmla="*/ 1378676 h 1436337"/>
              <a:gd name="connsiteX451" fmla="*/ 10514202 w 12192000"/>
              <a:gd name="connsiteY451" fmla="*/ 1367661 h 1436337"/>
              <a:gd name="connsiteX452" fmla="*/ 10530966 w 12192000"/>
              <a:gd name="connsiteY452" fmla="*/ 1359951 h 1436337"/>
              <a:gd name="connsiteX453" fmla="*/ 8428139 w 12192000"/>
              <a:gd name="connsiteY453" fmla="*/ 1359951 h 1436337"/>
              <a:gd name="connsiteX454" fmla="*/ 8440026 w 12192000"/>
              <a:gd name="connsiteY454" fmla="*/ 1370305 h 1436337"/>
              <a:gd name="connsiteX455" fmla="*/ 8424481 w 12192000"/>
              <a:gd name="connsiteY455" fmla="*/ 1377575 h 1436337"/>
              <a:gd name="connsiteX456" fmla="*/ 8412594 w 12192000"/>
              <a:gd name="connsiteY456" fmla="*/ 1367221 h 1436337"/>
              <a:gd name="connsiteX457" fmla="*/ 8428139 w 12192000"/>
              <a:gd name="connsiteY457" fmla="*/ 1359951 h 1436337"/>
              <a:gd name="connsiteX458" fmla="*/ 225991 w 12192000"/>
              <a:gd name="connsiteY458" fmla="*/ 1359951 h 1436337"/>
              <a:gd name="connsiteX459" fmla="*/ 239402 w 12192000"/>
              <a:gd name="connsiteY459" fmla="*/ 1371627 h 1436337"/>
              <a:gd name="connsiteX460" fmla="*/ 221724 w 12192000"/>
              <a:gd name="connsiteY460" fmla="*/ 1379778 h 1436337"/>
              <a:gd name="connsiteX461" fmla="*/ 208313 w 12192000"/>
              <a:gd name="connsiteY461" fmla="*/ 1368102 h 1436337"/>
              <a:gd name="connsiteX462" fmla="*/ 225991 w 12192000"/>
              <a:gd name="connsiteY462" fmla="*/ 1359951 h 1436337"/>
              <a:gd name="connsiteX463" fmla="*/ 11115576 w 12192000"/>
              <a:gd name="connsiteY463" fmla="*/ 1358629 h 1436337"/>
              <a:gd name="connsiteX464" fmla="*/ 11128072 w 12192000"/>
              <a:gd name="connsiteY464" fmla="*/ 1369644 h 1436337"/>
              <a:gd name="connsiteX465" fmla="*/ 11111308 w 12192000"/>
              <a:gd name="connsiteY465" fmla="*/ 1377355 h 1436337"/>
              <a:gd name="connsiteX466" fmla="*/ 11098812 w 12192000"/>
              <a:gd name="connsiteY466" fmla="*/ 1366340 h 1436337"/>
              <a:gd name="connsiteX467" fmla="*/ 11115576 w 12192000"/>
              <a:gd name="connsiteY467" fmla="*/ 1358629 h 1436337"/>
              <a:gd name="connsiteX468" fmla="*/ 8130957 w 12192000"/>
              <a:gd name="connsiteY468" fmla="*/ 1357528 h 1436337"/>
              <a:gd name="connsiteX469" fmla="*/ 8145588 w 12192000"/>
              <a:gd name="connsiteY469" fmla="*/ 1370305 h 1436337"/>
              <a:gd name="connsiteX470" fmla="*/ 8126080 w 12192000"/>
              <a:gd name="connsiteY470" fmla="*/ 1379337 h 1436337"/>
              <a:gd name="connsiteX471" fmla="*/ 8111450 w 12192000"/>
              <a:gd name="connsiteY471" fmla="*/ 1366560 h 1436337"/>
              <a:gd name="connsiteX472" fmla="*/ 8130957 w 12192000"/>
              <a:gd name="connsiteY472" fmla="*/ 1357528 h 1436337"/>
              <a:gd name="connsiteX473" fmla="*/ 8657553 w 12192000"/>
              <a:gd name="connsiteY473" fmla="*/ 1356804 h 1436337"/>
              <a:gd name="connsiteX474" fmla="*/ 8669170 w 12192000"/>
              <a:gd name="connsiteY474" fmla="*/ 1367071 h 1436337"/>
              <a:gd name="connsiteX475" fmla="*/ 8653700 w 12192000"/>
              <a:gd name="connsiteY475" fmla="*/ 1374206 h 1436337"/>
              <a:gd name="connsiteX476" fmla="*/ 8642083 w 12192000"/>
              <a:gd name="connsiteY476" fmla="*/ 1363938 h 1436337"/>
              <a:gd name="connsiteX477" fmla="*/ 8657553 w 12192000"/>
              <a:gd name="connsiteY477" fmla="*/ 1356804 h 1436337"/>
              <a:gd name="connsiteX478" fmla="*/ 11983790 w 12192000"/>
              <a:gd name="connsiteY478" fmla="*/ 1355163 h 1436337"/>
              <a:gd name="connsiteX479" fmla="*/ 11996719 w 12192000"/>
              <a:gd name="connsiteY479" fmla="*/ 1366474 h 1436337"/>
              <a:gd name="connsiteX480" fmla="*/ 11979552 w 12192000"/>
              <a:gd name="connsiteY480" fmla="*/ 1374305 h 1436337"/>
              <a:gd name="connsiteX481" fmla="*/ 11966623 w 12192000"/>
              <a:gd name="connsiteY481" fmla="*/ 1362994 h 1436337"/>
              <a:gd name="connsiteX482" fmla="*/ 11983790 w 12192000"/>
              <a:gd name="connsiteY482" fmla="*/ 1355163 h 1436337"/>
              <a:gd name="connsiteX483" fmla="*/ 1860644 w 12192000"/>
              <a:gd name="connsiteY483" fmla="*/ 1355105 h 1436337"/>
              <a:gd name="connsiteX484" fmla="*/ 1873750 w 12192000"/>
              <a:gd name="connsiteY484" fmla="*/ 1366560 h 1436337"/>
              <a:gd name="connsiteX485" fmla="*/ 1856377 w 12192000"/>
              <a:gd name="connsiteY485" fmla="*/ 1374491 h 1436337"/>
              <a:gd name="connsiteX486" fmla="*/ 1843271 w 12192000"/>
              <a:gd name="connsiteY486" fmla="*/ 1363035 h 1436337"/>
              <a:gd name="connsiteX487" fmla="*/ 1860644 w 12192000"/>
              <a:gd name="connsiteY487" fmla="*/ 1355105 h 1436337"/>
              <a:gd name="connsiteX488" fmla="*/ 3083185 w 12192000"/>
              <a:gd name="connsiteY488" fmla="*/ 1354003 h 1436337"/>
              <a:gd name="connsiteX489" fmla="*/ 3096597 w 12192000"/>
              <a:gd name="connsiteY489" fmla="*/ 1365899 h 1436337"/>
              <a:gd name="connsiteX490" fmla="*/ 3078613 w 12192000"/>
              <a:gd name="connsiteY490" fmla="*/ 1374050 h 1436337"/>
              <a:gd name="connsiteX491" fmla="*/ 3065202 w 12192000"/>
              <a:gd name="connsiteY491" fmla="*/ 1362154 h 1436337"/>
              <a:gd name="connsiteX492" fmla="*/ 3083185 w 12192000"/>
              <a:gd name="connsiteY492" fmla="*/ 1354003 h 1436337"/>
              <a:gd name="connsiteX493" fmla="*/ 5544774 w 12192000"/>
              <a:gd name="connsiteY493" fmla="*/ 1353562 h 1436337"/>
              <a:gd name="connsiteX494" fmla="*/ 5558491 w 12192000"/>
              <a:gd name="connsiteY494" fmla="*/ 1365679 h 1436337"/>
              <a:gd name="connsiteX495" fmla="*/ 5540203 w 12192000"/>
              <a:gd name="connsiteY495" fmla="*/ 1374050 h 1436337"/>
              <a:gd name="connsiteX496" fmla="*/ 5526487 w 12192000"/>
              <a:gd name="connsiteY496" fmla="*/ 1361934 h 1436337"/>
              <a:gd name="connsiteX497" fmla="*/ 5544774 w 12192000"/>
              <a:gd name="connsiteY497" fmla="*/ 1353562 h 1436337"/>
              <a:gd name="connsiteX498" fmla="*/ 11833383 w 12192000"/>
              <a:gd name="connsiteY498" fmla="*/ 1352461 h 1436337"/>
              <a:gd name="connsiteX499" fmla="*/ 11846186 w 12192000"/>
              <a:gd name="connsiteY499" fmla="*/ 1363916 h 1436337"/>
              <a:gd name="connsiteX500" fmla="*/ 11829116 w 12192000"/>
              <a:gd name="connsiteY500" fmla="*/ 1371847 h 1436337"/>
              <a:gd name="connsiteX501" fmla="*/ 11816314 w 12192000"/>
              <a:gd name="connsiteY501" fmla="*/ 1360392 h 1436337"/>
              <a:gd name="connsiteX502" fmla="*/ 11833383 w 12192000"/>
              <a:gd name="connsiteY502" fmla="*/ 1352461 h 1436337"/>
              <a:gd name="connsiteX503" fmla="*/ 6624932 w 12192000"/>
              <a:gd name="connsiteY503" fmla="*/ 1350479 h 1436337"/>
              <a:gd name="connsiteX504" fmla="*/ 6639563 w 12192000"/>
              <a:gd name="connsiteY504" fmla="*/ 1363256 h 1436337"/>
              <a:gd name="connsiteX505" fmla="*/ 6620360 w 12192000"/>
              <a:gd name="connsiteY505" fmla="*/ 1372067 h 1436337"/>
              <a:gd name="connsiteX506" fmla="*/ 6605729 w 12192000"/>
              <a:gd name="connsiteY506" fmla="*/ 1359290 h 1436337"/>
              <a:gd name="connsiteX507" fmla="*/ 6624932 w 12192000"/>
              <a:gd name="connsiteY507" fmla="*/ 1350479 h 1436337"/>
              <a:gd name="connsiteX508" fmla="*/ 3388899 w 12192000"/>
              <a:gd name="connsiteY508" fmla="*/ 1350038 h 1436337"/>
              <a:gd name="connsiteX509" fmla="*/ 3402310 w 12192000"/>
              <a:gd name="connsiteY509" fmla="*/ 1361934 h 1436337"/>
              <a:gd name="connsiteX510" fmla="*/ 3384328 w 12192000"/>
              <a:gd name="connsiteY510" fmla="*/ 1370085 h 1436337"/>
              <a:gd name="connsiteX511" fmla="*/ 3370916 w 12192000"/>
              <a:gd name="connsiteY511" fmla="*/ 1358189 h 1436337"/>
              <a:gd name="connsiteX512" fmla="*/ 3388899 w 12192000"/>
              <a:gd name="connsiteY512" fmla="*/ 1350038 h 1436337"/>
              <a:gd name="connsiteX513" fmla="*/ 4299063 w 12192000"/>
              <a:gd name="connsiteY513" fmla="*/ 1349818 h 1436337"/>
              <a:gd name="connsiteX514" fmla="*/ 4311865 w 12192000"/>
              <a:gd name="connsiteY514" fmla="*/ 1361053 h 1436337"/>
              <a:gd name="connsiteX515" fmla="*/ 4294796 w 12192000"/>
              <a:gd name="connsiteY515" fmla="*/ 1368983 h 1436337"/>
              <a:gd name="connsiteX516" fmla="*/ 4281997 w 12192000"/>
              <a:gd name="connsiteY516" fmla="*/ 1357748 h 1436337"/>
              <a:gd name="connsiteX517" fmla="*/ 4299063 w 12192000"/>
              <a:gd name="connsiteY517" fmla="*/ 1349818 h 1436337"/>
              <a:gd name="connsiteX518" fmla="*/ 2596126 w 12192000"/>
              <a:gd name="connsiteY518" fmla="*/ 1349818 h 1436337"/>
              <a:gd name="connsiteX519" fmla="*/ 2609232 w 12192000"/>
              <a:gd name="connsiteY519" fmla="*/ 1361273 h 1436337"/>
              <a:gd name="connsiteX520" fmla="*/ 2591858 w 12192000"/>
              <a:gd name="connsiteY520" fmla="*/ 1369204 h 1436337"/>
              <a:gd name="connsiteX521" fmla="*/ 2578752 w 12192000"/>
              <a:gd name="connsiteY521" fmla="*/ 1357748 h 1436337"/>
              <a:gd name="connsiteX522" fmla="*/ 2596126 w 12192000"/>
              <a:gd name="connsiteY522" fmla="*/ 1349818 h 1436337"/>
              <a:gd name="connsiteX523" fmla="*/ 262278 w 12192000"/>
              <a:gd name="connsiteY523" fmla="*/ 1349818 h 1436337"/>
              <a:gd name="connsiteX524" fmla="*/ 275080 w 12192000"/>
              <a:gd name="connsiteY524" fmla="*/ 1361273 h 1436337"/>
              <a:gd name="connsiteX525" fmla="*/ 257706 w 12192000"/>
              <a:gd name="connsiteY525" fmla="*/ 1369204 h 1436337"/>
              <a:gd name="connsiteX526" fmla="*/ 244905 w 12192000"/>
              <a:gd name="connsiteY526" fmla="*/ 1357748 h 1436337"/>
              <a:gd name="connsiteX527" fmla="*/ 262278 w 12192000"/>
              <a:gd name="connsiteY527" fmla="*/ 1349818 h 1436337"/>
              <a:gd name="connsiteX528" fmla="*/ 7651504 w 12192000"/>
              <a:gd name="connsiteY528" fmla="*/ 1349817 h 1436337"/>
              <a:gd name="connsiteX529" fmla="*/ 7666439 w 12192000"/>
              <a:gd name="connsiteY529" fmla="*/ 1363035 h 1436337"/>
              <a:gd name="connsiteX530" fmla="*/ 7646323 w 12192000"/>
              <a:gd name="connsiteY530" fmla="*/ 1372288 h 1436337"/>
              <a:gd name="connsiteX531" fmla="*/ 7631387 w 12192000"/>
              <a:gd name="connsiteY531" fmla="*/ 1359070 h 1436337"/>
              <a:gd name="connsiteX532" fmla="*/ 7651504 w 12192000"/>
              <a:gd name="connsiteY532" fmla="*/ 1349817 h 1436337"/>
              <a:gd name="connsiteX533" fmla="*/ 5431100 w 12192000"/>
              <a:gd name="connsiteY533" fmla="*/ 1349598 h 1436337"/>
              <a:gd name="connsiteX534" fmla="*/ 5444207 w 12192000"/>
              <a:gd name="connsiteY534" fmla="*/ 1361273 h 1436337"/>
              <a:gd name="connsiteX535" fmla="*/ 5426528 w 12192000"/>
              <a:gd name="connsiteY535" fmla="*/ 1369424 h 1436337"/>
              <a:gd name="connsiteX536" fmla="*/ 5413421 w 12192000"/>
              <a:gd name="connsiteY536" fmla="*/ 1357749 h 1436337"/>
              <a:gd name="connsiteX537" fmla="*/ 5431100 w 12192000"/>
              <a:gd name="connsiteY537" fmla="*/ 1349598 h 1436337"/>
              <a:gd name="connsiteX538" fmla="*/ 8329908 w 12192000"/>
              <a:gd name="connsiteY538" fmla="*/ 1349512 h 1436337"/>
              <a:gd name="connsiteX539" fmla="*/ 8342078 w 12192000"/>
              <a:gd name="connsiteY539" fmla="*/ 1360067 h 1436337"/>
              <a:gd name="connsiteX540" fmla="*/ 8325958 w 12192000"/>
              <a:gd name="connsiteY540" fmla="*/ 1367350 h 1436337"/>
              <a:gd name="connsiteX541" fmla="*/ 8313788 w 12192000"/>
              <a:gd name="connsiteY541" fmla="*/ 1356795 h 1436337"/>
              <a:gd name="connsiteX542" fmla="*/ 8329908 w 12192000"/>
              <a:gd name="connsiteY542" fmla="*/ 1349512 h 1436337"/>
              <a:gd name="connsiteX543" fmla="*/ 7305859 w 12192000"/>
              <a:gd name="connsiteY543" fmla="*/ 1349157 h 1436337"/>
              <a:gd name="connsiteX544" fmla="*/ 7320795 w 12192000"/>
              <a:gd name="connsiteY544" fmla="*/ 1362375 h 1436337"/>
              <a:gd name="connsiteX545" fmla="*/ 7300677 w 12192000"/>
              <a:gd name="connsiteY545" fmla="*/ 1371627 h 1436337"/>
              <a:gd name="connsiteX546" fmla="*/ 7285742 w 12192000"/>
              <a:gd name="connsiteY546" fmla="*/ 1358409 h 1436337"/>
              <a:gd name="connsiteX547" fmla="*/ 7305859 w 12192000"/>
              <a:gd name="connsiteY547" fmla="*/ 1349157 h 1436337"/>
              <a:gd name="connsiteX548" fmla="*/ 8793291 w 12192000"/>
              <a:gd name="connsiteY548" fmla="*/ 1348055 h 1436337"/>
              <a:gd name="connsiteX549" fmla="*/ 8804874 w 12192000"/>
              <a:gd name="connsiteY549" fmla="*/ 1358189 h 1436337"/>
              <a:gd name="connsiteX550" fmla="*/ 8789634 w 12192000"/>
              <a:gd name="connsiteY550" fmla="*/ 1365238 h 1436337"/>
              <a:gd name="connsiteX551" fmla="*/ 8778051 w 12192000"/>
              <a:gd name="connsiteY551" fmla="*/ 1355105 h 1436337"/>
              <a:gd name="connsiteX552" fmla="*/ 8793291 w 12192000"/>
              <a:gd name="connsiteY552" fmla="*/ 1348055 h 1436337"/>
              <a:gd name="connsiteX553" fmla="*/ 8526895 w 12192000"/>
              <a:gd name="connsiteY553" fmla="*/ 1347615 h 1436337"/>
              <a:gd name="connsiteX554" fmla="*/ 8538477 w 12192000"/>
              <a:gd name="connsiteY554" fmla="*/ 1357749 h 1436337"/>
              <a:gd name="connsiteX555" fmla="*/ 8523237 w 12192000"/>
              <a:gd name="connsiteY555" fmla="*/ 1364798 h 1436337"/>
              <a:gd name="connsiteX556" fmla="*/ 8511654 w 12192000"/>
              <a:gd name="connsiteY556" fmla="*/ 1354664 h 1436337"/>
              <a:gd name="connsiteX557" fmla="*/ 8526895 w 12192000"/>
              <a:gd name="connsiteY557" fmla="*/ 1347615 h 1436337"/>
              <a:gd name="connsiteX558" fmla="*/ 9113943 w 12192000"/>
              <a:gd name="connsiteY558" fmla="*/ 1347615 h 1436337"/>
              <a:gd name="connsiteX559" fmla="*/ 9125830 w 12192000"/>
              <a:gd name="connsiteY559" fmla="*/ 1357969 h 1436337"/>
              <a:gd name="connsiteX560" fmla="*/ 9109981 w 12192000"/>
              <a:gd name="connsiteY560" fmla="*/ 1365238 h 1436337"/>
              <a:gd name="connsiteX561" fmla="*/ 9098093 w 12192000"/>
              <a:gd name="connsiteY561" fmla="*/ 1354884 h 1436337"/>
              <a:gd name="connsiteX562" fmla="*/ 9113943 w 12192000"/>
              <a:gd name="connsiteY562" fmla="*/ 1347615 h 1436337"/>
              <a:gd name="connsiteX563" fmla="*/ 3237109 w 12192000"/>
              <a:gd name="connsiteY563" fmla="*/ 1346513 h 1436337"/>
              <a:gd name="connsiteX564" fmla="*/ 3250520 w 12192000"/>
              <a:gd name="connsiteY564" fmla="*/ 1358409 h 1436337"/>
              <a:gd name="connsiteX565" fmla="*/ 3232537 w 12192000"/>
              <a:gd name="connsiteY565" fmla="*/ 1366560 h 1436337"/>
              <a:gd name="connsiteX566" fmla="*/ 3219125 w 12192000"/>
              <a:gd name="connsiteY566" fmla="*/ 1354664 h 1436337"/>
              <a:gd name="connsiteX567" fmla="*/ 3237109 w 12192000"/>
              <a:gd name="connsiteY567" fmla="*/ 1346513 h 1436337"/>
              <a:gd name="connsiteX568" fmla="*/ 377781 w 12192000"/>
              <a:gd name="connsiteY568" fmla="*/ 1346293 h 1436337"/>
              <a:gd name="connsiteX569" fmla="*/ 391192 w 12192000"/>
              <a:gd name="connsiteY569" fmla="*/ 1357969 h 1436337"/>
              <a:gd name="connsiteX570" fmla="*/ 373514 w 12192000"/>
              <a:gd name="connsiteY570" fmla="*/ 1366119 h 1436337"/>
              <a:gd name="connsiteX571" fmla="*/ 360103 w 12192000"/>
              <a:gd name="connsiteY571" fmla="*/ 1354444 h 1436337"/>
              <a:gd name="connsiteX572" fmla="*/ 377781 w 12192000"/>
              <a:gd name="connsiteY572" fmla="*/ 1346293 h 1436337"/>
              <a:gd name="connsiteX573" fmla="*/ 973969 w 12192000"/>
              <a:gd name="connsiteY573" fmla="*/ 1344971 h 1436337"/>
              <a:gd name="connsiteX574" fmla="*/ 987380 w 12192000"/>
              <a:gd name="connsiteY574" fmla="*/ 1356646 h 1436337"/>
              <a:gd name="connsiteX575" fmla="*/ 969702 w 12192000"/>
              <a:gd name="connsiteY575" fmla="*/ 1364797 h 1436337"/>
              <a:gd name="connsiteX576" fmla="*/ 956291 w 12192000"/>
              <a:gd name="connsiteY576" fmla="*/ 1353122 h 1436337"/>
              <a:gd name="connsiteX577" fmla="*/ 973969 w 12192000"/>
              <a:gd name="connsiteY577" fmla="*/ 1344971 h 1436337"/>
              <a:gd name="connsiteX578" fmla="*/ 155311 w 12192000"/>
              <a:gd name="connsiteY578" fmla="*/ 1344751 h 1436337"/>
              <a:gd name="connsiteX579" fmla="*/ 167808 w 12192000"/>
              <a:gd name="connsiteY579" fmla="*/ 1355765 h 1436337"/>
              <a:gd name="connsiteX580" fmla="*/ 151044 w 12192000"/>
              <a:gd name="connsiteY580" fmla="*/ 1363476 h 1436337"/>
              <a:gd name="connsiteX581" fmla="*/ 138547 w 12192000"/>
              <a:gd name="connsiteY581" fmla="*/ 1352461 h 1436337"/>
              <a:gd name="connsiteX582" fmla="*/ 155311 w 12192000"/>
              <a:gd name="connsiteY582" fmla="*/ 1344751 h 1436337"/>
              <a:gd name="connsiteX583" fmla="*/ 10388928 w 12192000"/>
              <a:gd name="connsiteY583" fmla="*/ 1344530 h 1436337"/>
              <a:gd name="connsiteX584" fmla="*/ 10401425 w 12192000"/>
              <a:gd name="connsiteY584" fmla="*/ 1355545 h 1436337"/>
              <a:gd name="connsiteX585" fmla="*/ 10384661 w 12192000"/>
              <a:gd name="connsiteY585" fmla="*/ 1363256 h 1436337"/>
              <a:gd name="connsiteX586" fmla="*/ 10372164 w 12192000"/>
              <a:gd name="connsiteY586" fmla="*/ 1352241 h 1436337"/>
              <a:gd name="connsiteX587" fmla="*/ 10388928 w 12192000"/>
              <a:gd name="connsiteY587" fmla="*/ 1344530 h 1436337"/>
              <a:gd name="connsiteX588" fmla="*/ 6149746 w 12192000"/>
              <a:gd name="connsiteY588" fmla="*/ 1344530 h 1436337"/>
              <a:gd name="connsiteX589" fmla="*/ 6163767 w 12192000"/>
              <a:gd name="connsiteY589" fmla="*/ 1356867 h 1436337"/>
              <a:gd name="connsiteX590" fmla="*/ 6145174 w 12192000"/>
              <a:gd name="connsiteY590" fmla="*/ 1365458 h 1436337"/>
              <a:gd name="connsiteX591" fmla="*/ 6131153 w 12192000"/>
              <a:gd name="connsiteY591" fmla="*/ 1353122 h 1436337"/>
              <a:gd name="connsiteX592" fmla="*/ 6149746 w 12192000"/>
              <a:gd name="connsiteY592" fmla="*/ 1344530 h 1436337"/>
              <a:gd name="connsiteX593" fmla="*/ 8261108 w 12192000"/>
              <a:gd name="connsiteY593" fmla="*/ 1344310 h 1436337"/>
              <a:gd name="connsiteX594" fmla="*/ 8273909 w 12192000"/>
              <a:gd name="connsiteY594" fmla="*/ 1355545 h 1436337"/>
              <a:gd name="connsiteX595" fmla="*/ 8257145 w 12192000"/>
              <a:gd name="connsiteY595" fmla="*/ 1363256 h 1436337"/>
              <a:gd name="connsiteX596" fmla="*/ 8244344 w 12192000"/>
              <a:gd name="connsiteY596" fmla="*/ 1352021 h 1436337"/>
              <a:gd name="connsiteX597" fmla="*/ 8261108 w 12192000"/>
              <a:gd name="connsiteY597" fmla="*/ 1344310 h 1436337"/>
              <a:gd name="connsiteX598" fmla="*/ 7479900 w 12192000"/>
              <a:gd name="connsiteY598" fmla="*/ 1343208 h 1436337"/>
              <a:gd name="connsiteX599" fmla="*/ 7494836 w 12192000"/>
              <a:gd name="connsiteY599" fmla="*/ 1356426 h 1436337"/>
              <a:gd name="connsiteX600" fmla="*/ 7474719 w 12192000"/>
              <a:gd name="connsiteY600" fmla="*/ 1365679 h 1436337"/>
              <a:gd name="connsiteX601" fmla="*/ 7459783 w 12192000"/>
              <a:gd name="connsiteY601" fmla="*/ 1352461 h 1436337"/>
              <a:gd name="connsiteX602" fmla="*/ 7479900 w 12192000"/>
              <a:gd name="connsiteY602" fmla="*/ 1343208 h 1436337"/>
              <a:gd name="connsiteX603" fmla="*/ 3931762 w 12192000"/>
              <a:gd name="connsiteY603" fmla="*/ 1342768 h 1436337"/>
              <a:gd name="connsiteX604" fmla="*/ 3944867 w 12192000"/>
              <a:gd name="connsiteY604" fmla="*/ 1354444 h 1436337"/>
              <a:gd name="connsiteX605" fmla="*/ 3927493 w 12192000"/>
              <a:gd name="connsiteY605" fmla="*/ 1362595 h 1436337"/>
              <a:gd name="connsiteX606" fmla="*/ 3914387 w 12192000"/>
              <a:gd name="connsiteY606" fmla="*/ 1350919 h 1436337"/>
              <a:gd name="connsiteX607" fmla="*/ 3931762 w 12192000"/>
              <a:gd name="connsiteY607" fmla="*/ 1342768 h 1436337"/>
              <a:gd name="connsiteX608" fmla="*/ 5031873 w 12192000"/>
              <a:gd name="connsiteY608" fmla="*/ 1342107 h 1436337"/>
              <a:gd name="connsiteX609" fmla="*/ 5043761 w 12192000"/>
              <a:gd name="connsiteY609" fmla="*/ 1352682 h 1436337"/>
              <a:gd name="connsiteX610" fmla="*/ 5027910 w 12192000"/>
              <a:gd name="connsiteY610" fmla="*/ 1359951 h 1436337"/>
              <a:gd name="connsiteX611" fmla="*/ 5016023 w 12192000"/>
              <a:gd name="connsiteY611" fmla="*/ 1349377 h 1436337"/>
              <a:gd name="connsiteX612" fmla="*/ 5031873 w 12192000"/>
              <a:gd name="connsiteY612" fmla="*/ 1342107 h 1436337"/>
              <a:gd name="connsiteX613" fmla="*/ 5263816 w 12192000"/>
              <a:gd name="connsiteY613" fmla="*/ 1340565 h 1436337"/>
              <a:gd name="connsiteX614" fmla="*/ 5276008 w 12192000"/>
              <a:gd name="connsiteY614" fmla="*/ 1351359 h 1436337"/>
              <a:gd name="connsiteX615" fmla="*/ 5259853 w 12192000"/>
              <a:gd name="connsiteY615" fmla="*/ 1358849 h 1436337"/>
              <a:gd name="connsiteX616" fmla="*/ 5247660 w 12192000"/>
              <a:gd name="connsiteY616" fmla="*/ 1348055 h 1436337"/>
              <a:gd name="connsiteX617" fmla="*/ 5263816 w 12192000"/>
              <a:gd name="connsiteY617" fmla="*/ 1340565 h 1436337"/>
              <a:gd name="connsiteX618" fmla="*/ 4510006 w 12192000"/>
              <a:gd name="connsiteY618" fmla="*/ 1339905 h 1436337"/>
              <a:gd name="connsiteX619" fmla="*/ 4522502 w 12192000"/>
              <a:gd name="connsiteY619" fmla="*/ 1350919 h 1436337"/>
              <a:gd name="connsiteX620" fmla="*/ 4505739 w 12192000"/>
              <a:gd name="connsiteY620" fmla="*/ 1358629 h 1436337"/>
              <a:gd name="connsiteX621" fmla="*/ 4493241 w 12192000"/>
              <a:gd name="connsiteY621" fmla="*/ 1347615 h 1436337"/>
              <a:gd name="connsiteX622" fmla="*/ 4510006 w 12192000"/>
              <a:gd name="connsiteY622" fmla="*/ 1339905 h 1436337"/>
              <a:gd name="connsiteX623" fmla="*/ 9453186 w 12192000"/>
              <a:gd name="connsiteY623" fmla="*/ 1339684 h 1436337"/>
              <a:gd name="connsiteX624" fmla="*/ 9465378 w 12192000"/>
              <a:gd name="connsiteY624" fmla="*/ 1350479 h 1436337"/>
              <a:gd name="connsiteX625" fmla="*/ 9449224 w 12192000"/>
              <a:gd name="connsiteY625" fmla="*/ 1357969 h 1436337"/>
              <a:gd name="connsiteX626" fmla="*/ 9437033 w 12192000"/>
              <a:gd name="connsiteY626" fmla="*/ 1347174 h 1436337"/>
              <a:gd name="connsiteX627" fmla="*/ 9453186 w 12192000"/>
              <a:gd name="connsiteY627" fmla="*/ 1339684 h 1436337"/>
              <a:gd name="connsiteX628" fmla="*/ 297043 w 12192000"/>
              <a:gd name="connsiteY628" fmla="*/ 1339464 h 1436337"/>
              <a:gd name="connsiteX629" fmla="*/ 309539 w 12192000"/>
              <a:gd name="connsiteY629" fmla="*/ 1350479 h 1436337"/>
              <a:gd name="connsiteX630" fmla="*/ 292775 w 12192000"/>
              <a:gd name="connsiteY630" fmla="*/ 1358189 h 1436337"/>
              <a:gd name="connsiteX631" fmla="*/ 280279 w 12192000"/>
              <a:gd name="connsiteY631" fmla="*/ 1347174 h 1436337"/>
              <a:gd name="connsiteX632" fmla="*/ 297043 w 12192000"/>
              <a:gd name="connsiteY632" fmla="*/ 1339464 h 1436337"/>
              <a:gd name="connsiteX633" fmla="*/ 1717413 w 12192000"/>
              <a:gd name="connsiteY633" fmla="*/ 1339391 h 1436337"/>
              <a:gd name="connsiteX634" fmla="*/ 1730294 w 12192000"/>
              <a:gd name="connsiteY634" fmla="*/ 1350920 h 1436337"/>
              <a:gd name="connsiteX635" fmla="*/ 1713079 w 12192000"/>
              <a:gd name="connsiteY635" fmla="*/ 1358968 h 1436337"/>
              <a:gd name="connsiteX636" fmla="*/ 1700197 w 12192000"/>
              <a:gd name="connsiteY636" fmla="*/ 1347439 h 1436337"/>
              <a:gd name="connsiteX637" fmla="*/ 1717413 w 12192000"/>
              <a:gd name="connsiteY637" fmla="*/ 1339391 h 1436337"/>
              <a:gd name="connsiteX638" fmla="*/ 9809195 w 12192000"/>
              <a:gd name="connsiteY638" fmla="*/ 1339023 h 1436337"/>
              <a:gd name="connsiteX639" fmla="*/ 9821692 w 12192000"/>
              <a:gd name="connsiteY639" fmla="*/ 1350038 h 1436337"/>
              <a:gd name="connsiteX640" fmla="*/ 9805233 w 12192000"/>
              <a:gd name="connsiteY640" fmla="*/ 1357748 h 1436337"/>
              <a:gd name="connsiteX641" fmla="*/ 9792736 w 12192000"/>
              <a:gd name="connsiteY641" fmla="*/ 1346733 h 1436337"/>
              <a:gd name="connsiteX642" fmla="*/ 9809195 w 12192000"/>
              <a:gd name="connsiteY642" fmla="*/ 1339023 h 1436337"/>
              <a:gd name="connsiteX643" fmla="*/ 8222398 w 12192000"/>
              <a:gd name="connsiteY643" fmla="*/ 1338142 h 1436337"/>
              <a:gd name="connsiteX644" fmla="*/ 8236114 w 12192000"/>
              <a:gd name="connsiteY644" fmla="*/ 1350258 h 1436337"/>
              <a:gd name="connsiteX645" fmla="*/ 8217826 w 12192000"/>
              <a:gd name="connsiteY645" fmla="*/ 1358629 h 1436337"/>
              <a:gd name="connsiteX646" fmla="*/ 8204110 w 12192000"/>
              <a:gd name="connsiteY646" fmla="*/ 1346513 h 1436337"/>
              <a:gd name="connsiteX647" fmla="*/ 8222398 w 12192000"/>
              <a:gd name="connsiteY647" fmla="*/ 1338142 h 1436337"/>
              <a:gd name="connsiteX648" fmla="*/ 4708599 w 12192000"/>
              <a:gd name="connsiteY648" fmla="*/ 1337224 h 1436337"/>
              <a:gd name="connsiteX649" fmla="*/ 4720721 w 12192000"/>
              <a:gd name="connsiteY649" fmla="*/ 1347996 h 1436337"/>
              <a:gd name="connsiteX650" fmla="*/ 4704553 w 12192000"/>
              <a:gd name="connsiteY650" fmla="*/ 1355496 h 1436337"/>
              <a:gd name="connsiteX651" fmla="*/ 4692431 w 12192000"/>
              <a:gd name="connsiteY651" fmla="*/ 1344724 h 1436337"/>
              <a:gd name="connsiteX652" fmla="*/ 4708599 w 12192000"/>
              <a:gd name="connsiteY652" fmla="*/ 1337224 h 1436337"/>
              <a:gd name="connsiteX653" fmla="*/ 528657 w 12192000"/>
              <a:gd name="connsiteY653" fmla="*/ 1336159 h 1436337"/>
              <a:gd name="connsiteX654" fmla="*/ 542068 w 12192000"/>
              <a:gd name="connsiteY654" fmla="*/ 1347835 h 1436337"/>
              <a:gd name="connsiteX655" fmla="*/ 524390 w 12192000"/>
              <a:gd name="connsiteY655" fmla="*/ 1355986 h 1436337"/>
              <a:gd name="connsiteX656" fmla="*/ 510978 w 12192000"/>
              <a:gd name="connsiteY656" fmla="*/ 1344310 h 1436337"/>
              <a:gd name="connsiteX657" fmla="*/ 528657 w 12192000"/>
              <a:gd name="connsiteY657" fmla="*/ 1336159 h 1436337"/>
              <a:gd name="connsiteX658" fmla="*/ 16933 w 12192000"/>
              <a:gd name="connsiteY658" fmla="*/ 1335939 h 1436337"/>
              <a:gd name="connsiteX659" fmla="*/ 29430 w 12192000"/>
              <a:gd name="connsiteY659" fmla="*/ 1346954 h 1436337"/>
              <a:gd name="connsiteX660" fmla="*/ 12665 w 12192000"/>
              <a:gd name="connsiteY660" fmla="*/ 1354664 h 1436337"/>
              <a:gd name="connsiteX661" fmla="*/ 169 w 12192000"/>
              <a:gd name="connsiteY661" fmla="*/ 1343649 h 1436337"/>
              <a:gd name="connsiteX662" fmla="*/ 16933 w 12192000"/>
              <a:gd name="connsiteY662" fmla="*/ 1335939 h 1436337"/>
              <a:gd name="connsiteX663" fmla="*/ 5169038 w 12192000"/>
              <a:gd name="connsiteY663" fmla="*/ 1335278 h 1436337"/>
              <a:gd name="connsiteX664" fmla="*/ 5180925 w 12192000"/>
              <a:gd name="connsiteY664" fmla="*/ 1345852 h 1436337"/>
              <a:gd name="connsiteX665" fmla="*/ 5165075 w 12192000"/>
              <a:gd name="connsiteY665" fmla="*/ 1353122 h 1436337"/>
              <a:gd name="connsiteX666" fmla="*/ 5153188 w 12192000"/>
              <a:gd name="connsiteY666" fmla="*/ 1342548 h 1436337"/>
              <a:gd name="connsiteX667" fmla="*/ 5169038 w 12192000"/>
              <a:gd name="connsiteY667" fmla="*/ 1335278 h 1436337"/>
              <a:gd name="connsiteX668" fmla="*/ 827056 w 12192000"/>
              <a:gd name="connsiteY668" fmla="*/ 1334397 h 1436337"/>
              <a:gd name="connsiteX669" fmla="*/ 840467 w 12192000"/>
              <a:gd name="connsiteY669" fmla="*/ 1346073 h 1436337"/>
              <a:gd name="connsiteX670" fmla="*/ 822789 w 12192000"/>
              <a:gd name="connsiteY670" fmla="*/ 1354224 h 1436337"/>
              <a:gd name="connsiteX671" fmla="*/ 809377 w 12192000"/>
              <a:gd name="connsiteY671" fmla="*/ 1342548 h 1436337"/>
              <a:gd name="connsiteX672" fmla="*/ 827056 w 12192000"/>
              <a:gd name="connsiteY672" fmla="*/ 1334397 h 1436337"/>
              <a:gd name="connsiteX673" fmla="*/ 11267224 w 12192000"/>
              <a:gd name="connsiteY673" fmla="*/ 1333551 h 1436337"/>
              <a:gd name="connsiteX674" fmla="*/ 11279901 w 12192000"/>
              <a:gd name="connsiteY674" fmla="*/ 1344611 h 1436337"/>
              <a:gd name="connsiteX675" fmla="*/ 11263083 w 12192000"/>
              <a:gd name="connsiteY675" fmla="*/ 1352258 h 1436337"/>
              <a:gd name="connsiteX676" fmla="*/ 11250406 w 12192000"/>
              <a:gd name="connsiteY676" fmla="*/ 1341199 h 1436337"/>
              <a:gd name="connsiteX677" fmla="*/ 11267224 w 12192000"/>
              <a:gd name="connsiteY677" fmla="*/ 1333551 h 1436337"/>
              <a:gd name="connsiteX678" fmla="*/ 678618 w 12192000"/>
              <a:gd name="connsiteY678" fmla="*/ 1331533 h 1436337"/>
              <a:gd name="connsiteX679" fmla="*/ 692029 w 12192000"/>
              <a:gd name="connsiteY679" fmla="*/ 1343208 h 1436337"/>
              <a:gd name="connsiteX680" fmla="*/ 674351 w 12192000"/>
              <a:gd name="connsiteY680" fmla="*/ 1351359 h 1436337"/>
              <a:gd name="connsiteX681" fmla="*/ 660940 w 12192000"/>
              <a:gd name="connsiteY681" fmla="*/ 1339684 h 1436337"/>
              <a:gd name="connsiteX682" fmla="*/ 678618 w 12192000"/>
              <a:gd name="connsiteY682" fmla="*/ 1331533 h 1436337"/>
              <a:gd name="connsiteX683" fmla="*/ 10246281 w 12192000"/>
              <a:gd name="connsiteY683" fmla="*/ 1330872 h 1436337"/>
              <a:gd name="connsiteX684" fmla="*/ 10258777 w 12192000"/>
              <a:gd name="connsiteY684" fmla="*/ 1341887 h 1436337"/>
              <a:gd name="connsiteX685" fmla="*/ 10242013 w 12192000"/>
              <a:gd name="connsiteY685" fmla="*/ 1349597 h 1436337"/>
              <a:gd name="connsiteX686" fmla="*/ 10229517 w 12192000"/>
              <a:gd name="connsiteY686" fmla="*/ 1338582 h 1436337"/>
              <a:gd name="connsiteX687" fmla="*/ 10246281 w 12192000"/>
              <a:gd name="connsiteY687" fmla="*/ 1330872 h 1436337"/>
              <a:gd name="connsiteX688" fmla="*/ 4898974 w 12192000"/>
              <a:gd name="connsiteY688" fmla="*/ 1330872 h 1436337"/>
              <a:gd name="connsiteX689" fmla="*/ 4910863 w 12192000"/>
              <a:gd name="connsiteY689" fmla="*/ 1341446 h 1436337"/>
              <a:gd name="connsiteX690" fmla="*/ 4895012 w 12192000"/>
              <a:gd name="connsiteY690" fmla="*/ 1348716 h 1436337"/>
              <a:gd name="connsiteX691" fmla="*/ 4883124 w 12192000"/>
              <a:gd name="connsiteY691" fmla="*/ 1338142 h 1436337"/>
              <a:gd name="connsiteX692" fmla="*/ 4898974 w 12192000"/>
              <a:gd name="connsiteY692" fmla="*/ 1330872 h 1436337"/>
              <a:gd name="connsiteX693" fmla="*/ 5367128 w 12192000"/>
              <a:gd name="connsiteY693" fmla="*/ 1330211 h 1436337"/>
              <a:gd name="connsiteX694" fmla="*/ 5379625 w 12192000"/>
              <a:gd name="connsiteY694" fmla="*/ 1341226 h 1436337"/>
              <a:gd name="connsiteX695" fmla="*/ 5362860 w 12192000"/>
              <a:gd name="connsiteY695" fmla="*/ 1348936 h 1436337"/>
              <a:gd name="connsiteX696" fmla="*/ 5350363 w 12192000"/>
              <a:gd name="connsiteY696" fmla="*/ 1337921 h 1436337"/>
              <a:gd name="connsiteX697" fmla="*/ 5367128 w 12192000"/>
              <a:gd name="connsiteY697" fmla="*/ 1330211 h 1436337"/>
              <a:gd name="connsiteX698" fmla="*/ 411325 w 12192000"/>
              <a:gd name="connsiteY698" fmla="*/ 1330211 h 1436337"/>
              <a:gd name="connsiteX699" fmla="*/ 424432 w 12192000"/>
              <a:gd name="connsiteY699" fmla="*/ 1341666 h 1436337"/>
              <a:gd name="connsiteX700" fmla="*/ 407058 w 12192000"/>
              <a:gd name="connsiteY700" fmla="*/ 1349597 h 1436337"/>
              <a:gd name="connsiteX701" fmla="*/ 393952 w 12192000"/>
              <a:gd name="connsiteY701" fmla="*/ 1338142 h 1436337"/>
              <a:gd name="connsiteX702" fmla="*/ 411325 w 12192000"/>
              <a:gd name="connsiteY702" fmla="*/ 1330211 h 1436337"/>
              <a:gd name="connsiteX703" fmla="*/ 2748180 w 12192000"/>
              <a:gd name="connsiteY703" fmla="*/ 1327847 h 1436337"/>
              <a:gd name="connsiteX704" fmla="*/ 2761364 w 12192000"/>
              <a:gd name="connsiteY704" fmla="*/ 1339411 h 1436337"/>
              <a:gd name="connsiteX705" fmla="*/ 2743846 w 12192000"/>
              <a:gd name="connsiteY705" fmla="*/ 1347424 h 1436337"/>
              <a:gd name="connsiteX706" fmla="*/ 2730662 w 12192000"/>
              <a:gd name="connsiteY706" fmla="*/ 1335860 h 1436337"/>
              <a:gd name="connsiteX707" fmla="*/ 2748180 w 12192000"/>
              <a:gd name="connsiteY707" fmla="*/ 1327847 h 1436337"/>
              <a:gd name="connsiteX708" fmla="*/ 9957023 w 12192000"/>
              <a:gd name="connsiteY708" fmla="*/ 1325585 h 1436337"/>
              <a:gd name="connsiteX709" fmla="*/ 9969521 w 12192000"/>
              <a:gd name="connsiteY709" fmla="*/ 1336600 h 1436337"/>
              <a:gd name="connsiteX710" fmla="*/ 9953062 w 12192000"/>
              <a:gd name="connsiteY710" fmla="*/ 1344310 h 1436337"/>
              <a:gd name="connsiteX711" fmla="*/ 9940566 w 12192000"/>
              <a:gd name="connsiteY711" fmla="*/ 1333295 h 1436337"/>
              <a:gd name="connsiteX712" fmla="*/ 9957023 w 12192000"/>
              <a:gd name="connsiteY712" fmla="*/ 1325585 h 1436337"/>
              <a:gd name="connsiteX713" fmla="*/ 5706627 w 12192000"/>
              <a:gd name="connsiteY713" fmla="*/ 1325585 h 1436337"/>
              <a:gd name="connsiteX714" fmla="*/ 5720343 w 12192000"/>
              <a:gd name="connsiteY714" fmla="*/ 1337701 h 1436337"/>
              <a:gd name="connsiteX715" fmla="*/ 5702054 w 12192000"/>
              <a:gd name="connsiteY715" fmla="*/ 1346072 h 1436337"/>
              <a:gd name="connsiteX716" fmla="*/ 5688338 w 12192000"/>
              <a:gd name="connsiteY716" fmla="*/ 1333956 h 1436337"/>
              <a:gd name="connsiteX717" fmla="*/ 5706627 w 12192000"/>
              <a:gd name="connsiteY717" fmla="*/ 1325585 h 1436337"/>
              <a:gd name="connsiteX718" fmla="*/ 8931672 w 12192000"/>
              <a:gd name="connsiteY718" fmla="*/ 1325365 h 1436337"/>
              <a:gd name="connsiteX719" fmla="*/ 8943254 w 12192000"/>
              <a:gd name="connsiteY719" fmla="*/ 1335498 h 1436337"/>
              <a:gd name="connsiteX720" fmla="*/ 8928014 w 12192000"/>
              <a:gd name="connsiteY720" fmla="*/ 1342548 h 1436337"/>
              <a:gd name="connsiteX721" fmla="*/ 8916431 w 12192000"/>
              <a:gd name="connsiteY721" fmla="*/ 1332414 h 1436337"/>
              <a:gd name="connsiteX722" fmla="*/ 8931672 w 12192000"/>
              <a:gd name="connsiteY722" fmla="*/ 1325365 h 1436337"/>
              <a:gd name="connsiteX723" fmla="*/ 7969717 w 12192000"/>
              <a:gd name="connsiteY723" fmla="*/ 1324484 h 1436337"/>
              <a:gd name="connsiteX724" fmla="*/ 7984348 w 12192000"/>
              <a:gd name="connsiteY724" fmla="*/ 1337261 h 1436337"/>
              <a:gd name="connsiteX725" fmla="*/ 7964841 w 12192000"/>
              <a:gd name="connsiteY725" fmla="*/ 1346293 h 1436337"/>
              <a:gd name="connsiteX726" fmla="*/ 7950210 w 12192000"/>
              <a:gd name="connsiteY726" fmla="*/ 1333516 h 1436337"/>
              <a:gd name="connsiteX727" fmla="*/ 7969717 w 12192000"/>
              <a:gd name="connsiteY727" fmla="*/ 1324484 h 1436337"/>
              <a:gd name="connsiteX728" fmla="*/ 10102719 w 12192000"/>
              <a:gd name="connsiteY728" fmla="*/ 1323382 h 1436337"/>
              <a:gd name="connsiteX729" fmla="*/ 10115217 w 12192000"/>
              <a:gd name="connsiteY729" fmla="*/ 1334397 h 1436337"/>
              <a:gd name="connsiteX730" fmla="*/ 10098757 w 12192000"/>
              <a:gd name="connsiteY730" fmla="*/ 1342107 h 1436337"/>
              <a:gd name="connsiteX731" fmla="*/ 10086260 w 12192000"/>
              <a:gd name="connsiteY731" fmla="*/ 1331092 h 1436337"/>
              <a:gd name="connsiteX732" fmla="*/ 10102719 w 12192000"/>
              <a:gd name="connsiteY732" fmla="*/ 1323382 h 1436337"/>
              <a:gd name="connsiteX733" fmla="*/ 441517 w 12192000"/>
              <a:gd name="connsiteY733" fmla="*/ 1321840 h 1436337"/>
              <a:gd name="connsiteX734" fmla="*/ 454014 w 12192000"/>
              <a:gd name="connsiteY734" fmla="*/ 1332855 h 1436337"/>
              <a:gd name="connsiteX735" fmla="*/ 437249 w 12192000"/>
              <a:gd name="connsiteY735" fmla="*/ 1340565 h 1436337"/>
              <a:gd name="connsiteX736" fmla="*/ 424753 w 12192000"/>
              <a:gd name="connsiteY736" fmla="*/ 1329551 h 1436337"/>
              <a:gd name="connsiteX737" fmla="*/ 441517 w 12192000"/>
              <a:gd name="connsiteY737" fmla="*/ 1321840 h 1436337"/>
              <a:gd name="connsiteX738" fmla="*/ 12153730 w 12192000"/>
              <a:gd name="connsiteY738" fmla="*/ 1320959 h 1436337"/>
              <a:gd name="connsiteX739" fmla="*/ 12166228 w 12192000"/>
              <a:gd name="connsiteY739" fmla="*/ 1331974 h 1436337"/>
              <a:gd name="connsiteX740" fmla="*/ 12149464 w 12192000"/>
              <a:gd name="connsiteY740" fmla="*/ 1339684 h 1436337"/>
              <a:gd name="connsiteX741" fmla="*/ 12136965 w 12192000"/>
              <a:gd name="connsiteY741" fmla="*/ 1328669 h 1436337"/>
              <a:gd name="connsiteX742" fmla="*/ 12153730 w 12192000"/>
              <a:gd name="connsiteY742" fmla="*/ 1320959 h 1436337"/>
              <a:gd name="connsiteX743" fmla="*/ 1575657 w 12192000"/>
              <a:gd name="connsiteY743" fmla="*/ 1320298 h 1436337"/>
              <a:gd name="connsiteX744" fmla="*/ 1588763 w 12192000"/>
              <a:gd name="connsiteY744" fmla="*/ 1331753 h 1436337"/>
              <a:gd name="connsiteX745" fmla="*/ 1571389 w 12192000"/>
              <a:gd name="connsiteY745" fmla="*/ 1339684 h 1436337"/>
              <a:gd name="connsiteX746" fmla="*/ 1558283 w 12192000"/>
              <a:gd name="connsiteY746" fmla="*/ 1328229 h 1436337"/>
              <a:gd name="connsiteX747" fmla="*/ 1575657 w 12192000"/>
              <a:gd name="connsiteY747" fmla="*/ 1320298 h 1436337"/>
              <a:gd name="connsiteX748" fmla="*/ 8400097 w 12192000"/>
              <a:gd name="connsiteY748" fmla="*/ 1319857 h 1436337"/>
              <a:gd name="connsiteX749" fmla="*/ 8411679 w 12192000"/>
              <a:gd name="connsiteY749" fmla="*/ 1329991 h 1436337"/>
              <a:gd name="connsiteX750" fmla="*/ 8396439 w 12192000"/>
              <a:gd name="connsiteY750" fmla="*/ 1337041 h 1436337"/>
              <a:gd name="connsiteX751" fmla="*/ 8384857 w 12192000"/>
              <a:gd name="connsiteY751" fmla="*/ 1326907 h 1436337"/>
              <a:gd name="connsiteX752" fmla="*/ 8400097 w 12192000"/>
              <a:gd name="connsiteY752" fmla="*/ 1319857 h 1436337"/>
              <a:gd name="connsiteX753" fmla="*/ 8231237 w 12192000"/>
              <a:gd name="connsiteY753" fmla="*/ 1318976 h 1436337"/>
              <a:gd name="connsiteX754" fmla="*/ 8243734 w 12192000"/>
              <a:gd name="connsiteY754" fmla="*/ 1329991 h 1436337"/>
              <a:gd name="connsiteX755" fmla="*/ 8227275 w 12192000"/>
              <a:gd name="connsiteY755" fmla="*/ 1337481 h 1436337"/>
              <a:gd name="connsiteX756" fmla="*/ 8214778 w 12192000"/>
              <a:gd name="connsiteY756" fmla="*/ 1326466 h 1436337"/>
              <a:gd name="connsiteX757" fmla="*/ 8231237 w 12192000"/>
              <a:gd name="connsiteY757" fmla="*/ 1318976 h 1436337"/>
              <a:gd name="connsiteX758" fmla="*/ 8189783 w 12192000"/>
              <a:gd name="connsiteY758" fmla="*/ 1316553 h 1436337"/>
              <a:gd name="connsiteX759" fmla="*/ 8203195 w 12192000"/>
              <a:gd name="connsiteY759" fmla="*/ 1328449 h 1436337"/>
              <a:gd name="connsiteX760" fmla="*/ 8185211 w 12192000"/>
              <a:gd name="connsiteY760" fmla="*/ 1336600 h 1436337"/>
              <a:gd name="connsiteX761" fmla="*/ 8171800 w 12192000"/>
              <a:gd name="connsiteY761" fmla="*/ 1324704 h 1436337"/>
              <a:gd name="connsiteX762" fmla="*/ 8189783 w 12192000"/>
              <a:gd name="connsiteY762" fmla="*/ 1316553 h 1436337"/>
              <a:gd name="connsiteX763" fmla="*/ 9258669 w 12192000"/>
              <a:gd name="connsiteY763" fmla="*/ 1315494 h 1436337"/>
              <a:gd name="connsiteX764" fmla="*/ 9270538 w 12192000"/>
              <a:gd name="connsiteY764" fmla="*/ 1326015 h 1436337"/>
              <a:gd name="connsiteX765" fmla="*/ 9254718 w 12192000"/>
              <a:gd name="connsiteY765" fmla="*/ 1333331 h 1436337"/>
              <a:gd name="connsiteX766" fmla="*/ 9242850 w 12192000"/>
              <a:gd name="connsiteY766" fmla="*/ 1322811 h 1436337"/>
              <a:gd name="connsiteX767" fmla="*/ 9258669 w 12192000"/>
              <a:gd name="connsiteY767" fmla="*/ 1315494 h 1436337"/>
              <a:gd name="connsiteX768" fmla="*/ 4161291 w 12192000"/>
              <a:gd name="connsiteY768" fmla="*/ 1315451 h 1436337"/>
              <a:gd name="connsiteX769" fmla="*/ 4174094 w 12192000"/>
              <a:gd name="connsiteY769" fmla="*/ 1326687 h 1436337"/>
              <a:gd name="connsiteX770" fmla="*/ 4157024 w 12192000"/>
              <a:gd name="connsiteY770" fmla="*/ 1334617 h 1436337"/>
              <a:gd name="connsiteX771" fmla="*/ 4144221 w 12192000"/>
              <a:gd name="connsiteY771" fmla="*/ 1323382 h 1436337"/>
              <a:gd name="connsiteX772" fmla="*/ 4161291 w 12192000"/>
              <a:gd name="connsiteY772" fmla="*/ 1315451 h 1436337"/>
              <a:gd name="connsiteX773" fmla="*/ 6317387 w 12192000"/>
              <a:gd name="connsiteY773" fmla="*/ 1315011 h 1436337"/>
              <a:gd name="connsiteX774" fmla="*/ 6331408 w 12192000"/>
              <a:gd name="connsiteY774" fmla="*/ 1327347 h 1436337"/>
              <a:gd name="connsiteX775" fmla="*/ 6312816 w 12192000"/>
              <a:gd name="connsiteY775" fmla="*/ 1335939 h 1436337"/>
              <a:gd name="connsiteX776" fmla="*/ 6298794 w 12192000"/>
              <a:gd name="connsiteY776" fmla="*/ 1323602 h 1436337"/>
              <a:gd name="connsiteX777" fmla="*/ 6317387 w 12192000"/>
              <a:gd name="connsiteY777" fmla="*/ 1315011 h 1436337"/>
              <a:gd name="connsiteX778" fmla="*/ 6799584 w 12192000"/>
              <a:gd name="connsiteY778" fmla="*/ 1314570 h 1436337"/>
              <a:gd name="connsiteX779" fmla="*/ 6814214 w 12192000"/>
              <a:gd name="connsiteY779" fmla="*/ 1327348 h 1436337"/>
              <a:gd name="connsiteX780" fmla="*/ 6795012 w 12192000"/>
              <a:gd name="connsiteY780" fmla="*/ 1336159 h 1436337"/>
              <a:gd name="connsiteX781" fmla="*/ 6780381 w 12192000"/>
              <a:gd name="connsiteY781" fmla="*/ 1323382 h 1436337"/>
              <a:gd name="connsiteX782" fmla="*/ 6799584 w 12192000"/>
              <a:gd name="connsiteY782" fmla="*/ 1314570 h 1436337"/>
              <a:gd name="connsiteX783" fmla="*/ 8103525 w 12192000"/>
              <a:gd name="connsiteY783" fmla="*/ 1314130 h 1436337"/>
              <a:gd name="connsiteX784" fmla="*/ 8117851 w 12192000"/>
              <a:gd name="connsiteY784" fmla="*/ 1326687 h 1436337"/>
              <a:gd name="connsiteX785" fmla="*/ 8098953 w 12192000"/>
              <a:gd name="connsiteY785" fmla="*/ 1335278 h 1436337"/>
              <a:gd name="connsiteX786" fmla="*/ 8084627 w 12192000"/>
              <a:gd name="connsiteY786" fmla="*/ 1322721 h 1436337"/>
              <a:gd name="connsiteX787" fmla="*/ 8103525 w 12192000"/>
              <a:gd name="connsiteY787" fmla="*/ 1314130 h 1436337"/>
              <a:gd name="connsiteX788" fmla="*/ 5477449 w 12192000"/>
              <a:gd name="connsiteY788" fmla="*/ 1314130 h 1436337"/>
              <a:gd name="connsiteX789" fmla="*/ 5490252 w 12192000"/>
              <a:gd name="connsiteY789" fmla="*/ 1325585 h 1436337"/>
              <a:gd name="connsiteX790" fmla="*/ 5473181 w 12192000"/>
              <a:gd name="connsiteY790" fmla="*/ 1333516 h 1436337"/>
              <a:gd name="connsiteX791" fmla="*/ 5460380 w 12192000"/>
              <a:gd name="connsiteY791" fmla="*/ 1322060 h 1436337"/>
              <a:gd name="connsiteX792" fmla="*/ 5477449 w 12192000"/>
              <a:gd name="connsiteY792" fmla="*/ 1314130 h 1436337"/>
              <a:gd name="connsiteX793" fmla="*/ 333331 w 12192000"/>
              <a:gd name="connsiteY793" fmla="*/ 1313469 h 1436337"/>
              <a:gd name="connsiteX794" fmla="*/ 345522 w 12192000"/>
              <a:gd name="connsiteY794" fmla="*/ 1324263 h 1436337"/>
              <a:gd name="connsiteX795" fmla="*/ 329063 w 12192000"/>
              <a:gd name="connsiteY795" fmla="*/ 1331753 h 1436337"/>
              <a:gd name="connsiteX796" fmla="*/ 316871 w 12192000"/>
              <a:gd name="connsiteY796" fmla="*/ 1320959 h 1436337"/>
              <a:gd name="connsiteX797" fmla="*/ 333331 w 12192000"/>
              <a:gd name="connsiteY797" fmla="*/ 1313469 h 1436337"/>
              <a:gd name="connsiteX798" fmla="*/ 3789197 w 12192000"/>
              <a:gd name="connsiteY798" fmla="*/ 1313402 h 1436337"/>
              <a:gd name="connsiteX799" fmla="*/ 3802376 w 12192000"/>
              <a:gd name="connsiteY799" fmla="*/ 1324966 h 1436337"/>
              <a:gd name="connsiteX800" fmla="*/ 3784861 w 12192000"/>
              <a:gd name="connsiteY800" fmla="*/ 1332979 h 1436337"/>
              <a:gd name="connsiteX801" fmla="*/ 3771677 w 12192000"/>
              <a:gd name="connsiteY801" fmla="*/ 1321416 h 1436337"/>
              <a:gd name="connsiteX802" fmla="*/ 3789197 w 12192000"/>
              <a:gd name="connsiteY802" fmla="*/ 1313402 h 1436337"/>
              <a:gd name="connsiteX803" fmla="*/ 8302561 w 12192000"/>
              <a:gd name="connsiteY803" fmla="*/ 1312588 h 1436337"/>
              <a:gd name="connsiteX804" fmla="*/ 8314448 w 12192000"/>
              <a:gd name="connsiteY804" fmla="*/ 1322942 h 1436337"/>
              <a:gd name="connsiteX805" fmla="*/ 8298903 w 12192000"/>
              <a:gd name="connsiteY805" fmla="*/ 1330211 h 1436337"/>
              <a:gd name="connsiteX806" fmla="*/ 8287016 w 12192000"/>
              <a:gd name="connsiteY806" fmla="*/ 1319857 h 1436337"/>
              <a:gd name="connsiteX807" fmla="*/ 8302561 w 12192000"/>
              <a:gd name="connsiteY807" fmla="*/ 1312588 h 1436337"/>
              <a:gd name="connsiteX808" fmla="*/ 5083100 w 12192000"/>
              <a:gd name="connsiteY808" fmla="*/ 1311266 h 1436337"/>
              <a:gd name="connsiteX809" fmla="*/ 5094683 w 12192000"/>
              <a:gd name="connsiteY809" fmla="*/ 1321400 h 1436337"/>
              <a:gd name="connsiteX810" fmla="*/ 5079137 w 12192000"/>
              <a:gd name="connsiteY810" fmla="*/ 1328449 h 1436337"/>
              <a:gd name="connsiteX811" fmla="*/ 5067554 w 12192000"/>
              <a:gd name="connsiteY811" fmla="*/ 1318315 h 1436337"/>
              <a:gd name="connsiteX812" fmla="*/ 5083100 w 12192000"/>
              <a:gd name="connsiteY812" fmla="*/ 1311266 h 1436337"/>
              <a:gd name="connsiteX813" fmla="*/ 8626260 w 12192000"/>
              <a:gd name="connsiteY813" fmla="*/ 1311266 h 1436337"/>
              <a:gd name="connsiteX814" fmla="*/ 8637538 w 12192000"/>
              <a:gd name="connsiteY814" fmla="*/ 1321179 h 1436337"/>
              <a:gd name="connsiteX815" fmla="*/ 8622602 w 12192000"/>
              <a:gd name="connsiteY815" fmla="*/ 1328008 h 1436337"/>
              <a:gd name="connsiteX816" fmla="*/ 8611324 w 12192000"/>
              <a:gd name="connsiteY816" fmla="*/ 1318095 h 1436337"/>
              <a:gd name="connsiteX817" fmla="*/ 8626260 w 12192000"/>
              <a:gd name="connsiteY817" fmla="*/ 1311266 h 1436337"/>
              <a:gd name="connsiteX818" fmla="*/ 560372 w 12192000"/>
              <a:gd name="connsiteY818" fmla="*/ 1310385 h 1436337"/>
              <a:gd name="connsiteX819" fmla="*/ 573478 w 12192000"/>
              <a:gd name="connsiteY819" fmla="*/ 1321840 h 1436337"/>
              <a:gd name="connsiteX820" fmla="*/ 556104 w 12192000"/>
              <a:gd name="connsiteY820" fmla="*/ 1329771 h 1436337"/>
              <a:gd name="connsiteX821" fmla="*/ 542998 w 12192000"/>
              <a:gd name="connsiteY821" fmla="*/ 1318316 h 1436337"/>
              <a:gd name="connsiteX822" fmla="*/ 560372 w 12192000"/>
              <a:gd name="connsiteY822" fmla="*/ 1310385 h 1436337"/>
              <a:gd name="connsiteX823" fmla="*/ 5310470 w 12192000"/>
              <a:gd name="connsiteY823" fmla="*/ 1310164 h 1436337"/>
              <a:gd name="connsiteX824" fmla="*/ 5322358 w 12192000"/>
              <a:gd name="connsiteY824" fmla="*/ 1320738 h 1436337"/>
              <a:gd name="connsiteX825" fmla="*/ 5306508 w 12192000"/>
              <a:gd name="connsiteY825" fmla="*/ 1328008 h 1436337"/>
              <a:gd name="connsiteX826" fmla="*/ 5294621 w 12192000"/>
              <a:gd name="connsiteY826" fmla="*/ 1317434 h 1436337"/>
              <a:gd name="connsiteX827" fmla="*/ 5310470 w 12192000"/>
              <a:gd name="connsiteY827" fmla="*/ 1310164 h 1436337"/>
              <a:gd name="connsiteX828" fmla="*/ 9600711 w 12192000"/>
              <a:gd name="connsiteY828" fmla="*/ 1309944 h 1436337"/>
              <a:gd name="connsiteX829" fmla="*/ 9612903 w 12192000"/>
              <a:gd name="connsiteY829" fmla="*/ 1320738 h 1436337"/>
              <a:gd name="connsiteX830" fmla="*/ 9596749 w 12192000"/>
              <a:gd name="connsiteY830" fmla="*/ 1328229 h 1436337"/>
              <a:gd name="connsiteX831" fmla="*/ 9584556 w 12192000"/>
              <a:gd name="connsiteY831" fmla="*/ 1317434 h 1436337"/>
              <a:gd name="connsiteX832" fmla="*/ 9600711 w 12192000"/>
              <a:gd name="connsiteY832" fmla="*/ 1309944 h 1436337"/>
              <a:gd name="connsiteX833" fmla="*/ 5591428 w 12192000"/>
              <a:gd name="connsiteY833" fmla="*/ 1307521 h 1436337"/>
              <a:gd name="connsiteX834" fmla="*/ 5604535 w 12192000"/>
              <a:gd name="connsiteY834" fmla="*/ 1319197 h 1436337"/>
              <a:gd name="connsiteX835" fmla="*/ 5586856 w 12192000"/>
              <a:gd name="connsiteY835" fmla="*/ 1327348 h 1436337"/>
              <a:gd name="connsiteX836" fmla="*/ 5573749 w 12192000"/>
              <a:gd name="connsiteY836" fmla="*/ 1315672 h 1436337"/>
              <a:gd name="connsiteX837" fmla="*/ 5591428 w 12192000"/>
              <a:gd name="connsiteY837" fmla="*/ 1307521 h 1436337"/>
              <a:gd name="connsiteX838" fmla="*/ 471709 w 12192000"/>
              <a:gd name="connsiteY838" fmla="*/ 1307300 h 1436337"/>
              <a:gd name="connsiteX839" fmla="*/ 483901 w 12192000"/>
              <a:gd name="connsiteY839" fmla="*/ 1318095 h 1436337"/>
              <a:gd name="connsiteX840" fmla="*/ 467442 w 12192000"/>
              <a:gd name="connsiteY840" fmla="*/ 1325585 h 1436337"/>
              <a:gd name="connsiteX841" fmla="*/ 455250 w 12192000"/>
              <a:gd name="connsiteY841" fmla="*/ 1314791 h 1436337"/>
              <a:gd name="connsiteX842" fmla="*/ 471709 w 12192000"/>
              <a:gd name="connsiteY842" fmla="*/ 1307300 h 1436337"/>
              <a:gd name="connsiteX843" fmla="*/ 5866585 w 12192000"/>
              <a:gd name="connsiteY843" fmla="*/ 1306199 h 1436337"/>
              <a:gd name="connsiteX844" fmla="*/ 5880301 w 12192000"/>
              <a:gd name="connsiteY844" fmla="*/ 1318315 h 1436337"/>
              <a:gd name="connsiteX845" fmla="*/ 5862014 w 12192000"/>
              <a:gd name="connsiteY845" fmla="*/ 1326687 h 1436337"/>
              <a:gd name="connsiteX846" fmla="*/ 5848297 w 12192000"/>
              <a:gd name="connsiteY846" fmla="*/ 1314570 h 1436337"/>
              <a:gd name="connsiteX847" fmla="*/ 5866585 w 12192000"/>
              <a:gd name="connsiteY847" fmla="*/ 1306199 h 1436337"/>
              <a:gd name="connsiteX848" fmla="*/ 8497633 w 12192000"/>
              <a:gd name="connsiteY848" fmla="*/ 1305098 h 1436337"/>
              <a:gd name="connsiteX849" fmla="*/ 8508912 w 12192000"/>
              <a:gd name="connsiteY849" fmla="*/ 1315011 h 1436337"/>
              <a:gd name="connsiteX850" fmla="*/ 8493976 w 12192000"/>
              <a:gd name="connsiteY850" fmla="*/ 1321840 h 1436337"/>
              <a:gd name="connsiteX851" fmla="*/ 8482698 w 12192000"/>
              <a:gd name="connsiteY851" fmla="*/ 1311927 h 1436337"/>
              <a:gd name="connsiteX852" fmla="*/ 8497633 w 12192000"/>
              <a:gd name="connsiteY852" fmla="*/ 1305098 h 1436337"/>
              <a:gd name="connsiteX853" fmla="*/ 5217217 w 12192000"/>
              <a:gd name="connsiteY853" fmla="*/ 1304657 h 1436337"/>
              <a:gd name="connsiteX854" fmla="*/ 5228800 w 12192000"/>
              <a:gd name="connsiteY854" fmla="*/ 1315011 h 1436337"/>
              <a:gd name="connsiteX855" fmla="*/ 5213254 w 12192000"/>
              <a:gd name="connsiteY855" fmla="*/ 1322061 h 1436337"/>
              <a:gd name="connsiteX856" fmla="*/ 5201671 w 12192000"/>
              <a:gd name="connsiteY856" fmla="*/ 1311707 h 1436337"/>
              <a:gd name="connsiteX857" fmla="*/ 5217217 w 12192000"/>
              <a:gd name="connsiteY857" fmla="*/ 1304657 h 1436337"/>
              <a:gd name="connsiteX858" fmla="*/ 4769735 w 12192000"/>
              <a:gd name="connsiteY858" fmla="*/ 1304217 h 1436337"/>
              <a:gd name="connsiteX859" fmla="*/ 4781622 w 12192000"/>
              <a:gd name="connsiteY859" fmla="*/ 1314791 h 1436337"/>
              <a:gd name="connsiteX860" fmla="*/ 4765773 w 12192000"/>
              <a:gd name="connsiteY860" fmla="*/ 1322061 h 1436337"/>
              <a:gd name="connsiteX861" fmla="*/ 4753884 w 12192000"/>
              <a:gd name="connsiteY861" fmla="*/ 1311487 h 1436337"/>
              <a:gd name="connsiteX862" fmla="*/ 4769735 w 12192000"/>
              <a:gd name="connsiteY862" fmla="*/ 1304217 h 1436337"/>
              <a:gd name="connsiteX863" fmla="*/ 11420987 w 12192000"/>
              <a:gd name="connsiteY863" fmla="*/ 1303996 h 1436337"/>
              <a:gd name="connsiteX864" fmla="*/ 11433483 w 12192000"/>
              <a:gd name="connsiteY864" fmla="*/ 1315011 h 1436337"/>
              <a:gd name="connsiteX865" fmla="*/ 11416719 w 12192000"/>
              <a:gd name="connsiteY865" fmla="*/ 1322721 h 1436337"/>
              <a:gd name="connsiteX866" fmla="*/ 11404223 w 12192000"/>
              <a:gd name="connsiteY866" fmla="*/ 1311707 h 1436337"/>
              <a:gd name="connsiteX867" fmla="*/ 11420987 w 12192000"/>
              <a:gd name="connsiteY867" fmla="*/ 1303996 h 1436337"/>
              <a:gd name="connsiteX868" fmla="*/ 2901537 w 12192000"/>
              <a:gd name="connsiteY868" fmla="*/ 1303776 h 1436337"/>
              <a:gd name="connsiteX869" fmla="*/ 2914642 w 12192000"/>
              <a:gd name="connsiteY869" fmla="*/ 1315231 h 1436337"/>
              <a:gd name="connsiteX870" fmla="*/ 2897271 w 12192000"/>
              <a:gd name="connsiteY870" fmla="*/ 1323162 h 1436337"/>
              <a:gd name="connsiteX871" fmla="*/ 2884165 w 12192000"/>
              <a:gd name="connsiteY871" fmla="*/ 1311707 h 1436337"/>
              <a:gd name="connsiteX872" fmla="*/ 2901537 w 12192000"/>
              <a:gd name="connsiteY872" fmla="*/ 1303776 h 1436337"/>
              <a:gd name="connsiteX873" fmla="*/ 198610 w 12192000"/>
              <a:gd name="connsiteY873" fmla="*/ 1303776 h 1436337"/>
              <a:gd name="connsiteX874" fmla="*/ 210802 w 12192000"/>
              <a:gd name="connsiteY874" fmla="*/ 1314570 h 1436337"/>
              <a:gd name="connsiteX875" fmla="*/ 194343 w 12192000"/>
              <a:gd name="connsiteY875" fmla="*/ 1322060 h 1436337"/>
              <a:gd name="connsiteX876" fmla="*/ 182151 w 12192000"/>
              <a:gd name="connsiteY876" fmla="*/ 1311266 h 1436337"/>
              <a:gd name="connsiteX877" fmla="*/ 198610 w 12192000"/>
              <a:gd name="connsiteY877" fmla="*/ 1303776 h 1436337"/>
              <a:gd name="connsiteX878" fmla="*/ 10735487 w 12192000"/>
              <a:gd name="connsiteY878" fmla="*/ 1303115 h 1436337"/>
              <a:gd name="connsiteX879" fmla="*/ 10747680 w 12192000"/>
              <a:gd name="connsiteY879" fmla="*/ 1313909 h 1436337"/>
              <a:gd name="connsiteX880" fmla="*/ 10731526 w 12192000"/>
              <a:gd name="connsiteY880" fmla="*/ 1321399 h 1436337"/>
              <a:gd name="connsiteX881" fmla="*/ 10719333 w 12192000"/>
              <a:gd name="connsiteY881" fmla="*/ 1310605 h 1436337"/>
              <a:gd name="connsiteX882" fmla="*/ 10735487 w 12192000"/>
              <a:gd name="connsiteY882" fmla="*/ 1303115 h 1436337"/>
              <a:gd name="connsiteX883" fmla="*/ 4376195 w 12192000"/>
              <a:gd name="connsiteY883" fmla="*/ 1302454 h 1436337"/>
              <a:gd name="connsiteX884" fmla="*/ 4388693 w 12192000"/>
              <a:gd name="connsiteY884" fmla="*/ 1313469 h 1436337"/>
              <a:gd name="connsiteX885" fmla="*/ 4371931 w 12192000"/>
              <a:gd name="connsiteY885" fmla="*/ 1321179 h 1436337"/>
              <a:gd name="connsiteX886" fmla="*/ 4359429 w 12192000"/>
              <a:gd name="connsiteY886" fmla="*/ 1310164 h 1436337"/>
              <a:gd name="connsiteX887" fmla="*/ 4376195 w 12192000"/>
              <a:gd name="connsiteY887" fmla="*/ 1302454 h 1436337"/>
              <a:gd name="connsiteX888" fmla="*/ 4578298 w 12192000"/>
              <a:gd name="connsiteY888" fmla="*/ 1301573 h 1436337"/>
              <a:gd name="connsiteX889" fmla="*/ 4590490 w 12192000"/>
              <a:gd name="connsiteY889" fmla="*/ 1312367 h 1436337"/>
              <a:gd name="connsiteX890" fmla="*/ 4574335 w 12192000"/>
              <a:gd name="connsiteY890" fmla="*/ 1319857 h 1436337"/>
              <a:gd name="connsiteX891" fmla="*/ 4562144 w 12192000"/>
              <a:gd name="connsiteY891" fmla="*/ 1309063 h 1436337"/>
              <a:gd name="connsiteX892" fmla="*/ 4578298 w 12192000"/>
              <a:gd name="connsiteY892" fmla="*/ 1301573 h 1436337"/>
              <a:gd name="connsiteX893" fmla="*/ 10593755 w 12192000"/>
              <a:gd name="connsiteY893" fmla="*/ 1300912 h 1436337"/>
              <a:gd name="connsiteX894" fmla="*/ 10605947 w 12192000"/>
              <a:gd name="connsiteY894" fmla="*/ 1311706 h 1436337"/>
              <a:gd name="connsiteX895" fmla="*/ 10589793 w 12192000"/>
              <a:gd name="connsiteY895" fmla="*/ 1319196 h 1436337"/>
              <a:gd name="connsiteX896" fmla="*/ 10577600 w 12192000"/>
              <a:gd name="connsiteY896" fmla="*/ 1308402 h 1436337"/>
              <a:gd name="connsiteX897" fmla="*/ 10593755 w 12192000"/>
              <a:gd name="connsiteY897" fmla="*/ 1300912 h 1436337"/>
              <a:gd name="connsiteX898" fmla="*/ 8758849 w 12192000"/>
              <a:gd name="connsiteY898" fmla="*/ 1300692 h 1436337"/>
              <a:gd name="connsiteX899" fmla="*/ 8770126 w 12192000"/>
              <a:gd name="connsiteY899" fmla="*/ 1310605 h 1436337"/>
              <a:gd name="connsiteX900" fmla="*/ 8755191 w 12192000"/>
              <a:gd name="connsiteY900" fmla="*/ 1317434 h 1436337"/>
              <a:gd name="connsiteX901" fmla="*/ 8743913 w 12192000"/>
              <a:gd name="connsiteY901" fmla="*/ 1307521 h 1436337"/>
              <a:gd name="connsiteX902" fmla="*/ 8758849 w 12192000"/>
              <a:gd name="connsiteY902" fmla="*/ 1300692 h 1436337"/>
              <a:gd name="connsiteX903" fmla="*/ 1434230 w 12192000"/>
              <a:gd name="connsiteY903" fmla="*/ 1300692 h 1436337"/>
              <a:gd name="connsiteX904" fmla="*/ 1447336 w 12192000"/>
              <a:gd name="connsiteY904" fmla="*/ 1312147 h 1436337"/>
              <a:gd name="connsiteX905" fmla="*/ 1429963 w 12192000"/>
              <a:gd name="connsiteY905" fmla="*/ 1320078 h 1436337"/>
              <a:gd name="connsiteX906" fmla="*/ 1416857 w 12192000"/>
              <a:gd name="connsiteY906" fmla="*/ 1308622 h 1436337"/>
              <a:gd name="connsiteX907" fmla="*/ 1434230 w 12192000"/>
              <a:gd name="connsiteY907" fmla="*/ 1300692 h 1436337"/>
              <a:gd name="connsiteX908" fmla="*/ 5412258 w 12192000"/>
              <a:gd name="connsiteY908" fmla="*/ 1300471 h 1436337"/>
              <a:gd name="connsiteX909" fmla="*/ 5424450 w 12192000"/>
              <a:gd name="connsiteY909" fmla="*/ 1311266 h 1436337"/>
              <a:gd name="connsiteX910" fmla="*/ 5408295 w 12192000"/>
              <a:gd name="connsiteY910" fmla="*/ 1318756 h 1436337"/>
              <a:gd name="connsiteX911" fmla="*/ 5396103 w 12192000"/>
              <a:gd name="connsiteY911" fmla="*/ 1307961 h 1436337"/>
              <a:gd name="connsiteX912" fmla="*/ 5412258 w 12192000"/>
              <a:gd name="connsiteY912" fmla="*/ 1300471 h 1436337"/>
              <a:gd name="connsiteX913" fmla="*/ 7806953 w 12192000"/>
              <a:gd name="connsiteY913" fmla="*/ 1300251 h 1436337"/>
              <a:gd name="connsiteX914" fmla="*/ 7821584 w 12192000"/>
              <a:gd name="connsiteY914" fmla="*/ 1313028 h 1436337"/>
              <a:gd name="connsiteX915" fmla="*/ 7802076 w 12192000"/>
              <a:gd name="connsiteY915" fmla="*/ 1322061 h 1436337"/>
              <a:gd name="connsiteX916" fmla="*/ 7787446 w 12192000"/>
              <a:gd name="connsiteY916" fmla="*/ 1309283 h 1436337"/>
              <a:gd name="connsiteX917" fmla="*/ 7806953 w 12192000"/>
              <a:gd name="connsiteY917" fmla="*/ 1300251 h 1436337"/>
              <a:gd name="connsiteX918" fmla="*/ 4953554 w 12192000"/>
              <a:gd name="connsiteY918" fmla="*/ 1300031 h 1436337"/>
              <a:gd name="connsiteX919" fmla="*/ 4965137 w 12192000"/>
              <a:gd name="connsiteY919" fmla="*/ 1310164 h 1436337"/>
              <a:gd name="connsiteX920" fmla="*/ 4949591 w 12192000"/>
              <a:gd name="connsiteY920" fmla="*/ 1317214 h 1436337"/>
              <a:gd name="connsiteX921" fmla="*/ 4938009 w 12192000"/>
              <a:gd name="connsiteY921" fmla="*/ 1307080 h 1436337"/>
              <a:gd name="connsiteX922" fmla="*/ 4953554 w 12192000"/>
              <a:gd name="connsiteY922" fmla="*/ 1300031 h 1436337"/>
              <a:gd name="connsiteX923" fmla="*/ 8158390 w 12192000"/>
              <a:gd name="connsiteY923" fmla="*/ 1298048 h 1436337"/>
              <a:gd name="connsiteX924" fmla="*/ 8171496 w 12192000"/>
              <a:gd name="connsiteY924" fmla="*/ 1309504 h 1436337"/>
              <a:gd name="connsiteX925" fmla="*/ 8154122 w 12192000"/>
              <a:gd name="connsiteY925" fmla="*/ 1317434 h 1436337"/>
              <a:gd name="connsiteX926" fmla="*/ 8141016 w 12192000"/>
              <a:gd name="connsiteY926" fmla="*/ 1305979 h 1436337"/>
              <a:gd name="connsiteX927" fmla="*/ 8158390 w 12192000"/>
              <a:gd name="connsiteY927" fmla="*/ 1298048 h 1436337"/>
              <a:gd name="connsiteX928" fmla="*/ 587515 w 12192000"/>
              <a:gd name="connsiteY928" fmla="*/ 1298048 h 1436337"/>
              <a:gd name="connsiteX929" fmla="*/ 600012 w 12192000"/>
              <a:gd name="connsiteY929" fmla="*/ 1309063 h 1436337"/>
              <a:gd name="connsiteX930" fmla="*/ 583248 w 12192000"/>
              <a:gd name="connsiteY930" fmla="*/ 1316773 h 1436337"/>
              <a:gd name="connsiteX931" fmla="*/ 570751 w 12192000"/>
              <a:gd name="connsiteY931" fmla="*/ 1305758 h 1436337"/>
              <a:gd name="connsiteX932" fmla="*/ 587515 w 12192000"/>
              <a:gd name="connsiteY932" fmla="*/ 1298048 h 1436337"/>
              <a:gd name="connsiteX933" fmla="*/ 10879354 w 12192000"/>
              <a:gd name="connsiteY933" fmla="*/ 1296066 h 1436337"/>
              <a:gd name="connsiteX934" fmla="*/ 10891546 w 12192000"/>
              <a:gd name="connsiteY934" fmla="*/ 1306860 h 1436337"/>
              <a:gd name="connsiteX935" fmla="*/ 10875392 w 12192000"/>
              <a:gd name="connsiteY935" fmla="*/ 1314350 h 1436337"/>
              <a:gd name="connsiteX936" fmla="*/ 10863200 w 12192000"/>
              <a:gd name="connsiteY936" fmla="*/ 1303556 h 1436337"/>
              <a:gd name="connsiteX937" fmla="*/ 10879354 w 12192000"/>
              <a:gd name="connsiteY937" fmla="*/ 1296066 h 1436337"/>
              <a:gd name="connsiteX938" fmla="*/ 9072185 w 12192000"/>
              <a:gd name="connsiteY938" fmla="*/ 1294744 h 1436337"/>
              <a:gd name="connsiteX939" fmla="*/ 9083767 w 12192000"/>
              <a:gd name="connsiteY939" fmla="*/ 1304877 h 1436337"/>
              <a:gd name="connsiteX940" fmla="*/ 9068527 w 12192000"/>
              <a:gd name="connsiteY940" fmla="*/ 1311927 h 1436337"/>
              <a:gd name="connsiteX941" fmla="*/ 9056945 w 12192000"/>
              <a:gd name="connsiteY941" fmla="*/ 1301793 h 1436337"/>
              <a:gd name="connsiteX942" fmla="*/ 9072185 w 12192000"/>
              <a:gd name="connsiteY942" fmla="*/ 1294744 h 1436337"/>
              <a:gd name="connsiteX943" fmla="*/ 709114 w 12192000"/>
              <a:gd name="connsiteY943" fmla="*/ 1292761 h 1436337"/>
              <a:gd name="connsiteX944" fmla="*/ 722220 w 12192000"/>
              <a:gd name="connsiteY944" fmla="*/ 1304216 h 1436337"/>
              <a:gd name="connsiteX945" fmla="*/ 704847 w 12192000"/>
              <a:gd name="connsiteY945" fmla="*/ 1312147 h 1436337"/>
              <a:gd name="connsiteX946" fmla="*/ 691740 w 12192000"/>
              <a:gd name="connsiteY946" fmla="*/ 1300692 h 1436337"/>
              <a:gd name="connsiteX947" fmla="*/ 709114 w 12192000"/>
              <a:gd name="connsiteY947" fmla="*/ 1292761 h 1436337"/>
              <a:gd name="connsiteX948" fmla="*/ 10453546 w 12192000"/>
              <a:gd name="connsiteY948" fmla="*/ 1292541 h 1436337"/>
              <a:gd name="connsiteX949" fmla="*/ 10465737 w 12192000"/>
              <a:gd name="connsiteY949" fmla="*/ 1303335 h 1436337"/>
              <a:gd name="connsiteX950" fmla="*/ 10449583 w 12192000"/>
              <a:gd name="connsiteY950" fmla="*/ 1310825 h 1436337"/>
              <a:gd name="connsiteX951" fmla="*/ 10437391 w 12192000"/>
              <a:gd name="connsiteY951" fmla="*/ 1300031 h 1436337"/>
              <a:gd name="connsiteX952" fmla="*/ 10453546 w 12192000"/>
              <a:gd name="connsiteY952" fmla="*/ 1292541 h 1436337"/>
              <a:gd name="connsiteX953" fmla="*/ 12012607 w 12192000"/>
              <a:gd name="connsiteY953" fmla="*/ 1291439 h 1436337"/>
              <a:gd name="connsiteX954" fmla="*/ 12025103 w 12192000"/>
              <a:gd name="connsiteY954" fmla="*/ 1302454 h 1436337"/>
              <a:gd name="connsiteX955" fmla="*/ 12008339 w 12192000"/>
              <a:gd name="connsiteY955" fmla="*/ 1310164 h 1436337"/>
              <a:gd name="connsiteX956" fmla="*/ 11995843 w 12192000"/>
              <a:gd name="connsiteY956" fmla="*/ 1299150 h 1436337"/>
              <a:gd name="connsiteX957" fmla="*/ 12012607 w 12192000"/>
              <a:gd name="connsiteY957" fmla="*/ 1291439 h 1436337"/>
              <a:gd name="connsiteX958" fmla="*/ 8204110 w 12192000"/>
              <a:gd name="connsiteY958" fmla="*/ 1289016 h 1436337"/>
              <a:gd name="connsiteX959" fmla="*/ 8216302 w 12192000"/>
              <a:gd name="connsiteY959" fmla="*/ 1299590 h 1436337"/>
              <a:gd name="connsiteX960" fmla="*/ 8200148 w 12192000"/>
              <a:gd name="connsiteY960" fmla="*/ 1307080 h 1436337"/>
              <a:gd name="connsiteX961" fmla="*/ 8187956 w 12192000"/>
              <a:gd name="connsiteY961" fmla="*/ 1296506 h 1436337"/>
              <a:gd name="connsiteX962" fmla="*/ 8204110 w 12192000"/>
              <a:gd name="connsiteY962" fmla="*/ 1289016 h 1436337"/>
              <a:gd name="connsiteX963" fmla="*/ 12179944 w 12192000"/>
              <a:gd name="connsiteY963" fmla="*/ 1288796 h 1436337"/>
              <a:gd name="connsiteX964" fmla="*/ 12191830 w 12192000"/>
              <a:gd name="connsiteY964" fmla="*/ 1299370 h 1436337"/>
              <a:gd name="connsiteX965" fmla="*/ 12186306 w 12192000"/>
              <a:gd name="connsiteY965" fmla="*/ 1305153 h 1436337"/>
              <a:gd name="connsiteX966" fmla="*/ 12180393 w 12192000"/>
              <a:gd name="connsiteY966" fmla="*/ 1306004 h 1436337"/>
              <a:gd name="connsiteX967" fmla="*/ 12181102 w 12192000"/>
              <a:gd name="connsiteY967" fmla="*/ 1307764 h 1436337"/>
              <a:gd name="connsiteX968" fmla="*/ 12164633 w 12192000"/>
              <a:gd name="connsiteY968" fmla="*/ 1315229 h 1436337"/>
              <a:gd name="connsiteX969" fmla="*/ 12152209 w 12192000"/>
              <a:gd name="connsiteY969" fmla="*/ 1304423 h 1436337"/>
              <a:gd name="connsiteX970" fmla="*/ 12157871 w 12192000"/>
              <a:gd name="connsiteY970" fmla="*/ 1298452 h 1436337"/>
              <a:gd name="connsiteX971" fmla="*/ 12164656 w 12192000"/>
              <a:gd name="connsiteY971" fmla="*/ 1297514 h 1436337"/>
              <a:gd name="connsiteX972" fmla="*/ 12164094 w 12192000"/>
              <a:gd name="connsiteY972" fmla="*/ 1296066 h 1436337"/>
              <a:gd name="connsiteX973" fmla="*/ 12179944 w 12192000"/>
              <a:gd name="connsiteY973" fmla="*/ 1288796 h 1436337"/>
              <a:gd name="connsiteX974" fmla="*/ 3646155 w 12192000"/>
              <a:gd name="connsiteY974" fmla="*/ 1287915 h 1436337"/>
              <a:gd name="connsiteX975" fmla="*/ 3659267 w 12192000"/>
              <a:gd name="connsiteY975" fmla="*/ 1299590 h 1436337"/>
              <a:gd name="connsiteX976" fmla="*/ 3641891 w 12192000"/>
              <a:gd name="connsiteY976" fmla="*/ 1307741 h 1436337"/>
              <a:gd name="connsiteX977" fmla="*/ 3628778 w 12192000"/>
              <a:gd name="connsiteY977" fmla="*/ 1296066 h 1436337"/>
              <a:gd name="connsiteX978" fmla="*/ 3646155 w 12192000"/>
              <a:gd name="connsiteY978" fmla="*/ 1287915 h 1436337"/>
              <a:gd name="connsiteX979" fmla="*/ 613135 w 12192000"/>
              <a:gd name="connsiteY979" fmla="*/ 1287694 h 1436337"/>
              <a:gd name="connsiteX980" fmla="*/ 625326 w 12192000"/>
              <a:gd name="connsiteY980" fmla="*/ 1298489 h 1436337"/>
              <a:gd name="connsiteX981" fmla="*/ 608868 w 12192000"/>
              <a:gd name="connsiteY981" fmla="*/ 1305979 h 1436337"/>
              <a:gd name="connsiteX982" fmla="*/ 596676 w 12192000"/>
              <a:gd name="connsiteY982" fmla="*/ 1295184 h 1436337"/>
              <a:gd name="connsiteX983" fmla="*/ 613135 w 12192000"/>
              <a:gd name="connsiteY983" fmla="*/ 1287694 h 1436337"/>
              <a:gd name="connsiteX984" fmla="*/ 6026911 w 12192000"/>
              <a:gd name="connsiteY984" fmla="*/ 1287474 h 1436337"/>
              <a:gd name="connsiteX985" fmla="*/ 6040627 w 12192000"/>
              <a:gd name="connsiteY985" fmla="*/ 1299590 h 1436337"/>
              <a:gd name="connsiteX986" fmla="*/ 6022339 w 12192000"/>
              <a:gd name="connsiteY986" fmla="*/ 1307962 h 1436337"/>
              <a:gd name="connsiteX987" fmla="*/ 6008623 w 12192000"/>
              <a:gd name="connsiteY987" fmla="*/ 1295846 h 1436337"/>
              <a:gd name="connsiteX988" fmla="*/ 6026911 w 12192000"/>
              <a:gd name="connsiteY988" fmla="*/ 1287474 h 1436337"/>
              <a:gd name="connsiteX989" fmla="*/ 9747016 w 12192000"/>
              <a:gd name="connsiteY989" fmla="*/ 1286373 h 1436337"/>
              <a:gd name="connsiteX990" fmla="*/ 9759207 w 12192000"/>
              <a:gd name="connsiteY990" fmla="*/ 1297167 h 1436337"/>
              <a:gd name="connsiteX991" fmla="*/ 9743053 w 12192000"/>
              <a:gd name="connsiteY991" fmla="*/ 1304657 h 1436337"/>
              <a:gd name="connsiteX992" fmla="*/ 9730861 w 12192000"/>
              <a:gd name="connsiteY992" fmla="*/ 1293863 h 1436337"/>
              <a:gd name="connsiteX993" fmla="*/ 9747016 w 12192000"/>
              <a:gd name="connsiteY993" fmla="*/ 1286373 h 1436337"/>
              <a:gd name="connsiteX994" fmla="*/ 6972711 w 12192000"/>
              <a:gd name="connsiteY994" fmla="*/ 1284830 h 1436337"/>
              <a:gd name="connsiteX995" fmla="*/ 6987341 w 12192000"/>
              <a:gd name="connsiteY995" fmla="*/ 1297607 h 1436337"/>
              <a:gd name="connsiteX996" fmla="*/ 6968139 w 12192000"/>
              <a:gd name="connsiteY996" fmla="*/ 1306419 h 1436337"/>
              <a:gd name="connsiteX997" fmla="*/ 6953508 w 12192000"/>
              <a:gd name="connsiteY997" fmla="*/ 1293642 h 1436337"/>
              <a:gd name="connsiteX998" fmla="*/ 6972711 w 12192000"/>
              <a:gd name="connsiteY998" fmla="*/ 1284830 h 1436337"/>
              <a:gd name="connsiteX999" fmla="*/ 9402285 w 12192000"/>
              <a:gd name="connsiteY999" fmla="*/ 1284610 h 1436337"/>
              <a:gd name="connsiteX1000" fmla="*/ 9414173 w 12192000"/>
              <a:gd name="connsiteY1000" fmla="*/ 1294964 h 1436337"/>
              <a:gd name="connsiteX1001" fmla="*/ 9398323 w 12192000"/>
              <a:gd name="connsiteY1001" fmla="*/ 1302234 h 1436337"/>
              <a:gd name="connsiteX1002" fmla="*/ 9386436 w 12192000"/>
              <a:gd name="connsiteY1002" fmla="*/ 1291880 h 1436337"/>
              <a:gd name="connsiteX1003" fmla="*/ 9402285 w 12192000"/>
              <a:gd name="connsiteY1003" fmla="*/ 1284610 h 1436337"/>
              <a:gd name="connsiteX1004" fmla="*/ 1291889 w 12192000"/>
              <a:gd name="connsiteY1004" fmla="*/ 1284610 h 1436337"/>
              <a:gd name="connsiteX1005" fmla="*/ 1304996 w 12192000"/>
              <a:gd name="connsiteY1005" fmla="*/ 1296065 h 1436337"/>
              <a:gd name="connsiteX1006" fmla="*/ 1287622 w 12192000"/>
              <a:gd name="connsiteY1006" fmla="*/ 1303996 h 1436337"/>
              <a:gd name="connsiteX1007" fmla="*/ 1274516 w 12192000"/>
              <a:gd name="connsiteY1007" fmla="*/ 1292541 h 1436337"/>
              <a:gd name="connsiteX1008" fmla="*/ 1291889 w 12192000"/>
              <a:gd name="connsiteY1008" fmla="*/ 1284610 h 1436337"/>
              <a:gd name="connsiteX1009" fmla="*/ 8075483 w 12192000"/>
              <a:gd name="connsiteY1009" fmla="*/ 1283288 h 1436337"/>
              <a:gd name="connsiteX1010" fmla="*/ 8089199 w 12192000"/>
              <a:gd name="connsiteY1010" fmla="*/ 1295405 h 1436337"/>
              <a:gd name="connsiteX1011" fmla="*/ 8070911 w 12192000"/>
              <a:gd name="connsiteY1011" fmla="*/ 1303776 h 1436337"/>
              <a:gd name="connsiteX1012" fmla="*/ 8057195 w 12192000"/>
              <a:gd name="connsiteY1012" fmla="*/ 1291660 h 1436337"/>
              <a:gd name="connsiteX1013" fmla="*/ 8075483 w 12192000"/>
              <a:gd name="connsiteY1013" fmla="*/ 1283288 h 1436337"/>
              <a:gd name="connsiteX1014" fmla="*/ 4023215 w 12192000"/>
              <a:gd name="connsiteY1014" fmla="*/ 1283068 h 1436337"/>
              <a:gd name="connsiteX1015" fmla="*/ 4036022 w 12192000"/>
              <a:gd name="connsiteY1015" fmla="*/ 1294303 h 1436337"/>
              <a:gd name="connsiteX1016" fmla="*/ 4018949 w 12192000"/>
              <a:gd name="connsiteY1016" fmla="*/ 1302234 h 1436337"/>
              <a:gd name="connsiteX1017" fmla="*/ 4006144 w 12192000"/>
              <a:gd name="connsiteY1017" fmla="*/ 1290999 h 1436337"/>
              <a:gd name="connsiteX1018" fmla="*/ 4023215 w 12192000"/>
              <a:gd name="connsiteY1018" fmla="*/ 1283068 h 1436337"/>
              <a:gd name="connsiteX1019" fmla="*/ 5521056 w 12192000"/>
              <a:gd name="connsiteY1019" fmla="*/ 1282187 h 1436337"/>
              <a:gd name="connsiteX1020" fmla="*/ 5533553 w 12192000"/>
              <a:gd name="connsiteY1020" fmla="*/ 1293202 h 1436337"/>
              <a:gd name="connsiteX1021" fmla="*/ 5516789 w 12192000"/>
              <a:gd name="connsiteY1021" fmla="*/ 1300912 h 1436337"/>
              <a:gd name="connsiteX1022" fmla="*/ 5504292 w 12192000"/>
              <a:gd name="connsiteY1022" fmla="*/ 1289897 h 1436337"/>
              <a:gd name="connsiteX1023" fmla="*/ 5521056 w 12192000"/>
              <a:gd name="connsiteY1023" fmla="*/ 1282187 h 1436337"/>
              <a:gd name="connsiteX1024" fmla="*/ 3053938 w 12192000"/>
              <a:gd name="connsiteY1024" fmla="*/ 1282187 h 1436337"/>
              <a:gd name="connsiteX1025" fmla="*/ 3067045 w 12192000"/>
              <a:gd name="connsiteY1025" fmla="*/ 1293642 h 1436337"/>
              <a:gd name="connsiteX1026" fmla="*/ 3049669 w 12192000"/>
              <a:gd name="connsiteY1026" fmla="*/ 1301573 h 1436337"/>
              <a:gd name="connsiteX1027" fmla="*/ 3036563 w 12192000"/>
              <a:gd name="connsiteY1027" fmla="*/ 1290117 h 1436337"/>
              <a:gd name="connsiteX1028" fmla="*/ 3053938 w 12192000"/>
              <a:gd name="connsiteY1028" fmla="*/ 1282187 h 1436337"/>
              <a:gd name="connsiteX1029" fmla="*/ 10313947 w 12192000"/>
              <a:gd name="connsiteY1029" fmla="*/ 1281306 h 1436337"/>
              <a:gd name="connsiteX1030" fmla="*/ 10326139 w 12192000"/>
              <a:gd name="connsiteY1030" fmla="*/ 1292100 h 1436337"/>
              <a:gd name="connsiteX1031" fmla="*/ 10309985 w 12192000"/>
              <a:gd name="connsiteY1031" fmla="*/ 1299590 h 1436337"/>
              <a:gd name="connsiteX1032" fmla="*/ 10297793 w 12192000"/>
              <a:gd name="connsiteY1032" fmla="*/ 1288796 h 1436337"/>
              <a:gd name="connsiteX1033" fmla="*/ 10313947 w 12192000"/>
              <a:gd name="connsiteY1033" fmla="*/ 1281306 h 1436337"/>
              <a:gd name="connsiteX1034" fmla="*/ 8373275 w 12192000"/>
              <a:gd name="connsiteY1034" fmla="*/ 1281086 h 1436337"/>
              <a:gd name="connsiteX1035" fmla="*/ 8384552 w 12192000"/>
              <a:gd name="connsiteY1035" fmla="*/ 1290999 h 1436337"/>
              <a:gd name="connsiteX1036" fmla="*/ 8369617 w 12192000"/>
              <a:gd name="connsiteY1036" fmla="*/ 1297828 h 1436337"/>
              <a:gd name="connsiteX1037" fmla="*/ 8358339 w 12192000"/>
              <a:gd name="connsiteY1037" fmla="*/ 1287915 h 1436337"/>
              <a:gd name="connsiteX1038" fmla="*/ 8373275 w 12192000"/>
              <a:gd name="connsiteY1038" fmla="*/ 1281086 h 1436337"/>
              <a:gd name="connsiteX1039" fmla="*/ 5132193 w 12192000"/>
              <a:gd name="connsiteY1039" fmla="*/ 1280865 h 1436337"/>
              <a:gd name="connsiteX1040" fmla="*/ 5143472 w 12192000"/>
              <a:gd name="connsiteY1040" fmla="*/ 1290779 h 1436337"/>
              <a:gd name="connsiteX1041" fmla="*/ 5128231 w 12192000"/>
              <a:gd name="connsiteY1041" fmla="*/ 1297828 h 1436337"/>
              <a:gd name="connsiteX1042" fmla="*/ 5116953 w 12192000"/>
              <a:gd name="connsiteY1042" fmla="*/ 1287915 h 1436337"/>
              <a:gd name="connsiteX1043" fmla="*/ 5132193 w 12192000"/>
              <a:gd name="connsiteY1043" fmla="*/ 1280865 h 1436337"/>
              <a:gd name="connsiteX1044" fmla="*/ 5354992 w 12192000"/>
              <a:gd name="connsiteY1044" fmla="*/ 1280204 h 1436337"/>
              <a:gd name="connsiteX1045" fmla="*/ 5366576 w 12192000"/>
              <a:gd name="connsiteY1045" fmla="*/ 1290558 h 1436337"/>
              <a:gd name="connsiteX1046" fmla="*/ 5351032 w 12192000"/>
              <a:gd name="connsiteY1046" fmla="*/ 1297607 h 1436337"/>
              <a:gd name="connsiteX1047" fmla="*/ 5339447 w 12192000"/>
              <a:gd name="connsiteY1047" fmla="*/ 1287253 h 1436337"/>
              <a:gd name="connsiteX1048" fmla="*/ 5354992 w 12192000"/>
              <a:gd name="connsiteY1048" fmla="*/ 1280204 h 1436337"/>
              <a:gd name="connsiteX1049" fmla="*/ 11573388 w 12192000"/>
              <a:gd name="connsiteY1049" fmla="*/ 1279984 h 1436337"/>
              <a:gd name="connsiteX1050" fmla="*/ 11585885 w 12192000"/>
              <a:gd name="connsiteY1050" fmla="*/ 1290999 h 1436337"/>
              <a:gd name="connsiteX1051" fmla="*/ 11569121 w 12192000"/>
              <a:gd name="connsiteY1051" fmla="*/ 1298709 h 1436337"/>
              <a:gd name="connsiteX1052" fmla="*/ 11556624 w 12192000"/>
              <a:gd name="connsiteY1052" fmla="*/ 1287694 h 1436337"/>
              <a:gd name="connsiteX1053" fmla="*/ 11573388 w 12192000"/>
              <a:gd name="connsiteY1053" fmla="*/ 1279984 h 1436337"/>
              <a:gd name="connsiteX1054" fmla="*/ 67243 w 12192000"/>
              <a:gd name="connsiteY1054" fmla="*/ 1279984 h 1436337"/>
              <a:gd name="connsiteX1055" fmla="*/ 79435 w 12192000"/>
              <a:gd name="connsiteY1055" fmla="*/ 1290779 h 1436337"/>
              <a:gd name="connsiteX1056" fmla="*/ 62975 w 12192000"/>
              <a:gd name="connsiteY1056" fmla="*/ 1298269 h 1436337"/>
              <a:gd name="connsiteX1057" fmla="*/ 50784 w 12192000"/>
              <a:gd name="connsiteY1057" fmla="*/ 1287474 h 1436337"/>
              <a:gd name="connsiteX1058" fmla="*/ 67243 w 12192000"/>
              <a:gd name="connsiteY1058" fmla="*/ 1279984 h 1436337"/>
              <a:gd name="connsiteX1059" fmla="*/ 856941 w 12192000"/>
              <a:gd name="connsiteY1059" fmla="*/ 1279543 h 1436337"/>
              <a:gd name="connsiteX1060" fmla="*/ 870047 w 12192000"/>
              <a:gd name="connsiteY1060" fmla="*/ 1290999 h 1436337"/>
              <a:gd name="connsiteX1061" fmla="*/ 852674 w 12192000"/>
              <a:gd name="connsiteY1061" fmla="*/ 1298930 h 1436337"/>
              <a:gd name="connsiteX1062" fmla="*/ 839567 w 12192000"/>
              <a:gd name="connsiteY1062" fmla="*/ 1287474 h 1436337"/>
              <a:gd name="connsiteX1063" fmla="*/ 856941 w 12192000"/>
              <a:gd name="connsiteY1063" fmla="*/ 1279543 h 1436337"/>
              <a:gd name="connsiteX1064" fmla="*/ 6486552 w 12192000"/>
              <a:gd name="connsiteY1064" fmla="*/ 1279323 h 1436337"/>
              <a:gd name="connsiteX1065" fmla="*/ 6500572 w 12192000"/>
              <a:gd name="connsiteY1065" fmla="*/ 1291660 h 1436337"/>
              <a:gd name="connsiteX1066" fmla="*/ 6481980 w 12192000"/>
              <a:gd name="connsiteY1066" fmla="*/ 1300251 h 1436337"/>
              <a:gd name="connsiteX1067" fmla="*/ 6467959 w 12192000"/>
              <a:gd name="connsiteY1067" fmla="*/ 1287914 h 1436337"/>
              <a:gd name="connsiteX1068" fmla="*/ 6486552 w 12192000"/>
              <a:gd name="connsiteY1068" fmla="*/ 1279323 h 1436337"/>
              <a:gd name="connsiteX1069" fmla="*/ 11025963 w 12192000"/>
              <a:gd name="connsiteY1069" fmla="*/ 1279102 h 1436337"/>
              <a:gd name="connsiteX1070" fmla="*/ 11038155 w 12192000"/>
              <a:gd name="connsiteY1070" fmla="*/ 1289897 h 1436337"/>
              <a:gd name="connsiteX1071" fmla="*/ 11022001 w 12192000"/>
              <a:gd name="connsiteY1071" fmla="*/ 1297387 h 1436337"/>
              <a:gd name="connsiteX1072" fmla="*/ 11009809 w 12192000"/>
              <a:gd name="connsiteY1072" fmla="*/ 1286593 h 1436337"/>
              <a:gd name="connsiteX1073" fmla="*/ 11025963 w 12192000"/>
              <a:gd name="connsiteY1073" fmla="*/ 1279102 h 1436337"/>
              <a:gd name="connsiteX1074" fmla="*/ 8129129 w 12192000"/>
              <a:gd name="connsiteY1074" fmla="*/ 1278442 h 1436337"/>
              <a:gd name="connsiteX1075" fmla="*/ 8141930 w 12192000"/>
              <a:gd name="connsiteY1075" fmla="*/ 1289677 h 1436337"/>
              <a:gd name="connsiteX1076" fmla="*/ 8125166 w 12192000"/>
              <a:gd name="connsiteY1076" fmla="*/ 1297387 h 1436337"/>
              <a:gd name="connsiteX1077" fmla="*/ 8112365 w 12192000"/>
              <a:gd name="connsiteY1077" fmla="*/ 1286152 h 1436337"/>
              <a:gd name="connsiteX1078" fmla="*/ 8129129 w 12192000"/>
              <a:gd name="connsiteY1078" fmla="*/ 1278442 h 1436337"/>
              <a:gd name="connsiteX1079" fmla="*/ 7643884 w 12192000"/>
              <a:gd name="connsiteY1079" fmla="*/ 1278442 h 1436337"/>
              <a:gd name="connsiteX1080" fmla="*/ 7658515 w 12192000"/>
              <a:gd name="connsiteY1080" fmla="*/ 1291219 h 1436337"/>
              <a:gd name="connsiteX1081" fmla="*/ 7639007 w 12192000"/>
              <a:gd name="connsiteY1081" fmla="*/ 1300031 h 1436337"/>
              <a:gd name="connsiteX1082" fmla="*/ 7624377 w 12192000"/>
              <a:gd name="connsiteY1082" fmla="*/ 1287254 h 1436337"/>
              <a:gd name="connsiteX1083" fmla="*/ 7643884 w 12192000"/>
              <a:gd name="connsiteY1083" fmla="*/ 1278442 h 1436337"/>
              <a:gd name="connsiteX1084" fmla="*/ 7948076 w 12192000"/>
              <a:gd name="connsiteY1084" fmla="*/ 1278222 h 1436337"/>
              <a:gd name="connsiteX1085" fmla="*/ 7962402 w 12192000"/>
              <a:gd name="connsiteY1085" fmla="*/ 1290778 h 1436337"/>
              <a:gd name="connsiteX1086" fmla="*/ 7943504 w 12192000"/>
              <a:gd name="connsiteY1086" fmla="*/ 1299370 h 1436337"/>
              <a:gd name="connsiteX1087" fmla="*/ 7929178 w 12192000"/>
              <a:gd name="connsiteY1087" fmla="*/ 1286813 h 1436337"/>
              <a:gd name="connsiteX1088" fmla="*/ 7948076 w 12192000"/>
              <a:gd name="connsiteY1088" fmla="*/ 1278222 h 1436337"/>
              <a:gd name="connsiteX1089" fmla="*/ 2438253 w 12192000"/>
              <a:gd name="connsiteY1089" fmla="*/ 1278001 h 1436337"/>
              <a:gd name="connsiteX1090" fmla="*/ 2451053 w 12192000"/>
              <a:gd name="connsiteY1090" fmla="*/ 1289236 h 1436337"/>
              <a:gd name="connsiteX1091" fmla="*/ 2433986 w 12192000"/>
              <a:gd name="connsiteY1091" fmla="*/ 1296947 h 1436337"/>
              <a:gd name="connsiteX1092" fmla="*/ 2421184 w 12192000"/>
              <a:gd name="connsiteY1092" fmla="*/ 1285711 h 1436337"/>
              <a:gd name="connsiteX1093" fmla="*/ 2438253 w 12192000"/>
              <a:gd name="connsiteY1093" fmla="*/ 1278001 h 1436337"/>
              <a:gd name="connsiteX1094" fmla="*/ 8276652 w 12192000"/>
              <a:gd name="connsiteY1094" fmla="*/ 1277120 h 1436337"/>
              <a:gd name="connsiteX1095" fmla="*/ 8288235 w 12192000"/>
              <a:gd name="connsiteY1095" fmla="*/ 1287254 h 1436337"/>
              <a:gd name="connsiteX1096" fmla="*/ 8272995 w 12192000"/>
              <a:gd name="connsiteY1096" fmla="*/ 1294303 h 1436337"/>
              <a:gd name="connsiteX1097" fmla="*/ 8261412 w 12192000"/>
              <a:gd name="connsiteY1097" fmla="*/ 1284170 h 1436337"/>
              <a:gd name="connsiteX1098" fmla="*/ 8276652 w 12192000"/>
              <a:gd name="connsiteY1098" fmla="*/ 1277120 h 1436337"/>
              <a:gd name="connsiteX1099" fmla="*/ 8894486 w 12192000"/>
              <a:gd name="connsiteY1099" fmla="*/ 1276900 h 1436337"/>
              <a:gd name="connsiteX1100" fmla="*/ 8905763 w 12192000"/>
              <a:gd name="connsiteY1100" fmla="*/ 1286813 h 1436337"/>
              <a:gd name="connsiteX1101" fmla="*/ 8890827 w 12192000"/>
              <a:gd name="connsiteY1101" fmla="*/ 1293642 h 1436337"/>
              <a:gd name="connsiteX1102" fmla="*/ 8879550 w 12192000"/>
              <a:gd name="connsiteY1102" fmla="*/ 1283729 h 1436337"/>
              <a:gd name="connsiteX1103" fmla="*/ 8894486 w 12192000"/>
              <a:gd name="connsiteY1103" fmla="*/ 1276900 h 1436337"/>
              <a:gd name="connsiteX1104" fmla="*/ 2295606 w 12192000"/>
              <a:gd name="connsiteY1104" fmla="*/ 1276459 h 1436337"/>
              <a:gd name="connsiteX1105" fmla="*/ 2308407 w 12192000"/>
              <a:gd name="connsiteY1105" fmla="*/ 1287694 h 1436337"/>
              <a:gd name="connsiteX1106" fmla="*/ 2291339 w 12192000"/>
              <a:gd name="connsiteY1106" fmla="*/ 1295405 h 1436337"/>
              <a:gd name="connsiteX1107" fmla="*/ 2278537 w 12192000"/>
              <a:gd name="connsiteY1107" fmla="*/ 1284170 h 1436337"/>
              <a:gd name="connsiteX1108" fmla="*/ 2295606 w 12192000"/>
              <a:gd name="connsiteY1108" fmla="*/ 1276459 h 1436337"/>
              <a:gd name="connsiteX1109" fmla="*/ 1148634 w 12192000"/>
              <a:gd name="connsiteY1109" fmla="*/ 1274917 h 1436337"/>
              <a:gd name="connsiteX1110" fmla="*/ 1161740 w 12192000"/>
              <a:gd name="connsiteY1110" fmla="*/ 1286373 h 1436337"/>
              <a:gd name="connsiteX1111" fmla="*/ 1144367 w 12192000"/>
              <a:gd name="connsiteY1111" fmla="*/ 1294303 h 1436337"/>
              <a:gd name="connsiteX1112" fmla="*/ 1131260 w 12192000"/>
              <a:gd name="connsiteY1112" fmla="*/ 1282848 h 1436337"/>
              <a:gd name="connsiteX1113" fmla="*/ 1148634 w 12192000"/>
              <a:gd name="connsiteY1113" fmla="*/ 1274917 h 1436337"/>
              <a:gd name="connsiteX1114" fmla="*/ 5262958 w 12192000"/>
              <a:gd name="connsiteY1114" fmla="*/ 1274256 h 1436337"/>
              <a:gd name="connsiteX1115" fmla="*/ 5274237 w 12192000"/>
              <a:gd name="connsiteY1115" fmla="*/ 1284170 h 1436337"/>
              <a:gd name="connsiteX1116" fmla="*/ 5258996 w 12192000"/>
              <a:gd name="connsiteY1116" fmla="*/ 1291219 h 1436337"/>
              <a:gd name="connsiteX1117" fmla="*/ 5247718 w 12192000"/>
              <a:gd name="connsiteY1117" fmla="*/ 1281306 h 1436337"/>
              <a:gd name="connsiteX1118" fmla="*/ 5262958 w 12192000"/>
              <a:gd name="connsiteY1118" fmla="*/ 1274256 h 1436337"/>
              <a:gd name="connsiteX1119" fmla="*/ 5750233 w 12192000"/>
              <a:gd name="connsiteY1119" fmla="*/ 1274036 h 1436337"/>
              <a:gd name="connsiteX1120" fmla="*/ 5763644 w 12192000"/>
              <a:gd name="connsiteY1120" fmla="*/ 1285712 h 1436337"/>
              <a:gd name="connsiteX1121" fmla="*/ 5745965 w 12192000"/>
              <a:gd name="connsiteY1121" fmla="*/ 1293863 h 1436337"/>
              <a:gd name="connsiteX1122" fmla="*/ 5732553 w 12192000"/>
              <a:gd name="connsiteY1122" fmla="*/ 1282187 h 1436337"/>
              <a:gd name="connsiteX1123" fmla="*/ 5750233 w 12192000"/>
              <a:gd name="connsiteY1123" fmla="*/ 1274036 h 1436337"/>
              <a:gd name="connsiteX1124" fmla="*/ 4827057 w 12192000"/>
              <a:gd name="connsiteY1124" fmla="*/ 1274036 h 1436337"/>
              <a:gd name="connsiteX1125" fmla="*/ 4838639 w 12192000"/>
              <a:gd name="connsiteY1125" fmla="*/ 1284169 h 1436337"/>
              <a:gd name="connsiteX1126" fmla="*/ 4823095 w 12192000"/>
              <a:gd name="connsiteY1126" fmla="*/ 1291219 h 1436337"/>
              <a:gd name="connsiteX1127" fmla="*/ 4811511 w 12192000"/>
              <a:gd name="connsiteY1127" fmla="*/ 1281086 h 1436337"/>
              <a:gd name="connsiteX1128" fmla="*/ 4827057 w 12192000"/>
              <a:gd name="connsiteY1128" fmla="*/ 1274036 h 1436337"/>
              <a:gd name="connsiteX1129" fmla="*/ 733818 w 12192000"/>
              <a:gd name="connsiteY1129" fmla="*/ 1273816 h 1436337"/>
              <a:gd name="connsiteX1130" fmla="*/ 746315 w 12192000"/>
              <a:gd name="connsiteY1130" fmla="*/ 1285051 h 1436337"/>
              <a:gd name="connsiteX1131" fmla="*/ 729551 w 12192000"/>
              <a:gd name="connsiteY1131" fmla="*/ 1292761 h 1436337"/>
              <a:gd name="connsiteX1132" fmla="*/ 717055 w 12192000"/>
              <a:gd name="connsiteY1132" fmla="*/ 1281526 h 1436337"/>
              <a:gd name="connsiteX1133" fmla="*/ 733818 w 12192000"/>
              <a:gd name="connsiteY1133" fmla="*/ 1273816 h 1436337"/>
              <a:gd name="connsiteX1134" fmla="*/ 504644 w 12192000"/>
              <a:gd name="connsiteY1134" fmla="*/ 1273816 h 1436337"/>
              <a:gd name="connsiteX1135" fmla="*/ 516531 w 12192000"/>
              <a:gd name="connsiteY1135" fmla="*/ 1284390 h 1436337"/>
              <a:gd name="connsiteX1136" fmla="*/ 500682 w 12192000"/>
              <a:gd name="connsiteY1136" fmla="*/ 1291660 h 1436337"/>
              <a:gd name="connsiteX1137" fmla="*/ 488795 w 12192000"/>
              <a:gd name="connsiteY1137" fmla="*/ 1281086 h 1436337"/>
              <a:gd name="connsiteX1138" fmla="*/ 504644 w 12192000"/>
              <a:gd name="connsiteY1138" fmla="*/ 1273816 h 1436337"/>
              <a:gd name="connsiteX1139" fmla="*/ 1003550 w 12192000"/>
              <a:gd name="connsiteY1139" fmla="*/ 1273155 h 1436337"/>
              <a:gd name="connsiteX1140" fmla="*/ 1016656 w 12192000"/>
              <a:gd name="connsiteY1140" fmla="*/ 1284610 h 1436337"/>
              <a:gd name="connsiteX1141" fmla="*/ 999283 w 12192000"/>
              <a:gd name="connsiteY1141" fmla="*/ 1292541 h 1436337"/>
              <a:gd name="connsiteX1142" fmla="*/ 986177 w 12192000"/>
              <a:gd name="connsiteY1142" fmla="*/ 1281085 h 1436337"/>
              <a:gd name="connsiteX1143" fmla="*/ 1003550 w 12192000"/>
              <a:gd name="connsiteY1143" fmla="*/ 1273155 h 1436337"/>
              <a:gd name="connsiteX1144" fmla="*/ 11869350 w 12192000"/>
              <a:gd name="connsiteY1144" fmla="*/ 1272714 h 1436337"/>
              <a:gd name="connsiteX1145" fmla="*/ 11881847 w 12192000"/>
              <a:gd name="connsiteY1145" fmla="*/ 1283729 h 1436337"/>
              <a:gd name="connsiteX1146" fmla="*/ 11865083 w 12192000"/>
              <a:gd name="connsiteY1146" fmla="*/ 1291439 h 1436337"/>
              <a:gd name="connsiteX1147" fmla="*/ 11852586 w 12192000"/>
              <a:gd name="connsiteY1147" fmla="*/ 1280425 h 1436337"/>
              <a:gd name="connsiteX1148" fmla="*/ 11869350 w 12192000"/>
              <a:gd name="connsiteY1148" fmla="*/ 1272714 h 1436337"/>
              <a:gd name="connsiteX1149" fmla="*/ 2582729 w 12192000"/>
              <a:gd name="connsiteY1149" fmla="*/ 1272714 h 1436337"/>
              <a:gd name="connsiteX1150" fmla="*/ 2595530 w 12192000"/>
              <a:gd name="connsiteY1150" fmla="*/ 1283949 h 1436337"/>
              <a:gd name="connsiteX1151" fmla="*/ 2578462 w 12192000"/>
              <a:gd name="connsiteY1151" fmla="*/ 1291660 h 1436337"/>
              <a:gd name="connsiteX1152" fmla="*/ 2565659 w 12192000"/>
              <a:gd name="connsiteY1152" fmla="*/ 1280425 h 1436337"/>
              <a:gd name="connsiteX1153" fmla="*/ 2582729 w 12192000"/>
              <a:gd name="connsiteY1153" fmla="*/ 1272714 h 1436337"/>
              <a:gd name="connsiteX1154" fmla="*/ 2153570 w 12192000"/>
              <a:gd name="connsiteY1154" fmla="*/ 1272494 h 1436337"/>
              <a:gd name="connsiteX1155" fmla="*/ 2166371 w 12192000"/>
              <a:gd name="connsiteY1155" fmla="*/ 1283729 h 1436337"/>
              <a:gd name="connsiteX1156" fmla="*/ 2149607 w 12192000"/>
              <a:gd name="connsiteY1156" fmla="*/ 1291439 h 1436337"/>
              <a:gd name="connsiteX1157" fmla="*/ 2136805 w 12192000"/>
              <a:gd name="connsiteY1157" fmla="*/ 1280204 h 1436337"/>
              <a:gd name="connsiteX1158" fmla="*/ 2153570 w 12192000"/>
              <a:gd name="connsiteY1158" fmla="*/ 1272494 h 1436337"/>
              <a:gd name="connsiteX1159" fmla="*/ 9891491 w 12192000"/>
              <a:gd name="connsiteY1159" fmla="*/ 1272053 h 1436337"/>
              <a:gd name="connsiteX1160" fmla="*/ 9903684 w 12192000"/>
              <a:gd name="connsiteY1160" fmla="*/ 1282848 h 1436337"/>
              <a:gd name="connsiteX1161" fmla="*/ 9887529 w 12192000"/>
              <a:gd name="connsiteY1161" fmla="*/ 1290338 h 1436337"/>
              <a:gd name="connsiteX1162" fmla="*/ 9875337 w 12192000"/>
              <a:gd name="connsiteY1162" fmla="*/ 1279543 h 1436337"/>
              <a:gd name="connsiteX1163" fmla="*/ 9891491 w 12192000"/>
              <a:gd name="connsiteY1163" fmla="*/ 1272053 h 1436337"/>
              <a:gd name="connsiteX1164" fmla="*/ 10174347 w 12192000"/>
              <a:gd name="connsiteY1164" fmla="*/ 1271833 h 1436337"/>
              <a:gd name="connsiteX1165" fmla="*/ 10186540 w 12192000"/>
              <a:gd name="connsiteY1165" fmla="*/ 1282627 h 1436337"/>
              <a:gd name="connsiteX1166" fmla="*/ 10170385 w 12192000"/>
              <a:gd name="connsiteY1166" fmla="*/ 1290117 h 1436337"/>
              <a:gd name="connsiteX1167" fmla="*/ 10158193 w 12192000"/>
              <a:gd name="connsiteY1167" fmla="*/ 1279323 h 1436337"/>
              <a:gd name="connsiteX1168" fmla="*/ 10174347 w 12192000"/>
              <a:gd name="connsiteY1168" fmla="*/ 1271833 h 1436337"/>
              <a:gd name="connsiteX1169" fmla="*/ 5455255 w 12192000"/>
              <a:gd name="connsiteY1169" fmla="*/ 1270952 h 1436337"/>
              <a:gd name="connsiteX1170" fmla="*/ 5467144 w 12192000"/>
              <a:gd name="connsiteY1170" fmla="*/ 1281526 h 1436337"/>
              <a:gd name="connsiteX1171" fmla="*/ 5451293 w 12192000"/>
              <a:gd name="connsiteY1171" fmla="*/ 1288796 h 1436337"/>
              <a:gd name="connsiteX1172" fmla="*/ 5439406 w 12192000"/>
              <a:gd name="connsiteY1172" fmla="*/ 1278222 h 1436337"/>
              <a:gd name="connsiteX1173" fmla="*/ 5455255 w 12192000"/>
              <a:gd name="connsiteY1173" fmla="*/ 1270952 h 1436337"/>
              <a:gd name="connsiteX1174" fmla="*/ 3501382 w 12192000"/>
              <a:gd name="connsiteY1174" fmla="*/ 1270511 h 1436337"/>
              <a:gd name="connsiteX1175" fmla="*/ 3514488 w 12192000"/>
              <a:gd name="connsiteY1175" fmla="*/ 1282187 h 1436337"/>
              <a:gd name="connsiteX1176" fmla="*/ 3497115 w 12192000"/>
              <a:gd name="connsiteY1176" fmla="*/ 1290117 h 1436337"/>
              <a:gd name="connsiteX1177" fmla="*/ 3484008 w 12192000"/>
              <a:gd name="connsiteY1177" fmla="*/ 1278442 h 1436337"/>
              <a:gd name="connsiteX1178" fmla="*/ 3501382 w 12192000"/>
              <a:gd name="connsiteY1178" fmla="*/ 1270511 h 1436337"/>
              <a:gd name="connsiteX1179" fmla="*/ 5005696 w 12192000"/>
              <a:gd name="connsiteY1179" fmla="*/ 1270071 h 1436337"/>
              <a:gd name="connsiteX1180" fmla="*/ 5016974 w 12192000"/>
              <a:gd name="connsiteY1180" fmla="*/ 1279984 h 1436337"/>
              <a:gd name="connsiteX1181" fmla="*/ 5001733 w 12192000"/>
              <a:gd name="connsiteY1181" fmla="*/ 1286813 h 1436337"/>
              <a:gd name="connsiteX1182" fmla="*/ 4990455 w 12192000"/>
              <a:gd name="connsiteY1182" fmla="*/ 1276900 h 1436337"/>
              <a:gd name="connsiteX1183" fmla="*/ 5005696 w 12192000"/>
              <a:gd name="connsiteY1183" fmla="*/ 1270071 h 1436337"/>
              <a:gd name="connsiteX1184" fmla="*/ 5634729 w 12192000"/>
              <a:gd name="connsiteY1184" fmla="*/ 1268749 h 1436337"/>
              <a:gd name="connsiteX1185" fmla="*/ 5647532 w 12192000"/>
              <a:gd name="connsiteY1185" fmla="*/ 1280204 h 1436337"/>
              <a:gd name="connsiteX1186" fmla="*/ 5630462 w 12192000"/>
              <a:gd name="connsiteY1186" fmla="*/ 1288135 h 1436337"/>
              <a:gd name="connsiteX1187" fmla="*/ 5617661 w 12192000"/>
              <a:gd name="connsiteY1187" fmla="*/ 1276679 h 1436337"/>
              <a:gd name="connsiteX1188" fmla="*/ 5634729 w 12192000"/>
              <a:gd name="connsiteY1188" fmla="*/ 1268749 h 1436337"/>
              <a:gd name="connsiteX1189" fmla="*/ 4642326 w 12192000"/>
              <a:gd name="connsiteY1189" fmla="*/ 1268749 h 1436337"/>
              <a:gd name="connsiteX1190" fmla="*/ 4654212 w 12192000"/>
              <a:gd name="connsiteY1190" fmla="*/ 1279323 h 1436337"/>
              <a:gd name="connsiteX1191" fmla="*/ 4638359 w 12192000"/>
              <a:gd name="connsiteY1191" fmla="*/ 1286593 h 1436337"/>
              <a:gd name="connsiteX1192" fmla="*/ 4626473 w 12192000"/>
              <a:gd name="connsiteY1192" fmla="*/ 1276019 h 1436337"/>
              <a:gd name="connsiteX1193" fmla="*/ 4642326 w 12192000"/>
              <a:gd name="connsiteY1193" fmla="*/ 1268749 h 1436337"/>
              <a:gd name="connsiteX1194" fmla="*/ 11723046 w 12192000"/>
              <a:gd name="connsiteY1194" fmla="*/ 1268529 h 1436337"/>
              <a:gd name="connsiteX1195" fmla="*/ 11735542 w 12192000"/>
              <a:gd name="connsiteY1195" fmla="*/ 1279543 h 1436337"/>
              <a:gd name="connsiteX1196" fmla="*/ 11718778 w 12192000"/>
              <a:gd name="connsiteY1196" fmla="*/ 1287254 h 1436337"/>
              <a:gd name="connsiteX1197" fmla="*/ 11706282 w 12192000"/>
              <a:gd name="connsiteY1197" fmla="*/ 1276239 h 1436337"/>
              <a:gd name="connsiteX1198" fmla="*/ 11723046 w 12192000"/>
              <a:gd name="connsiteY1198" fmla="*/ 1268529 h 1436337"/>
              <a:gd name="connsiteX1199" fmla="*/ 3205118 w 12192000"/>
              <a:gd name="connsiteY1199" fmla="*/ 1267868 h 1436337"/>
              <a:gd name="connsiteX1200" fmla="*/ 3218222 w 12192000"/>
              <a:gd name="connsiteY1200" fmla="*/ 1279323 h 1436337"/>
              <a:gd name="connsiteX1201" fmla="*/ 3200850 w 12192000"/>
              <a:gd name="connsiteY1201" fmla="*/ 1287253 h 1436337"/>
              <a:gd name="connsiteX1202" fmla="*/ 3187745 w 12192000"/>
              <a:gd name="connsiteY1202" fmla="*/ 1275798 h 1436337"/>
              <a:gd name="connsiteX1203" fmla="*/ 3205118 w 12192000"/>
              <a:gd name="connsiteY1203" fmla="*/ 1267868 h 1436337"/>
              <a:gd name="connsiteX1204" fmla="*/ 10033834 w 12192000"/>
              <a:gd name="connsiteY1204" fmla="*/ 1267647 h 1436337"/>
              <a:gd name="connsiteX1205" fmla="*/ 10046026 w 12192000"/>
              <a:gd name="connsiteY1205" fmla="*/ 1278442 h 1436337"/>
              <a:gd name="connsiteX1206" fmla="*/ 10029872 w 12192000"/>
              <a:gd name="connsiteY1206" fmla="*/ 1285932 h 1436337"/>
              <a:gd name="connsiteX1207" fmla="*/ 10017680 w 12192000"/>
              <a:gd name="connsiteY1207" fmla="*/ 1275137 h 1436337"/>
              <a:gd name="connsiteX1208" fmla="*/ 10033834 w 12192000"/>
              <a:gd name="connsiteY1208" fmla="*/ 1267647 h 1436337"/>
              <a:gd name="connsiteX1209" fmla="*/ 8596389 w 12192000"/>
              <a:gd name="connsiteY1209" fmla="*/ 1267427 h 1436337"/>
              <a:gd name="connsiteX1210" fmla="*/ 8607361 w 12192000"/>
              <a:gd name="connsiteY1210" fmla="*/ 1277120 h 1436337"/>
              <a:gd name="connsiteX1211" fmla="*/ 8592732 w 12192000"/>
              <a:gd name="connsiteY1211" fmla="*/ 1283949 h 1436337"/>
              <a:gd name="connsiteX1212" fmla="*/ 8581759 w 12192000"/>
              <a:gd name="connsiteY1212" fmla="*/ 1274256 h 1436337"/>
              <a:gd name="connsiteX1213" fmla="*/ 8596389 w 12192000"/>
              <a:gd name="connsiteY1213" fmla="*/ 1267427 h 1436337"/>
              <a:gd name="connsiteX1214" fmla="*/ 639669 w 12192000"/>
              <a:gd name="connsiteY1214" fmla="*/ 1267427 h 1436337"/>
              <a:gd name="connsiteX1215" fmla="*/ 651557 w 12192000"/>
              <a:gd name="connsiteY1215" fmla="*/ 1278001 h 1436337"/>
              <a:gd name="connsiteX1216" fmla="*/ 635707 w 12192000"/>
              <a:gd name="connsiteY1216" fmla="*/ 1285271 h 1436337"/>
              <a:gd name="connsiteX1217" fmla="*/ 623820 w 12192000"/>
              <a:gd name="connsiteY1217" fmla="*/ 1274697 h 1436337"/>
              <a:gd name="connsiteX1218" fmla="*/ 639669 w 12192000"/>
              <a:gd name="connsiteY1218" fmla="*/ 1267427 h 1436337"/>
              <a:gd name="connsiteX1219" fmla="*/ 4242119 w 12192000"/>
              <a:gd name="connsiteY1219" fmla="*/ 1267289 h 1436337"/>
              <a:gd name="connsiteX1220" fmla="*/ 4254493 w 12192000"/>
              <a:gd name="connsiteY1220" fmla="*/ 1278313 h 1436337"/>
              <a:gd name="connsiteX1221" fmla="*/ 4237980 w 12192000"/>
              <a:gd name="connsiteY1221" fmla="*/ 1285995 h 1436337"/>
              <a:gd name="connsiteX1222" fmla="*/ 4225599 w 12192000"/>
              <a:gd name="connsiteY1222" fmla="*/ 1274971 h 1436337"/>
              <a:gd name="connsiteX1223" fmla="*/ 4242119 w 12192000"/>
              <a:gd name="connsiteY1223" fmla="*/ 1267289 h 1436337"/>
              <a:gd name="connsiteX1224" fmla="*/ 7144009 w 12192000"/>
              <a:gd name="connsiteY1224" fmla="*/ 1265445 h 1436337"/>
              <a:gd name="connsiteX1225" fmla="*/ 7158640 w 12192000"/>
              <a:gd name="connsiteY1225" fmla="*/ 1278222 h 1436337"/>
              <a:gd name="connsiteX1226" fmla="*/ 7139132 w 12192000"/>
              <a:gd name="connsiteY1226" fmla="*/ 1287033 h 1436337"/>
              <a:gd name="connsiteX1227" fmla="*/ 7124502 w 12192000"/>
              <a:gd name="connsiteY1227" fmla="*/ 1274256 h 1436337"/>
              <a:gd name="connsiteX1228" fmla="*/ 7144009 w 12192000"/>
              <a:gd name="connsiteY1228" fmla="*/ 1265445 h 1436337"/>
              <a:gd name="connsiteX1229" fmla="*/ 3354470 w 12192000"/>
              <a:gd name="connsiteY1229" fmla="*/ 1263682 h 1436337"/>
              <a:gd name="connsiteX1230" fmla="*/ 3367576 w 12192000"/>
              <a:gd name="connsiteY1230" fmla="*/ 1275358 h 1436337"/>
              <a:gd name="connsiteX1231" fmla="*/ 3350202 w 12192000"/>
              <a:gd name="connsiteY1231" fmla="*/ 1283289 h 1436337"/>
              <a:gd name="connsiteX1232" fmla="*/ 3337095 w 12192000"/>
              <a:gd name="connsiteY1232" fmla="*/ 1271613 h 1436337"/>
              <a:gd name="connsiteX1233" fmla="*/ 3354470 w 12192000"/>
              <a:gd name="connsiteY1233" fmla="*/ 1263682 h 1436337"/>
              <a:gd name="connsiteX1234" fmla="*/ 2012753 w 12192000"/>
              <a:gd name="connsiteY1234" fmla="*/ 1263682 h 1436337"/>
              <a:gd name="connsiteX1235" fmla="*/ 2025554 w 12192000"/>
              <a:gd name="connsiteY1235" fmla="*/ 1274917 h 1436337"/>
              <a:gd name="connsiteX1236" fmla="*/ 2008790 w 12192000"/>
              <a:gd name="connsiteY1236" fmla="*/ 1282627 h 1436337"/>
              <a:gd name="connsiteX1237" fmla="*/ 1995988 w 12192000"/>
              <a:gd name="connsiteY1237" fmla="*/ 1271392 h 1436337"/>
              <a:gd name="connsiteX1238" fmla="*/ 2012753 w 12192000"/>
              <a:gd name="connsiteY1238" fmla="*/ 1263682 h 1436337"/>
              <a:gd name="connsiteX1239" fmla="*/ 373277 w 12192000"/>
              <a:gd name="connsiteY1239" fmla="*/ 1263682 h 1436337"/>
              <a:gd name="connsiteX1240" fmla="*/ 385164 w 12192000"/>
              <a:gd name="connsiteY1240" fmla="*/ 1274256 h 1436337"/>
              <a:gd name="connsiteX1241" fmla="*/ 369315 w 12192000"/>
              <a:gd name="connsiteY1241" fmla="*/ 1281526 h 1436337"/>
              <a:gd name="connsiteX1242" fmla="*/ 357428 w 12192000"/>
              <a:gd name="connsiteY1242" fmla="*/ 1270952 h 1436337"/>
              <a:gd name="connsiteX1243" fmla="*/ 373277 w 12192000"/>
              <a:gd name="connsiteY1243" fmla="*/ 1263682 h 1436337"/>
              <a:gd name="connsiteX1244" fmla="*/ 4448144 w 12192000"/>
              <a:gd name="connsiteY1244" fmla="*/ 1263462 h 1436337"/>
              <a:gd name="connsiteX1245" fmla="*/ 4460336 w 12192000"/>
              <a:gd name="connsiteY1245" fmla="*/ 1274256 h 1436337"/>
              <a:gd name="connsiteX1246" fmla="*/ 4444181 w 12192000"/>
              <a:gd name="connsiteY1246" fmla="*/ 1281746 h 1436337"/>
              <a:gd name="connsiteX1247" fmla="*/ 4431992 w 12192000"/>
              <a:gd name="connsiteY1247" fmla="*/ 1270952 h 1436337"/>
              <a:gd name="connsiteX1248" fmla="*/ 4448144 w 12192000"/>
              <a:gd name="connsiteY1248" fmla="*/ 1263462 h 1436337"/>
              <a:gd name="connsiteX1249" fmla="*/ 7479291 w 12192000"/>
              <a:gd name="connsiteY1249" fmla="*/ 1263242 h 1436337"/>
              <a:gd name="connsiteX1250" fmla="*/ 7493922 w 12192000"/>
              <a:gd name="connsiteY1250" fmla="*/ 1276019 h 1436337"/>
              <a:gd name="connsiteX1251" fmla="*/ 7474414 w 12192000"/>
              <a:gd name="connsiteY1251" fmla="*/ 1284830 h 1436337"/>
              <a:gd name="connsiteX1252" fmla="*/ 7459783 w 12192000"/>
              <a:gd name="connsiteY1252" fmla="*/ 1272053 h 1436337"/>
              <a:gd name="connsiteX1253" fmla="*/ 7479291 w 12192000"/>
              <a:gd name="connsiteY1253" fmla="*/ 1263242 h 1436337"/>
              <a:gd name="connsiteX1254" fmla="*/ 8469719 w 12192000"/>
              <a:gd name="connsiteY1254" fmla="*/ 1263154 h 1436337"/>
              <a:gd name="connsiteX1255" fmla="*/ 8480830 w 12192000"/>
              <a:gd name="connsiteY1255" fmla="*/ 1272916 h 1436337"/>
              <a:gd name="connsiteX1256" fmla="*/ 8466058 w 12192000"/>
              <a:gd name="connsiteY1256" fmla="*/ 1279685 h 1436337"/>
              <a:gd name="connsiteX1257" fmla="*/ 8454947 w 12192000"/>
              <a:gd name="connsiteY1257" fmla="*/ 1269923 h 1436337"/>
              <a:gd name="connsiteX1258" fmla="*/ 8469719 w 12192000"/>
              <a:gd name="connsiteY1258" fmla="*/ 1263154 h 1436337"/>
              <a:gd name="connsiteX1259" fmla="*/ 9213003 w 12192000"/>
              <a:gd name="connsiteY1259" fmla="*/ 1262581 h 1436337"/>
              <a:gd name="connsiteX1260" fmla="*/ 9224585 w 12192000"/>
              <a:gd name="connsiteY1260" fmla="*/ 1272714 h 1436337"/>
              <a:gd name="connsiteX1261" fmla="*/ 9209345 w 12192000"/>
              <a:gd name="connsiteY1261" fmla="*/ 1279764 h 1436337"/>
              <a:gd name="connsiteX1262" fmla="*/ 9197763 w 12192000"/>
              <a:gd name="connsiteY1262" fmla="*/ 1269630 h 1436337"/>
              <a:gd name="connsiteX1263" fmla="*/ 9213003 w 12192000"/>
              <a:gd name="connsiteY1263" fmla="*/ 1262581 h 1436337"/>
              <a:gd name="connsiteX1264" fmla="*/ 756086 w 12192000"/>
              <a:gd name="connsiteY1264" fmla="*/ 1261479 h 1436337"/>
              <a:gd name="connsiteX1265" fmla="*/ 768278 w 12192000"/>
              <a:gd name="connsiteY1265" fmla="*/ 1272274 h 1436337"/>
              <a:gd name="connsiteX1266" fmla="*/ 751818 w 12192000"/>
              <a:gd name="connsiteY1266" fmla="*/ 1279764 h 1436337"/>
              <a:gd name="connsiteX1267" fmla="*/ 739626 w 12192000"/>
              <a:gd name="connsiteY1267" fmla="*/ 1268969 h 1436337"/>
              <a:gd name="connsiteX1268" fmla="*/ 756086 w 12192000"/>
              <a:gd name="connsiteY1268" fmla="*/ 1261479 h 1436337"/>
              <a:gd name="connsiteX1269" fmla="*/ 6188647 w 12192000"/>
              <a:gd name="connsiteY1269" fmla="*/ 1261349 h 1436337"/>
              <a:gd name="connsiteX1270" fmla="*/ 6202334 w 12192000"/>
              <a:gd name="connsiteY1270" fmla="*/ 1273417 h 1436337"/>
              <a:gd name="connsiteX1271" fmla="*/ 6184120 w 12192000"/>
              <a:gd name="connsiteY1271" fmla="*/ 1281795 h 1436337"/>
              <a:gd name="connsiteX1272" fmla="*/ 6170432 w 12192000"/>
              <a:gd name="connsiteY1272" fmla="*/ 1269728 h 1436337"/>
              <a:gd name="connsiteX1273" fmla="*/ 6188647 w 12192000"/>
              <a:gd name="connsiteY1273" fmla="*/ 1261349 h 1436337"/>
              <a:gd name="connsiteX1274" fmla="*/ 8047442 w 12192000"/>
              <a:gd name="connsiteY1274" fmla="*/ 1260598 h 1436337"/>
              <a:gd name="connsiteX1275" fmla="*/ 8060853 w 12192000"/>
              <a:gd name="connsiteY1275" fmla="*/ 1272494 h 1436337"/>
              <a:gd name="connsiteX1276" fmla="*/ 8043175 w 12192000"/>
              <a:gd name="connsiteY1276" fmla="*/ 1280645 h 1436337"/>
              <a:gd name="connsiteX1277" fmla="*/ 8029763 w 12192000"/>
              <a:gd name="connsiteY1277" fmla="*/ 1268749 h 1436337"/>
              <a:gd name="connsiteX1278" fmla="*/ 8047442 w 12192000"/>
              <a:gd name="connsiteY1278" fmla="*/ 1260598 h 1436337"/>
              <a:gd name="connsiteX1279" fmla="*/ 2729336 w 12192000"/>
              <a:gd name="connsiteY1279" fmla="*/ 1258836 h 1436337"/>
              <a:gd name="connsiteX1280" fmla="*/ 2742140 w 12192000"/>
              <a:gd name="connsiteY1280" fmla="*/ 1270071 h 1436337"/>
              <a:gd name="connsiteX1281" fmla="*/ 2725068 w 12192000"/>
              <a:gd name="connsiteY1281" fmla="*/ 1277781 h 1436337"/>
              <a:gd name="connsiteX1282" fmla="*/ 2712267 w 12192000"/>
              <a:gd name="connsiteY1282" fmla="*/ 1266546 h 1436337"/>
              <a:gd name="connsiteX1283" fmla="*/ 2729336 w 12192000"/>
              <a:gd name="connsiteY1283" fmla="*/ 1258836 h 1436337"/>
              <a:gd name="connsiteX1284" fmla="*/ 7312870 w 12192000"/>
              <a:gd name="connsiteY1284" fmla="*/ 1258175 h 1436337"/>
              <a:gd name="connsiteX1285" fmla="*/ 7327500 w 12192000"/>
              <a:gd name="connsiteY1285" fmla="*/ 1270952 h 1436337"/>
              <a:gd name="connsiteX1286" fmla="*/ 7307993 w 12192000"/>
              <a:gd name="connsiteY1286" fmla="*/ 1279764 h 1436337"/>
              <a:gd name="connsiteX1287" fmla="*/ 7293362 w 12192000"/>
              <a:gd name="connsiteY1287" fmla="*/ 1266986 h 1436337"/>
              <a:gd name="connsiteX1288" fmla="*/ 7312870 w 12192000"/>
              <a:gd name="connsiteY1288" fmla="*/ 1258175 h 1436337"/>
              <a:gd name="connsiteX1289" fmla="*/ 8178936 w 12192000"/>
              <a:gd name="connsiteY1289" fmla="*/ 1257002 h 1436337"/>
              <a:gd name="connsiteX1290" fmla="*/ 8190854 w 12192000"/>
              <a:gd name="connsiteY1290" fmla="*/ 1267304 h 1436337"/>
              <a:gd name="connsiteX1291" fmla="*/ 8175084 w 12192000"/>
              <a:gd name="connsiteY1291" fmla="*/ 1274404 h 1436337"/>
              <a:gd name="connsiteX1292" fmla="*/ 8163166 w 12192000"/>
              <a:gd name="connsiteY1292" fmla="*/ 1264102 h 1436337"/>
              <a:gd name="connsiteX1293" fmla="*/ 8178936 w 12192000"/>
              <a:gd name="connsiteY1293" fmla="*/ 1257002 h 1436337"/>
              <a:gd name="connsiteX1294" fmla="*/ 8102306 w 12192000"/>
              <a:gd name="connsiteY1294" fmla="*/ 1255972 h 1436337"/>
              <a:gd name="connsiteX1295" fmla="*/ 8114803 w 12192000"/>
              <a:gd name="connsiteY1295" fmla="*/ 1266986 h 1436337"/>
              <a:gd name="connsiteX1296" fmla="*/ 8098343 w 12192000"/>
              <a:gd name="connsiteY1296" fmla="*/ 1274476 h 1436337"/>
              <a:gd name="connsiteX1297" fmla="*/ 8085847 w 12192000"/>
              <a:gd name="connsiteY1297" fmla="*/ 1263462 h 1436337"/>
              <a:gd name="connsiteX1298" fmla="*/ 8102306 w 12192000"/>
              <a:gd name="connsiteY1298" fmla="*/ 1255972 h 1436337"/>
              <a:gd name="connsiteX1299" fmla="*/ 8725930 w 12192000"/>
              <a:gd name="connsiteY1299" fmla="*/ 1255751 h 1436337"/>
              <a:gd name="connsiteX1300" fmla="*/ 8736902 w 12192000"/>
              <a:gd name="connsiteY1300" fmla="*/ 1265445 h 1436337"/>
              <a:gd name="connsiteX1301" fmla="*/ 8722273 w 12192000"/>
              <a:gd name="connsiteY1301" fmla="*/ 1272274 h 1436337"/>
              <a:gd name="connsiteX1302" fmla="*/ 8711299 w 12192000"/>
              <a:gd name="connsiteY1302" fmla="*/ 1262581 h 1436337"/>
              <a:gd name="connsiteX1303" fmla="*/ 8725930 w 12192000"/>
              <a:gd name="connsiteY1303" fmla="*/ 1255751 h 1436337"/>
              <a:gd name="connsiteX1304" fmla="*/ 9546151 w 12192000"/>
              <a:gd name="connsiteY1304" fmla="*/ 1255531 h 1436337"/>
              <a:gd name="connsiteX1305" fmla="*/ 9558039 w 12192000"/>
              <a:gd name="connsiteY1305" fmla="*/ 1265885 h 1436337"/>
              <a:gd name="connsiteX1306" fmla="*/ 9542189 w 12192000"/>
              <a:gd name="connsiteY1306" fmla="*/ 1273155 h 1436337"/>
              <a:gd name="connsiteX1307" fmla="*/ 9530302 w 12192000"/>
              <a:gd name="connsiteY1307" fmla="*/ 1262801 h 1436337"/>
              <a:gd name="connsiteX1308" fmla="*/ 9546151 w 12192000"/>
              <a:gd name="connsiteY1308" fmla="*/ 1255531 h 1436337"/>
              <a:gd name="connsiteX1309" fmla="*/ 11174098 w 12192000"/>
              <a:gd name="connsiteY1309" fmla="*/ 1253328 h 1436337"/>
              <a:gd name="connsiteX1310" fmla="*/ 11186289 w 12192000"/>
              <a:gd name="connsiteY1310" fmla="*/ 1264122 h 1436337"/>
              <a:gd name="connsiteX1311" fmla="*/ 11170135 w 12192000"/>
              <a:gd name="connsiteY1311" fmla="*/ 1271613 h 1436337"/>
              <a:gd name="connsiteX1312" fmla="*/ 11157942 w 12192000"/>
              <a:gd name="connsiteY1312" fmla="*/ 1260818 h 1436337"/>
              <a:gd name="connsiteX1313" fmla="*/ 11174098 w 12192000"/>
              <a:gd name="connsiteY1313" fmla="*/ 1253328 h 1436337"/>
              <a:gd name="connsiteX1314" fmla="*/ 5562225 w 12192000"/>
              <a:gd name="connsiteY1314" fmla="*/ 1252667 h 1436337"/>
              <a:gd name="connsiteX1315" fmla="*/ 5574417 w 12192000"/>
              <a:gd name="connsiteY1315" fmla="*/ 1263462 h 1436337"/>
              <a:gd name="connsiteX1316" fmla="*/ 5558262 w 12192000"/>
              <a:gd name="connsiteY1316" fmla="*/ 1270952 h 1436337"/>
              <a:gd name="connsiteX1317" fmla="*/ 5546070 w 12192000"/>
              <a:gd name="connsiteY1317" fmla="*/ 1260157 h 1436337"/>
              <a:gd name="connsiteX1318" fmla="*/ 5562225 w 12192000"/>
              <a:gd name="connsiteY1318" fmla="*/ 1252667 h 1436337"/>
              <a:gd name="connsiteX1319" fmla="*/ 3885137 w 12192000"/>
              <a:gd name="connsiteY1319" fmla="*/ 1251566 h 1436337"/>
              <a:gd name="connsiteX1320" fmla="*/ 3897942 w 12192000"/>
              <a:gd name="connsiteY1320" fmla="*/ 1262801 h 1436337"/>
              <a:gd name="connsiteX1321" fmla="*/ 3880870 w 12192000"/>
              <a:gd name="connsiteY1321" fmla="*/ 1270732 h 1436337"/>
              <a:gd name="connsiteX1322" fmla="*/ 3868070 w 12192000"/>
              <a:gd name="connsiteY1322" fmla="*/ 1259497 h 1436337"/>
              <a:gd name="connsiteX1323" fmla="*/ 3885137 w 12192000"/>
              <a:gd name="connsiteY1323" fmla="*/ 1251566 h 1436337"/>
              <a:gd name="connsiteX1324" fmla="*/ 7790799 w 12192000"/>
              <a:gd name="connsiteY1324" fmla="*/ 1250464 h 1436337"/>
              <a:gd name="connsiteX1325" fmla="*/ 7804820 w 12192000"/>
              <a:gd name="connsiteY1325" fmla="*/ 1263021 h 1436337"/>
              <a:gd name="connsiteX1326" fmla="*/ 7785921 w 12192000"/>
              <a:gd name="connsiteY1326" fmla="*/ 1271612 h 1436337"/>
              <a:gd name="connsiteX1327" fmla="*/ 7771901 w 12192000"/>
              <a:gd name="connsiteY1327" fmla="*/ 1259056 h 1436337"/>
              <a:gd name="connsiteX1328" fmla="*/ 7790799 w 12192000"/>
              <a:gd name="connsiteY1328" fmla="*/ 1250464 h 1436337"/>
              <a:gd name="connsiteX1329" fmla="*/ 5397687 w 12192000"/>
              <a:gd name="connsiteY1329" fmla="*/ 1250244 h 1436337"/>
              <a:gd name="connsiteX1330" fmla="*/ 5408965 w 12192000"/>
              <a:gd name="connsiteY1330" fmla="*/ 1260157 h 1436337"/>
              <a:gd name="connsiteX1331" fmla="*/ 5393725 w 12192000"/>
              <a:gd name="connsiteY1331" fmla="*/ 1267207 h 1436337"/>
              <a:gd name="connsiteX1332" fmla="*/ 5382446 w 12192000"/>
              <a:gd name="connsiteY1332" fmla="*/ 1257293 h 1436337"/>
              <a:gd name="connsiteX1333" fmla="*/ 5397687 w 12192000"/>
              <a:gd name="connsiteY1333" fmla="*/ 1250244 h 1436337"/>
              <a:gd name="connsiteX1334" fmla="*/ 880122 w 12192000"/>
              <a:gd name="connsiteY1334" fmla="*/ 1250024 h 1436337"/>
              <a:gd name="connsiteX1335" fmla="*/ 892618 w 12192000"/>
              <a:gd name="connsiteY1335" fmla="*/ 1261259 h 1436337"/>
              <a:gd name="connsiteX1336" fmla="*/ 875854 w 12192000"/>
              <a:gd name="connsiteY1336" fmla="*/ 1268969 h 1436337"/>
              <a:gd name="connsiteX1337" fmla="*/ 863358 w 12192000"/>
              <a:gd name="connsiteY1337" fmla="*/ 1257734 h 1436337"/>
              <a:gd name="connsiteX1338" fmla="*/ 880122 w 12192000"/>
              <a:gd name="connsiteY1338" fmla="*/ 1250024 h 1436337"/>
              <a:gd name="connsiteX1339" fmla="*/ 1873155 w 12192000"/>
              <a:gd name="connsiteY1339" fmla="*/ 1250024 h 1436337"/>
              <a:gd name="connsiteX1340" fmla="*/ 1885956 w 12192000"/>
              <a:gd name="connsiteY1340" fmla="*/ 1261259 h 1436337"/>
              <a:gd name="connsiteX1341" fmla="*/ 1869193 w 12192000"/>
              <a:gd name="connsiteY1341" fmla="*/ 1268969 h 1436337"/>
              <a:gd name="connsiteX1342" fmla="*/ 1856391 w 12192000"/>
              <a:gd name="connsiteY1342" fmla="*/ 1257734 h 1436337"/>
              <a:gd name="connsiteX1343" fmla="*/ 1873155 w 12192000"/>
              <a:gd name="connsiteY1343" fmla="*/ 1250024 h 1436337"/>
              <a:gd name="connsiteX1344" fmla="*/ 5907121 w 12192000"/>
              <a:gd name="connsiteY1344" fmla="*/ 1249109 h 1436337"/>
              <a:gd name="connsiteX1345" fmla="*/ 5920255 w 12192000"/>
              <a:gd name="connsiteY1345" fmla="*/ 1260890 h 1436337"/>
              <a:gd name="connsiteX1346" fmla="*/ 5902691 w 12192000"/>
              <a:gd name="connsiteY1346" fmla="*/ 1269121 h 1436337"/>
              <a:gd name="connsiteX1347" fmla="*/ 5889558 w 12192000"/>
              <a:gd name="connsiteY1347" fmla="*/ 1257340 h 1436337"/>
              <a:gd name="connsiteX1348" fmla="*/ 5907121 w 12192000"/>
              <a:gd name="connsiteY1348" fmla="*/ 1249109 h 1436337"/>
              <a:gd name="connsiteX1349" fmla="*/ 5180070 w 12192000"/>
              <a:gd name="connsiteY1349" fmla="*/ 1246940 h 1436337"/>
              <a:gd name="connsiteX1350" fmla="*/ 5191043 w 12192000"/>
              <a:gd name="connsiteY1350" fmla="*/ 1256633 h 1436337"/>
              <a:gd name="connsiteX1351" fmla="*/ 5176412 w 12192000"/>
              <a:gd name="connsiteY1351" fmla="*/ 1263462 h 1436337"/>
              <a:gd name="connsiteX1352" fmla="*/ 5165439 w 12192000"/>
              <a:gd name="connsiteY1352" fmla="*/ 1253769 h 1436337"/>
              <a:gd name="connsiteX1353" fmla="*/ 5180070 w 12192000"/>
              <a:gd name="connsiteY1353" fmla="*/ 1246940 h 1436337"/>
              <a:gd name="connsiteX1354" fmla="*/ 778048 w 12192000"/>
              <a:gd name="connsiteY1354" fmla="*/ 1246940 h 1436337"/>
              <a:gd name="connsiteX1355" fmla="*/ 789935 w 12192000"/>
              <a:gd name="connsiteY1355" fmla="*/ 1257514 h 1436337"/>
              <a:gd name="connsiteX1356" fmla="*/ 774084 w 12192000"/>
              <a:gd name="connsiteY1356" fmla="*/ 1264784 h 1436337"/>
              <a:gd name="connsiteX1357" fmla="*/ 762198 w 12192000"/>
              <a:gd name="connsiteY1357" fmla="*/ 1254209 h 1436337"/>
              <a:gd name="connsiteX1358" fmla="*/ 778048 w 12192000"/>
              <a:gd name="connsiteY1358" fmla="*/ 1246940 h 1436337"/>
              <a:gd name="connsiteX1359" fmla="*/ 9031647 w 12192000"/>
              <a:gd name="connsiteY1359" fmla="*/ 1246058 h 1436337"/>
              <a:gd name="connsiteX1360" fmla="*/ 9042924 w 12192000"/>
              <a:gd name="connsiteY1360" fmla="*/ 1255972 h 1436337"/>
              <a:gd name="connsiteX1361" fmla="*/ 9027989 w 12192000"/>
              <a:gd name="connsiteY1361" fmla="*/ 1262801 h 1436337"/>
              <a:gd name="connsiteX1362" fmla="*/ 9016711 w 12192000"/>
              <a:gd name="connsiteY1362" fmla="*/ 1252888 h 1436337"/>
              <a:gd name="connsiteX1363" fmla="*/ 9031647 w 12192000"/>
              <a:gd name="connsiteY1363" fmla="*/ 1246058 h 1436337"/>
              <a:gd name="connsiteX1364" fmla="*/ 7924927 w 12192000"/>
              <a:gd name="connsiteY1364" fmla="*/ 1244950 h 1436337"/>
              <a:gd name="connsiteX1365" fmla="*/ 7938614 w 12192000"/>
              <a:gd name="connsiteY1365" fmla="*/ 1257018 h 1436337"/>
              <a:gd name="connsiteX1366" fmla="*/ 7920400 w 12192000"/>
              <a:gd name="connsiteY1366" fmla="*/ 1265397 h 1436337"/>
              <a:gd name="connsiteX1367" fmla="*/ 7906712 w 12192000"/>
              <a:gd name="connsiteY1367" fmla="*/ 1253329 h 1436337"/>
              <a:gd name="connsiteX1368" fmla="*/ 7924927 w 12192000"/>
              <a:gd name="connsiteY1368" fmla="*/ 1244950 h 1436337"/>
              <a:gd name="connsiteX1369" fmla="*/ 4882246 w 12192000"/>
              <a:gd name="connsiteY1369" fmla="*/ 1244737 h 1436337"/>
              <a:gd name="connsiteX1370" fmla="*/ 4893525 w 12192000"/>
              <a:gd name="connsiteY1370" fmla="*/ 1254650 h 1436337"/>
              <a:gd name="connsiteX1371" fmla="*/ 4878588 w 12192000"/>
              <a:gd name="connsiteY1371" fmla="*/ 1261479 h 1436337"/>
              <a:gd name="connsiteX1372" fmla="*/ 4867309 w 12192000"/>
              <a:gd name="connsiteY1372" fmla="*/ 1251566 h 1436337"/>
              <a:gd name="connsiteX1373" fmla="*/ 4882246 w 12192000"/>
              <a:gd name="connsiteY1373" fmla="*/ 1244737 h 1436337"/>
              <a:gd name="connsiteX1374" fmla="*/ 12073917 w 12192000"/>
              <a:gd name="connsiteY1374" fmla="*/ 1243111 h 1436337"/>
              <a:gd name="connsiteX1375" fmla="*/ 12085280 w 12192000"/>
              <a:gd name="connsiteY1375" fmla="*/ 1253127 h 1436337"/>
              <a:gd name="connsiteX1376" fmla="*/ 12070158 w 12192000"/>
              <a:gd name="connsiteY1376" fmla="*/ 1260077 h 1436337"/>
              <a:gd name="connsiteX1377" fmla="*/ 12068385 w 12192000"/>
              <a:gd name="connsiteY1377" fmla="*/ 1259359 h 1436337"/>
              <a:gd name="connsiteX1378" fmla="*/ 12067891 w 12192000"/>
              <a:gd name="connsiteY1378" fmla="*/ 1259882 h 1436337"/>
              <a:gd name="connsiteX1379" fmla="*/ 12057718 w 12192000"/>
              <a:gd name="connsiteY1379" fmla="*/ 1261259 h 1436337"/>
              <a:gd name="connsiteX1380" fmla="*/ 12054922 w 12192000"/>
              <a:gd name="connsiteY1380" fmla="*/ 1260126 h 1436337"/>
              <a:gd name="connsiteX1381" fmla="*/ 12045525 w 12192000"/>
              <a:gd name="connsiteY1381" fmla="*/ 1261479 h 1436337"/>
              <a:gd name="connsiteX1382" fmla="*/ 12043229 w 12192000"/>
              <a:gd name="connsiteY1382" fmla="*/ 1260557 h 1436337"/>
              <a:gd name="connsiteX1383" fmla="*/ 12045873 w 12192000"/>
              <a:gd name="connsiteY1383" fmla="*/ 1267117 h 1436337"/>
              <a:gd name="connsiteX1384" fmla="*/ 12029404 w 12192000"/>
              <a:gd name="connsiteY1384" fmla="*/ 1274582 h 1436337"/>
              <a:gd name="connsiteX1385" fmla="*/ 12016980 w 12192000"/>
              <a:gd name="connsiteY1385" fmla="*/ 1263775 h 1436337"/>
              <a:gd name="connsiteX1386" fmla="*/ 12033449 w 12192000"/>
              <a:gd name="connsiteY1386" fmla="*/ 1256310 h 1436337"/>
              <a:gd name="connsiteX1387" fmla="*/ 12036121 w 12192000"/>
              <a:gd name="connsiteY1387" fmla="*/ 1257382 h 1436337"/>
              <a:gd name="connsiteX1388" fmla="*/ 12033637 w 12192000"/>
              <a:gd name="connsiteY1388" fmla="*/ 1250905 h 1436337"/>
              <a:gd name="connsiteX1389" fmla="*/ 12049487 w 12192000"/>
              <a:gd name="connsiteY1389" fmla="*/ 1243635 h 1436337"/>
              <a:gd name="connsiteX1390" fmla="*/ 12052971 w 12192000"/>
              <a:gd name="connsiteY1390" fmla="*/ 1245034 h 1436337"/>
              <a:gd name="connsiteX1391" fmla="*/ 12061680 w 12192000"/>
              <a:gd name="connsiteY1391" fmla="*/ 1243855 h 1436337"/>
              <a:gd name="connsiteX1392" fmla="*/ 12063809 w 12192000"/>
              <a:gd name="connsiteY1392" fmla="*/ 1244718 h 1436337"/>
              <a:gd name="connsiteX1393" fmla="*/ 12064003 w 12192000"/>
              <a:gd name="connsiteY1393" fmla="*/ 1244512 h 1436337"/>
              <a:gd name="connsiteX1394" fmla="*/ 12073917 w 12192000"/>
              <a:gd name="connsiteY1394" fmla="*/ 1243111 h 1436337"/>
              <a:gd name="connsiteX1395" fmla="*/ 6655612 w 12192000"/>
              <a:gd name="connsiteY1395" fmla="*/ 1242769 h 1436337"/>
              <a:gd name="connsiteX1396" fmla="*/ 6669853 w 12192000"/>
              <a:gd name="connsiteY1396" fmla="*/ 1255124 h 1436337"/>
              <a:gd name="connsiteX1397" fmla="*/ 6650989 w 12192000"/>
              <a:gd name="connsiteY1397" fmla="*/ 1263651 h 1436337"/>
              <a:gd name="connsiteX1398" fmla="*/ 6636748 w 12192000"/>
              <a:gd name="connsiteY1398" fmla="*/ 1251296 h 1436337"/>
              <a:gd name="connsiteX1399" fmla="*/ 6655612 w 12192000"/>
              <a:gd name="connsiteY1399" fmla="*/ 1242769 h 1436337"/>
              <a:gd name="connsiteX1400" fmla="*/ 8251964 w 12192000"/>
              <a:gd name="connsiteY1400" fmla="*/ 1242093 h 1436337"/>
              <a:gd name="connsiteX1401" fmla="*/ 8263241 w 12192000"/>
              <a:gd name="connsiteY1401" fmla="*/ 1252006 h 1436337"/>
              <a:gd name="connsiteX1402" fmla="*/ 8248306 w 12192000"/>
              <a:gd name="connsiteY1402" fmla="*/ 1258835 h 1436337"/>
              <a:gd name="connsiteX1403" fmla="*/ 8237028 w 12192000"/>
              <a:gd name="connsiteY1403" fmla="*/ 1248922 h 1436337"/>
              <a:gd name="connsiteX1404" fmla="*/ 8251964 w 12192000"/>
              <a:gd name="connsiteY1404" fmla="*/ 1242093 h 1436337"/>
              <a:gd name="connsiteX1405" fmla="*/ 5496121 w 12192000"/>
              <a:gd name="connsiteY1405" fmla="*/ 1242093 h 1436337"/>
              <a:gd name="connsiteX1406" fmla="*/ 5507704 w 12192000"/>
              <a:gd name="connsiteY1406" fmla="*/ 1252447 h 1436337"/>
              <a:gd name="connsiteX1407" fmla="*/ 5492159 w 12192000"/>
              <a:gd name="connsiteY1407" fmla="*/ 1259497 h 1436337"/>
              <a:gd name="connsiteX1408" fmla="*/ 5480576 w 12192000"/>
              <a:gd name="connsiteY1408" fmla="*/ 1249143 h 1436337"/>
              <a:gd name="connsiteX1409" fmla="*/ 5496121 w 12192000"/>
              <a:gd name="connsiteY1409" fmla="*/ 1242093 h 1436337"/>
              <a:gd name="connsiteX1410" fmla="*/ 8347976 w 12192000"/>
              <a:gd name="connsiteY1410" fmla="*/ 1241873 h 1436337"/>
              <a:gd name="connsiteX1411" fmla="*/ 8358948 w 12192000"/>
              <a:gd name="connsiteY1411" fmla="*/ 1251566 h 1436337"/>
              <a:gd name="connsiteX1412" fmla="*/ 8344319 w 12192000"/>
              <a:gd name="connsiteY1412" fmla="*/ 1258395 h 1436337"/>
              <a:gd name="connsiteX1413" fmla="*/ 8333346 w 12192000"/>
              <a:gd name="connsiteY1413" fmla="*/ 1248702 h 1436337"/>
              <a:gd name="connsiteX1414" fmla="*/ 8347976 w 12192000"/>
              <a:gd name="connsiteY1414" fmla="*/ 1241873 h 1436337"/>
              <a:gd name="connsiteX1415" fmla="*/ 8020315 w 12192000"/>
              <a:gd name="connsiteY1415" fmla="*/ 1241873 h 1436337"/>
              <a:gd name="connsiteX1416" fmla="*/ 8033421 w 12192000"/>
              <a:gd name="connsiteY1416" fmla="*/ 1253328 h 1436337"/>
              <a:gd name="connsiteX1417" fmla="*/ 8016047 w 12192000"/>
              <a:gd name="connsiteY1417" fmla="*/ 1261259 h 1436337"/>
              <a:gd name="connsiteX1418" fmla="*/ 8002941 w 12192000"/>
              <a:gd name="connsiteY1418" fmla="*/ 1249803 h 1436337"/>
              <a:gd name="connsiteX1419" fmla="*/ 8020315 w 12192000"/>
              <a:gd name="connsiteY1419" fmla="*/ 1241873 h 1436337"/>
              <a:gd name="connsiteX1420" fmla="*/ 5308092 w 12192000"/>
              <a:gd name="connsiteY1420" fmla="*/ 1240111 h 1436337"/>
              <a:gd name="connsiteX1421" fmla="*/ 5319065 w 12192000"/>
              <a:gd name="connsiteY1421" fmla="*/ 1249804 h 1436337"/>
              <a:gd name="connsiteX1422" fmla="*/ 5304435 w 12192000"/>
              <a:gd name="connsiteY1422" fmla="*/ 1256633 h 1436337"/>
              <a:gd name="connsiteX1423" fmla="*/ 5293461 w 12192000"/>
              <a:gd name="connsiteY1423" fmla="*/ 1246940 h 1436337"/>
              <a:gd name="connsiteX1424" fmla="*/ 5308092 w 12192000"/>
              <a:gd name="connsiteY1424" fmla="*/ 1240111 h 1436337"/>
              <a:gd name="connsiteX1425" fmla="*/ 4702999 w 12192000"/>
              <a:gd name="connsiteY1425" fmla="*/ 1239230 h 1436337"/>
              <a:gd name="connsiteX1426" fmla="*/ 4714582 w 12192000"/>
              <a:gd name="connsiteY1426" fmla="*/ 1249363 h 1436337"/>
              <a:gd name="connsiteX1427" fmla="*/ 4699035 w 12192000"/>
              <a:gd name="connsiteY1427" fmla="*/ 1256412 h 1436337"/>
              <a:gd name="connsiteX1428" fmla="*/ 4687453 w 12192000"/>
              <a:gd name="connsiteY1428" fmla="*/ 1246279 h 1436337"/>
              <a:gd name="connsiteX1429" fmla="*/ 4702999 w 12192000"/>
              <a:gd name="connsiteY1429" fmla="*/ 1239230 h 1436337"/>
              <a:gd name="connsiteX1430" fmla="*/ 2877227 w 12192000"/>
              <a:gd name="connsiteY1430" fmla="*/ 1239216 h 1436337"/>
              <a:gd name="connsiteX1431" fmla="*/ 2889856 w 12192000"/>
              <a:gd name="connsiteY1431" fmla="*/ 1250493 h 1436337"/>
              <a:gd name="connsiteX1432" fmla="*/ 2872990 w 12192000"/>
              <a:gd name="connsiteY1432" fmla="*/ 1258358 h 1436337"/>
              <a:gd name="connsiteX1433" fmla="*/ 2860363 w 12192000"/>
              <a:gd name="connsiteY1433" fmla="*/ 1247082 h 1436337"/>
              <a:gd name="connsiteX1434" fmla="*/ 2877227 w 12192000"/>
              <a:gd name="connsiteY1434" fmla="*/ 1239216 h 1436337"/>
              <a:gd name="connsiteX1435" fmla="*/ 245567 w 12192000"/>
              <a:gd name="connsiteY1435" fmla="*/ 1238568 h 1436337"/>
              <a:gd name="connsiteX1436" fmla="*/ 257454 w 12192000"/>
              <a:gd name="connsiteY1436" fmla="*/ 1249142 h 1436337"/>
              <a:gd name="connsiteX1437" fmla="*/ 241605 w 12192000"/>
              <a:gd name="connsiteY1437" fmla="*/ 1256412 h 1436337"/>
              <a:gd name="connsiteX1438" fmla="*/ 229718 w 12192000"/>
              <a:gd name="connsiteY1438" fmla="*/ 1245838 h 1436337"/>
              <a:gd name="connsiteX1439" fmla="*/ 245567 w 12192000"/>
              <a:gd name="connsiteY1439" fmla="*/ 1238568 h 1436337"/>
              <a:gd name="connsiteX1440" fmla="*/ 5056010 w 12192000"/>
              <a:gd name="connsiteY1440" fmla="*/ 1237247 h 1436337"/>
              <a:gd name="connsiteX1441" fmla="*/ 5066983 w 12192000"/>
              <a:gd name="connsiteY1441" fmla="*/ 1246940 h 1436337"/>
              <a:gd name="connsiteX1442" fmla="*/ 5052352 w 12192000"/>
              <a:gd name="connsiteY1442" fmla="*/ 1253769 h 1436337"/>
              <a:gd name="connsiteX1443" fmla="*/ 5041379 w 12192000"/>
              <a:gd name="connsiteY1443" fmla="*/ 1244076 h 1436337"/>
              <a:gd name="connsiteX1444" fmla="*/ 5056010 w 12192000"/>
              <a:gd name="connsiteY1444" fmla="*/ 1237247 h 1436337"/>
              <a:gd name="connsiteX1445" fmla="*/ 5674679 w 12192000"/>
              <a:gd name="connsiteY1445" fmla="*/ 1235484 h 1436337"/>
              <a:gd name="connsiteX1446" fmla="*/ 5687177 w 12192000"/>
              <a:gd name="connsiteY1446" fmla="*/ 1246499 h 1436337"/>
              <a:gd name="connsiteX1447" fmla="*/ 5670411 w 12192000"/>
              <a:gd name="connsiteY1447" fmla="*/ 1254209 h 1436337"/>
              <a:gd name="connsiteX1448" fmla="*/ 5657914 w 12192000"/>
              <a:gd name="connsiteY1448" fmla="*/ 1243194 h 1436337"/>
              <a:gd name="connsiteX1449" fmla="*/ 5674679 w 12192000"/>
              <a:gd name="connsiteY1449" fmla="*/ 1235484 h 1436337"/>
              <a:gd name="connsiteX1450" fmla="*/ 899645 w 12192000"/>
              <a:gd name="connsiteY1450" fmla="*/ 1234383 h 1436337"/>
              <a:gd name="connsiteX1451" fmla="*/ 911837 w 12192000"/>
              <a:gd name="connsiteY1451" fmla="*/ 1245177 h 1436337"/>
              <a:gd name="connsiteX1452" fmla="*/ 895377 w 12192000"/>
              <a:gd name="connsiteY1452" fmla="*/ 1252667 h 1436337"/>
              <a:gd name="connsiteX1453" fmla="*/ 883186 w 12192000"/>
              <a:gd name="connsiteY1453" fmla="*/ 1241873 h 1436337"/>
              <a:gd name="connsiteX1454" fmla="*/ 899645 w 12192000"/>
              <a:gd name="connsiteY1454" fmla="*/ 1234383 h 1436337"/>
              <a:gd name="connsiteX1455" fmla="*/ 4108269 w 12192000"/>
              <a:gd name="connsiteY1455" fmla="*/ 1234162 h 1436337"/>
              <a:gd name="connsiteX1456" fmla="*/ 4120766 w 12192000"/>
              <a:gd name="connsiteY1456" fmla="*/ 1245177 h 1436337"/>
              <a:gd name="connsiteX1457" fmla="*/ 4104304 w 12192000"/>
              <a:gd name="connsiteY1457" fmla="*/ 1252888 h 1436337"/>
              <a:gd name="connsiteX1458" fmla="*/ 4091807 w 12192000"/>
              <a:gd name="connsiteY1458" fmla="*/ 1241873 h 1436337"/>
              <a:gd name="connsiteX1459" fmla="*/ 4108269 w 12192000"/>
              <a:gd name="connsiteY1459" fmla="*/ 1234162 h 1436337"/>
              <a:gd name="connsiteX1460" fmla="*/ 1734472 w 12192000"/>
              <a:gd name="connsiteY1460" fmla="*/ 1233942 h 1436337"/>
              <a:gd name="connsiteX1461" fmla="*/ 1747273 w 12192000"/>
              <a:gd name="connsiteY1461" fmla="*/ 1245177 h 1436337"/>
              <a:gd name="connsiteX1462" fmla="*/ 1730509 w 12192000"/>
              <a:gd name="connsiteY1462" fmla="*/ 1252888 h 1436337"/>
              <a:gd name="connsiteX1463" fmla="*/ 1717707 w 12192000"/>
              <a:gd name="connsiteY1463" fmla="*/ 1241652 h 1436337"/>
              <a:gd name="connsiteX1464" fmla="*/ 1734472 w 12192000"/>
              <a:gd name="connsiteY1464" fmla="*/ 1233942 h 1436337"/>
              <a:gd name="connsiteX1465" fmla="*/ 9353516 w 12192000"/>
              <a:gd name="connsiteY1465" fmla="*/ 1232400 h 1436337"/>
              <a:gd name="connsiteX1466" fmla="*/ 9365098 w 12192000"/>
              <a:gd name="connsiteY1466" fmla="*/ 1242534 h 1436337"/>
              <a:gd name="connsiteX1467" fmla="*/ 9349858 w 12192000"/>
              <a:gd name="connsiteY1467" fmla="*/ 1249583 h 1436337"/>
              <a:gd name="connsiteX1468" fmla="*/ 9338276 w 12192000"/>
              <a:gd name="connsiteY1468" fmla="*/ 1239450 h 1436337"/>
              <a:gd name="connsiteX1469" fmla="*/ 9353516 w 12192000"/>
              <a:gd name="connsiteY1469" fmla="*/ 1232400 h 1436337"/>
              <a:gd name="connsiteX1470" fmla="*/ 9688827 w 12192000"/>
              <a:gd name="connsiteY1470" fmla="*/ 1232020 h 1436337"/>
              <a:gd name="connsiteX1471" fmla="*/ 9700695 w 12192000"/>
              <a:gd name="connsiteY1471" fmla="*/ 1242541 h 1436337"/>
              <a:gd name="connsiteX1472" fmla="*/ 9684876 w 12192000"/>
              <a:gd name="connsiteY1472" fmla="*/ 1249857 h 1436337"/>
              <a:gd name="connsiteX1473" fmla="*/ 9673007 w 12192000"/>
              <a:gd name="connsiteY1473" fmla="*/ 1239337 h 1436337"/>
              <a:gd name="connsiteX1474" fmla="*/ 9688827 w 12192000"/>
              <a:gd name="connsiteY1474" fmla="*/ 1232020 h 1436337"/>
              <a:gd name="connsiteX1475" fmla="*/ 8858519 w 12192000"/>
              <a:gd name="connsiteY1475" fmla="*/ 1231960 h 1436337"/>
              <a:gd name="connsiteX1476" fmla="*/ 8869491 w 12192000"/>
              <a:gd name="connsiteY1476" fmla="*/ 1241653 h 1436337"/>
              <a:gd name="connsiteX1477" fmla="*/ 8854861 w 12192000"/>
              <a:gd name="connsiteY1477" fmla="*/ 1248482 h 1436337"/>
              <a:gd name="connsiteX1478" fmla="*/ 8843888 w 12192000"/>
              <a:gd name="connsiteY1478" fmla="*/ 1238789 h 1436337"/>
              <a:gd name="connsiteX1479" fmla="*/ 8858519 w 12192000"/>
              <a:gd name="connsiteY1479" fmla="*/ 1231960 h 1436337"/>
              <a:gd name="connsiteX1480" fmla="*/ 5790080 w 12192000"/>
              <a:gd name="connsiteY1480" fmla="*/ 1231519 h 1436337"/>
              <a:gd name="connsiteX1481" fmla="*/ 5802882 w 12192000"/>
              <a:gd name="connsiteY1481" fmla="*/ 1242974 h 1436337"/>
              <a:gd name="connsiteX1482" fmla="*/ 5785914 w 12192000"/>
              <a:gd name="connsiteY1482" fmla="*/ 1250905 h 1436337"/>
              <a:gd name="connsiteX1483" fmla="*/ 5773113 w 12192000"/>
              <a:gd name="connsiteY1483" fmla="*/ 1239450 h 1436337"/>
              <a:gd name="connsiteX1484" fmla="*/ 5790080 w 12192000"/>
              <a:gd name="connsiteY1484" fmla="*/ 1231519 h 1436337"/>
              <a:gd name="connsiteX1485" fmla="*/ 4515827 w 12192000"/>
              <a:gd name="connsiteY1485" fmla="*/ 1230858 h 1436337"/>
              <a:gd name="connsiteX1486" fmla="*/ 4527718 w 12192000"/>
              <a:gd name="connsiteY1486" fmla="*/ 1241432 h 1436337"/>
              <a:gd name="connsiteX1487" fmla="*/ 4511863 w 12192000"/>
              <a:gd name="connsiteY1487" fmla="*/ 1248702 h 1436337"/>
              <a:gd name="connsiteX1488" fmla="*/ 4499978 w 12192000"/>
              <a:gd name="connsiteY1488" fmla="*/ 1238128 h 1436337"/>
              <a:gd name="connsiteX1489" fmla="*/ 4515827 w 12192000"/>
              <a:gd name="connsiteY1489" fmla="*/ 1230858 h 1436337"/>
              <a:gd name="connsiteX1490" fmla="*/ 10517859 w 12192000"/>
              <a:gd name="connsiteY1490" fmla="*/ 1229757 h 1436337"/>
              <a:gd name="connsiteX1491" fmla="*/ 10529747 w 12192000"/>
              <a:gd name="connsiteY1491" fmla="*/ 1240331 h 1436337"/>
              <a:gd name="connsiteX1492" fmla="*/ 10513896 w 12192000"/>
              <a:gd name="connsiteY1492" fmla="*/ 1247601 h 1436337"/>
              <a:gd name="connsiteX1493" fmla="*/ 10502009 w 12192000"/>
              <a:gd name="connsiteY1493" fmla="*/ 1237026 h 1436337"/>
              <a:gd name="connsiteX1494" fmla="*/ 10517859 w 12192000"/>
              <a:gd name="connsiteY1494" fmla="*/ 1229757 h 1436337"/>
              <a:gd name="connsiteX1495" fmla="*/ 1026120 w 12192000"/>
              <a:gd name="connsiteY1495" fmla="*/ 1229536 h 1436337"/>
              <a:gd name="connsiteX1496" fmla="*/ 1038617 w 12192000"/>
              <a:gd name="connsiteY1496" fmla="*/ 1240771 h 1436337"/>
              <a:gd name="connsiteX1497" fmla="*/ 1021852 w 12192000"/>
              <a:gd name="connsiteY1497" fmla="*/ 1248482 h 1436337"/>
              <a:gd name="connsiteX1498" fmla="*/ 1009357 w 12192000"/>
              <a:gd name="connsiteY1498" fmla="*/ 1237247 h 1436337"/>
              <a:gd name="connsiteX1499" fmla="*/ 1026120 w 12192000"/>
              <a:gd name="connsiteY1499" fmla="*/ 1229536 h 1436337"/>
              <a:gd name="connsiteX1500" fmla="*/ 10656849 w 12192000"/>
              <a:gd name="connsiteY1500" fmla="*/ 1229096 h 1436337"/>
              <a:gd name="connsiteX1501" fmla="*/ 10668736 w 12192000"/>
              <a:gd name="connsiteY1501" fmla="*/ 1239670 h 1436337"/>
              <a:gd name="connsiteX1502" fmla="*/ 10652887 w 12192000"/>
              <a:gd name="connsiteY1502" fmla="*/ 1246940 h 1436337"/>
              <a:gd name="connsiteX1503" fmla="*/ 10641000 w 12192000"/>
              <a:gd name="connsiteY1503" fmla="*/ 1236366 h 1436337"/>
              <a:gd name="connsiteX1504" fmla="*/ 10656849 w 12192000"/>
              <a:gd name="connsiteY1504" fmla="*/ 1229096 h 1436337"/>
              <a:gd name="connsiteX1505" fmla="*/ 8078227 w 12192000"/>
              <a:gd name="connsiteY1505" fmla="*/ 1229096 h 1436337"/>
              <a:gd name="connsiteX1506" fmla="*/ 8090419 w 12192000"/>
              <a:gd name="connsiteY1506" fmla="*/ 1239670 h 1436337"/>
              <a:gd name="connsiteX1507" fmla="*/ 8074264 w 12192000"/>
              <a:gd name="connsiteY1507" fmla="*/ 1247160 h 1436337"/>
              <a:gd name="connsiteX1508" fmla="*/ 8062072 w 12192000"/>
              <a:gd name="connsiteY1508" fmla="*/ 1236586 h 1436337"/>
              <a:gd name="connsiteX1509" fmla="*/ 8078227 w 12192000"/>
              <a:gd name="connsiteY1509" fmla="*/ 1229096 h 1436337"/>
              <a:gd name="connsiteX1510" fmla="*/ 4317990 w 12192000"/>
              <a:gd name="connsiteY1510" fmla="*/ 1227994 h 1436337"/>
              <a:gd name="connsiteX1511" fmla="*/ 4330186 w 12192000"/>
              <a:gd name="connsiteY1511" fmla="*/ 1238789 h 1436337"/>
              <a:gd name="connsiteX1512" fmla="*/ 4314028 w 12192000"/>
              <a:gd name="connsiteY1512" fmla="*/ 1246279 h 1436337"/>
              <a:gd name="connsiteX1513" fmla="*/ 4301836 w 12192000"/>
              <a:gd name="connsiteY1513" fmla="*/ 1235484 h 1436337"/>
              <a:gd name="connsiteX1514" fmla="*/ 4317990 w 12192000"/>
              <a:gd name="connsiteY1514" fmla="*/ 1227994 h 1436337"/>
              <a:gd name="connsiteX1515" fmla="*/ 669557 w 12192000"/>
              <a:gd name="connsiteY1515" fmla="*/ 1227333 h 1436337"/>
              <a:gd name="connsiteX1516" fmla="*/ 681140 w 12192000"/>
              <a:gd name="connsiteY1516" fmla="*/ 1237687 h 1436337"/>
              <a:gd name="connsiteX1517" fmla="*/ 665595 w 12192000"/>
              <a:gd name="connsiteY1517" fmla="*/ 1244737 h 1436337"/>
              <a:gd name="connsiteX1518" fmla="*/ 654013 w 12192000"/>
              <a:gd name="connsiteY1518" fmla="*/ 1234383 h 1436337"/>
              <a:gd name="connsiteX1519" fmla="*/ 669557 w 12192000"/>
              <a:gd name="connsiteY1519" fmla="*/ 1227333 h 1436337"/>
              <a:gd name="connsiteX1520" fmla="*/ 6352746 w 12192000"/>
              <a:gd name="connsiteY1520" fmla="*/ 1227021 h 1436337"/>
              <a:gd name="connsiteX1521" fmla="*/ 6366433 w 12192000"/>
              <a:gd name="connsiteY1521" fmla="*/ 1239089 h 1436337"/>
              <a:gd name="connsiteX1522" fmla="*/ 6348219 w 12192000"/>
              <a:gd name="connsiteY1522" fmla="*/ 1247468 h 1436337"/>
              <a:gd name="connsiteX1523" fmla="*/ 6334532 w 12192000"/>
              <a:gd name="connsiteY1523" fmla="*/ 1235400 h 1436337"/>
              <a:gd name="connsiteX1524" fmla="*/ 6352746 w 12192000"/>
              <a:gd name="connsiteY1524" fmla="*/ 1227021 h 1436337"/>
              <a:gd name="connsiteX1525" fmla="*/ 12088503 w 12192000"/>
              <a:gd name="connsiteY1525" fmla="*/ 1226452 h 1436337"/>
              <a:gd name="connsiteX1526" fmla="*/ 12099779 w 12192000"/>
              <a:gd name="connsiteY1526" fmla="*/ 1236365 h 1436337"/>
              <a:gd name="connsiteX1527" fmla="*/ 12084845 w 12192000"/>
              <a:gd name="connsiteY1527" fmla="*/ 1243194 h 1436337"/>
              <a:gd name="connsiteX1528" fmla="*/ 12073568 w 12192000"/>
              <a:gd name="connsiteY1528" fmla="*/ 1233281 h 1436337"/>
              <a:gd name="connsiteX1529" fmla="*/ 12088503 w 12192000"/>
              <a:gd name="connsiteY1529" fmla="*/ 1226452 h 1436337"/>
              <a:gd name="connsiteX1530" fmla="*/ 8155342 w 12192000"/>
              <a:gd name="connsiteY1530" fmla="*/ 1225130 h 1436337"/>
              <a:gd name="connsiteX1531" fmla="*/ 8166924 w 12192000"/>
              <a:gd name="connsiteY1531" fmla="*/ 1235264 h 1436337"/>
              <a:gd name="connsiteX1532" fmla="*/ 8151684 w 12192000"/>
              <a:gd name="connsiteY1532" fmla="*/ 1242314 h 1436337"/>
              <a:gd name="connsiteX1533" fmla="*/ 8140102 w 12192000"/>
              <a:gd name="connsiteY1533" fmla="*/ 1232180 h 1436337"/>
              <a:gd name="connsiteX1534" fmla="*/ 8155342 w 12192000"/>
              <a:gd name="connsiteY1534" fmla="*/ 1225130 h 1436337"/>
              <a:gd name="connsiteX1535" fmla="*/ 6064401 w 12192000"/>
              <a:gd name="connsiteY1535" fmla="*/ 1224690 h 1436337"/>
              <a:gd name="connsiteX1536" fmla="*/ 6077813 w 12192000"/>
              <a:gd name="connsiteY1536" fmla="*/ 1236366 h 1436337"/>
              <a:gd name="connsiteX1537" fmla="*/ 6060134 w 12192000"/>
              <a:gd name="connsiteY1537" fmla="*/ 1244517 h 1436337"/>
              <a:gd name="connsiteX1538" fmla="*/ 6046723 w 12192000"/>
              <a:gd name="connsiteY1538" fmla="*/ 1232841 h 1436337"/>
              <a:gd name="connsiteX1539" fmla="*/ 6064401 w 12192000"/>
              <a:gd name="connsiteY1539" fmla="*/ 1224690 h 1436337"/>
              <a:gd name="connsiteX1540" fmla="*/ 10380699 w 12192000"/>
              <a:gd name="connsiteY1540" fmla="*/ 1224690 h 1436337"/>
              <a:gd name="connsiteX1541" fmla="*/ 10392586 w 12192000"/>
              <a:gd name="connsiteY1541" fmla="*/ 1235264 h 1436337"/>
              <a:gd name="connsiteX1542" fmla="*/ 10376735 w 12192000"/>
              <a:gd name="connsiteY1542" fmla="*/ 1242534 h 1436337"/>
              <a:gd name="connsiteX1543" fmla="*/ 10364849 w 12192000"/>
              <a:gd name="connsiteY1543" fmla="*/ 1231960 h 1436337"/>
              <a:gd name="connsiteX1544" fmla="*/ 10380699 w 12192000"/>
              <a:gd name="connsiteY1544" fmla="*/ 1224690 h 1436337"/>
              <a:gd name="connsiteX1545" fmla="*/ 5601566 w 12192000"/>
              <a:gd name="connsiteY1545" fmla="*/ 1224249 h 1436337"/>
              <a:gd name="connsiteX1546" fmla="*/ 5613453 w 12192000"/>
              <a:gd name="connsiteY1546" fmla="*/ 1234823 h 1436337"/>
              <a:gd name="connsiteX1547" fmla="*/ 5597603 w 12192000"/>
              <a:gd name="connsiteY1547" fmla="*/ 1242093 h 1436337"/>
              <a:gd name="connsiteX1548" fmla="*/ 5585715 w 12192000"/>
              <a:gd name="connsiteY1548" fmla="*/ 1231519 h 1436337"/>
              <a:gd name="connsiteX1549" fmla="*/ 5601566 w 12192000"/>
              <a:gd name="connsiteY1549" fmla="*/ 1224249 h 1436337"/>
              <a:gd name="connsiteX1550" fmla="*/ 11323756 w 12192000"/>
              <a:gd name="connsiteY1550" fmla="*/ 1224029 h 1436337"/>
              <a:gd name="connsiteX1551" fmla="*/ 11335947 w 12192000"/>
              <a:gd name="connsiteY1551" fmla="*/ 1234824 h 1436337"/>
              <a:gd name="connsiteX1552" fmla="*/ 11319793 w 12192000"/>
              <a:gd name="connsiteY1552" fmla="*/ 1242314 h 1436337"/>
              <a:gd name="connsiteX1553" fmla="*/ 11307601 w 12192000"/>
              <a:gd name="connsiteY1553" fmla="*/ 1231519 h 1436337"/>
              <a:gd name="connsiteX1554" fmla="*/ 11323756 w 12192000"/>
              <a:gd name="connsiteY1554" fmla="*/ 1224029 h 1436337"/>
              <a:gd name="connsiteX1555" fmla="*/ 7633826 w 12192000"/>
              <a:gd name="connsiteY1555" fmla="*/ 1223589 h 1436337"/>
              <a:gd name="connsiteX1556" fmla="*/ 7647847 w 12192000"/>
              <a:gd name="connsiteY1556" fmla="*/ 1236145 h 1436337"/>
              <a:gd name="connsiteX1557" fmla="*/ 7628949 w 12192000"/>
              <a:gd name="connsiteY1557" fmla="*/ 1244737 h 1436337"/>
              <a:gd name="connsiteX1558" fmla="*/ 7614928 w 12192000"/>
              <a:gd name="connsiteY1558" fmla="*/ 1232180 h 1436337"/>
              <a:gd name="connsiteX1559" fmla="*/ 7633826 w 12192000"/>
              <a:gd name="connsiteY1559" fmla="*/ 1223589 h 1436337"/>
              <a:gd name="connsiteX1560" fmla="*/ 8568043 w 12192000"/>
              <a:gd name="connsiteY1560" fmla="*/ 1223588 h 1436337"/>
              <a:gd name="connsiteX1561" fmla="*/ 8578711 w 12192000"/>
              <a:gd name="connsiteY1561" fmla="*/ 1233061 h 1436337"/>
              <a:gd name="connsiteX1562" fmla="*/ 8564386 w 12192000"/>
              <a:gd name="connsiteY1562" fmla="*/ 1239670 h 1436337"/>
              <a:gd name="connsiteX1563" fmla="*/ 8553717 w 12192000"/>
              <a:gd name="connsiteY1563" fmla="*/ 1230197 h 1436337"/>
              <a:gd name="connsiteX1564" fmla="*/ 8568043 w 12192000"/>
              <a:gd name="connsiteY1564" fmla="*/ 1223588 h 1436337"/>
              <a:gd name="connsiteX1565" fmla="*/ 3746156 w 12192000"/>
              <a:gd name="connsiteY1565" fmla="*/ 1223588 h 1436337"/>
              <a:gd name="connsiteX1566" fmla="*/ 3758953 w 12192000"/>
              <a:gd name="connsiteY1566" fmla="*/ 1234824 h 1436337"/>
              <a:gd name="connsiteX1567" fmla="*/ 3741881 w 12192000"/>
              <a:gd name="connsiteY1567" fmla="*/ 1242754 h 1436337"/>
              <a:gd name="connsiteX1568" fmla="*/ 3729077 w 12192000"/>
              <a:gd name="connsiteY1568" fmla="*/ 1231519 h 1436337"/>
              <a:gd name="connsiteX1569" fmla="*/ 3746156 w 12192000"/>
              <a:gd name="connsiteY1569" fmla="*/ 1223588 h 1436337"/>
              <a:gd name="connsiteX1570" fmla="*/ 7995016 w 12192000"/>
              <a:gd name="connsiteY1570" fmla="*/ 1223368 h 1436337"/>
              <a:gd name="connsiteX1571" fmla="*/ 8007817 w 12192000"/>
              <a:gd name="connsiteY1571" fmla="*/ 1234603 h 1436337"/>
              <a:gd name="connsiteX1572" fmla="*/ 7991053 w 12192000"/>
              <a:gd name="connsiteY1572" fmla="*/ 1242314 h 1436337"/>
              <a:gd name="connsiteX1573" fmla="*/ 7978252 w 12192000"/>
              <a:gd name="connsiteY1573" fmla="*/ 1231078 h 1436337"/>
              <a:gd name="connsiteX1574" fmla="*/ 7995016 w 12192000"/>
              <a:gd name="connsiteY1574" fmla="*/ 1223368 h 1436337"/>
              <a:gd name="connsiteX1575" fmla="*/ 801534 w 12192000"/>
              <a:gd name="connsiteY1575" fmla="*/ 1220945 h 1436337"/>
              <a:gd name="connsiteX1576" fmla="*/ 813116 w 12192000"/>
              <a:gd name="connsiteY1576" fmla="*/ 1231299 h 1436337"/>
              <a:gd name="connsiteX1577" fmla="*/ 797572 w 12192000"/>
              <a:gd name="connsiteY1577" fmla="*/ 1238348 h 1436337"/>
              <a:gd name="connsiteX1578" fmla="*/ 785990 w 12192000"/>
              <a:gd name="connsiteY1578" fmla="*/ 1227994 h 1436337"/>
              <a:gd name="connsiteX1579" fmla="*/ 801534 w 12192000"/>
              <a:gd name="connsiteY1579" fmla="*/ 1220945 h 1436337"/>
              <a:gd name="connsiteX1580" fmla="*/ 11898002 w 12192000"/>
              <a:gd name="connsiteY1580" fmla="*/ 1220945 h 1436337"/>
              <a:gd name="connsiteX1581" fmla="*/ 11910193 w 12192000"/>
              <a:gd name="connsiteY1581" fmla="*/ 1231739 h 1436337"/>
              <a:gd name="connsiteX1582" fmla="*/ 11893734 w 12192000"/>
              <a:gd name="connsiteY1582" fmla="*/ 1239230 h 1436337"/>
              <a:gd name="connsiteX1583" fmla="*/ 11881542 w 12192000"/>
              <a:gd name="connsiteY1583" fmla="*/ 1228435 h 1436337"/>
              <a:gd name="connsiteX1584" fmla="*/ 11898002 w 12192000"/>
              <a:gd name="connsiteY1584" fmla="*/ 1220945 h 1436337"/>
              <a:gd name="connsiteX1585" fmla="*/ 8445000 w 12192000"/>
              <a:gd name="connsiteY1585" fmla="*/ 1220389 h 1436337"/>
              <a:gd name="connsiteX1586" fmla="*/ 8455857 w 12192000"/>
              <a:gd name="connsiteY1586" fmla="*/ 1229900 h 1436337"/>
              <a:gd name="connsiteX1587" fmla="*/ 8441434 w 12192000"/>
              <a:gd name="connsiteY1587" fmla="*/ 1236485 h 1436337"/>
              <a:gd name="connsiteX1588" fmla="*/ 8430577 w 12192000"/>
              <a:gd name="connsiteY1588" fmla="*/ 1226975 h 1436337"/>
              <a:gd name="connsiteX1589" fmla="*/ 8445000 w 12192000"/>
              <a:gd name="connsiteY1589" fmla="*/ 1220389 h 1436337"/>
              <a:gd name="connsiteX1590" fmla="*/ 10797668 w 12192000"/>
              <a:gd name="connsiteY1590" fmla="*/ 1220284 h 1436337"/>
              <a:gd name="connsiteX1591" fmla="*/ 10809554 w 12192000"/>
              <a:gd name="connsiteY1591" fmla="*/ 1230858 h 1436337"/>
              <a:gd name="connsiteX1592" fmla="*/ 10793705 w 12192000"/>
              <a:gd name="connsiteY1592" fmla="*/ 1238128 h 1436337"/>
              <a:gd name="connsiteX1593" fmla="*/ 10781818 w 12192000"/>
              <a:gd name="connsiteY1593" fmla="*/ 1227554 h 1436337"/>
              <a:gd name="connsiteX1594" fmla="*/ 10797668 w 12192000"/>
              <a:gd name="connsiteY1594" fmla="*/ 1220284 h 1436337"/>
              <a:gd name="connsiteX1595" fmla="*/ 7902051 w 12192000"/>
              <a:gd name="connsiteY1595" fmla="*/ 1220064 h 1436337"/>
              <a:gd name="connsiteX1596" fmla="*/ 7915462 w 12192000"/>
              <a:gd name="connsiteY1596" fmla="*/ 1231960 h 1436337"/>
              <a:gd name="connsiteX1597" fmla="*/ 7897784 w 12192000"/>
              <a:gd name="connsiteY1597" fmla="*/ 1240111 h 1436337"/>
              <a:gd name="connsiteX1598" fmla="*/ 7884372 w 12192000"/>
              <a:gd name="connsiteY1598" fmla="*/ 1228215 h 1436337"/>
              <a:gd name="connsiteX1599" fmla="*/ 7902051 w 12192000"/>
              <a:gd name="connsiteY1599" fmla="*/ 1220064 h 1436337"/>
              <a:gd name="connsiteX1600" fmla="*/ 917950 w 12192000"/>
              <a:gd name="connsiteY1600" fmla="*/ 1219843 h 1436337"/>
              <a:gd name="connsiteX1601" fmla="*/ 929837 w 12192000"/>
              <a:gd name="connsiteY1601" fmla="*/ 1230417 h 1436337"/>
              <a:gd name="connsiteX1602" fmla="*/ 913987 w 12192000"/>
              <a:gd name="connsiteY1602" fmla="*/ 1237687 h 1436337"/>
              <a:gd name="connsiteX1603" fmla="*/ 902101 w 12192000"/>
              <a:gd name="connsiteY1603" fmla="*/ 1227113 h 1436337"/>
              <a:gd name="connsiteX1604" fmla="*/ 917950 w 12192000"/>
              <a:gd name="connsiteY1604" fmla="*/ 1219843 h 1436337"/>
              <a:gd name="connsiteX1605" fmla="*/ 1595484 w 12192000"/>
              <a:gd name="connsiteY1605" fmla="*/ 1219623 h 1436337"/>
              <a:gd name="connsiteX1606" fmla="*/ 1608285 w 12192000"/>
              <a:gd name="connsiteY1606" fmla="*/ 1230858 h 1436337"/>
              <a:gd name="connsiteX1607" fmla="*/ 1591521 w 12192000"/>
              <a:gd name="connsiteY1607" fmla="*/ 1238569 h 1436337"/>
              <a:gd name="connsiteX1608" fmla="*/ 1578720 w 12192000"/>
              <a:gd name="connsiteY1608" fmla="*/ 1227333 h 1436337"/>
              <a:gd name="connsiteX1609" fmla="*/ 1595484 w 12192000"/>
              <a:gd name="connsiteY1609" fmla="*/ 1219623 h 1436337"/>
              <a:gd name="connsiteX1610" fmla="*/ 3025605 w 12192000"/>
              <a:gd name="connsiteY1610" fmla="*/ 1218081 h 1436337"/>
              <a:gd name="connsiteX1611" fmla="*/ 3038408 w 12192000"/>
              <a:gd name="connsiteY1611" fmla="*/ 1229316 h 1436337"/>
              <a:gd name="connsiteX1612" fmla="*/ 3021338 w 12192000"/>
              <a:gd name="connsiteY1612" fmla="*/ 1237027 h 1436337"/>
              <a:gd name="connsiteX1613" fmla="*/ 3008538 w 12192000"/>
              <a:gd name="connsiteY1613" fmla="*/ 1225792 h 1436337"/>
              <a:gd name="connsiteX1614" fmla="*/ 3025605 w 12192000"/>
              <a:gd name="connsiteY1614" fmla="*/ 1218081 h 1436337"/>
              <a:gd name="connsiteX1615" fmla="*/ 10243843 w 12192000"/>
              <a:gd name="connsiteY1615" fmla="*/ 1217200 h 1436337"/>
              <a:gd name="connsiteX1616" fmla="*/ 10255730 w 12192000"/>
              <a:gd name="connsiteY1616" fmla="*/ 1227774 h 1436337"/>
              <a:gd name="connsiteX1617" fmla="*/ 10239880 w 12192000"/>
              <a:gd name="connsiteY1617" fmla="*/ 1235044 h 1436337"/>
              <a:gd name="connsiteX1618" fmla="*/ 10227993 w 12192000"/>
              <a:gd name="connsiteY1618" fmla="*/ 1224470 h 1436337"/>
              <a:gd name="connsiteX1619" fmla="*/ 10243843 w 12192000"/>
              <a:gd name="connsiteY1619" fmla="*/ 1217200 h 1436337"/>
              <a:gd name="connsiteX1620" fmla="*/ 541542 w 12192000"/>
              <a:gd name="connsiteY1620" fmla="*/ 1216980 h 1436337"/>
              <a:gd name="connsiteX1621" fmla="*/ 553125 w 12192000"/>
              <a:gd name="connsiteY1621" fmla="*/ 1227333 h 1436337"/>
              <a:gd name="connsiteX1622" fmla="*/ 537581 w 12192000"/>
              <a:gd name="connsiteY1622" fmla="*/ 1234383 h 1436337"/>
              <a:gd name="connsiteX1623" fmla="*/ 525998 w 12192000"/>
              <a:gd name="connsiteY1623" fmla="*/ 1224029 h 1436337"/>
              <a:gd name="connsiteX1624" fmla="*/ 541542 w 12192000"/>
              <a:gd name="connsiteY1624" fmla="*/ 1216980 h 1436337"/>
              <a:gd name="connsiteX1625" fmla="*/ 9829922 w 12192000"/>
              <a:gd name="connsiteY1625" fmla="*/ 1216539 h 1436337"/>
              <a:gd name="connsiteX1626" fmla="*/ 9841809 w 12192000"/>
              <a:gd name="connsiteY1626" fmla="*/ 1226893 h 1436337"/>
              <a:gd name="connsiteX1627" fmla="*/ 9825959 w 12192000"/>
              <a:gd name="connsiteY1627" fmla="*/ 1234163 h 1436337"/>
              <a:gd name="connsiteX1628" fmla="*/ 9814073 w 12192000"/>
              <a:gd name="connsiteY1628" fmla="*/ 1223809 h 1436337"/>
              <a:gd name="connsiteX1629" fmla="*/ 9829922 w 12192000"/>
              <a:gd name="connsiteY1629" fmla="*/ 1216539 h 1436337"/>
              <a:gd name="connsiteX1630" fmla="*/ 5439772 w 12192000"/>
              <a:gd name="connsiteY1630" fmla="*/ 1216539 h 1436337"/>
              <a:gd name="connsiteX1631" fmla="*/ 5450745 w 12192000"/>
              <a:gd name="connsiteY1631" fmla="*/ 1226232 h 1436337"/>
              <a:gd name="connsiteX1632" fmla="*/ 5436114 w 12192000"/>
              <a:gd name="connsiteY1632" fmla="*/ 1233061 h 1436337"/>
              <a:gd name="connsiteX1633" fmla="*/ 5425141 w 12192000"/>
              <a:gd name="connsiteY1633" fmla="*/ 1223368 h 1436337"/>
              <a:gd name="connsiteX1634" fmla="*/ 5439772 w 12192000"/>
              <a:gd name="connsiteY1634" fmla="*/ 1216539 h 1436337"/>
              <a:gd name="connsiteX1635" fmla="*/ 1170900 w 12192000"/>
              <a:gd name="connsiteY1635" fmla="*/ 1214776 h 1436337"/>
              <a:gd name="connsiteX1636" fmla="*/ 1183702 w 12192000"/>
              <a:gd name="connsiteY1636" fmla="*/ 1226012 h 1436337"/>
              <a:gd name="connsiteX1637" fmla="*/ 1166938 w 12192000"/>
              <a:gd name="connsiteY1637" fmla="*/ 1233722 h 1436337"/>
              <a:gd name="connsiteX1638" fmla="*/ 1154136 w 12192000"/>
              <a:gd name="connsiteY1638" fmla="*/ 1222487 h 1436337"/>
              <a:gd name="connsiteX1639" fmla="*/ 1170900 w 12192000"/>
              <a:gd name="connsiteY1639" fmla="*/ 1214776 h 1436337"/>
              <a:gd name="connsiteX1640" fmla="*/ 9169417 w 12192000"/>
              <a:gd name="connsiteY1640" fmla="*/ 1214116 h 1436337"/>
              <a:gd name="connsiteX1641" fmla="*/ 9180694 w 12192000"/>
              <a:gd name="connsiteY1641" fmla="*/ 1224029 h 1436337"/>
              <a:gd name="connsiteX1642" fmla="*/ 9165760 w 12192000"/>
              <a:gd name="connsiteY1642" fmla="*/ 1230858 h 1436337"/>
              <a:gd name="connsiteX1643" fmla="*/ 9154481 w 12192000"/>
              <a:gd name="connsiteY1643" fmla="*/ 1220945 h 1436337"/>
              <a:gd name="connsiteX1644" fmla="*/ 9169417 w 12192000"/>
              <a:gd name="connsiteY1644" fmla="*/ 1214116 h 1436337"/>
              <a:gd name="connsiteX1645" fmla="*/ 7773425 w 12192000"/>
              <a:gd name="connsiteY1645" fmla="*/ 1213895 h 1436337"/>
              <a:gd name="connsiteX1646" fmla="*/ 7787141 w 12192000"/>
              <a:gd name="connsiteY1646" fmla="*/ 1226011 h 1436337"/>
              <a:gd name="connsiteX1647" fmla="*/ 7768853 w 12192000"/>
              <a:gd name="connsiteY1647" fmla="*/ 1234383 h 1436337"/>
              <a:gd name="connsiteX1648" fmla="*/ 7755137 w 12192000"/>
              <a:gd name="connsiteY1648" fmla="*/ 1222267 h 1436337"/>
              <a:gd name="connsiteX1649" fmla="*/ 7773425 w 12192000"/>
              <a:gd name="connsiteY1649" fmla="*/ 1213895 h 1436337"/>
              <a:gd name="connsiteX1650" fmla="*/ 4935302 w 12192000"/>
              <a:gd name="connsiteY1650" fmla="*/ 1213895 h 1436337"/>
              <a:gd name="connsiteX1651" fmla="*/ 4946275 w 12192000"/>
              <a:gd name="connsiteY1651" fmla="*/ 1223588 h 1436337"/>
              <a:gd name="connsiteX1652" fmla="*/ 4931644 w 12192000"/>
              <a:gd name="connsiteY1652" fmla="*/ 1230417 h 1436337"/>
              <a:gd name="connsiteX1653" fmla="*/ 4920671 w 12192000"/>
              <a:gd name="connsiteY1653" fmla="*/ 1220724 h 1436337"/>
              <a:gd name="connsiteX1654" fmla="*/ 4935302 w 12192000"/>
              <a:gd name="connsiteY1654" fmla="*/ 1213895 h 1436337"/>
              <a:gd name="connsiteX1655" fmla="*/ 5535768 w 12192000"/>
              <a:gd name="connsiteY1655" fmla="*/ 1213014 h 1436337"/>
              <a:gd name="connsiteX1656" fmla="*/ 5547047 w 12192000"/>
              <a:gd name="connsiteY1656" fmla="*/ 1222927 h 1436337"/>
              <a:gd name="connsiteX1657" fmla="*/ 5531805 w 12192000"/>
              <a:gd name="connsiteY1657" fmla="*/ 1229977 h 1436337"/>
              <a:gd name="connsiteX1658" fmla="*/ 5520527 w 12192000"/>
              <a:gd name="connsiteY1658" fmla="*/ 1220063 h 1436337"/>
              <a:gd name="connsiteX1659" fmla="*/ 5535768 w 12192000"/>
              <a:gd name="connsiteY1659" fmla="*/ 1213014 h 1436337"/>
              <a:gd name="connsiteX1660" fmla="*/ 8694840 w 12192000"/>
              <a:gd name="connsiteY1660" fmla="*/ 1212133 h 1436337"/>
              <a:gd name="connsiteX1661" fmla="*/ 8705509 w 12192000"/>
              <a:gd name="connsiteY1661" fmla="*/ 1221606 h 1436337"/>
              <a:gd name="connsiteX1662" fmla="*/ 8691182 w 12192000"/>
              <a:gd name="connsiteY1662" fmla="*/ 1228214 h 1436337"/>
              <a:gd name="connsiteX1663" fmla="*/ 8680515 w 12192000"/>
              <a:gd name="connsiteY1663" fmla="*/ 1218742 h 1436337"/>
              <a:gd name="connsiteX1664" fmla="*/ 8694840 w 12192000"/>
              <a:gd name="connsiteY1664" fmla="*/ 1212133 h 1436337"/>
              <a:gd name="connsiteX1665" fmla="*/ 10106985 w 12192000"/>
              <a:gd name="connsiteY1665" fmla="*/ 1211252 h 1436337"/>
              <a:gd name="connsiteX1666" fmla="*/ 10118874 w 12192000"/>
              <a:gd name="connsiteY1666" fmla="*/ 1221826 h 1436337"/>
              <a:gd name="connsiteX1667" fmla="*/ 10103024 w 12192000"/>
              <a:gd name="connsiteY1667" fmla="*/ 1229096 h 1436337"/>
              <a:gd name="connsiteX1668" fmla="*/ 10091136 w 12192000"/>
              <a:gd name="connsiteY1668" fmla="*/ 1218521 h 1436337"/>
              <a:gd name="connsiteX1669" fmla="*/ 10106985 w 12192000"/>
              <a:gd name="connsiteY1669" fmla="*/ 1211252 h 1436337"/>
              <a:gd name="connsiteX1670" fmla="*/ 4760625 w 12192000"/>
              <a:gd name="connsiteY1670" fmla="*/ 1211032 h 1436337"/>
              <a:gd name="connsiteX1671" fmla="*/ 4771903 w 12192000"/>
              <a:gd name="connsiteY1671" fmla="*/ 1220945 h 1436337"/>
              <a:gd name="connsiteX1672" fmla="*/ 4756966 w 12192000"/>
              <a:gd name="connsiteY1672" fmla="*/ 1227774 h 1436337"/>
              <a:gd name="connsiteX1673" fmla="*/ 4745689 w 12192000"/>
              <a:gd name="connsiteY1673" fmla="*/ 1217861 h 1436337"/>
              <a:gd name="connsiteX1674" fmla="*/ 4760625 w 12192000"/>
              <a:gd name="connsiteY1674" fmla="*/ 1211032 h 1436337"/>
              <a:gd name="connsiteX1675" fmla="*/ 6824882 w 12192000"/>
              <a:gd name="connsiteY1675" fmla="*/ 1211031 h 1436337"/>
              <a:gd name="connsiteX1676" fmla="*/ 6838902 w 12192000"/>
              <a:gd name="connsiteY1676" fmla="*/ 1223368 h 1436337"/>
              <a:gd name="connsiteX1677" fmla="*/ 6820005 w 12192000"/>
              <a:gd name="connsiteY1677" fmla="*/ 1231960 h 1436337"/>
              <a:gd name="connsiteX1678" fmla="*/ 6805984 w 12192000"/>
              <a:gd name="connsiteY1678" fmla="*/ 1219623 h 1436337"/>
              <a:gd name="connsiteX1679" fmla="*/ 6824882 w 12192000"/>
              <a:gd name="connsiteY1679" fmla="*/ 1211031 h 1436337"/>
              <a:gd name="connsiteX1680" fmla="*/ 9969216 w 12192000"/>
              <a:gd name="connsiteY1680" fmla="*/ 1210150 h 1436337"/>
              <a:gd name="connsiteX1681" fmla="*/ 9981104 w 12192000"/>
              <a:gd name="connsiteY1681" fmla="*/ 1220504 h 1436337"/>
              <a:gd name="connsiteX1682" fmla="*/ 9965254 w 12192000"/>
              <a:gd name="connsiteY1682" fmla="*/ 1227774 h 1436337"/>
              <a:gd name="connsiteX1683" fmla="*/ 9953366 w 12192000"/>
              <a:gd name="connsiteY1683" fmla="*/ 1217420 h 1436337"/>
              <a:gd name="connsiteX1684" fmla="*/ 9969216 w 12192000"/>
              <a:gd name="connsiteY1684" fmla="*/ 1210150 h 1436337"/>
              <a:gd name="connsiteX1685" fmla="*/ 1455276 w 12192000"/>
              <a:gd name="connsiteY1685" fmla="*/ 1210150 h 1436337"/>
              <a:gd name="connsiteX1686" fmla="*/ 1468078 w 12192000"/>
              <a:gd name="connsiteY1686" fmla="*/ 1221386 h 1436337"/>
              <a:gd name="connsiteX1687" fmla="*/ 1451314 w 12192000"/>
              <a:gd name="connsiteY1687" fmla="*/ 1229096 h 1436337"/>
              <a:gd name="connsiteX1688" fmla="*/ 1438512 w 12192000"/>
              <a:gd name="connsiteY1688" fmla="*/ 1217861 h 1436337"/>
              <a:gd name="connsiteX1689" fmla="*/ 1455276 w 12192000"/>
              <a:gd name="connsiteY1689" fmla="*/ 1210150 h 1436337"/>
              <a:gd name="connsiteX1690" fmla="*/ 1313850 w 12192000"/>
              <a:gd name="connsiteY1690" fmla="*/ 1208167 h 1436337"/>
              <a:gd name="connsiteX1691" fmla="*/ 1326651 w 12192000"/>
              <a:gd name="connsiteY1691" fmla="*/ 1219403 h 1436337"/>
              <a:gd name="connsiteX1692" fmla="*/ 1309887 w 12192000"/>
              <a:gd name="connsiteY1692" fmla="*/ 1227113 h 1436337"/>
              <a:gd name="connsiteX1693" fmla="*/ 1297085 w 12192000"/>
              <a:gd name="connsiteY1693" fmla="*/ 1215878 h 1436337"/>
              <a:gd name="connsiteX1694" fmla="*/ 1313850 w 12192000"/>
              <a:gd name="connsiteY1694" fmla="*/ 1208167 h 1436337"/>
              <a:gd name="connsiteX1695" fmla="*/ 5227641 w 12192000"/>
              <a:gd name="connsiteY1695" fmla="*/ 1207507 h 1436337"/>
              <a:gd name="connsiteX1696" fmla="*/ 5238615 w 12192000"/>
              <a:gd name="connsiteY1696" fmla="*/ 1216980 h 1436337"/>
              <a:gd name="connsiteX1697" fmla="*/ 5224288 w 12192000"/>
              <a:gd name="connsiteY1697" fmla="*/ 1223589 h 1436337"/>
              <a:gd name="connsiteX1698" fmla="*/ 5213316 w 12192000"/>
              <a:gd name="connsiteY1698" fmla="*/ 1214116 h 1436337"/>
              <a:gd name="connsiteX1699" fmla="*/ 5227641 w 12192000"/>
              <a:gd name="connsiteY1699" fmla="*/ 1207507 h 1436337"/>
              <a:gd name="connsiteX1700" fmla="*/ 8229104 w 12192000"/>
              <a:gd name="connsiteY1700" fmla="*/ 1206626 h 1436337"/>
              <a:gd name="connsiteX1701" fmla="*/ 8240076 w 12192000"/>
              <a:gd name="connsiteY1701" fmla="*/ 1216318 h 1436337"/>
              <a:gd name="connsiteX1702" fmla="*/ 8225446 w 12192000"/>
              <a:gd name="connsiteY1702" fmla="*/ 1222927 h 1436337"/>
              <a:gd name="connsiteX1703" fmla="*/ 8214473 w 12192000"/>
              <a:gd name="connsiteY1703" fmla="*/ 1213234 h 1436337"/>
              <a:gd name="connsiteX1704" fmla="*/ 8229104 w 12192000"/>
              <a:gd name="connsiteY1704" fmla="*/ 1206626 h 1436337"/>
              <a:gd name="connsiteX1705" fmla="*/ 1043510 w 12192000"/>
              <a:gd name="connsiteY1705" fmla="*/ 1206405 h 1436337"/>
              <a:gd name="connsiteX1706" fmla="*/ 1055702 w 12192000"/>
              <a:gd name="connsiteY1706" fmla="*/ 1217200 h 1436337"/>
              <a:gd name="connsiteX1707" fmla="*/ 1039242 w 12192000"/>
              <a:gd name="connsiteY1707" fmla="*/ 1224690 h 1436337"/>
              <a:gd name="connsiteX1708" fmla="*/ 1027051 w 12192000"/>
              <a:gd name="connsiteY1708" fmla="*/ 1213895 h 1436337"/>
              <a:gd name="connsiteX1709" fmla="*/ 1043510 w 12192000"/>
              <a:gd name="connsiteY1709" fmla="*/ 1206405 h 1436337"/>
              <a:gd name="connsiteX1710" fmla="*/ 5712496 w 12192000"/>
              <a:gd name="connsiteY1710" fmla="*/ 1205524 h 1436337"/>
              <a:gd name="connsiteX1711" fmla="*/ 5724688 w 12192000"/>
              <a:gd name="connsiteY1711" fmla="*/ 1216318 h 1436337"/>
              <a:gd name="connsiteX1712" fmla="*/ 5708533 w 12192000"/>
              <a:gd name="connsiteY1712" fmla="*/ 1223809 h 1436337"/>
              <a:gd name="connsiteX1713" fmla="*/ 5696341 w 12192000"/>
              <a:gd name="connsiteY1713" fmla="*/ 1213014 h 1436337"/>
              <a:gd name="connsiteX1714" fmla="*/ 5712496 w 12192000"/>
              <a:gd name="connsiteY1714" fmla="*/ 1205524 h 1436337"/>
              <a:gd name="connsiteX1715" fmla="*/ 9494031 w 12192000"/>
              <a:gd name="connsiteY1715" fmla="*/ 1203982 h 1436337"/>
              <a:gd name="connsiteX1716" fmla="*/ 9505614 w 12192000"/>
              <a:gd name="connsiteY1716" fmla="*/ 1214116 h 1436337"/>
              <a:gd name="connsiteX1717" fmla="*/ 9490374 w 12192000"/>
              <a:gd name="connsiteY1717" fmla="*/ 1221165 h 1436337"/>
              <a:gd name="connsiteX1718" fmla="*/ 9478791 w 12192000"/>
              <a:gd name="connsiteY1718" fmla="*/ 1211032 h 1436337"/>
              <a:gd name="connsiteX1719" fmla="*/ 9494031 w 12192000"/>
              <a:gd name="connsiteY1719" fmla="*/ 1203982 h 1436337"/>
              <a:gd name="connsiteX1720" fmla="*/ 120295 w 12192000"/>
              <a:gd name="connsiteY1720" fmla="*/ 1203101 h 1436337"/>
              <a:gd name="connsiteX1721" fmla="*/ 132183 w 12192000"/>
              <a:gd name="connsiteY1721" fmla="*/ 1213675 h 1436337"/>
              <a:gd name="connsiteX1722" fmla="*/ 116333 w 12192000"/>
              <a:gd name="connsiteY1722" fmla="*/ 1220945 h 1436337"/>
              <a:gd name="connsiteX1723" fmla="*/ 104446 w 12192000"/>
              <a:gd name="connsiteY1723" fmla="*/ 1210370 h 1436337"/>
              <a:gd name="connsiteX1724" fmla="*/ 120295 w 12192000"/>
              <a:gd name="connsiteY1724" fmla="*/ 1203101 h 1436337"/>
              <a:gd name="connsiteX1725" fmla="*/ 3606074 w 12192000"/>
              <a:gd name="connsiteY1725" fmla="*/ 1202671 h 1436337"/>
              <a:gd name="connsiteX1726" fmla="*/ 3618995 w 12192000"/>
              <a:gd name="connsiteY1726" fmla="*/ 1213983 h 1436337"/>
              <a:gd name="connsiteX1727" fmla="*/ 3601839 w 12192000"/>
              <a:gd name="connsiteY1727" fmla="*/ 1221813 h 1436337"/>
              <a:gd name="connsiteX1728" fmla="*/ 3588904 w 12192000"/>
              <a:gd name="connsiteY1728" fmla="*/ 1210502 h 1436337"/>
              <a:gd name="connsiteX1729" fmla="*/ 3606074 w 12192000"/>
              <a:gd name="connsiteY1729" fmla="*/ 1202671 h 1436337"/>
              <a:gd name="connsiteX1730" fmla="*/ 10940618 w 12192000"/>
              <a:gd name="connsiteY1730" fmla="*/ 1202440 h 1436337"/>
              <a:gd name="connsiteX1731" fmla="*/ 10952507 w 12192000"/>
              <a:gd name="connsiteY1731" fmla="*/ 1213014 h 1436337"/>
              <a:gd name="connsiteX1732" fmla="*/ 10936657 w 12192000"/>
              <a:gd name="connsiteY1732" fmla="*/ 1220284 h 1436337"/>
              <a:gd name="connsiteX1733" fmla="*/ 10924769 w 12192000"/>
              <a:gd name="connsiteY1733" fmla="*/ 1209710 h 1436337"/>
              <a:gd name="connsiteX1734" fmla="*/ 10940618 w 12192000"/>
              <a:gd name="connsiteY1734" fmla="*/ 1202440 h 1436337"/>
              <a:gd name="connsiteX1735" fmla="*/ 5944005 w 12192000"/>
              <a:gd name="connsiteY1735" fmla="*/ 1202440 h 1436337"/>
              <a:gd name="connsiteX1736" fmla="*/ 5956807 w 12192000"/>
              <a:gd name="connsiteY1736" fmla="*/ 1213895 h 1436337"/>
              <a:gd name="connsiteX1737" fmla="*/ 5939738 w 12192000"/>
              <a:gd name="connsiteY1737" fmla="*/ 1221826 h 1436337"/>
              <a:gd name="connsiteX1738" fmla="*/ 5926937 w 12192000"/>
              <a:gd name="connsiteY1738" fmla="*/ 1210371 h 1436337"/>
              <a:gd name="connsiteX1739" fmla="*/ 5944005 w 12192000"/>
              <a:gd name="connsiteY1739" fmla="*/ 1202440 h 1436337"/>
              <a:gd name="connsiteX1740" fmla="*/ 4579243 w 12192000"/>
              <a:gd name="connsiteY1740" fmla="*/ 1202220 h 1436337"/>
              <a:gd name="connsiteX1741" fmla="*/ 4590828 w 12192000"/>
              <a:gd name="connsiteY1741" fmla="*/ 1212353 h 1436337"/>
              <a:gd name="connsiteX1742" fmla="*/ 4575281 w 12192000"/>
              <a:gd name="connsiteY1742" fmla="*/ 1219403 h 1436337"/>
              <a:gd name="connsiteX1743" fmla="*/ 4563698 w 12192000"/>
              <a:gd name="connsiteY1743" fmla="*/ 1209269 h 1436337"/>
              <a:gd name="connsiteX1744" fmla="*/ 4579243 w 12192000"/>
              <a:gd name="connsiteY1744" fmla="*/ 1202220 h 1436337"/>
              <a:gd name="connsiteX1745" fmla="*/ 7971546 w 12192000"/>
              <a:gd name="connsiteY1745" fmla="*/ 1202219 h 1436337"/>
              <a:gd name="connsiteX1746" fmla="*/ 7984042 w 12192000"/>
              <a:gd name="connsiteY1746" fmla="*/ 1213014 h 1436337"/>
              <a:gd name="connsiteX1747" fmla="*/ 7967583 w 12192000"/>
              <a:gd name="connsiteY1747" fmla="*/ 1220504 h 1436337"/>
              <a:gd name="connsiteX1748" fmla="*/ 7955086 w 12192000"/>
              <a:gd name="connsiteY1748" fmla="*/ 1209710 h 1436337"/>
              <a:gd name="connsiteX1749" fmla="*/ 7971546 w 12192000"/>
              <a:gd name="connsiteY1749" fmla="*/ 1202219 h 1436337"/>
              <a:gd name="connsiteX1750" fmla="*/ 8993166 w 12192000"/>
              <a:gd name="connsiteY1750" fmla="*/ 1201620 h 1436337"/>
              <a:gd name="connsiteX1751" fmla="*/ 9004277 w 12192000"/>
              <a:gd name="connsiteY1751" fmla="*/ 1211384 h 1436337"/>
              <a:gd name="connsiteX1752" fmla="*/ 8989504 w 12192000"/>
              <a:gd name="connsiteY1752" fmla="*/ 1218152 h 1436337"/>
              <a:gd name="connsiteX1753" fmla="*/ 8978394 w 12192000"/>
              <a:gd name="connsiteY1753" fmla="*/ 1208388 h 1436337"/>
              <a:gd name="connsiteX1754" fmla="*/ 8993166 w 12192000"/>
              <a:gd name="connsiteY1754" fmla="*/ 1201620 h 1436337"/>
              <a:gd name="connsiteX1755" fmla="*/ 3973850 w 12192000"/>
              <a:gd name="connsiteY1755" fmla="*/ 1201339 h 1436337"/>
              <a:gd name="connsiteX1756" fmla="*/ 3986348 w 12192000"/>
              <a:gd name="connsiteY1756" fmla="*/ 1212353 h 1436337"/>
              <a:gd name="connsiteX1757" fmla="*/ 3969889 w 12192000"/>
              <a:gd name="connsiteY1757" fmla="*/ 1220063 h 1436337"/>
              <a:gd name="connsiteX1758" fmla="*/ 3957393 w 12192000"/>
              <a:gd name="connsiteY1758" fmla="*/ 1209049 h 1436337"/>
              <a:gd name="connsiteX1759" fmla="*/ 3973850 w 12192000"/>
              <a:gd name="connsiteY1759" fmla="*/ 1201339 h 1436337"/>
              <a:gd name="connsiteX1760" fmla="*/ 8324811 w 12192000"/>
              <a:gd name="connsiteY1760" fmla="*/ 1201118 h 1436337"/>
              <a:gd name="connsiteX1761" fmla="*/ 8335479 w 12192000"/>
              <a:gd name="connsiteY1761" fmla="*/ 1210591 h 1436337"/>
              <a:gd name="connsiteX1762" fmla="*/ 8321154 w 12192000"/>
              <a:gd name="connsiteY1762" fmla="*/ 1217200 h 1436337"/>
              <a:gd name="connsiteX1763" fmla="*/ 8310485 w 12192000"/>
              <a:gd name="connsiteY1763" fmla="*/ 1207727 h 1436337"/>
              <a:gd name="connsiteX1764" fmla="*/ 8324811 w 12192000"/>
              <a:gd name="connsiteY1764" fmla="*/ 1201118 h 1436337"/>
              <a:gd name="connsiteX1765" fmla="*/ 7475938 w 12192000"/>
              <a:gd name="connsiteY1765" fmla="*/ 1200458 h 1436337"/>
              <a:gd name="connsiteX1766" fmla="*/ 7489959 w 12192000"/>
              <a:gd name="connsiteY1766" fmla="*/ 1213014 h 1436337"/>
              <a:gd name="connsiteX1767" fmla="*/ 7471062 w 12192000"/>
              <a:gd name="connsiteY1767" fmla="*/ 1221606 h 1436337"/>
              <a:gd name="connsiteX1768" fmla="*/ 7457041 w 12192000"/>
              <a:gd name="connsiteY1768" fmla="*/ 1209049 h 1436337"/>
              <a:gd name="connsiteX1769" fmla="*/ 7475938 w 12192000"/>
              <a:gd name="connsiteY1769" fmla="*/ 1200458 h 1436337"/>
              <a:gd name="connsiteX1770" fmla="*/ 11471889 w 12192000"/>
              <a:gd name="connsiteY1770" fmla="*/ 1200457 h 1436337"/>
              <a:gd name="connsiteX1771" fmla="*/ 11484080 w 12192000"/>
              <a:gd name="connsiteY1771" fmla="*/ 1211252 h 1436337"/>
              <a:gd name="connsiteX1772" fmla="*/ 11467925 w 12192000"/>
              <a:gd name="connsiteY1772" fmla="*/ 1218742 h 1436337"/>
              <a:gd name="connsiteX1773" fmla="*/ 11455734 w 12192000"/>
              <a:gd name="connsiteY1773" fmla="*/ 1207947 h 1436337"/>
              <a:gd name="connsiteX1774" fmla="*/ 11471889 w 12192000"/>
              <a:gd name="connsiteY1774" fmla="*/ 1200457 h 1436337"/>
              <a:gd name="connsiteX1775" fmla="*/ 7879496 w 12192000"/>
              <a:gd name="connsiteY1775" fmla="*/ 1200457 h 1436337"/>
              <a:gd name="connsiteX1776" fmla="*/ 7892602 w 12192000"/>
              <a:gd name="connsiteY1776" fmla="*/ 1211913 h 1436337"/>
              <a:gd name="connsiteX1777" fmla="*/ 7875228 w 12192000"/>
              <a:gd name="connsiteY1777" fmla="*/ 1219843 h 1436337"/>
              <a:gd name="connsiteX1778" fmla="*/ 7862122 w 12192000"/>
              <a:gd name="connsiteY1778" fmla="*/ 1208388 h 1436337"/>
              <a:gd name="connsiteX1779" fmla="*/ 7879496 w 12192000"/>
              <a:gd name="connsiteY1779" fmla="*/ 1200457 h 1436337"/>
              <a:gd name="connsiteX1780" fmla="*/ 3173735 w 12192000"/>
              <a:gd name="connsiteY1780" fmla="*/ 1200457 h 1436337"/>
              <a:gd name="connsiteX1781" fmla="*/ 3186539 w 12192000"/>
              <a:gd name="connsiteY1781" fmla="*/ 1211692 h 1436337"/>
              <a:gd name="connsiteX1782" fmla="*/ 3169472 w 12192000"/>
              <a:gd name="connsiteY1782" fmla="*/ 1219403 h 1436337"/>
              <a:gd name="connsiteX1783" fmla="*/ 3156670 w 12192000"/>
              <a:gd name="connsiteY1783" fmla="*/ 1208168 h 1436337"/>
              <a:gd name="connsiteX1784" fmla="*/ 3173735 w 12192000"/>
              <a:gd name="connsiteY1784" fmla="*/ 1200457 h 1436337"/>
              <a:gd name="connsiteX1785" fmla="*/ 936560 w 12192000"/>
              <a:gd name="connsiteY1785" fmla="*/ 1200457 h 1436337"/>
              <a:gd name="connsiteX1786" fmla="*/ 948142 w 12192000"/>
              <a:gd name="connsiteY1786" fmla="*/ 1210811 h 1436337"/>
              <a:gd name="connsiteX1787" fmla="*/ 932597 w 12192000"/>
              <a:gd name="connsiteY1787" fmla="*/ 1217860 h 1436337"/>
              <a:gd name="connsiteX1788" fmla="*/ 921015 w 12192000"/>
              <a:gd name="connsiteY1788" fmla="*/ 1207506 h 1436337"/>
              <a:gd name="connsiteX1789" fmla="*/ 936560 w 12192000"/>
              <a:gd name="connsiteY1789" fmla="*/ 1200457 h 1436337"/>
              <a:gd name="connsiteX1790" fmla="*/ 8055671 w 12192000"/>
              <a:gd name="connsiteY1790" fmla="*/ 1200017 h 1436337"/>
              <a:gd name="connsiteX1791" fmla="*/ 8067559 w 12192000"/>
              <a:gd name="connsiteY1791" fmla="*/ 1210371 h 1436337"/>
              <a:gd name="connsiteX1792" fmla="*/ 8052014 w 12192000"/>
              <a:gd name="connsiteY1792" fmla="*/ 1217640 h 1436337"/>
              <a:gd name="connsiteX1793" fmla="*/ 8040127 w 12192000"/>
              <a:gd name="connsiteY1793" fmla="*/ 1207286 h 1436337"/>
              <a:gd name="connsiteX1794" fmla="*/ 8055671 w 12192000"/>
              <a:gd name="connsiteY1794" fmla="*/ 1200017 h 1436337"/>
              <a:gd name="connsiteX1795" fmla="*/ 5105714 w 12192000"/>
              <a:gd name="connsiteY1795" fmla="*/ 1199796 h 1436337"/>
              <a:gd name="connsiteX1796" fmla="*/ 5116688 w 12192000"/>
              <a:gd name="connsiteY1796" fmla="*/ 1209269 h 1436337"/>
              <a:gd name="connsiteX1797" fmla="*/ 5102362 w 12192000"/>
              <a:gd name="connsiteY1797" fmla="*/ 1215878 h 1436337"/>
              <a:gd name="connsiteX1798" fmla="*/ 5091388 w 12192000"/>
              <a:gd name="connsiteY1798" fmla="*/ 1206405 h 1436337"/>
              <a:gd name="connsiteX1799" fmla="*/ 5105714 w 12192000"/>
              <a:gd name="connsiteY1799" fmla="*/ 1199796 h 1436337"/>
              <a:gd name="connsiteX1800" fmla="*/ 5352921 w 12192000"/>
              <a:gd name="connsiteY1800" fmla="*/ 1199576 h 1436337"/>
              <a:gd name="connsiteX1801" fmla="*/ 5363895 w 12192000"/>
              <a:gd name="connsiteY1801" fmla="*/ 1209049 h 1436337"/>
              <a:gd name="connsiteX1802" fmla="*/ 5349568 w 12192000"/>
              <a:gd name="connsiteY1802" fmla="*/ 1215658 h 1436337"/>
              <a:gd name="connsiteX1803" fmla="*/ 5338595 w 12192000"/>
              <a:gd name="connsiteY1803" fmla="*/ 1206185 h 1436337"/>
              <a:gd name="connsiteX1804" fmla="*/ 5352921 w 12192000"/>
              <a:gd name="connsiteY1804" fmla="*/ 1199576 h 1436337"/>
              <a:gd name="connsiteX1805" fmla="*/ 11759316 w 12192000"/>
              <a:gd name="connsiteY1805" fmla="*/ 1197814 h 1436337"/>
              <a:gd name="connsiteX1806" fmla="*/ 11771509 w 12192000"/>
              <a:gd name="connsiteY1806" fmla="*/ 1208608 h 1436337"/>
              <a:gd name="connsiteX1807" fmla="*/ 11755049 w 12192000"/>
              <a:gd name="connsiteY1807" fmla="*/ 1216098 h 1436337"/>
              <a:gd name="connsiteX1808" fmla="*/ 11742857 w 12192000"/>
              <a:gd name="connsiteY1808" fmla="*/ 1205304 h 1436337"/>
              <a:gd name="connsiteX1809" fmla="*/ 11759316 w 12192000"/>
              <a:gd name="connsiteY1809" fmla="*/ 1197814 h 1436337"/>
              <a:gd name="connsiteX1810" fmla="*/ 5639078 w 12192000"/>
              <a:gd name="connsiteY1810" fmla="*/ 1196492 h 1436337"/>
              <a:gd name="connsiteX1811" fmla="*/ 5650661 w 12192000"/>
              <a:gd name="connsiteY1811" fmla="*/ 1206846 h 1436337"/>
              <a:gd name="connsiteX1812" fmla="*/ 5635115 w 12192000"/>
              <a:gd name="connsiteY1812" fmla="*/ 1213896 h 1436337"/>
              <a:gd name="connsiteX1813" fmla="*/ 5623533 w 12192000"/>
              <a:gd name="connsiteY1813" fmla="*/ 1203542 h 1436337"/>
              <a:gd name="connsiteX1814" fmla="*/ 5639078 w 12192000"/>
              <a:gd name="connsiteY1814" fmla="*/ 1196492 h 1436337"/>
              <a:gd name="connsiteX1815" fmla="*/ 5826638 w 12192000"/>
              <a:gd name="connsiteY1815" fmla="*/ 1196127 h 1436337"/>
              <a:gd name="connsiteX1816" fmla="*/ 5839314 w 12192000"/>
              <a:gd name="connsiteY1816" fmla="*/ 1207187 h 1436337"/>
              <a:gd name="connsiteX1817" fmla="*/ 5822496 w 12192000"/>
              <a:gd name="connsiteY1817" fmla="*/ 1214834 h 1436337"/>
              <a:gd name="connsiteX1818" fmla="*/ 5809820 w 12192000"/>
              <a:gd name="connsiteY1818" fmla="*/ 1203775 h 1436337"/>
              <a:gd name="connsiteX1819" fmla="*/ 5826638 w 12192000"/>
              <a:gd name="connsiteY1819" fmla="*/ 1196127 h 1436337"/>
              <a:gd name="connsiteX1820" fmla="*/ 4388723 w 12192000"/>
              <a:gd name="connsiteY1820" fmla="*/ 1195831 h 1436337"/>
              <a:gd name="connsiteX1821" fmla="*/ 4400610 w 12192000"/>
              <a:gd name="connsiteY1821" fmla="*/ 1206405 h 1436337"/>
              <a:gd name="connsiteX1822" fmla="*/ 4384760 w 12192000"/>
              <a:gd name="connsiteY1822" fmla="*/ 1213675 h 1436337"/>
              <a:gd name="connsiteX1823" fmla="*/ 4372873 w 12192000"/>
              <a:gd name="connsiteY1823" fmla="*/ 1203101 h 1436337"/>
              <a:gd name="connsiteX1824" fmla="*/ 4388723 w 12192000"/>
              <a:gd name="connsiteY1824" fmla="*/ 1195831 h 1436337"/>
              <a:gd name="connsiteX1825" fmla="*/ 4187457 w 12192000"/>
              <a:gd name="connsiteY1825" fmla="*/ 1195003 h 1436337"/>
              <a:gd name="connsiteX1826" fmla="*/ 4199581 w 12192000"/>
              <a:gd name="connsiteY1826" fmla="*/ 1205776 h 1436337"/>
              <a:gd name="connsiteX1827" fmla="*/ 4183409 w 12192000"/>
              <a:gd name="connsiteY1827" fmla="*/ 1213275 h 1436337"/>
              <a:gd name="connsiteX1828" fmla="*/ 4171290 w 12192000"/>
              <a:gd name="connsiteY1828" fmla="*/ 1202502 h 1436337"/>
              <a:gd name="connsiteX1829" fmla="*/ 4187457 w 12192000"/>
              <a:gd name="connsiteY1829" fmla="*/ 1195003 h 1436337"/>
              <a:gd name="connsiteX1830" fmla="*/ 8133091 w 12192000"/>
              <a:gd name="connsiteY1830" fmla="*/ 1194069 h 1436337"/>
              <a:gd name="connsiteX1831" fmla="*/ 8144368 w 12192000"/>
              <a:gd name="connsiteY1831" fmla="*/ 1203982 h 1436337"/>
              <a:gd name="connsiteX1832" fmla="*/ 8129434 w 12192000"/>
              <a:gd name="connsiteY1832" fmla="*/ 1210811 h 1436337"/>
              <a:gd name="connsiteX1833" fmla="*/ 8118155 w 12192000"/>
              <a:gd name="connsiteY1833" fmla="*/ 1200898 h 1436337"/>
              <a:gd name="connsiteX1834" fmla="*/ 8133091 w 12192000"/>
              <a:gd name="connsiteY1834" fmla="*/ 1194069 h 1436337"/>
              <a:gd name="connsiteX1835" fmla="*/ 6223203 w 12192000"/>
              <a:gd name="connsiteY1835" fmla="*/ 1193408 h 1436337"/>
              <a:gd name="connsiteX1836" fmla="*/ 6236615 w 12192000"/>
              <a:gd name="connsiteY1836" fmla="*/ 1205084 h 1436337"/>
              <a:gd name="connsiteX1837" fmla="*/ 6218936 w 12192000"/>
              <a:gd name="connsiteY1837" fmla="*/ 1213235 h 1436337"/>
              <a:gd name="connsiteX1838" fmla="*/ 6205525 w 12192000"/>
              <a:gd name="connsiteY1838" fmla="*/ 1201559 h 1436337"/>
              <a:gd name="connsiteX1839" fmla="*/ 6223203 w 12192000"/>
              <a:gd name="connsiteY1839" fmla="*/ 1193408 h 1436337"/>
              <a:gd name="connsiteX1840" fmla="*/ 11935797 w 12192000"/>
              <a:gd name="connsiteY1840" fmla="*/ 1193408 h 1436337"/>
              <a:gd name="connsiteX1841" fmla="*/ 11944903 w 12192000"/>
              <a:gd name="connsiteY1841" fmla="*/ 1197098 h 1436337"/>
              <a:gd name="connsiteX1842" fmla="*/ 11945771 w 12192000"/>
              <a:gd name="connsiteY1842" fmla="*/ 1199435 h 1436337"/>
              <a:gd name="connsiteX1843" fmla="*/ 11949512 w 12192000"/>
              <a:gd name="connsiteY1843" fmla="*/ 1198915 h 1436337"/>
              <a:gd name="connsiteX1844" fmla="*/ 11953220 w 12192000"/>
              <a:gd name="connsiteY1844" fmla="*/ 1200416 h 1436337"/>
              <a:gd name="connsiteX1845" fmla="*/ 11953970 w 12192000"/>
              <a:gd name="connsiteY1845" fmla="*/ 1199604 h 1436337"/>
              <a:gd name="connsiteX1846" fmla="*/ 11963839 w 12192000"/>
              <a:gd name="connsiteY1846" fmla="*/ 1198255 h 1436337"/>
              <a:gd name="connsiteX1847" fmla="*/ 11975116 w 12192000"/>
              <a:gd name="connsiteY1847" fmla="*/ 1208168 h 1436337"/>
              <a:gd name="connsiteX1848" fmla="*/ 11960180 w 12192000"/>
              <a:gd name="connsiteY1848" fmla="*/ 1214997 h 1436337"/>
              <a:gd name="connsiteX1849" fmla="*/ 11956597 w 12192000"/>
              <a:gd name="connsiteY1849" fmla="*/ 1213538 h 1436337"/>
              <a:gd name="connsiteX1850" fmla="*/ 11955570 w 12192000"/>
              <a:gd name="connsiteY1850" fmla="*/ 1214639 h 1436337"/>
              <a:gd name="connsiteX1851" fmla="*/ 11945550 w 12192000"/>
              <a:gd name="connsiteY1851" fmla="*/ 1216098 h 1436337"/>
              <a:gd name="connsiteX1852" fmla="*/ 11936711 w 12192000"/>
              <a:gd name="connsiteY1852" fmla="*/ 1212518 h 1436337"/>
              <a:gd name="connsiteX1853" fmla="*/ 11935872 w 12192000"/>
              <a:gd name="connsiteY1853" fmla="*/ 1210265 h 1436337"/>
              <a:gd name="connsiteX1854" fmla="*/ 11931835 w 12192000"/>
              <a:gd name="connsiteY1854" fmla="*/ 1210811 h 1436337"/>
              <a:gd name="connsiteX1855" fmla="*/ 11929339 w 12192000"/>
              <a:gd name="connsiteY1855" fmla="*/ 1209799 h 1436337"/>
              <a:gd name="connsiteX1856" fmla="*/ 11926006 w 12192000"/>
              <a:gd name="connsiteY1856" fmla="*/ 1213289 h 1436337"/>
              <a:gd name="connsiteX1857" fmla="*/ 11915681 w 12192000"/>
              <a:gd name="connsiteY1857" fmla="*/ 1214776 h 1436337"/>
              <a:gd name="connsiteX1858" fmla="*/ 11903793 w 12192000"/>
              <a:gd name="connsiteY1858" fmla="*/ 1204202 h 1436337"/>
              <a:gd name="connsiteX1859" fmla="*/ 11919643 w 12192000"/>
              <a:gd name="connsiteY1859" fmla="*/ 1196932 h 1436337"/>
              <a:gd name="connsiteX1860" fmla="*/ 11922537 w 12192000"/>
              <a:gd name="connsiteY1860" fmla="*/ 1198095 h 1436337"/>
              <a:gd name="connsiteX1861" fmla="*/ 11925738 w 12192000"/>
              <a:gd name="connsiteY1861" fmla="*/ 1194785 h 1436337"/>
              <a:gd name="connsiteX1862" fmla="*/ 11935797 w 12192000"/>
              <a:gd name="connsiteY1862" fmla="*/ 1193408 h 1436337"/>
              <a:gd name="connsiteX1863" fmla="*/ 416881 w 12192000"/>
              <a:gd name="connsiteY1863" fmla="*/ 1191646 h 1436337"/>
              <a:gd name="connsiteX1864" fmla="*/ 428463 w 12192000"/>
              <a:gd name="connsiteY1864" fmla="*/ 1201999 h 1436337"/>
              <a:gd name="connsiteX1865" fmla="*/ 412919 w 12192000"/>
              <a:gd name="connsiteY1865" fmla="*/ 1209049 h 1436337"/>
              <a:gd name="connsiteX1866" fmla="*/ 401336 w 12192000"/>
              <a:gd name="connsiteY1866" fmla="*/ 1198695 h 1436337"/>
              <a:gd name="connsiteX1867" fmla="*/ 416881 w 12192000"/>
              <a:gd name="connsiteY1867" fmla="*/ 1191646 h 1436337"/>
              <a:gd name="connsiteX1868" fmla="*/ 3464209 w 12192000"/>
              <a:gd name="connsiteY1868" fmla="*/ 1191205 h 1436337"/>
              <a:gd name="connsiteX1869" fmla="*/ 3477010 w 12192000"/>
              <a:gd name="connsiteY1869" fmla="*/ 1202440 h 1436337"/>
              <a:gd name="connsiteX1870" fmla="*/ 3459942 w 12192000"/>
              <a:gd name="connsiteY1870" fmla="*/ 1210150 h 1436337"/>
              <a:gd name="connsiteX1871" fmla="*/ 3447141 w 12192000"/>
              <a:gd name="connsiteY1871" fmla="*/ 1198915 h 1436337"/>
              <a:gd name="connsiteX1872" fmla="*/ 3464209 w 12192000"/>
              <a:gd name="connsiteY1872" fmla="*/ 1191205 h 1436337"/>
              <a:gd name="connsiteX1873" fmla="*/ 1058462 w 12192000"/>
              <a:gd name="connsiteY1873" fmla="*/ 1191205 h 1436337"/>
              <a:gd name="connsiteX1874" fmla="*/ 1070349 w 12192000"/>
              <a:gd name="connsiteY1874" fmla="*/ 1201779 h 1436337"/>
              <a:gd name="connsiteX1875" fmla="*/ 1054499 w 12192000"/>
              <a:gd name="connsiteY1875" fmla="*/ 1209049 h 1436337"/>
              <a:gd name="connsiteX1876" fmla="*/ 1042612 w 12192000"/>
              <a:gd name="connsiteY1876" fmla="*/ 1198475 h 1436337"/>
              <a:gd name="connsiteX1877" fmla="*/ 1058462 w 12192000"/>
              <a:gd name="connsiteY1877" fmla="*/ 1191205 h 1436337"/>
              <a:gd name="connsiteX1878" fmla="*/ 11617243 w 12192000"/>
              <a:gd name="connsiteY1878" fmla="*/ 1190953 h 1436337"/>
              <a:gd name="connsiteX1879" fmla="*/ 11629366 w 12192000"/>
              <a:gd name="connsiteY1879" fmla="*/ 1201725 h 1436337"/>
              <a:gd name="connsiteX1880" fmla="*/ 11613198 w 12192000"/>
              <a:gd name="connsiteY1880" fmla="*/ 1209225 h 1436337"/>
              <a:gd name="connsiteX1881" fmla="*/ 11601075 w 12192000"/>
              <a:gd name="connsiteY1881" fmla="*/ 1198453 h 1436337"/>
              <a:gd name="connsiteX1882" fmla="*/ 11617243 w 12192000"/>
              <a:gd name="connsiteY1882" fmla="*/ 1190953 h 1436337"/>
              <a:gd name="connsiteX1883" fmla="*/ 3320042 w 12192000"/>
              <a:gd name="connsiteY1883" fmla="*/ 1190764 h 1436337"/>
              <a:gd name="connsiteX1884" fmla="*/ 3332843 w 12192000"/>
              <a:gd name="connsiteY1884" fmla="*/ 1201999 h 1436337"/>
              <a:gd name="connsiteX1885" fmla="*/ 3315773 w 12192000"/>
              <a:gd name="connsiteY1885" fmla="*/ 1209710 h 1436337"/>
              <a:gd name="connsiteX1886" fmla="*/ 3302973 w 12192000"/>
              <a:gd name="connsiteY1886" fmla="*/ 1198475 h 1436337"/>
              <a:gd name="connsiteX1887" fmla="*/ 3320042 w 12192000"/>
              <a:gd name="connsiteY1887" fmla="*/ 1190764 h 1436337"/>
              <a:gd name="connsiteX1888" fmla="*/ 6991304 w 12192000"/>
              <a:gd name="connsiteY1888" fmla="*/ 1189443 h 1436337"/>
              <a:gd name="connsiteX1889" fmla="*/ 7005324 w 12192000"/>
              <a:gd name="connsiteY1889" fmla="*/ 1201779 h 1436337"/>
              <a:gd name="connsiteX1890" fmla="*/ 6986427 w 12192000"/>
              <a:gd name="connsiteY1890" fmla="*/ 1210371 h 1436337"/>
              <a:gd name="connsiteX1891" fmla="*/ 6972406 w 12192000"/>
              <a:gd name="connsiteY1891" fmla="*/ 1198034 h 1436337"/>
              <a:gd name="connsiteX1892" fmla="*/ 6991304 w 12192000"/>
              <a:gd name="connsiteY1892" fmla="*/ 1189443 h 1436337"/>
              <a:gd name="connsiteX1893" fmla="*/ 2572380 w 12192000"/>
              <a:gd name="connsiteY1893" fmla="*/ 1189442 h 1436337"/>
              <a:gd name="connsiteX1894" fmla="*/ 2584876 w 12192000"/>
              <a:gd name="connsiteY1894" fmla="*/ 1200457 h 1436337"/>
              <a:gd name="connsiteX1895" fmla="*/ 2568416 w 12192000"/>
              <a:gd name="connsiteY1895" fmla="*/ 1207947 h 1436337"/>
              <a:gd name="connsiteX1896" fmla="*/ 2555918 w 12192000"/>
              <a:gd name="connsiteY1896" fmla="*/ 1196932 h 1436337"/>
              <a:gd name="connsiteX1897" fmla="*/ 2572380 w 12192000"/>
              <a:gd name="connsiteY1897" fmla="*/ 1189442 h 1436337"/>
              <a:gd name="connsiteX1898" fmla="*/ 8824381 w 12192000"/>
              <a:gd name="connsiteY1898" fmla="*/ 1189222 h 1436337"/>
              <a:gd name="connsiteX1899" fmla="*/ 8835049 w 12192000"/>
              <a:gd name="connsiteY1899" fmla="*/ 1198695 h 1436337"/>
              <a:gd name="connsiteX1900" fmla="*/ 8820723 w 12192000"/>
              <a:gd name="connsiteY1900" fmla="*/ 1205304 h 1436337"/>
              <a:gd name="connsiteX1901" fmla="*/ 8810055 w 12192000"/>
              <a:gd name="connsiteY1901" fmla="*/ 1195831 h 1436337"/>
              <a:gd name="connsiteX1902" fmla="*/ 8824381 w 12192000"/>
              <a:gd name="connsiteY1902" fmla="*/ 1189222 h 1436337"/>
              <a:gd name="connsiteX1903" fmla="*/ 6517946 w 12192000"/>
              <a:gd name="connsiteY1903" fmla="*/ 1188562 h 1436337"/>
              <a:gd name="connsiteX1904" fmla="*/ 6531663 w 12192000"/>
              <a:gd name="connsiteY1904" fmla="*/ 1200678 h 1436337"/>
              <a:gd name="connsiteX1905" fmla="*/ 6513374 w 12192000"/>
              <a:gd name="connsiteY1905" fmla="*/ 1209049 h 1436337"/>
              <a:gd name="connsiteX1906" fmla="*/ 6499659 w 12192000"/>
              <a:gd name="connsiteY1906" fmla="*/ 1196933 h 1436337"/>
              <a:gd name="connsiteX1907" fmla="*/ 6517946 w 12192000"/>
              <a:gd name="connsiteY1907" fmla="*/ 1188562 h 1436337"/>
              <a:gd name="connsiteX1908" fmla="*/ 2433085 w 12192000"/>
              <a:gd name="connsiteY1908" fmla="*/ 1187900 h 1436337"/>
              <a:gd name="connsiteX1909" fmla="*/ 2445584 w 12192000"/>
              <a:gd name="connsiteY1909" fmla="*/ 1198915 h 1436337"/>
              <a:gd name="connsiteX1910" fmla="*/ 2429123 w 12192000"/>
              <a:gd name="connsiteY1910" fmla="*/ 1206405 h 1436337"/>
              <a:gd name="connsiteX1911" fmla="*/ 2416626 w 12192000"/>
              <a:gd name="connsiteY1911" fmla="*/ 1195390 h 1436337"/>
              <a:gd name="connsiteX1912" fmla="*/ 2433085 w 12192000"/>
              <a:gd name="connsiteY1912" fmla="*/ 1187900 h 1436337"/>
              <a:gd name="connsiteX1913" fmla="*/ 7755137 w 12192000"/>
              <a:gd name="connsiteY1913" fmla="*/ 1187240 h 1436337"/>
              <a:gd name="connsiteX1914" fmla="*/ 7768548 w 12192000"/>
              <a:gd name="connsiteY1914" fmla="*/ 1199136 h 1436337"/>
              <a:gd name="connsiteX1915" fmla="*/ 7750869 w 12192000"/>
              <a:gd name="connsiteY1915" fmla="*/ 1207286 h 1436337"/>
              <a:gd name="connsiteX1916" fmla="*/ 7737458 w 12192000"/>
              <a:gd name="connsiteY1916" fmla="*/ 1195391 h 1436337"/>
              <a:gd name="connsiteX1917" fmla="*/ 7755137 w 12192000"/>
              <a:gd name="connsiteY1917" fmla="*/ 1187240 h 1436337"/>
              <a:gd name="connsiteX1918" fmla="*/ 7316832 w 12192000"/>
              <a:gd name="connsiteY1918" fmla="*/ 1185037 h 1436337"/>
              <a:gd name="connsiteX1919" fmla="*/ 7330853 w 12192000"/>
              <a:gd name="connsiteY1919" fmla="*/ 1197593 h 1436337"/>
              <a:gd name="connsiteX1920" fmla="*/ 7311955 w 12192000"/>
              <a:gd name="connsiteY1920" fmla="*/ 1206185 h 1436337"/>
              <a:gd name="connsiteX1921" fmla="*/ 7297934 w 12192000"/>
              <a:gd name="connsiteY1921" fmla="*/ 1193628 h 1436337"/>
              <a:gd name="connsiteX1922" fmla="*/ 7316832 w 12192000"/>
              <a:gd name="connsiteY1922" fmla="*/ 1185037 h 1436337"/>
              <a:gd name="connsiteX1923" fmla="*/ 9306808 w 12192000"/>
              <a:gd name="connsiteY1923" fmla="*/ 1184847 h 1436337"/>
              <a:gd name="connsiteX1924" fmla="*/ 9318171 w 12192000"/>
              <a:gd name="connsiteY1924" fmla="*/ 1194863 h 1436337"/>
              <a:gd name="connsiteX1925" fmla="*/ 9303049 w 12192000"/>
              <a:gd name="connsiteY1925" fmla="*/ 1201813 h 1436337"/>
              <a:gd name="connsiteX1926" fmla="*/ 9291685 w 12192000"/>
              <a:gd name="connsiteY1926" fmla="*/ 1191798 h 1436337"/>
              <a:gd name="connsiteX1927" fmla="*/ 9306808 w 12192000"/>
              <a:gd name="connsiteY1927" fmla="*/ 1184847 h 1436337"/>
              <a:gd name="connsiteX1928" fmla="*/ 2712890 w 12192000"/>
              <a:gd name="connsiteY1928" fmla="*/ 1184816 h 1436337"/>
              <a:gd name="connsiteX1929" fmla="*/ 2725387 w 12192000"/>
              <a:gd name="connsiteY1929" fmla="*/ 1195831 h 1436337"/>
              <a:gd name="connsiteX1930" fmla="*/ 2708928 w 12192000"/>
              <a:gd name="connsiteY1930" fmla="*/ 1203321 h 1436337"/>
              <a:gd name="connsiteX1931" fmla="*/ 2696432 w 12192000"/>
              <a:gd name="connsiteY1931" fmla="*/ 1192306 h 1436337"/>
              <a:gd name="connsiteX1932" fmla="*/ 2712890 w 12192000"/>
              <a:gd name="connsiteY1932" fmla="*/ 1184816 h 1436337"/>
              <a:gd name="connsiteX1933" fmla="*/ 12108314 w 12192000"/>
              <a:gd name="connsiteY1933" fmla="*/ 1184376 h 1436337"/>
              <a:gd name="connsiteX1934" fmla="*/ 12119288 w 12192000"/>
              <a:gd name="connsiteY1934" fmla="*/ 1194069 h 1436337"/>
              <a:gd name="connsiteX1935" fmla="*/ 12104657 w 12192000"/>
              <a:gd name="connsiteY1935" fmla="*/ 1200678 h 1436337"/>
              <a:gd name="connsiteX1936" fmla="*/ 12093684 w 12192000"/>
              <a:gd name="connsiteY1936" fmla="*/ 1190985 h 1436337"/>
              <a:gd name="connsiteX1937" fmla="*/ 12108314 w 12192000"/>
              <a:gd name="connsiteY1937" fmla="*/ 1184376 h 1436337"/>
              <a:gd name="connsiteX1938" fmla="*/ 2294706 w 12192000"/>
              <a:gd name="connsiteY1938" fmla="*/ 1184155 h 1436337"/>
              <a:gd name="connsiteX1939" fmla="*/ 2307203 w 12192000"/>
              <a:gd name="connsiteY1939" fmla="*/ 1195170 h 1436337"/>
              <a:gd name="connsiteX1940" fmla="*/ 2290743 w 12192000"/>
              <a:gd name="connsiteY1940" fmla="*/ 1202660 h 1436337"/>
              <a:gd name="connsiteX1941" fmla="*/ 2278247 w 12192000"/>
              <a:gd name="connsiteY1941" fmla="*/ 1191645 h 1436337"/>
              <a:gd name="connsiteX1942" fmla="*/ 2294706 w 12192000"/>
              <a:gd name="connsiteY1942" fmla="*/ 1184155 h 1436337"/>
              <a:gd name="connsiteX1943" fmla="*/ 7621939 w 12192000"/>
              <a:gd name="connsiteY1943" fmla="*/ 1182834 h 1436337"/>
              <a:gd name="connsiteX1944" fmla="*/ 7635655 w 12192000"/>
              <a:gd name="connsiteY1944" fmla="*/ 1194950 h 1436337"/>
              <a:gd name="connsiteX1945" fmla="*/ 7617366 w 12192000"/>
              <a:gd name="connsiteY1945" fmla="*/ 1203321 h 1436337"/>
              <a:gd name="connsiteX1946" fmla="*/ 7603651 w 12192000"/>
              <a:gd name="connsiteY1946" fmla="*/ 1191205 h 1436337"/>
              <a:gd name="connsiteX1947" fmla="*/ 7621939 w 12192000"/>
              <a:gd name="connsiteY1947" fmla="*/ 1182834 h 1436337"/>
              <a:gd name="connsiteX1948" fmla="*/ 4816425 w 12192000"/>
              <a:gd name="connsiteY1948" fmla="*/ 1181952 h 1436337"/>
              <a:gd name="connsiteX1949" fmla="*/ 4827397 w 12192000"/>
              <a:gd name="connsiteY1949" fmla="*/ 1191645 h 1436337"/>
              <a:gd name="connsiteX1950" fmla="*/ 4812766 w 12192000"/>
              <a:gd name="connsiteY1950" fmla="*/ 1198475 h 1436337"/>
              <a:gd name="connsiteX1951" fmla="*/ 4801793 w 12192000"/>
              <a:gd name="connsiteY1951" fmla="*/ 1188782 h 1436337"/>
              <a:gd name="connsiteX1952" fmla="*/ 4816425 w 12192000"/>
              <a:gd name="connsiteY1952" fmla="*/ 1181952 h 1436337"/>
              <a:gd name="connsiteX1953" fmla="*/ 7858160 w 12192000"/>
              <a:gd name="connsiteY1953" fmla="*/ 1181512 h 1436337"/>
              <a:gd name="connsiteX1954" fmla="*/ 7870962 w 12192000"/>
              <a:gd name="connsiteY1954" fmla="*/ 1192747 h 1436337"/>
              <a:gd name="connsiteX1955" fmla="*/ 7854198 w 12192000"/>
              <a:gd name="connsiteY1955" fmla="*/ 1200457 h 1436337"/>
              <a:gd name="connsiteX1956" fmla="*/ 7841396 w 12192000"/>
              <a:gd name="connsiteY1956" fmla="*/ 1189222 h 1436337"/>
              <a:gd name="connsiteX1957" fmla="*/ 7858160 w 12192000"/>
              <a:gd name="connsiteY1957" fmla="*/ 1181512 h 1436337"/>
              <a:gd name="connsiteX1958" fmla="*/ 7155592 w 12192000"/>
              <a:gd name="connsiteY1958" fmla="*/ 1180631 h 1436337"/>
              <a:gd name="connsiteX1959" fmla="*/ 7169612 w 12192000"/>
              <a:gd name="connsiteY1959" fmla="*/ 1193188 h 1436337"/>
              <a:gd name="connsiteX1960" fmla="*/ 7150715 w 12192000"/>
              <a:gd name="connsiteY1960" fmla="*/ 1201779 h 1436337"/>
              <a:gd name="connsiteX1961" fmla="*/ 7136694 w 12192000"/>
              <a:gd name="connsiteY1961" fmla="*/ 1189222 h 1436337"/>
              <a:gd name="connsiteX1962" fmla="*/ 7155592 w 12192000"/>
              <a:gd name="connsiteY1962" fmla="*/ 1180631 h 1436337"/>
              <a:gd name="connsiteX1963" fmla="*/ 5574501 w 12192000"/>
              <a:gd name="connsiteY1963" fmla="*/ 1180410 h 1436337"/>
              <a:gd name="connsiteX1964" fmla="*/ 5585474 w 12192000"/>
              <a:gd name="connsiteY1964" fmla="*/ 1190103 h 1436337"/>
              <a:gd name="connsiteX1965" fmla="*/ 5570843 w 12192000"/>
              <a:gd name="connsiteY1965" fmla="*/ 1196932 h 1436337"/>
              <a:gd name="connsiteX1966" fmla="*/ 5559869 w 12192000"/>
              <a:gd name="connsiteY1966" fmla="*/ 1187239 h 1436337"/>
              <a:gd name="connsiteX1967" fmla="*/ 5574501 w 12192000"/>
              <a:gd name="connsiteY1967" fmla="*/ 1180410 h 1436337"/>
              <a:gd name="connsiteX1968" fmla="*/ 9633324 w 12192000"/>
              <a:gd name="connsiteY1968" fmla="*/ 1180190 h 1436337"/>
              <a:gd name="connsiteX1969" fmla="*/ 9644907 w 12192000"/>
              <a:gd name="connsiteY1969" fmla="*/ 1190324 h 1436337"/>
              <a:gd name="connsiteX1970" fmla="*/ 9629363 w 12192000"/>
              <a:gd name="connsiteY1970" fmla="*/ 1197373 h 1436337"/>
              <a:gd name="connsiteX1971" fmla="*/ 9617780 w 12192000"/>
              <a:gd name="connsiteY1971" fmla="*/ 1187240 h 1436337"/>
              <a:gd name="connsiteX1972" fmla="*/ 9633324 w 12192000"/>
              <a:gd name="connsiteY1972" fmla="*/ 1180190 h 1436337"/>
              <a:gd name="connsiteX1973" fmla="*/ 1187070 w 12192000"/>
              <a:gd name="connsiteY1973" fmla="*/ 1179970 h 1436337"/>
              <a:gd name="connsiteX1974" fmla="*/ 1199262 w 12192000"/>
              <a:gd name="connsiteY1974" fmla="*/ 1190764 h 1436337"/>
              <a:gd name="connsiteX1975" fmla="*/ 1182802 w 12192000"/>
              <a:gd name="connsiteY1975" fmla="*/ 1198255 h 1436337"/>
              <a:gd name="connsiteX1976" fmla="*/ 1170610 w 12192000"/>
              <a:gd name="connsiteY1976" fmla="*/ 1187460 h 1436337"/>
              <a:gd name="connsiteX1977" fmla="*/ 1187070 w 12192000"/>
              <a:gd name="connsiteY1977" fmla="*/ 1179970 h 1436337"/>
              <a:gd name="connsiteX1978" fmla="*/ 4987141 w 12192000"/>
              <a:gd name="connsiteY1978" fmla="*/ 1179309 h 1436337"/>
              <a:gd name="connsiteX1979" fmla="*/ 4998114 w 12192000"/>
              <a:gd name="connsiteY1979" fmla="*/ 1188782 h 1436337"/>
              <a:gd name="connsiteX1980" fmla="*/ 4983788 w 12192000"/>
              <a:gd name="connsiteY1980" fmla="*/ 1195391 h 1436337"/>
              <a:gd name="connsiteX1981" fmla="*/ 4972815 w 12192000"/>
              <a:gd name="connsiteY1981" fmla="*/ 1185918 h 1436337"/>
              <a:gd name="connsiteX1982" fmla="*/ 4987141 w 12192000"/>
              <a:gd name="connsiteY1982" fmla="*/ 1179309 h 1436337"/>
              <a:gd name="connsiteX1983" fmla="*/ 8541525 w 12192000"/>
              <a:gd name="connsiteY1983" fmla="*/ 1178648 h 1436337"/>
              <a:gd name="connsiteX1984" fmla="*/ 8552193 w 12192000"/>
              <a:gd name="connsiteY1984" fmla="*/ 1187901 h 1436337"/>
              <a:gd name="connsiteX1985" fmla="*/ 8538172 w 12192000"/>
              <a:gd name="connsiteY1985" fmla="*/ 1194289 h 1436337"/>
              <a:gd name="connsiteX1986" fmla="*/ 8527503 w 12192000"/>
              <a:gd name="connsiteY1986" fmla="*/ 1185037 h 1436337"/>
              <a:gd name="connsiteX1987" fmla="*/ 8541525 w 12192000"/>
              <a:gd name="connsiteY1987" fmla="*/ 1178648 h 1436337"/>
              <a:gd name="connsiteX1988" fmla="*/ 827764 w 12192000"/>
              <a:gd name="connsiteY1988" fmla="*/ 1177987 h 1436337"/>
              <a:gd name="connsiteX1989" fmla="*/ 839042 w 12192000"/>
              <a:gd name="connsiteY1989" fmla="*/ 1188121 h 1436337"/>
              <a:gd name="connsiteX1990" fmla="*/ 823802 w 12192000"/>
              <a:gd name="connsiteY1990" fmla="*/ 1195170 h 1436337"/>
              <a:gd name="connsiteX1991" fmla="*/ 812525 w 12192000"/>
              <a:gd name="connsiteY1991" fmla="*/ 1185037 h 1436337"/>
              <a:gd name="connsiteX1992" fmla="*/ 827764 w 12192000"/>
              <a:gd name="connsiteY1992" fmla="*/ 1177987 h 1436337"/>
              <a:gd name="connsiteX1993" fmla="*/ 5748180 w 12192000"/>
              <a:gd name="connsiteY1993" fmla="*/ 1177767 h 1436337"/>
              <a:gd name="connsiteX1994" fmla="*/ 5760067 w 12192000"/>
              <a:gd name="connsiteY1994" fmla="*/ 1188342 h 1436337"/>
              <a:gd name="connsiteX1995" fmla="*/ 5744217 w 12192000"/>
              <a:gd name="connsiteY1995" fmla="*/ 1195611 h 1436337"/>
              <a:gd name="connsiteX1996" fmla="*/ 5732330 w 12192000"/>
              <a:gd name="connsiteY1996" fmla="*/ 1185037 h 1436337"/>
              <a:gd name="connsiteX1997" fmla="*/ 5748180 w 12192000"/>
              <a:gd name="connsiteY1997" fmla="*/ 1177767 h 1436337"/>
              <a:gd name="connsiteX1998" fmla="*/ 7950515 w 12192000"/>
              <a:gd name="connsiteY1998" fmla="*/ 1177547 h 1436337"/>
              <a:gd name="connsiteX1999" fmla="*/ 7962707 w 12192000"/>
              <a:gd name="connsiteY1999" fmla="*/ 1188121 h 1436337"/>
              <a:gd name="connsiteX2000" fmla="*/ 7946553 w 12192000"/>
              <a:gd name="connsiteY2000" fmla="*/ 1195391 h 1436337"/>
              <a:gd name="connsiteX2001" fmla="*/ 7934360 w 12192000"/>
              <a:gd name="connsiteY2001" fmla="*/ 1184816 h 1436337"/>
              <a:gd name="connsiteX2002" fmla="*/ 7950515 w 12192000"/>
              <a:gd name="connsiteY2002" fmla="*/ 1177547 h 1436337"/>
              <a:gd name="connsiteX2003" fmla="*/ 11981822 w 12192000"/>
              <a:gd name="connsiteY2003" fmla="*/ 1177326 h 1436337"/>
              <a:gd name="connsiteX2004" fmla="*/ 11992795 w 12192000"/>
              <a:gd name="connsiteY2004" fmla="*/ 1187019 h 1436337"/>
              <a:gd name="connsiteX2005" fmla="*/ 11978164 w 12192000"/>
              <a:gd name="connsiteY2005" fmla="*/ 1193628 h 1436337"/>
              <a:gd name="connsiteX2006" fmla="*/ 11967191 w 12192000"/>
              <a:gd name="connsiteY2006" fmla="*/ 1183935 h 1436337"/>
              <a:gd name="connsiteX2007" fmla="*/ 11981822 w 12192000"/>
              <a:gd name="connsiteY2007" fmla="*/ 1177326 h 1436337"/>
              <a:gd name="connsiteX2008" fmla="*/ 11085399 w 12192000"/>
              <a:gd name="connsiteY2008" fmla="*/ 1177106 h 1436337"/>
              <a:gd name="connsiteX2009" fmla="*/ 11097288 w 12192000"/>
              <a:gd name="connsiteY2009" fmla="*/ 1187680 h 1436337"/>
              <a:gd name="connsiteX2010" fmla="*/ 11081438 w 12192000"/>
              <a:gd name="connsiteY2010" fmla="*/ 1194950 h 1436337"/>
              <a:gd name="connsiteX2011" fmla="*/ 11069550 w 12192000"/>
              <a:gd name="connsiteY2011" fmla="*/ 1184376 h 1436337"/>
              <a:gd name="connsiteX2012" fmla="*/ 11085399 w 12192000"/>
              <a:gd name="connsiteY2012" fmla="*/ 1177106 h 1436337"/>
              <a:gd name="connsiteX2013" fmla="*/ 5481554 w 12192000"/>
              <a:gd name="connsiteY2013" fmla="*/ 1176445 h 1436337"/>
              <a:gd name="connsiteX2014" fmla="*/ 5492527 w 12192000"/>
              <a:gd name="connsiteY2014" fmla="*/ 1185918 h 1436337"/>
              <a:gd name="connsiteX2015" fmla="*/ 5478200 w 12192000"/>
              <a:gd name="connsiteY2015" fmla="*/ 1192527 h 1436337"/>
              <a:gd name="connsiteX2016" fmla="*/ 5467227 w 12192000"/>
              <a:gd name="connsiteY2016" fmla="*/ 1183054 h 1436337"/>
              <a:gd name="connsiteX2017" fmla="*/ 5481554 w 12192000"/>
              <a:gd name="connsiteY2017" fmla="*/ 1176445 h 1436337"/>
              <a:gd name="connsiteX2018" fmla="*/ 2157241 w 12192000"/>
              <a:gd name="connsiteY2018" fmla="*/ 1176225 h 1436337"/>
              <a:gd name="connsiteX2019" fmla="*/ 2169738 w 12192000"/>
              <a:gd name="connsiteY2019" fmla="*/ 1187239 h 1436337"/>
              <a:gd name="connsiteX2020" fmla="*/ 2153279 w 12192000"/>
              <a:gd name="connsiteY2020" fmla="*/ 1194729 h 1436337"/>
              <a:gd name="connsiteX2021" fmla="*/ 2140782 w 12192000"/>
              <a:gd name="connsiteY2021" fmla="*/ 1183715 h 1436337"/>
              <a:gd name="connsiteX2022" fmla="*/ 2157241 w 12192000"/>
              <a:gd name="connsiteY2022" fmla="*/ 1176225 h 1436337"/>
              <a:gd name="connsiteX2023" fmla="*/ 4639919 w 12192000"/>
              <a:gd name="connsiteY2023" fmla="*/ 1175124 h 1436337"/>
              <a:gd name="connsiteX2024" fmla="*/ 4651198 w 12192000"/>
              <a:gd name="connsiteY2024" fmla="*/ 1185037 h 1436337"/>
              <a:gd name="connsiteX2025" fmla="*/ 4636261 w 12192000"/>
              <a:gd name="connsiteY2025" fmla="*/ 1191866 h 1436337"/>
              <a:gd name="connsiteX2026" fmla="*/ 4624984 w 12192000"/>
              <a:gd name="connsiteY2026" fmla="*/ 1181953 h 1436337"/>
              <a:gd name="connsiteX2027" fmla="*/ 4639919 w 12192000"/>
              <a:gd name="connsiteY2027" fmla="*/ 1175124 h 1436337"/>
              <a:gd name="connsiteX2028" fmla="*/ 8421128 w 12192000"/>
              <a:gd name="connsiteY2028" fmla="*/ 1175123 h 1436337"/>
              <a:gd name="connsiteX2029" fmla="*/ 8431491 w 12192000"/>
              <a:gd name="connsiteY2029" fmla="*/ 1184376 h 1436337"/>
              <a:gd name="connsiteX2030" fmla="*/ 8417471 w 12192000"/>
              <a:gd name="connsiteY2030" fmla="*/ 1190764 h 1436337"/>
              <a:gd name="connsiteX2031" fmla="*/ 8407107 w 12192000"/>
              <a:gd name="connsiteY2031" fmla="*/ 1181512 h 1436337"/>
              <a:gd name="connsiteX2032" fmla="*/ 8421128 w 12192000"/>
              <a:gd name="connsiteY2032" fmla="*/ 1175123 h 1436337"/>
              <a:gd name="connsiteX2033" fmla="*/ 6097930 w 12192000"/>
              <a:gd name="connsiteY2033" fmla="*/ 1174022 h 1436337"/>
              <a:gd name="connsiteX2034" fmla="*/ 6110732 w 12192000"/>
              <a:gd name="connsiteY2034" fmla="*/ 1185477 h 1436337"/>
              <a:gd name="connsiteX2035" fmla="*/ 6093663 w 12192000"/>
              <a:gd name="connsiteY2035" fmla="*/ 1193408 h 1436337"/>
              <a:gd name="connsiteX2036" fmla="*/ 6080861 w 12192000"/>
              <a:gd name="connsiteY2036" fmla="*/ 1181952 h 1436337"/>
              <a:gd name="connsiteX2037" fmla="*/ 6097930 w 12192000"/>
              <a:gd name="connsiteY2037" fmla="*/ 1174022 h 1436337"/>
              <a:gd name="connsiteX2038" fmla="*/ 1073413 w 12192000"/>
              <a:gd name="connsiteY2038" fmla="*/ 1173581 h 1436337"/>
              <a:gd name="connsiteX2039" fmla="*/ 1084995 w 12192000"/>
              <a:gd name="connsiteY2039" fmla="*/ 1183935 h 1436337"/>
              <a:gd name="connsiteX2040" fmla="*/ 1069451 w 12192000"/>
              <a:gd name="connsiteY2040" fmla="*/ 1190985 h 1436337"/>
              <a:gd name="connsiteX2041" fmla="*/ 1057868 w 12192000"/>
              <a:gd name="connsiteY2041" fmla="*/ 1180631 h 1436337"/>
              <a:gd name="connsiteX2042" fmla="*/ 1073413 w 12192000"/>
              <a:gd name="connsiteY2042" fmla="*/ 1173581 h 1436337"/>
              <a:gd name="connsiteX2043" fmla="*/ 2855540 w 12192000"/>
              <a:gd name="connsiteY2043" fmla="*/ 1172921 h 1436337"/>
              <a:gd name="connsiteX2044" fmla="*/ 2868036 w 12192000"/>
              <a:gd name="connsiteY2044" fmla="*/ 1183935 h 1436337"/>
              <a:gd name="connsiteX2045" fmla="*/ 2851578 w 12192000"/>
              <a:gd name="connsiteY2045" fmla="*/ 1191425 h 1436337"/>
              <a:gd name="connsiteX2046" fmla="*/ 2839079 w 12192000"/>
              <a:gd name="connsiteY2046" fmla="*/ 1180411 h 1436337"/>
              <a:gd name="connsiteX2047" fmla="*/ 2855540 w 12192000"/>
              <a:gd name="connsiteY2047" fmla="*/ 1172921 h 1436337"/>
              <a:gd name="connsiteX2048" fmla="*/ 8034640 w 12192000"/>
              <a:gd name="connsiteY2048" fmla="*/ 1171819 h 1436337"/>
              <a:gd name="connsiteX2049" fmla="*/ 8046223 w 12192000"/>
              <a:gd name="connsiteY2049" fmla="*/ 1181952 h 1436337"/>
              <a:gd name="connsiteX2050" fmla="*/ 8030982 w 12192000"/>
              <a:gd name="connsiteY2050" fmla="*/ 1189002 h 1436337"/>
              <a:gd name="connsiteX2051" fmla="*/ 8019400 w 12192000"/>
              <a:gd name="connsiteY2051" fmla="*/ 1178868 h 1436337"/>
              <a:gd name="connsiteX2052" fmla="*/ 8034640 w 12192000"/>
              <a:gd name="connsiteY2052" fmla="*/ 1171819 h 1436337"/>
              <a:gd name="connsiteX2053" fmla="*/ 956693 w 12192000"/>
              <a:gd name="connsiteY2053" fmla="*/ 1171819 h 1436337"/>
              <a:gd name="connsiteX2054" fmla="*/ 967971 w 12192000"/>
              <a:gd name="connsiteY2054" fmla="*/ 1181952 h 1436337"/>
              <a:gd name="connsiteX2055" fmla="*/ 952731 w 12192000"/>
              <a:gd name="connsiteY2055" fmla="*/ 1189002 h 1436337"/>
              <a:gd name="connsiteX2056" fmla="*/ 941453 w 12192000"/>
              <a:gd name="connsiteY2056" fmla="*/ 1178868 h 1436337"/>
              <a:gd name="connsiteX2057" fmla="*/ 956693 w 12192000"/>
              <a:gd name="connsiteY2057" fmla="*/ 1171819 h 1436337"/>
              <a:gd name="connsiteX2058" fmla="*/ 3839427 w 12192000"/>
              <a:gd name="connsiteY2058" fmla="*/ 1171158 h 1436337"/>
              <a:gd name="connsiteX2059" fmla="*/ 3851925 w 12192000"/>
              <a:gd name="connsiteY2059" fmla="*/ 1182173 h 1436337"/>
              <a:gd name="connsiteX2060" fmla="*/ 3835471 w 12192000"/>
              <a:gd name="connsiteY2060" fmla="*/ 1189883 h 1436337"/>
              <a:gd name="connsiteX2061" fmla="*/ 3822976 w 12192000"/>
              <a:gd name="connsiteY2061" fmla="*/ 1178868 h 1436337"/>
              <a:gd name="connsiteX2062" fmla="*/ 3839427 w 12192000"/>
              <a:gd name="connsiteY2062" fmla="*/ 1171158 h 1436337"/>
              <a:gd name="connsiteX2063" fmla="*/ 9127279 w 12192000"/>
              <a:gd name="connsiteY2063" fmla="*/ 1170543 h 1436337"/>
              <a:gd name="connsiteX2064" fmla="*/ 9138390 w 12192000"/>
              <a:gd name="connsiteY2064" fmla="*/ 1180306 h 1436337"/>
              <a:gd name="connsiteX2065" fmla="*/ 9123619 w 12192000"/>
              <a:gd name="connsiteY2065" fmla="*/ 1187075 h 1436337"/>
              <a:gd name="connsiteX2066" fmla="*/ 9112508 w 12192000"/>
              <a:gd name="connsiteY2066" fmla="*/ 1177313 h 1436337"/>
              <a:gd name="connsiteX2067" fmla="*/ 9127279 w 12192000"/>
              <a:gd name="connsiteY2067" fmla="*/ 1170543 h 1436337"/>
              <a:gd name="connsiteX2068" fmla="*/ 8207768 w 12192000"/>
              <a:gd name="connsiteY2068" fmla="*/ 1169175 h 1436337"/>
              <a:gd name="connsiteX2069" fmla="*/ 8218435 w 12192000"/>
              <a:gd name="connsiteY2069" fmla="*/ 1178648 h 1436337"/>
              <a:gd name="connsiteX2070" fmla="*/ 8204110 w 12192000"/>
              <a:gd name="connsiteY2070" fmla="*/ 1185257 h 1436337"/>
              <a:gd name="connsiteX2071" fmla="*/ 8193442 w 12192000"/>
              <a:gd name="connsiteY2071" fmla="*/ 1175784 h 1436337"/>
              <a:gd name="connsiteX2072" fmla="*/ 8207768 w 12192000"/>
              <a:gd name="connsiteY2072" fmla="*/ 1169175 h 1436337"/>
              <a:gd name="connsiteX2073" fmla="*/ 5675372 w 12192000"/>
              <a:gd name="connsiteY2073" fmla="*/ 1168514 h 1436337"/>
              <a:gd name="connsiteX2074" fmla="*/ 5686650 w 12192000"/>
              <a:gd name="connsiteY2074" fmla="*/ 1178648 h 1436337"/>
              <a:gd name="connsiteX2075" fmla="*/ 5671410 w 12192000"/>
              <a:gd name="connsiteY2075" fmla="*/ 1185698 h 1436337"/>
              <a:gd name="connsiteX2076" fmla="*/ 5660131 w 12192000"/>
              <a:gd name="connsiteY2076" fmla="*/ 1175564 h 1436337"/>
              <a:gd name="connsiteX2077" fmla="*/ 5675372 w 12192000"/>
              <a:gd name="connsiteY2077" fmla="*/ 1168514 h 1436337"/>
              <a:gd name="connsiteX2078" fmla="*/ 8665580 w 12192000"/>
              <a:gd name="connsiteY2078" fmla="*/ 1168294 h 1436337"/>
              <a:gd name="connsiteX2079" fmla="*/ 8676248 w 12192000"/>
              <a:gd name="connsiteY2079" fmla="*/ 1177547 h 1436337"/>
              <a:gd name="connsiteX2080" fmla="*/ 8662226 w 12192000"/>
              <a:gd name="connsiteY2080" fmla="*/ 1183935 h 1436337"/>
              <a:gd name="connsiteX2081" fmla="*/ 8651558 w 12192000"/>
              <a:gd name="connsiteY2081" fmla="*/ 1174683 h 1436337"/>
              <a:gd name="connsiteX2082" fmla="*/ 8665580 w 12192000"/>
              <a:gd name="connsiteY2082" fmla="*/ 1168294 h 1436337"/>
              <a:gd name="connsiteX2083" fmla="*/ 4455186 w 12192000"/>
              <a:gd name="connsiteY2083" fmla="*/ 1168074 h 1436337"/>
              <a:gd name="connsiteX2084" fmla="*/ 4466768 w 12192000"/>
              <a:gd name="connsiteY2084" fmla="*/ 1178208 h 1436337"/>
              <a:gd name="connsiteX2085" fmla="*/ 4451223 w 12192000"/>
              <a:gd name="connsiteY2085" fmla="*/ 1185257 h 1436337"/>
              <a:gd name="connsiteX2086" fmla="*/ 4439640 w 12192000"/>
              <a:gd name="connsiteY2086" fmla="*/ 1175124 h 1436337"/>
              <a:gd name="connsiteX2087" fmla="*/ 4455186 w 12192000"/>
              <a:gd name="connsiteY2087" fmla="*/ 1168074 h 1436337"/>
              <a:gd name="connsiteX2088" fmla="*/ 702798 w 12192000"/>
              <a:gd name="connsiteY2088" fmla="*/ 1167854 h 1436337"/>
              <a:gd name="connsiteX2089" fmla="*/ 714076 w 12192000"/>
              <a:gd name="connsiteY2089" fmla="*/ 1177987 h 1436337"/>
              <a:gd name="connsiteX2090" fmla="*/ 698835 w 12192000"/>
              <a:gd name="connsiteY2090" fmla="*/ 1185037 h 1436337"/>
              <a:gd name="connsiteX2091" fmla="*/ 687558 w 12192000"/>
              <a:gd name="connsiteY2091" fmla="*/ 1174903 h 1436337"/>
              <a:gd name="connsiteX2092" fmla="*/ 702798 w 12192000"/>
              <a:gd name="connsiteY2092" fmla="*/ 1167854 h 1436337"/>
              <a:gd name="connsiteX2093" fmla="*/ 7736614 w 12192000"/>
              <a:gd name="connsiteY2093" fmla="*/ 1166039 h 1436337"/>
              <a:gd name="connsiteX2094" fmla="*/ 7749495 w 12192000"/>
              <a:gd name="connsiteY2094" fmla="*/ 1177568 h 1436337"/>
              <a:gd name="connsiteX2095" fmla="*/ 7732279 w 12192000"/>
              <a:gd name="connsiteY2095" fmla="*/ 1185616 h 1436337"/>
              <a:gd name="connsiteX2096" fmla="*/ 7719398 w 12192000"/>
              <a:gd name="connsiteY2096" fmla="*/ 1174087 h 1436337"/>
              <a:gd name="connsiteX2097" fmla="*/ 7736614 w 12192000"/>
              <a:gd name="connsiteY2097" fmla="*/ 1166039 h 1436337"/>
              <a:gd name="connsiteX2098" fmla="*/ 5861099 w 12192000"/>
              <a:gd name="connsiteY2098" fmla="*/ 1165430 h 1436337"/>
              <a:gd name="connsiteX2099" fmla="*/ 5873291 w 12192000"/>
              <a:gd name="connsiteY2099" fmla="*/ 1176225 h 1436337"/>
              <a:gd name="connsiteX2100" fmla="*/ 5857136 w 12192000"/>
              <a:gd name="connsiteY2100" fmla="*/ 1183715 h 1436337"/>
              <a:gd name="connsiteX2101" fmla="*/ 5844944 w 12192000"/>
              <a:gd name="connsiteY2101" fmla="*/ 1172920 h 1436337"/>
              <a:gd name="connsiteX2102" fmla="*/ 5861099 w 12192000"/>
              <a:gd name="connsiteY2102" fmla="*/ 1165430 h 1436337"/>
              <a:gd name="connsiteX2103" fmla="*/ 2020692 w 12192000"/>
              <a:gd name="connsiteY2103" fmla="*/ 1164769 h 1436337"/>
              <a:gd name="connsiteX2104" fmla="*/ 2033189 w 12192000"/>
              <a:gd name="connsiteY2104" fmla="*/ 1175564 h 1436337"/>
              <a:gd name="connsiteX2105" fmla="*/ 2016729 w 12192000"/>
              <a:gd name="connsiteY2105" fmla="*/ 1183054 h 1436337"/>
              <a:gd name="connsiteX2106" fmla="*/ 2004233 w 12192000"/>
              <a:gd name="connsiteY2106" fmla="*/ 1172259 h 1436337"/>
              <a:gd name="connsiteX2107" fmla="*/ 2020692 w 12192000"/>
              <a:gd name="connsiteY2107" fmla="*/ 1164769 h 1436337"/>
              <a:gd name="connsiteX2108" fmla="*/ 5977533 w 12192000"/>
              <a:gd name="connsiteY2108" fmla="*/ 1164549 h 1436337"/>
              <a:gd name="connsiteX2109" fmla="*/ 5990030 w 12192000"/>
              <a:gd name="connsiteY2109" fmla="*/ 1175564 h 1436337"/>
              <a:gd name="connsiteX2110" fmla="*/ 5973266 w 12192000"/>
              <a:gd name="connsiteY2110" fmla="*/ 1183274 h 1436337"/>
              <a:gd name="connsiteX2111" fmla="*/ 5960769 w 12192000"/>
              <a:gd name="connsiteY2111" fmla="*/ 1172259 h 1436337"/>
              <a:gd name="connsiteX2112" fmla="*/ 5977533 w 12192000"/>
              <a:gd name="connsiteY2112" fmla="*/ 1164549 h 1436337"/>
              <a:gd name="connsiteX2113" fmla="*/ 9771400 w 12192000"/>
              <a:gd name="connsiteY2113" fmla="*/ 1163668 h 1436337"/>
              <a:gd name="connsiteX2114" fmla="*/ 9782982 w 12192000"/>
              <a:gd name="connsiteY2114" fmla="*/ 1173802 h 1436337"/>
              <a:gd name="connsiteX2115" fmla="*/ 9767437 w 12192000"/>
              <a:gd name="connsiteY2115" fmla="*/ 1180851 h 1436337"/>
              <a:gd name="connsiteX2116" fmla="*/ 9755855 w 12192000"/>
              <a:gd name="connsiteY2116" fmla="*/ 1170718 h 1436337"/>
              <a:gd name="connsiteX2117" fmla="*/ 9771400 w 12192000"/>
              <a:gd name="connsiteY2117" fmla="*/ 1163668 h 1436337"/>
              <a:gd name="connsiteX2118" fmla="*/ 4261311 w 12192000"/>
              <a:gd name="connsiteY2118" fmla="*/ 1163227 h 1436337"/>
              <a:gd name="connsiteX2119" fmla="*/ 4273198 w 12192000"/>
              <a:gd name="connsiteY2119" fmla="*/ 1173581 h 1436337"/>
              <a:gd name="connsiteX2120" fmla="*/ 4257348 w 12192000"/>
              <a:gd name="connsiteY2120" fmla="*/ 1180851 h 1436337"/>
              <a:gd name="connsiteX2121" fmla="*/ 4245461 w 12192000"/>
              <a:gd name="connsiteY2121" fmla="*/ 1170497 h 1436337"/>
              <a:gd name="connsiteX2122" fmla="*/ 4261311 w 12192000"/>
              <a:gd name="connsiteY2122" fmla="*/ 1163227 h 1436337"/>
              <a:gd name="connsiteX2123" fmla="*/ 8112060 w 12192000"/>
              <a:gd name="connsiteY2123" fmla="*/ 1162787 h 1436337"/>
              <a:gd name="connsiteX2124" fmla="*/ 8123032 w 12192000"/>
              <a:gd name="connsiteY2124" fmla="*/ 1172480 h 1436337"/>
              <a:gd name="connsiteX2125" fmla="*/ 8108402 w 12192000"/>
              <a:gd name="connsiteY2125" fmla="*/ 1179089 h 1436337"/>
              <a:gd name="connsiteX2126" fmla="*/ 8097429 w 12192000"/>
              <a:gd name="connsiteY2126" fmla="*/ 1169396 h 1436337"/>
              <a:gd name="connsiteX2127" fmla="*/ 8112060 w 12192000"/>
              <a:gd name="connsiteY2127" fmla="*/ 1162787 h 1436337"/>
              <a:gd name="connsiteX2128" fmla="*/ 4056411 w 12192000"/>
              <a:gd name="connsiteY2128" fmla="*/ 1161550 h 1436337"/>
              <a:gd name="connsiteX2129" fmla="*/ 4068533 w 12192000"/>
              <a:gd name="connsiteY2129" fmla="*/ 1172322 h 1436337"/>
              <a:gd name="connsiteX2130" fmla="*/ 4052368 w 12192000"/>
              <a:gd name="connsiteY2130" fmla="*/ 1179822 h 1436337"/>
              <a:gd name="connsiteX2131" fmla="*/ 4040247 w 12192000"/>
              <a:gd name="connsiteY2131" fmla="*/ 1169050 h 1436337"/>
              <a:gd name="connsiteX2132" fmla="*/ 4056411 w 12192000"/>
              <a:gd name="connsiteY2132" fmla="*/ 1161550 h 1436337"/>
              <a:gd name="connsiteX2133" fmla="*/ 10446231 w 12192000"/>
              <a:gd name="connsiteY2133" fmla="*/ 1161024 h 1436337"/>
              <a:gd name="connsiteX2134" fmla="*/ 10457813 w 12192000"/>
              <a:gd name="connsiteY2134" fmla="*/ 1171158 h 1436337"/>
              <a:gd name="connsiteX2135" fmla="*/ 10442268 w 12192000"/>
              <a:gd name="connsiteY2135" fmla="*/ 1178208 h 1436337"/>
              <a:gd name="connsiteX2136" fmla="*/ 10430686 w 12192000"/>
              <a:gd name="connsiteY2136" fmla="*/ 1168074 h 1436337"/>
              <a:gd name="connsiteX2137" fmla="*/ 10446231 w 12192000"/>
              <a:gd name="connsiteY2137" fmla="*/ 1161024 h 1436337"/>
              <a:gd name="connsiteX2138" fmla="*/ 7838348 w 12192000"/>
              <a:gd name="connsiteY2138" fmla="*/ 1161024 h 1436337"/>
              <a:gd name="connsiteX2139" fmla="*/ 7850844 w 12192000"/>
              <a:gd name="connsiteY2139" fmla="*/ 1171819 h 1436337"/>
              <a:gd name="connsiteX2140" fmla="*/ 7834385 w 12192000"/>
              <a:gd name="connsiteY2140" fmla="*/ 1179309 h 1436337"/>
              <a:gd name="connsiteX2141" fmla="*/ 7821888 w 12192000"/>
              <a:gd name="connsiteY2141" fmla="*/ 1168514 h 1436337"/>
              <a:gd name="connsiteX2142" fmla="*/ 7838348 w 12192000"/>
              <a:gd name="connsiteY2142" fmla="*/ 1161024 h 1436337"/>
              <a:gd name="connsiteX2143" fmla="*/ 5274604 w 12192000"/>
              <a:gd name="connsiteY2143" fmla="*/ 1161024 h 1436337"/>
              <a:gd name="connsiteX2144" fmla="*/ 5285273 w 12192000"/>
              <a:gd name="connsiteY2144" fmla="*/ 1170277 h 1436337"/>
              <a:gd name="connsiteX2145" fmla="*/ 5271251 w 12192000"/>
              <a:gd name="connsiteY2145" fmla="*/ 1176665 h 1436337"/>
              <a:gd name="connsiteX2146" fmla="*/ 5260583 w 12192000"/>
              <a:gd name="connsiteY2146" fmla="*/ 1167413 h 1436337"/>
              <a:gd name="connsiteX2147" fmla="*/ 5274604 w 12192000"/>
              <a:gd name="connsiteY2147" fmla="*/ 1161024 h 1436337"/>
              <a:gd name="connsiteX2148" fmla="*/ 1199582 w 12192000"/>
              <a:gd name="connsiteY2148" fmla="*/ 1160364 h 1436337"/>
              <a:gd name="connsiteX2149" fmla="*/ 1211469 w 12192000"/>
              <a:gd name="connsiteY2149" fmla="*/ 1170938 h 1436337"/>
              <a:gd name="connsiteX2150" fmla="*/ 1195620 w 12192000"/>
              <a:gd name="connsiteY2150" fmla="*/ 1178208 h 1436337"/>
              <a:gd name="connsiteX2151" fmla="*/ 1183732 w 12192000"/>
              <a:gd name="connsiteY2151" fmla="*/ 1167633 h 1436337"/>
              <a:gd name="connsiteX2152" fmla="*/ 1199582 w 12192000"/>
              <a:gd name="connsiteY2152" fmla="*/ 1160364 h 1436337"/>
              <a:gd name="connsiteX2153" fmla="*/ 8955446 w 12192000"/>
              <a:gd name="connsiteY2153" fmla="*/ 1159923 h 1436337"/>
              <a:gd name="connsiteX2154" fmla="*/ 8966114 w 12192000"/>
              <a:gd name="connsiteY2154" fmla="*/ 1169396 h 1436337"/>
              <a:gd name="connsiteX2155" fmla="*/ 8951788 w 12192000"/>
              <a:gd name="connsiteY2155" fmla="*/ 1176005 h 1436337"/>
              <a:gd name="connsiteX2156" fmla="*/ 8941120 w 12192000"/>
              <a:gd name="connsiteY2156" fmla="*/ 1166532 h 1436337"/>
              <a:gd name="connsiteX2157" fmla="*/ 8955446 w 12192000"/>
              <a:gd name="connsiteY2157" fmla="*/ 1159923 h 1436337"/>
              <a:gd name="connsiteX2158" fmla="*/ 10311509 w 12192000"/>
              <a:gd name="connsiteY2158" fmla="*/ 1159262 h 1436337"/>
              <a:gd name="connsiteX2159" fmla="*/ 10323092 w 12192000"/>
              <a:gd name="connsiteY2159" fmla="*/ 1169396 h 1436337"/>
              <a:gd name="connsiteX2160" fmla="*/ 10307545 w 12192000"/>
              <a:gd name="connsiteY2160" fmla="*/ 1176445 h 1436337"/>
              <a:gd name="connsiteX2161" fmla="*/ 10295963 w 12192000"/>
              <a:gd name="connsiteY2161" fmla="*/ 1166312 h 1436337"/>
              <a:gd name="connsiteX2162" fmla="*/ 10311509 w 12192000"/>
              <a:gd name="connsiteY2162" fmla="*/ 1159262 h 1436337"/>
              <a:gd name="connsiteX2163" fmla="*/ 1329715 w 12192000"/>
              <a:gd name="connsiteY2163" fmla="*/ 1158601 h 1436337"/>
              <a:gd name="connsiteX2164" fmla="*/ 1341907 w 12192000"/>
              <a:gd name="connsiteY2164" fmla="*/ 1169396 h 1436337"/>
              <a:gd name="connsiteX2165" fmla="*/ 1325447 w 12192000"/>
              <a:gd name="connsiteY2165" fmla="*/ 1176886 h 1436337"/>
              <a:gd name="connsiteX2166" fmla="*/ 1313255 w 12192000"/>
              <a:gd name="connsiteY2166" fmla="*/ 1166091 h 1436337"/>
              <a:gd name="connsiteX2167" fmla="*/ 1329715 w 12192000"/>
              <a:gd name="connsiteY2167" fmla="*/ 1158601 h 1436337"/>
              <a:gd name="connsiteX2168" fmla="*/ 10582173 w 12192000"/>
              <a:gd name="connsiteY2168" fmla="*/ 1157720 h 1436337"/>
              <a:gd name="connsiteX2169" fmla="*/ 10593755 w 12192000"/>
              <a:gd name="connsiteY2169" fmla="*/ 1167854 h 1436337"/>
              <a:gd name="connsiteX2170" fmla="*/ 10578210 w 12192000"/>
              <a:gd name="connsiteY2170" fmla="*/ 1174903 h 1436337"/>
              <a:gd name="connsiteX2171" fmla="*/ 10566627 w 12192000"/>
              <a:gd name="connsiteY2171" fmla="*/ 1164769 h 1436337"/>
              <a:gd name="connsiteX2172" fmla="*/ 10582173 w 12192000"/>
              <a:gd name="connsiteY2172" fmla="*/ 1157720 h 1436337"/>
              <a:gd name="connsiteX2173" fmla="*/ 8303475 w 12192000"/>
              <a:gd name="connsiteY2173" fmla="*/ 1157500 h 1436337"/>
              <a:gd name="connsiteX2174" fmla="*/ 8313839 w 12192000"/>
              <a:gd name="connsiteY2174" fmla="*/ 1166752 h 1436337"/>
              <a:gd name="connsiteX2175" fmla="*/ 8299818 w 12192000"/>
              <a:gd name="connsiteY2175" fmla="*/ 1173141 h 1436337"/>
              <a:gd name="connsiteX2176" fmla="*/ 8289455 w 12192000"/>
              <a:gd name="connsiteY2176" fmla="*/ 1163888 h 1436337"/>
              <a:gd name="connsiteX2177" fmla="*/ 8303475 w 12192000"/>
              <a:gd name="connsiteY2177" fmla="*/ 1157500 h 1436337"/>
              <a:gd name="connsiteX2178" fmla="*/ 11788273 w 12192000"/>
              <a:gd name="connsiteY2178" fmla="*/ 1156619 h 1436337"/>
              <a:gd name="connsiteX2179" fmla="*/ 11800159 w 12192000"/>
              <a:gd name="connsiteY2179" fmla="*/ 1167193 h 1436337"/>
              <a:gd name="connsiteX2180" fmla="*/ 11784310 w 12192000"/>
              <a:gd name="connsiteY2180" fmla="*/ 1174463 h 1436337"/>
              <a:gd name="connsiteX2181" fmla="*/ 11772423 w 12192000"/>
              <a:gd name="connsiteY2181" fmla="*/ 1163888 h 1436337"/>
              <a:gd name="connsiteX2182" fmla="*/ 11788273 w 12192000"/>
              <a:gd name="connsiteY2182" fmla="*/ 1156619 h 1436337"/>
              <a:gd name="connsiteX2183" fmla="*/ 9443739 w 12192000"/>
              <a:gd name="connsiteY2183" fmla="*/ 1156618 h 1436337"/>
              <a:gd name="connsiteX2184" fmla="*/ 9455016 w 12192000"/>
              <a:gd name="connsiteY2184" fmla="*/ 1166532 h 1436337"/>
              <a:gd name="connsiteX2185" fmla="*/ 9440082 w 12192000"/>
              <a:gd name="connsiteY2185" fmla="*/ 1173361 h 1436337"/>
              <a:gd name="connsiteX2186" fmla="*/ 9428803 w 12192000"/>
              <a:gd name="connsiteY2186" fmla="*/ 1163448 h 1436337"/>
              <a:gd name="connsiteX2187" fmla="*/ 9443739 w 12192000"/>
              <a:gd name="connsiteY2187" fmla="*/ 1156618 h 1436337"/>
              <a:gd name="connsiteX2188" fmla="*/ 2999102 w 12192000"/>
              <a:gd name="connsiteY2188" fmla="*/ 1156618 h 1436337"/>
              <a:gd name="connsiteX2189" fmla="*/ 3011600 w 12192000"/>
              <a:gd name="connsiteY2189" fmla="*/ 1167633 h 1436337"/>
              <a:gd name="connsiteX2190" fmla="*/ 2995140 w 12192000"/>
              <a:gd name="connsiteY2190" fmla="*/ 1175123 h 1436337"/>
              <a:gd name="connsiteX2191" fmla="*/ 2982642 w 12192000"/>
              <a:gd name="connsiteY2191" fmla="*/ 1164108 h 1436337"/>
              <a:gd name="connsiteX2192" fmla="*/ 2999102 w 12192000"/>
              <a:gd name="connsiteY2192" fmla="*/ 1156618 h 1436337"/>
              <a:gd name="connsiteX2193" fmla="*/ 5155115 w 12192000"/>
              <a:gd name="connsiteY2193" fmla="*/ 1156178 h 1436337"/>
              <a:gd name="connsiteX2194" fmla="*/ 5165784 w 12192000"/>
              <a:gd name="connsiteY2194" fmla="*/ 1165431 h 1436337"/>
              <a:gd name="connsiteX2195" fmla="*/ 5151763 w 12192000"/>
              <a:gd name="connsiteY2195" fmla="*/ 1171819 h 1436337"/>
              <a:gd name="connsiteX2196" fmla="*/ 5141094 w 12192000"/>
              <a:gd name="connsiteY2196" fmla="*/ 1162567 h 1436337"/>
              <a:gd name="connsiteX2197" fmla="*/ 5155115 w 12192000"/>
              <a:gd name="connsiteY2197" fmla="*/ 1156178 h 1436337"/>
              <a:gd name="connsiteX2198" fmla="*/ 294657 w 12192000"/>
              <a:gd name="connsiteY2198" fmla="*/ 1155737 h 1436337"/>
              <a:gd name="connsiteX2199" fmla="*/ 306240 w 12192000"/>
              <a:gd name="connsiteY2199" fmla="*/ 1166091 h 1436337"/>
              <a:gd name="connsiteX2200" fmla="*/ 290695 w 12192000"/>
              <a:gd name="connsiteY2200" fmla="*/ 1173141 h 1436337"/>
              <a:gd name="connsiteX2201" fmla="*/ 279113 w 12192000"/>
              <a:gd name="connsiteY2201" fmla="*/ 1162787 h 1436337"/>
              <a:gd name="connsiteX2202" fmla="*/ 294657 w 12192000"/>
              <a:gd name="connsiteY2202" fmla="*/ 1155737 h 1436337"/>
              <a:gd name="connsiteX2203" fmla="*/ 10177395 w 12192000"/>
              <a:gd name="connsiteY2203" fmla="*/ 1155517 h 1436337"/>
              <a:gd name="connsiteX2204" fmla="*/ 10188978 w 12192000"/>
              <a:gd name="connsiteY2204" fmla="*/ 1165651 h 1436337"/>
              <a:gd name="connsiteX2205" fmla="*/ 10173434 w 12192000"/>
              <a:gd name="connsiteY2205" fmla="*/ 1172700 h 1436337"/>
              <a:gd name="connsiteX2206" fmla="*/ 10161851 w 12192000"/>
              <a:gd name="connsiteY2206" fmla="*/ 1162567 h 1436337"/>
              <a:gd name="connsiteX2207" fmla="*/ 10177395 w 12192000"/>
              <a:gd name="connsiteY2207" fmla="*/ 1155517 h 1436337"/>
              <a:gd name="connsiteX2208" fmla="*/ 6383890 w 12192000"/>
              <a:gd name="connsiteY2208" fmla="*/ 1155147 h 1436337"/>
              <a:gd name="connsiteX2209" fmla="*/ 6397022 w 12192000"/>
              <a:gd name="connsiteY2209" fmla="*/ 1166929 h 1436337"/>
              <a:gd name="connsiteX2210" fmla="*/ 6379456 w 12192000"/>
              <a:gd name="connsiteY2210" fmla="*/ 1175159 h 1436337"/>
              <a:gd name="connsiteX2211" fmla="*/ 6366324 w 12192000"/>
              <a:gd name="connsiteY2211" fmla="*/ 1163377 h 1436337"/>
              <a:gd name="connsiteX2212" fmla="*/ 6383890 w 12192000"/>
              <a:gd name="connsiteY2212" fmla="*/ 1155147 h 1436337"/>
              <a:gd name="connsiteX2213" fmla="*/ 9907951 w 12192000"/>
              <a:gd name="connsiteY2213" fmla="*/ 1155077 h 1436337"/>
              <a:gd name="connsiteX2214" fmla="*/ 9919534 w 12192000"/>
              <a:gd name="connsiteY2214" fmla="*/ 1165210 h 1436337"/>
              <a:gd name="connsiteX2215" fmla="*/ 9903989 w 12192000"/>
              <a:gd name="connsiteY2215" fmla="*/ 1172260 h 1436337"/>
              <a:gd name="connsiteX2216" fmla="*/ 9892406 w 12192000"/>
              <a:gd name="connsiteY2216" fmla="*/ 1162126 h 1436337"/>
              <a:gd name="connsiteX2217" fmla="*/ 9907951 w 12192000"/>
              <a:gd name="connsiteY2217" fmla="*/ 1155077 h 1436337"/>
              <a:gd name="connsiteX2218" fmla="*/ 10042978 w 12192000"/>
              <a:gd name="connsiteY2218" fmla="*/ 1153094 h 1436337"/>
              <a:gd name="connsiteX2219" fmla="*/ 10054561 w 12192000"/>
              <a:gd name="connsiteY2219" fmla="*/ 1163227 h 1436337"/>
              <a:gd name="connsiteX2220" fmla="*/ 10039016 w 12192000"/>
              <a:gd name="connsiteY2220" fmla="*/ 1170277 h 1436337"/>
              <a:gd name="connsiteX2221" fmla="*/ 10027433 w 12192000"/>
              <a:gd name="connsiteY2221" fmla="*/ 1160143 h 1436337"/>
              <a:gd name="connsiteX2222" fmla="*/ 10042978 w 12192000"/>
              <a:gd name="connsiteY2222" fmla="*/ 1153094 h 1436337"/>
              <a:gd name="connsiteX2223" fmla="*/ 6682844 w 12192000"/>
              <a:gd name="connsiteY2223" fmla="*/ 1152874 h 1436337"/>
              <a:gd name="connsiteX2224" fmla="*/ 6696560 w 12192000"/>
              <a:gd name="connsiteY2224" fmla="*/ 1164990 h 1436337"/>
              <a:gd name="connsiteX2225" fmla="*/ 6678272 w 12192000"/>
              <a:gd name="connsiteY2225" fmla="*/ 1173361 h 1436337"/>
              <a:gd name="connsiteX2226" fmla="*/ 6664556 w 12192000"/>
              <a:gd name="connsiteY2226" fmla="*/ 1161244 h 1436337"/>
              <a:gd name="connsiteX2227" fmla="*/ 6682844 w 12192000"/>
              <a:gd name="connsiteY2227" fmla="*/ 1152874 h 1436337"/>
              <a:gd name="connsiteX2228" fmla="*/ 7608833 w 12192000"/>
              <a:gd name="connsiteY2228" fmla="*/ 1152653 h 1436337"/>
              <a:gd name="connsiteX2229" fmla="*/ 7622243 w 12192000"/>
              <a:gd name="connsiteY2229" fmla="*/ 1164329 h 1436337"/>
              <a:gd name="connsiteX2230" fmla="*/ 7604565 w 12192000"/>
              <a:gd name="connsiteY2230" fmla="*/ 1172480 h 1436337"/>
              <a:gd name="connsiteX2231" fmla="*/ 7591154 w 12192000"/>
              <a:gd name="connsiteY2231" fmla="*/ 1160804 h 1436337"/>
              <a:gd name="connsiteX2232" fmla="*/ 7608833 w 12192000"/>
              <a:gd name="connsiteY2232" fmla="*/ 1152653 h 1436337"/>
              <a:gd name="connsiteX2233" fmla="*/ 7470452 w 12192000"/>
              <a:gd name="connsiteY2233" fmla="*/ 1152653 h 1436337"/>
              <a:gd name="connsiteX2234" fmla="*/ 7484168 w 12192000"/>
              <a:gd name="connsiteY2234" fmla="*/ 1164769 h 1436337"/>
              <a:gd name="connsiteX2235" fmla="*/ 7465880 w 12192000"/>
              <a:gd name="connsiteY2235" fmla="*/ 1173141 h 1436337"/>
              <a:gd name="connsiteX2236" fmla="*/ 7452164 w 12192000"/>
              <a:gd name="connsiteY2236" fmla="*/ 1161024 h 1436337"/>
              <a:gd name="connsiteX2237" fmla="*/ 7470452 w 12192000"/>
              <a:gd name="connsiteY2237" fmla="*/ 1152653 h 1436337"/>
              <a:gd name="connsiteX2238" fmla="*/ 1884474 w 12192000"/>
              <a:gd name="connsiteY2238" fmla="*/ 1152482 h 1436337"/>
              <a:gd name="connsiteX2239" fmla="*/ 1896897 w 12192000"/>
              <a:gd name="connsiteY2239" fmla="*/ 1163289 h 1436337"/>
              <a:gd name="connsiteX2240" fmla="*/ 1880429 w 12192000"/>
              <a:gd name="connsiteY2240" fmla="*/ 1170754 h 1436337"/>
              <a:gd name="connsiteX2241" fmla="*/ 1868005 w 12192000"/>
              <a:gd name="connsiteY2241" fmla="*/ 1159947 h 1436337"/>
              <a:gd name="connsiteX2242" fmla="*/ 1884474 w 12192000"/>
              <a:gd name="connsiteY2242" fmla="*/ 1152482 h 1436337"/>
              <a:gd name="connsiteX2243" fmla="*/ 1088670 w 12192000"/>
              <a:gd name="connsiteY2243" fmla="*/ 1151772 h 1436337"/>
              <a:gd name="connsiteX2244" fmla="*/ 1099947 w 12192000"/>
              <a:gd name="connsiteY2244" fmla="*/ 1161906 h 1436337"/>
              <a:gd name="connsiteX2245" fmla="*/ 1084708 w 12192000"/>
              <a:gd name="connsiteY2245" fmla="*/ 1168955 h 1436337"/>
              <a:gd name="connsiteX2246" fmla="*/ 1073430 w 12192000"/>
              <a:gd name="connsiteY2246" fmla="*/ 1158822 h 1436337"/>
              <a:gd name="connsiteX2247" fmla="*/ 1088670 w 12192000"/>
              <a:gd name="connsiteY2247" fmla="*/ 1151772 h 1436337"/>
              <a:gd name="connsiteX2248" fmla="*/ 5397446 w 12192000"/>
              <a:gd name="connsiteY2248" fmla="*/ 1151772 h 1436337"/>
              <a:gd name="connsiteX2249" fmla="*/ 5408115 w 12192000"/>
              <a:gd name="connsiteY2249" fmla="*/ 1161024 h 1436337"/>
              <a:gd name="connsiteX2250" fmla="*/ 5394094 w 12192000"/>
              <a:gd name="connsiteY2250" fmla="*/ 1167413 h 1436337"/>
              <a:gd name="connsiteX2251" fmla="*/ 5383424 w 12192000"/>
              <a:gd name="connsiteY2251" fmla="*/ 1158161 h 1436337"/>
              <a:gd name="connsiteX2252" fmla="*/ 5397446 w 12192000"/>
              <a:gd name="connsiteY2252" fmla="*/ 1151772 h 1436337"/>
              <a:gd name="connsiteX2253" fmla="*/ 5782340 w 12192000"/>
              <a:gd name="connsiteY2253" fmla="*/ 1150891 h 1436337"/>
              <a:gd name="connsiteX2254" fmla="*/ 5793738 w 12192000"/>
              <a:gd name="connsiteY2254" fmla="*/ 1161244 h 1436337"/>
              <a:gd name="connsiteX2255" fmla="*/ 5778377 w 12192000"/>
              <a:gd name="connsiteY2255" fmla="*/ 1168294 h 1436337"/>
              <a:gd name="connsiteX2256" fmla="*/ 5766794 w 12192000"/>
              <a:gd name="connsiteY2256" fmla="*/ 1157940 h 1436337"/>
              <a:gd name="connsiteX2257" fmla="*/ 5782340 w 12192000"/>
              <a:gd name="connsiteY2257" fmla="*/ 1150891 h 1436337"/>
              <a:gd name="connsiteX2258" fmla="*/ 7931007 w 12192000"/>
              <a:gd name="connsiteY2258" fmla="*/ 1150670 h 1436337"/>
              <a:gd name="connsiteX2259" fmla="*/ 7942894 w 12192000"/>
              <a:gd name="connsiteY2259" fmla="*/ 1161024 h 1436337"/>
              <a:gd name="connsiteX2260" fmla="*/ 7927350 w 12192000"/>
              <a:gd name="connsiteY2260" fmla="*/ 1168294 h 1436337"/>
              <a:gd name="connsiteX2261" fmla="*/ 7915462 w 12192000"/>
              <a:gd name="connsiteY2261" fmla="*/ 1157940 h 1436337"/>
              <a:gd name="connsiteX2262" fmla="*/ 7931007 w 12192000"/>
              <a:gd name="connsiteY2262" fmla="*/ 1150670 h 1436337"/>
              <a:gd name="connsiteX2263" fmla="*/ 4870395 w 12192000"/>
              <a:gd name="connsiteY2263" fmla="*/ 1150450 h 1436337"/>
              <a:gd name="connsiteX2264" fmla="*/ 4881370 w 12192000"/>
              <a:gd name="connsiteY2264" fmla="*/ 1159923 h 1436337"/>
              <a:gd name="connsiteX2265" fmla="*/ 4867042 w 12192000"/>
              <a:gd name="connsiteY2265" fmla="*/ 1166532 h 1436337"/>
              <a:gd name="connsiteX2266" fmla="*/ 4856069 w 12192000"/>
              <a:gd name="connsiteY2266" fmla="*/ 1157059 h 1436337"/>
              <a:gd name="connsiteX2267" fmla="*/ 4870395 w 12192000"/>
              <a:gd name="connsiteY2267" fmla="*/ 1150450 h 1436337"/>
              <a:gd name="connsiteX2268" fmla="*/ 11231096 w 12192000"/>
              <a:gd name="connsiteY2268" fmla="*/ 1148467 h 1436337"/>
              <a:gd name="connsiteX2269" fmla="*/ 11242983 w 12192000"/>
              <a:gd name="connsiteY2269" fmla="*/ 1159042 h 1436337"/>
              <a:gd name="connsiteX2270" fmla="*/ 11227132 w 12192000"/>
              <a:gd name="connsiteY2270" fmla="*/ 1166311 h 1436337"/>
              <a:gd name="connsiteX2271" fmla="*/ 11215246 w 12192000"/>
              <a:gd name="connsiteY2271" fmla="*/ 1155737 h 1436337"/>
              <a:gd name="connsiteX2272" fmla="*/ 11231096 w 12192000"/>
              <a:gd name="connsiteY2272" fmla="*/ 1148467 h 1436337"/>
              <a:gd name="connsiteX2273" fmla="*/ 4697849 w 12192000"/>
              <a:gd name="connsiteY2273" fmla="*/ 1148025 h 1436337"/>
              <a:gd name="connsiteX2274" fmla="*/ 4708958 w 12192000"/>
              <a:gd name="connsiteY2274" fmla="*/ 1157787 h 1436337"/>
              <a:gd name="connsiteX2275" fmla="*/ 4694186 w 12192000"/>
              <a:gd name="connsiteY2275" fmla="*/ 1164557 h 1436337"/>
              <a:gd name="connsiteX2276" fmla="*/ 4683075 w 12192000"/>
              <a:gd name="connsiteY2276" fmla="*/ 1154794 h 1436337"/>
              <a:gd name="connsiteX2277" fmla="*/ 4697849 w 12192000"/>
              <a:gd name="connsiteY2277" fmla="*/ 1148025 h 1436337"/>
              <a:gd name="connsiteX2278" fmla="*/ 10719943 w 12192000"/>
              <a:gd name="connsiteY2278" fmla="*/ 1147366 h 1436337"/>
              <a:gd name="connsiteX2279" fmla="*/ 10731526 w 12192000"/>
              <a:gd name="connsiteY2279" fmla="*/ 1157500 h 1436337"/>
              <a:gd name="connsiteX2280" fmla="*/ 10715981 w 12192000"/>
              <a:gd name="connsiteY2280" fmla="*/ 1164549 h 1436337"/>
              <a:gd name="connsiteX2281" fmla="*/ 10704398 w 12192000"/>
              <a:gd name="connsiteY2281" fmla="*/ 1154416 h 1436337"/>
              <a:gd name="connsiteX2282" fmla="*/ 10719943 w 12192000"/>
              <a:gd name="connsiteY2282" fmla="*/ 1147366 h 1436337"/>
              <a:gd name="connsiteX2283" fmla="*/ 8791767 w 12192000"/>
              <a:gd name="connsiteY2283" fmla="*/ 1147146 h 1436337"/>
              <a:gd name="connsiteX2284" fmla="*/ 8802434 w 12192000"/>
              <a:gd name="connsiteY2284" fmla="*/ 1156398 h 1436337"/>
              <a:gd name="connsiteX2285" fmla="*/ 8788414 w 12192000"/>
              <a:gd name="connsiteY2285" fmla="*/ 1162787 h 1436337"/>
              <a:gd name="connsiteX2286" fmla="*/ 8777746 w 12192000"/>
              <a:gd name="connsiteY2286" fmla="*/ 1153534 h 1436337"/>
              <a:gd name="connsiteX2287" fmla="*/ 8791767 w 12192000"/>
              <a:gd name="connsiteY2287" fmla="*/ 1147146 h 1436337"/>
              <a:gd name="connsiteX2288" fmla="*/ 7720244 w 12192000"/>
              <a:gd name="connsiteY2288" fmla="*/ 1146726 h 1436337"/>
              <a:gd name="connsiteX2289" fmla="*/ 7732871 w 12192000"/>
              <a:gd name="connsiteY2289" fmla="*/ 1158004 h 1436337"/>
              <a:gd name="connsiteX2290" fmla="*/ 7716004 w 12192000"/>
              <a:gd name="connsiteY2290" fmla="*/ 1165867 h 1436337"/>
              <a:gd name="connsiteX2291" fmla="*/ 7703377 w 12192000"/>
              <a:gd name="connsiteY2291" fmla="*/ 1154590 h 1436337"/>
              <a:gd name="connsiteX2292" fmla="*/ 7720244 w 12192000"/>
              <a:gd name="connsiteY2292" fmla="*/ 1146726 h 1436337"/>
              <a:gd name="connsiteX2293" fmla="*/ 3703794 w 12192000"/>
              <a:gd name="connsiteY2293" fmla="*/ 1146265 h 1436337"/>
              <a:gd name="connsiteX2294" fmla="*/ 3716296 w 12192000"/>
              <a:gd name="connsiteY2294" fmla="*/ 1157280 h 1436337"/>
              <a:gd name="connsiteX2295" fmla="*/ 3699834 w 12192000"/>
              <a:gd name="connsiteY2295" fmla="*/ 1164990 h 1436337"/>
              <a:gd name="connsiteX2296" fmla="*/ 3687337 w 12192000"/>
              <a:gd name="connsiteY2296" fmla="*/ 1153975 h 1436337"/>
              <a:gd name="connsiteX2297" fmla="*/ 3703794 w 12192000"/>
              <a:gd name="connsiteY2297" fmla="*/ 1146265 h 1436337"/>
              <a:gd name="connsiteX2298" fmla="*/ 1471141 w 12192000"/>
              <a:gd name="connsiteY2298" fmla="*/ 1144723 h 1436337"/>
              <a:gd name="connsiteX2299" fmla="*/ 1483333 w 12192000"/>
              <a:gd name="connsiteY2299" fmla="*/ 1155517 h 1436337"/>
              <a:gd name="connsiteX2300" fmla="*/ 1466874 w 12192000"/>
              <a:gd name="connsiteY2300" fmla="*/ 1163007 h 1436337"/>
              <a:gd name="connsiteX2301" fmla="*/ 1454682 w 12192000"/>
              <a:gd name="connsiteY2301" fmla="*/ 1152213 h 1436337"/>
              <a:gd name="connsiteX2302" fmla="*/ 1471141 w 12192000"/>
              <a:gd name="connsiteY2302" fmla="*/ 1144723 h 1436337"/>
              <a:gd name="connsiteX2303" fmla="*/ 8014522 w 12192000"/>
              <a:gd name="connsiteY2303" fmla="*/ 1144502 h 1436337"/>
              <a:gd name="connsiteX2304" fmla="*/ 8025801 w 12192000"/>
              <a:gd name="connsiteY2304" fmla="*/ 1154416 h 1436337"/>
              <a:gd name="connsiteX2305" fmla="*/ 8010865 w 12192000"/>
              <a:gd name="connsiteY2305" fmla="*/ 1161244 h 1436337"/>
              <a:gd name="connsiteX2306" fmla="*/ 7999588 w 12192000"/>
              <a:gd name="connsiteY2306" fmla="*/ 1151331 h 1436337"/>
              <a:gd name="connsiteX2307" fmla="*/ 8014522 w 12192000"/>
              <a:gd name="connsiteY2307" fmla="*/ 1144502 h 1436337"/>
              <a:gd name="connsiteX2308" fmla="*/ 1210876 w 12192000"/>
              <a:gd name="connsiteY2308" fmla="*/ 1144502 h 1436337"/>
              <a:gd name="connsiteX2309" fmla="*/ 1222458 w 12192000"/>
              <a:gd name="connsiteY2309" fmla="*/ 1154856 h 1436337"/>
              <a:gd name="connsiteX2310" fmla="*/ 1206914 w 12192000"/>
              <a:gd name="connsiteY2310" fmla="*/ 1162126 h 1436337"/>
              <a:gd name="connsiteX2311" fmla="*/ 1195331 w 12192000"/>
              <a:gd name="connsiteY2311" fmla="*/ 1151772 h 1436337"/>
              <a:gd name="connsiteX2312" fmla="*/ 1210876 w 12192000"/>
              <a:gd name="connsiteY2312" fmla="*/ 1144502 h 1436337"/>
              <a:gd name="connsiteX2313" fmla="*/ 1748202 w 12192000"/>
              <a:gd name="connsiteY2313" fmla="*/ 1142960 h 1436337"/>
              <a:gd name="connsiteX2314" fmla="*/ 1760699 w 12192000"/>
              <a:gd name="connsiteY2314" fmla="*/ 1153755 h 1436337"/>
              <a:gd name="connsiteX2315" fmla="*/ 1744240 w 12192000"/>
              <a:gd name="connsiteY2315" fmla="*/ 1161244 h 1436337"/>
              <a:gd name="connsiteX2316" fmla="*/ 1731743 w 12192000"/>
              <a:gd name="connsiteY2316" fmla="*/ 1150450 h 1436337"/>
              <a:gd name="connsiteX2317" fmla="*/ 1748202 w 12192000"/>
              <a:gd name="connsiteY2317" fmla="*/ 1142960 h 1436337"/>
              <a:gd name="connsiteX2318" fmla="*/ 580880 w 12192000"/>
              <a:gd name="connsiteY2318" fmla="*/ 1142960 h 1436337"/>
              <a:gd name="connsiteX2319" fmla="*/ 592158 w 12192000"/>
              <a:gd name="connsiteY2319" fmla="*/ 1153094 h 1436337"/>
              <a:gd name="connsiteX2320" fmla="*/ 576917 w 12192000"/>
              <a:gd name="connsiteY2320" fmla="*/ 1160143 h 1436337"/>
              <a:gd name="connsiteX2321" fmla="*/ 565640 w 12192000"/>
              <a:gd name="connsiteY2321" fmla="*/ 1150010 h 1436337"/>
              <a:gd name="connsiteX2322" fmla="*/ 580880 w 12192000"/>
              <a:gd name="connsiteY2322" fmla="*/ 1142960 h 1436337"/>
              <a:gd name="connsiteX2323" fmla="*/ 4518908 w 12192000"/>
              <a:gd name="connsiteY2323" fmla="*/ 1141859 h 1436337"/>
              <a:gd name="connsiteX2324" fmla="*/ 4530186 w 12192000"/>
              <a:gd name="connsiteY2324" fmla="*/ 1151772 h 1436337"/>
              <a:gd name="connsiteX2325" fmla="*/ 4515252 w 12192000"/>
              <a:gd name="connsiteY2325" fmla="*/ 1158601 h 1436337"/>
              <a:gd name="connsiteX2326" fmla="*/ 4503973 w 12192000"/>
              <a:gd name="connsiteY2326" fmla="*/ 1148688 h 1436337"/>
              <a:gd name="connsiteX2327" fmla="*/ 4518908 w 12192000"/>
              <a:gd name="connsiteY2327" fmla="*/ 1141859 h 1436337"/>
              <a:gd name="connsiteX2328" fmla="*/ 5613235 w 12192000"/>
              <a:gd name="connsiteY2328" fmla="*/ 1141639 h 1436337"/>
              <a:gd name="connsiteX2329" fmla="*/ 5624209 w 12192000"/>
              <a:gd name="connsiteY2329" fmla="*/ 1151111 h 1436337"/>
              <a:gd name="connsiteX2330" fmla="*/ 5609882 w 12192000"/>
              <a:gd name="connsiteY2330" fmla="*/ 1157720 h 1436337"/>
              <a:gd name="connsiteX2331" fmla="*/ 5598909 w 12192000"/>
              <a:gd name="connsiteY2331" fmla="*/ 1148247 h 1436337"/>
              <a:gd name="connsiteX2332" fmla="*/ 5613235 w 12192000"/>
              <a:gd name="connsiteY2332" fmla="*/ 1141639 h 1436337"/>
              <a:gd name="connsiteX2333" fmla="*/ 9261467 w 12192000"/>
              <a:gd name="connsiteY2333" fmla="*/ 1141418 h 1436337"/>
              <a:gd name="connsiteX2334" fmla="*/ 9272440 w 12192000"/>
              <a:gd name="connsiteY2334" fmla="*/ 1151111 h 1436337"/>
              <a:gd name="connsiteX2335" fmla="*/ 9257809 w 12192000"/>
              <a:gd name="connsiteY2335" fmla="*/ 1157940 h 1436337"/>
              <a:gd name="connsiteX2336" fmla="*/ 9246836 w 12192000"/>
              <a:gd name="connsiteY2336" fmla="*/ 1148247 h 1436337"/>
              <a:gd name="connsiteX2337" fmla="*/ 9261467 w 12192000"/>
              <a:gd name="connsiteY2337" fmla="*/ 1141418 h 1436337"/>
              <a:gd name="connsiteX2338" fmla="*/ 11810524 w 12192000"/>
              <a:gd name="connsiteY2338" fmla="*/ 1141198 h 1436337"/>
              <a:gd name="connsiteX2339" fmla="*/ 11819630 w 12192000"/>
              <a:gd name="connsiteY2339" fmla="*/ 1144888 h 1436337"/>
              <a:gd name="connsiteX2340" fmla="*/ 11819962 w 12192000"/>
              <a:gd name="connsiteY2340" fmla="*/ 1145783 h 1436337"/>
              <a:gd name="connsiteX2341" fmla="*/ 11827592 w 12192000"/>
              <a:gd name="connsiteY2341" fmla="*/ 1144723 h 1436337"/>
              <a:gd name="connsiteX2342" fmla="*/ 11836431 w 12192000"/>
              <a:gd name="connsiteY2342" fmla="*/ 1148302 h 1436337"/>
              <a:gd name="connsiteX2343" fmla="*/ 11838532 w 12192000"/>
              <a:gd name="connsiteY2343" fmla="*/ 1153944 h 1436337"/>
              <a:gd name="connsiteX2344" fmla="*/ 11843136 w 12192000"/>
              <a:gd name="connsiteY2344" fmla="*/ 1153314 h 1436337"/>
              <a:gd name="connsiteX2345" fmla="*/ 11847591 w 12192000"/>
              <a:gd name="connsiteY2345" fmla="*/ 1155128 h 1436337"/>
              <a:gd name="connsiteX2346" fmla="*/ 11850604 w 12192000"/>
              <a:gd name="connsiteY2346" fmla="*/ 1151910 h 1436337"/>
              <a:gd name="connsiteX2347" fmla="*/ 11860206 w 12192000"/>
              <a:gd name="connsiteY2347" fmla="*/ 1150670 h 1436337"/>
              <a:gd name="connsiteX2348" fmla="*/ 11871179 w 12192000"/>
              <a:gd name="connsiteY2348" fmla="*/ 1160364 h 1436337"/>
              <a:gd name="connsiteX2349" fmla="*/ 11856549 w 12192000"/>
              <a:gd name="connsiteY2349" fmla="*/ 1166972 h 1436337"/>
              <a:gd name="connsiteX2350" fmla="*/ 11852482 w 12192000"/>
              <a:gd name="connsiteY2350" fmla="*/ 1165318 h 1436337"/>
              <a:gd name="connsiteX2351" fmla="*/ 11849347 w 12192000"/>
              <a:gd name="connsiteY2351" fmla="*/ 1168707 h 1436337"/>
              <a:gd name="connsiteX2352" fmla="*/ 11839480 w 12192000"/>
              <a:gd name="connsiteY2352" fmla="*/ 1170056 h 1436337"/>
              <a:gd name="connsiteX2353" fmla="*/ 11830754 w 12192000"/>
              <a:gd name="connsiteY2353" fmla="*/ 1166504 h 1436337"/>
              <a:gd name="connsiteX2354" fmla="*/ 11828618 w 12192000"/>
              <a:gd name="connsiteY2354" fmla="*/ 1161179 h 1436337"/>
              <a:gd name="connsiteX2355" fmla="*/ 11823631 w 12192000"/>
              <a:gd name="connsiteY2355" fmla="*/ 1161906 h 1436337"/>
              <a:gd name="connsiteX2356" fmla="*/ 11814791 w 12192000"/>
              <a:gd name="connsiteY2356" fmla="*/ 1158326 h 1436337"/>
              <a:gd name="connsiteX2357" fmla="*/ 11814498 w 12192000"/>
              <a:gd name="connsiteY2357" fmla="*/ 1157539 h 1436337"/>
              <a:gd name="connsiteX2358" fmla="*/ 11806561 w 12192000"/>
              <a:gd name="connsiteY2358" fmla="*/ 1158601 h 1436337"/>
              <a:gd name="connsiteX2359" fmla="*/ 11794978 w 12192000"/>
              <a:gd name="connsiteY2359" fmla="*/ 1148247 h 1436337"/>
              <a:gd name="connsiteX2360" fmla="*/ 11810524 w 12192000"/>
              <a:gd name="connsiteY2360" fmla="*/ 1141198 h 1436337"/>
              <a:gd name="connsiteX2361" fmla="*/ 3142967 w 12192000"/>
              <a:gd name="connsiteY2361" fmla="*/ 1140097 h 1436337"/>
              <a:gd name="connsiteX2362" fmla="*/ 3155465 w 12192000"/>
              <a:gd name="connsiteY2362" fmla="*/ 1151111 h 1436337"/>
              <a:gd name="connsiteX2363" fmla="*/ 3139007 w 12192000"/>
              <a:gd name="connsiteY2363" fmla="*/ 1158822 h 1436337"/>
              <a:gd name="connsiteX2364" fmla="*/ 3126508 w 12192000"/>
              <a:gd name="connsiteY2364" fmla="*/ 1147807 h 1436337"/>
              <a:gd name="connsiteX2365" fmla="*/ 3142967 w 12192000"/>
              <a:gd name="connsiteY2365" fmla="*/ 1140097 h 1436337"/>
              <a:gd name="connsiteX2366" fmla="*/ 1610369 w 12192000"/>
              <a:gd name="connsiteY2366" fmla="*/ 1139803 h 1436337"/>
              <a:gd name="connsiteX2367" fmla="*/ 1622793 w 12192000"/>
              <a:gd name="connsiteY2367" fmla="*/ 1150610 h 1436337"/>
              <a:gd name="connsiteX2368" fmla="*/ 1606323 w 12192000"/>
              <a:gd name="connsiteY2368" fmla="*/ 1158074 h 1436337"/>
              <a:gd name="connsiteX2369" fmla="*/ 1593901 w 12192000"/>
              <a:gd name="connsiteY2369" fmla="*/ 1147268 h 1436337"/>
              <a:gd name="connsiteX2370" fmla="*/ 1610369 w 12192000"/>
              <a:gd name="connsiteY2370" fmla="*/ 1139803 h 1436337"/>
              <a:gd name="connsiteX2371" fmla="*/ 5038370 w 12192000"/>
              <a:gd name="connsiteY2371" fmla="*/ 1139435 h 1436337"/>
              <a:gd name="connsiteX2372" fmla="*/ 5049039 w 12192000"/>
              <a:gd name="connsiteY2372" fmla="*/ 1148688 h 1436337"/>
              <a:gd name="connsiteX2373" fmla="*/ 5035017 w 12192000"/>
              <a:gd name="connsiteY2373" fmla="*/ 1155076 h 1436337"/>
              <a:gd name="connsiteX2374" fmla="*/ 5024348 w 12192000"/>
              <a:gd name="connsiteY2374" fmla="*/ 1145824 h 1436337"/>
              <a:gd name="connsiteX2375" fmla="*/ 5038370 w 12192000"/>
              <a:gd name="connsiteY2375" fmla="*/ 1139435 h 1436337"/>
              <a:gd name="connsiteX2376" fmla="*/ 6253683 w 12192000"/>
              <a:gd name="connsiteY2376" fmla="*/ 1139215 h 1436337"/>
              <a:gd name="connsiteX2377" fmla="*/ 6266485 w 12192000"/>
              <a:gd name="connsiteY2377" fmla="*/ 1150670 h 1436337"/>
              <a:gd name="connsiteX2378" fmla="*/ 6249416 w 12192000"/>
              <a:gd name="connsiteY2378" fmla="*/ 1158601 h 1436337"/>
              <a:gd name="connsiteX2379" fmla="*/ 6236615 w 12192000"/>
              <a:gd name="connsiteY2379" fmla="*/ 1147146 h 1436337"/>
              <a:gd name="connsiteX2380" fmla="*/ 6253683 w 12192000"/>
              <a:gd name="connsiteY2380" fmla="*/ 1139215 h 1436337"/>
              <a:gd name="connsiteX2381" fmla="*/ 5893408 w 12192000"/>
              <a:gd name="connsiteY2381" fmla="*/ 1137893 h 1436337"/>
              <a:gd name="connsiteX2382" fmla="*/ 5905295 w 12192000"/>
              <a:gd name="connsiteY2382" fmla="*/ 1148467 h 1436337"/>
              <a:gd name="connsiteX2383" fmla="*/ 5889446 w 12192000"/>
              <a:gd name="connsiteY2383" fmla="*/ 1155737 h 1436337"/>
              <a:gd name="connsiteX2384" fmla="*/ 5877559 w 12192000"/>
              <a:gd name="connsiteY2384" fmla="*/ 1145163 h 1436337"/>
              <a:gd name="connsiteX2385" fmla="*/ 5893408 w 12192000"/>
              <a:gd name="connsiteY2385" fmla="*/ 1137893 h 1436337"/>
              <a:gd name="connsiteX2386" fmla="*/ 5710753 w 12192000"/>
              <a:gd name="connsiteY2386" fmla="*/ 1137453 h 1436337"/>
              <a:gd name="connsiteX2387" fmla="*/ 5721727 w 12192000"/>
              <a:gd name="connsiteY2387" fmla="*/ 1147146 h 1436337"/>
              <a:gd name="connsiteX2388" fmla="*/ 5706791 w 12192000"/>
              <a:gd name="connsiteY2388" fmla="*/ 1153975 h 1436337"/>
              <a:gd name="connsiteX2389" fmla="*/ 5695817 w 12192000"/>
              <a:gd name="connsiteY2389" fmla="*/ 1144282 h 1436337"/>
              <a:gd name="connsiteX2390" fmla="*/ 5710753 w 12192000"/>
              <a:gd name="connsiteY2390" fmla="*/ 1137453 h 1436337"/>
              <a:gd name="connsiteX2391" fmla="*/ 7820364 w 12192000"/>
              <a:gd name="connsiteY2391" fmla="*/ 1137233 h 1436337"/>
              <a:gd name="connsiteX2392" fmla="*/ 7832556 w 12192000"/>
              <a:gd name="connsiteY2392" fmla="*/ 1147807 h 1436337"/>
              <a:gd name="connsiteX2393" fmla="*/ 7816402 w 12192000"/>
              <a:gd name="connsiteY2393" fmla="*/ 1155077 h 1436337"/>
              <a:gd name="connsiteX2394" fmla="*/ 7804210 w 12192000"/>
              <a:gd name="connsiteY2394" fmla="*/ 1144502 h 1436337"/>
              <a:gd name="connsiteX2395" fmla="*/ 7820364 w 12192000"/>
              <a:gd name="connsiteY2395" fmla="*/ 1137233 h 1436337"/>
              <a:gd name="connsiteX2396" fmla="*/ 4330825 w 12192000"/>
              <a:gd name="connsiteY2396" fmla="*/ 1136131 h 1436337"/>
              <a:gd name="connsiteX2397" fmla="*/ 4342408 w 12192000"/>
              <a:gd name="connsiteY2397" fmla="*/ 1146265 h 1436337"/>
              <a:gd name="connsiteX2398" fmla="*/ 4326863 w 12192000"/>
              <a:gd name="connsiteY2398" fmla="*/ 1153314 h 1436337"/>
              <a:gd name="connsiteX2399" fmla="*/ 4315279 w 12192000"/>
              <a:gd name="connsiteY2399" fmla="*/ 1143181 h 1436337"/>
              <a:gd name="connsiteX2400" fmla="*/ 4330825 w 12192000"/>
              <a:gd name="connsiteY2400" fmla="*/ 1136131 h 1436337"/>
              <a:gd name="connsiteX2401" fmla="*/ 6128105 w 12192000"/>
              <a:gd name="connsiteY2401" fmla="*/ 1133708 h 1436337"/>
              <a:gd name="connsiteX2402" fmla="*/ 6140602 w 12192000"/>
              <a:gd name="connsiteY2402" fmla="*/ 1144723 h 1436337"/>
              <a:gd name="connsiteX2403" fmla="*/ 6123838 w 12192000"/>
              <a:gd name="connsiteY2403" fmla="*/ 1152433 h 1436337"/>
              <a:gd name="connsiteX2404" fmla="*/ 6111341 w 12192000"/>
              <a:gd name="connsiteY2404" fmla="*/ 1141418 h 1436337"/>
              <a:gd name="connsiteX2405" fmla="*/ 6128105 w 12192000"/>
              <a:gd name="connsiteY2405" fmla="*/ 1133708 h 1436337"/>
              <a:gd name="connsiteX2406" fmla="*/ 6007986 w 12192000"/>
              <a:gd name="connsiteY2406" fmla="*/ 1133131 h 1436337"/>
              <a:gd name="connsiteX2407" fmla="*/ 6020108 w 12192000"/>
              <a:gd name="connsiteY2407" fmla="*/ 1143903 h 1436337"/>
              <a:gd name="connsiteX2408" fmla="*/ 6003940 w 12192000"/>
              <a:gd name="connsiteY2408" fmla="*/ 1151403 h 1436337"/>
              <a:gd name="connsiteX2409" fmla="*/ 5991818 w 12192000"/>
              <a:gd name="connsiteY2409" fmla="*/ 1140631 h 1436337"/>
              <a:gd name="connsiteX2410" fmla="*/ 6007986 w 12192000"/>
              <a:gd name="connsiteY2410" fmla="*/ 1133131 h 1436337"/>
              <a:gd name="connsiteX2411" fmla="*/ 9580696 w 12192000"/>
              <a:gd name="connsiteY2411" fmla="*/ 1132979 h 1436337"/>
              <a:gd name="connsiteX2412" fmla="*/ 9592058 w 12192000"/>
              <a:gd name="connsiteY2412" fmla="*/ 1142994 h 1436337"/>
              <a:gd name="connsiteX2413" fmla="*/ 9576937 w 12192000"/>
              <a:gd name="connsiteY2413" fmla="*/ 1149945 h 1436337"/>
              <a:gd name="connsiteX2414" fmla="*/ 9565574 w 12192000"/>
              <a:gd name="connsiteY2414" fmla="*/ 1139929 h 1436337"/>
              <a:gd name="connsiteX2415" fmla="*/ 9580696 w 12192000"/>
              <a:gd name="connsiteY2415" fmla="*/ 1132979 h 1436337"/>
              <a:gd name="connsiteX2416" fmla="*/ 8517445 w 12192000"/>
              <a:gd name="connsiteY2416" fmla="*/ 1131284 h 1436337"/>
              <a:gd name="connsiteX2417" fmla="*/ 8527809 w 12192000"/>
              <a:gd name="connsiteY2417" fmla="*/ 1140317 h 1436337"/>
              <a:gd name="connsiteX2418" fmla="*/ 8514093 w 12192000"/>
              <a:gd name="connsiteY2418" fmla="*/ 1146705 h 1436337"/>
              <a:gd name="connsiteX2419" fmla="*/ 8503729 w 12192000"/>
              <a:gd name="connsiteY2419" fmla="*/ 1137673 h 1436337"/>
              <a:gd name="connsiteX2420" fmla="*/ 8517445 w 12192000"/>
              <a:gd name="connsiteY2420" fmla="*/ 1131284 h 1436337"/>
              <a:gd name="connsiteX2421" fmla="*/ 978962 w 12192000"/>
              <a:gd name="connsiteY2421" fmla="*/ 1130624 h 1436337"/>
              <a:gd name="connsiteX2422" fmla="*/ 990239 w 12192000"/>
              <a:gd name="connsiteY2422" fmla="*/ 1140537 h 1436337"/>
              <a:gd name="connsiteX2423" fmla="*/ 975304 w 12192000"/>
              <a:gd name="connsiteY2423" fmla="*/ 1147366 h 1436337"/>
              <a:gd name="connsiteX2424" fmla="*/ 964026 w 12192000"/>
              <a:gd name="connsiteY2424" fmla="*/ 1137453 h 1436337"/>
              <a:gd name="connsiteX2425" fmla="*/ 978962 w 12192000"/>
              <a:gd name="connsiteY2425" fmla="*/ 1130624 h 1436337"/>
              <a:gd name="connsiteX2426" fmla="*/ 1340703 w 12192000"/>
              <a:gd name="connsiteY2426" fmla="*/ 1130403 h 1436337"/>
              <a:gd name="connsiteX2427" fmla="*/ 1352590 w 12192000"/>
              <a:gd name="connsiteY2427" fmla="*/ 1140978 h 1436337"/>
              <a:gd name="connsiteX2428" fmla="*/ 1336741 w 12192000"/>
              <a:gd name="connsiteY2428" fmla="*/ 1148247 h 1436337"/>
              <a:gd name="connsiteX2429" fmla="*/ 1324854 w 12192000"/>
              <a:gd name="connsiteY2429" fmla="*/ 1137673 h 1436337"/>
              <a:gd name="connsiteX2430" fmla="*/ 1340703 w 12192000"/>
              <a:gd name="connsiteY2430" fmla="*/ 1130403 h 1436337"/>
              <a:gd name="connsiteX2431" fmla="*/ 3566635 w 12192000"/>
              <a:gd name="connsiteY2431" fmla="*/ 1129963 h 1436337"/>
              <a:gd name="connsiteX2432" fmla="*/ 3579133 w 12192000"/>
              <a:gd name="connsiteY2432" fmla="*/ 1140977 h 1436337"/>
              <a:gd name="connsiteX2433" fmla="*/ 3562674 w 12192000"/>
              <a:gd name="connsiteY2433" fmla="*/ 1148688 h 1436337"/>
              <a:gd name="connsiteX2434" fmla="*/ 3550177 w 12192000"/>
              <a:gd name="connsiteY2434" fmla="*/ 1137673 h 1436337"/>
              <a:gd name="connsiteX2435" fmla="*/ 3566635 w 12192000"/>
              <a:gd name="connsiteY2435" fmla="*/ 1129963 h 1436337"/>
              <a:gd name="connsiteX2436" fmla="*/ 9086815 w 12192000"/>
              <a:gd name="connsiteY2436" fmla="*/ 1129743 h 1436337"/>
              <a:gd name="connsiteX2437" fmla="*/ 9097483 w 12192000"/>
              <a:gd name="connsiteY2437" fmla="*/ 1139215 h 1436337"/>
              <a:gd name="connsiteX2438" fmla="*/ 9083157 w 12192000"/>
              <a:gd name="connsiteY2438" fmla="*/ 1145824 h 1436337"/>
              <a:gd name="connsiteX2439" fmla="*/ 9072490 w 12192000"/>
              <a:gd name="connsiteY2439" fmla="*/ 1136351 h 1436337"/>
              <a:gd name="connsiteX2440" fmla="*/ 9086815 w 12192000"/>
              <a:gd name="connsiteY2440" fmla="*/ 1129743 h 1436337"/>
              <a:gd name="connsiteX2441" fmla="*/ 4134206 w 12192000"/>
              <a:gd name="connsiteY2441" fmla="*/ 1129743 h 1436337"/>
              <a:gd name="connsiteX2442" fmla="*/ 4146093 w 12192000"/>
              <a:gd name="connsiteY2442" fmla="*/ 1140097 h 1436337"/>
              <a:gd name="connsiteX2443" fmla="*/ 4130242 w 12192000"/>
              <a:gd name="connsiteY2443" fmla="*/ 1147366 h 1436337"/>
              <a:gd name="connsiteX2444" fmla="*/ 4118356 w 12192000"/>
              <a:gd name="connsiteY2444" fmla="*/ 1137012 h 1436337"/>
              <a:gd name="connsiteX2445" fmla="*/ 4134206 w 12192000"/>
              <a:gd name="connsiteY2445" fmla="*/ 1129743 h 1436337"/>
              <a:gd name="connsiteX2446" fmla="*/ 8092857 w 12192000"/>
              <a:gd name="connsiteY2446" fmla="*/ 1129522 h 1436337"/>
              <a:gd name="connsiteX2447" fmla="*/ 8103525 w 12192000"/>
              <a:gd name="connsiteY2447" fmla="*/ 1138995 h 1436337"/>
              <a:gd name="connsiteX2448" fmla="*/ 8089199 w 12192000"/>
              <a:gd name="connsiteY2448" fmla="*/ 1145604 h 1436337"/>
              <a:gd name="connsiteX2449" fmla="*/ 8078531 w 12192000"/>
              <a:gd name="connsiteY2449" fmla="*/ 1136131 h 1436337"/>
              <a:gd name="connsiteX2450" fmla="*/ 8092857 w 12192000"/>
              <a:gd name="connsiteY2450" fmla="*/ 1129522 h 1436337"/>
              <a:gd name="connsiteX2451" fmla="*/ 10859542 w 12192000"/>
              <a:gd name="connsiteY2451" fmla="*/ 1129302 h 1436337"/>
              <a:gd name="connsiteX2452" fmla="*/ 10871125 w 12192000"/>
              <a:gd name="connsiteY2452" fmla="*/ 1139656 h 1436337"/>
              <a:gd name="connsiteX2453" fmla="*/ 10855580 w 12192000"/>
              <a:gd name="connsiteY2453" fmla="*/ 1146705 h 1436337"/>
              <a:gd name="connsiteX2454" fmla="*/ 10843997 w 12192000"/>
              <a:gd name="connsiteY2454" fmla="*/ 1136351 h 1436337"/>
              <a:gd name="connsiteX2455" fmla="*/ 10859542 w 12192000"/>
              <a:gd name="connsiteY2455" fmla="*/ 1129302 h 1436337"/>
              <a:gd name="connsiteX2456" fmla="*/ 3926009 w 12192000"/>
              <a:gd name="connsiteY2456" fmla="*/ 1129302 h 1436337"/>
              <a:gd name="connsiteX2457" fmla="*/ 3938203 w 12192000"/>
              <a:gd name="connsiteY2457" fmla="*/ 1140096 h 1436337"/>
              <a:gd name="connsiteX2458" fmla="*/ 3922047 w 12192000"/>
              <a:gd name="connsiteY2458" fmla="*/ 1147587 h 1436337"/>
              <a:gd name="connsiteX2459" fmla="*/ 3909853 w 12192000"/>
              <a:gd name="connsiteY2459" fmla="*/ 1136792 h 1436337"/>
              <a:gd name="connsiteX2460" fmla="*/ 3926009 w 12192000"/>
              <a:gd name="connsiteY2460" fmla="*/ 1129302 h 1436337"/>
              <a:gd name="connsiteX2461" fmla="*/ 7595421 w 12192000"/>
              <a:gd name="connsiteY2461" fmla="*/ 1129082 h 1436337"/>
              <a:gd name="connsiteX2462" fmla="*/ 7608527 w 12192000"/>
              <a:gd name="connsiteY2462" fmla="*/ 1140537 h 1436337"/>
              <a:gd name="connsiteX2463" fmla="*/ 7591154 w 12192000"/>
              <a:gd name="connsiteY2463" fmla="*/ 1148468 h 1436337"/>
              <a:gd name="connsiteX2464" fmla="*/ 7578047 w 12192000"/>
              <a:gd name="connsiteY2464" fmla="*/ 1137012 h 1436337"/>
              <a:gd name="connsiteX2465" fmla="*/ 7595421 w 12192000"/>
              <a:gd name="connsiteY2465" fmla="*/ 1129082 h 1436337"/>
              <a:gd name="connsiteX2466" fmla="*/ 5523641 w 12192000"/>
              <a:gd name="connsiteY2466" fmla="*/ 1128861 h 1436337"/>
              <a:gd name="connsiteX2467" fmla="*/ 5534311 w 12192000"/>
              <a:gd name="connsiteY2467" fmla="*/ 1138114 h 1436337"/>
              <a:gd name="connsiteX2468" fmla="*/ 5520288 w 12192000"/>
              <a:gd name="connsiteY2468" fmla="*/ 1144502 h 1436337"/>
              <a:gd name="connsiteX2469" fmla="*/ 5509619 w 12192000"/>
              <a:gd name="connsiteY2469" fmla="*/ 1135250 h 1436337"/>
              <a:gd name="connsiteX2470" fmla="*/ 5523641 w 12192000"/>
              <a:gd name="connsiteY2470" fmla="*/ 1128861 h 1436337"/>
              <a:gd name="connsiteX2471" fmla="*/ 11654465 w 12192000"/>
              <a:gd name="connsiteY2471" fmla="*/ 1128641 h 1436337"/>
              <a:gd name="connsiteX2472" fmla="*/ 11666353 w 12192000"/>
              <a:gd name="connsiteY2472" fmla="*/ 1139215 h 1436337"/>
              <a:gd name="connsiteX2473" fmla="*/ 11650503 w 12192000"/>
              <a:gd name="connsiteY2473" fmla="*/ 1146485 h 1436337"/>
              <a:gd name="connsiteX2474" fmla="*/ 11638615 w 12192000"/>
              <a:gd name="connsiteY2474" fmla="*/ 1135911 h 1436337"/>
              <a:gd name="connsiteX2475" fmla="*/ 11654465 w 12192000"/>
              <a:gd name="connsiteY2475" fmla="*/ 1128641 h 1436337"/>
              <a:gd name="connsiteX2476" fmla="*/ 12005597 w 12192000"/>
              <a:gd name="connsiteY2476" fmla="*/ 1128421 h 1436337"/>
              <a:gd name="connsiteX2477" fmla="*/ 12016264 w 12192000"/>
              <a:gd name="connsiteY2477" fmla="*/ 1137893 h 1436337"/>
              <a:gd name="connsiteX2478" fmla="*/ 12001939 w 12192000"/>
              <a:gd name="connsiteY2478" fmla="*/ 1144502 h 1436337"/>
              <a:gd name="connsiteX2479" fmla="*/ 11991270 w 12192000"/>
              <a:gd name="connsiteY2479" fmla="*/ 1135030 h 1436337"/>
              <a:gd name="connsiteX2480" fmla="*/ 12005597 w 12192000"/>
              <a:gd name="connsiteY2480" fmla="*/ 1128421 h 1436337"/>
              <a:gd name="connsiteX2481" fmla="*/ 8188565 w 12192000"/>
              <a:gd name="connsiteY2481" fmla="*/ 1128421 h 1436337"/>
              <a:gd name="connsiteX2482" fmla="*/ 8198928 w 12192000"/>
              <a:gd name="connsiteY2482" fmla="*/ 1137673 h 1436337"/>
              <a:gd name="connsiteX2483" fmla="*/ 8184907 w 12192000"/>
              <a:gd name="connsiteY2483" fmla="*/ 1144062 h 1436337"/>
              <a:gd name="connsiteX2484" fmla="*/ 8174544 w 12192000"/>
              <a:gd name="connsiteY2484" fmla="*/ 1134810 h 1436337"/>
              <a:gd name="connsiteX2485" fmla="*/ 8188565 w 12192000"/>
              <a:gd name="connsiteY2485" fmla="*/ 1128421 h 1436337"/>
              <a:gd name="connsiteX2486" fmla="*/ 3285917 w 12192000"/>
              <a:gd name="connsiteY2486" fmla="*/ 1127980 h 1436337"/>
              <a:gd name="connsiteX2487" fmla="*/ 3298414 w 12192000"/>
              <a:gd name="connsiteY2487" fmla="*/ 1138995 h 1436337"/>
              <a:gd name="connsiteX2488" fmla="*/ 3281954 w 12192000"/>
              <a:gd name="connsiteY2488" fmla="*/ 1146705 h 1436337"/>
              <a:gd name="connsiteX2489" fmla="*/ 3269459 w 12192000"/>
              <a:gd name="connsiteY2489" fmla="*/ 1135690 h 1436337"/>
              <a:gd name="connsiteX2490" fmla="*/ 3285917 w 12192000"/>
              <a:gd name="connsiteY2490" fmla="*/ 1127980 h 1436337"/>
              <a:gd name="connsiteX2491" fmla="*/ 7318051 w 12192000"/>
              <a:gd name="connsiteY2491" fmla="*/ 1127760 h 1436337"/>
              <a:gd name="connsiteX2492" fmla="*/ 7331767 w 12192000"/>
              <a:gd name="connsiteY2492" fmla="*/ 1139876 h 1436337"/>
              <a:gd name="connsiteX2493" fmla="*/ 7313479 w 12192000"/>
              <a:gd name="connsiteY2493" fmla="*/ 1148247 h 1436337"/>
              <a:gd name="connsiteX2494" fmla="*/ 7299763 w 12192000"/>
              <a:gd name="connsiteY2494" fmla="*/ 1136131 h 1436337"/>
              <a:gd name="connsiteX2495" fmla="*/ 7318051 w 12192000"/>
              <a:gd name="connsiteY2495" fmla="*/ 1127760 h 1436337"/>
              <a:gd name="connsiteX2496" fmla="*/ 8399487 w 12192000"/>
              <a:gd name="connsiteY2496" fmla="*/ 1126879 h 1436337"/>
              <a:gd name="connsiteX2497" fmla="*/ 8409851 w 12192000"/>
              <a:gd name="connsiteY2497" fmla="*/ 1135911 h 1436337"/>
              <a:gd name="connsiteX2498" fmla="*/ 8396135 w 12192000"/>
              <a:gd name="connsiteY2498" fmla="*/ 1142300 h 1436337"/>
              <a:gd name="connsiteX2499" fmla="*/ 8385771 w 12192000"/>
              <a:gd name="connsiteY2499" fmla="*/ 1133267 h 1436337"/>
              <a:gd name="connsiteX2500" fmla="*/ 8399487 w 12192000"/>
              <a:gd name="connsiteY2500" fmla="*/ 1126879 h 1436337"/>
              <a:gd name="connsiteX2501" fmla="*/ 7703625 w 12192000"/>
              <a:gd name="connsiteY2501" fmla="*/ 1125997 h 1436337"/>
              <a:gd name="connsiteX2502" fmla="*/ 7716122 w 12192000"/>
              <a:gd name="connsiteY2502" fmla="*/ 1136792 h 1436337"/>
              <a:gd name="connsiteX2503" fmla="*/ 7699663 w 12192000"/>
              <a:gd name="connsiteY2503" fmla="*/ 1144282 h 1436337"/>
              <a:gd name="connsiteX2504" fmla="*/ 7687166 w 12192000"/>
              <a:gd name="connsiteY2504" fmla="*/ 1133487 h 1436337"/>
              <a:gd name="connsiteX2505" fmla="*/ 7703625 w 12192000"/>
              <a:gd name="connsiteY2505" fmla="*/ 1125997 h 1436337"/>
              <a:gd name="connsiteX2506" fmla="*/ 11375572 w 12192000"/>
              <a:gd name="connsiteY2506" fmla="*/ 1125777 h 1436337"/>
              <a:gd name="connsiteX2507" fmla="*/ 11387459 w 12192000"/>
              <a:gd name="connsiteY2507" fmla="*/ 1136351 h 1436337"/>
              <a:gd name="connsiteX2508" fmla="*/ 11371609 w 12192000"/>
              <a:gd name="connsiteY2508" fmla="*/ 1143621 h 1436337"/>
              <a:gd name="connsiteX2509" fmla="*/ 11359721 w 12192000"/>
              <a:gd name="connsiteY2509" fmla="*/ 1133047 h 1436337"/>
              <a:gd name="connsiteX2510" fmla="*/ 11375572 w 12192000"/>
              <a:gd name="connsiteY2510" fmla="*/ 1125777 h 1436337"/>
              <a:gd name="connsiteX2511" fmla="*/ 6845913 w 12192000"/>
              <a:gd name="connsiteY2511" fmla="*/ 1125777 h 1436337"/>
              <a:gd name="connsiteX2512" fmla="*/ 6859629 w 12192000"/>
              <a:gd name="connsiteY2512" fmla="*/ 1137893 h 1436337"/>
              <a:gd name="connsiteX2513" fmla="*/ 6841341 w 12192000"/>
              <a:gd name="connsiteY2513" fmla="*/ 1146265 h 1436337"/>
              <a:gd name="connsiteX2514" fmla="*/ 6827625 w 12192000"/>
              <a:gd name="connsiteY2514" fmla="*/ 1134149 h 1436337"/>
              <a:gd name="connsiteX2515" fmla="*/ 6845913 w 12192000"/>
              <a:gd name="connsiteY2515" fmla="*/ 1125777 h 1436337"/>
              <a:gd name="connsiteX2516" fmla="*/ 1222357 w 12192000"/>
              <a:gd name="connsiteY2516" fmla="*/ 1125307 h 1436337"/>
              <a:gd name="connsiteX2517" fmla="*/ 1233720 w 12192000"/>
              <a:gd name="connsiteY2517" fmla="*/ 1135322 h 1436337"/>
              <a:gd name="connsiteX2518" fmla="*/ 1218601 w 12192000"/>
              <a:gd name="connsiteY2518" fmla="*/ 1142274 h 1436337"/>
              <a:gd name="connsiteX2519" fmla="*/ 1207237 w 12192000"/>
              <a:gd name="connsiteY2519" fmla="*/ 1132260 h 1436337"/>
              <a:gd name="connsiteX2520" fmla="*/ 1222357 w 12192000"/>
              <a:gd name="connsiteY2520" fmla="*/ 1125307 h 1436337"/>
              <a:gd name="connsiteX2521" fmla="*/ 7912405 w 12192000"/>
              <a:gd name="connsiteY2521" fmla="*/ 1125011 h 1436337"/>
              <a:gd name="connsiteX2522" fmla="*/ 7923769 w 12192000"/>
              <a:gd name="connsiteY2522" fmla="*/ 1135025 h 1436337"/>
              <a:gd name="connsiteX2523" fmla="*/ 7908648 w 12192000"/>
              <a:gd name="connsiteY2523" fmla="*/ 1141977 h 1436337"/>
              <a:gd name="connsiteX2524" fmla="*/ 7897284 w 12192000"/>
              <a:gd name="connsiteY2524" fmla="*/ 1131962 h 1436337"/>
              <a:gd name="connsiteX2525" fmla="*/ 7912405 w 12192000"/>
              <a:gd name="connsiteY2525" fmla="*/ 1125011 h 1436337"/>
              <a:gd name="connsiteX2526" fmla="*/ 1104842 w 12192000"/>
              <a:gd name="connsiteY2526" fmla="*/ 1124676 h 1436337"/>
              <a:gd name="connsiteX2527" fmla="*/ 1116119 w 12192000"/>
              <a:gd name="connsiteY2527" fmla="*/ 1134589 h 1436337"/>
              <a:gd name="connsiteX2528" fmla="*/ 1101184 w 12192000"/>
              <a:gd name="connsiteY2528" fmla="*/ 1141418 h 1436337"/>
              <a:gd name="connsiteX2529" fmla="*/ 1089907 w 12192000"/>
              <a:gd name="connsiteY2529" fmla="*/ 1131505 h 1436337"/>
              <a:gd name="connsiteX2530" fmla="*/ 1104842 w 12192000"/>
              <a:gd name="connsiteY2530" fmla="*/ 1124676 h 1436337"/>
              <a:gd name="connsiteX2531" fmla="*/ 5814769 w 12192000"/>
              <a:gd name="connsiteY2531" fmla="*/ 1124456 h 1436337"/>
              <a:gd name="connsiteX2532" fmla="*/ 5826047 w 12192000"/>
              <a:gd name="connsiteY2532" fmla="*/ 1134589 h 1436337"/>
              <a:gd name="connsiteX2533" fmla="*/ 5810807 w 12192000"/>
              <a:gd name="connsiteY2533" fmla="*/ 1141639 h 1436337"/>
              <a:gd name="connsiteX2534" fmla="*/ 5799529 w 12192000"/>
              <a:gd name="connsiteY2534" fmla="*/ 1131505 h 1436337"/>
              <a:gd name="connsiteX2535" fmla="*/ 5814769 w 12192000"/>
              <a:gd name="connsiteY2535" fmla="*/ 1124456 h 1436337"/>
              <a:gd name="connsiteX2536" fmla="*/ 3427342 w 12192000"/>
              <a:gd name="connsiteY2536" fmla="*/ 1124015 h 1436337"/>
              <a:gd name="connsiteX2537" fmla="*/ 3439839 w 12192000"/>
              <a:gd name="connsiteY2537" fmla="*/ 1135030 h 1436337"/>
              <a:gd name="connsiteX2538" fmla="*/ 3423380 w 12192000"/>
              <a:gd name="connsiteY2538" fmla="*/ 1142740 h 1436337"/>
              <a:gd name="connsiteX2539" fmla="*/ 3410884 w 12192000"/>
              <a:gd name="connsiteY2539" fmla="*/ 1131725 h 1436337"/>
              <a:gd name="connsiteX2540" fmla="*/ 3427342 w 12192000"/>
              <a:gd name="connsiteY2540" fmla="*/ 1124015 h 1436337"/>
              <a:gd name="connsiteX2541" fmla="*/ 11881848 w 12192000"/>
              <a:gd name="connsiteY2541" fmla="*/ 1123574 h 1436337"/>
              <a:gd name="connsiteX2542" fmla="*/ 11892514 w 12192000"/>
              <a:gd name="connsiteY2542" fmla="*/ 1133047 h 1436337"/>
              <a:gd name="connsiteX2543" fmla="*/ 11878190 w 12192000"/>
              <a:gd name="connsiteY2543" fmla="*/ 1139656 h 1436337"/>
              <a:gd name="connsiteX2544" fmla="*/ 11867521 w 12192000"/>
              <a:gd name="connsiteY2544" fmla="*/ 1130183 h 1436337"/>
              <a:gd name="connsiteX2545" fmla="*/ 11881848 w 12192000"/>
              <a:gd name="connsiteY2545" fmla="*/ 1123574 h 1436337"/>
              <a:gd name="connsiteX2546" fmla="*/ 8638147 w 12192000"/>
              <a:gd name="connsiteY2546" fmla="*/ 1123133 h 1436337"/>
              <a:gd name="connsiteX2547" fmla="*/ 8648510 w 12192000"/>
              <a:gd name="connsiteY2547" fmla="*/ 1132166 h 1436337"/>
              <a:gd name="connsiteX2548" fmla="*/ 8634794 w 12192000"/>
              <a:gd name="connsiteY2548" fmla="*/ 1138554 h 1436337"/>
              <a:gd name="connsiteX2549" fmla="*/ 8624431 w 12192000"/>
              <a:gd name="connsiteY2549" fmla="*/ 1129522 h 1436337"/>
              <a:gd name="connsiteX2550" fmla="*/ 8638147 w 12192000"/>
              <a:gd name="connsiteY2550" fmla="*/ 1123133 h 1436337"/>
              <a:gd name="connsiteX2551" fmla="*/ 856434 w 12192000"/>
              <a:gd name="connsiteY2551" fmla="*/ 1120490 h 1436337"/>
              <a:gd name="connsiteX2552" fmla="*/ 867711 w 12192000"/>
              <a:gd name="connsiteY2552" fmla="*/ 1130403 h 1436337"/>
              <a:gd name="connsiteX2553" fmla="*/ 852776 w 12192000"/>
              <a:gd name="connsiteY2553" fmla="*/ 1137233 h 1436337"/>
              <a:gd name="connsiteX2554" fmla="*/ 841499 w 12192000"/>
              <a:gd name="connsiteY2554" fmla="*/ 1127319 h 1436337"/>
              <a:gd name="connsiteX2555" fmla="*/ 856434 w 12192000"/>
              <a:gd name="connsiteY2555" fmla="*/ 1120490 h 1436337"/>
              <a:gd name="connsiteX2556" fmla="*/ 8919783 w 12192000"/>
              <a:gd name="connsiteY2556" fmla="*/ 1119829 h 1436337"/>
              <a:gd name="connsiteX2557" fmla="*/ 8930451 w 12192000"/>
              <a:gd name="connsiteY2557" fmla="*/ 1129082 h 1436337"/>
              <a:gd name="connsiteX2558" fmla="*/ 8916431 w 12192000"/>
              <a:gd name="connsiteY2558" fmla="*/ 1135470 h 1436337"/>
              <a:gd name="connsiteX2559" fmla="*/ 8905763 w 12192000"/>
              <a:gd name="connsiteY2559" fmla="*/ 1126218 h 1436337"/>
              <a:gd name="connsiteX2560" fmla="*/ 8919783 w 12192000"/>
              <a:gd name="connsiteY2560" fmla="*/ 1119829 h 1436337"/>
              <a:gd name="connsiteX2561" fmla="*/ 4754260 w 12192000"/>
              <a:gd name="connsiteY2561" fmla="*/ 1119609 h 1436337"/>
              <a:gd name="connsiteX2562" fmla="*/ 4764928 w 12192000"/>
              <a:gd name="connsiteY2562" fmla="*/ 1129082 h 1436337"/>
              <a:gd name="connsiteX2563" fmla="*/ 4750602 w 12192000"/>
              <a:gd name="connsiteY2563" fmla="*/ 1135690 h 1436337"/>
              <a:gd name="connsiteX2564" fmla="*/ 4739934 w 12192000"/>
              <a:gd name="connsiteY2564" fmla="*/ 1126218 h 1436337"/>
              <a:gd name="connsiteX2565" fmla="*/ 4754260 w 12192000"/>
              <a:gd name="connsiteY2565" fmla="*/ 1119609 h 1436337"/>
              <a:gd name="connsiteX2566" fmla="*/ 11516999 w 12192000"/>
              <a:gd name="connsiteY2566" fmla="*/ 1118067 h 1436337"/>
              <a:gd name="connsiteX2567" fmla="*/ 11528886 w 12192000"/>
              <a:gd name="connsiteY2567" fmla="*/ 1128641 h 1436337"/>
              <a:gd name="connsiteX2568" fmla="*/ 11513037 w 12192000"/>
              <a:gd name="connsiteY2568" fmla="*/ 1135911 h 1436337"/>
              <a:gd name="connsiteX2569" fmla="*/ 11501149 w 12192000"/>
              <a:gd name="connsiteY2569" fmla="*/ 1125336 h 1436337"/>
              <a:gd name="connsiteX2570" fmla="*/ 11516999 w 12192000"/>
              <a:gd name="connsiteY2570" fmla="*/ 1118067 h 1436337"/>
              <a:gd name="connsiteX2571" fmla="*/ 7995626 w 12192000"/>
              <a:gd name="connsiteY2571" fmla="*/ 1117186 h 1436337"/>
              <a:gd name="connsiteX2572" fmla="*/ 8006599 w 12192000"/>
              <a:gd name="connsiteY2572" fmla="*/ 1126879 h 1436337"/>
              <a:gd name="connsiteX2573" fmla="*/ 7991968 w 12192000"/>
              <a:gd name="connsiteY2573" fmla="*/ 1133488 h 1436337"/>
              <a:gd name="connsiteX2574" fmla="*/ 7980995 w 12192000"/>
              <a:gd name="connsiteY2574" fmla="*/ 1123795 h 1436337"/>
              <a:gd name="connsiteX2575" fmla="*/ 7995626 w 12192000"/>
              <a:gd name="connsiteY2575" fmla="*/ 1117186 h 1436337"/>
              <a:gd name="connsiteX2576" fmla="*/ 7463137 w 12192000"/>
              <a:gd name="connsiteY2576" fmla="*/ 1116745 h 1436337"/>
              <a:gd name="connsiteX2577" fmla="*/ 7476548 w 12192000"/>
              <a:gd name="connsiteY2577" fmla="*/ 1128421 h 1436337"/>
              <a:gd name="connsiteX2578" fmla="*/ 7458870 w 12192000"/>
              <a:gd name="connsiteY2578" fmla="*/ 1136572 h 1436337"/>
              <a:gd name="connsiteX2579" fmla="*/ 7445458 w 12192000"/>
              <a:gd name="connsiteY2579" fmla="*/ 1124896 h 1436337"/>
              <a:gd name="connsiteX2580" fmla="*/ 7463137 w 12192000"/>
              <a:gd name="connsiteY2580" fmla="*/ 1116745 h 1436337"/>
              <a:gd name="connsiteX2581" fmla="*/ 4579583 w 12192000"/>
              <a:gd name="connsiteY2581" fmla="*/ 1116525 h 1436337"/>
              <a:gd name="connsiteX2582" fmla="*/ 4590557 w 12192000"/>
              <a:gd name="connsiteY2582" fmla="*/ 1126218 h 1436337"/>
              <a:gd name="connsiteX2583" fmla="*/ 4575926 w 12192000"/>
              <a:gd name="connsiteY2583" fmla="*/ 1133047 h 1436337"/>
              <a:gd name="connsiteX2584" fmla="*/ 4564952 w 12192000"/>
              <a:gd name="connsiteY2584" fmla="*/ 1123354 h 1436337"/>
              <a:gd name="connsiteX2585" fmla="*/ 4579583 w 12192000"/>
              <a:gd name="connsiteY2585" fmla="*/ 1116525 h 1436337"/>
              <a:gd name="connsiteX2586" fmla="*/ 12133613 w 12192000"/>
              <a:gd name="connsiteY2586" fmla="*/ 1116304 h 1436337"/>
              <a:gd name="connsiteX2587" fmla="*/ 12144281 w 12192000"/>
              <a:gd name="connsiteY2587" fmla="*/ 1125777 h 1436337"/>
              <a:gd name="connsiteX2588" fmla="*/ 12129956 w 12192000"/>
              <a:gd name="connsiteY2588" fmla="*/ 1132386 h 1436337"/>
              <a:gd name="connsiteX2589" fmla="*/ 12119287 w 12192000"/>
              <a:gd name="connsiteY2589" fmla="*/ 1122913 h 1436337"/>
              <a:gd name="connsiteX2590" fmla="*/ 12133613 w 12192000"/>
              <a:gd name="connsiteY2590" fmla="*/ 1116304 h 1436337"/>
              <a:gd name="connsiteX2591" fmla="*/ 173958 w 12192000"/>
              <a:gd name="connsiteY2591" fmla="*/ 1115423 h 1436337"/>
              <a:gd name="connsiteX2592" fmla="*/ 185541 w 12192000"/>
              <a:gd name="connsiteY2592" fmla="*/ 1125777 h 1436337"/>
              <a:gd name="connsiteX2593" fmla="*/ 169996 w 12192000"/>
              <a:gd name="connsiteY2593" fmla="*/ 1132827 h 1436337"/>
              <a:gd name="connsiteX2594" fmla="*/ 158414 w 12192000"/>
              <a:gd name="connsiteY2594" fmla="*/ 1122473 h 1436337"/>
              <a:gd name="connsiteX2595" fmla="*/ 173958 w 12192000"/>
              <a:gd name="connsiteY2595" fmla="*/ 1115423 h 1436337"/>
              <a:gd name="connsiteX2596" fmla="*/ 6545074 w 12192000"/>
              <a:gd name="connsiteY2596" fmla="*/ 1115203 h 1436337"/>
              <a:gd name="connsiteX2597" fmla="*/ 6558485 w 12192000"/>
              <a:gd name="connsiteY2597" fmla="*/ 1126879 h 1436337"/>
              <a:gd name="connsiteX2598" fmla="*/ 6540806 w 12192000"/>
              <a:gd name="connsiteY2598" fmla="*/ 1135030 h 1436337"/>
              <a:gd name="connsiteX2599" fmla="*/ 6527395 w 12192000"/>
              <a:gd name="connsiteY2599" fmla="*/ 1123354 h 1436337"/>
              <a:gd name="connsiteX2600" fmla="*/ 6545074 w 12192000"/>
              <a:gd name="connsiteY2600" fmla="*/ 1115203 h 1436337"/>
              <a:gd name="connsiteX2601" fmla="*/ 4923148 w 12192000"/>
              <a:gd name="connsiteY2601" fmla="*/ 1114982 h 1436337"/>
              <a:gd name="connsiteX2602" fmla="*/ 4933816 w 12192000"/>
              <a:gd name="connsiteY2602" fmla="*/ 1124235 h 1436337"/>
              <a:gd name="connsiteX2603" fmla="*/ 4919795 w 12192000"/>
              <a:gd name="connsiteY2603" fmla="*/ 1130623 h 1436337"/>
              <a:gd name="connsiteX2604" fmla="*/ 4909126 w 12192000"/>
              <a:gd name="connsiteY2604" fmla="*/ 1121371 h 1436337"/>
              <a:gd name="connsiteX2605" fmla="*/ 4923148 w 12192000"/>
              <a:gd name="connsiteY2605" fmla="*/ 1114982 h 1436337"/>
              <a:gd name="connsiteX2606" fmla="*/ 9715317 w 12192000"/>
              <a:gd name="connsiteY2606" fmla="*/ 1114542 h 1436337"/>
              <a:gd name="connsiteX2607" fmla="*/ 9726595 w 12192000"/>
              <a:gd name="connsiteY2607" fmla="*/ 1124455 h 1436337"/>
              <a:gd name="connsiteX2608" fmla="*/ 9711659 w 12192000"/>
              <a:gd name="connsiteY2608" fmla="*/ 1131284 h 1436337"/>
              <a:gd name="connsiteX2609" fmla="*/ 9700381 w 12192000"/>
              <a:gd name="connsiteY2609" fmla="*/ 1121371 h 1436337"/>
              <a:gd name="connsiteX2610" fmla="*/ 9715317 w 12192000"/>
              <a:gd name="connsiteY2610" fmla="*/ 1114542 h 1436337"/>
              <a:gd name="connsiteX2611" fmla="*/ 9395275 w 12192000"/>
              <a:gd name="connsiteY2611" fmla="*/ 1113881 h 1436337"/>
              <a:gd name="connsiteX2612" fmla="*/ 9406248 w 12192000"/>
              <a:gd name="connsiteY2612" fmla="*/ 1123574 h 1436337"/>
              <a:gd name="connsiteX2613" fmla="*/ 9391617 w 12192000"/>
              <a:gd name="connsiteY2613" fmla="*/ 1130403 h 1436337"/>
              <a:gd name="connsiteX2614" fmla="*/ 9380645 w 12192000"/>
              <a:gd name="connsiteY2614" fmla="*/ 1120710 h 1436337"/>
              <a:gd name="connsiteX2615" fmla="*/ 9395275 w 12192000"/>
              <a:gd name="connsiteY2615" fmla="*/ 1113881 h 1436337"/>
              <a:gd name="connsiteX2616" fmla="*/ 7163516 w 12192000"/>
              <a:gd name="connsiteY2616" fmla="*/ 1113000 h 1436337"/>
              <a:gd name="connsiteX2617" fmla="*/ 7177233 w 12192000"/>
              <a:gd name="connsiteY2617" fmla="*/ 1125116 h 1436337"/>
              <a:gd name="connsiteX2618" fmla="*/ 7158944 w 12192000"/>
              <a:gd name="connsiteY2618" fmla="*/ 1133488 h 1436337"/>
              <a:gd name="connsiteX2619" fmla="*/ 7145229 w 12192000"/>
              <a:gd name="connsiteY2619" fmla="*/ 1121372 h 1436337"/>
              <a:gd name="connsiteX2620" fmla="*/ 7163516 w 12192000"/>
              <a:gd name="connsiteY2620" fmla="*/ 1113000 h 1436337"/>
              <a:gd name="connsiteX2621" fmla="*/ 1348949 w 12192000"/>
              <a:gd name="connsiteY2621" fmla="*/ 1112559 h 1436337"/>
              <a:gd name="connsiteX2622" fmla="*/ 1360532 w 12192000"/>
              <a:gd name="connsiteY2622" fmla="*/ 1122913 h 1436337"/>
              <a:gd name="connsiteX2623" fmla="*/ 1344987 w 12192000"/>
              <a:gd name="connsiteY2623" fmla="*/ 1130183 h 1436337"/>
              <a:gd name="connsiteX2624" fmla="*/ 1333404 w 12192000"/>
              <a:gd name="connsiteY2624" fmla="*/ 1119829 h 1436337"/>
              <a:gd name="connsiteX2625" fmla="*/ 1348949 w 12192000"/>
              <a:gd name="connsiteY2625" fmla="*/ 1112559 h 1436337"/>
              <a:gd name="connsiteX2626" fmla="*/ 5923888 w 12192000"/>
              <a:gd name="connsiteY2626" fmla="*/ 1112119 h 1436337"/>
              <a:gd name="connsiteX2627" fmla="*/ 5935471 w 12192000"/>
              <a:gd name="connsiteY2627" fmla="*/ 1122473 h 1436337"/>
              <a:gd name="connsiteX2628" fmla="*/ 5919925 w 12192000"/>
              <a:gd name="connsiteY2628" fmla="*/ 1129523 h 1436337"/>
              <a:gd name="connsiteX2629" fmla="*/ 5908343 w 12192000"/>
              <a:gd name="connsiteY2629" fmla="*/ 1119169 h 1436337"/>
              <a:gd name="connsiteX2630" fmla="*/ 5923888 w 12192000"/>
              <a:gd name="connsiteY2630" fmla="*/ 1112119 h 1436337"/>
              <a:gd name="connsiteX2631" fmla="*/ 7006239 w 12192000"/>
              <a:gd name="connsiteY2631" fmla="*/ 1111899 h 1436337"/>
              <a:gd name="connsiteX2632" fmla="*/ 7019955 w 12192000"/>
              <a:gd name="connsiteY2632" fmla="*/ 1124015 h 1436337"/>
              <a:gd name="connsiteX2633" fmla="*/ 7001667 w 12192000"/>
              <a:gd name="connsiteY2633" fmla="*/ 1132386 h 1436337"/>
              <a:gd name="connsiteX2634" fmla="*/ 6987951 w 12192000"/>
              <a:gd name="connsiteY2634" fmla="*/ 1120270 h 1436337"/>
              <a:gd name="connsiteX2635" fmla="*/ 7006239 w 12192000"/>
              <a:gd name="connsiteY2635" fmla="*/ 1111899 h 1436337"/>
              <a:gd name="connsiteX2636" fmla="*/ 7804210 w 12192000"/>
              <a:gd name="connsiteY2636" fmla="*/ 1111678 h 1436337"/>
              <a:gd name="connsiteX2637" fmla="*/ 7816097 w 12192000"/>
              <a:gd name="connsiteY2637" fmla="*/ 1122032 h 1436337"/>
              <a:gd name="connsiteX2638" fmla="*/ 7800552 w 12192000"/>
              <a:gd name="connsiteY2638" fmla="*/ 1129302 h 1436337"/>
              <a:gd name="connsiteX2639" fmla="*/ 7788665 w 12192000"/>
              <a:gd name="connsiteY2639" fmla="*/ 1118948 h 1436337"/>
              <a:gd name="connsiteX2640" fmla="*/ 7804210 w 12192000"/>
              <a:gd name="connsiteY2640" fmla="*/ 1111678 h 1436337"/>
              <a:gd name="connsiteX2641" fmla="*/ 4397288 w 12192000"/>
              <a:gd name="connsiteY2641" fmla="*/ 1110797 h 1436337"/>
              <a:gd name="connsiteX2642" fmla="*/ 4408569 w 12192000"/>
              <a:gd name="connsiteY2642" fmla="*/ 1120711 h 1436337"/>
              <a:gd name="connsiteX2643" fmla="*/ 4393632 w 12192000"/>
              <a:gd name="connsiteY2643" fmla="*/ 1127540 h 1436337"/>
              <a:gd name="connsiteX2644" fmla="*/ 4382353 w 12192000"/>
              <a:gd name="connsiteY2644" fmla="*/ 1117626 h 1436337"/>
              <a:gd name="connsiteX2645" fmla="*/ 4397288 w 12192000"/>
              <a:gd name="connsiteY2645" fmla="*/ 1110797 h 1436337"/>
              <a:gd name="connsiteX2646" fmla="*/ 8284272 w 12192000"/>
              <a:gd name="connsiteY2646" fmla="*/ 1110136 h 1436337"/>
              <a:gd name="connsiteX2647" fmla="*/ 8294636 w 12192000"/>
              <a:gd name="connsiteY2647" fmla="*/ 1119168 h 1436337"/>
              <a:gd name="connsiteX2648" fmla="*/ 8280920 w 12192000"/>
              <a:gd name="connsiteY2648" fmla="*/ 1125557 h 1436337"/>
              <a:gd name="connsiteX2649" fmla="*/ 8270556 w 12192000"/>
              <a:gd name="connsiteY2649" fmla="*/ 1116525 h 1436337"/>
              <a:gd name="connsiteX2650" fmla="*/ 8284272 w 12192000"/>
              <a:gd name="connsiteY2650" fmla="*/ 1110136 h 1436337"/>
              <a:gd name="connsiteX2651" fmla="*/ 7582315 w 12192000"/>
              <a:gd name="connsiteY2651" fmla="*/ 1108374 h 1436337"/>
              <a:gd name="connsiteX2652" fmla="*/ 7595116 w 12192000"/>
              <a:gd name="connsiteY2652" fmla="*/ 1119609 h 1436337"/>
              <a:gd name="connsiteX2653" fmla="*/ 7578352 w 12192000"/>
              <a:gd name="connsiteY2653" fmla="*/ 1127319 h 1436337"/>
              <a:gd name="connsiteX2654" fmla="*/ 7565551 w 12192000"/>
              <a:gd name="connsiteY2654" fmla="*/ 1116084 h 1436337"/>
              <a:gd name="connsiteX2655" fmla="*/ 7582315 w 12192000"/>
              <a:gd name="connsiteY2655" fmla="*/ 1108374 h 1436337"/>
              <a:gd name="connsiteX2656" fmla="*/ 461705 w 12192000"/>
              <a:gd name="connsiteY2656" fmla="*/ 1107493 h 1436337"/>
              <a:gd name="connsiteX2657" fmla="*/ 472982 w 12192000"/>
              <a:gd name="connsiteY2657" fmla="*/ 1117626 h 1436337"/>
              <a:gd name="connsiteX2658" fmla="*/ 457743 w 12192000"/>
              <a:gd name="connsiteY2658" fmla="*/ 1124676 h 1436337"/>
              <a:gd name="connsiteX2659" fmla="*/ 446465 w 12192000"/>
              <a:gd name="connsiteY2659" fmla="*/ 1114542 h 1436337"/>
              <a:gd name="connsiteX2660" fmla="*/ 461705 w 12192000"/>
              <a:gd name="connsiteY2660" fmla="*/ 1107493 h 1436337"/>
              <a:gd name="connsiteX2661" fmla="*/ 5321874 w 12192000"/>
              <a:gd name="connsiteY2661" fmla="*/ 1107052 h 1436337"/>
              <a:gd name="connsiteX2662" fmla="*/ 5332237 w 12192000"/>
              <a:gd name="connsiteY2662" fmla="*/ 1116084 h 1436337"/>
              <a:gd name="connsiteX2663" fmla="*/ 5318520 w 12192000"/>
              <a:gd name="connsiteY2663" fmla="*/ 1122473 h 1436337"/>
              <a:gd name="connsiteX2664" fmla="*/ 5308156 w 12192000"/>
              <a:gd name="connsiteY2664" fmla="*/ 1113441 h 1436337"/>
              <a:gd name="connsiteX2665" fmla="*/ 5321874 w 12192000"/>
              <a:gd name="connsiteY2665" fmla="*/ 1107052 h 1436337"/>
              <a:gd name="connsiteX2666" fmla="*/ 2699189 w 12192000"/>
              <a:gd name="connsiteY2666" fmla="*/ 1106832 h 1436337"/>
              <a:gd name="connsiteX2667" fmla="*/ 2711379 w 12192000"/>
              <a:gd name="connsiteY2667" fmla="*/ 1117406 h 1436337"/>
              <a:gd name="connsiteX2668" fmla="*/ 2695228 w 12192000"/>
              <a:gd name="connsiteY2668" fmla="*/ 1124896 h 1436337"/>
              <a:gd name="connsiteX2669" fmla="*/ 2683035 w 12192000"/>
              <a:gd name="connsiteY2669" fmla="*/ 1114322 h 1436337"/>
              <a:gd name="connsiteX2670" fmla="*/ 2699189 w 12192000"/>
              <a:gd name="connsiteY2670" fmla="*/ 1106832 h 1436337"/>
              <a:gd name="connsiteX2671" fmla="*/ 6036969 w 12192000"/>
              <a:gd name="connsiteY2671" fmla="*/ 1105510 h 1436337"/>
              <a:gd name="connsiteX2672" fmla="*/ 6048857 w 12192000"/>
              <a:gd name="connsiteY2672" fmla="*/ 1116084 h 1436337"/>
              <a:gd name="connsiteX2673" fmla="*/ 6033007 w 12192000"/>
              <a:gd name="connsiteY2673" fmla="*/ 1123354 h 1436337"/>
              <a:gd name="connsiteX2674" fmla="*/ 6021120 w 12192000"/>
              <a:gd name="connsiteY2674" fmla="*/ 1112780 h 1436337"/>
              <a:gd name="connsiteX2675" fmla="*/ 6036969 w 12192000"/>
              <a:gd name="connsiteY2675" fmla="*/ 1105510 h 1436337"/>
              <a:gd name="connsiteX2676" fmla="*/ 5204213 w 12192000"/>
              <a:gd name="connsiteY2676" fmla="*/ 1105510 h 1436337"/>
              <a:gd name="connsiteX2677" fmla="*/ 5214577 w 12192000"/>
              <a:gd name="connsiteY2677" fmla="*/ 1114542 h 1436337"/>
              <a:gd name="connsiteX2678" fmla="*/ 5200860 w 12192000"/>
              <a:gd name="connsiteY2678" fmla="*/ 1120931 h 1436337"/>
              <a:gd name="connsiteX2679" fmla="*/ 5190496 w 12192000"/>
              <a:gd name="connsiteY2679" fmla="*/ 1111899 h 1436337"/>
              <a:gd name="connsiteX2680" fmla="*/ 5204213 w 12192000"/>
              <a:gd name="connsiteY2680" fmla="*/ 1105510 h 1436337"/>
              <a:gd name="connsiteX2681" fmla="*/ 1233771 w 12192000"/>
              <a:gd name="connsiteY2681" fmla="*/ 1105290 h 1436337"/>
              <a:gd name="connsiteX2682" fmla="*/ 1245048 w 12192000"/>
              <a:gd name="connsiteY2682" fmla="*/ 1115203 h 1436337"/>
              <a:gd name="connsiteX2683" fmla="*/ 1230113 w 12192000"/>
              <a:gd name="connsiteY2683" fmla="*/ 1122032 h 1436337"/>
              <a:gd name="connsiteX2684" fmla="*/ 1218835 w 12192000"/>
              <a:gd name="connsiteY2684" fmla="*/ 1112119 h 1436337"/>
              <a:gd name="connsiteX2685" fmla="*/ 1233771 w 12192000"/>
              <a:gd name="connsiteY2685" fmla="*/ 1105290 h 1436337"/>
              <a:gd name="connsiteX2686" fmla="*/ 2563555 w 12192000"/>
              <a:gd name="connsiteY2686" fmla="*/ 1105289 h 1436337"/>
              <a:gd name="connsiteX2687" fmla="*/ 2575748 w 12192000"/>
              <a:gd name="connsiteY2687" fmla="*/ 1115864 h 1436337"/>
              <a:gd name="connsiteX2688" fmla="*/ 2559591 w 12192000"/>
              <a:gd name="connsiteY2688" fmla="*/ 1123354 h 1436337"/>
              <a:gd name="connsiteX2689" fmla="*/ 2547399 w 12192000"/>
              <a:gd name="connsiteY2689" fmla="*/ 1112779 h 1436337"/>
              <a:gd name="connsiteX2690" fmla="*/ 2563555 w 12192000"/>
              <a:gd name="connsiteY2690" fmla="*/ 1105289 h 1436337"/>
              <a:gd name="connsiteX2691" fmla="*/ 8761286 w 12192000"/>
              <a:gd name="connsiteY2691" fmla="*/ 1104629 h 1436337"/>
              <a:gd name="connsiteX2692" fmla="*/ 8771650 w 12192000"/>
              <a:gd name="connsiteY2692" fmla="*/ 1113661 h 1436337"/>
              <a:gd name="connsiteX2693" fmla="*/ 8757934 w 12192000"/>
              <a:gd name="connsiteY2693" fmla="*/ 1120049 h 1436337"/>
              <a:gd name="connsiteX2694" fmla="*/ 8747571 w 12192000"/>
              <a:gd name="connsiteY2694" fmla="*/ 1111017 h 1436337"/>
              <a:gd name="connsiteX2695" fmla="*/ 8761286 w 12192000"/>
              <a:gd name="connsiteY2695" fmla="*/ 1104629 h 1436337"/>
              <a:gd name="connsiteX2696" fmla="*/ 11000969 w 12192000"/>
              <a:gd name="connsiteY2696" fmla="*/ 1104188 h 1436337"/>
              <a:gd name="connsiteX2697" fmla="*/ 11012552 w 12192000"/>
              <a:gd name="connsiteY2697" fmla="*/ 1114542 h 1436337"/>
              <a:gd name="connsiteX2698" fmla="*/ 10997008 w 12192000"/>
              <a:gd name="connsiteY2698" fmla="*/ 1121592 h 1436337"/>
              <a:gd name="connsiteX2699" fmla="*/ 10985425 w 12192000"/>
              <a:gd name="connsiteY2699" fmla="*/ 1111238 h 1436337"/>
              <a:gd name="connsiteX2700" fmla="*/ 11000969 w 12192000"/>
              <a:gd name="connsiteY2700" fmla="*/ 1104188 h 1436337"/>
              <a:gd name="connsiteX2701" fmla="*/ 1481215 w 12192000"/>
              <a:gd name="connsiteY2701" fmla="*/ 1103968 h 1436337"/>
              <a:gd name="connsiteX2702" fmla="*/ 1493102 w 12192000"/>
              <a:gd name="connsiteY2702" fmla="*/ 1114542 h 1436337"/>
              <a:gd name="connsiteX2703" fmla="*/ 1477252 w 12192000"/>
              <a:gd name="connsiteY2703" fmla="*/ 1121812 h 1436337"/>
              <a:gd name="connsiteX2704" fmla="*/ 1465366 w 12192000"/>
              <a:gd name="connsiteY2704" fmla="*/ 1111238 h 1436337"/>
              <a:gd name="connsiteX2705" fmla="*/ 1481215 w 12192000"/>
              <a:gd name="connsiteY2705" fmla="*/ 1103968 h 1436337"/>
              <a:gd name="connsiteX2706" fmla="*/ 7689027 w 12192000"/>
              <a:gd name="connsiteY2706" fmla="*/ 1103181 h 1436337"/>
              <a:gd name="connsiteX2707" fmla="*/ 7701197 w 12192000"/>
              <a:gd name="connsiteY2707" fmla="*/ 1113736 h 1436337"/>
              <a:gd name="connsiteX2708" fmla="*/ 7685078 w 12192000"/>
              <a:gd name="connsiteY2708" fmla="*/ 1121018 h 1436337"/>
              <a:gd name="connsiteX2709" fmla="*/ 7672907 w 12192000"/>
              <a:gd name="connsiteY2709" fmla="*/ 1110463 h 1436337"/>
              <a:gd name="connsiteX2710" fmla="*/ 7689027 w 12192000"/>
              <a:gd name="connsiteY2710" fmla="*/ 1103181 h 1436337"/>
              <a:gd name="connsiteX2711" fmla="*/ 9849125 w 12192000"/>
              <a:gd name="connsiteY2711" fmla="*/ 1103087 h 1436337"/>
              <a:gd name="connsiteX2712" fmla="*/ 9860401 w 12192000"/>
              <a:gd name="connsiteY2712" fmla="*/ 1113000 h 1436337"/>
              <a:gd name="connsiteX2713" fmla="*/ 9845467 w 12192000"/>
              <a:gd name="connsiteY2713" fmla="*/ 1119829 h 1436337"/>
              <a:gd name="connsiteX2714" fmla="*/ 9834188 w 12192000"/>
              <a:gd name="connsiteY2714" fmla="*/ 1109916 h 1436337"/>
              <a:gd name="connsiteX2715" fmla="*/ 9849125 w 12192000"/>
              <a:gd name="connsiteY2715" fmla="*/ 1103087 h 1436337"/>
              <a:gd name="connsiteX2716" fmla="*/ 2836352 w 12192000"/>
              <a:gd name="connsiteY2716" fmla="*/ 1103087 h 1436337"/>
              <a:gd name="connsiteX2717" fmla="*/ 2848545 w 12192000"/>
              <a:gd name="connsiteY2717" fmla="*/ 1113661 h 1436337"/>
              <a:gd name="connsiteX2718" fmla="*/ 2832394 w 12192000"/>
              <a:gd name="connsiteY2718" fmla="*/ 1121151 h 1436337"/>
              <a:gd name="connsiteX2719" fmla="*/ 2820200 w 12192000"/>
              <a:gd name="connsiteY2719" fmla="*/ 1110577 h 1436337"/>
              <a:gd name="connsiteX2720" fmla="*/ 2836352 w 12192000"/>
              <a:gd name="connsiteY2720" fmla="*/ 1103087 h 1436337"/>
              <a:gd name="connsiteX2721" fmla="*/ 4207068 w 12192000"/>
              <a:gd name="connsiteY2721" fmla="*/ 1102866 h 1436337"/>
              <a:gd name="connsiteX2722" fmla="*/ 4218654 w 12192000"/>
              <a:gd name="connsiteY2722" fmla="*/ 1113000 h 1436337"/>
              <a:gd name="connsiteX2723" fmla="*/ 4203106 w 12192000"/>
              <a:gd name="connsiteY2723" fmla="*/ 1120049 h 1436337"/>
              <a:gd name="connsiteX2724" fmla="*/ 4191527 w 12192000"/>
              <a:gd name="connsiteY2724" fmla="*/ 1109916 h 1436337"/>
              <a:gd name="connsiteX2725" fmla="*/ 4207068 w 12192000"/>
              <a:gd name="connsiteY2725" fmla="*/ 1102866 h 1436337"/>
              <a:gd name="connsiteX2726" fmla="*/ 9217880 w 12192000"/>
              <a:gd name="connsiteY2726" fmla="*/ 1101765 h 1436337"/>
              <a:gd name="connsiteX2727" fmla="*/ 9228548 w 12192000"/>
              <a:gd name="connsiteY2727" fmla="*/ 1111238 h 1436337"/>
              <a:gd name="connsiteX2728" fmla="*/ 9214222 w 12192000"/>
              <a:gd name="connsiteY2728" fmla="*/ 1117846 h 1436337"/>
              <a:gd name="connsiteX2729" fmla="*/ 9203554 w 12192000"/>
              <a:gd name="connsiteY2729" fmla="*/ 1108374 h 1436337"/>
              <a:gd name="connsiteX2730" fmla="*/ 9217880 w 12192000"/>
              <a:gd name="connsiteY2730" fmla="*/ 1101765 h 1436337"/>
              <a:gd name="connsiteX2731" fmla="*/ 2428527 w 12192000"/>
              <a:gd name="connsiteY2731" fmla="*/ 1101765 h 1436337"/>
              <a:gd name="connsiteX2732" fmla="*/ 2440720 w 12192000"/>
              <a:gd name="connsiteY2732" fmla="*/ 1112339 h 1436337"/>
              <a:gd name="connsiteX2733" fmla="*/ 2424565 w 12192000"/>
              <a:gd name="connsiteY2733" fmla="*/ 1119829 h 1436337"/>
              <a:gd name="connsiteX2734" fmla="*/ 2412374 w 12192000"/>
              <a:gd name="connsiteY2734" fmla="*/ 1109255 h 1436337"/>
              <a:gd name="connsiteX2735" fmla="*/ 2428527 w 12192000"/>
              <a:gd name="connsiteY2735" fmla="*/ 1101765 h 1436337"/>
              <a:gd name="connsiteX2736" fmla="*/ 6155458 w 12192000"/>
              <a:gd name="connsiteY2736" fmla="*/ 1101416 h 1436337"/>
              <a:gd name="connsiteX2737" fmla="*/ 6167881 w 12192000"/>
              <a:gd name="connsiteY2737" fmla="*/ 1112223 h 1436337"/>
              <a:gd name="connsiteX2738" fmla="*/ 6151412 w 12192000"/>
              <a:gd name="connsiteY2738" fmla="*/ 1119688 h 1436337"/>
              <a:gd name="connsiteX2739" fmla="*/ 6138988 w 12192000"/>
              <a:gd name="connsiteY2739" fmla="*/ 1108881 h 1436337"/>
              <a:gd name="connsiteX2740" fmla="*/ 6155458 w 12192000"/>
              <a:gd name="connsiteY2740" fmla="*/ 1101416 h 1436337"/>
              <a:gd name="connsiteX2741" fmla="*/ 3794683 w 12192000"/>
              <a:gd name="connsiteY2741" fmla="*/ 1100953 h 1436337"/>
              <a:gd name="connsiteX2742" fmla="*/ 3806807 w 12192000"/>
              <a:gd name="connsiteY2742" fmla="*/ 1111725 h 1436337"/>
              <a:gd name="connsiteX2743" fmla="*/ 3790642 w 12192000"/>
              <a:gd name="connsiteY2743" fmla="*/ 1119225 h 1436337"/>
              <a:gd name="connsiteX2744" fmla="*/ 3778515 w 12192000"/>
              <a:gd name="connsiteY2744" fmla="*/ 1108453 h 1436337"/>
              <a:gd name="connsiteX2745" fmla="*/ 3794683 w 12192000"/>
              <a:gd name="connsiteY2745" fmla="*/ 1100953 h 1436337"/>
              <a:gd name="connsiteX2746" fmla="*/ 5746135 w 12192000"/>
              <a:gd name="connsiteY2746" fmla="*/ 1100663 h 1436337"/>
              <a:gd name="connsiteX2747" fmla="*/ 5757109 w 12192000"/>
              <a:gd name="connsiteY2747" fmla="*/ 1110136 h 1436337"/>
              <a:gd name="connsiteX2748" fmla="*/ 5742782 w 12192000"/>
              <a:gd name="connsiteY2748" fmla="*/ 1116745 h 1436337"/>
              <a:gd name="connsiteX2749" fmla="*/ 5731808 w 12192000"/>
              <a:gd name="connsiteY2749" fmla="*/ 1107272 h 1436337"/>
              <a:gd name="connsiteX2750" fmla="*/ 5746135 w 12192000"/>
              <a:gd name="connsiteY2750" fmla="*/ 1100663 h 1436337"/>
              <a:gd name="connsiteX2751" fmla="*/ 7895040 w 12192000"/>
              <a:gd name="connsiteY2751" fmla="*/ 1100223 h 1436337"/>
              <a:gd name="connsiteX2752" fmla="*/ 7906318 w 12192000"/>
              <a:gd name="connsiteY2752" fmla="*/ 1110136 h 1436337"/>
              <a:gd name="connsiteX2753" fmla="*/ 7891383 w 12192000"/>
              <a:gd name="connsiteY2753" fmla="*/ 1116966 h 1436337"/>
              <a:gd name="connsiteX2754" fmla="*/ 7880105 w 12192000"/>
              <a:gd name="connsiteY2754" fmla="*/ 1107052 h 1436337"/>
              <a:gd name="connsiteX2755" fmla="*/ 7895040 w 12192000"/>
              <a:gd name="connsiteY2755" fmla="*/ 1100223 h 1436337"/>
              <a:gd name="connsiteX2756" fmla="*/ 6410656 w 12192000"/>
              <a:gd name="connsiteY2756" fmla="*/ 1098681 h 1436337"/>
              <a:gd name="connsiteX2757" fmla="*/ 6423458 w 12192000"/>
              <a:gd name="connsiteY2757" fmla="*/ 1110136 h 1436337"/>
              <a:gd name="connsiteX2758" fmla="*/ 6406084 w 12192000"/>
              <a:gd name="connsiteY2758" fmla="*/ 1118067 h 1436337"/>
              <a:gd name="connsiteX2759" fmla="*/ 6393283 w 12192000"/>
              <a:gd name="connsiteY2759" fmla="*/ 1106611 h 1436337"/>
              <a:gd name="connsiteX2760" fmla="*/ 6410656 w 12192000"/>
              <a:gd name="connsiteY2760" fmla="*/ 1098681 h 1436337"/>
              <a:gd name="connsiteX2761" fmla="*/ 9982018 w 12192000"/>
              <a:gd name="connsiteY2761" fmla="*/ 1097579 h 1436337"/>
              <a:gd name="connsiteX2762" fmla="*/ 9993295 w 12192000"/>
              <a:gd name="connsiteY2762" fmla="*/ 1107492 h 1436337"/>
              <a:gd name="connsiteX2763" fmla="*/ 9978360 w 12192000"/>
              <a:gd name="connsiteY2763" fmla="*/ 1114322 h 1436337"/>
              <a:gd name="connsiteX2764" fmla="*/ 9967082 w 12192000"/>
              <a:gd name="connsiteY2764" fmla="*/ 1104409 h 1436337"/>
              <a:gd name="connsiteX2765" fmla="*/ 9982018 w 12192000"/>
              <a:gd name="connsiteY2765" fmla="*/ 1097579 h 1436337"/>
              <a:gd name="connsiteX2766" fmla="*/ 6280506 w 12192000"/>
              <a:gd name="connsiteY2766" fmla="*/ 1096698 h 1436337"/>
              <a:gd name="connsiteX2767" fmla="*/ 6293003 w 12192000"/>
              <a:gd name="connsiteY2767" fmla="*/ 1107713 h 1436337"/>
              <a:gd name="connsiteX2768" fmla="*/ 6276239 w 12192000"/>
              <a:gd name="connsiteY2768" fmla="*/ 1115423 h 1436337"/>
              <a:gd name="connsiteX2769" fmla="*/ 6263742 w 12192000"/>
              <a:gd name="connsiteY2769" fmla="*/ 1104409 h 1436337"/>
              <a:gd name="connsiteX2770" fmla="*/ 6280506 w 12192000"/>
              <a:gd name="connsiteY2770" fmla="*/ 1096698 h 1436337"/>
              <a:gd name="connsiteX2771" fmla="*/ 1356585 w 12192000"/>
              <a:gd name="connsiteY2771" fmla="*/ 1096478 h 1436337"/>
              <a:gd name="connsiteX2772" fmla="*/ 1368168 w 12192000"/>
              <a:gd name="connsiteY2772" fmla="*/ 1106612 h 1436337"/>
              <a:gd name="connsiteX2773" fmla="*/ 1352928 w 12192000"/>
              <a:gd name="connsiteY2773" fmla="*/ 1113661 h 1436337"/>
              <a:gd name="connsiteX2774" fmla="*/ 1341345 w 12192000"/>
              <a:gd name="connsiteY2774" fmla="*/ 1103528 h 1436337"/>
              <a:gd name="connsiteX2775" fmla="*/ 1356585 w 12192000"/>
              <a:gd name="connsiteY2775" fmla="*/ 1096478 h 1436337"/>
              <a:gd name="connsiteX2776" fmla="*/ 5442583 w 12192000"/>
              <a:gd name="connsiteY2776" fmla="*/ 1096478 h 1436337"/>
              <a:gd name="connsiteX2777" fmla="*/ 5452945 w 12192000"/>
              <a:gd name="connsiteY2777" fmla="*/ 1105730 h 1436337"/>
              <a:gd name="connsiteX2778" fmla="*/ 5439229 w 12192000"/>
              <a:gd name="connsiteY2778" fmla="*/ 1112119 h 1436337"/>
              <a:gd name="connsiteX2779" fmla="*/ 5428865 w 12192000"/>
              <a:gd name="connsiteY2779" fmla="*/ 1102866 h 1436337"/>
              <a:gd name="connsiteX2780" fmla="*/ 5442583 w 12192000"/>
              <a:gd name="connsiteY2780" fmla="*/ 1096478 h 1436337"/>
              <a:gd name="connsiteX2781" fmla="*/ 4007067 w 12192000"/>
              <a:gd name="connsiteY2781" fmla="*/ 1095938 h 1436337"/>
              <a:gd name="connsiteX2782" fmla="*/ 4018941 w 12192000"/>
              <a:gd name="connsiteY2782" fmla="*/ 1106458 h 1436337"/>
              <a:gd name="connsiteX2783" fmla="*/ 4003117 w 12192000"/>
              <a:gd name="connsiteY2783" fmla="*/ 1113775 h 1436337"/>
              <a:gd name="connsiteX2784" fmla="*/ 3991246 w 12192000"/>
              <a:gd name="connsiteY2784" fmla="*/ 1103255 h 1436337"/>
              <a:gd name="connsiteX2785" fmla="*/ 4007067 w 12192000"/>
              <a:gd name="connsiteY2785" fmla="*/ 1095938 h 1436337"/>
              <a:gd name="connsiteX2786" fmla="*/ 5652233 w 12192000"/>
              <a:gd name="connsiteY2786" fmla="*/ 1095905 h 1436337"/>
              <a:gd name="connsiteX2787" fmla="*/ 5662838 w 12192000"/>
              <a:gd name="connsiteY2787" fmla="*/ 1105164 h 1436337"/>
              <a:gd name="connsiteX2788" fmla="*/ 5648763 w 12192000"/>
              <a:gd name="connsiteY2788" fmla="*/ 1111566 h 1436337"/>
              <a:gd name="connsiteX2789" fmla="*/ 5638158 w 12192000"/>
              <a:gd name="connsiteY2789" fmla="*/ 1102308 h 1436337"/>
              <a:gd name="connsiteX2790" fmla="*/ 5652233 w 12192000"/>
              <a:gd name="connsiteY2790" fmla="*/ 1095905 h 1436337"/>
              <a:gd name="connsiteX2791" fmla="*/ 10113516 w 12192000"/>
              <a:gd name="connsiteY2791" fmla="*/ 1095884 h 1436337"/>
              <a:gd name="connsiteX2792" fmla="*/ 10124879 w 12192000"/>
              <a:gd name="connsiteY2792" fmla="*/ 1105899 h 1436337"/>
              <a:gd name="connsiteX2793" fmla="*/ 10109759 w 12192000"/>
              <a:gd name="connsiteY2793" fmla="*/ 1112850 h 1436337"/>
              <a:gd name="connsiteX2794" fmla="*/ 10098395 w 12192000"/>
              <a:gd name="connsiteY2794" fmla="*/ 1102836 h 1436337"/>
              <a:gd name="connsiteX2795" fmla="*/ 10113516 w 12192000"/>
              <a:gd name="connsiteY2795" fmla="*/ 1095884 h 1436337"/>
              <a:gd name="connsiteX2796" fmla="*/ 737563 w 12192000"/>
              <a:gd name="connsiteY2796" fmla="*/ 1095817 h 1436337"/>
              <a:gd name="connsiteX2797" fmla="*/ 748841 w 12192000"/>
              <a:gd name="connsiteY2797" fmla="*/ 1105730 h 1436337"/>
              <a:gd name="connsiteX2798" fmla="*/ 733906 w 12192000"/>
              <a:gd name="connsiteY2798" fmla="*/ 1112559 h 1436337"/>
              <a:gd name="connsiteX2799" fmla="*/ 722628 w 12192000"/>
              <a:gd name="connsiteY2799" fmla="*/ 1102646 h 1436337"/>
              <a:gd name="connsiteX2800" fmla="*/ 737563 w 12192000"/>
              <a:gd name="connsiteY2800" fmla="*/ 1095817 h 1436337"/>
              <a:gd name="connsiteX2801" fmla="*/ 10245671 w 12192000"/>
              <a:gd name="connsiteY2801" fmla="*/ 1095376 h 1436337"/>
              <a:gd name="connsiteX2802" fmla="*/ 10256950 w 12192000"/>
              <a:gd name="connsiteY2802" fmla="*/ 1105290 h 1436337"/>
              <a:gd name="connsiteX2803" fmla="*/ 10242013 w 12192000"/>
              <a:gd name="connsiteY2803" fmla="*/ 1112119 h 1436337"/>
              <a:gd name="connsiteX2804" fmla="*/ 10230736 w 12192000"/>
              <a:gd name="connsiteY2804" fmla="*/ 1102205 h 1436337"/>
              <a:gd name="connsiteX2805" fmla="*/ 10245671 w 12192000"/>
              <a:gd name="connsiteY2805" fmla="*/ 1095376 h 1436337"/>
              <a:gd name="connsiteX2806" fmla="*/ 2294111 w 12192000"/>
              <a:gd name="connsiteY2806" fmla="*/ 1094936 h 1436337"/>
              <a:gd name="connsiteX2807" fmla="*/ 2306303 w 12192000"/>
              <a:gd name="connsiteY2807" fmla="*/ 1105510 h 1436337"/>
              <a:gd name="connsiteX2808" fmla="*/ 2290148 w 12192000"/>
              <a:gd name="connsiteY2808" fmla="*/ 1113000 h 1436337"/>
              <a:gd name="connsiteX2809" fmla="*/ 2277956 w 12192000"/>
              <a:gd name="connsiteY2809" fmla="*/ 1102426 h 1436337"/>
              <a:gd name="connsiteX2810" fmla="*/ 2294111 w 12192000"/>
              <a:gd name="connsiteY2810" fmla="*/ 1094936 h 1436337"/>
              <a:gd name="connsiteX2811" fmla="*/ 5846774 w 12192000"/>
              <a:gd name="connsiteY2811" fmla="*/ 1094715 h 1436337"/>
              <a:gd name="connsiteX2812" fmla="*/ 5857747 w 12192000"/>
              <a:gd name="connsiteY2812" fmla="*/ 1104409 h 1436337"/>
              <a:gd name="connsiteX2813" fmla="*/ 5842811 w 12192000"/>
              <a:gd name="connsiteY2813" fmla="*/ 1111238 h 1436337"/>
              <a:gd name="connsiteX2814" fmla="*/ 5831838 w 12192000"/>
              <a:gd name="connsiteY2814" fmla="*/ 1101545 h 1436337"/>
              <a:gd name="connsiteX2815" fmla="*/ 5846774 w 12192000"/>
              <a:gd name="connsiteY2815" fmla="*/ 1094715 h 1436337"/>
              <a:gd name="connsiteX2816" fmla="*/ 10377955 w 12192000"/>
              <a:gd name="connsiteY2816" fmla="*/ 1093835 h 1436337"/>
              <a:gd name="connsiteX2817" fmla="*/ 10389234 w 12192000"/>
              <a:gd name="connsiteY2817" fmla="*/ 1103748 h 1436337"/>
              <a:gd name="connsiteX2818" fmla="*/ 10374297 w 12192000"/>
              <a:gd name="connsiteY2818" fmla="*/ 1110577 h 1436337"/>
              <a:gd name="connsiteX2819" fmla="*/ 10363020 w 12192000"/>
              <a:gd name="connsiteY2819" fmla="*/ 1100664 h 1436337"/>
              <a:gd name="connsiteX2820" fmla="*/ 10377955 w 12192000"/>
              <a:gd name="connsiteY2820" fmla="*/ 1093835 h 1436337"/>
              <a:gd name="connsiteX2821" fmla="*/ 2974734 w 12192000"/>
              <a:gd name="connsiteY2821" fmla="*/ 1093835 h 1436337"/>
              <a:gd name="connsiteX2822" fmla="*/ 2986924 w 12192000"/>
              <a:gd name="connsiteY2822" fmla="*/ 1104409 h 1436337"/>
              <a:gd name="connsiteX2823" fmla="*/ 2970774 w 12192000"/>
              <a:gd name="connsiteY2823" fmla="*/ 1111899 h 1436337"/>
              <a:gd name="connsiteX2824" fmla="*/ 2958578 w 12192000"/>
              <a:gd name="connsiteY2824" fmla="*/ 1101325 h 1436337"/>
              <a:gd name="connsiteX2825" fmla="*/ 2974734 w 12192000"/>
              <a:gd name="connsiteY2825" fmla="*/ 1093835 h 1436337"/>
              <a:gd name="connsiteX2826" fmla="*/ 5088686 w 12192000"/>
              <a:gd name="connsiteY2826" fmla="*/ 1093614 h 1436337"/>
              <a:gd name="connsiteX2827" fmla="*/ 5099050 w 12192000"/>
              <a:gd name="connsiteY2827" fmla="*/ 1102646 h 1436337"/>
              <a:gd name="connsiteX2828" fmla="*/ 5085333 w 12192000"/>
              <a:gd name="connsiteY2828" fmla="*/ 1109035 h 1436337"/>
              <a:gd name="connsiteX2829" fmla="*/ 5074969 w 12192000"/>
              <a:gd name="connsiteY2829" fmla="*/ 1100002 h 1436337"/>
              <a:gd name="connsiteX2830" fmla="*/ 5088686 w 12192000"/>
              <a:gd name="connsiteY2830" fmla="*/ 1093614 h 1436337"/>
              <a:gd name="connsiteX2831" fmla="*/ 8075483 w 12192000"/>
              <a:gd name="connsiteY2831" fmla="*/ 1092733 h 1436337"/>
              <a:gd name="connsiteX2832" fmla="*/ 8085847 w 12192000"/>
              <a:gd name="connsiteY2832" fmla="*/ 1101985 h 1436337"/>
              <a:gd name="connsiteX2833" fmla="*/ 8071825 w 12192000"/>
              <a:gd name="connsiteY2833" fmla="*/ 1108374 h 1436337"/>
              <a:gd name="connsiteX2834" fmla="*/ 8061463 w 12192000"/>
              <a:gd name="connsiteY2834" fmla="*/ 1099122 h 1436337"/>
              <a:gd name="connsiteX2835" fmla="*/ 8075483 w 12192000"/>
              <a:gd name="connsiteY2835" fmla="*/ 1092733 h 1436337"/>
              <a:gd name="connsiteX2836" fmla="*/ 9048106 w 12192000"/>
              <a:gd name="connsiteY2836" fmla="*/ 1091191 h 1436337"/>
              <a:gd name="connsiteX2837" fmla="*/ 9058774 w 12192000"/>
              <a:gd name="connsiteY2837" fmla="*/ 1100443 h 1436337"/>
              <a:gd name="connsiteX2838" fmla="*/ 9044752 w 12192000"/>
              <a:gd name="connsiteY2838" fmla="*/ 1106832 h 1436337"/>
              <a:gd name="connsiteX2839" fmla="*/ 9034084 w 12192000"/>
              <a:gd name="connsiteY2839" fmla="*/ 1097579 h 1436337"/>
              <a:gd name="connsiteX2840" fmla="*/ 9048106 w 12192000"/>
              <a:gd name="connsiteY2840" fmla="*/ 1091191 h 1436337"/>
              <a:gd name="connsiteX2841" fmla="*/ 4637819 w 12192000"/>
              <a:gd name="connsiteY2841" fmla="*/ 1090750 h 1436337"/>
              <a:gd name="connsiteX2842" fmla="*/ 4648489 w 12192000"/>
              <a:gd name="connsiteY2842" fmla="*/ 1100223 h 1436337"/>
              <a:gd name="connsiteX2843" fmla="*/ 4634163 w 12192000"/>
              <a:gd name="connsiteY2843" fmla="*/ 1106832 h 1436337"/>
              <a:gd name="connsiteX2844" fmla="*/ 4623494 w 12192000"/>
              <a:gd name="connsiteY2844" fmla="*/ 1097359 h 1436337"/>
              <a:gd name="connsiteX2845" fmla="*/ 4637819 w 12192000"/>
              <a:gd name="connsiteY2845" fmla="*/ 1090750 h 1436337"/>
              <a:gd name="connsiteX2846" fmla="*/ 9528778 w 12192000"/>
              <a:gd name="connsiteY2846" fmla="*/ 1089208 h 1436337"/>
              <a:gd name="connsiteX2847" fmla="*/ 9539751 w 12192000"/>
              <a:gd name="connsiteY2847" fmla="*/ 1098901 h 1436337"/>
              <a:gd name="connsiteX2848" fmla="*/ 9525120 w 12192000"/>
              <a:gd name="connsiteY2848" fmla="*/ 1105731 h 1436337"/>
              <a:gd name="connsiteX2849" fmla="*/ 9514147 w 12192000"/>
              <a:gd name="connsiteY2849" fmla="*/ 1096038 h 1436337"/>
              <a:gd name="connsiteX2850" fmla="*/ 9528778 w 12192000"/>
              <a:gd name="connsiteY2850" fmla="*/ 1089208 h 1436337"/>
              <a:gd name="connsiteX2851" fmla="*/ 7454603 w 12192000"/>
              <a:gd name="connsiteY2851" fmla="*/ 1088988 h 1436337"/>
              <a:gd name="connsiteX2852" fmla="*/ 7467709 w 12192000"/>
              <a:gd name="connsiteY2852" fmla="*/ 1100443 h 1436337"/>
              <a:gd name="connsiteX2853" fmla="*/ 7450336 w 12192000"/>
              <a:gd name="connsiteY2853" fmla="*/ 1108374 h 1436337"/>
              <a:gd name="connsiteX2854" fmla="*/ 7437229 w 12192000"/>
              <a:gd name="connsiteY2854" fmla="*/ 1096919 h 1436337"/>
              <a:gd name="connsiteX2855" fmla="*/ 7454603 w 12192000"/>
              <a:gd name="connsiteY2855" fmla="*/ 1088988 h 1436337"/>
              <a:gd name="connsiteX2856" fmla="*/ 11706586 w 12192000"/>
              <a:gd name="connsiteY2856" fmla="*/ 1088548 h 1436337"/>
              <a:gd name="connsiteX2857" fmla="*/ 11715426 w 12192000"/>
              <a:gd name="connsiteY2857" fmla="*/ 1092127 h 1436337"/>
              <a:gd name="connsiteX2858" fmla="*/ 11717813 w 12192000"/>
              <a:gd name="connsiteY2858" fmla="*/ 1098545 h 1436337"/>
              <a:gd name="connsiteX2859" fmla="*/ 11724874 w 12192000"/>
              <a:gd name="connsiteY2859" fmla="*/ 1097579 h 1436337"/>
              <a:gd name="connsiteX2860" fmla="*/ 11736151 w 12192000"/>
              <a:gd name="connsiteY2860" fmla="*/ 1107492 h 1436337"/>
              <a:gd name="connsiteX2861" fmla="*/ 11735819 w 12192000"/>
              <a:gd name="connsiteY2861" fmla="*/ 1107852 h 1436337"/>
              <a:gd name="connsiteX2862" fmla="*/ 11741943 w 12192000"/>
              <a:gd name="connsiteY2862" fmla="*/ 1107052 h 1436337"/>
              <a:gd name="connsiteX2863" fmla="*/ 11748928 w 12192000"/>
              <a:gd name="connsiteY2863" fmla="*/ 1109894 h 1436337"/>
              <a:gd name="connsiteX2864" fmla="*/ 11747734 w 12192000"/>
              <a:gd name="connsiteY2864" fmla="*/ 1106832 h 1436337"/>
              <a:gd name="connsiteX2865" fmla="*/ 11762060 w 12192000"/>
              <a:gd name="connsiteY2865" fmla="*/ 1100223 h 1436337"/>
              <a:gd name="connsiteX2866" fmla="*/ 11772728 w 12192000"/>
              <a:gd name="connsiteY2866" fmla="*/ 1109696 h 1436337"/>
              <a:gd name="connsiteX2867" fmla="*/ 11758402 w 12192000"/>
              <a:gd name="connsiteY2867" fmla="*/ 1116305 h 1436337"/>
              <a:gd name="connsiteX2868" fmla="*/ 11751616 w 12192000"/>
              <a:gd name="connsiteY2868" fmla="*/ 1113515 h 1436337"/>
              <a:gd name="connsiteX2869" fmla="*/ 11752915 w 12192000"/>
              <a:gd name="connsiteY2869" fmla="*/ 1116745 h 1436337"/>
              <a:gd name="connsiteX2870" fmla="*/ 11738286 w 12192000"/>
              <a:gd name="connsiteY2870" fmla="*/ 1123354 h 1436337"/>
              <a:gd name="connsiteX2871" fmla="*/ 11727312 w 12192000"/>
              <a:gd name="connsiteY2871" fmla="*/ 1113661 h 1436337"/>
              <a:gd name="connsiteX2872" fmla="*/ 11727503 w 12192000"/>
              <a:gd name="connsiteY2872" fmla="*/ 1113462 h 1436337"/>
              <a:gd name="connsiteX2873" fmla="*/ 11721217 w 12192000"/>
              <a:gd name="connsiteY2873" fmla="*/ 1114322 h 1436337"/>
              <a:gd name="connsiteX2874" fmla="*/ 11712491 w 12192000"/>
              <a:gd name="connsiteY2874" fmla="*/ 1110769 h 1436337"/>
              <a:gd name="connsiteX2875" fmla="*/ 11710036 w 12192000"/>
              <a:gd name="connsiteY2875" fmla="*/ 1104651 h 1436337"/>
              <a:gd name="connsiteX2876" fmla="*/ 11702623 w 12192000"/>
              <a:gd name="connsiteY2876" fmla="*/ 1105730 h 1436337"/>
              <a:gd name="connsiteX2877" fmla="*/ 11694178 w 12192000"/>
              <a:gd name="connsiteY2877" fmla="*/ 1102310 h 1436337"/>
              <a:gd name="connsiteX2878" fmla="*/ 11695614 w 12192000"/>
              <a:gd name="connsiteY2878" fmla="*/ 1106171 h 1436337"/>
              <a:gd name="connsiteX2879" fmla="*/ 11680068 w 12192000"/>
              <a:gd name="connsiteY2879" fmla="*/ 1113220 h 1436337"/>
              <a:gd name="connsiteX2880" fmla="*/ 11668485 w 12192000"/>
              <a:gd name="connsiteY2880" fmla="*/ 1102867 h 1436337"/>
              <a:gd name="connsiteX2881" fmla="*/ 11684031 w 12192000"/>
              <a:gd name="connsiteY2881" fmla="*/ 1095817 h 1436337"/>
              <a:gd name="connsiteX2882" fmla="*/ 11692740 w 12192000"/>
              <a:gd name="connsiteY2882" fmla="*/ 1099347 h 1436337"/>
              <a:gd name="connsiteX2883" fmla="*/ 11691345 w 12192000"/>
              <a:gd name="connsiteY2883" fmla="*/ 1095597 h 1436337"/>
              <a:gd name="connsiteX2884" fmla="*/ 11706586 w 12192000"/>
              <a:gd name="connsiteY2884" fmla="*/ 1088548 h 1436337"/>
              <a:gd name="connsiteX2885" fmla="*/ 4808841 w 12192000"/>
              <a:gd name="connsiteY2885" fmla="*/ 1088547 h 1436337"/>
              <a:gd name="connsiteX2886" fmla="*/ 4819510 w 12192000"/>
              <a:gd name="connsiteY2886" fmla="*/ 1097800 h 1436337"/>
              <a:gd name="connsiteX2887" fmla="*/ 4805488 w 12192000"/>
              <a:gd name="connsiteY2887" fmla="*/ 1104188 h 1436337"/>
              <a:gd name="connsiteX2888" fmla="*/ 4794819 w 12192000"/>
              <a:gd name="connsiteY2888" fmla="*/ 1094936 h 1436337"/>
              <a:gd name="connsiteX2889" fmla="*/ 4808841 w 12192000"/>
              <a:gd name="connsiteY2889" fmla="*/ 1088547 h 1436337"/>
              <a:gd name="connsiteX2890" fmla="*/ 7978252 w 12192000"/>
              <a:gd name="connsiteY2890" fmla="*/ 1088327 h 1436337"/>
              <a:gd name="connsiteX2891" fmla="*/ 7988919 w 12192000"/>
              <a:gd name="connsiteY2891" fmla="*/ 1097799 h 1436337"/>
              <a:gd name="connsiteX2892" fmla="*/ 7974594 w 12192000"/>
              <a:gd name="connsiteY2892" fmla="*/ 1104409 h 1436337"/>
              <a:gd name="connsiteX2893" fmla="*/ 7963926 w 12192000"/>
              <a:gd name="connsiteY2893" fmla="*/ 1094936 h 1436337"/>
              <a:gd name="connsiteX2894" fmla="*/ 7978252 w 12192000"/>
              <a:gd name="connsiteY2894" fmla="*/ 1088327 h 1436337"/>
              <a:gd name="connsiteX2895" fmla="*/ 10511458 w 12192000"/>
              <a:gd name="connsiteY2895" fmla="*/ 1088107 h 1436337"/>
              <a:gd name="connsiteX2896" fmla="*/ 10522737 w 12192000"/>
              <a:gd name="connsiteY2896" fmla="*/ 1098020 h 1436337"/>
              <a:gd name="connsiteX2897" fmla="*/ 10507497 w 12192000"/>
              <a:gd name="connsiteY2897" fmla="*/ 1104849 h 1436337"/>
              <a:gd name="connsiteX2898" fmla="*/ 10496219 w 12192000"/>
              <a:gd name="connsiteY2898" fmla="*/ 1094936 h 1436337"/>
              <a:gd name="connsiteX2899" fmla="*/ 10511458 w 12192000"/>
              <a:gd name="connsiteY2899" fmla="*/ 1088107 h 1436337"/>
              <a:gd name="connsiteX2900" fmla="*/ 7570122 w 12192000"/>
              <a:gd name="connsiteY2900" fmla="*/ 1087666 h 1436337"/>
              <a:gd name="connsiteX2901" fmla="*/ 7582619 w 12192000"/>
              <a:gd name="connsiteY2901" fmla="*/ 1098461 h 1436337"/>
              <a:gd name="connsiteX2902" fmla="*/ 7566160 w 12192000"/>
              <a:gd name="connsiteY2902" fmla="*/ 1105951 h 1436337"/>
              <a:gd name="connsiteX2903" fmla="*/ 7553663 w 12192000"/>
              <a:gd name="connsiteY2903" fmla="*/ 1095156 h 1436337"/>
              <a:gd name="connsiteX2904" fmla="*/ 7570122 w 12192000"/>
              <a:gd name="connsiteY2904" fmla="*/ 1087666 h 1436337"/>
              <a:gd name="connsiteX2905" fmla="*/ 7788665 w 12192000"/>
              <a:gd name="connsiteY2905" fmla="*/ 1087446 h 1436337"/>
              <a:gd name="connsiteX2906" fmla="*/ 7800248 w 12192000"/>
              <a:gd name="connsiteY2906" fmla="*/ 1097579 h 1436337"/>
              <a:gd name="connsiteX2907" fmla="*/ 7785007 w 12192000"/>
              <a:gd name="connsiteY2907" fmla="*/ 1104629 h 1436337"/>
              <a:gd name="connsiteX2908" fmla="*/ 7773425 w 12192000"/>
              <a:gd name="connsiteY2908" fmla="*/ 1094495 h 1436337"/>
              <a:gd name="connsiteX2909" fmla="*/ 7788665 w 12192000"/>
              <a:gd name="connsiteY2909" fmla="*/ 1087446 h 1436337"/>
              <a:gd name="connsiteX2910" fmla="*/ 4460399 w 12192000"/>
              <a:gd name="connsiteY2910" fmla="*/ 1087005 h 1436337"/>
              <a:gd name="connsiteX2911" fmla="*/ 4471372 w 12192000"/>
              <a:gd name="connsiteY2911" fmla="*/ 1096698 h 1436337"/>
              <a:gd name="connsiteX2912" fmla="*/ 4456742 w 12192000"/>
              <a:gd name="connsiteY2912" fmla="*/ 1103528 h 1436337"/>
              <a:gd name="connsiteX2913" fmla="*/ 4445772 w 12192000"/>
              <a:gd name="connsiteY2913" fmla="*/ 1093835 h 1436337"/>
              <a:gd name="connsiteX2914" fmla="*/ 4460399 w 12192000"/>
              <a:gd name="connsiteY2914" fmla="*/ 1087005 h 1436337"/>
              <a:gd name="connsiteX2915" fmla="*/ 5953149 w 12192000"/>
              <a:gd name="connsiteY2915" fmla="*/ 1086344 h 1436337"/>
              <a:gd name="connsiteX2916" fmla="*/ 5964427 w 12192000"/>
              <a:gd name="connsiteY2916" fmla="*/ 1096478 h 1436337"/>
              <a:gd name="connsiteX2917" fmla="*/ 5949187 w 12192000"/>
              <a:gd name="connsiteY2917" fmla="*/ 1103528 h 1436337"/>
              <a:gd name="connsiteX2918" fmla="*/ 5937908 w 12192000"/>
              <a:gd name="connsiteY2918" fmla="*/ 1093394 h 1436337"/>
              <a:gd name="connsiteX2919" fmla="*/ 5953149 w 12192000"/>
              <a:gd name="connsiteY2919" fmla="*/ 1086344 h 1436337"/>
              <a:gd name="connsiteX2920" fmla="*/ 2160609 w 12192000"/>
              <a:gd name="connsiteY2920" fmla="*/ 1085463 h 1436337"/>
              <a:gd name="connsiteX2921" fmla="*/ 2172801 w 12192000"/>
              <a:gd name="connsiteY2921" fmla="*/ 1096037 h 1436337"/>
              <a:gd name="connsiteX2922" fmla="*/ 2156647 w 12192000"/>
              <a:gd name="connsiteY2922" fmla="*/ 1103307 h 1436337"/>
              <a:gd name="connsiteX2923" fmla="*/ 2144455 w 12192000"/>
              <a:gd name="connsiteY2923" fmla="*/ 1092733 h 1436337"/>
              <a:gd name="connsiteX2924" fmla="*/ 2160609 w 12192000"/>
              <a:gd name="connsiteY2924" fmla="*/ 1085463 h 1436337"/>
              <a:gd name="connsiteX2925" fmla="*/ 1123148 w 12192000"/>
              <a:gd name="connsiteY2925" fmla="*/ 1085023 h 1436337"/>
              <a:gd name="connsiteX2926" fmla="*/ 1134121 w 12192000"/>
              <a:gd name="connsiteY2926" fmla="*/ 1094716 h 1436337"/>
              <a:gd name="connsiteX2927" fmla="*/ 1119491 w 12192000"/>
              <a:gd name="connsiteY2927" fmla="*/ 1101325 h 1436337"/>
              <a:gd name="connsiteX2928" fmla="*/ 1108518 w 12192000"/>
              <a:gd name="connsiteY2928" fmla="*/ 1091631 h 1436337"/>
              <a:gd name="connsiteX2929" fmla="*/ 1123148 w 12192000"/>
              <a:gd name="connsiteY2929" fmla="*/ 1085023 h 1436337"/>
              <a:gd name="connsiteX2930" fmla="*/ 1620203 w 12192000"/>
              <a:gd name="connsiteY2930" fmla="*/ 1084582 h 1436337"/>
              <a:gd name="connsiteX2931" fmla="*/ 1632090 w 12192000"/>
              <a:gd name="connsiteY2931" fmla="*/ 1095156 h 1436337"/>
              <a:gd name="connsiteX2932" fmla="*/ 1615936 w 12192000"/>
              <a:gd name="connsiteY2932" fmla="*/ 1102426 h 1436337"/>
              <a:gd name="connsiteX2933" fmla="*/ 1604049 w 12192000"/>
              <a:gd name="connsiteY2933" fmla="*/ 1091851 h 1436337"/>
              <a:gd name="connsiteX2934" fmla="*/ 1620203 w 12192000"/>
              <a:gd name="connsiteY2934" fmla="*/ 1084582 h 1436337"/>
              <a:gd name="connsiteX2935" fmla="*/ 7316832 w 12192000"/>
              <a:gd name="connsiteY2935" fmla="*/ 1083921 h 1436337"/>
              <a:gd name="connsiteX2936" fmla="*/ 7330243 w 12192000"/>
              <a:gd name="connsiteY2936" fmla="*/ 1095597 h 1436337"/>
              <a:gd name="connsiteX2937" fmla="*/ 7312565 w 12192000"/>
              <a:gd name="connsiteY2937" fmla="*/ 1103748 h 1436337"/>
              <a:gd name="connsiteX2938" fmla="*/ 7299153 w 12192000"/>
              <a:gd name="connsiteY2938" fmla="*/ 1092072 h 1436337"/>
              <a:gd name="connsiteX2939" fmla="*/ 7316832 w 12192000"/>
              <a:gd name="connsiteY2939" fmla="*/ 1083921 h 1436337"/>
              <a:gd name="connsiteX2940" fmla="*/ 8171495 w 12192000"/>
              <a:gd name="connsiteY2940" fmla="*/ 1083701 h 1436337"/>
              <a:gd name="connsiteX2941" fmla="*/ 8181859 w 12192000"/>
              <a:gd name="connsiteY2941" fmla="*/ 1092733 h 1436337"/>
              <a:gd name="connsiteX2942" fmla="*/ 8168143 w 12192000"/>
              <a:gd name="connsiteY2942" fmla="*/ 1099122 h 1436337"/>
              <a:gd name="connsiteX2943" fmla="*/ 8157780 w 12192000"/>
              <a:gd name="connsiteY2943" fmla="*/ 1090089 h 1436337"/>
              <a:gd name="connsiteX2944" fmla="*/ 8171495 w 12192000"/>
              <a:gd name="connsiteY2944" fmla="*/ 1083701 h 1436337"/>
              <a:gd name="connsiteX2945" fmla="*/ 3114027 w 12192000"/>
              <a:gd name="connsiteY2945" fmla="*/ 1081498 h 1436337"/>
              <a:gd name="connsiteX2946" fmla="*/ 3126220 w 12192000"/>
              <a:gd name="connsiteY2946" fmla="*/ 1092072 h 1436337"/>
              <a:gd name="connsiteX2947" fmla="*/ 3110065 w 12192000"/>
              <a:gd name="connsiteY2947" fmla="*/ 1099562 h 1436337"/>
              <a:gd name="connsiteX2948" fmla="*/ 3097872 w 12192000"/>
              <a:gd name="connsiteY2948" fmla="*/ 1088988 h 1436337"/>
              <a:gd name="connsiteX2949" fmla="*/ 3114027 w 12192000"/>
              <a:gd name="connsiteY2949" fmla="*/ 1081498 h 1436337"/>
              <a:gd name="connsiteX2950" fmla="*/ 8495178 w 12192000"/>
              <a:gd name="connsiteY2950" fmla="*/ 1081303 h 1436337"/>
              <a:gd name="connsiteX2951" fmla="*/ 8505230 w 12192000"/>
              <a:gd name="connsiteY2951" fmla="*/ 1090274 h 1436337"/>
              <a:gd name="connsiteX2952" fmla="*/ 8491807 w 12192000"/>
              <a:gd name="connsiteY2952" fmla="*/ 1096530 h 1436337"/>
              <a:gd name="connsiteX2953" fmla="*/ 8481754 w 12192000"/>
              <a:gd name="connsiteY2953" fmla="*/ 1087559 h 1436337"/>
              <a:gd name="connsiteX2954" fmla="*/ 8495178 w 12192000"/>
              <a:gd name="connsiteY2954" fmla="*/ 1081303 h 1436337"/>
              <a:gd name="connsiteX2955" fmla="*/ 6705095 w 12192000"/>
              <a:gd name="connsiteY2955" fmla="*/ 1081057 h 1436337"/>
              <a:gd name="connsiteX2956" fmla="*/ 6718506 w 12192000"/>
              <a:gd name="connsiteY2956" fmla="*/ 1092733 h 1436337"/>
              <a:gd name="connsiteX2957" fmla="*/ 6700827 w 12192000"/>
              <a:gd name="connsiteY2957" fmla="*/ 1100884 h 1436337"/>
              <a:gd name="connsiteX2958" fmla="*/ 6687416 w 12192000"/>
              <a:gd name="connsiteY2958" fmla="*/ 1089208 h 1436337"/>
              <a:gd name="connsiteX2959" fmla="*/ 6705095 w 12192000"/>
              <a:gd name="connsiteY2959" fmla="*/ 1081057 h 1436337"/>
              <a:gd name="connsiteX2960" fmla="*/ 6064097 w 12192000"/>
              <a:gd name="connsiteY2960" fmla="*/ 1080397 h 1436337"/>
              <a:gd name="connsiteX2961" fmla="*/ 6075679 w 12192000"/>
              <a:gd name="connsiteY2961" fmla="*/ 1090750 h 1436337"/>
              <a:gd name="connsiteX2962" fmla="*/ 6060134 w 12192000"/>
              <a:gd name="connsiteY2962" fmla="*/ 1097800 h 1436337"/>
              <a:gd name="connsiteX2963" fmla="*/ 6048552 w 12192000"/>
              <a:gd name="connsiteY2963" fmla="*/ 1087446 h 1436337"/>
              <a:gd name="connsiteX2964" fmla="*/ 6064097 w 12192000"/>
              <a:gd name="connsiteY2964" fmla="*/ 1080397 h 1436337"/>
              <a:gd name="connsiteX2965" fmla="*/ 1245980 w 12192000"/>
              <a:gd name="connsiteY2965" fmla="*/ 1079956 h 1436337"/>
              <a:gd name="connsiteX2966" fmla="*/ 1256953 w 12192000"/>
              <a:gd name="connsiteY2966" fmla="*/ 1089649 h 1436337"/>
              <a:gd name="connsiteX2967" fmla="*/ 1242322 w 12192000"/>
              <a:gd name="connsiteY2967" fmla="*/ 1096258 h 1436337"/>
              <a:gd name="connsiteX2968" fmla="*/ 1231350 w 12192000"/>
              <a:gd name="connsiteY2968" fmla="*/ 1086565 h 1436337"/>
              <a:gd name="connsiteX2969" fmla="*/ 1245980 w 12192000"/>
              <a:gd name="connsiteY2969" fmla="*/ 1079956 h 1436337"/>
              <a:gd name="connsiteX2970" fmla="*/ 8885951 w 12192000"/>
              <a:gd name="connsiteY2970" fmla="*/ 1079515 h 1436337"/>
              <a:gd name="connsiteX2971" fmla="*/ 8896314 w 12192000"/>
              <a:gd name="connsiteY2971" fmla="*/ 1088547 h 1436337"/>
              <a:gd name="connsiteX2972" fmla="*/ 8882598 w 12192000"/>
              <a:gd name="connsiteY2972" fmla="*/ 1094936 h 1436337"/>
              <a:gd name="connsiteX2973" fmla="*/ 8872235 w 12192000"/>
              <a:gd name="connsiteY2973" fmla="*/ 1085904 h 1436337"/>
              <a:gd name="connsiteX2974" fmla="*/ 8885951 w 12192000"/>
              <a:gd name="connsiteY2974" fmla="*/ 1079515 h 1436337"/>
              <a:gd name="connsiteX2975" fmla="*/ 3662353 w 12192000"/>
              <a:gd name="connsiteY2975" fmla="*/ 1079515 h 1436337"/>
              <a:gd name="connsiteX2976" fmla="*/ 3674545 w 12192000"/>
              <a:gd name="connsiteY2976" fmla="*/ 1090310 h 1436337"/>
              <a:gd name="connsiteX2977" fmla="*/ 3658389 w 12192000"/>
              <a:gd name="connsiteY2977" fmla="*/ 1097800 h 1436337"/>
              <a:gd name="connsiteX2978" fmla="*/ 3646195 w 12192000"/>
              <a:gd name="connsiteY2978" fmla="*/ 1087005 h 1436337"/>
              <a:gd name="connsiteX2979" fmla="*/ 3662353 w 12192000"/>
              <a:gd name="connsiteY2979" fmla="*/ 1079515 h 1436337"/>
              <a:gd name="connsiteX2980" fmla="*/ 1364471 w 12192000"/>
              <a:gd name="connsiteY2980" fmla="*/ 1079456 h 1436337"/>
              <a:gd name="connsiteX2981" fmla="*/ 1375582 w 12192000"/>
              <a:gd name="connsiteY2981" fmla="*/ 1089219 h 1436337"/>
              <a:gd name="connsiteX2982" fmla="*/ 1360811 w 12192000"/>
              <a:gd name="connsiteY2982" fmla="*/ 1095988 h 1436337"/>
              <a:gd name="connsiteX2983" fmla="*/ 1349700 w 12192000"/>
              <a:gd name="connsiteY2983" fmla="*/ 1086226 h 1436337"/>
              <a:gd name="connsiteX2984" fmla="*/ 1364471 w 12192000"/>
              <a:gd name="connsiteY2984" fmla="*/ 1079456 h 1436337"/>
              <a:gd name="connsiteX2985" fmla="*/ 7676193 w 12192000"/>
              <a:gd name="connsiteY2985" fmla="*/ 1078194 h 1436337"/>
              <a:gd name="connsiteX2986" fmla="*/ 7688081 w 12192000"/>
              <a:gd name="connsiteY2986" fmla="*/ 1088548 h 1436337"/>
              <a:gd name="connsiteX2987" fmla="*/ 7672535 w 12192000"/>
              <a:gd name="connsiteY2987" fmla="*/ 1095817 h 1436337"/>
              <a:gd name="connsiteX2988" fmla="*/ 7660648 w 12192000"/>
              <a:gd name="connsiteY2988" fmla="*/ 1085463 h 1436337"/>
              <a:gd name="connsiteX2989" fmla="*/ 7676193 w 12192000"/>
              <a:gd name="connsiteY2989" fmla="*/ 1078194 h 1436337"/>
              <a:gd name="connsiteX2990" fmla="*/ 4276278 w 12192000"/>
              <a:gd name="connsiteY2990" fmla="*/ 1077753 h 1436337"/>
              <a:gd name="connsiteX2991" fmla="*/ 4287558 w 12192000"/>
              <a:gd name="connsiteY2991" fmla="*/ 1087666 h 1436337"/>
              <a:gd name="connsiteX2992" fmla="*/ 4272619 w 12192000"/>
              <a:gd name="connsiteY2992" fmla="*/ 1094495 h 1436337"/>
              <a:gd name="connsiteX2993" fmla="*/ 4261344 w 12192000"/>
              <a:gd name="connsiteY2993" fmla="*/ 1084582 h 1436337"/>
              <a:gd name="connsiteX2994" fmla="*/ 4276278 w 12192000"/>
              <a:gd name="connsiteY2994" fmla="*/ 1077753 h 1436337"/>
              <a:gd name="connsiteX2995" fmla="*/ 52344 w 12192000"/>
              <a:gd name="connsiteY2995" fmla="*/ 1077533 h 1436337"/>
              <a:gd name="connsiteX2996" fmla="*/ 63927 w 12192000"/>
              <a:gd name="connsiteY2996" fmla="*/ 1087887 h 1436337"/>
              <a:gd name="connsiteX2997" fmla="*/ 48382 w 12192000"/>
              <a:gd name="connsiteY2997" fmla="*/ 1094936 h 1436337"/>
              <a:gd name="connsiteX2998" fmla="*/ 36800 w 12192000"/>
              <a:gd name="connsiteY2998" fmla="*/ 1084582 h 1436337"/>
              <a:gd name="connsiteX2999" fmla="*/ 52344 w 12192000"/>
              <a:gd name="connsiteY2999" fmla="*/ 1077533 h 1436337"/>
              <a:gd name="connsiteX3000" fmla="*/ 10646181 w 12192000"/>
              <a:gd name="connsiteY3000" fmla="*/ 1076651 h 1436337"/>
              <a:gd name="connsiteX3001" fmla="*/ 10657459 w 12192000"/>
              <a:gd name="connsiteY3001" fmla="*/ 1086565 h 1436337"/>
              <a:gd name="connsiteX3002" fmla="*/ 10642218 w 12192000"/>
              <a:gd name="connsiteY3002" fmla="*/ 1093614 h 1436337"/>
              <a:gd name="connsiteX3003" fmla="*/ 10630942 w 12192000"/>
              <a:gd name="connsiteY3003" fmla="*/ 1083701 h 1436337"/>
              <a:gd name="connsiteX3004" fmla="*/ 10646181 w 12192000"/>
              <a:gd name="connsiteY3004" fmla="*/ 1076651 h 1436337"/>
              <a:gd name="connsiteX3005" fmla="*/ 7878642 w 12192000"/>
              <a:gd name="connsiteY3005" fmla="*/ 1076478 h 1436337"/>
              <a:gd name="connsiteX3006" fmla="*/ 7889451 w 12192000"/>
              <a:gd name="connsiteY3006" fmla="*/ 1086207 h 1436337"/>
              <a:gd name="connsiteX3007" fmla="*/ 7874980 w 12192000"/>
              <a:gd name="connsiteY3007" fmla="*/ 1093010 h 1436337"/>
              <a:gd name="connsiteX3008" fmla="*/ 7864171 w 12192000"/>
              <a:gd name="connsiteY3008" fmla="*/ 1083281 h 1436337"/>
              <a:gd name="connsiteX3009" fmla="*/ 7878642 w 12192000"/>
              <a:gd name="connsiteY3009" fmla="*/ 1076478 h 1436337"/>
              <a:gd name="connsiteX3010" fmla="*/ 11143008 w 12192000"/>
              <a:gd name="connsiteY3010" fmla="*/ 1076431 h 1436337"/>
              <a:gd name="connsiteX3011" fmla="*/ 11154591 w 12192000"/>
              <a:gd name="connsiteY3011" fmla="*/ 1086785 h 1436337"/>
              <a:gd name="connsiteX3012" fmla="*/ 11139045 w 12192000"/>
              <a:gd name="connsiteY3012" fmla="*/ 1093834 h 1436337"/>
              <a:gd name="connsiteX3013" fmla="*/ 11127462 w 12192000"/>
              <a:gd name="connsiteY3013" fmla="*/ 1083481 h 1436337"/>
              <a:gd name="connsiteX3014" fmla="*/ 11143008 w 12192000"/>
              <a:gd name="connsiteY3014" fmla="*/ 1076431 h 1436337"/>
              <a:gd name="connsiteX3015" fmla="*/ 2027413 w 12192000"/>
              <a:gd name="connsiteY3015" fmla="*/ 1076431 h 1436337"/>
              <a:gd name="connsiteX3016" fmla="*/ 2039605 w 12192000"/>
              <a:gd name="connsiteY3016" fmla="*/ 1087005 h 1436337"/>
              <a:gd name="connsiteX3017" fmla="*/ 2023450 w 12192000"/>
              <a:gd name="connsiteY3017" fmla="*/ 1094275 h 1436337"/>
              <a:gd name="connsiteX3018" fmla="*/ 2011258 w 12192000"/>
              <a:gd name="connsiteY3018" fmla="*/ 1083701 h 1436337"/>
              <a:gd name="connsiteX3019" fmla="*/ 2027413 w 12192000"/>
              <a:gd name="connsiteY3019" fmla="*/ 1076431 h 1436337"/>
              <a:gd name="connsiteX3020" fmla="*/ 8612848 w 12192000"/>
              <a:gd name="connsiteY3020" fmla="*/ 1075550 h 1436337"/>
              <a:gd name="connsiteX3021" fmla="*/ 8622907 w 12192000"/>
              <a:gd name="connsiteY3021" fmla="*/ 1084362 h 1436337"/>
              <a:gd name="connsiteX3022" fmla="*/ 8609496 w 12192000"/>
              <a:gd name="connsiteY3022" fmla="*/ 1090530 h 1436337"/>
              <a:gd name="connsiteX3023" fmla="*/ 8599437 w 12192000"/>
              <a:gd name="connsiteY3023" fmla="*/ 1081718 h 1436337"/>
              <a:gd name="connsiteX3024" fmla="*/ 8612848 w 12192000"/>
              <a:gd name="connsiteY3024" fmla="*/ 1075550 h 1436337"/>
              <a:gd name="connsiteX3025" fmla="*/ 8379981 w 12192000"/>
              <a:gd name="connsiteY3025" fmla="*/ 1075330 h 1436337"/>
              <a:gd name="connsiteX3026" fmla="*/ 8390039 w 12192000"/>
              <a:gd name="connsiteY3026" fmla="*/ 1084141 h 1436337"/>
              <a:gd name="connsiteX3027" fmla="*/ 8376627 w 12192000"/>
              <a:gd name="connsiteY3027" fmla="*/ 1090310 h 1436337"/>
              <a:gd name="connsiteX3028" fmla="*/ 8366569 w 12192000"/>
              <a:gd name="connsiteY3028" fmla="*/ 1081498 h 1436337"/>
              <a:gd name="connsiteX3029" fmla="*/ 8379981 w 12192000"/>
              <a:gd name="connsiteY3029" fmla="*/ 1075330 h 1436337"/>
              <a:gd name="connsiteX3030" fmla="*/ 1003669 w 12192000"/>
              <a:gd name="connsiteY3030" fmla="*/ 1074889 h 1436337"/>
              <a:gd name="connsiteX3031" fmla="*/ 1014641 w 12192000"/>
              <a:gd name="connsiteY3031" fmla="*/ 1084582 h 1436337"/>
              <a:gd name="connsiteX3032" fmla="*/ 1000011 w 12192000"/>
              <a:gd name="connsiteY3032" fmla="*/ 1091191 h 1436337"/>
              <a:gd name="connsiteX3033" fmla="*/ 989038 w 12192000"/>
              <a:gd name="connsiteY3033" fmla="*/ 1081498 h 1436337"/>
              <a:gd name="connsiteX3034" fmla="*/ 1003669 w 12192000"/>
              <a:gd name="connsiteY3034" fmla="*/ 1074889 h 1436337"/>
              <a:gd name="connsiteX3035" fmla="*/ 4975137 w 12192000"/>
              <a:gd name="connsiteY3035" fmla="*/ 1074686 h 1436337"/>
              <a:gd name="connsiteX3036" fmla="*/ 4985441 w 12192000"/>
              <a:gd name="connsiteY3036" fmla="*/ 1083910 h 1436337"/>
              <a:gd name="connsiteX3037" fmla="*/ 4971667 w 12192000"/>
              <a:gd name="connsiteY3037" fmla="*/ 1090348 h 1436337"/>
              <a:gd name="connsiteX3038" fmla="*/ 4961362 w 12192000"/>
              <a:gd name="connsiteY3038" fmla="*/ 1081124 h 1436337"/>
              <a:gd name="connsiteX3039" fmla="*/ 4975137 w 12192000"/>
              <a:gd name="connsiteY3039" fmla="*/ 1074686 h 1436337"/>
              <a:gd name="connsiteX3040" fmla="*/ 9348944 w 12192000"/>
              <a:gd name="connsiteY3040" fmla="*/ 1074448 h 1436337"/>
              <a:gd name="connsiteX3041" fmla="*/ 9359613 w 12192000"/>
              <a:gd name="connsiteY3041" fmla="*/ 1083921 h 1436337"/>
              <a:gd name="connsiteX3042" fmla="*/ 9345287 w 12192000"/>
              <a:gd name="connsiteY3042" fmla="*/ 1090530 h 1436337"/>
              <a:gd name="connsiteX3043" fmla="*/ 9334619 w 12192000"/>
              <a:gd name="connsiteY3043" fmla="*/ 1081057 h 1436337"/>
              <a:gd name="connsiteX3044" fmla="*/ 9348944 w 12192000"/>
              <a:gd name="connsiteY3044" fmla="*/ 1074448 h 1436337"/>
              <a:gd name="connsiteX3045" fmla="*/ 5566035 w 12192000"/>
              <a:gd name="connsiteY3045" fmla="*/ 1074007 h 1436337"/>
              <a:gd name="connsiteX3046" fmla="*/ 5576398 w 12192000"/>
              <a:gd name="connsiteY3046" fmla="*/ 1083260 h 1436337"/>
              <a:gd name="connsiteX3047" fmla="*/ 5562681 w 12192000"/>
              <a:gd name="connsiteY3047" fmla="*/ 1089648 h 1436337"/>
              <a:gd name="connsiteX3048" fmla="*/ 5552317 w 12192000"/>
              <a:gd name="connsiteY3048" fmla="*/ 1080396 h 1436337"/>
              <a:gd name="connsiteX3049" fmla="*/ 5566035 w 12192000"/>
              <a:gd name="connsiteY3049" fmla="*/ 1074007 h 1436337"/>
              <a:gd name="connsiteX3050" fmla="*/ 6180836 w 12192000"/>
              <a:gd name="connsiteY3050" fmla="*/ 1073787 h 1436337"/>
              <a:gd name="connsiteX3051" fmla="*/ 6192723 w 12192000"/>
              <a:gd name="connsiteY3051" fmla="*/ 1084361 h 1436337"/>
              <a:gd name="connsiteX3052" fmla="*/ 6176873 w 12192000"/>
              <a:gd name="connsiteY3052" fmla="*/ 1091631 h 1436337"/>
              <a:gd name="connsiteX3053" fmla="*/ 6164986 w 12192000"/>
              <a:gd name="connsiteY3053" fmla="*/ 1081057 h 1436337"/>
              <a:gd name="connsiteX3054" fmla="*/ 6180836 w 12192000"/>
              <a:gd name="connsiteY3054" fmla="*/ 1073787 h 1436337"/>
              <a:gd name="connsiteX3055" fmla="*/ 1757666 w 12192000"/>
              <a:gd name="connsiteY3055" fmla="*/ 1073567 h 1436337"/>
              <a:gd name="connsiteX3056" fmla="*/ 1769553 w 12192000"/>
              <a:gd name="connsiteY3056" fmla="*/ 1084141 h 1436337"/>
              <a:gd name="connsiteX3057" fmla="*/ 1753399 w 12192000"/>
              <a:gd name="connsiteY3057" fmla="*/ 1091411 h 1436337"/>
              <a:gd name="connsiteX3058" fmla="*/ 1741512 w 12192000"/>
              <a:gd name="connsiteY3058" fmla="*/ 1080837 h 1436337"/>
              <a:gd name="connsiteX3059" fmla="*/ 1757666 w 12192000"/>
              <a:gd name="connsiteY3059" fmla="*/ 1073567 h 1436337"/>
              <a:gd name="connsiteX3060" fmla="*/ 1892996 w 12192000"/>
              <a:gd name="connsiteY3060" fmla="*/ 1071584 h 1436337"/>
              <a:gd name="connsiteX3061" fmla="*/ 1905188 w 12192000"/>
              <a:gd name="connsiteY3061" fmla="*/ 1082158 h 1436337"/>
              <a:gd name="connsiteX3062" fmla="*/ 1889034 w 12192000"/>
              <a:gd name="connsiteY3062" fmla="*/ 1089428 h 1436337"/>
              <a:gd name="connsiteX3063" fmla="*/ 1876842 w 12192000"/>
              <a:gd name="connsiteY3063" fmla="*/ 1078854 h 1436337"/>
              <a:gd name="connsiteX3064" fmla="*/ 1892996 w 12192000"/>
              <a:gd name="connsiteY3064" fmla="*/ 1071584 h 1436337"/>
              <a:gd name="connsiteX3065" fmla="*/ 3253014 w 12192000"/>
              <a:gd name="connsiteY3065" fmla="*/ 1070483 h 1436337"/>
              <a:gd name="connsiteX3066" fmla="*/ 3265207 w 12192000"/>
              <a:gd name="connsiteY3066" fmla="*/ 1081057 h 1436337"/>
              <a:gd name="connsiteX3067" fmla="*/ 3249052 w 12192000"/>
              <a:gd name="connsiteY3067" fmla="*/ 1088548 h 1436337"/>
              <a:gd name="connsiteX3068" fmla="*/ 3236860 w 12192000"/>
              <a:gd name="connsiteY3068" fmla="*/ 1077973 h 1436337"/>
              <a:gd name="connsiteX3069" fmla="*/ 3253014 w 12192000"/>
              <a:gd name="connsiteY3069" fmla="*/ 1070483 h 1436337"/>
              <a:gd name="connsiteX3070" fmla="*/ 9661671 w 12192000"/>
              <a:gd name="connsiteY3070" fmla="*/ 1068941 h 1436337"/>
              <a:gd name="connsiteX3071" fmla="*/ 9672644 w 12192000"/>
              <a:gd name="connsiteY3071" fmla="*/ 1078634 h 1436337"/>
              <a:gd name="connsiteX3072" fmla="*/ 9658013 w 12192000"/>
              <a:gd name="connsiteY3072" fmla="*/ 1085463 h 1436337"/>
              <a:gd name="connsiteX3073" fmla="*/ 9647041 w 12192000"/>
              <a:gd name="connsiteY3073" fmla="*/ 1075770 h 1436337"/>
              <a:gd name="connsiteX3074" fmla="*/ 9661671 w 12192000"/>
              <a:gd name="connsiteY3074" fmla="*/ 1068941 h 1436337"/>
              <a:gd name="connsiteX3075" fmla="*/ 4083621 w 12192000"/>
              <a:gd name="connsiteY3075" fmla="*/ 1067840 h 1436337"/>
              <a:gd name="connsiteX3076" fmla="*/ 4095203 w 12192000"/>
              <a:gd name="connsiteY3076" fmla="*/ 1077973 h 1436337"/>
              <a:gd name="connsiteX3077" fmla="*/ 4079659 w 12192000"/>
              <a:gd name="connsiteY3077" fmla="*/ 1085023 h 1436337"/>
              <a:gd name="connsiteX3078" fmla="*/ 4068075 w 12192000"/>
              <a:gd name="connsiteY3078" fmla="*/ 1074889 h 1436337"/>
              <a:gd name="connsiteX3079" fmla="*/ 4083621 w 12192000"/>
              <a:gd name="connsiteY3079" fmla="*/ 1067840 h 1436337"/>
              <a:gd name="connsiteX3080" fmla="*/ 343749 w 12192000"/>
              <a:gd name="connsiteY3080" fmla="*/ 1067620 h 1436337"/>
              <a:gd name="connsiteX3081" fmla="*/ 355026 w 12192000"/>
              <a:gd name="connsiteY3081" fmla="*/ 1077753 h 1436337"/>
              <a:gd name="connsiteX3082" fmla="*/ 339786 w 12192000"/>
              <a:gd name="connsiteY3082" fmla="*/ 1084802 h 1436337"/>
              <a:gd name="connsiteX3083" fmla="*/ 328509 w 12192000"/>
              <a:gd name="connsiteY3083" fmla="*/ 1074669 h 1436337"/>
              <a:gd name="connsiteX3084" fmla="*/ 343749 w 12192000"/>
              <a:gd name="connsiteY3084" fmla="*/ 1067620 h 1436337"/>
              <a:gd name="connsiteX3085" fmla="*/ 11909279 w 12192000"/>
              <a:gd name="connsiteY3085" fmla="*/ 1067619 h 1436337"/>
              <a:gd name="connsiteX3086" fmla="*/ 11919643 w 12192000"/>
              <a:gd name="connsiteY3086" fmla="*/ 1076872 h 1436337"/>
              <a:gd name="connsiteX3087" fmla="*/ 11905622 w 12192000"/>
              <a:gd name="connsiteY3087" fmla="*/ 1083260 h 1436337"/>
              <a:gd name="connsiteX3088" fmla="*/ 11895258 w 12192000"/>
              <a:gd name="connsiteY3088" fmla="*/ 1074008 h 1436337"/>
              <a:gd name="connsiteX3089" fmla="*/ 11909279 w 12192000"/>
              <a:gd name="connsiteY3089" fmla="*/ 1067619 h 1436337"/>
              <a:gd name="connsiteX3090" fmla="*/ 3527634 w 12192000"/>
              <a:gd name="connsiteY3090" fmla="*/ 1067399 h 1436337"/>
              <a:gd name="connsiteX3091" fmla="*/ 3539830 w 12192000"/>
              <a:gd name="connsiteY3091" fmla="*/ 1078193 h 1436337"/>
              <a:gd name="connsiteX3092" fmla="*/ 3523672 w 12192000"/>
              <a:gd name="connsiteY3092" fmla="*/ 1085683 h 1436337"/>
              <a:gd name="connsiteX3093" fmla="*/ 3511479 w 12192000"/>
              <a:gd name="connsiteY3093" fmla="*/ 1074889 h 1436337"/>
              <a:gd name="connsiteX3094" fmla="*/ 3527634 w 12192000"/>
              <a:gd name="connsiteY3094" fmla="*/ 1067399 h 1436337"/>
              <a:gd name="connsiteX3095" fmla="*/ 11787054 w 12192000"/>
              <a:gd name="connsiteY3095" fmla="*/ 1066297 h 1436337"/>
              <a:gd name="connsiteX3096" fmla="*/ 11797417 w 12192000"/>
              <a:gd name="connsiteY3096" fmla="*/ 1075550 h 1436337"/>
              <a:gd name="connsiteX3097" fmla="*/ 11783395 w 12192000"/>
              <a:gd name="connsiteY3097" fmla="*/ 1081938 h 1436337"/>
              <a:gd name="connsiteX3098" fmla="*/ 11773033 w 12192000"/>
              <a:gd name="connsiteY3098" fmla="*/ 1072686 h 1436337"/>
              <a:gd name="connsiteX3099" fmla="*/ 11787054 w 12192000"/>
              <a:gd name="connsiteY3099" fmla="*/ 1066297 h 1436337"/>
              <a:gd name="connsiteX3100" fmla="*/ 7446068 w 12192000"/>
              <a:gd name="connsiteY3100" fmla="*/ 1065857 h 1436337"/>
              <a:gd name="connsiteX3101" fmla="*/ 7458870 w 12192000"/>
              <a:gd name="connsiteY3101" fmla="*/ 1077092 h 1436337"/>
              <a:gd name="connsiteX3102" fmla="*/ 7442106 w 12192000"/>
              <a:gd name="connsiteY3102" fmla="*/ 1084802 h 1436337"/>
              <a:gd name="connsiteX3103" fmla="*/ 7429304 w 12192000"/>
              <a:gd name="connsiteY3103" fmla="*/ 1073567 h 1436337"/>
              <a:gd name="connsiteX3104" fmla="*/ 7446068 w 12192000"/>
              <a:gd name="connsiteY3104" fmla="*/ 1065857 h 1436337"/>
              <a:gd name="connsiteX3105" fmla="*/ 7559149 w 12192000"/>
              <a:gd name="connsiteY3105" fmla="*/ 1064976 h 1436337"/>
              <a:gd name="connsiteX3106" fmla="*/ 7571036 w 12192000"/>
              <a:gd name="connsiteY3106" fmla="*/ 1075550 h 1436337"/>
              <a:gd name="connsiteX3107" fmla="*/ 7554883 w 12192000"/>
              <a:gd name="connsiteY3107" fmla="*/ 1082820 h 1436337"/>
              <a:gd name="connsiteX3108" fmla="*/ 7542994 w 12192000"/>
              <a:gd name="connsiteY3108" fmla="*/ 1072245 h 1436337"/>
              <a:gd name="connsiteX3109" fmla="*/ 7559149 w 12192000"/>
              <a:gd name="connsiteY3109" fmla="*/ 1064976 h 1436337"/>
              <a:gd name="connsiteX3110" fmla="*/ 7773729 w 12192000"/>
              <a:gd name="connsiteY3110" fmla="*/ 1064755 h 1436337"/>
              <a:gd name="connsiteX3111" fmla="*/ 7785008 w 12192000"/>
              <a:gd name="connsiteY3111" fmla="*/ 1074669 h 1436337"/>
              <a:gd name="connsiteX3112" fmla="*/ 7770072 w 12192000"/>
              <a:gd name="connsiteY3112" fmla="*/ 1081498 h 1436337"/>
              <a:gd name="connsiteX3113" fmla="*/ 7758795 w 12192000"/>
              <a:gd name="connsiteY3113" fmla="*/ 1071584 h 1436337"/>
              <a:gd name="connsiteX3114" fmla="*/ 7773729 w 12192000"/>
              <a:gd name="connsiteY3114" fmla="*/ 1064755 h 1436337"/>
              <a:gd name="connsiteX3115" fmla="*/ 3391231 w 12192000"/>
              <a:gd name="connsiteY3115" fmla="*/ 1064735 h 1436337"/>
              <a:gd name="connsiteX3116" fmla="*/ 3403350 w 12192000"/>
              <a:gd name="connsiteY3116" fmla="*/ 1075508 h 1436337"/>
              <a:gd name="connsiteX3117" fmla="*/ 3387182 w 12192000"/>
              <a:gd name="connsiteY3117" fmla="*/ 1083007 h 1436337"/>
              <a:gd name="connsiteX3118" fmla="*/ 3375061 w 12192000"/>
              <a:gd name="connsiteY3118" fmla="*/ 1072234 h 1436337"/>
              <a:gd name="connsiteX3119" fmla="*/ 3391231 w 12192000"/>
              <a:gd name="connsiteY3119" fmla="*/ 1064735 h 1436337"/>
              <a:gd name="connsiteX3120" fmla="*/ 3879995 w 12192000"/>
              <a:gd name="connsiteY3120" fmla="*/ 1064315 h 1436337"/>
              <a:gd name="connsiteX3121" fmla="*/ 3891884 w 12192000"/>
              <a:gd name="connsiteY3121" fmla="*/ 1074669 h 1436337"/>
              <a:gd name="connsiteX3122" fmla="*/ 3876034 w 12192000"/>
              <a:gd name="connsiteY3122" fmla="*/ 1081938 h 1436337"/>
              <a:gd name="connsiteX3123" fmla="*/ 3864144 w 12192000"/>
              <a:gd name="connsiteY3123" fmla="*/ 1071584 h 1436337"/>
              <a:gd name="connsiteX3124" fmla="*/ 3879995 w 12192000"/>
              <a:gd name="connsiteY3124" fmla="*/ 1064315 h 1436337"/>
              <a:gd name="connsiteX3125" fmla="*/ 11554491 w 12192000"/>
              <a:gd name="connsiteY3125" fmla="*/ 1063654 h 1436337"/>
              <a:gd name="connsiteX3126" fmla="*/ 11566074 w 12192000"/>
              <a:gd name="connsiteY3126" fmla="*/ 1074008 h 1436337"/>
              <a:gd name="connsiteX3127" fmla="*/ 11550527 w 12192000"/>
              <a:gd name="connsiteY3127" fmla="*/ 1081057 h 1436337"/>
              <a:gd name="connsiteX3128" fmla="*/ 11538945 w 12192000"/>
              <a:gd name="connsiteY3128" fmla="*/ 1070704 h 1436337"/>
              <a:gd name="connsiteX3129" fmla="*/ 11554491 w 12192000"/>
              <a:gd name="connsiteY3129" fmla="*/ 1063654 h 1436337"/>
              <a:gd name="connsiteX3130" fmla="*/ 9176427 w 12192000"/>
              <a:gd name="connsiteY3130" fmla="*/ 1063654 h 1436337"/>
              <a:gd name="connsiteX3131" fmla="*/ 9187095 w 12192000"/>
              <a:gd name="connsiteY3131" fmla="*/ 1072907 h 1436337"/>
              <a:gd name="connsiteX3132" fmla="*/ 9173074 w 12192000"/>
              <a:gd name="connsiteY3132" fmla="*/ 1079295 h 1436337"/>
              <a:gd name="connsiteX3133" fmla="*/ 9162406 w 12192000"/>
              <a:gd name="connsiteY3133" fmla="*/ 1070043 h 1436337"/>
              <a:gd name="connsiteX3134" fmla="*/ 9176427 w 12192000"/>
              <a:gd name="connsiteY3134" fmla="*/ 1063654 h 1436337"/>
              <a:gd name="connsiteX3135" fmla="*/ 6304281 w 12192000"/>
              <a:gd name="connsiteY3135" fmla="*/ 1063654 h 1436337"/>
              <a:gd name="connsiteX3136" fmla="*/ 6316473 w 12192000"/>
              <a:gd name="connsiteY3136" fmla="*/ 1074448 h 1436337"/>
              <a:gd name="connsiteX3137" fmla="*/ 6300013 w 12192000"/>
              <a:gd name="connsiteY3137" fmla="*/ 1081938 h 1436337"/>
              <a:gd name="connsiteX3138" fmla="*/ 6287821 w 12192000"/>
              <a:gd name="connsiteY3138" fmla="*/ 1071144 h 1436337"/>
              <a:gd name="connsiteX3139" fmla="*/ 6304281 w 12192000"/>
              <a:gd name="connsiteY3139" fmla="*/ 1063654 h 1436337"/>
              <a:gd name="connsiteX3140" fmla="*/ 4521075 w 12192000"/>
              <a:gd name="connsiteY3140" fmla="*/ 1063654 h 1436337"/>
              <a:gd name="connsiteX3141" fmla="*/ 4531749 w 12192000"/>
              <a:gd name="connsiteY3141" fmla="*/ 1073127 h 1436337"/>
              <a:gd name="connsiteX3142" fmla="*/ 4517420 w 12192000"/>
              <a:gd name="connsiteY3142" fmla="*/ 1079735 h 1436337"/>
              <a:gd name="connsiteX3143" fmla="*/ 4506751 w 12192000"/>
              <a:gd name="connsiteY3143" fmla="*/ 1070263 h 1436337"/>
              <a:gd name="connsiteX3144" fmla="*/ 4521075 w 12192000"/>
              <a:gd name="connsiteY3144" fmla="*/ 1063654 h 1436337"/>
              <a:gd name="connsiteX3145" fmla="*/ 4694189 w 12192000"/>
              <a:gd name="connsiteY3145" fmla="*/ 1063603 h 1436337"/>
              <a:gd name="connsiteX3146" fmla="*/ 4704796 w 12192000"/>
              <a:gd name="connsiteY3146" fmla="*/ 1072861 h 1436337"/>
              <a:gd name="connsiteX3147" fmla="*/ 4690722 w 12192000"/>
              <a:gd name="connsiteY3147" fmla="*/ 1079265 h 1436337"/>
              <a:gd name="connsiteX3148" fmla="*/ 4680116 w 12192000"/>
              <a:gd name="connsiteY3148" fmla="*/ 1070007 h 1436337"/>
              <a:gd name="connsiteX3149" fmla="*/ 4694189 w 12192000"/>
              <a:gd name="connsiteY3149" fmla="*/ 1063603 h 1436337"/>
              <a:gd name="connsiteX3150" fmla="*/ 1372165 w 12192000"/>
              <a:gd name="connsiteY3150" fmla="*/ 1061671 h 1436337"/>
              <a:gd name="connsiteX3151" fmla="*/ 1383138 w 12192000"/>
              <a:gd name="connsiteY3151" fmla="*/ 1071364 h 1436337"/>
              <a:gd name="connsiteX3152" fmla="*/ 1368507 w 12192000"/>
              <a:gd name="connsiteY3152" fmla="*/ 1077973 h 1436337"/>
              <a:gd name="connsiteX3153" fmla="*/ 1357535 w 12192000"/>
              <a:gd name="connsiteY3153" fmla="*/ 1068280 h 1436337"/>
              <a:gd name="connsiteX3154" fmla="*/ 1372165 w 12192000"/>
              <a:gd name="connsiteY3154" fmla="*/ 1061671 h 1436337"/>
              <a:gd name="connsiteX3155" fmla="*/ 621132 w 12192000"/>
              <a:gd name="connsiteY3155" fmla="*/ 1061231 h 1436337"/>
              <a:gd name="connsiteX3156" fmla="*/ 632104 w 12192000"/>
              <a:gd name="connsiteY3156" fmla="*/ 1071144 h 1436337"/>
              <a:gd name="connsiteX3157" fmla="*/ 617169 w 12192000"/>
              <a:gd name="connsiteY3157" fmla="*/ 1077973 h 1436337"/>
              <a:gd name="connsiteX3158" fmla="*/ 606196 w 12192000"/>
              <a:gd name="connsiteY3158" fmla="*/ 1068060 h 1436337"/>
              <a:gd name="connsiteX3159" fmla="*/ 621132 w 12192000"/>
              <a:gd name="connsiteY3159" fmla="*/ 1061231 h 1436337"/>
              <a:gd name="connsiteX3160" fmla="*/ 5878731 w 12192000"/>
              <a:gd name="connsiteY3160" fmla="*/ 1060382 h 1436337"/>
              <a:gd name="connsiteX3161" fmla="*/ 5889590 w 12192000"/>
              <a:gd name="connsiteY3161" fmla="*/ 1069892 h 1436337"/>
              <a:gd name="connsiteX3162" fmla="*/ 5875168 w 12192000"/>
              <a:gd name="connsiteY3162" fmla="*/ 1076478 h 1436337"/>
              <a:gd name="connsiteX3163" fmla="*/ 5864309 w 12192000"/>
              <a:gd name="connsiteY3163" fmla="*/ 1066968 h 1436337"/>
              <a:gd name="connsiteX3164" fmla="*/ 5878731 w 12192000"/>
              <a:gd name="connsiteY3164" fmla="*/ 1060382 h 1436337"/>
              <a:gd name="connsiteX3165" fmla="*/ 7168698 w 12192000"/>
              <a:gd name="connsiteY3165" fmla="*/ 1060350 h 1436337"/>
              <a:gd name="connsiteX3166" fmla="*/ 7182110 w 12192000"/>
              <a:gd name="connsiteY3166" fmla="*/ 1072025 h 1436337"/>
              <a:gd name="connsiteX3167" fmla="*/ 7164431 w 12192000"/>
              <a:gd name="connsiteY3167" fmla="*/ 1080176 h 1436337"/>
              <a:gd name="connsiteX3168" fmla="*/ 7151020 w 12192000"/>
              <a:gd name="connsiteY3168" fmla="*/ 1068500 h 1436337"/>
              <a:gd name="connsiteX3169" fmla="*/ 7168698 w 12192000"/>
              <a:gd name="connsiteY3169" fmla="*/ 1060350 h 1436337"/>
              <a:gd name="connsiteX3170" fmla="*/ 8732940 w 12192000"/>
              <a:gd name="connsiteY3170" fmla="*/ 1060129 h 1436337"/>
              <a:gd name="connsiteX3171" fmla="*/ 8742999 w 12192000"/>
              <a:gd name="connsiteY3171" fmla="*/ 1068941 h 1436337"/>
              <a:gd name="connsiteX3172" fmla="*/ 8729587 w 12192000"/>
              <a:gd name="connsiteY3172" fmla="*/ 1075109 h 1436337"/>
              <a:gd name="connsiteX3173" fmla="*/ 8719529 w 12192000"/>
              <a:gd name="connsiteY3173" fmla="*/ 1066297 h 1436337"/>
              <a:gd name="connsiteX3174" fmla="*/ 8732940 w 12192000"/>
              <a:gd name="connsiteY3174" fmla="*/ 1060129 h 1436337"/>
              <a:gd name="connsiteX3175" fmla="*/ 8267508 w 12192000"/>
              <a:gd name="connsiteY3175" fmla="*/ 1059027 h 1436337"/>
              <a:gd name="connsiteX3176" fmla="*/ 8277567 w 12192000"/>
              <a:gd name="connsiteY3176" fmla="*/ 1067839 h 1436337"/>
              <a:gd name="connsiteX3177" fmla="*/ 8264155 w 12192000"/>
              <a:gd name="connsiteY3177" fmla="*/ 1074007 h 1436337"/>
              <a:gd name="connsiteX3178" fmla="*/ 8254097 w 12192000"/>
              <a:gd name="connsiteY3178" fmla="*/ 1065196 h 1436337"/>
              <a:gd name="connsiteX3179" fmla="*/ 8267508 w 12192000"/>
              <a:gd name="connsiteY3179" fmla="*/ 1059027 h 1436337"/>
              <a:gd name="connsiteX3180" fmla="*/ 10782428 w 12192000"/>
              <a:gd name="connsiteY3180" fmla="*/ 1058587 h 1436337"/>
              <a:gd name="connsiteX3181" fmla="*/ 10793704 w 12192000"/>
              <a:gd name="connsiteY3181" fmla="*/ 1068500 h 1436337"/>
              <a:gd name="connsiteX3182" fmla="*/ 10778464 w 12192000"/>
              <a:gd name="connsiteY3182" fmla="*/ 1075550 h 1436337"/>
              <a:gd name="connsiteX3183" fmla="*/ 10767187 w 12192000"/>
              <a:gd name="connsiteY3183" fmla="*/ 1065637 h 1436337"/>
              <a:gd name="connsiteX3184" fmla="*/ 10782428 w 12192000"/>
              <a:gd name="connsiteY3184" fmla="*/ 1058587 h 1436337"/>
              <a:gd name="connsiteX3185" fmla="*/ 6862983 w 12192000"/>
              <a:gd name="connsiteY3185" fmla="*/ 1058147 h 1436337"/>
              <a:gd name="connsiteX3186" fmla="*/ 6876393 w 12192000"/>
              <a:gd name="connsiteY3186" fmla="*/ 1069822 h 1436337"/>
              <a:gd name="connsiteX3187" fmla="*/ 6858715 w 12192000"/>
              <a:gd name="connsiteY3187" fmla="*/ 1077973 h 1436337"/>
              <a:gd name="connsiteX3188" fmla="*/ 6845304 w 12192000"/>
              <a:gd name="connsiteY3188" fmla="*/ 1066297 h 1436337"/>
              <a:gd name="connsiteX3189" fmla="*/ 6862983 w 12192000"/>
              <a:gd name="connsiteY3189" fmla="*/ 1058147 h 1436337"/>
              <a:gd name="connsiteX3190" fmla="*/ 6567934 w 12192000"/>
              <a:gd name="connsiteY3190" fmla="*/ 1058147 h 1436337"/>
              <a:gd name="connsiteX3191" fmla="*/ 6580736 w 12192000"/>
              <a:gd name="connsiteY3191" fmla="*/ 1069602 h 1436337"/>
              <a:gd name="connsiteX3192" fmla="*/ 6563362 w 12192000"/>
              <a:gd name="connsiteY3192" fmla="*/ 1077533 h 1436337"/>
              <a:gd name="connsiteX3193" fmla="*/ 6550561 w 12192000"/>
              <a:gd name="connsiteY3193" fmla="*/ 1066077 h 1436337"/>
              <a:gd name="connsiteX3194" fmla="*/ 6567934 w 12192000"/>
              <a:gd name="connsiteY3194" fmla="*/ 1058147 h 1436337"/>
              <a:gd name="connsiteX3195" fmla="*/ 5982105 w 12192000"/>
              <a:gd name="connsiteY3195" fmla="*/ 1058147 h 1436337"/>
              <a:gd name="connsiteX3196" fmla="*/ 5993078 w 12192000"/>
              <a:gd name="connsiteY3196" fmla="*/ 1068060 h 1436337"/>
              <a:gd name="connsiteX3197" fmla="*/ 5978143 w 12192000"/>
              <a:gd name="connsiteY3197" fmla="*/ 1074889 h 1436337"/>
              <a:gd name="connsiteX3198" fmla="*/ 5967170 w 12192000"/>
              <a:gd name="connsiteY3198" fmla="*/ 1064976 h 1436337"/>
              <a:gd name="connsiteX3199" fmla="*/ 5982105 w 12192000"/>
              <a:gd name="connsiteY3199" fmla="*/ 1058147 h 1436337"/>
              <a:gd name="connsiteX3200" fmla="*/ 5781823 w 12192000"/>
              <a:gd name="connsiteY3200" fmla="*/ 1057265 h 1436337"/>
              <a:gd name="connsiteX3201" fmla="*/ 5792214 w 12192000"/>
              <a:gd name="connsiteY3201" fmla="*/ 1066518 h 1436337"/>
              <a:gd name="connsiteX3202" fmla="*/ 5778469 w 12192000"/>
              <a:gd name="connsiteY3202" fmla="*/ 1072906 h 1436337"/>
              <a:gd name="connsiteX3203" fmla="*/ 5767800 w 12192000"/>
              <a:gd name="connsiteY3203" fmla="*/ 1063654 h 1436337"/>
              <a:gd name="connsiteX3204" fmla="*/ 5781823 w 12192000"/>
              <a:gd name="connsiteY3204" fmla="*/ 1057265 h 1436337"/>
              <a:gd name="connsiteX3205" fmla="*/ 7962707 w 12192000"/>
              <a:gd name="connsiteY3205" fmla="*/ 1056384 h 1436337"/>
              <a:gd name="connsiteX3206" fmla="*/ 7973070 w 12192000"/>
              <a:gd name="connsiteY3206" fmla="*/ 1065637 h 1436337"/>
              <a:gd name="connsiteX3207" fmla="*/ 7959049 w 12192000"/>
              <a:gd name="connsiteY3207" fmla="*/ 1072025 h 1436337"/>
              <a:gd name="connsiteX3208" fmla="*/ 7948686 w 12192000"/>
              <a:gd name="connsiteY3208" fmla="*/ 1062773 h 1436337"/>
              <a:gd name="connsiteX3209" fmla="*/ 7962707 w 12192000"/>
              <a:gd name="connsiteY3209" fmla="*/ 1056384 h 1436337"/>
              <a:gd name="connsiteX3210" fmla="*/ 6090005 w 12192000"/>
              <a:gd name="connsiteY3210" fmla="*/ 1055723 h 1436337"/>
              <a:gd name="connsiteX3211" fmla="*/ 6101282 w 12192000"/>
              <a:gd name="connsiteY3211" fmla="*/ 1065857 h 1436337"/>
              <a:gd name="connsiteX3212" fmla="*/ 6086042 w 12192000"/>
              <a:gd name="connsiteY3212" fmla="*/ 1072907 h 1436337"/>
              <a:gd name="connsiteX3213" fmla="*/ 6074765 w 12192000"/>
              <a:gd name="connsiteY3213" fmla="*/ 1062773 h 1436337"/>
              <a:gd name="connsiteX3214" fmla="*/ 6090005 w 12192000"/>
              <a:gd name="connsiteY3214" fmla="*/ 1055723 h 1436337"/>
              <a:gd name="connsiteX3215" fmla="*/ 7663815 w 12192000"/>
              <a:gd name="connsiteY3215" fmla="*/ 1055213 h 1436337"/>
              <a:gd name="connsiteX3216" fmla="*/ 7675179 w 12192000"/>
              <a:gd name="connsiteY3216" fmla="*/ 1065227 h 1436337"/>
              <a:gd name="connsiteX3217" fmla="*/ 7660059 w 12192000"/>
              <a:gd name="connsiteY3217" fmla="*/ 1072179 h 1436337"/>
              <a:gd name="connsiteX3218" fmla="*/ 7648694 w 12192000"/>
              <a:gd name="connsiteY3218" fmla="*/ 1062164 h 1436337"/>
              <a:gd name="connsiteX3219" fmla="*/ 7663815 w 12192000"/>
              <a:gd name="connsiteY3219" fmla="*/ 1055213 h 1436337"/>
              <a:gd name="connsiteX3220" fmla="*/ 11283826 w 12192000"/>
              <a:gd name="connsiteY3220" fmla="*/ 1055063 h 1436337"/>
              <a:gd name="connsiteX3221" fmla="*/ 11295409 w 12192000"/>
              <a:gd name="connsiteY3221" fmla="*/ 1065416 h 1436337"/>
              <a:gd name="connsiteX3222" fmla="*/ 11279864 w 12192000"/>
              <a:gd name="connsiteY3222" fmla="*/ 1072466 h 1436337"/>
              <a:gd name="connsiteX3223" fmla="*/ 11268281 w 12192000"/>
              <a:gd name="connsiteY3223" fmla="*/ 1062112 h 1436337"/>
              <a:gd name="connsiteX3224" fmla="*/ 11283826 w 12192000"/>
              <a:gd name="connsiteY3224" fmla="*/ 1055063 h 1436337"/>
              <a:gd name="connsiteX3225" fmla="*/ 6433821 w 12192000"/>
              <a:gd name="connsiteY3225" fmla="*/ 1055062 h 1436337"/>
              <a:gd name="connsiteX3226" fmla="*/ 6446318 w 12192000"/>
              <a:gd name="connsiteY3226" fmla="*/ 1066077 h 1436337"/>
              <a:gd name="connsiteX3227" fmla="*/ 6429554 w 12192000"/>
              <a:gd name="connsiteY3227" fmla="*/ 1073787 h 1436337"/>
              <a:gd name="connsiteX3228" fmla="*/ 6417058 w 12192000"/>
              <a:gd name="connsiteY3228" fmla="*/ 1062773 h 1436337"/>
              <a:gd name="connsiteX3229" fmla="*/ 6433821 w 12192000"/>
              <a:gd name="connsiteY3229" fmla="*/ 1055062 h 1436337"/>
              <a:gd name="connsiteX3230" fmla="*/ 4342133 w 12192000"/>
              <a:gd name="connsiteY3230" fmla="*/ 1054842 h 1436337"/>
              <a:gd name="connsiteX3231" fmla="*/ 4353106 w 12192000"/>
              <a:gd name="connsiteY3231" fmla="*/ 1064535 h 1436337"/>
              <a:gd name="connsiteX3232" fmla="*/ 4338476 w 12192000"/>
              <a:gd name="connsiteY3232" fmla="*/ 1071364 h 1436337"/>
              <a:gd name="connsiteX3233" fmla="*/ 4327502 w 12192000"/>
              <a:gd name="connsiteY3233" fmla="*/ 1061671 h 1436337"/>
              <a:gd name="connsiteX3234" fmla="*/ 4342133 w 12192000"/>
              <a:gd name="connsiteY3234" fmla="*/ 1054842 h 1436337"/>
              <a:gd name="connsiteX3235" fmla="*/ 12034553 w 12192000"/>
              <a:gd name="connsiteY3235" fmla="*/ 1053961 h 1436337"/>
              <a:gd name="connsiteX3236" fmla="*/ 12044916 w 12192000"/>
              <a:gd name="connsiteY3236" fmla="*/ 1063213 h 1436337"/>
              <a:gd name="connsiteX3237" fmla="*/ 12030896 w 12192000"/>
              <a:gd name="connsiteY3237" fmla="*/ 1069602 h 1436337"/>
              <a:gd name="connsiteX3238" fmla="*/ 12020531 w 12192000"/>
              <a:gd name="connsiteY3238" fmla="*/ 1060350 h 1436337"/>
              <a:gd name="connsiteX3239" fmla="*/ 12034553 w 12192000"/>
              <a:gd name="connsiteY3239" fmla="*/ 1053961 h 1436337"/>
              <a:gd name="connsiteX3240" fmla="*/ 9793041 w 12192000"/>
              <a:gd name="connsiteY3240" fmla="*/ 1053961 h 1436337"/>
              <a:gd name="connsiteX3241" fmla="*/ 9804014 w 12192000"/>
              <a:gd name="connsiteY3241" fmla="*/ 1063654 h 1436337"/>
              <a:gd name="connsiteX3242" fmla="*/ 9789384 w 12192000"/>
              <a:gd name="connsiteY3242" fmla="*/ 1070483 h 1436337"/>
              <a:gd name="connsiteX3243" fmla="*/ 9778411 w 12192000"/>
              <a:gd name="connsiteY3243" fmla="*/ 1060790 h 1436337"/>
              <a:gd name="connsiteX3244" fmla="*/ 9793041 w 12192000"/>
              <a:gd name="connsiteY3244" fmla="*/ 1053961 h 1436337"/>
              <a:gd name="connsiteX3245" fmla="*/ 4862205 w 12192000"/>
              <a:gd name="connsiteY3245" fmla="*/ 1053520 h 1436337"/>
              <a:gd name="connsiteX3246" fmla="*/ 4872568 w 12192000"/>
              <a:gd name="connsiteY3246" fmla="*/ 1062553 h 1436337"/>
              <a:gd name="connsiteX3247" fmla="*/ 4858851 w 12192000"/>
              <a:gd name="connsiteY3247" fmla="*/ 1068941 h 1436337"/>
              <a:gd name="connsiteX3248" fmla="*/ 4848487 w 12192000"/>
              <a:gd name="connsiteY3248" fmla="*/ 1059909 h 1436337"/>
              <a:gd name="connsiteX3249" fmla="*/ 4862205 w 12192000"/>
              <a:gd name="connsiteY3249" fmla="*/ 1053520 h 1436337"/>
              <a:gd name="connsiteX3250" fmla="*/ 9011530 w 12192000"/>
              <a:gd name="connsiteY3250" fmla="*/ 1052419 h 1436337"/>
              <a:gd name="connsiteX3251" fmla="*/ 9021892 w 12192000"/>
              <a:gd name="connsiteY3251" fmla="*/ 1061451 h 1436337"/>
              <a:gd name="connsiteX3252" fmla="*/ 9008176 w 12192000"/>
              <a:gd name="connsiteY3252" fmla="*/ 1067840 h 1436337"/>
              <a:gd name="connsiteX3253" fmla="*/ 8997813 w 12192000"/>
              <a:gd name="connsiteY3253" fmla="*/ 1058807 h 1436337"/>
              <a:gd name="connsiteX3254" fmla="*/ 9011530 w 12192000"/>
              <a:gd name="connsiteY3254" fmla="*/ 1052419 h 1436337"/>
              <a:gd name="connsiteX3255" fmla="*/ 11626728 w 12192000"/>
              <a:gd name="connsiteY3255" fmla="*/ 1052198 h 1436337"/>
              <a:gd name="connsiteX3256" fmla="*/ 11635186 w 12192000"/>
              <a:gd name="connsiteY3256" fmla="*/ 1055641 h 1436337"/>
              <a:gd name="connsiteX3257" fmla="*/ 11637535 w 12192000"/>
              <a:gd name="connsiteY3257" fmla="*/ 1061478 h 1436337"/>
              <a:gd name="connsiteX3258" fmla="*/ 11645931 w 12192000"/>
              <a:gd name="connsiteY3258" fmla="*/ 1060349 h 1436337"/>
              <a:gd name="connsiteX3259" fmla="*/ 11656599 w 12192000"/>
              <a:gd name="connsiteY3259" fmla="*/ 1069822 h 1436337"/>
              <a:gd name="connsiteX3260" fmla="*/ 11642273 w 12192000"/>
              <a:gd name="connsiteY3260" fmla="*/ 1076431 h 1436337"/>
              <a:gd name="connsiteX3261" fmla="*/ 11633967 w 12192000"/>
              <a:gd name="connsiteY3261" fmla="*/ 1073016 h 1436337"/>
              <a:gd name="connsiteX3262" fmla="*/ 11631769 w 12192000"/>
              <a:gd name="connsiteY3262" fmla="*/ 1067378 h 1436337"/>
              <a:gd name="connsiteX3263" fmla="*/ 11623071 w 12192000"/>
              <a:gd name="connsiteY3263" fmla="*/ 1068500 h 1436337"/>
              <a:gd name="connsiteX3264" fmla="*/ 11612098 w 12192000"/>
              <a:gd name="connsiteY3264" fmla="*/ 1058807 h 1436337"/>
              <a:gd name="connsiteX3265" fmla="*/ 11626728 w 12192000"/>
              <a:gd name="connsiteY3265" fmla="*/ 1052198 h 1436337"/>
              <a:gd name="connsiteX3266" fmla="*/ 8060243 w 12192000"/>
              <a:gd name="connsiteY3266" fmla="*/ 1052198 h 1436337"/>
              <a:gd name="connsiteX3267" fmla="*/ 8070607 w 12192000"/>
              <a:gd name="connsiteY3267" fmla="*/ 1061230 h 1436337"/>
              <a:gd name="connsiteX3268" fmla="*/ 8056891 w 12192000"/>
              <a:gd name="connsiteY3268" fmla="*/ 1067619 h 1436337"/>
              <a:gd name="connsiteX3269" fmla="*/ 8046527 w 12192000"/>
              <a:gd name="connsiteY3269" fmla="*/ 1058587 h 1436337"/>
              <a:gd name="connsiteX3270" fmla="*/ 8060243 w 12192000"/>
              <a:gd name="connsiteY3270" fmla="*/ 1052198 h 1436337"/>
              <a:gd name="connsiteX3271" fmla="*/ 7863037 w 12192000"/>
              <a:gd name="connsiteY3271" fmla="*/ 1051758 h 1436337"/>
              <a:gd name="connsiteX3272" fmla="*/ 7873704 w 12192000"/>
              <a:gd name="connsiteY3272" fmla="*/ 1061231 h 1436337"/>
              <a:gd name="connsiteX3273" fmla="*/ 7859379 w 12192000"/>
              <a:gd name="connsiteY3273" fmla="*/ 1067840 h 1436337"/>
              <a:gd name="connsiteX3274" fmla="*/ 7848711 w 12192000"/>
              <a:gd name="connsiteY3274" fmla="*/ 1058367 h 1436337"/>
              <a:gd name="connsiteX3275" fmla="*/ 7863037 w 12192000"/>
              <a:gd name="connsiteY3275" fmla="*/ 1051758 h 1436337"/>
              <a:gd name="connsiteX3276" fmla="*/ 7017247 w 12192000"/>
              <a:gd name="connsiteY3276" fmla="*/ 1051099 h 1436337"/>
              <a:gd name="connsiteX3277" fmla="*/ 7030681 w 12192000"/>
              <a:gd name="connsiteY3277" fmla="*/ 1062915 h 1436337"/>
              <a:gd name="connsiteX3278" fmla="*/ 7012816 w 12192000"/>
              <a:gd name="connsiteY3278" fmla="*/ 1071111 h 1436337"/>
              <a:gd name="connsiteX3279" fmla="*/ 6999381 w 12192000"/>
              <a:gd name="connsiteY3279" fmla="*/ 1059296 h 1436337"/>
              <a:gd name="connsiteX3280" fmla="*/ 7017247 w 12192000"/>
              <a:gd name="connsiteY3280" fmla="*/ 1051099 h 1436337"/>
              <a:gd name="connsiteX3281" fmla="*/ 887236 w 12192000"/>
              <a:gd name="connsiteY3281" fmla="*/ 1050877 h 1436337"/>
              <a:gd name="connsiteX3282" fmla="*/ 898209 w 12192000"/>
              <a:gd name="connsiteY3282" fmla="*/ 1060570 h 1436337"/>
              <a:gd name="connsiteX3283" fmla="*/ 883883 w 12192000"/>
              <a:gd name="connsiteY3283" fmla="*/ 1067179 h 1436337"/>
              <a:gd name="connsiteX3284" fmla="*/ 872911 w 12192000"/>
              <a:gd name="connsiteY3284" fmla="*/ 1057486 h 1436337"/>
              <a:gd name="connsiteX3285" fmla="*/ 887236 w 12192000"/>
              <a:gd name="connsiteY3285" fmla="*/ 1050877 h 1436337"/>
              <a:gd name="connsiteX3286" fmla="*/ 1625401 w 12192000"/>
              <a:gd name="connsiteY3286" fmla="*/ 1050656 h 1436337"/>
              <a:gd name="connsiteX3287" fmla="*/ 1636982 w 12192000"/>
              <a:gd name="connsiteY3287" fmla="*/ 1061010 h 1436337"/>
              <a:gd name="connsiteX3288" fmla="*/ 1621438 w 12192000"/>
              <a:gd name="connsiteY3288" fmla="*/ 1068280 h 1436337"/>
              <a:gd name="connsiteX3289" fmla="*/ 1609856 w 12192000"/>
              <a:gd name="connsiteY3289" fmla="*/ 1057926 h 1436337"/>
              <a:gd name="connsiteX3290" fmla="*/ 1625401 w 12192000"/>
              <a:gd name="connsiteY3290" fmla="*/ 1050656 h 1436337"/>
              <a:gd name="connsiteX3291" fmla="*/ 7313784 w 12192000"/>
              <a:gd name="connsiteY3291" fmla="*/ 1050436 h 1436337"/>
              <a:gd name="connsiteX3292" fmla="*/ 7326890 w 12192000"/>
              <a:gd name="connsiteY3292" fmla="*/ 1061891 h 1436337"/>
              <a:gd name="connsiteX3293" fmla="*/ 7309517 w 12192000"/>
              <a:gd name="connsiteY3293" fmla="*/ 1069822 h 1436337"/>
              <a:gd name="connsiteX3294" fmla="*/ 7296411 w 12192000"/>
              <a:gd name="connsiteY3294" fmla="*/ 1058367 h 1436337"/>
              <a:gd name="connsiteX3295" fmla="*/ 7313784 w 12192000"/>
              <a:gd name="connsiteY3295" fmla="*/ 1050436 h 1436337"/>
              <a:gd name="connsiteX3296" fmla="*/ 11421292 w 12192000"/>
              <a:gd name="connsiteY3296" fmla="*/ 1049555 h 1436337"/>
              <a:gd name="connsiteX3297" fmla="*/ 11432873 w 12192000"/>
              <a:gd name="connsiteY3297" fmla="*/ 1059909 h 1436337"/>
              <a:gd name="connsiteX3298" fmla="*/ 11417329 w 12192000"/>
              <a:gd name="connsiteY3298" fmla="*/ 1066958 h 1436337"/>
              <a:gd name="connsiteX3299" fmla="*/ 11405747 w 12192000"/>
              <a:gd name="connsiteY3299" fmla="*/ 1056604 h 1436337"/>
              <a:gd name="connsiteX3300" fmla="*/ 11421292 w 12192000"/>
              <a:gd name="connsiteY3300" fmla="*/ 1049555 h 1436337"/>
              <a:gd name="connsiteX3301" fmla="*/ 6204306 w 12192000"/>
              <a:gd name="connsiteY3301" fmla="*/ 1049335 h 1436337"/>
              <a:gd name="connsiteX3302" fmla="*/ 6215888 w 12192000"/>
              <a:gd name="connsiteY3302" fmla="*/ 1059688 h 1436337"/>
              <a:gd name="connsiteX3303" fmla="*/ 6200343 w 12192000"/>
              <a:gd name="connsiteY3303" fmla="*/ 1066738 h 1436337"/>
              <a:gd name="connsiteX3304" fmla="*/ 6188761 w 12192000"/>
              <a:gd name="connsiteY3304" fmla="*/ 1056384 h 1436337"/>
              <a:gd name="connsiteX3305" fmla="*/ 6204306 w 12192000"/>
              <a:gd name="connsiteY3305" fmla="*/ 1049335 h 1436337"/>
              <a:gd name="connsiteX3306" fmla="*/ 9479866 w 12192000"/>
              <a:gd name="connsiteY3306" fmla="*/ 1049152 h 1436337"/>
              <a:gd name="connsiteX3307" fmla="*/ 9490724 w 12192000"/>
              <a:gd name="connsiteY3307" fmla="*/ 1058663 h 1436337"/>
              <a:gd name="connsiteX3308" fmla="*/ 9476299 w 12192000"/>
              <a:gd name="connsiteY3308" fmla="*/ 1065248 h 1436337"/>
              <a:gd name="connsiteX3309" fmla="*/ 9465442 w 12192000"/>
              <a:gd name="connsiteY3309" fmla="*/ 1055737 h 1436337"/>
              <a:gd name="connsiteX3310" fmla="*/ 9479866 w 12192000"/>
              <a:gd name="connsiteY3310" fmla="*/ 1049152 h 1436337"/>
              <a:gd name="connsiteX3311" fmla="*/ 5253006 w 12192000"/>
              <a:gd name="connsiteY3311" fmla="*/ 1048453 h 1436337"/>
              <a:gd name="connsiteX3312" fmla="*/ 5263065 w 12192000"/>
              <a:gd name="connsiteY3312" fmla="*/ 1057486 h 1436337"/>
              <a:gd name="connsiteX3313" fmla="*/ 5249653 w 12192000"/>
              <a:gd name="connsiteY3313" fmla="*/ 1063654 h 1436337"/>
              <a:gd name="connsiteX3314" fmla="*/ 5239594 w 12192000"/>
              <a:gd name="connsiteY3314" fmla="*/ 1054622 h 1436337"/>
              <a:gd name="connsiteX3315" fmla="*/ 5253006 w 12192000"/>
              <a:gd name="connsiteY3315" fmla="*/ 1048453 h 1436337"/>
              <a:gd name="connsiteX3316" fmla="*/ 11669095 w 12192000"/>
              <a:gd name="connsiteY3316" fmla="*/ 1048013 h 1436337"/>
              <a:gd name="connsiteX3317" fmla="*/ 11679458 w 12192000"/>
              <a:gd name="connsiteY3317" fmla="*/ 1057266 h 1436337"/>
              <a:gd name="connsiteX3318" fmla="*/ 11665438 w 12192000"/>
              <a:gd name="connsiteY3318" fmla="*/ 1063654 h 1436337"/>
              <a:gd name="connsiteX3319" fmla="*/ 11655075 w 12192000"/>
              <a:gd name="connsiteY3319" fmla="*/ 1054402 h 1436337"/>
              <a:gd name="connsiteX3320" fmla="*/ 11669095 w 12192000"/>
              <a:gd name="connsiteY3320" fmla="*/ 1048013 h 1436337"/>
              <a:gd name="connsiteX3321" fmla="*/ 5369143 w 12192000"/>
              <a:gd name="connsiteY3321" fmla="*/ 1046251 h 1436337"/>
              <a:gd name="connsiteX3322" fmla="*/ 5379203 w 12192000"/>
              <a:gd name="connsiteY3322" fmla="*/ 1055283 h 1436337"/>
              <a:gd name="connsiteX3323" fmla="*/ 5365790 w 12192000"/>
              <a:gd name="connsiteY3323" fmla="*/ 1061451 h 1436337"/>
              <a:gd name="connsiteX3324" fmla="*/ 5355731 w 12192000"/>
              <a:gd name="connsiteY3324" fmla="*/ 1052419 h 1436337"/>
              <a:gd name="connsiteX3325" fmla="*/ 5369143 w 12192000"/>
              <a:gd name="connsiteY3325" fmla="*/ 1046251 h 1436337"/>
              <a:gd name="connsiteX3326" fmla="*/ 7437838 w 12192000"/>
              <a:gd name="connsiteY3326" fmla="*/ 1044048 h 1436337"/>
              <a:gd name="connsiteX3327" fmla="*/ 7450030 w 12192000"/>
              <a:gd name="connsiteY3327" fmla="*/ 1054842 h 1436337"/>
              <a:gd name="connsiteX3328" fmla="*/ 7433571 w 12192000"/>
              <a:gd name="connsiteY3328" fmla="*/ 1062332 h 1436337"/>
              <a:gd name="connsiteX3329" fmla="*/ 7421379 w 12192000"/>
              <a:gd name="connsiteY3329" fmla="*/ 1051538 h 1436337"/>
              <a:gd name="connsiteX3330" fmla="*/ 7437838 w 12192000"/>
              <a:gd name="connsiteY3330" fmla="*/ 1044048 h 1436337"/>
              <a:gd name="connsiteX3331" fmla="*/ 9923802 w 12192000"/>
              <a:gd name="connsiteY3331" fmla="*/ 1043827 h 1436337"/>
              <a:gd name="connsiteX3332" fmla="*/ 9934773 w 12192000"/>
              <a:gd name="connsiteY3332" fmla="*/ 1053520 h 1436337"/>
              <a:gd name="connsiteX3333" fmla="*/ 9920144 w 12192000"/>
              <a:gd name="connsiteY3333" fmla="*/ 1060350 h 1436337"/>
              <a:gd name="connsiteX3334" fmla="*/ 9909170 w 12192000"/>
              <a:gd name="connsiteY3334" fmla="*/ 1050656 h 1436337"/>
              <a:gd name="connsiteX3335" fmla="*/ 9923802 w 12192000"/>
              <a:gd name="connsiteY3335" fmla="*/ 1043827 h 1436337"/>
              <a:gd name="connsiteX3336" fmla="*/ 7759404 w 12192000"/>
              <a:gd name="connsiteY3336" fmla="*/ 1043827 h 1436337"/>
              <a:gd name="connsiteX3337" fmla="*/ 7770377 w 12192000"/>
              <a:gd name="connsiteY3337" fmla="*/ 1053520 h 1436337"/>
              <a:gd name="connsiteX3338" fmla="*/ 7755746 w 12192000"/>
              <a:gd name="connsiteY3338" fmla="*/ 1060130 h 1436337"/>
              <a:gd name="connsiteX3339" fmla="*/ 7744773 w 12192000"/>
              <a:gd name="connsiteY3339" fmla="*/ 1050436 h 1436337"/>
              <a:gd name="connsiteX3340" fmla="*/ 7759404 w 12192000"/>
              <a:gd name="connsiteY3340" fmla="*/ 1043827 h 1436337"/>
              <a:gd name="connsiteX3341" fmla="*/ 5691316 w 12192000"/>
              <a:gd name="connsiteY3341" fmla="*/ 1043166 h 1436337"/>
              <a:gd name="connsiteX3342" fmla="*/ 5701680 w 12192000"/>
              <a:gd name="connsiteY3342" fmla="*/ 1052419 h 1436337"/>
              <a:gd name="connsiteX3343" fmla="*/ 5687963 w 12192000"/>
              <a:gd name="connsiteY3343" fmla="*/ 1058807 h 1436337"/>
              <a:gd name="connsiteX3344" fmla="*/ 5677598 w 12192000"/>
              <a:gd name="connsiteY3344" fmla="*/ 1049555 h 1436337"/>
              <a:gd name="connsiteX3345" fmla="*/ 5691316 w 12192000"/>
              <a:gd name="connsiteY3345" fmla="*/ 1043166 h 1436337"/>
              <a:gd name="connsiteX3346" fmla="*/ 5139003 w 12192000"/>
              <a:gd name="connsiteY3346" fmla="*/ 1041845 h 1436337"/>
              <a:gd name="connsiteX3347" fmla="*/ 5149063 w 12192000"/>
              <a:gd name="connsiteY3347" fmla="*/ 1050877 h 1436337"/>
              <a:gd name="connsiteX3348" fmla="*/ 5135650 w 12192000"/>
              <a:gd name="connsiteY3348" fmla="*/ 1057045 h 1436337"/>
              <a:gd name="connsiteX3349" fmla="*/ 5125590 w 12192000"/>
              <a:gd name="connsiteY3349" fmla="*/ 1048013 h 1436337"/>
              <a:gd name="connsiteX3350" fmla="*/ 5139003 w 12192000"/>
              <a:gd name="connsiteY3350" fmla="*/ 1041845 h 1436337"/>
              <a:gd name="connsiteX3351" fmla="*/ 4155993 w 12192000"/>
              <a:gd name="connsiteY3351" fmla="*/ 1041691 h 1436337"/>
              <a:gd name="connsiteX3352" fmla="*/ 4167356 w 12192000"/>
              <a:gd name="connsiteY3352" fmla="*/ 1051705 h 1436337"/>
              <a:gd name="connsiteX3353" fmla="*/ 4152237 w 12192000"/>
              <a:gd name="connsiteY3353" fmla="*/ 1058657 h 1436337"/>
              <a:gd name="connsiteX3354" fmla="*/ 4140869 w 12192000"/>
              <a:gd name="connsiteY3354" fmla="*/ 1048642 h 1436337"/>
              <a:gd name="connsiteX3355" fmla="*/ 4155993 w 12192000"/>
              <a:gd name="connsiteY3355" fmla="*/ 1041691 h 1436337"/>
              <a:gd name="connsiteX3356" fmla="*/ 7549396 w 12192000"/>
              <a:gd name="connsiteY3356" fmla="*/ 1041184 h 1436337"/>
              <a:gd name="connsiteX3357" fmla="*/ 7561283 w 12192000"/>
              <a:gd name="connsiteY3357" fmla="*/ 1051538 h 1436337"/>
              <a:gd name="connsiteX3358" fmla="*/ 7545738 w 12192000"/>
              <a:gd name="connsiteY3358" fmla="*/ 1058807 h 1436337"/>
              <a:gd name="connsiteX3359" fmla="*/ 7533850 w 12192000"/>
              <a:gd name="connsiteY3359" fmla="*/ 1048454 h 1436337"/>
              <a:gd name="connsiteX3360" fmla="*/ 7549396 w 12192000"/>
              <a:gd name="connsiteY3360" fmla="*/ 1041184 h 1436337"/>
              <a:gd name="connsiteX3361" fmla="*/ 1261239 w 12192000"/>
              <a:gd name="connsiteY3361" fmla="*/ 1040743 h 1436337"/>
              <a:gd name="connsiteX3362" fmla="*/ 1271906 w 12192000"/>
              <a:gd name="connsiteY3362" fmla="*/ 1050216 h 1436337"/>
              <a:gd name="connsiteX3363" fmla="*/ 1257886 w 12192000"/>
              <a:gd name="connsiteY3363" fmla="*/ 1056825 h 1436337"/>
              <a:gd name="connsiteX3364" fmla="*/ 1247217 w 12192000"/>
              <a:gd name="connsiteY3364" fmla="*/ 1047352 h 1436337"/>
              <a:gd name="connsiteX3365" fmla="*/ 1261239 w 12192000"/>
              <a:gd name="connsiteY3365" fmla="*/ 1040743 h 1436337"/>
              <a:gd name="connsiteX3366" fmla="*/ 4579314 w 12192000"/>
              <a:gd name="connsiteY3366" fmla="*/ 1039862 h 1436337"/>
              <a:gd name="connsiteX3367" fmla="*/ 4589983 w 12192000"/>
              <a:gd name="connsiteY3367" fmla="*/ 1049115 h 1436337"/>
              <a:gd name="connsiteX3368" fmla="*/ 4575960 w 12192000"/>
              <a:gd name="connsiteY3368" fmla="*/ 1055503 h 1436337"/>
              <a:gd name="connsiteX3369" fmla="*/ 4565292 w 12192000"/>
              <a:gd name="connsiteY3369" fmla="*/ 1046251 h 1436337"/>
              <a:gd name="connsiteX3370" fmla="*/ 4579314 w 12192000"/>
              <a:gd name="connsiteY3370" fmla="*/ 1039862 h 1436337"/>
              <a:gd name="connsiteX3371" fmla="*/ 11584725 w 12192000"/>
              <a:gd name="connsiteY3371" fmla="*/ 1039409 h 1436337"/>
              <a:gd name="connsiteX3372" fmla="*/ 11593538 w 12192000"/>
              <a:gd name="connsiteY3372" fmla="*/ 1042977 h 1436337"/>
              <a:gd name="connsiteX3373" fmla="*/ 11594093 w 12192000"/>
              <a:gd name="connsiteY3373" fmla="*/ 1044380 h 1436337"/>
              <a:gd name="connsiteX3374" fmla="*/ 11597581 w 12192000"/>
              <a:gd name="connsiteY3374" fmla="*/ 1040771 h 1436337"/>
              <a:gd name="connsiteX3375" fmla="*/ 11607221 w 12192000"/>
              <a:gd name="connsiteY3375" fmla="*/ 1039422 h 1436337"/>
              <a:gd name="connsiteX3376" fmla="*/ 11618499 w 12192000"/>
              <a:gd name="connsiteY3376" fmla="*/ 1049335 h 1436337"/>
              <a:gd name="connsiteX3377" fmla="*/ 11603563 w 12192000"/>
              <a:gd name="connsiteY3377" fmla="*/ 1056164 h 1436337"/>
              <a:gd name="connsiteX3378" fmla="*/ 11594838 w 12192000"/>
              <a:gd name="connsiteY3378" fmla="*/ 1052612 h 1436337"/>
              <a:gd name="connsiteX3379" fmla="*/ 11594317 w 12192000"/>
              <a:gd name="connsiteY3379" fmla="*/ 1051312 h 1436337"/>
              <a:gd name="connsiteX3380" fmla="*/ 11590880 w 12192000"/>
              <a:gd name="connsiteY3380" fmla="*/ 1054974 h 1436337"/>
              <a:gd name="connsiteX3381" fmla="*/ 11580966 w 12192000"/>
              <a:gd name="connsiteY3381" fmla="*/ 1056375 h 1436337"/>
              <a:gd name="connsiteX3382" fmla="*/ 11569603 w 12192000"/>
              <a:gd name="connsiteY3382" fmla="*/ 1046359 h 1436337"/>
              <a:gd name="connsiteX3383" fmla="*/ 11584725 w 12192000"/>
              <a:gd name="connsiteY3383" fmla="*/ 1039409 h 1436337"/>
              <a:gd name="connsiteX3384" fmla="*/ 3751680 w 12192000"/>
              <a:gd name="connsiteY3384" fmla="*/ 1038099 h 1436337"/>
              <a:gd name="connsiteX3385" fmla="*/ 3763559 w 12192000"/>
              <a:gd name="connsiteY3385" fmla="*/ 1048453 h 1436337"/>
              <a:gd name="connsiteX3386" fmla="*/ 3747717 w 12192000"/>
              <a:gd name="connsiteY3386" fmla="*/ 1055723 h 1436337"/>
              <a:gd name="connsiteX3387" fmla="*/ 3735828 w 12192000"/>
              <a:gd name="connsiteY3387" fmla="*/ 1045370 h 1436337"/>
              <a:gd name="connsiteX3388" fmla="*/ 3751680 w 12192000"/>
              <a:gd name="connsiteY3388" fmla="*/ 1038099 h 1436337"/>
              <a:gd name="connsiteX3389" fmla="*/ 8854556 w 12192000"/>
              <a:gd name="connsiteY3389" fmla="*/ 1037879 h 1436337"/>
              <a:gd name="connsiteX3390" fmla="*/ 8864615 w 12192000"/>
              <a:gd name="connsiteY3390" fmla="*/ 1046691 h 1436337"/>
              <a:gd name="connsiteX3391" fmla="*/ 8851203 w 12192000"/>
              <a:gd name="connsiteY3391" fmla="*/ 1052860 h 1436337"/>
              <a:gd name="connsiteX3392" fmla="*/ 8841145 w 12192000"/>
              <a:gd name="connsiteY3392" fmla="*/ 1044048 h 1436337"/>
              <a:gd name="connsiteX3393" fmla="*/ 8854556 w 12192000"/>
              <a:gd name="connsiteY3393" fmla="*/ 1037879 h 1436337"/>
              <a:gd name="connsiteX3394" fmla="*/ 10053952 w 12192000"/>
              <a:gd name="connsiteY3394" fmla="*/ 1037219 h 1436337"/>
              <a:gd name="connsiteX3395" fmla="*/ 10064925 w 12192000"/>
              <a:gd name="connsiteY3395" fmla="*/ 1046912 h 1436337"/>
              <a:gd name="connsiteX3396" fmla="*/ 10050294 w 12192000"/>
              <a:gd name="connsiteY3396" fmla="*/ 1053741 h 1436337"/>
              <a:gd name="connsiteX3397" fmla="*/ 10039321 w 12192000"/>
              <a:gd name="connsiteY3397" fmla="*/ 1044048 h 1436337"/>
              <a:gd name="connsiteX3398" fmla="*/ 10053952 w 12192000"/>
              <a:gd name="connsiteY3398" fmla="*/ 1037219 h 1436337"/>
              <a:gd name="connsiteX3399" fmla="*/ 1499875 w 12192000"/>
              <a:gd name="connsiteY3399" fmla="*/ 1037219 h 1436337"/>
              <a:gd name="connsiteX3400" fmla="*/ 1510847 w 12192000"/>
              <a:gd name="connsiteY3400" fmla="*/ 1046912 h 1436337"/>
              <a:gd name="connsiteX3401" fmla="*/ 1505818 w 12192000"/>
              <a:gd name="connsiteY3401" fmla="*/ 1052281 h 1436337"/>
              <a:gd name="connsiteX3402" fmla="*/ 1500491 w 12192000"/>
              <a:gd name="connsiteY3402" fmla="*/ 1052969 h 1436337"/>
              <a:gd name="connsiteX3403" fmla="*/ 1504619 w 12192000"/>
              <a:gd name="connsiteY3403" fmla="*/ 1054650 h 1436337"/>
              <a:gd name="connsiteX3404" fmla="*/ 1507172 w 12192000"/>
              <a:gd name="connsiteY3404" fmla="*/ 1061010 h 1436337"/>
              <a:gd name="connsiteX3405" fmla="*/ 1502104 w 12192000"/>
              <a:gd name="connsiteY3405" fmla="*/ 1066490 h 1436337"/>
              <a:gd name="connsiteX3406" fmla="*/ 1498525 w 12192000"/>
              <a:gd name="connsiteY3406" fmla="*/ 1066980 h 1436337"/>
              <a:gd name="connsiteX3407" fmla="*/ 1500793 w 12192000"/>
              <a:gd name="connsiteY3407" fmla="*/ 1067895 h 1436337"/>
              <a:gd name="connsiteX3408" fmla="*/ 1503498 w 12192000"/>
              <a:gd name="connsiteY3408" fmla="*/ 1074448 h 1436337"/>
              <a:gd name="connsiteX3409" fmla="*/ 1498278 w 12192000"/>
              <a:gd name="connsiteY3409" fmla="*/ 1080038 h 1436337"/>
              <a:gd name="connsiteX3410" fmla="*/ 1489972 w 12192000"/>
              <a:gd name="connsiteY3410" fmla="*/ 1081248 h 1436337"/>
              <a:gd name="connsiteX3411" fmla="*/ 1496433 w 12192000"/>
              <a:gd name="connsiteY3411" fmla="*/ 1083866 h 1436337"/>
              <a:gd name="connsiteX3412" fmla="*/ 1498909 w 12192000"/>
              <a:gd name="connsiteY3412" fmla="*/ 1090530 h 1436337"/>
              <a:gd name="connsiteX3413" fmla="*/ 1483365 w 12192000"/>
              <a:gd name="connsiteY3413" fmla="*/ 1097800 h 1436337"/>
              <a:gd name="connsiteX3414" fmla="*/ 1471782 w 12192000"/>
              <a:gd name="connsiteY3414" fmla="*/ 1087446 h 1436337"/>
              <a:gd name="connsiteX3415" fmla="*/ 1477268 w 12192000"/>
              <a:gd name="connsiteY3415" fmla="*/ 1081663 h 1436337"/>
              <a:gd name="connsiteX3416" fmla="*/ 1485611 w 12192000"/>
              <a:gd name="connsiteY3416" fmla="*/ 1080430 h 1436337"/>
              <a:gd name="connsiteX3417" fmla="*/ 1479381 w 12192000"/>
              <a:gd name="connsiteY3417" fmla="*/ 1077918 h 1436337"/>
              <a:gd name="connsiteX3418" fmla="*/ 1476676 w 12192000"/>
              <a:gd name="connsiteY3418" fmla="*/ 1071364 h 1436337"/>
              <a:gd name="connsiteX3419" fmla="*/ 1481895 w 12192000"/>
              <a:gd name="connsiteY3419" fmla="*/ 1065774 h 1436337"/>
              <a:gd name="connsiteX3420" fmla="*/ 1485776 w 12192000"/>
              <a:gd name="connsiteY3420" fmla="*/ 1065209 h 1436337"/>
              <a:gd name="connsiteX3421" fmla="*/ 1483512 w 12192000"/>
              <a:gd name="connsiteY3421" fmla="*/ 1064287 h 1436337"/>
              <a:gd name="connsiteX3422" fmla="*/ 1480959 w 12192000"/>
              <a:gd name="connsiteY3422" fmla="*/ 1057926 h 1436337"/>
              <a:gd name="connsiteX3423" fmla="*/ 1486026 w 12192000"/>
              <a:gd name="connsiteY3423" fmla="*/ 1052447 h 1436337"/>
              <a:gd name="connsiteX3424" fmla="*/ 1491679 w 12192000"/>
              <a:gd name="connsiteY3424" fmla="*/ 1051674 h 1436337"/>
              <a:gd name="connsiteX3425" fmla="*/ 1487759 w 12192000"/>
              <a:gd name="connsiteY3425" fmla="*/ 1050078 h 1436337"/>
              <a:gd name="connsiteX3426" fmla="*/ 1485245 w 12192000"/>
              <a:gd name="connsiteY3426" fmla="*/ 1043827 h 1436337"/>
              <a:gd name="connsiteX3427" fmla="*/ 1499875 w 12192000"/>
              <a:gd name="connsiteY3427" fmla="*/ 1037219 h 1436337"/>
              <a:gd name="connsiteX3428" fmla="*/ 1381327 w 12192000"/>
              <a:gd name="connsiteY3428" fmla="*/ 1036998 h 1436337"/>
              <a:gd name="connsiteX3429" fmla="*/ 1391994 w 12192000"/>
              <a:gd name="connsiteY3429" fmla="*/ 1046471 h 1436337"/>
              <a:gd name="connsiteX3430" fmla="*/ 1377670 w 12192000"/>
              <a:gd name="connsiteY3430" fmla="*/ 1053080 h 1436337"/>
              <a:gd name="connsiteX3431" fmla="*/ 1367002 w 12192000"/>
              <a:gd name="connsiteY3431" fmla="*/ 1043607 h 1436337"/>
              <a:gd name="connsiteX3432" fmla="*/ 1381327 w 12192000"/>
              <a:gd name="connsiteY3432" fmla="*/ 1036998 h 1436337"/>
              <a:gd name="connsiteX3433" fmla="*/ 9304444 w 12192000"/>
              <a:gd name="connsiteY3433" fmla="*/ 1036778 h 1436337"/>
              <a:gd name="connsiteX3434" fmla="*/ 9315113 w 12192000"/>
              <a:gd name="connsiteY3434" fmla="*/ 1046030 h 1436337"/>
              <a:gd name="connsiteX3435" fmla="*/ 9301090 w 12192000"/>
              <a:gd name="connsiteY3435" fmla="*/ 1052419 h 1436337"/>
              <a:gd name="connsiteX3436" fmla="*/ 9290422 w 12192000"/>
              <a:gd name="connsiteY3436" fmla="*/ 1043166 h 1436337"/>
              <a:gd name="connsiteX3437" fmla="*/ 9304444 w 12192000"/>
              <a:gd name="connsiteY3437" fmla="*/ 1036778 h 1436337"/>
              <a:gd name="connsiteX3438" fmla="*/ 6325921 w 12192000"/>
              <a:gd name="connsiteY3438" fmla="*/ 1036558 h 1436337"/>
              <a:gd name="connsiteX3439" fmla="*/ 6337809 w 12192000"/>
              <a:gd name="connsiteY3439" fmla="*/ 1047132 h 1436337"/>
              <a:gd name="connsiteX3440" fmla="*/ 6321959 w 12192000"/>
              <a:gd name="connsiteY3440" fmla="*/ 1054402 h 1436337"/>
              <a:gd name="connsiteX3441" fmla="*/ 6310071 w 12192000"/>
              <a:gd name="connsiteY3441" fmla="*/ 1043827 h 1436337"/>
              <a:gd name="connsiteX3442" fmla="*/ 6325921 w 12192000"/>
              <a:gd name="connsiteY3442" fmla="*/ 1036558 h 1436337"/>
              <a:gd name="connsiteX3443" fmla="*/ 8156561 w 12192000"/>
              <a:gd name="connsiteY3443" fmla="*/ 1035016 h 1436337"/>
              <a:gd name="connsiteX3444" fmla="*/ 8166620 w 12192000"/>
              <a:gd name="connsiteY3444" fmla="*/ 1043827 h 1436337"/>
              <a:gd name="connsiteX3445" fmla="*/ 8153208 w 12192000"/>
              <a:gd name="connsiteY3445" fmla="*/ 1049996 h 1436337"/>
              <a:gd name="connsiteX3446" fmla="*/ 8143150 w 12192000"/>
              <a:gd name="connsiteY3446" fmla="*/ 1041184 h 1436337"/>
              <a:gd name="connsiteX3447" fmla="*/ 8156561 w 12192000"/>
              <a:gd name="connsiteY3447" fmla="*/ 1035016 h 1436337"/>
              <a:gd name="connsiteX3448" fmla="*/ 10920197 w 12192000"/>
              <a:gd name="connsiteY3448" fmla="*/ 1034575 h 1436337"/>
              <a:gd name="connsiteX3449" fmla="*/ 10931476 w 12192000"/>
              <a:gd name="connsiteY3449" fmla="*/ 1044488 h 1436337"/>
              <a:gd name="connsiteX3450" fmla="*/ 10916236 w 12192000"/>
              <a:gd name="connsiteY3450" fmla="*/ 1051538 h 1436337"/>
              <a:gd name="connsiteX3451" fmla="*/ 10904957 w 12192000"/>
              <a:gd name="connsiteY3451" fmla="*/ 1041624 h 1436337"/>
              <a:gd name="connsiteX3452" fmla="*/ 10920197 w 12192000"/>
              <a:gd name="connsiteY3452" fmla="*/ 1034575 h 1436337"/>
              <a:gd name="connsiteX3453" fmla="*/ 5487720 w 12192000"/>
              <a:gd name="connsiteY3453" fmla="*/ 1034355 h 1436337"/>
              <a:gd name="connsiteX3454" fmla="*/ 5497779 w 12192000"/>
              <a:gd name="connsiteY3454" fmla="*/ 1043387 h 1436337"/>
              <a:gd name="connsiteX3455" fmla="*/ 5484366 w 12192000"/>
              <a:gd name="connsiteY3455" fmla="*/ 1049555 h 1436337"/>
              <a:gd name="connsiteX3456" fmla="*/ 5474307 w 12192000"/>
              <a:gd name="connsiteY3456" fmla="*/ 1040523 h 1436337"/>
              <a:gd name="connsiteX3457" fmla="*/ 5487720 w 12192000"/>
              <a:gd name="connsiteY3457" fmla="*/ 1034355 h 1436337"/>
              <a:gd name="connsiteX3458" fmla="*/ 7651504 w 12192000"/>
              <a:gd name="connsiteY3458" fmla="*/ 1033914 h 1436337"/>
              <a:gd name="connsiteX3459" fmla="*/ 7662782 w 12192000"/>
              <a:gd name="connsiteY3459" fmla="*/ 1043827 h 1436337"/>
              <a:gd name="connsiteX3460" fmla="*/ 7647847 w 12192000"/>
              <a:gd name="connsiteY3460" fmla="*/ 1050656 h 1436337"/>
              <a:gd name="connsiteX3461" fmla="*/ 7636569 w 12192000"/>
              <a:gd name="connsiteY3461" fmla="*/ 1040743 h 1436337"/>
              <a:gd name="connsiteX3462" fmla="*/ 7651504 w 12192000"/>
              <a:gd name="connsiteY3462" fmla="*/ 1033914 h 1436337"/>
              <a:gd name="connsiteX3463" fmla="*/ 4404939 w 12192000"/>
              <a:gd name="connsiteY3463" fmla="*/ 1033474 h 1436337"/>
              <a:gd name="connsiteX3464" fmla="*/ 4415612 w 12192000"/>
              <a:gd name="connsiteY3464" fmla="*/ 1042946 h 1436337"/>
              <a:gd name="connsiteX3465" fmla="*/ 4401284 w 12192000"/>
              <a:gd name="connsiteY3465" fmla="*/ 1049555 h 1436337"/>
              <a:gd name="connsiteX3466" fmla="*/ 4390618 w 12192000"/>
              <a:gd name="connsiteY3466" fmla="*/ 1040083 h 1436337"/>
              <a:gd name="connsiteX3467" fmla="*/ 4404939 w 12192000"/>
              <a:gd name="connsiteY3467" fmla="*/ 1033474 h 1436337"/>
              <a:gd name="connsiteX3468" fmla="*/ 4748812 w 12192000"/>
              <a:gd name="connsiteY3468" fmla="*/ 1033033 h 1436337"/>
              <a:gd name="connsiteX3469" fmla="*/ 4759176 w 12192000"/>
              <a:gd name="connsiteY3469" fmla="*/ 1042065 h 1436337"/>
              <a:gd name="connsiteX3470" fmla="*/ 4745460 w 12192000"/>
              <a:gd name="connsiteY3470" fmla="*/ 1048454 h 1436337"/>
              <a:gd name="connsiteX3471" fmla="*/ 4735094 w 12192000"/>
              <a:gd name="connsiteY3471" fmla="*/ 1039422 h 1436337"/>
              <a:gd name="connsiteX3472" fmla="*/ 4748812 w 12192000"/>
              <a:gd name="connsiteY3472" fmla="*/ 1033033 h 1436337"/>
              <a:gd name="connsiteX3473" fmla="*/ 3960179 w 12192000"/>
              <a:gd name="connsiteY3473" fmla="*/ 1033033 h 1436337"/>
              <a:gd name="connsiteX3474" fmla="*/ 3971763 w 12192000"/>
              <a:gd name="connsiteY3474" fmla="*/ 1043166 h 1436337"/>
              <a:gd name="connsiteX3475" fmla="*/ 3956516 w 12192000"/>
              <a:gd name="connsiteY3475" fmla="*/ 1050216 h 1436337"/>
              <a:gd name="connsiteX3476" fmla="*/ 3944936 w 12192000"/>
              <a:gd name="connsiteY3476" fmla="*/ 1040082 h 1436337"/>
              <a:gd name="connsiteX3477" fmla="*/ 3960179 w 12192000"/>
              <a:gd name="connsiteY3477" fmla="*/ 1033033 h 1436337"/>
              <a:gd name="connsiteX3478" fmla="*/ 10183492 w 12192000"/>
              <a:gd name="connsiteY3478" fmla="*/ 1032592 h 1436337"/>
              <a:gd name="connsiteX3479" fmla="*/ 10194465 w 12192000"/>
              <a:gd name="connsiteY3479" fmla="*/ 1042286 h 1436337"/>
              <a:gd name="connsiteX3480" fmla="*/ 10179835 w 12192000"/>
              <a:gd name="connsiteY3480" fmla="*/ 1049115 h 1436337"/>
              <a:gd name="connsiteX3481" fmla="*/ 10168861 w 12192000"/>
              <a:gd name="connsiteY3481" fmla="*/ 1039422 h 1436337"/>
              <a:gd name="connsiteX3482" fmla="*/ 10183492 w 12192000"/>
              <a:gd name="connsiteY3482" fmla="*/ 1032592 h 1436337"/>
              <a:gd name="connsiteX3483" fmla="*/ 2819300 w 12192000"/>
              <a:gd name="connsiteY3483" fmla="*/ 1031271 h 1436337"/>
              <a:gd name="connsiteX3484" fmla="*/ 2831190 w 12192000"/>
              <a:gd name="connsiteY3484" fmla="*/ 1041625 h 1436337"/>
              <a:gd name="connsiteX3485" fmla="*/ 2815645 w 12192000"/>
              <a:gd name="connsiteY3485" fmla="*/ 1048894 h 1436337"/>
              <a:gd name="connsiteX3486" fmla="*/ 2803753 w 12192000"/>
              <a:gd name="connsiteY3486" fmla="*/ 1038540 h 1436337"/>
              <a:gd name="connsiteX3487" fmla="*/ 2819300 w 12192000"/>
              <a:gd name="connsiteY3487" fmla="*/ 1031271 h 1436337"/>
              <a:gd name="connsiteX3488" fmla="*/ 12162264 w 12192000"/>
              <a:gd name="connsiteY3488" fmla="*/ 1031050 h 1436337"/>
              <a:gd name="connsiteX3489" fmla="*/ 12172628 w 12192000"/>
              <a:gd name="connsiteY3489" fmla="*/ 1040303 h 1436337"/>
              <a:gd name="connsiteX3490" fmla="*/ 12158606 w 12192000"/>
              <a:gd name="connsiteY3490" fmla="*/ 1046691 h 1436337"/>
              <a:gd name="connsiteX3491" fmla="*/ 12148244 w 12192000"/>
              <a:gd name="connsiteY3491" fmla="*/ 1037439 h 1436337"/>
              <a:gd name="connsiteX3492" fmla="*/ 12162264 w 12192000"/>
              <a:gd name="connsiteY3492" fmla="*/ 1031050 h 1436337"/>
              <a:gd name="connsiteX3493" fmla="*/ 225183 w 12192000"/>
              <a:gd name="connsiteY3493" fmla="*/ 1030389 h 1436337"/>
              <a:gd name="connsiteX3494" fmla="*/ 236461 w 12192000"/>
              <a:gd name="connsiteY3494" fmla="*/ 1040523 h 1436337"/>
              <a:gd name="connsiteX3495" fmla="*/ 221221 w 12192000"/>
              <a:gd name="connsiteY3495" fmla="*/ 1047573 h 1436337"/>
              <a:gd name="connsiteX3496" fmla="*/ 209943 w 12192000"/>
              <a:gd name="connsiteY3496" fmla="*/ 1037439 h 1436337"/>
              <a:gd name="connsiteX3497" fmla="*/ 225183 w 12192000"/>
              <a:gd name="connsiteY3497" fmla="*/ 1030389 h 1436337"/>
              <a:gd name="connsiteX3498" fmla="*/ 1144503 w 12192000"/>
              <a:gd name="connsiteY3498" fmla="*/ 1030169 h 1436337"/>
              <a:gd name="connsiteX3499" fmla="*/ 1155170 w 12192000"/>
              <a:gd name="connsiteY3499" fmla="*/ 1039642 h 1436337"/>
              <a:gd name="connsiteX3500" fmla="*/ 1141150 w 12192000"/>
              <a:gd name="connsiteY3500" fmla="*/ 1046250 h 1436337"/>
              <a:gd name="connsiteX3501" fmla="*/ 1130481 w 12192000"/>
              <a:gd name="connsiteY3501" fmla="*/ 1036778 h 1436337"/>
              <a:gd name="connsiteX3502" fmla="*/ 1144503 w 12192000"/>
              <a:gd name="connsiteY3502" fmla="*/ 1030169 h 1436337"/>
              <a:gd name="connsiteX3503" fmla="*/ 2687012 w 12192000"/>
              <a:gd name="connsiteY3503" fmla="*/ 1029729 h 1436337"/>
              <a:gd name="connsiteX3504" fmla="*/ 2698898 w 12192000"/>
              <a:gd name="connsiteY3504" fmla="*/ 1040083 h 1436337"/>
              <a:gd name="connsiteX3505" fmla="*/ 2683354 w 12192000"/>
              <a:gd name="connsiteY3505" fmla="*/ 1047352 h 1436337"/>
              <a:gd name="connsiteX3506" fmla="*/ 2671467 w 12192000"/>
              <a:gd name="connsiteY3506" fmla="*/ 1036999 h 1436337"/>
              <a:gd name="connsiteX3507" fmla="*/ 2687012 w 12192000"/>
              <a:gd name="connsiteY3507" fmla="*/ 1029729 h 1436337"/>
              <a:gd name="connsiteX3508" fmla="*/ 5026523 w 12192000"/>
              <a:gd name="connsiteY3508" fmla="*/ 1029068 h 1436337"/>
              <a:gd name="connsiteX3509" fmla="*/ 5036583 w 12192000"/>
              <a:gd name="connsiteY3509" fmla="*/ 1038100 h 1436337"/>
              <a:gd name="connsiteX3510" fmla="*/ 5023171 w 12192000"/>
              <a:gd name="connsiteY3510" fmla="*/ 1044268 h 1436337"/>
              <a:gd name="connsiteX3511" fmla="*/ 5013111 w 12192000"/>
              <a:gd name="connsiteY3511" fmla="*/ 1035236 h 1436337"/>
              <a:gd name="connsiteX3512" fmla="*/ 5026523 w 12192000"/>
              <a:gd name="connsiteY3512" fmla="*/ 1029068 h 1436337"/>
              <a:gd name="connsiteX3513" fmla="*/ 2952802 w 12192000"/>
              <a:gd name="connsiteY3513" fmla="*/ 1028847 h 1436337"/>
              <a:gd name="connsiteX3514" fmla="*/ 2964689 w 12192000"/>
              <a:gd name="connsiteY3514" fmla="*/ 1039201 h 1436337"/>
              <a:gd name="connsiteX3515" fmla="*/ 2948837 w 12192000"/>
              <a:gd name="connsiteY3515" fmla="*/ 1046471 h 1436337"/>
              <a:gd name="connsiteX3516" fmla="*/ 2936949 w 12192000"/>
              <a:gd name="connsiteY3516" fmla="*/ 1036117 h 1436337"/>
              <a:gd name="connsiteX3517" fmla="*/ 2952802 w 12192000"/>
              <a:gd name="connsiteY3517" fmla="*/ 1028847 h 1436337"/>
              <a:gd name="connsiteX3518" fmla="*/ 6115608 w 12192000"/>
              <a:gd name="connsiteY3518" fmla="*/ 1028406 h 1436337"/>
              <a:gd name="connsiteX3519" fmla="*/ 6126886 w 12192000"/>
              <a:gd name="connsiteY3519" fmla="*/ 1038320 h 1436337"/>
              <a:gd name="connsiteX3520" fmla="*/ 6111951 w 12192000"/>
              <a:gd name="connsiteY3520" fmla="*/ 1045149 h 1436337"/>
              <a:gd name="connsiteX3521" fmla="*/ 6100673 w 12192000"/>
              <a:gd name="connsiteY3521" fmla="*/ 1035236 h 1436337"/>
              <a:gd name="connsiteX3522" fmla="*/ 6115608 w 12192000"/>
              <a:gd name="connsiteY3522" fmla="*/ 1028406 h 1436337"/>
              <a:gd name="connsiteX3523" fmla="*/ 8474773 w 12192000"/>
              <a:gd name="connsiteY3523" fmla="*/ 1027966 h 1436337"/>
              <a:gd name="connsiteX3524" fmla="*/ 8484528 w 12192000"/>
              <a:gd name="connsiteY3524" fmla="*/ 1036558 h 1436337"/>
              <a:gd name="connsiteX3525" fmla="*/ 8471421 w 12192000"/>
              <a:gd name="connsiteY3525" fmla="*/ 1042506 h 1436337"/>
              <a:gd name="connsiteX3526" fmla="*/ 8461668 w 12192000"/>
              <a:gd name="connsiteY3526" fmla="*/ 1033914 h 1436337"/>
              <a:gd name="connsiteX3527" fmla="*/ 8474773 w 12192000"/>
              <a:gd name="connsiteY3527" fmla="*/ 1027966 h 1436337"/>
              <a:gd name="connsiteX3528" fmla="*/ 10313643 w 12192000"/>
              <a:gd name="connsiteY3528" fmla="*/ 1027305 h 1436337"/>
              <a:gd name="connsiteX3529" fmla="*/ 10324615 w 12192000"/>
              <a:gd name="connsiteY3529" fmla="*/ 1036998 h 1436337"/>
              <a:gd name="connsiteX3530" fmla="*/ 10309985 w 12192000"/>
              <a:gd name="connsiteY3530" fmla="*/ 1043827 h 1436337"/>
              <a:gd name="connsiteX3531" fmla="*/ 10299012 w 12192000"/>
              <a:gd name="connsiteY3531" fmla="*/ 1034134 h 1436337"/>
              <a:gd name="connsiteX3532" fmla="*/ 10313643 w 12192000"/>
              <a:gd name="connsiteY3532" fmla="*/ 1027305 h 1436337"/>
              <a:gd name="connsiteX3533" fmla="*/ 1762254 w 12192000"/>
              <a:gd name="connsiteY3533" fmla="*/ 1027305 h 1436337"/>
              <a:gd name="connsiteX3534" fmla="*/ 1774141 w 12192000"/>
              <a:gd name="connsiteY3534" fmla="*/ 1037659 h 1436337"/>
              <a:gd name="connsiteX3535" fmla="*/ 1758597 w 12192000"/>
              <a:gd name="connsiteY3535" fmla="*/ 1044929 h 1436337"/>
              <a:gd name="connsiteX3536" fmla="*/ 1746710 w 12192000"/>
              <a:gd name="connsiteY3536" fmla="*/ 1034575 h 1436337"/>
              <a:gd name="connsiteX3537" fmla="*/ 1762254 w 12192000"/>
              <a:gd name="connsiteY3537" fmla="*/ 1027305 h 1436337"/>
              <a:gd name="connsiteX3538" fmla="*/ 2555033 w 12192000"/>
              <a:gd name="connsiteY3538" fmla="*/ 1026424 h 1436337"/>
              <a:gd name="connsiteX3539" fmla="*/ 2566921 w 12192000"/>
              <a:gd name="connsiteY3539" fmla="*/ 1036778 h 1436337"/>
              <a:gd name="connsiteX3540" fmla="*/ 2551376 w 12192000"/>
              <a:gd name="connsiteY3540" fmla="*/ 1044047 h 1436337"/>
              <a:gd name="connsiteX3541" fmla="*/ 2539490 w 12192000"/>
              <a:gd name="connsiteY3541" fmla="*/ 1033694 h 1436337"/>
              <a:gd name="connsiteX3542" fmla="*/ 2555033 w 12192000"/>
              <a:gd name="connsiteY3542" fmla="*/ 1026424 h 1436337"/>
              <a:gd name="connsiteX3543" fmla="*/ 9610159 w 12192000"/>
              <a:gd name="connsiteY3543" fmla="*/ 1025984 h 1436337"/>
              <a:gd name="connsiteX3544" fmla="*/ 9620828 w 12192000"/>
              <a:gd name="connsiteY3544" fmla="*/ 1035456 h 1436337"/>
              <a:gd name="connsiteX3545" fmla="*/ 9606502 w 12192000"/>
              <a:gd name="connsiteY3545" fmla="*/ 1042065 h 1436337"/>
              <a:gd name="connsiteX3546" fmla="*/ 9595835 w 12192000"/>
              <a:gd name="connsiteY3546" fmla="*/ 1032592 h 1436337"/>
              <a:gd name="connsiteX3547" fmla="*/ 9610159 w 12192000"/>
              <a:gd name="connsiteY3547" fmla="*/ 1025984 h 1436337"/>
              <a:gd name="connsiteX3548" fmla="*/ 9136803 w 12192000"/>
              <a:gd name="connsiteY3548" fmla="*/ 1025763 h 1436337"/>
              <a:gd name="connsiteX3549" fmla="*/ 9147166 w 12192000"/>
              <a:gd name="connsiteY3549" fmla="*/ 1034795 h 1436337"/>
              <a:gd name="connsiteX3550" fmla="*/ 9133450 w 12192000"/>
              <a:gd name="connsiteY3550" fmla="*/ 1041184 h 1436337"/>
              <a:gd name="connsiteX3551" fmla="*/ 9123087 w 12192000"/>
              <a:gd name="connsiteY3551" fmla="*/ 1032152 h 1436337"/>
              <a:gd name="connsiteX3552" fmla="*/ 9136803 w 12192000"/>
              <a:gd name="connsiteY3552" fmla="*/ 1025763 h 1436337"/>
              <a:gd name="connsiteX3553" fmla="*/ 6227166 w 12192000"/>
              <a:gd name="connsiteY3553" fmla="*/ 1025543 h 1436337"/>
              <a:gd name="connsiteX3554" fmla="*/ 6238443 w 12192000"/>
              <a:gd name="connsiteY3554" fmla="*/ 1035676 h 1436337"/>
              <a:gd name="connsiteX3555" fmla="*/ 6223203 w 12192000"/>
              <a:gd name="connsiteY3555" fmla="*/ 1042726 h 1436337"/>
              <a:gd name="connsiteX3556" fmla="*/ 6211926 w 12192000"/>
              <a:gd name="connsiteY3556" fmla="*/ 1032592 h 1436337"/>
              <a:gd name="connsiteX3557" fmla="*/ 6227166 w 12192000"/>
              <a:gd name="connsiteY3557" fmla="*/ 1025543 h 1436337"/>
              <a:gd name="connsiteX3558" fmla="*/ 6010757 w 12192000"/>
              <a:gd name="connsiteY3558" fmla="*/ 1025543 h 1436337"/>
              <a:gd name="connsiteX3559" fmla="*/ 6021729 w 12192000"/>
              <a:gd name="connsiteY3559" fmla="*/ 1035236 h 1436337"/>
              <a:gd name="connsiteX3560" fmla="*/ 6007404 w 12192000"/>
              <a:gd name="connsiteY3560" fmla="*/ 1041845 h 1436337"/>
              <a:gd name="connsiteX3561" fmla="*/ 5996431 w 12192000"/>
              <a:gd name="connsiteY3561" fmla="*/ 1032372 h 1436337"/>
              <a:gd name="connsiteX3562" fmla="*/ 6010757 w 12192000"/>
              <a:gd name="connsiteY3562" fmla="*/ 1025543 h 1436337"/>
              <a:gd name="connsiteX3563" fmla="*/ 8589684 w 12192000"/>
              <a:gd name="connsiteY3563" fmla="*/ 1025322 h 1436337"/>
              <a:gd name="connsiteX3564" fmla="*/ 8599437 w 12192000"/>
              <a:gd name="connsiteY3564" fmla="*/ 1034134 h 1436337"/>
              <a:gd name="connsiteX3565" fmla="*/ 8586330 w 12192000"/>
              <a:gd name="connsiteY3565" fmla="*/ 1040083 h 1436337"/>
              <a:gd name="connsiteX3566" fmla="*/ 8576577 w 12192000"/>
              <a:gd name="connsiteY3566" fmla="*/ 1031271 h 1436337"/>
              <a:gd name="connsiteX3567" fmla="*/ 8589684 w 12192000"/>
              <a:gd name="connsiteY3567" fmla="*/ 1025322 h 1436337"/>
              <a:gd name="connsiteX3568" fmla="*/ 6723688 w 12192000"/>
              <a:gd name="connsiteY3568" fmla="*/ 1025322 h 1436337"/>
              <a:gd name="connsiteX3569" fmla="*/ 6736794 w 12192000"/>
              <a:gd name="connsiteY3569" fmla="*/ 1036778 h 1436337"/>
              <a:gd name="connsiteX3570" fmla="*/ 6719421 w 12192000"/>
              <a:gd name="connsiteY3570" fmla="*/ 1044708 h 1436337"/>
              <a:gd name="connsiteX3571" fmla="*/ 6706314 w 12192000"/>
              <a:gd name="connsiteY3571" fmla="*/ 1033253 h 1436337"/>
              <a:gd name="connsiteX3572" fmla="*/ 6723688 w 12192000"/>
              <a:gd name="connsiteY3572" fmla="*/ 1025322 h 1436337"/>
              <a:gd name="connsiteX3573" fmla="*/ 7848711 w 12192000"/>
              <a:gd name="connsiteY3573" fmla="*/ 1025102 h 1436337"/>
              <a:gd name="connsiteX3574" fmla="*/ 7859073 w 12192000"/>
              <a:gd name="connsiteY3574" fmla="*/ 1034355 h 1436337"/>
              <a:gd name="connsiteX3575" fmla="*/ 7845053 w 12192000"/>
              <a:gd name="connsiteY3575" fmla="*/ 1040743 h 1436337"/>
              <a:gd name="connsiteX3576" fmla="*/ 7834689 w 12192000"/>
              <a:gd name="connsiteY3576" fmla="*/ 1031491 h 1436337"/>
              <a:gd name="connsiteX3577" fmla="*/ 7848711 w 12192000"/>
              <a:gd name="connsiteY3577" fmla="*/ 1025102 h 1436337"/>
              <a:gd name="connsiteX3578" fmla="*/ 7309821 w 12192000"/>
              <a:gd name="connsiteY3578" fmla="*/ 1023780 h 1436337"/>
              <a:gd name="connsiteX3579" fmla="*/ 7322623 w 12192000"/>
              <a:gd name="connsiteY3579" fmla="*/ 1035016 h 1436337"/>
              <a:gd name="connsiteX3580" fmla="*/ 7305859 w 12192000"/>
              <a:gd name="connsiteY3580" fmla="*/ 1042726 h 1436337"/>
              <a:gd name="connsiteX3581" fmla="*/ 7293057 w 12192000"/>
              <a:gd name="connsiteY3581" fmla="*/ 1031491 h 1436337"/>
              <a:gd name="connsiteX3582" fmla="*/ 7309821 w 12192000"/>
              <a:gd name="connsiteY3582" fmla="*/ 1023780 h 1436337"/>
              <a:gd name="connsiteX3583" fmla="*/ 7745993 w 12192000"/>
              <a:gd name="connsiteY3583" fmla="*/ 1023120 h 1436337"/>
              <a:gd name="connsiteX3584" fmla="*/ 7756661 w 12192000"/>
              <a:gd name="connsiteY3584" fmla="*/ 1032592 h 1436337"/>
              <a:gd name="connsiteX3585" fmla="*/ 7742336 w 12192000"/>
              <a:gd name="connsiteY3585" fmla="*/ 1039201 h 1436337"/>
              <a:gd name="connsiteX3586" fmla="*/ 7731667 w 12192000"/>
              <a:gd name="connsiteY3586" fmla="*/ 1029729 h 1436337"/>
              <a:gd name="connsiteX3587" fmla="*/ 7745993 w 12192000"/>
              <a:gd name="connsiteY3587" fmla="*/ 1023120 h 1436337"/>
              <a:gd name="connsiteX3588" fmla="*/ 3087219 w 12192000"/>
              <a:gd name="connsiteY3588" fmla="*/ 1022239 h 1436337"/>
              <a:gd name="connsiteX3589" fmla="*/ 3099108 w 12192000"/>
              <a:gd name="connsiteY3589" fmla="*/ 1032592 h 1436337"/>
              <a:gd name="connsiteX3590" fmla="*/ 3083253 w 12192000"/>
              <a:gd name="connsiteY3590" fmla="*/ 1039862 h 1436337"/>
              <a:gd name="connsiteX3591" fmla="*/ 3071370 w 12192000"/>
              <a:gd name="connsiteY3591" fmla="*/ 1029508 h 1436337"/>
              <a:gd name="connsiteX3592" fmla="*/ 3087219 w 12192000"/>
              <a:gd name="connsiteY3592" fmla="*/ 1022239 h 1436337"/>
              <a:gd name="connsiteX3593" fmla="*/ 505614 w 12192000"/>
              <a:gd name="connsiteY3593" fmla="*/ 1022239 h 1436337"/>
              <a:gd name="connsiteX3594" fmla="*/ 516586 w 12192000"/>
              <a:gd name="connsiteY3594" fmla="*/ 1031932 h 1436337"/>
              <a:gd name="connsiteX3595" fmla="*/ 501652 w 12192000"/>
              <a:gd name="connsiteY3595" fmla="*/ 1038761 h 1436337"/>
              <a:gd name="connsiteX3596" fmla="*/ 490679 w 12192000"/>
              <a:gd name="connsiteY3596" fmla="*/ 1029068 h 1436337"/>
              <a:gd name="connsiteX3597" fmla="*/ 505614 w 12192000"/>
              <a:gd name="connsiteY3597" fmla="*/ 1022239 h 1436337"/>
              <a:gd name="connsiteX3598" fmla="*/ 7430523 w 12192000"/>
              <a:gd name="connsiteY3598" fmla="*/ 1021798 h 1436337"/>
              <a:gd name="connsiteX3599" fmla="*/ 7442410 w 12192000"/>
              <a:gd name="connsiteY3599" fmla="*/ 1032372 h 1436337"/>
              <a:gd name="connsiteX3600" fmla="*/ 7426255 w 12192000"/>
              <a:gd name="connsiteY3600" fmla="*/ 1039642 h 1436337"/>
              <a:gd name="connsiteX3601" fmla="*/ 7414368 w 12192000"/>
              <a:gd name="connsiteY3601" fmla="*/ 1029068 h 1436337"/>
              <a:gd name="connsiteX3602" fmla="*/ 7430523 w 12192000"/>
              <a:gd name="connsiteY3602" fmla="*/ 1021798 h 1436337"/>
              <a:gd name="connsiteX3603" fmla="*/ 6454243 w 12192000"/>
              <a:gd name="connsiteY3603" fmla="*/ 1021577 h 1436337"/>
              <a:gd name="connsiteX3604" fmla="*/ 6466435 w 12192000"/>
              <a:gd name="connsiteY3604" fmla="*/ 1032372 h 1436337"/>
              <a:gd name="connsiteX3605" fmla="*/ 6449976 w 12192000"/>
              <a:gd name="connsiteY3605" fmla="*/ 1039862 h 1436337"/>
              <a:gd name="connsiteX3606" fmla="*/ 6437784 w 12192000"/>
              <a:gd name="connsiteY3606" fmla="*/ 1029067 h 1436337"/>
              <a:gd name="connsiteX3607" fmla="*/ 6454243 w 12192000"/>
              <a:gd name="connsiteY3607" fmla="*/ 1021577 h 1436337"/>
              <a:gd name="connsiteX3608" fmla="*/ 7948686 w 12192000"/>
              <a:gd name="connsiteY3608" fmla="*/ 1021137 h 1436337"/>
              <a:gd name="connsiteX3609" fmla="*/ 7959049 w 12192000"/>
              <a:gd name="connsiteY3609" fmla="*/ 1030169 h 1436337"/>
              <a:gd name="connsiteX3610" fmla="*/ 7945333 w 12192000"/>
              <a:gd name="connsiteY3610" fmla="*/ 1036558 h 1436337"/>
              <a:gd name="connsiteX3611" fmla="*/ 7934970 w 12192000"/>
              <a:gd name="connsiteY3611" fmla="*/ 1027526 h 1436337"/>
              <a:gd name="connsiteX3612" fmla="*/ 7948686 w 12192000"/>
              <a:gd name="connsiteY3612" fmla="*/ 1021137 h 1436337"/>
              <a:gd name="connsiteX3613" fmla="*/ 1504160 w 12192000"/>
              <a:gd name="connsiteY3613" fmla="*/ 1020696 h 1436337"/>
              <a:gd name="connsiteX3614" fmla="*/ 1514827 w 12192000"/>
              <a:gd name="connsiteY3614" fmla="*/ 1030169 h 1436337"/>
              <a:gd name="connsiteX3615" fmla="*/ 1500502 w 12192000"/>
              <a:gd name="connsiteY3615" fmla="*/ 1036778 h 1436337"/>
              <a:gd name="connsiteX3616" fmla="*/ 1489834 w 12192000"/>
              <a:gd name="connsiteY3616" fmla="*/ 1027305 h 1436337"/>
              <a:gd name="connsiteX3617" fmla="*/ 1504160 w 12192000"/>
              <a:gd name="connsiteY3617" fmla="*/ 1020696 h 1436337"/>
              <a:gd name="connsiteX3618" fmla="*/ 8362828 w 12192000"/>
              <a:gd name="connsiteY3618" fmla="*/ 1020554 h 1436337"/>
              <a:gd name="connsiteX3619" fmla="*/ 8372626 w 12192000"/>
              <a:gd name="connsiteY3619" fmla="*/ 1029273 h 1436337"/>
              <a:gd name="connsiteX3620" fmla="*/ 8359551 w 12192000"/>
              <a:gd name="connsiteY3620" fmla="*/ 1035345 h 1436337"/>
              <a:gd name="connsiteX3621" fmla="*/ 8349753 w 12192000"/>
              <a:gd name="connsiteY3621" fmla="*/ 1026626 h 1436337"/>
              <a:gd name="connsiteX3622" fmla="*/ 8362828 w 12192000"/>
              <a:gd name="connsiteY3622" fmla="*/ 1020554 h 1436337"/>
              <a:gd name="connsiteX3623" fmla="*/ 2423666 w 12192000"/>
              <a:gd name="connsiteY3623" fmla="*/ 1020476 h 1436337"/>
              <a:gd name="connsiteX3624" fmla="*/ 2435553 w 12192000"/>
              <a:gd name="connsiteY3624" fmla="*/ 1030830 h 1436337"/>
              <a:gd name="connsiteX3625" fmla="*/ 2420008 w 12192000"/>
              <a:gd name="connsiteY3625" fmla="*/ 1038100 h 1436337"/>
              <a:gd name="connsiteX3626" fmla="*/ 2408122 w 12192000"/>
              <a:gd name="connsiteY3626" fmla="*/ 1027746 h 1436337"/>
              <a:gd name="connsiteX3627" fmla="*/ 2423666 w 12192000"/>
              <a:gd name="connsiteY3627" fmla="*/ 1020476 h 1436337"/>
              <a:gd name="connsiteX3628" fmla="*/ 7171137 w 12192000"/>
              <a:gd name="connsiteY3628" fmla="*/ 1020256 h 1436337"/>
              <a:gd name="connsiteX3629" fmla="*/ 7184243 w 12192000"/>
              <a:gd name="connsiteY3629" fmla="*/ 1031711 h 1436337"/>
              <a:gd name="connsiteX3630" fmla="*/ 7166870 w 12192000"/>
              <a:gd name="connsiteY3630" fmla="*/ 1039642 h 1436337"/>
              <a:gd name="connsiteX3631" fmla="*/ 7153763 w 12192000"/>
              <a:gd name="connsiteY3631" fmla="*/ 1028187 h 1436337"/>
              <a:gd name="connsiteX3632" fmla="*/ 7171137 w 12192000"/>
              <a:gd name="connsiteY3632" fmla="*/ 1020256 h 1436337"/>
              <a:gd name="connsiteX3633" fmla="*/ 5911087 w 12192000"/>
              <a:gd name="connsiteY3633" fmla="*/ 1019815 h 1436337"/>
              <a:gd name="connsiteX3634" fmla="*/ 5921755 w 12192000"/>
              <a:gd name="connsiteY3634" fmla="*/ 1029288 h 1436337"/>
              <a:gd name="connsiteX3635" fmla="*/ 5907734 w 12192000"/>
              <a:gd name="connsiteY3635" fmla="*/ 1035896 h 1436337"/>
              <a:gd name="connsiteX3636" fmla="*/ 5897066 w 12192000"/>
              <a:gd name="connsiteY3636" fmla="*/ 1026424 h 1436337"/>
              <a:gd name="connsiteX3637" fmla="*/ 5911087 w 12192000"/>
              <a:gd name="connsiteY3637" fmla="*/ 1019815 h 1436337"/>
              <a:gd name="connsiteX3638" fmla="*/ 10444402 w 12192000"/>
              <a:gd name="connsiteY3638" fmla="*/ 1019595 h 1436337"/>
              <a:gd name="connsiteX3639" fmla="*/ 10455375 w 12192000"/>
              <a:gd name="connsiteY3639" fmla="*/ 1029288 h 1436337"/>
              <a:gd name="connsiteX3640" fmla="*/ 10440745 w 12192000"/>
              <a:gd name="connsiteY3640" fmla="*/ 1036117 h 1436337"/>
              <a:gd name="connsiteX3641" fmla="*/ 10429772 w 12192000"/>
              <a:gd name="connsiteY3641" fmla="*/ 1026424 h 1436337"/>
              <a:gd name="connsiteX3642" fmla="*/ 10444402 w 12192000"/>
              <a:gd name="connsiteY3642" fmla="*/ 1019595 h 1436337"/>
              <a:gd name="connsiteX3643" fmla="*/ 3621824 w 12192000"/>
              <a:gd name="connsiteY3643" fmla="*/ 1019595 h 1436337"/>
              <a:gd name="connsiteX3644" fmla="*/ 3633707 w 12192000"/>
              <a:gd name="connsiteY3644" fmla="*/ 1029949 h 1436337"/>
              <a:gd name="connsiteX3645" fmla="*/ 3617864 w 12192000"/>
              <a:gd name="connsiteY3645" fmla="*/ 1037219 h 1436337"/>
              <a:gd name="connsiteX3646" fmla="*/ 3605991 w 12192000"/>
              <a:gd name="connsiteY3646" fmla="*/ 1026865 h 1436337"/>
              <a:gd name="connsiteX3647" fmla="*/ 3621824 w 12192000"/>
              <a:gd name="connsiteY3647" fmla="*/ 1019595 h 1436337"/>
              <a:gd name="connsiteX3648" fmla="*/ 7539947 w 12192000"/>
              <a:gd name="connsiteY3648" fmla="*/ 1018714 h 1436337"/>
              <a:gd name="connsiteX3649" fmla="*/ 7551529 w 12192000"/>
              <a:gd name="connsiteY3649" fmla="*/ 1028847 h 1436337"/>
              <a:gd name="connsiteX3650" fmla="*/ 7536289 w 12192000"/>
              <a:gd name="connsiteY3650" fmla="*/ 1035896 h 1436337"/>
              <a:gd name="connsiteX3651" fmla="*/ 7524707 w 12192000"/>
              <a:gd name="connsiteY3651" fmla="*/ 1025763 h 1436337"/>
              <a:gd name="connsiteX3652" fmla="*/ 7539947 w 12192000"/>
              <a:gd name="connsiteY3652" fmla="*/ 1018714 h 1436337"/>
              <a:gd name="connsiteX3653" fmla="*/ 4225082 w 12192000"/>
              <a:gd name="connsiteY3653" fmla="*/ 1018273 h 1436337"/>
              <a:gd name="connsiteX3654" fmla="*/ 4236059 w 12192000"/>
              <a:gd name="connsiteY3654" fmla="*/ 1027966 h 1436337"/>
              <a:gd name="connsiteX3655" fmla="*/ 4221428 w 12192000"/>
              <a:gd name="connsiteY3655" fmla="*/ 1034796 h 1436337"/>
              <a:gd name="connsiteX3656" fmla="*/ 4210452 w 12192000"/>
              <a:gd name="connsiteY3656" fmla="*/ 1025102 h 1436337"/>
              <a:gd name="connsiteX3657" fmla="*/ 4225082 w 12192000"/>
              <a:gd name="connsiteY3657" fmla="*/ 1018273 h 1436337"/>
              <a:gd name="connsiteX3658" fmla="*/ 773243 w 12192000"/>
              <a:gd name="connsiteY3658" fmla="*/ 1017392 h 1436337"/>
              <a:gd name="connsiteX3659" fmla="*/ 784216 w 12192000"/>
              <a:gd name="connsiteY3659" fmla="*/ 1026865 h 1436337"/>
              <a:gd name="connsiteX3660" fmla="*/ 769890 w 12192000"/>
              <a:gd name="connsiteY3660" fmla="*/ 1033473 h 1436337"/>
              <a:gd name="connsiteX3661" fmla="*/ 758918 w 12192000"/>
              <a:gd name="connsiteY3661" fmla="*/ 1023780 h 1436337"/>
              <a:gd name="connsiteX3662" fmla="*/ 773243 w 12192000"/>
              <a:gd name="connsiteY3662" fmla="*/ 1017392 h 1436337"/>
              <a:gd name="connsiteX3663" fmla="*/ 7639617 w 12192000"/>
              <a:gd name="connsiteY3663" fmla="*/ 1015630 h 1436337"/>
              <a:gd name="connsiteX3664" fmla="*/ 7650589 w 12192000"/>
              <a:gd name="connsiteY3664" fmla="*/ 1025323 h 1436337"/>
              <a:gd name="connsiteX3665" fmla="*/ 7635959 w 12192000"/>
              <a:gd name="connsiteY3665" fmla="*/ 1031932 h 1436337"/>
              <a:gd name="connsiteX3666" fmla="*/ 7624987 w 12192000"/>
              <a:gd name="connsiteY3666" fmla="*/ 1022239 h 1436337"/>
              <a:gd name="connsiteX3667" fmla="*/ 7639617 w 12192000"/>
              <a:gd name="connsiteY3667" fmla="*/ 1015630 h 1436337"/>
              <a:gd name="connsiteX3668" fmla="*/ 6587267 w 12192000"/>
              <a:gd name="connsiteY3668" fmla="*/ 1014947 h 1436337"/>
              <a:gd name="connsiteX3669" fmla="*/ 6599941 w 12192000"/>
              <a:gd name="connsiteY3669" fmla="*/ 1026007 h 1436337"/>
              <a:gd name="connsiteX3670" fmla="*/ 6583122 w 12192000"/>
              <a:gd name="connsiteY3670" fmla="*/ 1033654 h 1436337"/>
              <a:gd name="connsiteX3671" fmla="*/ 6570447 w 12192000"/>
              <a:gd name="connsiteY3671" fmla="*/ 1022594 h 1436337"/>
              <a:gd name="connsiteX3672" fmla="*/ 6587267 w 12192000"/>
              <a:gd name="connsiteY3672" fmla="*/ 1014947 h 1436337"/>
              <a:gd name="connsiteX3673" fmla="*/ 3222245 w 12192000"/>
              <a:gd name="connsiteY3673" fmla="*/ 1014528 h 1436337"/>
              <a:gd name="connsiteX3674" fmla="*/ 3234130 w 12192000"/>
              <a:gd name="connsiteY3674" fmla="*/ 1024882 h 1436337"/>
              <a:gd name="connsiteX3675" fmla="*/ 3218281 w 12192000"/>
              <a:gd name="connsiteY3675" fmla="*/ 1032152 h 1436337"/>
              <a:gd name="connsiteX3676" fmla="*/ 3206395 w 12192000"/>
              <a:gd name="connsiteY3676" fmla="*/ 1021798 h 1436337"/>
              <a:gd name="connsiteX3677" fmla="*/ 3222245 w 12192000"/>
              <a:gd name="connsiteY3677" fmla="*/ 1014528 h 1436337"/>
              <a:gd name="connsiteX3678" fmla="*/ 4914348 w 12192000"/>
              <a:gd name="connsiteY3678" fmla="*/ 1013867 h 1436337"/>
              <a:gd name="connsiteX3679" fmla="*/ 4924408 w 12192000"/>
              <a:gd name="connsiteY3679" fmla="*/ 1022899 h 1436337"/>
              <a:gd name="connsiteX3680" fmla="*/ 4910996 w 12192000"/>
              <a:gd name="connsiteY3680" fmla="*/ 1029068 h 1436337"/>
              <a:gd name="connsiteX3681" fmla="*/ 4900937 w 12192000"/>
              <a:gd name="connsiteY3681" fmla="*/ 1020035 h 1436337"/>
              <a:gd name="connsiteX3682" fmla="*/ 4914348 w 12192000"/>
              <a:gd name="connsiteY3682" fmla="*/ 1013867 h 1436337"/>
              <a:gd name="connsiteX3683" fmla="*/ 4635724 w 12192000"/>
              <a:gd name="connsiteY3683" fmla="*/ 1013867 h 1436337"/>
              <a:gd name="connsiteX3684" fmla="*/ 4646087 w 12192000"/>
              <a:gd name="connsiteY3684" fmla="*/ 1022899 h 1436337"/>
              <a:gd name="connsiteX3685" fmla="*/ 4632370 w 12192000"/>
              <a:gd name="connsiteY3685" fmla="*/ 1029288 h 1436337"/>
              <a:gd name="connsiteX3686" fmla="*/ 4622007 w 12192000"/>
              <a:gd name="connsiteY3686" fmla="*/ 1020256 h 1436337"/>
              <a:gd name="connsiteX3687" fmla="*/ 4635724 w 12192000"/>
              <a:gd name="connsiteY3687" fmla="*/ 1013867 h 1436337"/>
              <a:gd name="connsiteX3688" fmla="*/ 8706423 w 12192000"/>
              <a:gd name="connsiteY3688" fmla="*/ 1013206 h 1436337"/>
              <a:gd name="connsiteX3689" fmla="*/ 8716177 w 12192000"/>
              <a:gd name="connsiteY3689" fmla="*/ 1022018 h 1436337"/>
              <a:gd name="connsiteX3690" fmla="*/ 8703070 w 12192000"/>
              <a:gd name="connsiteY3690" fmla="*/ 1027966 h 1436337"/>
              <a:gd name="connsiteX3691" fmla="*/ 8693317 w 12192000"/>
              <a:gd name="connsiteY3691" fmla="*/ 1019155 h 1436337"/>
              <a:gd name="connsiteX3692" fmla="*/ 8706423 w 12192000"/>
              <a:gd name="connsiteY3692" fmla="*/ 1013206 h 1436337"/>
              <a:gd name="connsiteX3693" fmla="*/ 6346039 w 12192000"/>
              <a:gd name="connsiteY3693" fmla="*/ 1012986 h 1436337"/>
              <a:gd name="connsiteX3694" fmla="*/ 6357621 w 12192000"/>
              <a:gd name="connsiteY3694" fmla="*/ 1023340 h 1436337"/>
              <a:gd name="connsiteX3695" fmla="*/ 6342076 w 12192000"/>
              <a:gd name="connsiteY3695" fmla="*/ 1030389 h 1436337"/>
              <a:gd name="connsiteX3696" fmla="*/ 6330493 w 12192000"/>
              <a:gd name="connsiteY3696" fmla="*/ 1020035 h 1436337"/>
              <a:gd name="connsiteX3697" fmla="*/ 6346039 w 12192000"/>
              <a:gd name="connsiteY3697" fmla="*/ 1012986 h 1436337"/>
              <a:gd name="connsiteX3698" fmla="*/ 5608428 w 12192000"/>
              <a:gd name="connsiteY3698" fmla="*/ 1012986 h 1436337"/>
              <a:gd name="connsiteX3699" fmla="*/ 5618487 w 12192000"/>
              <a:gd name="connsiteY3699" fmla="*/ 1022018 h 1436337"/>
              <a:gd name="connsiteX3700" fmla="*/ 5605075 w 12192000"/>
              <a:gd name="connsiteY3700" fmla="*/ 1028186 h 1436337"/>
              <a:gd name="connsiteX3701" fmla="*/ 5595016 w 12192000"/>
              <a:gd name="connsiteY3701" fmla="*/ 1019154 h 1436337"/>
              <a:gd name="connsiteX3702" fmla="*/ 5608428 w 12192000"/>
              <a:gd name="connsiteY3702" fmla="*/ 1012986 h 1436337"/>
              <a:gd name="connsiteX3703" fmla="*/ 2293211 w 12192000"/>
              <a:gd name="connsiteY3703" fmla="*/ 1012986 h 1436337"/>
              <a:gd name="connsiteX3704" fmla="*/ 2305099 w 12192000"/>
              <a:gd name="connsiteY3704" fmla="*/ 1023340 h 1436337"/>
              <a:gd name="connsiteX3705" fmla="*/ 2289553 w 12192000"/>
              <a:gd name="connsiteY3705" fmla="*/ 1030609 h 1436337"/>
              <a:gd name="connsiteX3706" fmla="*/ 2277666 w 12192000"/>
              <a:gd name="connsiteY3706" fmla="*/ 1020255 h 1436337"/>
              <a:gd name="connsiteX3707" fmla="*/ 2293211 w 12192000"/>
              <a:gd name="connsiteY3707" fmla="*/ 1012986 h 1436337"/>
              <a:gd name="connsiteX3708" fmla="*/ 8976782 w 12192000"/>
              <a:gd name="connsiteY3708" fmla="*/ 1012545 h 1436337"/>
              <a:gd name="connsiteX3709" fmla="*/ 8986840 w 12192000"/>
              <a:gd name="connsiteY3709" fmla="*/ 1021357 h 1436337"/>
              <a:gd name="connsiteX3710" fmla="*/ 8973429 w 12192000"/>
              <a:gd name="connsiteY3710" fmla="*/ 1027526 h 1436337"/>
              <a:gd name="connsiteX3711" fmla="*/ 8963371 w 12192000"/>
              <a:gd name="connsiteY3711" fmla="*/ 1018714 h 1436337"/>
              <a:gd name="connsiteX3712" fmla="*/ 8976782 w 12192000"/>
              <a:gd name="connsiteY3712" fmla="*/ 1012545 h 1436337"/>
              <a:gd name="connsiteX3713" fmla="*/ 4465311 w 12192000"/>
              <a:gd name="connsiteY3713" fmla="*/ 1012325 h 1436337"/>
              <a:gd name="connsiteX3714" fmla="*/ 4475982 w 12192000"/>
              <a:gd name="connsiteY3714" fmla="*/ 1021578 h 1436337"/>
              <a:gd name="connsiteX3715" fmla="*/ 4461959 w 12192000"/>
              <a:gd name="connsiteY3715" fmla="*/ 1027966 h 1436337"/>
              <a:gd name="connsiteX3716" fmla="*/ 4451288 w 12192000"/>
              <a:gd name="connsiteY3716" fmla="*/ 1018714 h 1436337"/>
              <a:gd name="connsiteX3717" fmla="*/ 4465311 w 12192000"/>
              <a:gd name="connsiteY3717" fmla="*/ 1012325 h 1436337"/>
              <a:gd name="connsiteX3718" fmla="*/ 1897279 w 12192000"/>
              <a:gd name="connsiteY3718" fmla="*/ 1012105 h 1436337"/>
              <a:gd name="connsiteX3719" fmla="*/ 1909166 w 12192000"/>
              <a:gd name="connsiteY3719" fmla="*/ 1022459 h 1436337"/>
              <a:gd name="connsiteX3720" fmla="*/ 1893621 w 12192000"/>
              <a:gd name="connsiteY3720" fmla="*/ 1029729 h 1436337"/>
              <a:gd name="connsiteX3721" fmla="*/ 1881734 w 12192000"/>
              <a:gd name="connsiteY3721" fmla="*/ 1019375 h 1436337"/>
              <a:gd name="connsiteX3722" fmla="*/ 1897279 w 12192000"/>
              <a:gd name="connsiteY3722" fmla="*/ 1012105 h 1436337"/>
              <a:gd name="connsiteX3723" fmla="*/ 3490157 w 12192000"/>
              <a:gd name="connsiteY3723" fmla="*/ 1010342 h 1436337"/>
              <a:gd name="connsiteX3724" fmla="*/ 3502045 w 12192000"/>
              <a:gd name="connsiteY3724" fmla="*/ 1020696 h 1436337"/>
              <a:gd name="connsiteX3725" fmla="*/ 3486195 w 12192000"/>
              <a:gd name="connsiteY3725" fmla="*/ 1027966 h 1436337"/>
              <a:gd name="connsiteX3726" fmla="*/ 3474308 w 12192000"/>
              <a:gd name="connsiteY3726" fmla="*/ 1017612 h 1436337"/>
              <a:gd name="connsiteX3727" fmla="*/ 3490157 w 12192000"/>
              <a:gd name="connsiteY3727" fmla="*/ 1010342 h 1436337"/>
              <a:gd name="connsiteX3728" fmla="*/ 9432764 w 12192000"/>
              <a:gd name="connsiteY3728" fmla="*/ 1010122 h 1436337"/>
              <a:gd name="connsiteX3729" fmla="*/ 9443433 w 12192000"/>
              <a:gd name="connsiteY3729" fmla="*/ 1019375 h 1436337"/>
              <a:gd name="connsiteX3730" fmla="*/ 9429413 w 12192000"/>
              <a:gd name="connsiteY3730" fmla="*/ 1025763 h 1436337"/>
              <a:gd name="connsiteX3731" fmla="*/ 9418744 w 12192000"/>
              <a:gd name="connsiteY3731" fmla="*/ 1016511 h 1436337"/>
              <a:gd name="connsiteX3732" fmla="*/ 9432764 w 12192000"/>
              <a:gd name="connsiteY3732" fmla="*/ 1010122 h 1436337"/>
              <a:gd name="connsiteX3733" fmla="*/ 3356963 w 12192000"/>
              <a:gd name="connsiteY3733" fmla="*/ 1009461 h 1436337"/>
              <a:gd name="connsiteX3734" fmla="*/ 3368851 w 12192000"/>
              <a:gd name="connsiteY3734" fmla="*/ 1019815 h 1436337"/>
              <a:gd name="connsiteX3735" fmla="*/ 3353000 w 12192000"/>
              <a:gd name="connsiteY3735" fmla="*/ 1027085 h 1436337"/>
              <a:gd name="connsiteX3736" fmla="*/ 3341114 w 12192000"/>
              <a:gd name="connsiteY3736" fmla="*/ 1016731 h 1436337"/>
              <a:gd name="connsiteX3737" fmla="*/ 3356963 w 12192000"/>
              <a:gd name="connsiteY3737" fmla="*/ 1009461 h 1436337"/>
              <a:gd name="connsiteX3738" fmla="*/ 11532545 w 12192000"/>
              <a:gd name="connsiteY3738" fmla="*/ 1009021 h 1436337"/>
              <a:gd name="connsiteX3739" fmla="*/ 11540736 w 12192000"/>
              <a:gd name="connsiteY3739" fmla="*/ 1012435 h 1436337"/>
              <a:gd name="connsiteX3740" fmla="*/ 11542959 w 12192000"/>
              <a:gd name="connsiteY3740" fmla="*/ 1017873 h 1436337"/>
              <a:gd name="connsiteX3741" fmla="*/ 11545422 w 12192000"/>
              <a:gd name="connsiteY3741" fmla="*/ 1015299 h 1436337"/>
              <a:gd name="connsiteX3742" fmla="*/ 11554490 w 12192000"/>
              <a:gd name="connsiteY3742" fmla="*/ 1014087 h 1436337"/>
              <a:gd name="connsiteX3743" fmla="*/ 11564853 w 12192000"/>
              <a:gd name="connsiteY3743" fmla="*/ 1023340 h 1436337"/>
              <a:gd name="connsiteX3744" fmla="*/ 11550832 w 12192000"/>
              <a:gd name="connsiteY3744" fmla="*/ 1029728 h 1436337"/>
              <a:gd name="connsiteX3745" fmla="*/ 11542793 w 12192000"/>
              <a:gd name="connsiteY3745" fmla="*/ 1026424 h 1436337"/>
              <a:gd name="connsiteX3746" fmla="*/ 11540735 w 12192000"/>
              <a:gd name="connsiteY3746" fmla="*/ 1021158 h 1436337"/>
              <a:gd name="connsiteX3747" fmla="*/ 11538374 w 12192000"/>
              <a:gd name="connsiteY3747" fmla="*/ 1023698 h 1436337"/>
              <a:gd name="connsiteX3748" fmla="*/ 11529192 w 12192000"/>
              <a:gd name="connsiteY3748" fmla="*/ 1025102 h 1436337"/>
              <a:gd name="connsiteX3749" fmla="*/ 11518523 w 12192000"/>
              <a:gd name="connsiteY3749" fmla="*/ 1015630 h 1436337"/>
              <a:gd name="connsiteX3750" fmla="*/ 11532545 w 12192000"/>
              <a:gd name="connsiteY3750" fmla="*/ 1009021 h 1436337"/>
              <a:gd name="connsiteX3751" fmla="*/ 11058882 w 12192000"/>
              <a:gd name="connsiteY3751" fmla="*/ 1008360 h 1436337"/>
              <a:gd name="connsiteX3752" fmla="*/ 11070160 w 12192000"/>
              <a:gd name="connsiteY3752" fmla="*/ 1018273 h 1436337"/>
              <a:gd name="connsiteX3753" fmla="*/ 11054920 w 12192000"/>
              <a:gd name="connsiteY3753" fmla="*/ 1025322 h 1436337"/>
              <a:gd name="connsiteX3754" fmla="*/ 11043642 w 12192000"/>
              <a:gd name="connsiteY3754" fmla="*/ 1015409 h 1436337"/>
              <a:gd name="connsiteX3755" fmla="*/ 11058882 w 12192000"/>
              <a:gd name="connsiteY3755" fmla="*/ 1008360 h 1436337"/>
              <a:gd name="connsiteX3756" fmla="*/ 5817207 w 12192000"/>
              <a:gd name="connsiteY3756" fmla="*/ 1008139 h 1436337"/>
              <a:gd name="connsiteX3757" fmla="*/ 5827571 w 12192000"/>
              <a:gd name="connsiteY3757" fmla="*/ 1017392 h 1436337"/>
              <a:gd name="connsiteX3758" fmla="*/ 5813854 w 12192000"/>
              <a:gd name="connsiteY3758" fmla="*/ 1023780 h 1436337"/>
              <a:gd name="connsiteX3759" fmla="*/ 5803491 w 12192000"/>
              <a:gd name="connsiteY3759" fmla="*/ 1014528 h 1436337"/>
              <a:gd name="connsiteX3760" fmla="*/ 5817207 w 12192000"/>
              <a:gd name="connsiteY3760" fmla="*/ 1008139 h 1436337"/>
              <a:gd name="connsiteX3761" fmla="*/ 10576076 w 12192000"/>
              <a:gd name="connsiteY3761" fmla="*/ 1007699 h 1436337"/>
              <a:gd name="connsiteX3762" fmla="*/ 10587049 w 12192000"/>
              <a:gd name="connsiteY3762" fmla="*/ 1017392 h 1436337"/>
              <a:gd name="connsiteX3763" fmla="*/ 10572419 w 12192000"/>
              <a:gd name="connsiteY3763" fmla="*/ 1024221 h 1436337"/>
              <a:gd name="connsiteX3764" fmla="*/ 10561446 w 12192000"/>
              <a:gd name="connsiteY3764" fmla="*/ 1014528 h 1436337"/>
              <a:gd name="connsiteX3765" fmla="*/ 10576076 w 12192000"/>
              <a:gd name="connsiteY3765" fmla="*/ 1007699 h 1436337"/>
              <a:gd name="connsiteX3766" fmla="*/ 8046527 w 12192000"/>
              <a:gd name="connsiteY3766" fmla="*/ 1007479 h 1436337"/>
              <a:gd name="connsiteX3767" fmla="*/ 8056586 w 12192000"/>
              <a:gd name="connsiteY3767" fmla="*/ 1016291 h 1436337"/>
              <a:gd name="connsiteX3768" fmla="*/ 8043174 w 12192000"/>
              <a:gd name="connsiteY3768" fmla="*/ 1022459 h 1436337"/>
              <a:gd name="connsiteX3769" fmla="*/ 8033116 w 12192000"/>
              <a:gd name="connsiteY3769" fmla="*/ 1013647 h 1436337"/>
              <a:gd name="connsiteX3770" fmla="*/ 8046527 w 12192000"/>
              <a:gd name="connsiteY3770" fmla="*/ 1007479 h 1436337"/>
              <a:gd name="connsiteX3771" fmla="*/ 11697442 w 12192000"/>
              <a:gd name="connsiteY3771" fmla="*/ 1007258 h 1436337"/>
              <a:gd name="connsiteX3772" fmla="*/ 11707806 w 12192000"/>
              <a:gd name="connsiteY3772" fmla="*/ 1016290 h 1436337"/>
              <a:gd name="connsiteX3773" fmla="*/ 11694089 w 12192000"/>
              <a:gd name="connsiteY3773" fmla="*/ 1022459 h 1436337"/>
              <a:gd name="connsiteX3774" fmla="*/ 11683725 w 12192000"/>
              <a:gd name="connsiteY3774" fmla="*/ 1013427 h 1436337"/>
              <a:gd name="connsiteX3775" fmla="*/ 11697442 w 12192000"/>
              <a:gd name="connsiteY3775" fmla="*/ 1007258 h 1436337"/>
              <a:gd name="connsiteX3776" fmla="*/ 2162148 w 12192000"/>
              <a:gd name="connsiteY3776" fmla="*/ 1007038 h 1436337"/>
              <a:gd name="connsiteX3777" fmla="*/ 2174035 w 12192000"/>
              <a:gd name="connsiteY3777" fmla="*/ 1017392 h 1436337"/>
              <a:gd name="connsiteX3778" fmla="*/ 2158491 w 12192000"/>
              <a:gd name="connsiteY3778" fmla="*/ 1024662 h 1436337"/>
              <a:gd name="connsiteX3779" fmla="*/ 2146604 w 12192000"/>
              <a:gd name="connsiteY3779" fmla="*/ 1014308 h 1436337"/>
              <a:gd name="connsiteX3780" fmla="*/ 2162148 w 12192000"/>
              <a:gd name="connsiteY3780" fmla="*/ 1007038 h 1436337"/>
              <a:gd name="connsiteX3781" fmla="*/ 1030510 w 12192000"/>
              <a:gd name="connsiteY3781" fmla="*/ 1006818 h 1436337"/>
              <a:gd name="connsiteX3782" fmla="*/ 1041177 w 12192000"/>
              <a:gd name="connsiteY3782" fmla="*/ 1016291 h 1436337"/>
              <a:gd name="connsiteX3783" fmla="*/ 1027157 w 12192000"/>
              <a:gd name="connsiteY3783" fmla="*/ 1022899 h 1436337"/>
              <a:gd name="connsiteX3784" fmla="*/ 1016488 w 12192000"/>
              <a:gd name="connsiteY3784" fmla="*/ 1013427 h 1436337"/>
              <a:gd name="connsiteX3785" fmla="*/ 1030510 w 12192000"/>
              <a:gd name="connsiteY3785" fmla="*/ 1006818 h 1436337"/>
              <a:gd name="connsiteX3786" fmla="*/ 9739700 w 12192000"/>
              <a:gd name="connsiteY3786" fmla="*/ 1006598 h 1436337"/>
              <a:gd name="connsiteX3787" fmla="*/ 9750368 w 12192000"/>
              <a:gd name="connsiteY3787" fmla="*/ 1016070 h 1436337"/>
              <a:gd name="connsiteX3788" fmla="*/ 9736042 w 12192000"/>
              <a:gd name="connsiteY3788" fmla="*/ 1022679 h 1436337"/>
              <a:gd name="connsiteX3789" fmla="*/ 9725375 w 12192000"/>
              <a:gd name="connsiteY3789" fmla="*/ 1013206 h 1436337"/>
              <a:gd name="connsiteX3790" fmla="*/ 9739700 w 12192000"/>
              <a:gd name="connsiteY3790" fmla="*/ 1006598 h 1436337"/>
              <a:gd name="connsiteX3791" fmla="*/ 6876393 w 12192000"/>
              <a:gd name="connsiteY3791" fmla="*/ 1006157 h 1436337"/>
              <a:gd name="connsiteX3792" fmla="*/ 6889500 w 12192000"/>
              <a:gd name="connsiteY3792" fmla="*/ 1017612 h 1436337"/>
              <a:gd name="connsiteX3793" fmla="*/ 6872126 w 12192000"/>
              <a:gd name="connsiteY3793" fmla="*/ 1025543 h 1436337"/>
              <a:gd name="connsiteX3794" fmla="*/ 6859019 w 12192000"/>
              <a:gd name="connsiteY3794" fmla="*/ 1014087 h 1436337"/>
              <a:gd name="connsiteX3795" fmla="*/ 6876393 w 12192000"/>
              <a:gd name="connsiteY3795" fmla="*/ 1006157 h 1436337"/>
              <a:gd name="connsiteX3796" fmla="*/ 2030475 w 12192000"/>
              <a:gd name="connsiteY3796" fmla="*/ 1005716 h 1436337"/>
              <a:gd name="connsiteX3797" fmla="*/ 2042363 w 12192000"/>
              <a:gd name="connsiteY3797" fmla="*/ 1016070 h 1436337"/>
              <a:gd name="connsiteX3798" fmla="*/ 2026818 w 12192000"/>
              <a:gd name="connsiteY3798" fmla="*/ 1023340 h 1436337"/>
              <a:gd name="connsiteX3799" fmla="*/ 2014931 w 12192000"/>
              <a:gd name="connsiteY3799" fmla="*/ 1012986 h 1436337"/>
              <a:gd name="connsiteX3800" fmla="*/ 2030475 w 12192000"/>
              <a:gd name="connsiteY3800" fmla="*/ 1005716 h 1436337"/>
              <a:gd name="connsiteX3801" fmla="*/ 8252268 w 12192000"/>
              <a:gd name="connsiteY3801" fmla="*/ 1004395 h 1436337"/>
              <a:gd name="connsiteX3802" fmla="*/ 8262023 w 12192000"/>
              <a:gd name="connsiteY3802" fmla="*/ 1012986 h 1436337"/>
              <a:gd name="connsiteX3803" fmla="*/ 8248916 w 12192000"/>
              <a:gd name="connsiteY3803" fmla="*/ 1018934 h 1436337"/>
              <a:gd name="connsiteX3804" fmla="*/ 8239162 w 12192000"/>
              <a:gd name="connsiteY3804" fmla="*/ 1010343 h 1436337"/>
              <a:gd name="connsiteX3805" fmla="*/ 8252268 w 12192000"/>
              <a:gd name="connsiteY3805" fmla="*/ 1004395 h 1436337"/>
              <a:gd name="connsiteX3806" fmla="*/ 7025746 w 12192000"/>
              <a:gd name="connsiteY3806" fmla="*/ 1004395 h 1436337"/>
              <a:gd name="connsiteX3807" fmla="*/ 7038853 w 12192000"/>
              <a:gd name="connsiteY3807" fmla="*/ 1015850 h 1436337"/>
              <a:gd name="connsiteX3808" fmla="*/ 7021480 w 12192000"/>
              <a:gd name="connsiteY3808" fmla="*/ 1023781 h 1436337"/>
              <a:gd name="connsiteX3809" fmla="*/ 7008373 w 12192000"/>
              <a:gd name="connsiteY3809" fmla="*/ 1012325 h 1436337"/>
              <a:gd name="connsiteX3810" fmla="*/ 7025746 w 12192000"/>
              <a:gd name="connsiteY3810" fmla="*/ 1004395 h 1436337"/>
              <a:gd name="connsiteX3811" fmla="*/ 4036395 w 12192000"/>
              <a:gd name="connsiteY3811" fmla="*/ 1004395 h 1436337"/>
              <a:gd name="connsiteX3812" fmla="*/ 4047667 w 12192000"/>
              <a:gd name="connsiteY3812" fmla="*/ 1014308 h 1436337"/>
              <a:gd name="connsiteX3813" fmla="*/ 4032746 w 12192000"/>
              <a:gd name="connsiteY3813" fmla="*/ 1021137 h 1436337"/>
              <a:gd name="connsiteX3814" fmla="*/ 4021467 w 12192000"/>
              <a:gd name="connsiteY3814" fmla="*/ 1011224 h 1436337"/>
              <a:gd name="connsiteX3815" fmla="*/ 4036395 w 12192000"/>
              <a:gd name="connsiteY3815" fmla="*/ 1004395 h 1436337"/>
              <a:gd name="connsiteX3816" fmla="*/ 11817839 w 12192000"/>
              <a:gd name="connsiteY3816" fmla="*/ 1004174 h 1436337"/>
              <a:gd name="connsiteX3817" fmla="*/ 11828202 w 12192000"/>
              <a:gd name="connsiteY3817" fmla="*/ 1013206 h 1436337"/>
              <a:gd name="connsiteX3818" fmla="*/ 11814486 w 12192000"/>
              <a:gd name="connsiteY3818" fmla="*/ 1019375 h 1436337"/>
              <a:gd name="connsiteX3819" fmla="*/ 11804123 w 12192000"/>
              <a:gd name="connsiteY3819" fmla="*/ 1010342 h 1436337"/>
              <a:gd name="connsiteX3820" fmla="*/ 11817839 w 12192000"/>
              <a:gd name="connsiteY3820" fmla="*/ 1004174 h 1436337"/>
              <a:gd name="connsiteX3821" fmla="*/ 11458782 w 12192000"/>
              <a:gd name="connsiteY3821" fmla="*/ 1003073 h 1436337"/>
              <a:gd name="connsiteX3822" fmla="*/ 11470060 w 12192000"/>
              <a:gd name="connsiteY3822" fmla="*/ 1013206 h 1436337"/>
              <a:gd name="connsiteX3823" fmla="*/ 11454820 w 12192000"/>
              <a:gd name="connsiteY3823" fmla="*/ 1020256 h 1436337"/>
              <a:gd name="connsiteX3824" fmla="*/ 11443542 w 12192000"/>
              <a:gd name="connsiteY3824" fmla="*/ 1010122 h 1436337"/>
              <a:gd name="connsiteX3825" fmla="*/ 11458782 w 12192000"/>
              <a:gd name="connsiteY3825" fmla="*/ 1003073 h 1436337"/>
              <a:gd name="connsiteX3826" fmla="*/ 3836119 w 12192000"/>
              <a:gd name="connsiteY3826" fmla="*/ 1002191 h 1436337"/>
              <a:gd name="connsiteX3827" fmla="*/ 3847694 w 12192000"/>
              <a:gd name="connsiteY3827" fmla="*/ 1012325 h 1436337"/>
              <a:gd name="connsiteX3828" fmla="*/ 3832464 w 12192000"/>
              <a:gd name="connsiteY3828" fmla="*/ 1019375 h 1436337"/>
              <a:gd name="connsiteX3829" fmla="*/ 3820884 w 12192000"/>
              <a:gd name="connsiteY3829" fmla="*/ 1009241 h 1436337"/>
              <a:gd name="connsiteX3830" fmla="*/ 3836119 w 12192000"/>
              <a:gd name="connsiteY3830" fmla="*/ 1002191 h 1436337"/>
              <a:gd name="connsiteX3831" fmla="*/ 104788 w 12192000"/>
              <a:gd name="connsiteY3831" fmla="*/ 1001971 h 1436337"/>
              <a:gd name="connsiteX3832" fmla="*/ 116066 w 12192000"/>
              <a:gd name="connsiteY3832" fmla="*/ 1011885 h 1436337"/>
              <a:gd name="connsiteX3833" fmla="*/ 100826 w 12192000"/>
              <a:gd name="connsiteY3833" fmla="*/ 1018934 h 1436337"/>
              <a:gd name="connsiteX3834" fmla="*/ 89548 w 12192000"/>
              <a:gd name="connsiteY3834" fmla="*/ 1009021 h 1436337"/>
              <a:gd name="connsiteX3835" fmla="*/ 104788 w 12192000"/>
              <a:gd name="connsiteY3835" fmla="*/ 1001971 h 1436337"/>
              <a:gd name="connsiteX3836" fmla="*/ 7733496 w 12192000"/>
              <a:gd name="connsiteY3836" fmla="*/ 1001090 h 1436337"/>
              <a:gd name="connsiteX3837" fmla="*/ 7743859 w 12192000"/>
              <a:gd name="connsiteY3837" fmla="*/ 1010342 h 1436337"/>
              <a:gd name="connsiteX3838" fmla="*/ 7729838 w 12192000"/>
              <a:gd name="connsiteY3838" fmla="*/ 1016731 h 1436337"/>
              <a:gd name="connsiteX3839" fmla="*/ 7719475 w 12192000"/>
              <a:gd name="connsiteY3839" fmla="*/ 1007478 h 1436337"/>
              <a:gd name="connsiteX3840" fmla="*/ 7733496 w 12192000"/>
              <a:gd name="connsiteY3840" fmla="*/ 1001090 h 1436337"/>
              <a:gd name="connsiteX3841" fmla="*/ 7305859 w 12192000"/>
              <a:gd name="connsiteY3841" fmla="*/ 1000429 h 1436337"/>
              <a:gd name="connsiteX3842" fmla="*/ 7318051 w 12192000"/>
              <a:gd name="connsiteY3842" fmla="*/ 1011224 h 1436337"/>
              <a:gd name="connsiteX3843" fmla="*/ 7301592 w 12192000"/>
              <a:gd name="connsiteY3843" fmla="*/ 1018714 h 1436337"/>
              <a:gd name="connsiteX3844" fmla="*/ 7289400 w 12192000"/>
              <a:gd name="connsiteY3844" fmla="*/ 1007919 h 1436337"/>
              <a:gd name="connsiteX3845" fmla="*/ 7305859 w 12192000"/>
              <a:gd name="connsiteY3845" fmla="*/ 1000429 h 1436337"/>
              <a:gd name="connsiteX3846" fmla="*/ 7530498 w 12192000"/>
              <a:gd name="connsiteY3846" fmla="*/ 999548 h 1436337"/>
              <a:gd name="connsiteX3847" fmla="*/ 7541776 w 12192000"/>
              <a:gd name="connsiteY3847" fmla="*/ 1009461 h 1436337"/>
              <a:gd name="connsiteX3848" fmla="*/ 7526840 w 12192000"/>
              <a:gd name="connsiteY3848" fmla="*/ 1016290 h 1436337"/>
              <a:gd name="connsiteX3849" fmla="*/ 7515563 w 12192000"/>
              <a:gd name="connsiteY3849" fmla="*/ 1006377 h 1436337"/>
              <a:gd name="connsiteX3850" fmla="*/ 7530498 w 12192000"/>
              <a:gd name="connsiteY3850" fmla="*/ 999548 h 1436337"/>
              <a:gd name="connsiteX3851" fmla="*/ 6249416 w 12192000"/>
              <a:gd name="connsiteY3851" fmla="*/ 999548 h 1436337"/>
              <a:gd name="connsiteX3852" fmla="*/ 6260694 w 12192000"/>
              <a:gd name="connsiteY3852" fmla="*/ 1009461 h 1436337"/>
              <a:gd name="connsiteX3853" fmla="*/ 6245759 w 12192000"/>
              <a:gd name="connsiteY3853" fmla="*/ 1016290 h 1436337"/>
              <a:gd name="connsiteX3854" fmla="*/ 6234481 w 12192000"/>
              <a:gd name="connsiteY3854" fmla="*/ 1006377 h 1436337"/>
              <a:gd name="connsiteX3855" fmla="*/ 6249416 w 12192000"/>
              <a:gd name="connsiteY3855" fmla="*/ 999548 h 1436337"/>
              <a:gd name="connsiteX3856" fmla="*/ 7423818 w 12192000"/>
              <a:gd name="connsiteY3856" fmla="*/ 999108 h 1436337"/>
              <a:gd name="connsiteX3857" fmla="*/ 7435705 w 12192000"/>
              <a:gd name="connsiteY3857" fmla="*/ 1009461 h 1436337"/>
              <a:gd name="connsiteX3858" fmla="*/ 7420160 w 12192000"/>
              <a:gd name="connsiteY3858" fmla="*/ 1016731 h 1436337"/>
              <a:gd name="connsiteX3859" fmla="*/ 7408273 w 12192000"/>
              <a:gd name="connsiteY3859" fmla="*/ 1006378 h 1436337"/>
              <a:gd name="connsiteX3860" fmla="*/ 7423818 w 12192000"/>
              <a:gd name="connsiteY3860" fmla="*/ 999108 h 1436337"/>
              <a:gd name="connsiteX3861" fmla="*/ 4802478 w 12192000"/>
              <a:gd name="connsiteY3861" fmla="*/ 999108 h 1436337"/>
              <a:gd name="connsiteX3862" fmla="*/ 4812538 w 12192000"/>
              <a:gd name="connsiteY3862" fmla="*/ 1008140 h 1436337"/>
              <a:gd name="connsiteX3863" fmla="*/ 4799126 w 12192000"/>
              <a:gd name="connsiteY3863" fmla="*/ 1014308 h 1436337"/>
              <a:gd name="connsiteX3864" fmla="*/ 4789067 w 12192000"/>
              <a:gd name="connsiteY3864" fmla="*/ 1005276 h 1436337"/>
              <a:gd name="connsiteX3865" fmla="*/ 4802478 w 12192000"/>
              <a:gd name="connsiteY3865" fmla="*/ 999108 h 1436337"/>
              <a:gd name="connsiteX3866" fmla="*/ 9262381 w 12192000"/>
              <a:gd name="connsiteY3866" fmla="*/ 999107 h 1436337"/>
              <a:gd name="connsiteX3867" fmla="*/ 9272744 w 12192000"/>
              <a:gd name="connsiteY3867" fmla="*/ 1008139 h 1436337"/>
              <a:gd name="connsiteX3868" fmla="*/ 9259028 w 12192000"/>
              <a:gd name="connsiteY3868" fmla="*/ 1014528 h 1436337"/>
              <a:gd name="connsiteX3869" fmla="*/ 9248664 w 12192000"/>
              <a:gd name="connsiteY3869" fmla="*/ 1005496 h 1436337"/>
              <a:gd name="connsiteX3870" fmla="*/ 9262381 w 12192000"/>
              <a:gd name="connsiteY3870" fmla="*/ 999107 h 1436337"/>
              <a:gd name="connsiteX3871" fmla="*/ 1628516 w 12192000"/>
              <a:gd name="connsiteY3871" fmla="*/ 998667 h 1436337"/>
              <a:gd name="connsiteX3872" fmla="*/ 1639183 w 12192000"/>
              <a:gd name="connsiteY3872" fmla="*/ 1008140 h 1436337"/>
              <a:gd name="connsiteX3873" fmla="*/ 1634806 w 12192000"/>
              <a:gd name="connsiteY3873" fmla="*/ 1012812 h 1436337"/>
              <a:gd name="connsiteX3874" fmla="*/ 1636478 w 12192000"/>
              <a:gd name="connsiteY3874" fmla="*/ 1013485 h 1436337"/>
              <a:gd name="connsiteX3875" fmla="*/ 1638921 w 12192000"/>
              <a:gd name="connsiteY3875" fmla="*/ 1019605 h 1436337"/>
              <a:gd name="connsiteX3876" fmla="*/ 1636547 w 12192000"/>
              <a:gd name="connsiteY3876" fmla="*/ 1022122 h 1436337"/>
              <a:gd name="connsiteX3877" fmla="*/ 1636901 w 12192000"/>
              <a:gd name="connsiteY3877" fmla="*/ 1022266 h 1436337"/>
              <a:gd name="connsiteX3878" fmla="*/ 1639454 w 12192000"/>
              <a:gd name="connsiteY3878" fmla="*/ 1028627 h 1436337"/>
              <a:gd name="connsiteX3879" fmla="*/ 1634737 w 12192000"/>
              <a:gd name="connsiteY3879" fmla="*/ 1033728 h 1436337"/>
              <a:gd name="connsiteX3880" fmla="*/ 1636428 w 12192000"/>
              <a:gd name="connsiteY3880" fmla="*/ 1034410 h 1436337"/>
              <a:gd name="connsiteX3881" fmla="*/ 1639133 w 12192000"/>
              <a:gd name="connsiteY3881" fmla="*/ 1040963 h 1436337"/>
              <a:gd name="connsiteX3882" fmla="*/ 1623893 w 12192000"/>
              <a:gd name="connsiteY3882" fmla="*/ 1048013 h 1436337"/>
              <a:gd name="connsiteX3883" fmla="*/ 1612310 w 12192000"/>
              <a:gd name="connsiteY3883" fmla="*/ 1037879 h 1436337"/>
              <a:gd name="connsiteX3884" fmla="*/ 1617338 w 12192000"/>
              <a:gd name="connsiteY3884" fmla="*/ 1032533 h 1436337"/>
              <a:gd name="connsiteX3885" fmla="*/ 1615794 w 12192000"/>
              <a:gd name="connsiteY3885" fmla="*/ 1031904 h 1436337"/>
              <a:gd name="connsiteX3886" fmla="*/ 1613241 w 12192000"/>
              <a:gd name="connsiteY3886" fmla="*/ 1025543 h 1436337"/>
              <a:gd name="connsiteX3887" fmla="*/ 1616016 w 12192000"/>
              <a:gd name="connsiteY3887" fmla="*/ 1022633 h 1436337"/>
              <a:gd name="connsiteX3888" fmla="*/ 1613640 w 12192000"/>
              <a:gd name="connsiteY3888" fmla="*/ 1016681 h 1436337"/>
              <a:gd name="connsiteX3889" fmla="*/ 1618086 w 12192000"/>
              <a:gd name="connsiteY3889" fmla="*/ 1011965 h 1436337"/>
              <a:gd name="connsiteX3890" fmla="*/ 1616552 w 12192000"/>
              <a:gd name="connsiteY3890" fmla="*/ 1011334 h 1436337"/>
              <a:gd name="connsiteX3891" fmla="*/ 1614191 w 12192000"/>
              <a:gd name="connsiteY3891" fmla="*/ 1005276 h 1436337"/>
              <a:gd name="connsiteX3892" fmla="*/ 1628516 w 12192000"/>
              <a:gd name="connsiteY3892" fmla="*/ 998667 h 1436337"/>
              <a:gd name="connsiteX3893" fmla="*/ 7628035 w 12192000"/>
              <a:gd name="connsiteY3893" fmla="*/ 998447 h 1436337"/>
              <a:gd name="connsiteX3894" fmla="*/ 7638702 w 12192000"/>
              <a:gd name="connsiteY3894" fmla="*/ 1007919 h 1436337"/>
              <a:gd name="connsiteX3895" fmla="*/ 7624376 w 12192000"/>
              <a:gd name="connsiteY3895" fmla="*/ 1014528 h 1436337"/>
              <a:gd name="connsiteX3896" fmla="*/ 7613708 w 12192000"/>
              <a:gd name="connsiteY3896" fmla="*/ 1005055 h 1436337"/>
              <a:gd name="connsiteX3897" fmla="*/ 7628035 w 12192000"/>
              <a:gd name="connsiteY3897" fmla="*/ 998447 h 1436337"/>
              <a:gd name="connsiteX3898" fmla="*/ 6141212 w 12192000"/>
              <a:gd name="connsiteY3898" fmla="*/ 997565 h 1436337"/>
              <a:gd name="connsiteX3899" fmla="*/ 6152184 w 12192000"/>
              <a:gd name="connsiteY3899" fmla="*/ 1007258 h 1436337"/>
              <a:gd name="connsiteX3900" fmla="*/ 6137858 w 12192000"/>
              <a:gd name="connsiteY3900" fmla="*/ 1013867 h 1436337"/>
              <a:gd name="connsiteX3901" fmla="*/ 6126886 w 12192000"/>
              <a:gd name="connsiteY3901" fmla="*/ 1004174 h 1436337"/>
              <a:gd name="connsiteX3902" fmla="*/ 6141212 w 12192000"/>
              <a:gd name="connsiteY3902" fmla="*/ 997565 h 1436337"/>
              <a:gd name="connsiteX3903" fmla="*/ 4290574 w 12192000"/>
              <a:gd name="connsiteY3903" fmla="*/ 997324 h 1436337"/>
              <a:gd name="connsiteX3904" fmla="*/ 4301433 w 12192000"/>
              <a:gd name="connsiteY3904" fmla="*/ 1006834 h 1436337"/>
              <a:gd name="connsiteX3905" fmla="*/ 4287012 w 12192000"/>
              <a:gd name="connsiteY3905" fmla="*/ 1013420 h 1436337"/>
              <a:gd name="connsiteX3906" fmla="*/ 4276153 w 12192000"/>
              <a:gd name="connsiteY3906" fmla="*/ 1003910 h 1436337"/>
              <a:gd name="connsiteX3907" fmla="*/ 4290574 w 12192000"/>
              <a:gd name="connsiteY3907" fmla="*/ 997324 h 1436337"/>
              <a:gd name="connsiteX3908" fmla="*/ 1393843 w 12192000"/>
              <a:gd name="connsiteY3908" fmla="*/ 996464 h 1436337"/>
              <a:gd name="connsiteX3909" fmla="*/ 1404206 w 12192000"/>
              <a:gd name="connsiteY3909" fmla="*/ 1005716 h 1436337"/>
              <a:gd name="connsiteX3910" fmla="*/ 1390489 w 12192000"/>
              <a:gd name="connsiteY3910" fmla="*/ 1012105 h 1436337"/>
              <a:gd name="connsiteX3911" fmla="*/ 1380127 w 12192000"/>
              <a:gd name="connsiteY3911" fmla="*/ 1002852 h 1436337"/>
              <a:gd name="connsiteX3912" fmla="*/ 1393843 w 12192000"/>
              <a:gd name="connsiteY3912" fmla="*/ 996464 h 1436337"/>
              <a:gd name="connsiteX3913" fmla="*/ 11580967 w 12192000"/>
              <a:gd name="connsiteY3913" fmla="*/ 995861 h 1436337"/>
              <a:gd name="connsiteX3914" fmla="*/ 11591320 w 12192000"/>
              <a:gd name="connsiteY3914" fmla="*/ 1004866 h 1436337"/>
              <a:gd name="connsiteX3915" fmla="*/ 11577596 w 12192000"/>
              <a:gd name="connsiteY3915" fmla="*/ 1011087 h 1436337"/>
              <a:gd name="connsiteX3916" fmla="*/ 11567243 w 12192000"/>
              <a:gd name="connsiteY3916" fmla="*/ 1002082 h 1436337"/>
              <a:gd name="connsiteX3917" fmla="*/ 11580967 w 12192000"/>
              <a:gd name="connsiteY3917" fmla="*/ 995861 h 1436337"/>
              <a:gd name="connsiteX3918" fmla="*/ 6472226 w 12192000"/>
              <a:gd name="connsiteY3918" fmla="*/ 995362 h 1436337"/>
              <a:gd name="connsiteX3919" fmla="*/ 6484114 w 12192000"/>
              <a:gd name="connsiteY3919" fmla="*/ 1005936 h 1436337"/>
              <a:gd name="connsiteX3920" fmla="*/ 6468264 w 12192000"/>
              <a:gd name="connsiteY3920" fmla="*/ 1013206 h 1436337"/>
              <a:gd name="connsiteX3921" fmla="*/ 6456376 w 12192000"/>
              <a:gd name="connsiteY3921" fmla="*/ 1002632 h 1436337"/>
              <a:gd name="connsiteX3922" fmla="*/ 6472226 w 12192000"/>
              <a:gd name="connsiteY3922" fmla="*/ 995362 h 1436337"/>
              <a:gd name="connsiteX3923" fmla="*/ 7836214 w 12192000"/>
              <a:gd name="connsiteY3923" fmla="*/ 995142 h 1436337"/>
              <a:gd name="connsiteX3924" fmla="*/ 7846578 w 12192000"/>
              <a:gd name="connsiteY3924" fmla="*/ 1004174 h 1436337"/>
              <a:gd name="connsiteX3925" fmla="*/ 7832862 w 12192000"/>
              <a:gd name="connsiteY3925" fmla="*/ 1010343 h 1436337"/>
              <a:gd name="connsiteX3926" fmla="*/ 7822498 w 12192000"/>
              <a:gd name="connsiteY3926" fmla="*/ 1001311 h 1436337"/>
              <a:gd name="connsiteX3927" fmla="*/ 7836214 w 12192000"/>
              <a:gd name="connsiteY3927" fmla="*/ 995142 h 1436337"/>
              <a:gd name="connsiteX3928" fmla="*/ 1510883 w 12192000"/>
              <a:gd name="connsiteY3928" fmla="*/ 994701 h 1436337"/>
              <a:gd name="connsiteX3929" fmla="*/ 1521246 w 12192000"/>
              <a:gd name="connsiteY3929" fmla="*/ 1003954 h 1436337"/>
              <a:gd name="connsiteX3930" fmla="*/ 1507226 w 12192000"/>
              <a:gd name="connsiteY3930" fmla="*/ 1010342 h 1436337"/>
              <a:gd name="connsiteX3931" fmla="*/ 1496862 w 12192000"/>
              <a:gd name="connsiteY3931" fmla="*/ 1001090 h 1436337"/>
              <a:gd name="connsiteX3932" fmla="*/ 1510883 w 12192000"/>
              <a:gd name="connsiteY3932" fmla="*/ 994701 h 1436337"/>
              <a:gd name="connsiteX3933" fmla="*/ 11512122 w 12192000"/>
              <a:gd name="connsiteY3933" fmla="*/ 994041 h 1436337"/>
              <a:gd name="connsiteX3934" fmla="*/ 11523095 w 12192000"/>
              <a:gd name="connsiteY3934" fmla="*/ 1003734 h 1436337"/>
              <a:gd name="connsiteX3935" fmla="*/ 11508464 w 12192000"/>
              <a:gd name="connsiteY3935" fmla="*/ 1010342 h 1436337"/>
              <a:gd name="connsiteX3936" fmla="*/ 11497492 w 12192000"/>
              <a:gd name="connsiteY3936" fmla="*/ 1000649 h 1436337"/>
              <a:gd name="connsiteX3937" fmla="*/ 11512122 w 12192000"/>
              <a:gd name="connsiteY3937" fmla="*/ 994041 h 1436337"/>
              <a:gd name="connsiteX3938" fmla="*/ 8824990 w 12192000"/>
              <a:gd name="connsiteY3938" fmla="*/ 994041 h 1436337"/>
              <a:gd name="connsiteX3939" fmla="*/ 8834744 w 12192000"/>
              <a:gd name="connsiteY3939" fmla="*/ 1002852 h 1436337"/>
              <a:gd name="connsiteX3940" fmla="*/ 8821637 w 12192000"/>
              <a:gd name="connsiteY3940" fmla="*/ 1008801 h 1436337"/>
              <a:gd name="connsiteX3941" fmla="*/ 8811884 w 12192000"/>
              <a:gd name="connsiteY3941" fmla="*/ 999989 h 1436337"/>
              <a:gd name="connsiteX3942" fmla="*/ 8824990 w 12192000"/>
              <a:gd name="connsiteY3942" fmla="*/ 994041 h 1436337"/>
              <a:gd name="connsiteX3943" fmla="*/ 9868632 w 12192000"/>
              <a:gd name="connsiteY3943" fmla="*/ 991397 h 1436337"/>
              <a:gd name="connsiteX3944" fmla="*/ 9879300 w 12192000"/>
              <a:gd name="connsiteY3944" fmla="*/ 1000870 h 1436337"/>
              <a:gd name="connsiteX3945" fmla="*/ 9864975 w 12192000"/>
              <a:gd name="connsiteY3945" fmla="*/ 1007478 h 1436337"/>
              <a:gd name="connsiteX3946" fmla="*/ 9854306 w 12192000"/>
              <a:gd name="connsiteY3946" fmla="*/ 998006 h 1436337"/>
              <a:gd name="connsiteX3947" fmla="*/ 9868632 w 12192000"/>
              <a:gd name="connsiteY3947" fmla="*/ 991397 h 1436337"/>
              <a:gd name="connsiteX3948" fmla="*/ 10709274 w 12192000"/>
              <a:gd name="connsiteY3948" fmla="*/ 990516 h 1436337"/>
              <a:gd name="connsiteX3949" fmla="*/ 10720247 w 12192000"/>
              <a:gd name="connsiteY3949" fmla="*/ 1000209 h 1436337"/>
              <a:gd name="connsiteX3950" fmla="*/ 10705617 w 12192000"/>
              <a:gd name="connsiteY3950" fmla="*/ 1007038 h 1436337"/>
              <a:gd name="connsiteX3951" fmla="*/ 10694644 w 12192000"/>
              <a:gd name="connsiteY3951" fmla="*/ 997345 h 1436337"/>
              <a:gd name="connsiteX3952" fmla="*/ 10709274 w 12192000"/>
              <a:gd name="connsiteY3952" fmla="*/ 990516 h 1436337"/>
              <a:gd name="connsiteX3953" fmla="*/ 4523551 w 12192000"/>
              <a:gd name="connsiteY3953" fmla="*/ 990295 h 1436337"/>
              <a:gd name="connsiteX3954" fmla="*/ 4533915 w 12192000"/>
              <a:gd name="connsiteY3954" fmla="*/ 999328 h 1436337"/>
              <a:gd name="connsiteX3955" fmla="*/ 4520200 w 12192000"/>
              <a:gd name="connsiteY3955" fmla="*/ 1005716 h 1436337"/>
              <a:gd name="connsiteX3956" fmla="*/ 4509835 w 12192000"/>
              <a:gd name="connsiteY3956" fmla="*/ 996684 h 1436337"/>
              <a:gd name="connsiteX3957" fmla="*/ 4523551 w 12192000"/>
              <a:gd name="connsiteY3957" fmla="*/ 990295 h 1436337"/>
              <a:gd name="connsiteX3958" fmla="*/ 6365545 w 12192000"/>
              <a:gd name="connsiteY3958" fmla="*/ 990075 h 1436337"/>
              <a:gd name="connsiteX3959" fmla="*/ 6376823 w 12192000"/>
              <a:gd name="connsiteY3959" fmla="*/ 1000209 h 1436337"/>
              <a:gd name="connsiteX3960" fmla="*/ 6361583 w 12192000"/>
              <a:gd name="connsiteY3960" fmla="*/ 1007258 h 1436337"/>
              <a:gd name="connsiteX3961" fmla="*/ 6350305 w 12192000"/>
              <a:gd name="connsiteY3961" fmla="*/ 997125 h 1436337"/>
              <a:gd name="connsiteX3962" fmla="*/ 6365545 w 12192000"/>
              <a:gd name="connsiteY3962" fmla="*/ 990075 h 1436337"/>
              <a:gd name="connsiteX3963" fmla="*/ 7172356 w 12192000"/>
              <a:gd name="connsiteY3963" fmla="*/ 989194 h 1436337"/>
              <a:gd name="connsiteX3964" fmla="*/ 7184852 w 12192000"/>
              <a:gd name="connsiteY3964" fmla="*/ 1000429 h 1436337"/>
              <a:gd name="connsiteX3965" fmla="*/ 7168088 w 12192000"/>
              <a:gd name="connsiteY3965" fmla="*/ 1008140 h 1436337"/>
              <a:gd name="connsiteX3966" fmla="*/ 7155592 w 12192000"/>
              <a:gd name="connsiteY3966" fmla="*/ 996904 h 1436337"/>
              <a:gd name="connsiteX3967" fmla="*/ 7172356 w 12192000"/>
              <a:gd name="connsiteY3967" fmla="*/ 989194 h 1436337"/>
              <a:gd name="connsiteX3968" fmla="*/ 11196043 w 12192000"/>
              <a:gd name="connsiteY3968" fmla="*/ 988974 h 1436337"/>
              <a:gd name="connsiteX3969" fmla="*/ 11207321 w 12192000"/>
              <a:gd name="connsiteY3969" fmla="*/ 999108 h 1436337"/>
              <a:gd name="connsiteX3970" fmla="*/ 11192080 w 12192000"/>
              <a:gd name="connsiteY3970" fmla="*/ 1006157 h 1436337"/>
              <a:gd name="connsiteX3971" fmla="*/ 11180803 w 12192000"/>
              <a:gd name="connsiteY3971" fmla="*/ 996024 h 1436337"/>
              <a:gd name="connsiteX3972" fmla="*/ 11196043 w 12192000"/>
              <a:gd name="connsiteY3972" fmla="*/ 988974 h 1436337"/>
              <a:gd name="connsiteX3973" fmla="*/ 11940979 w 12192000"/>
              <a:gd name="connsiteY3973" fmla="*/ 988754 h 1436337"/>
              <a:gd name="connsiteX3974" fmla="*/ 11951341 w 12192000"/>
              <a:gd name="connsiteY3974" fmla="*/ 997786 h 1436337"/>
              <a:gd name="connsiteX3975" fmla="*/ 11937626 w 12192000"/>
              <a:gd name="connsiteY3975" fmla="*/ 1003954 h 1436337"/>
              <a:gd name="connsiteX3976" fmla="*/ 11927262 w 12192000"/>
              <a:gd name="connsiteY3976" fmla="*/ 994922 h 1436337"/>
              <a:gd name="connsiteX3977" fmla="*/ 11940979 w 12192000"/>
              <a:gd name="connsiteY3977" fmla="*/ 988754 h 1436337"/>
              <a:gd name="connsiteX3978" fmla="*/ 6039712 w 12192000"/>
              <a:gd name="connsiteY3978" fmla="*/ 987872 h 1436337"/>
              <a:gd name="connsiteX3979" fmla="*/ 6050380 w 12192000"/>
              <a:gd name="connsiteY3979" fmla="*/ 997345 h 1436337"/>
              <a:gd name="connsiteX3980" fmla="*/ 6036360 w 12192000"/>
              <a:gd name="connsiteY3980" fmla="*/ 1003954 h 1436337"/>
              <a:gd name="connsiteX3981" fmla="*/ 6025691 w 12192000"/>
              <a:gd name="connsiteY3981" fmla="*/ 994481 h 1436337"/>
              <a:gd name="connsiteX3982" fmla="*/ 6039712 w 12192000"/>
              <a:gd name="connsiteY3982" fmla="*/ 987872 h 1436337"/>
              <a:gd name="connsiteX3983" fmla="*/ 11488653 w 12192000"/>
              <a:gd name="connsiteY3983" fmla="*/ 987211 h 1436337"/>
              <a:gd name="connsiteX3984" fmla="*/ 11499929 w 12192000"/>
              <a:gd name="connsiteY3984" fmla="*/ 997125 h 1436337"/>
              <a:gd name="connsiteX3985" fmla="*/ 11484995 w 12192000"/>
              <a:gd name="connsiteY3985" fmla="*/ 1003954 h 1436337"/>
              <a:gd name="connsiteX3986" fmla="*/ 11473718 w 12192000"/>
              <a:gd name="connsiteY3986" fmla="*/ 994041 h 1436337"/>
              <a:gd name="connsiteX3987" fmla="*/ 11488653 w 12192000"/>
              <a:gd name="connsiteY3987" fmla="*/ 987211 h 1436337"/>
              <a:gd name="connsiteX3988" fmla="*/ 9099616 w 12192000"/>
              <a:gd name="connsiteY3988" fmla="*/ 986771 h 1436337"/>
              <a:gd name="connsiteX3989" fmla="*/ 9109675 w 12192000"/>
              <a:gd name="connsiteY3989" fmla="*/ 995582 h 1436337"/>
              <a:gd name="connsiteX3990" fmla="*/ 9096264 w 12192000"/>
              <a:gd name="connsiteY3990" fmla="*/ 1001751 h 1436337"/>
              <a:gd name="connsiteX3991" fmla="*/ 9086206 w 12192000"/>
              <a:gd name="connsiteY3991" fmla="*/ 992939 h 1436337"/>
              <a:gd name="connsiteX3992" fmla="*/ 9099616 w 12192000"/>
              <a:gd name="connsiteY3992" fmla="*/ 986771 h 1436337"/>
              <a:gd name="connsiteX3993" fmla="*/ 11329546 w 12192000"/>
              <a:gd name="connsiteY3993" fmla="*/ 985890 h 1436337"/>
              <a:gd name="connsiteX3994" fmla="*/ 11340825 w 12192000"/>
              <a:gd name="connsiteY3994" fmla="*/ 996023 h 1436337"/>
              <a:gd name="connsiteX3995" fmla="*/ 11325584 w 12192000"/>
              <a:gd name="connsiteY3995" fmla="*/ 1003073 h 1436337"/>
              <a:gd name="connsiteX3996" fmla="*/ 11314306 w 12192000"/>
              <a:gd name="connsiteY3996" fmla="*/ 992939 h 1436337"/>
              <a:gd name="connsiteX3997" fmla="*/ 11329546 w 12192000"/>
              <a:gd name="connsiteY3997" fmla="*/ 985890 h 1436337"/>
              <a:gd name="connsiteX3998" fmla="*/ 5301800 w 12192000"/>
              <a:gd name="connsiteY3998" fmla="*/ 985890 h 1436337"/>
              <a:gd name="connsiteX3999" fmla="*/ 5311859 w 12192000"/>
              <a:gd name="connsiteY3999" fmla="*/ 994701 h 1436337"/>
              <a:gd name="connsiteX4000" fmla="*/ 5298751 w 12192000"/>
              <a:gd name="connsiteY4000" fmla="*/ 1000870 h 1436337"/>
              <a:gd name="connsiteX4001" fmla="*/ 5288692 w 12192000"/>
              <a:gd name="connsiteY4001" fmla="*/ 992058 h 1436337"/>
              <a:gd name="connsiteX4002" fmla="*/ 5301800 w 12192000"/>
              <a:gd name="connsiteY4002" fmla="*/ 985890 h 1436337"/>
              <a:gd name="connsiteX4003" fmla="*/ 389792 w 12192000"/>
              <a:gd name="connsiteY4003" fmla="*/ 985890 h 1436337"/>
              <a:gd name="connsiteX4004" fmla="*/ 400765 w 12192000"/>
              <a:gd name="connsiteY4004" fmla="*/ 995583 h 1436337"/>
              <a:gd name="connsiteX4005" fmla="*/ 385829 w 12192000"/>
              <a:gd name="connsiteY4005" fmla="*/ 1002412 h 1436337"/>
              <a:gd name="connsiteX4006" fmla="*/ 374857 w 12192000"/>
              <a:gd name="connsiteY4006" fmla="*/ 992719 h 1436337"/>
              <a:gd name="connsiteX4007" fmla="*/ 389792 w 12192000"/>
              <a:gd name="connsiteY4007" fmla="*/ 985890 h 1436337"/>
              <a:gd name="connsiteX4008" fmla="*/ 1279544 w 12192000"/>
              <a:gd name="connsiteY4008" fmla="*/ 985229 h 1436337"/>
              <a:gd name="connsiteX4009" fmla="*/ 1289908 w 12192000"/>
              <a:gd name="connsiteY4009" fmla="*/ 994481 h 1436337"/>
              <a:gd name="connsiteX4010" fmla="*/ 1276191 w 12192000"/>
              <a:gd name="connsiteY4010" fmla="*/ 1000870 h 1436337"/>
              <a:gd name="connsiteX4011" fmla="*/ 1265829 w 12192000"/>
              <a:gd name="connsiteY4011" fmla="*/ 991617 h 1436337"/>
              <a:gd name="connsiteX4012" fmla="*/ 1279544 w 12192000"/>
              <a:gd name="connsiteY4012" fmla="*/ 985229 h 1436337"/>
              <a:gd name="connsiteX4013" fmla="*/ 4690610 w 12192000"/>
              <a:gd name="connsiteY4013" fmla="*/ 985008 h 1436337"/>
              <a:gd name="connsiteX4014" fmla="*/ 4700668 w 12192000"/>
              <a:gd name="connsiteY4014" fmla="*/ 994041 h 1436337"/>
              <a:gd name="connsiteX4015" fmla="*/ 4687257 w 12192000"/>
              <a:gd name="connsiteY4015" fmla="*/ 1000209 h 1436337"/>
              <a:gd name="connsiteX4016" fmla="*/ 4677197 w 12192000"/>
              <a:gd name="connsiteY4016" fmla="*/ 991177 h 1436337"/>
              <a:gd name="connsiteX4017" fmla="*/ 4690610 w 12192000"/>
              <a:gd name="connsiteY4017" fmla="*/ 985008 h 1436337"/>
              <a:gd name="connsiteX4018" fmla="*/ 5730661 w 12192000"/>
              <a:gd name="connsiteY4018" fmla="*/ 984788 h 1436337"/>
              <a:gd name="connsiteX4019" fmla="*/ 5740721 w 12192000"/>
              <a:gd name="connsiteY4019" fmla="*/ 993821 h 1436337"/>
              <a:gd name="connsiteX4020" fmla="*/ 5727308 w 12192000"/>
              <a:gd name="connsiteY4020" fmla="*/ 999988 h 1436337"/>
              <a:gd name="connsiteX4021" fmla="*/ 5717251 w 12192000"/>
              <a:gd name="connsiteY4021" fmla="*/ 990957 h 1436337"/>
              <a:gd name="connsiteX4022" fmla="*/ 5730661 w 12192000"/>
              <a:gd name="connsiteY4022" fmla="*/ 984788 h 1436337"/>
              <a:gd name="connsiteX4023" fmla="*/ 5188710 w 12192000"/>
              <a:gd name="connsiteY4023" fmla="*/ 984788 h 1436337"/>
              <a:gd name="connsiteX4024" fmla="*/ 5198770 w 12192000"/>
              <a:gd name="connsiteY4024" fmla="*/ 993600 h 1436337"/>
              <a:gd name="connsiteX4025" fmla="*/ 5185663 w 12192000"/>
              <a:gd name="connsiteY4025" fmla="*/ 999768 h 1436337"/>
              <a:gd name="connsiteX4026" fmla="*/ 5175603 w 12192000"/>
              <a:gd name="connsiteY4026" fmla="*/ 990957 h 1436337"/>
              <a:gd name="connsiteX4027" fmla="*/ 5188710 w 12192000"/>
              <a:gd name="connsiteY4027" fmla="*/ 984788 h 1436337"/>
              <a:gd name="connsiteX4028" fmla="*/ 9561087 w 12192000"/>
              <a:gd name="connsiteY4028" fmla="*/ 984127 h 1436337"/>
              <a:gd name="connsiteX4029" fmla="*/ 9571755 w 12192000"/>
              <a:gd name="connsiteY4029" fmla="*/ 993380 h 1436337"/>
              <a:gd name="connsiteX4030" fmla="*/ 9557733 w 12192000"/>
              <a:gd name="connsiteY4030" fmla="*/ 999768 h 1436337"/>
              <a:gd name="connsiteX4031" fmla="*/ 9547065 w 12192000"/>
              <a:gd name="connsiteY4031" fmla="*/ 990516 h 1436337"/>
              <a:gd name="connsiteX4032" fmla="*/ 9561087 w 12192000"/>
              <a:gd name="connsiteY4032" fmla="*/ 984127 h 1436337"/>
              <a:gd name="connsiteX4033" fmla="*/ 6738623 w 12192000"/>
              <a:gd name="connsiteY4033" fmla="*/ 983246 h 1436337"/>
              <a:gd name="connsiteX4034" fmla="*/ 6751119 w 12192000"/>
              <a:gd name="connsiteY4034" fmla="*/ 994261 h 1436337"/>
              <a:gd name="connsiteX4035" fmla="*/ 6734355 w 12192000"/>
              <a:gd name="connsiteY4035" fmla="*/ 1001971 h 1436337"/>
              <a:gd name="connsiteX4036" fmla="*/ 6721859 w 12192000"/>
              <a:gd name="connsiteY4036" fmla="*/ 990957 h 1436337"/>
              <a:gd name="connsiteX4037" fmla="*/ 6738623 w 12192000"/>
              <a:gd name="connsiteY4037" fmla="*/ 983246 h 1436337"/>
              <a:gd name="connsiteX4038" fmla="*/ 8143454 w 12192000"/>
              <a:gd name="connsiteY4038" fmla="*/ 982365 h 1436337"/>
              <a:gd name="connsiteX4039" fmla="*/ 8153207 w 12192000"/>
              <a:gd name="connsiteY4039" fmla="*/ 990957 h 1436337"/>
              <a:gd name="connsiteX4040" fmla="*/ 8140101 w 12192000"/>
              <a:gd name="connsiteY4040" fmla="*/ 996904 h 1436337"/>
              <a:gd name="connsiteX4041" fmla="*/ 8130347 w 12192000"/>
              <a:gd name="connsiteY4041" fmla="*/ 988313 h 1436337"/>
              <a:gd name="connsiteX4042" fmla="*/ 8143454 w 12192000"/>
              <a:gd name="connsiteY4042" fmla="*/ 982365 h 1436337"/>
              <a:gd name="connsiteX4043" fmla="*/ 6603596 w 12192000"/>
              <a:gd name="connsiteY4043" fmla="*/ 981924 h 1436337"/>
              <a:gd name="connsiteX4044" fmla="*/ 6615788 w 12192000"/>
              <a:gd name="connsiteY4044" fmla="*/ 992719 h 1436337"/>
              <a:gd name="connsiteX4045" fmla="*/ 6599329 w 12192000"/>
              <a:gd name="connsiteY4045" fmla="*/ 1000209 h 1436337"/>
              <a:gd name="connsiteX4046" fmla="*/ 6587137 w 12192000"/>
              <a:gd name="connsiteY4046" fmla="*/ 989414 h 1436337"/>
              <a:gd name="connsiteX4047" fmla="*/ 6603596 w 12192000"/>
              <a:gd name="connsiteY4047" fmla="*/ 981924 h 1436337"/>
              <a:gd name="connsiteX4048" fmla="*/ 7936494 w 12192000"/>
              <a:gd name="connsiteY4048" fmla="*/ 981704 h 1436337"/>
              <a:gd name="connsiteX4049" fmla="*/ 7946553 w 12192000"/>
              <a:gd name="connsiteY4049" fmla="*/ 990516 h 1436337"/>
              <a:gd name="connsiteX4050" fmla="*/ 7933141 w 12192000"/>
              <a:gd name="connsiteY4050" fmla="*/ 996684 h 1436337"/>
              <a:gd name="connsiteX4051" fmla="*/ 7923082 w 12192000"/>
              <a:gd name="connsiteY4051" fmla="*/ 987873 h 1436337"/>
              <a:gd name="connsiteX4052" fmla="*/ 7936494 w 12192000"/>
              <a:gd name="connsiteY4052" fmla="*/ 981704 h 1436337"/>
              <a:gd name="connsiteX4053" fmla="*/ 1630668 w 12192000"/>
              <a:gd name="connsiteY4053" fmla="*/ 981484 h 1436337"/>
              <a:gd name="connsiteX4054" fmla="*/ 1641030 w 12192000"/>
              <a:gd name="connsiteY4054" fmla="*/ 990736 h 1436337"/>
              <a:gd name="connsiteX4055" fmla="*/ 1627010 w 12192000"/>
              <a:gd name="connsiteY4055" fmla="*/ 997125 h 1436337"/>
              <a:gd name="connsiteX4056" fmla="*/ 1616647 w 12192000"/>
              <a:gd name="connsiteY4056" fmla="*/ 987872 h 1436337"/>
              <a:gd name="connsiteX4057" fmla="*/ 1630668 w 12192000"/>
              <a:gd name="connsiteY4057" fmla="*/ 981484 h 1436337"/>
              <a:gd name="connsiteX4058" fmla="*/ 7617366 w 12192000"/>
              <a:gd name="connsiteY4058" fmla="*/ 981043 h 1436337"/>
              <a:gd name="connsiteX4059" fmla="*/ 7627729 w 12192000"/>
              <a:gd name="connsiteY4059" fmla="*/ 990296 h 1436337"/>
              <a:gd name="connsiteX4060" fmla="*/ 7613708 w 12192000"/>
              <a:gd name="connsiteY4060" fmla="*/ 996684 h 1436337"/>
              <a:gd name="connsiteX4061" fmla="*/ 7603345 w 12192000"/>
              <a:gd name="connsiteY4061" fmla="*/ 987432 h 1436337"/>
              <a:gd name="connsiteX4062" fmla="*/ 7617366 w 12192000"/>
              <a:gd name="connsiteY4062" fmla="*/ 981043 h 1436337"/>
              <a:gd name="connsiteX4063" fmla="*/ 5416414 w 12192000"/>
              <a:gd name="connsiteY4063" fmla="*/ 980382 h 1436337"/>
              <a:gd name="connsiteX4064" fmla="*/ 5426473 w 12192000"/>
              <a:gd name="connsiteY4064" fmla="*/ 989194 h 1436337"/>
              <a:gd name="connsiteX4065" fmla="*/ 5413366 w 12192000"/>
              <a:gd name="connsiteY4065" fmla="*/ 995362 h 1436337"/>
              <a:gd name="connsiteX4066" fmla="*/ 5403307 w 12192000"/>
              <a:gd name="connsiteY4066" fmla="*/ 986551 h 1436337"/>
              <a:gd name="connsiteX4067" fmla="*/ 5416414 w 12192000"/>
              <a:gd name="connsiteY4067" fmla="*/ 980382 h 1436337"/>
              <a:gd name="connsiteX4068" fmla="*/ 660164 w 12192000"/>
              <a:gd name="connsiteY4068" fmla="*/ 979942 h 1436337"/>
              <a:gd name="connsiteX4069" fmla="*/ 671137 w 12192000"/>
              <a:gd name="connsiteY4069" fmla="*/ 989414 h 1436337"/>
              <a:gd name="connsiteX4070" fmla="*/ 656812 w 12192000"/>
              <a:gd name="connsiteY4070" fmla="*/ 996023 h 1436337"/>
              <a:gd name="connsiteX4071" fmla="*/ 645839 w 12192000"/>
              <a:gd name="connsiteY4071" fmla="*/ 986551 h 1436337"/>
              <a:gd name="connsiteX4072" fmla="*/ 660164 w 12192000"/>
              <a:gd name="connsiteY4072" fmla="*/ 979942 h 1436337"/>
              <a:gd name="connsiteX4073" fmla="*/ 9996954 w 12192000"/>
              <a:gd name="connsiteY4073" fmla="*/ 979501 h 1436337"/>
              <a:gd name="connsiteX4074" fmla="*/ 10007622 w 12192000"/>
              <a:gd name="connsiteY4074" fmla="*/ 988974 h 1436337"/>
              <a:gd name="connsiteX4075" fmla="*/ 9993296 w 12192000"/>
              <a:gd name="connsiteY4075" fmla="*/ 995583 h 1436337"/>
              <a:gd name="connsiteX4076" fmla="*/ 9982629 w 12192000"/>
              <a:gd name="connsiteY4076" fmla="*/ 986110 h 1436337"/>
              <a:gd name="connsiteX4077" fmla="*/ 9996954 w 12192000"/>
              <a:gd name="connsiteY4077" fmla="*/ 979501 h 1436337"/>
              <a:gd name="connsiteX4078" fmla="*/ 5077145 w 12192000"/>
              <a:gd name="connsiteY4078" fmla="*/ 978620 h 1436337"/>
              <a:gd name="connsiteX4079" fmla="*/ 5087204 w 12192000"/>
              <a:gd name="connsiteY4079" fmla="*/ 987432 h 1436337"/>
              <a:gd name="connsiteX4080" fmla="*/ 5074098 w 12192000"/>
              <a:gd name="connsiteY4080" fmla="*/ 993600 h 1436337"/>
              <a:gd name="connsiteX4081" fmla="*/ 5064038 w 12192000"/>
              <a:gd name="connsiteY4081" fmla="*/ 984788 h 1436337"/>
              <a:gd name="connsiteX4082" fmla="*/ 5077145 w 12192000"/>
              <a:gd name="connsiteY4082" fmla="*/ 978620 h 1436337"/>
              <a:gd name="connsiteX4083" fmla="*/ 4108647 w 12192000"/>
              <a:gd name="connsiteY4083" fmla="*/ 978400 h 1436337"/>
              <a:gd name="connsiteX4084" fmla="*/ 4119618 w 12192000"/>
              <a:gd name="connsiteY4084" fmla="*/ 988093 h 1436337"/>
              <a:gd name="connsiteX4085" fmla="*/ 4104985 w 12192000"/>
              <a:gd name="connsiteY4085" fmla="*/ 994922 h 1436337"/>
              <a:gd name="connsiteX4086" fmla="*/ 4094015 w 12192000"/>
              <a:gd name="connsiteY4086" fmla="*/ 985229 h 1436337"/>
              <a:gd name="connsiteX4087" fmla="*/ 4108647 w 12192000"/>
              <a:gd name="connsiteY4087" fmla="*/ 978400 h 1436337"/>
              <a:gd name="connsiteX4088" fmla="*/ 7301897 w 12192000"/>
              <a:gd name="connsiteY4088" fmla="*/ 978180 h 1436337"/>
              <a:gd name="connsiteX4089" fmla="*/ 7313784 w 12192000"/>
              <a:gd name="connsiteY4089" fmla="*/ 988754 h 1436337"/>
              <a:gd name="connsiteX4090" fmla="*/ 7297934 w 12192000"/>
              <a:gd name="connsiteY4090" fmla="*/ 996024 h 1436337"/>
              <a:gd name="connsiteX4091" fmla="*/ 7286046 w 12192000"/>
              <a:gd name="connsiteY4091" fmla="*/ 985449 h 1436337"/>
              <a:gd name="connsiteX4092" fmla="*/ 7301897 w 12192000"/>
              <a:gd name="connsiteY4092" fmla="*/ 978180 h 1436337"/>
              <a:gd name="connsiteX4093" fmla="*/ 3710842 w 12192000"/>
              <a:gd name="connsiteY4093" fmla="*/ 977959 h 1436337"/>
              <a:gd name="connsiteX4094" fmla="*/ 3722430 w 12192000"/>
              <a:gd name="connsiteY4094" fmla="*/ 988093 h 1436337"/>
              <a:gd name="connsiteX4095" fmla="*/ 3707186 w 12192000"/>
              <a:gd name="connsiteY4095" fmla="*/ 995142 h 1436337"/>
              <a:gd name="connsiteX4096" fmla="*/ 3695614 w 12192000"/>
              <a:gd name="connsiteY4096" fmla="*/ 985009 h 1436337"/>
              <a:gd name="connsiteX4097" fmla="*/ 3710842 w 12192000"/>
              <a:gd name="connsiteY4097" fmla="*/ 977959 h 1436337"/>
              <a:gd name="connsiteX4098" fmla="*/ 7417111 w 12192000"/>
              <a:gd name="connsiteY4098" fmla="*/ 977739 h 1436337"/>
              <a:gd name="connsiteX4099" fmla="*/ 7428694 w 12192000"/>
              <a:gd name="connsiteY4099" fmla="*/ 987872 h 1436337"/>
              <a:gd name="connsiteX4100" fmla="*/ 7413454 w 12192000"/>
              <a:gd name="connsiteY4100" fmla="*/ 994922 h 1436337"/>
              <a:gd name="connsiteX4101" fmla="*/ 7401871 w 12192000"/>
              <a:gd name="connsiteY4101" fmla="*/ 984788 h 1436337"/>
              <a:gd name="connsiteX4102" fmla="*/ 7417111 w 12192000"/>
              <a:gd name="connsiteY4102" fmla="*/ 977739 h 1436337"/>
              <a:gd name="connsiteX4103" fmla="*/ 4353138 w 12192000"/>
              <a:gd name="connsiteY4103" fmla="*/ 977518 h 1436337"/>
              <a:gd name="connsiteX4104" fmla="*/ 4363809 w 12192000"/>
              <a:gd name="connsiteY4104" fmla="*/ 986771 h 1436337"/>
              <a:gd name="connsiteX4105" fmla="*/ 4349786 w 12192000"/>
              <a:gd name="connsiteY4105" fmla="*/ 993159 h 1436337"/>
              <a:gd name="connsiteX4106" fmla="*/ 4339119 w 12192000"/>
              <a:gd name="connsiteY4106" fmla="*/ 983907 h 1436337"/>
              <a:gd name="connsiteX4107" fmla="*/ 4353138 w 12192000"/>
              <a:gd name="connsiteY4107" fmla="*/ 977518 h 1436337"/>
              <a:gd name="connsiteX4108" fmla="*/ 7722218 w 12192000"/>
              <a:gd name="connsiteY4108" fmla="*/ 976637 h 1436337"/>
              <a:gd name="connsiteX4109" fmla="*/ 7732581 w 12192000"/>
              <a:gd name="connsiteY4109" fmla="*/ 985670 h 1436337"/>
              <a:gd name="connsiteX4110" fmla="*/ 7718865 w 12192000"/>
              <a:gd name="connsiteY4110" fmla="*/ 991838 h 1436337"/>
              <a:gd name="connsiteX4111" fmla="*/ 7708502 w 12192000"/>
              <a:gd name="connsiteY4111" fmla="*/ 982806 h 1436337"/>
              <a:gd name="connsiteX4112" fmla="*/ 7722218 w 12192000"/>
              <a:gd name="connsiteY4112" fmla="*/ 976637 h 1436337"/>
              <a:gd name="connsiteX4113" fmla="*/ 918466 w 12192000"/>
              <a:gd name="connsiteY4113" fmla="*/ 975117 h 1436337"/>
              <a:gd name="connsiteX4114" fmla="*/ 929071 w 12192000"/>
              <a:gd name="connsiteY4114" fmla="*/ 984375 h 1436337"/>
              <a:gd name="connsiteX4115" fmla="*/ 914998 w 12192000"/>
              <a:gd name="connsiteY4115" fmla="*/ 990779 h 1436337"/>
              <a:gd name="connsiteX4116" fmla="*/ 904392 w 12192000"/>
              <a:gd name="connsiteY4116" fmla="*/ 981521 h 1436337"/>
              <a:gd name="connsiteX4117" fmla="*/ 918466 w 12192000"/>
              <a:gd name="connsiteY4117" fmla="*/ 975117 h 1436337"/>
              <a:gd name="connsiteX4118" fmla="*/ 5943700 w 12192000"/>
              <a:gd name="connsiteY4118" fmla="*/ 974214 h 1436337"/>
              <a:gd name="connsiteX4119" fmla="*/ 5954064 w 12192000"/>
              <a:gd name="connsiteY4119" fmla="*/ 983467 h 1436337"/>
              <a:gd name="connsiteX4120" fmla="*/ 5940347 w 12192000"/>
              <a:gd name="connsiteY4120" fmla="*/ 989855 h 1436337"/>
              <a:gd name="connsiteX4121" fmla="*/ 5929984 w 12192000"/>
              <a:gd name="connsiteY4121" fmla="*/ 980603 h 1436337"/>
              <a:gd name="connsiteX4122" fmla="*/ 5943700 w 12192000"/>
              <a:gd name="connsiteY4122" fmla="*/ 974214 h 1436337"/>
              <a:gd name="connsiteX4123" fmla="*/ 1897295 w 12192000"/>
              <a:gd name="connsiteY4123" fmla="*/ 972892 h 1436337"/>
              <a:gd name="connsiteX4124" fmla="*/ 1908878 w 12192000"/>
              <a:gd name="connsiteY4124" fmla="*/ 983026 h 1436337"/>
              <a:gd name="connsiteX4125" fmla="*/ 1893638 w 12192000"/>
              <a:gd name="connsiteY4125" fmla="*/ 990075 h 1436337"/>
              <a:gd name="connsiteX4126" fmla="*/ 1882056 w 12192000"/>
              <a:gd name="connsiteY4126" fmla="*/ 979941 h 1436337"/>
              <a:gd name="connsiteX4127" fmla="*/ 1897295 w 12192000"/>
              <a:gd name="connsiteY4127" fmla="*/ 972892 h 1436337"/>
              <a:gd name="connsiteX4128" fmla="*/ 6488686 w 12192000"/>
              <a:gd name="connsiteY4128" fmla="*/ 972672 h 1436337"/>
              <a:gd name="connsiteX4129" fmla="*/ 6500269 w 12192000"/>
              <a:gd name="connsiteY4129" fmla="*/ 983026 h 1436337"/>
              <a:gd name="connsiteX4130" fmla="*/ 6484723 w 12192000"/>
              <a:gd name="connsiteY4130" fmla="*/ 990075 h 1436337"/>
              <a:gd name="connsiteX4131" fmla="*/ 6473141 w 12192000"/>
              <a:gd name="connsiteY4131" fmla="*/ 979721 h 1436337"/>
              <a:gd name="connsiteX4132" fmla="*/ 6488686 w 12192000"/>
              <a:gd name="connsiteY4132" fmla="*/ 972672 h 1436337"/>
              <a:gd name="connsiteX4133" fmla="*/ 8568348 w 12192000"/>
              <a:gd name="connsiteY4133" fmla="*/ 972451 h 1436337"/>
              <a:gd name="connsiteX4134" fmla="*/ 8578102 w 12192000"/>
              <a:gd name="connsiteY4134" fmla="*/ 981043 h 1436337"/>
              <a:gd name="connsiteX4135" fmla="*/ 8565300 w 12192000"/>
              <a:gd name="connsiteY4135" fmla="*/ 986991 h 1436337"/>
              <a:gd name="connsiteX4136" fmla="*/ 8555546 w 12192000"/>
              <a:gd name="connsiteY4136" fmla="*/ 978400 h 1436337"/>
              <a:gd name="connsiteX4137" fmla="*/ 8568348 w 12192000"/>
              <a:gd name="connsiteY4137" fmla="*/ 972451 h 1436337"/>
              <a:gd name="connsiteX4138" fmla="*/ 8456485 w 12192000"/>
              <a:gd name="connsiteY4138" fmla="*/ 972231 h 1436337"/>
              <a:gd name="connsiteX4139" fmla="*/ 8466239 w 12192000"/>
              <a:gd name="connsiteY4139" fmla="*/ 980823 h 1436337"/>
              <a:gd name="connsiteX4140" fmla="*/ 8453437 w 12192000"/>
              <a:gd name="connsiteY4140" fmla="*/ 986771 h 1436337"/>
              <a:gd name="connsiteX4141" fmla="*/ 8443684 w 12192000"/>
              <a:gd name="connsiteY4141" fmla="*/ 978180 h 1436337"/>
              <a:gd name="connsiteX4142" fmla="*/ 8456485 w 12192000"/>
              <a:gd name="connsiteY4142" fmla="*/ 972231 h 1436337"/>
              <a:gd name="connsiteX4143" fmla="*/ 9388264 w 12192000"/>
              <a:gd name="connsiteY4143" fmla="*/ 971350 h 1436337"/>
              <a:gd name="connsiteX4144" fmla="*/ 9398626 w 12192000"/>
              <a:gd name="connsiteY4144" fmla="*/ 980382 h 1436337"/>
              <a:gd name="connsiteX4145" fmla="*/ 9384911 w 12192000"/>
              <a:gd name="connsiteY4145" fmla="*/ 986771 h 1436337"/>
              <a:gd name="connsiteX4146" fmla="*/ 9374547 w 12192000"/>
              <a:gd name="connsiteY4146" fmla="*/ 977739 h 1436337"/>
              <a:gd name="connsiteX4147" fmla="*/ 9388264 w 12192000"/>
              <a:gd name="connsiteY4147" fmla="*/ 971350 h 1436337"/>
              <a:gd name="connsiteX4148" fmla="*/ 8944472 w 12192000"/>
              <a:gd name="connsiteY4148" fmla="*/ 970469 h 1436337"/>
              <a:gd name="connsiteX4149" fmla="*/ 8954226 w 12192000"/>
              <a:gd name="connsiteY4149" fmla="*/ 979280 h 1436337"/>
              <a:gd name="connsiteX4150" fmla="*/ 8941119 w 12192000"/>
              <a:gd name="connsiteY4150" fmla="*/ 985229 h 1436337"/>
              <a:gd name="connsiteX4151" fmla="*/ 8931366 w 12192000"/>
              <a:gd name="connsiteY4151" fmla="*/ 976417 h 1436337"/>
              <a:gd name="connsiteX4152" fmla="*/ 8944472 w 12192000"/>
              <a:gd name="connsiteY4152" fmla="*/ 970469 h 1436337"/>
              <a:gd name="connsiteX4153" fmla="*/ 10124665 w 12192000"/>
              <a:gd name="connsiteY4153" fmla="*/ 970249 h 1436337"/>
              <a:gd name="connsiteX4154" fmla="*/ 10135638 w 12192000"/>
              <a:gd name="connsiteY4154" fmla="*/ 979721 h 1436337"/>
              <a:gd name="connsiteX4155" fmla="*/ 10121312 w 12192000"/>
              <a:gd name="connsiteY4155" fmla="*/ 986330 h 1436337"/>
              <a:gd name="connsiteX4156" fmla="*/ 10110339 w 12192000"/>
              <a:gd name="connsiteY4156" fmla="*/ 976857 h 1436337"/>
              <a:gd name="connsiteX4157" fmla="*/ 10124665 w 12192000"/>
              <a:gd name="connsiteY4157" fmla="*/ 970249 h 1436337"/>
              <a:gd name="connsiteX4158" fmla="*/ 6271667 w 12192000"/>
              <a:gd name="connsiteY4158" fmla="*/ 970249 h 1436337"/>
              <a:gd name="connsiteX4159" fmla="*/ 6282639 w 12192000"/>
              <a:gd name="connsiteY4159" fmla="*/ 979942 h 1436337"/>
              <a:gd name="connsiteX4160" fmla="*/ 6268009 w 12192000"/>
              <a:gd name="connsiteY4160" fmla="*/ 986551 h 1436337"/>
              <a:gd name="connsiteX4161" fmla="*/ 6257036 w 12192000"/>
              <a:gd name="connsiteY4161" fmla="*/ 976857 h 1436337"/>
              <a:gd name="connsiteX4162" fmla="*/ 6271667 w 12192000"/>
              <a:gd name="connsiteY4162" fmla="*/ 970249 h 1436337"/>
              <a:gd name="connsiteX4163" fmla="*/ 4966189 w 12192000"/>
              <a:gd name="connsiteY4163" fmla="*/ 970029 h 1436337"/>
              <a:gd name="connsiteX4164" fmla="*/ 4976248 w 12192000"/>
              <a:gd name="connsiteY4164" fmla="*/ 978840 h 1436337"/>
              <a:gd name="connsiteX4165" fmla="*/ 4963141 w 12192000"/>
              <a:gd name="connsiteY4165" fmla="*/ 985009 h 1436337"/>
              <a:gd name="connsiteX4166" fmla="*/ 4953083 w 12192000"/>
              <a:gd name="connsiteY4166" fmla="*/ 976197 h 1436337"/>
              <a:gd name="connsiteX4167" fmla="*/ 4966189 w 12192000"/>
              <a:gd name="connsiteY4167" fmla="*/ 970029 h 1436337"/>
              <a:gd name="connsiteX4168" fmla="*/ 11467012 w 12192000"/>
              <a:gd name="connsiteY4168" fmla="*/ 968927 h 1436337"/>
              <a:gd name="connsiteX4169" fmla="*/ 11477070 w 12192000"/>
              <a:gd name="connsiteY4169" fmla="*/ 977959 h 1436337"/>
              <a:gd name="connsiteX4170" fmla="*/ 11463354 w 12192000"/>
              <a:gd name="connsiteY4170" fmla="*/ 984127 h 1436337"/>
              <a:gd name="connsiteX4171" fmla="*/ 11453296 w 12192000"/>
              <a:gd name="connsiteY4171" fmla="*/ 975095 h 1436337"/>
              <a:gd name="connsiteX4172" fmla="*/ 11467012 w 12192000"/>
              <a:gd name="connsiteY4172" fmla="*/ 968927 h 1436337"/>
              <a:gd name="connsiteX4173" fmla="*/ 7031537 w 12192000"/>
              <a:gd name="connsiteY4173" fmla="*/ 968927 h 1436337"/>
              <a:gd name="connsiteX4174" fmla="*/ 7044034 w 12192000"/>
              <a:gd name="connsiteY4174" fmla="*/ 980162 h 1436337"/>
              <a:gd name="connsiteX4175" fmla="*/ 7027270 w 12192000"/>
              <a:gd name="connsiteY4175" fmla="*/ 987872 h 1436337"/>
              <a:gd name="connsiteX4176" fmla="*/ 7014773 w 12192000"/>
              <a:gd name="connsiteY4176" fmla="*/ 976637 h 1436337"/>
              <a:gd name="connsiteX4177" fmla="*/ 7031537 w 12192000"/>
              <a:gd name="connsiteY4177" fmla="*/ 968927 h 1436337"/>
              <a:gd name="connsiteX4178" fmla="*/ 3916298 w 12192000"/>
              <a:gd name="connsiteY4178" fmla="*/ 968927 h 1436337"/>
              <a:gd name="connsiteX4179" fmla="*/ 3927577 w 12192000"/>
              <a:gd name="connsiteY4179" fmla="*/ 978840 h 1436337"/>
              <a:gd name="connsiteX4180" fmla="*/ 3912639 w 12192000"/>
              <a:gd name="connsiteY4180" fmla="*/ 985669 h 1436337"/>
              <a:gd name="connsiteX4181" fmla="*/ 3901364 w 12192000"/>
              <a:gd name="connsiteY4181" fmla="*/ 975756 h 1436337"/>
              <a:gd name="connsiteX4182" fmla="*/ 3916298 w 12192000"/>
              <a:gd name="connsiteY4182" fmla="*/ 968927 h 1436337"/>
              <a:gd name="connsiteX4183" fmla="*/ 10843388 w 12192000"/>
              <a:gd name="connsiteY4183" fmla="*/ 968707 h 1436337"/>
              <a:gd name="connsiteX4184" fmla="*/ 10854361 w 12192000"/>
              <a:gd name="connsiteY4184" fmla="*/ 978400 h 1436337"/>
              <a:gd name="connsiteX4185" fmla="*/ 10839731 w 12192000"/>
              <a:gd name="connsiteY4185" fmla="*/ 985229 h 1436337"/>
              <a:gd name="connsiteX4186" fmla="*/ 10828757 w 12192000"/>
              <a:gd name="connsiteY4186" fmla="*/ 975536 h 1436337"/>
              <a:gd name="connsiteX4187" fmla="*/ 10843388 w 12192000"/>
              <a:gd name="connsiteY4187" fmla="*/ 968707 h 1436337"/>
              <a:gd name="connsiteX4188" fmla="*/ 11442628 w 12192000"/>
              <a:gd name="connsiteY4188" fmla="*/ 968266 h 1436337"/>
              <a:gd name="connsiteX4189" fmla="*/ 11452991 w 12192000"/>
              <a:gd name="connsiteY4189" fmla="*/ 977519 h 1436337"/>
              <a:gd name="connsiteX4190" fmla="*/ 11439275 w 12192000"/>
              <a:gd name="connsiteY4190" fmla="*/ 983907 h 1436337"/>
              <a:gd name="connsiteX4191" fmla="*/ 11428912 w 12192000"/>
              <a:gd name="connsiteY4191" fmla="*/ 974655 h 1436337"/>
              <a:gd name="connsiteX4192" fmla="*/ 11442628 w 12192000"/>
              <a:gd name="connsiteY4192" fmla="*/ 968266 h 1436337"/>
              <a:gd name="connsiteX4193" fmla="*/ 5532552 w 12192000"/>
              <a:gd name="connsiteY4193" fmla="*/ 967165 h 1436337"/>
              <a:gd name="connsiteX4194" fmla="*/ 5542611 w 12192000"/>
              <a:gd name="connsiteY4194" fmla="*/ 975977 h 1436337"/>
              <a:gd name="connsiteX4195" fmla="*/ 5529502 w 12192000"/>
              <a:gd name="connsiteY4195" fmla="*/ 982145 h 1436337"/>
              <a:gd name="connsiteX4196" fmla="*/ 5519444 w 12192000"/>
              <a:gd name="connsiteY4196" fmla="*/ 973333 h 1436337"/>
              <a:gd name="connsiteX4197" fmla="*/ 5532552 w 12192000"/>
              <a:gd name="connsiteY4197" fmla="*/ 967165 h 1436337"/>
              <a:gd name="connsiteX4198" fmla="*/ 6887062 w 12192000"/>
              <a:gd name="connsiteY4198" fmla="*/ 966944 h 1436337"/>
              <a:gd name="connsiteX4199" fmla="*/ 6899559 w 12192000"/>
              <a:gd name="connsiteY4199" fmla="*/ 978180 h 1436337"/>
              <a:gd name="connsiteX4200" fmla="*/ 6882795 w 12192000"/>
              <a:gd name="connsiteY4200" fmla="*/ 985890 h 1436337"/>
              <a:gd name="connsiteX4201" fmla="*/ 6870298 w 12192000"/>
              <a:gd name="connsiteY4201" fmla="*/ 974655 h 1436337"/>
              <a:gd name="connsiteX4202" fmla="*/ 6887062 w 12192000"/>
              <a:gd name="connsiteY4202" fmla="*/ 966944 h 1436337"/>
              <a:gd name="connsiteX4203" fmla="*/ 4579657 w 12192000"/>
              <a:gd name="connsiteY4203" fmla="*/ 966063 h 1436337"/>
              <a:gd name="connsiteX4204" fmla="*/ 4589715 w 12192000"/>
              <a:gd name="connsiteY4204" fmla="*/ 974875 h 1436337"/>
              <a:gd name="connsiteX4205" fmla="*/ 4576301 w 12192000"/>
              <a:gd name="connsiteY4205" fmla="*/ 981043 h 1436337"/>
              <a:gd name="connsiteX4206" fmla="*/ 4566244 w 12192000"/>
              <a:gd name="connsiteY4206" fmla="*/ 972232 h 1436337"/>
              <a:gd name="connsiteX4207" fmla="*/ 4579657 w 12192000"/>
              <a:gd name="connsiteY4207" fmla="*/ 966063 h 1436337"/>
              <a:gd name="connsiteX4208" fmla="*/ 12065948 w 12192000"/>
              <a:gd name="connsiteY4208" fmla="*/ 965843 h 1436337"/>
              <a:gd name="connsiteX4209" fmla="*/ 12076310 w 12192000"/>
              <a:gd name="connsiteY4209" fmla="*/ 974875 h 1436337"/>
              <a:gd name="connsiteX4210" fmla="*/ 12062594 w 12192000"/>
              <a:gd name="connsiteY4210" fmla="*/ 981043 h 1436337"/>
              <a:gd name="connsiteX4211" fmla="*/ 12052231 w 12192000"/>
              <a:gd name="connsiteY4211" fmla="*/ 972011 h 1436337"/>
              <a:gd name="connsiteX4212" fmla="*/ 12065948 w 12192000"/>
              <a:gd name="connsiteY4212" fmla="*/ 965843 h 1436337"/>
              <a:gd name="connsiteX4213" fmla="*/ 6384444 w 12192000"/>
              <a:gd name="connsiteY4213" fmla="*/ 965843 h 1436337"/>
              <a:gd name="connsiteX4214" fmla="*/ 6395722 w 12192000"/>
              <a:gd name="connsiteY4214" fmla="*/ 975756 h 1436337"/>
              <a:gd name="connsiteX4215" fmla="*/ 6380786 w 12192000"/>
              <a:gd name="connsiteY4215" fmla="*/ 982585 h 1436337"/>
              <a:gd name="connsiteX4216" fmla="*/ 6369508 w 12192000"/>
              <a:gd name="connsiteY4216" fmla="*/ 972672 h 1436337"/>
              <a:gd name="connsiteX4217" fmla="*/ 6384444 w 12192000"/>
              <a:gd name="connsiteY4217" fmla="*/ 965843 h 1436337"/>
              <a:gd name="connsiteX4218" fmla="*/ 7172013 w 12192000"/>
              <a:gd name="connsiteY4218" fmla="*/ 964150 h 1436337"/>
              <a:gd name="connsiteX4219" fmla="*/ 7184437 w 12192000"/>
              <a:gd name="connsiteY4219" fmla="*/ 974957 h 1436337"/>
              <a:gd name="connsiteX4220" fmla="*/ 7167968 w 12192000"/>
              <a:gd name="connsiteY4220" fmla="*/ 982422 h 1436337"/>
              <a:gd name="connsiteX4221" fmla="*/ 7155544 w 12192000"/>
              <a:gd name="connsiteY4221" fmla="*/ 971615 h 1436337"/>
              <a:gd name="connsiteX4222" fmla="*/ 7172013 w 12192000"/>
              <a:gd name="connsiteY4222" fmla="*/ 964150 h 1436337"/>
              <a:gd name="connsiteX4223" fmla="*/ 8682038 w 12192000"/>
              <a:gd name="connsiteY4223" fmla="*/ 963860 h 1436337"/>
              <a:gd name="connsiteX4224" fmla="*/ 8691792 w 12192000"/>
              <a:gd name="connsiteY4224" fmla="*/ 972452 h 1436337"/>
              <a:gd name="connsiteX4225" fmla="*/ 8678990 w 12192000"/>
              <a:gd name="connsiteY4225" fmla="*/ 978400 h 1436337"/>
              <a:gd name="connsiteX4226" fmla="*/ 8669237 w 12192000"/>
              <a:gd name="connsiteY4226" fmla="*/ 969808 h 1436337"/>
              <a:gd name="connsiteX4227" fmla="*/ 8682038 w 12192000"/>
              <a:gd name="connsiteY4227" fmla="*/ 963860 h 1436337"/>
              <a:gd name="connsiteX4228" fmla="*/ 8346756 w 12192000"/>
              <a:gd name="connsiteY4228" fmla="*/ 963199 h 1436337"/>
              <a:gd name="connsiteX4229" fmla="*/ 8356511 w 12192000"/>
              <a:gd name="connsiteY4229" fmla="*/ 971791 h 1436337"/>
              <a:gd name="connsiteX4230" fmla="*/ 8343708 w 12192000"/>
              <a:gd name="connsiteY4230" fmla="*/ 977739 h 1436337"/>
              <a:gd name="connsiteX4231" fmla="*/ 8333955 w 12192000"/>
              <a:gd name="connsiteY4231" fmla="*/ 969147 h 1436337"/>
              <a:gd name="connsiteX4232" fmla="*/ 8346756 w 12192000"/>
              <a:gd name="connsiteY4232" fmla="*/ 963199 h 1436337"/>
              <a:gd name="connsiteX4233" fmla="*/ 1751671 w 12192000"/>
              <a:gd name="connsiteY4233" fmla="*/ 962538 h 1436337"/>
              <a:gd name="connsiteX4234" fmla="*/ 1762033 w 12192000"/>
              <a:gd name="connsiteY4234" fmla="*/ 971791 h 1436337"/>
              <a:gd name="connsiteX4235" fmla="*/ 1758703 w 12192000"/>
              <a:gd name="connsiteY4235" fmla="*/ 975354 h 1436337"/>
              <a:gd name="connsiteX4236" fmla="*/ 1762092 w 12192000"/>
              <a:gd name="connsiteY4236" fmla="*/ 976748 h 1436337"/>
              <a:gd name="connsiteX4237" fmla="*/ 1763534 w 12192000"/>
              <a:gd name="connsiteY4237" fmla="*/ 980445 h 1436337"/>
              <a:gd name="connsiteX4238" fmla="*/ 1765884 w 12192000"/>
              <a:gd name="connsiteY4238" fmla="*/ 981402 h 1436337"/>
              <a:gd name="connsiteX4239" fmla="*/ 1768139 w 12192000"/>
              <a:gd name="connsiteY4239" fmla="*/ 987007 h 1436337"/>
              <a:gd name="connsiteX4240" fmla="*/ 1769792 w 12192000"/>
              <a:gd name="connsiteY4240" fmla="*/ 987680 h 1436337"/>
              <a:gd name="connsiteX4241" fmla="*/ 1772344 w 12192000"/>
              <a:gd name="connsiteY4241" fmla="*/ 994041 h 1436337"/>
              <a:gd name="connsiteX4242" fmla="*/ 1767278 w 12192000"/>
              <a:gd name="connsiteY4242" fmla="*/ 999521 h 1436337"/>
              <a:gd name="connsiteX4243" fmla="*/ 1764758 w 12192000"/>
              <a:gd name="connsiteY4243" fmla="*/ 999865 h 1436337"/>
              <a:gd name="connsiteX4244" fmla="*/ 1771757 w 12192000"/>
              <a:gd name="connsiteY4244" fmla="*/ 1002687 h 1436337"/>
              <a:gd name="connsiteX4245" fmla="*/ 1774462 w 12192000"/>
              <a:gd name="connsiteY4245" fmla="*/ 1009241 h 1436337"/>
              <a:gd name="connsiteX4246" fmla="*/ 1759222 w 12192000"/>
              <a:gd name="connsiteY4246" fmla="*/ 1016290 h 1436337"/>
              <a:gd name="connsiteX4247" fmla="*/ 1747640 w 12192000"/>
              <a:gd name="connsiteY4247" fmla="*/ 1006157 h 1436337"/>
              <a:gd name="connsiteX4248" fmla="*/ 1752974 w 12192000"/>
              <a:gd name="connsiteY4248" fmla="*/ 1000567 h 1436337"/>
              <a:gd name="connsiteX4249" fmla="*/ 1755684 w 12192000"/>
              <a:gd name="connsiteY4249" fmla="*/ 1000167 h 1436337"/>
              <a:gd name="connsiteX4250" fmla="*/ 1748685 w 12192000"/>
              <a:gd name="connsiteY4250" fmla="*/ 997317 h 1436337"/>
              <a:gd name="connsiteX4251" fmla="*/ 1746227 w 12192000"/>
              <a:gd name="connsiteY4251" fmla="*/ 991192 h 1436337"/>
              <a:gd name="connsiteX4252" fmla="*/ 1745311 w 12192000"/>
              <a:gd name="connsiteY4252" fmla="*/ 990819 h 1436337"/>
              <a:gd name="connsiteX4253" fmla="*/ 1743679 w 12192000"/>
              <a:gd name="connsiteY4253" fmla="*/ 986763 h 1436337"/>
              <a:gd name="connsiteX4254" fmla="*/ 1741823 w 12192000"/>
              <a:gd name="connsiteY4254" fmla="*/ 986000 h 1436337"/>
              <a:gd name="connsiteX4255" fmla="*/ 1739461 w 12192000"/>
              <a:gd name="connsiteY4255" fmla="*/ 979942 h 1436337"/>
              <a:gd name="connsiteX4256" fmla="*/ 1743092 w 12192000"/>
              <a:gd name="connsiteY4256" fmla="*/ 976156 h 1436337"/>
              <a:gd name="connsiteX4257" fmla="*/ 1739974 w 12192000"/>
              <a:gd name="connsiteY4257" fmla="*/ 974875 h 1436337"/>
              <a:gd name="connsiteX4258" fmla="*/ 1737650 w 12192000"/>
              <a:gd name="connsiteY4258" fmla="*/ 968927 h 1436337"/>
              <a:gd name="connsiteX4259" fmla="*/ 1751671 w 12192000"/>
              <a:gd name="connsiteY4259" fmla="*/ 962538 h 1436337"/>
              <a:gd name="connsiteX4260" fmla="*/ 1167991 w 12192000"/>
              <a:gd name="connsiteY4260" fmla="*/ 962538 h 1436337"/>
              <a:gd name="connsiteX4261" fmla="*/ 1178354 w 12192000"/>
              <a:gd name="connsiteY4261" fmla="*/ 971791 h 1436337"/>
              <a:gd name="connsiteX4262" fmla="*/ 1164638 w 12192000"/>
              <a:gd name="connsiteY4262" fmla="*/ 978179 h 1436337"/>
              <a:gd name="connsiteX4263" fmla="*/ 1154275 w 12192000"/>
              <a:gd name="connsiteY4263" fmla="*/ 968927 h 1436337"/>
              <a:gd name="connsiteX4264" fmla="*/ 1167991 w 12192000"/>
              <a:gd name="connsiteY4264" fmla="*/ 962538 h 1436337"/>
              <a:gd name="connsiteX4265" fmla="*/ 6167120 w 12192000"/>
              <a:gd name="connsiteY4265" fmla="*/ 962098 h 1436337"/>
              <a:gd name="connsiteX4266" fmla="*/ 6177788 w 12192000"/>
              <a:gd name="connsiteY4266" fmla="*/ 971570 h 1436337"/>
              <a:gd name="connsiteX4267" fmla="*/ 6163767 w 12192000"/>
              <a:gd name="connsiteY4267" fmla="*/ 978179 h 1436337"/>
              <a:gd name="connsiteX4268" fmla="*/ 6153099 w 12192000"/>
              <a:gd name="connsiteY4268" fmla="*/ 968707 h 1436337"/>
              <a:gd name="connsiteX4269" fmla="*/ 6167120 w 12192000"/>
              <a:gd name="connsiteY4269" fmla="*/ 962098 h 1436337"/>
              <a:gd name="connsiteX4270" fmla="*/ 3583749 w 12192000"/>
              <a:gd name="connsiteY4270" fmla="*/ 962098 h 1436337"/>
              <a:gd name="connsiteX4271" fmla="*/ 3595341 w 12192000"/>
              <a:gd name="connsiteY4271" fmla="*/ 972231 h 1436337"/>
              <a:gd name="connsiteX4272" fmla="*/ 3580092 w 12192000"/>
              <a:gd name="connsiteY4272" fmla="*/ 979281 h 1436337"/>
              <a:gd name="connsiteX4273" fmla="*/ 3568505 w 12192000"/>
              <a:gd name="connsiteY4273" fmla="*/ 969147 h 1436337"/>
              <a:gd name="connsiteX4274" fmla="*/ 3583749 w 12192000"/>
              <a:gd name="connsiteY4274" fmla="*/ 962098 h 1436337"/>
              <a:gd name="connsiteX4275" fmla="*/ 10252378 w 12192000"/>
              <a:gd name="connsiteY4275" fmla="*/ 961878 h 1436337"/>
              <a:gd name="connsiteX4276" fmla="*/ 10263350 w 12192000"/>
              <a:gd name="connsiteY4276" fmla="*/ 971350 h 1436337"/>
              <a:gd name="connsiteX4277" fmla="*/ 10249025 w 12192000"/>
              <a:gd name="connsiteY4277" fmla="*/ 977959 h 1436337"/>
              <a:gd name="connsiteX4278" fmla="*/ 10238052 w 12192000"/>
              <a:gd name="connsiteY4278" fmla="*/ 968486 h 1436337"/>
              <a:gd name="connsiteX4279" fmla="*/ 10252378 w 12192000"/>
              <a:gd name="connsiteY4279" fmla="*/ 961878 h 1436337"/>
              <a:gd name="connsiteX4280" fmla="*/ 7607308 w 12192000"/>
              <a:gd name="connsiteY4280" fmla="*/ 961877 h 1436337"/>
              <a:gd name="connsiteX4281" fmla="*/ 7617671 w 12192000"/>
              <a:gd name="connsiteY4281" fmla="*/ 970910 h 1436337"/>
              <a:gd name="connsiteX4282" fmla="*/ 7603955 w 12192000"/>
              <a:gd name="connsiteY4282" fmla="*/ 977078 h 1436337"/>
              <a:gd name="connsiteX4283" fmla="*/ 7593592 w 12192000"/>
              <a:gd name="connsiteY4283" fmla="*/ 968046 h 1436337"/>
              <a:gd name="connsiteX4284" fmla="*/ 7607308 w 12192000"/>
              <a:gd name="connsiteY4284" fmla="*/ 961877 h 1436337"/>
              <a:gd name="connsiteX4285" fmla="*/ 2933002 w 12192000"/>
              <a:gd name="connsiteY4285" fmla="*/ 961877 h 1436337"/>
              <a:gd name="connsiteX4286" fmla="*/ 2944581 w 12192000"/>
              <a:gd name="connsiteY4286" fmla="*/ 972011 h 1436337"/>
              <a:gd name="connsiteX4287" fmla="*/ 2929342 w 12192000"/>
              <a:gd name="connsiteY4287" fmla="*/ 979060 h 1436337"/>
              <a:gd name="connsiteX4288" fmla="*/ 2917761 w 12192000"/>
              <a:gd name="connsiteY4288" fmla="*/ 968927 h 1436337"/>
              <a:gd name="connsiteX4289" fmla="*/ 2933002 w 12192000"/>
              <a:gd name="connsiteY4289" fmla="*/ 961877 h 1436337"/>
              <a:gd name="connsiteX4290" fmla="*/ 7825242 w 12192000"/>
              <a:gd name="connsiteY4290" fmla="*/ 961657 h 1436337"/>
              <a:gd name="connsiteX4291" fmla="*/ 7835300 w 12192000"/>
              <a:gd name="connsiteY4291" fmla="*/ 970469 h 1436337"/>
              <a:gd name="connsiteX4292" fmla="*/ 7821888 w 12192000"/>
              <a:gd name="connsiteY4292" fmla="*/ 976637 h 1436337"/>
              <a:gd name="connsiteX4293" fmla="*/ 7811830 w 12192000"/>
              <a:gd name="connsiteY4293" fmla="*/ 967826 h 1436337"/>
              <a:gd name="connsiteX4294" fmla="*/ 7825242 w 12192000"/>
              <a:gd name="connsiteY4294" fmla="*/ 961657 h 1436337"/>
              <a:gd name="connsiteX4295" fmla="*/ 4855234 w 12192000"/>
              <a:gd name="connsiteY4295" fmla="*/ 961216 h 1436337"/>
              <a:gd name="connsiteX4296" fmla="*/ 4865293 w 12192000"/>
              <a:gd name="connsiteY4296" fmla="*/ 970028 h 1436337"/>
              <a:gd name="connsiteX4297" fmla="*/ 4852185 w 12192000"/>
              <a:gd name="connsiteY4297" fmla="*/ 976197 h 1436337"/>
              <a:gd name="connsiteX4298" fmla="*/ 4842126 w 12192000"/>
              <a:gd name="connsiteY4298" fmla="*/ 967385 h 1436337"/>
              <a:gd name="connsiteX4299" fmla="*/ 4855234 w 12192000"/>
              <a:gd name="connsiteY4299" fmla="*/ 961216 h 1436337"/>
              <a:gd name="connsiteX4300" fmla="*/ 3063156 w 12192000"/>
              <a:gd name="connsiteY4300" fmla="*/ 960556 h 1436337"/>
              <a:gd name="connsiteX4301" fmla="*/ 3074740 w 12192000"/>
              <a:gd name="connsiteY4301" fmla="*/ 970690 h 1436337"/>
              <a:gd name="connsiteX4302" fmla="*/ 3059498 w 12192000"/>
              <a:gd name="connsiteY4302" fmla="*/ 977739 h 1436337"/>
              <a:gd name="connsiteX4303" fmla="*/ 3047916 w 12192000"/>
              <a:gd name="connsiteY4303" fmla="*/ 967605 h 1436337"/>
              <a:gd name="connsiteX4304" fmla="*/ 3063156 w 12192000"/>
              <a:gd name="connsiteY4304" fmla="*/ 960556 h 1436337"/>
              <a:gd name="connsiteX4305" fmla="*/ 9688799 w 12192000"/>
              <a:gd name="connsiteY4305" fmla="*/ 960336 h 1436337"/>
              <a:gd name="connsiteX4306" fmla="*/ 9699466 w 12192000"/>
              <a:gd name="connsiteY4306" fmla="*/ 969588 h 1436337"/>
              <a:gd name="connsiteX4307" fmla="*/ 9685446 w 12192000"/>
              <a:gd name="connsiteY4307" fmla="*/ 975977 h 1436337"/>
              <a:gd name="connsiteX4308" fmla="*/ 9674777 w 12192000"/>
              <a:gd name="connsiteY4308" fmla="*/ 966724 h 1436337"/>
              <a:gd name="connsiteX4309" fmla="*/ 9688799 w 12192000"/>
              <a:gd name="connsiteY4309" fmla="*/ 960336 h 1436337"/>
              <a:gd name="connsiteX4310" fmla="*/ 9222452 w 12192000"/>
              <a:gd name="connsiteY4310" fmla="*/ 960335 h 1436337"/>
              <a:gd name="connsiteX4311" fmla="*/ 9232510 w 12192000"/>
              <a:gd name="connsiteY4311" fmla="*/ 969147 h 1436337"/>
              <a:gd name="connsiteX4312" fmla="*/ 9219099 w 12192000"/>
              <a:gd name="connsiteY4312" fmla="*/ 975315 h 1436337"/>
              <a:gd name="connsiteX4313" fmla="*/ 9209041 w 12192000"/>
              <a:gd name="connsiteY4313" fmla="*/ 966503 h 1436337"/>
              <a:gd name="connsiteX4314" fmla="*/ 9222452 w 12192000"/>
              <a:gd name="connsiteY4314" fmla="*/ 960335 h 1436337"/>
              <a:gd name="connsiteX4315" fmla="*/ 2803774 w 12192000"/>
              <a:gd name="connsiteY4315" fmla="*/ 960115 h 1436337"/>
              <a:gd name="connsiteX4316" fmla="*/ 2815356 w 12192000"/>
              <a:gd name="connsiteY4316" fmla="*/ 970249 h 1436337"/>
              <a:gd name="connsiteX4317" fmla="*/ 2800110 w 12192000"/>
              <a:gd name="connsiteY4317" fmla="*/ 977298 h 1436337"/>
              <a:gd name="connsiteX4318" fmla="*/ 2788530 w 12192000"/>
              <a:gd name="connsiteY4318" fmla="*/ 967164 h 1436337"/>
              <a:gd name="connsiteX4319" fmla="*/ 2803774 w 12192000"/>
              <a:gd name="connsiteY4319" fmla="*/ 960115 h 1436337"/>
              <a:gd name="connsiteX4320" fmla="*/ 8034945 w 12192000"/>
              <a:gd name="connsiteY4320" fmla="*/ 959013 h 1436337"/>
              <a:gd name="connsiteX4321" fmla="*/ 8044699 w 12192000"/>
              <a:gd name="connsiteY4321" fmla="*/ 967605 h 1436337"/>
              <a:gd name="connsiteX4322" fmla="*/ 8031592 w 12192000"/>
              <a:gd name="connsiteY4322" fmla="*/ 973553 h 1436337"/>
              <a:gd name="connsiteX4323" fmla="*/ 8021838 w 12192000"/>
              <a:gd name="connsiteY4323" fmla="*/ 964962 h 1436337"/>
              <a:gd name="connsiteX4324" fmla="*/ 8034945 w 12192000"/>
              <a:gd name="connsiteY4324" fmla="*/ 959013 h 1436337"/>
              <a:gd name="connsiteX4325" fmla="*/ 272033 w 12192000"/>
              <a:gd name="connsiteY4325" fmla="*/ 958167 h 1436337"/>
              <a:gd name="connsiteX4326" fmla="*/ 283144 w 12192000"/>
              <a:gd name="connsiteY4326" fmla="*/ 967929 h 1436337"/>
              <a:gd name="connsiteX4327" fmla="*/ 268373 w 12192000"/>
              <a:gd name="connsiteY4327" fmla="*/ 974699 h 1436337"/>
              <a:gd name="connsiteX4328" fmla="*/ 257262 w 12192000"/>
              <a:gd name="connsiteY4328" fmla="*/ 964936 h 1436337"/>
              <a:gd name="connsiteX4329" fmla="*/ 272033 w 12192000"/>
              <a:gd name="connsiteY4329" fmla="*/ 958167 h 1436337"/>
              <a:gd name="connsiteX4330" fmla="*/ 4413207 w 12192000"/>
              <a:gd name="connsiteY4330" fmla="*/ 958133 h 1436337"/>
              <a:gd name="connsiteX4331" fmla="*/ 4423569 w 12192000"/>
              <a:gd name="connsiteY4331" fmla="*/ 967165 h 1436337"/>
              <a:gd name="connsiteX4332" fmla="*/ 4409855 w 12192000"/>
              <a:gd name="connsiteY4332" fmla="*/ 973553 h 1436337"/>
              <a:gd name="connsiteX4333" fmla="*/ 4399491 w 12192000"/>
              <a:gd name="connsiteY4333" fmla="*/ 964521 h 1436337"/>
              <a:gd name="connsiteX4334" fmla="*/ 4413207 w 12192000"/>
              <a:gd name="connsiteY4334" fmla="*/ 958133 h 1436337"/>
              <a:gd name="connsiteX4335" fmla="*/ 7501544 w 12192000"/>
              <a:gd name="connsiteY4335" fmla="*/ 957304 h 1436337"/>
              <a:gd name="connsiteX4336" fmla="*/ 7512150 w 12192000"/>
              <a:gd name="connsiteY4336" fmla="*/ 966562 h 1436337"/>
              <a:gd name="connsiteX4337" fmla="*/ 7508292 w 12192000"/>
              <a:gd name="connsiteY4337" fmla="*/ 970643 h 1436337"/>
              <a:gd name="connsiteX4338" fmla="*/ 7511296 w 12192000"/>
              <a:gd name="connsiteY4338" fmla="*/ 970249 h 1436337"/>
              <a:gd name="connsiteX4339" fmla="*/ 7521963 w 12192000"/>
              <a:gd name="connsiteY4339" fmla="*/ 979722 h 1436337"/>
              <a:gd name="connsiteX4340" fmla="*/ 7517851 w 12192000"/>
              <a:gd name="connsiteY4340" fmla="*/ 984110 h 1436337"/>
              <a:gd name="connsiteX4341" fmla="*/ 7520744 w 12192000"/>
              <a:gd name="connsiteY4341" fmla="*/ 983687 h 1436337"/>
              <a:gd name="connsiteX4342" fmla="*/ 7531717 w 12192000"/>
              <a:gd name="connsiteY4342" fmla="*/ 993380 h 1436337"/>
              <a:gd name="connsiteX4343" fmla="*/ 7517087 w 12192000"/>
              <a:gd name="connsiteY4343" fmla="*/ 999989 h 1436337"/>
              <a:gd name="connsiteX4344" fmla="*/ 7506114 w 12192000"/>
              <a:gd name="connsiteY4344" fmla="*/ 990296 h 1436337"/>
              <a:gd name="connsiteX4345" fmla="*/ 7510332 w 12192000"/>
              <a:gd name="connsiteY4345" fmla="*/ 985930 h 1436337"/>
              <a:gd name="connsiteX4346" fmla="*/ 7507638 w 12192000"/>
              <a:gd name="connsiteY4346" fmla="*/ 986330 h 1436337"/>
              <a:gd name="connsiteX4347" fmla="*/ 7496970 w 12192000"/>
              <a:gd name="connsiteY4347" fmla="*/ 976858 h 1436337"/>
              <a:gd name="connsiteX4348" fmla="*/ 7500855 w 12192000"/>
              <a:gd name="connsiteY4348" fmla="*/ 972579 h 1436337"/>
              <a:gd name="connsiteX4349" fmla="*/ 7498076 w 12192000"/>
              <a:gd name="connsiteY4349" fmla="*/ 972966 h 1436337"/>
              <a:gd name="connsiteX4350" fmla="*/ 7487470 w 12192000"/>
              <a:gd name="connsiteY4350" fmla="*/ 963708 h 1436337"/>
              <a:gd name="connsiteX4351" fmla="*/ 7501544 w 12192000"/>
              <a:gd name="connsiteY4351" fmla="*/ 957304 h 1436337"/>
              <a:gd name="connsiteX4352" fmla="*/ 2674834 w 12192000"/>
              <a:gd name="connsiteY4352" fmla="*/ 957031 h 1436337"/>
              <a:gd name="connsiteX4353" fmla="*/ 2686417 w 12192000"/>
              <a:gd name="connsiteY4353" fmla="*/ 967165 h 1436337"/>
              <a:gd name="connsiteX4354" fmla="*/ 2671177 w 12192000"/>
              <a:gd name="connsiteY4354" fmla="*/ 974214 h 1436337"/>
              <a:gd name="connsiteX4355" fmla="*/ 2659596 w 12192000"/>
              <a:gd name="connsiteY4355" fmla="*/ 964080 h 1436337"/>
              <a:gd name="connsiteX4356" fmla="*/ 2674834 w 12192000"/>
              <a:gd name="connsiteY4356" fmla="*/ 957031 h 1436337"/>
              <a:gd name="connsiteX4357" fmla="*/ 3193914 w 12192000"/>
              <a:gd name="connsiteY4357" fmla="*/ 957031 h 1436337"/>
              <a:gd name="connsiteX4358" fmla="*/ 3205496 w 12192000"/>
              <a:gd name="connsiteY4358" fmla="*/ 967164 h 1436337"/>
              <a:gd name="connsiteX4359" fmla="*/ 3190257 w 12192000"/>
              <a:gd name="connsiteY4359" fmla="*/ 974214 h 1436337"/>
              <a:gd name="connsiteX4360" fmla="*/ 3178672 w 12192000"/>
              <a:gd name="connsiteY4360" fmla="*/ 964080 h 1436337"/>
              <a:gd name="connsiteX4361" fmla="*/ 3193914 w 12192000"/>
              <a:gd name="connsiteY4361" fmla="*/ 957031 h 1436337"/>
              <a:gd name="connsiteX4362" fmla="*/ 6617921 w 12192000"/>
              <a:gd name="connsiteY4362" fmla="*/ 956370 h 1436337"/>
              <a:gd name="connsiteX4363" fmla="*/ 6629810 w 12192000"/>
              <a:gd name="connsiteY4363" fmla="*/ 966944 h 1436337"/>
              <a:gd name="connsiteX4364" fmla="*/ 6613959 w 12192000"/>
              <a:gd name="connsiteY4364" fmla="*/ 974214 h 1436337"/>
              <a:gd name="connsiteX4365" fmla="*/ 6602072 w 12192000"/>
              <a:gd name="connsiteY4365" fmla="*/ 963640 h 1436337"/>
              <a:gd name="connsiteX4366" fmla="*/ 6617921 w 12192000"/>
              <a:gd name="connsiteY4366" fmla="*/ 956370 h 1436337"/>
              <a:gd name="connsiteX4367" fmla="*/ 7298239 w 12192000"/>
              <a:gd name="connsiteY4367" fmla="*/ 956370 h 1436337"/>
              <a:gd name="connsiteX4368" fmla="*/ 7309821 w 12192000"/>
              <a:gd name="connsiteY4368" fmla="*/ 966724 h 1436337"/>
              <a:gd name="connsiteX4369" fmla="*/ 7294277 w 12192000"/>
              <a:gd name="connsiteY4369" fmla="*/ 973994 h 1436337"/>
              <a:gd name="connsiteX4370" fmla="*/ 7282694 w 12192000"/>
              <a:gd name="connsiteY4370" fmla="*/ 963640 h 1436337"/>
              <a:gd name="connsiteX4371" fmla="*/ 7298239 w 12192000"/>
              <a:gd name="connsiteY4371" fmla="*/ 956370 h 1436337"/>
              <a:gd name="connsiteX4372" fmla="*/ 4177552 w 12192000"/>
              <a:gd name="connsiteY4372" fmla="*/ 955929 h 1436337"/>
              <a:gd name="connsiteX4373" fmla="*/ 4188218 w 12192000"/>
              <a:gd name="connsiteY4373" fmla="*/ 965403 h 1436337"/>
              <a:gd name="connsiteX4374" fmla="*/ 4173893 w 12192000"/>
              <a:gd name="connsiteY4374" fmla="*/ 972011 h 1436337"/>
              <a:gd name="connsiteX4375" fmla="*/ 4163223 w 12192000"/>
              <a:gd name="connsiteY4375" fmla="*/ 962539 h 1436337"/>
              <a:gd name="connsiteX4376" fmla="*/ 4177552 w 12192000"/>
              <a:gd name="connsiteY4376" fmla="*/ 955929 h 1436337"/>
              <a:gd name="connsiteX4377" fmla="*/ 3454817 w 12192000"/>
              <a:gd name="connsiteY4377" fmla="*/ 954608 h 1436337"/>
              <a:gd name="connsiteX4378" fmla="*/ 3466398 w 12192000"/>
              <a:gd name="connsiteY4378" fmla="*/ 964741 h 1436337"/>
              <a:gd name="connsiteX4379" fmla="*/ 3451159 w 12192000"/>
              <a:gd name="connsiteY4379" fmla="*/ 971791 h 1436337"/>
              <a:gd name="connsiteX4380" fmla="*/ 3439576 w 12192000"/>
              <a:gd name="connsiteY4380" fmla="*/ 961657 h 1436337"/>
              <a:gd name="connsiteX4381" fmla="*/ 3454817 w 12192000"/>
              <a:gd name="connsiteY4381" fmla="*/ 954608 h 1436337"/>
              <a:gd name="connsiteX4382" fmla="*/ 2029882 w 12192000"/>
              <a:gd name="connsiteY4382" fmla="*/ 954608 h 1436337"/>
              <a:gd name="connsiteX4383" fmla="*/ 2041464 w 12192000"/>
              <a:gd name="connsiteY4383" fmla="*/ 964741 h 1436337"/>
              <a:gd name="connsiteX4384" fmla="*/ 2026224 w 12192000"/>
              <a:gd name="connsiteY4384" fmla="*/ 971791 h 1436337"/>
              <a:gd name="connsiteX4385" fmla="*/ 2014641 w 12192000"/>
              <a:gd name="connsiteY4385" fmla="*/ 961657 h 1436337"/>
              <a:gd name="connsiteX4386" fmla="*/ 2029882 w 12192000"/>
              <a:gd name="connsiteY4386" fmla="*/ 954608 h 1436337"/>
              <a:gd name="connsiteX4387" fmla="*/ 5853174 w 12192000"/>
              <a:gd name="connsiteY4387" fmla="*/ 953947 h 1436337"/>
              <a:gd name="connsiteX4388" fmla="*/ 5863232 w 12192000"/>
              <a:gd name="connsiteY4388" fmla="*/ 962979 h 1436337"/>
              <a:gd name="connsiteX4389" fmla="*/ 5849821 w 12192000"/>
              <a:gd name="connsiteY4389" fmla="*/ 969147 h 1436337"/>
              <a:gd name="connsiteX4390" fmla="*/ 5839763 w 12192000"/>
              <a:gd name="connsiteY4390" fmla="*/ 960115 h 1436337"/>
              <a:gd name="connsiteX4391" fmla="*/ 5853174 w 12192000"/>
              <a:gd name="connsiteY4391" fmla="*/ 953947 h 1436337"/>
              <a:gd name="connsiteX4392" fmla="*/ 3324976 w 12192000"/>
              <a:gd name="connsiteY4392" fmla="*/ 953727 h 1436337"/>
              <a:gd name="connsiteX4393" fmla="*/ 3336555 w 12192000"/>
              <a:gd name="connsiteY4393" fmla="*/ 963860 h 1436337"/>
              <a:gd name="connsiteX4394" fmla="*/ 3321317 w 12192000"/>
              <a:gd name="connsiteY4394" fmla="*/ 970910 h 1436337"/>
              <a:gd name="connsiteX4395" fmla="*/ 3309735 w 12192000"/>
              <a:gd name="connsiteY4395" fmla="*/ 960776 h 1436337"/>
              <a:gd name="connsiteX4396" fmla="*/ 3324976 w 12192000"/>
              <a:gd name="connsiteY4396" fmla="*/ 953727 h 1436337"/>
              <a:gd name="connsiteX4397" fmla="*/ 11420377 w 12192000"/>
              <a:gd name="connsiteY4397" fmla="*/ 953066 h 1436337"/>
              <a:gd name="connsiteX4398" fmla="*/ 11431046 w 12192000"/>
              <a:gd name="connsiteY4398" fmla="*/ 962538 h 1436337"/>
              <a:gd name="connsiteX4399" fmla="*/ 11417024 w 12192000"/>
              <a:gd name="connsiteY4399" fmla="*/ 969147 h 1436337"/>
              <a:gd name="connsiteX4400" fmla="*/ 11406357 w 12192000"/>
              <a:gd name="connsiteY4400" fmla="*/ 959674 h 1436337"/>
              <a:gd name="connsiteX4401" fmla="*/ 11420377 w 12192000"/>
              <a:gd name="connsiteY4401" fmla="*/ 953066 h 1436337"/>
              <a:gd name="connsiteX4402" fmla="*/ 10380699 w 12192000"/>
              <a:gd name="connsiteY4402" fmla="*/ 952625 h 1436337"/>
              <a:gd name="connsiteX4403" fmla="*/ 10391671 w 12192000"/>
              <a:gd name="connsiteY4403" fmla="*/ 962098 h 1436337"/>
              <a:gd name="connsiteX4404" fmla="*/ 10377346 w 12192000"/>
              <a:gd name="connsiteY4404" fmla="*/ 968707 h 1436337"/>
              <a:gd name="connsiteX4405" fmla="*/ 10366372 w 12192000"/>
              <a:gd name="connsiteY4405" fmla="*/ 959234 h 1436337"/>
              <a:gd name="connsiteX4406" fmla="*/ 10380699 w 12192000"/>
              <a:gd name="connsiteY4406" fmla="*/ 952625 h 1436337"/>
              <a:gd name="connsiteX4407" fmla="*/ 4744278 w 12192000"/>
              <a:gd name="connsiteY4407" fmla="*/ 952405 h 1436337"/>
              <a:gd name="connsiteX4408" fmla="*/ 4754338 w 12192000"/>
              <a:gd name="connsiteY4408" fmla="*/ 961217 h 1436337"/>
              <a:gd name="connsiteX4409" fmla="*/ 4741231 w 12192000"/>
              <a:gd name="connsiteY4409" fmla="*/ 967385 h 1436337"/>
              <a:gd name="connsiteX4410" fmla="*/ 4731172 w 12192000"/>
              <a:gd name="connsiteY4410" fmla="*/ 958573 h 1436337"/>
              <a:gd name="connsiteX4411" fmla="*/ 4744278 w 12192000"/>
              <a:gd name="connsiteY4411" fmla="*/ 952405 h 1436337"/>
              <a:gd name="connsiteX4412" fmla="*/ 2546515 w 12192000"/>
              <a:gd name="connsiteY4412" fmla="*/ 951964 h 1436337"/>
              <a:gd name="connsiteX4413" fmla="*/ 2558098 w 12192000"/>
              <a:gd name="connsiteY4413" fmla="*/ 962098 h 1436337"/>
              <a:gd name="connsiteX4414" fmla="*/ 2542856 w 12192000"/>
              <a:gd name="connsiteY4414" fmla="*/ 969147 h 1436337"/>
              <a:gd name="connsiteX4415" fmla="*/ 2531276 w 12192000"/>
              <a:gd name="connsiteY4415" fmla="*/ 959013 h 1436337"/>
              <a:gd name="connsiteX4416" fmla="*/ 2546515 w 12192000"/>
              <a:gd name="connsiteY4416" fmla="*/ 951964 h 1436337"/>
              <a:gd name="connsiteX4417" fmla="*/ 1635563 w 12192000"/>
              <a:gd name="connsiteY4417" fmla="*/ 951744 h 1436337"/>
              <a:gd name="connsiteX4418" fmla="*/ 1645621 w 12192000"/>
              <a:gd name="connsiteY4418" fmla="*/ 960776 h 1436337"/>
              <a:gd name="connsiteX4419" fmla="*/ 1631905 w 12192000"/>
              <a:gd name="connsiteY4419" fmla="*/ 966944 h 1436337"/>
              <a:gd name="connsiteX4420" fmla="*/ 1621847 w 12192000"/>
              <a:gd name="connsiteY4420" fmla="*/ 957912 h 1436337"/>
              <a:gd name="connsiteX4421" fmla="*/ 1635563 w 12192000"/>
              <a:gd name="connsiteY4421" fmla="*/ 951744 h 1436337"/>
              <a:gd name="connsiteX4422" fmla="*/ 6751119 w 12192000"/>
              <a:gd name="connsiteY4422" fmla="*/ 951744 h 1436337"/>
              <a:gd name="connsiteX4423" fmla="*/ 6763311 w 12192000"/>
              <a:gd name="connsiteY4423" fmla="*/ 962538 h 1436337"/>
              <a:gd name="connsiteX4424" fmla="*/ 6746852 w 12192000"/>
              <a:gd name="connsiteY4424" fmla="*/ 970028 h 1436337"/>
              <a:gd name="connsiteX4425" fmla="*/ 6734660 w 12192000"/>
              <a:gd name="connsiteY4425" fmla="*/ 959234 h 1436337"/>
              <a:gd name="connsiteX4426" fmla="*/ 6751119 w 12192000"/>
              <a:gd name="connsiteY4426" fmla="*/ 951744 h 1436337"/>
              <a:gd name="connsiteX4427" fmla="*/ 6504615 w 12192000"/>
              <a:gd name="connsiteY4427" fmla="*/ 951213 h 1436337"/>
              <a:gd name="connsiteX4428" fmla="*/ 6515979 w 12192000"/>
              <a:gd name="connsiteY4428" fmla="*/ 961227 h 1436337"/>
              <a:gd name="connsiteX4429" fmla="*/ 6500859 w 12192000"/>
              <a:gd name="connsiteY4429" fmla="*/ 968179 h 1436337"/>
              <a:gd name="connsiteX4430" fmla="*/ 6489495 w 12192000"/>
              <a:gd name="connsiteY4430" fmla="*/ 958164 h 1436337"/>
              <a:gd name="connsiteX4431" fmla="*/ 6504615 w 12192000"/>
              <a:gd name="connsiteY4431" fmla="*/ 951213 h 1436337"/>
              <a:gd name="connsiteX4432" fmla="*/ 1521265 w 12192000"/>
              <a:gd name="connsiteY4432" fmla="*/ 950863 h 1436337"/>
              <a:gd name="connsiteX4433" fmla="*/ 1531324 w 12192000"/>
              <a:gd name="connsiteY4433" fmla="*/ 959895 h 1436337"/>
              <a:gd name="connsiteX4434" fmla="*/ 1517607 w 12192000"/>
              <a:gd name="connsiteY4434" fmla="*/ 966063 h 1436337"/>
              <a:gd name="connsiteX4435" fmla="*/ 1507549 w 12192000"/>
              <a:gd name="connsiteY4435" fmla="*/ 957031 h 1436337"/>
              <a:gd name="connsiteX4436" fmla="*/ 1521265 w 12192000"/>
              <a:gd name="connsiteY4436" fmla="*/ 950863 h 1436337"/>
              <a:gd name="connsiteX4437" fmla="*/ 7712160 w 12192000"/>
              <a:gd name="connsiteY4437" fmla="*/ 949100 h 1436337"/>
              <a:gd name="connsiteX4438" fmla="*/ 7722218 w 12192000"/>
              <a:gd name="connsiteY4438" fmla="*/ 957912 h 1436337"/>
              <a:gd name="connsiteX4439" fmla="*/ 7708807 w 12192000"/>
              <a:gd name="connsiteY4439" fmla="*/ 964080 h 1436337"/>
              <a:gd name="connsiteX4440" fmla="*/ 7698749 w 12192000"/>
              <a:gd name="connsiteY4440" fmla="*/ 955269 h 1436337"/>
              <a:gd name="connsiteX4441" fmla="*/ 7712160 w 12192000"/>
              <a:gd name="connsiteY4441" fmla="*/ 949100 h 1436337"/>
              <a:gd name="connsiteX4442" fmla="*/ 11612098 w 12192000"/>
              <a:gd name="connsiteY4442" fmla="*/ 948439 h 1436337"/>
              <a:gd name="connsiteX4443" fmla="*/ 11622157 w 12192000"/>
              <a:gd name="connsiteY4443" fmla="*/ 957251 h 1436337"/>
              <a:gd name="connsiteX4444" fmla="*/ 11608744 w 12192000"/>
              <a:gd name="connsiteY4444" fmla="*/ 963420 h 1436337"/>
              <a:gd name="connsiteX4445" fmla="*/ 11598687 w 12192000"/>
              <a:gd name="connsiteY4445" fmla="*/ 954608 h 1436337"/>
              <a:gd name="connsiteX4446" fmla="*/ 11612098 w 12192000"/>
              <a:gd name="connsiteY4446" fmla="*/ 948439 h 1436337"/>
              <a:gd name="connsiteX4447" fmla="*/ 11367037 w 12192000"/>
              <a:gd name="connsiteY4447" fmla="*/ 948219 h 1436337"/>
              <a:gd name="connsiteX4448" fmla="*/ 11378010 w 12192000"/>
              <a:gd name="connsiteY4448" fmla="*/ 958133 h 1436337"/>
              <a:gd name="connsiteX4449" fmla="*/ 11363075 w 12192000"/>
              <a:gd name="connsiteY4449" fmla="*/ 964962 h 1436337"/>
              <a:gd name="connsiteX4450" fmla="*/ 11352101 w 12192000"/>
              <a:gd name="connsiteY4450" fmla="*/ 955049 h 1436337"/>
              <a:gd name="connsiteX4451" fmla="*/ 11367037 w 12192000"/>
              <a:gd name="connsiteY4451" fmla="*/ 948219 h 1436337"/>
              <a:gd name="connsiteX4452" fmla="*/ 5650518 w 12192000"/>
              <a:gd name="connsiteY4452" fmla="*/ 947338 h 1436337"/>
              <a:gd name="connsiteX4453" fmla="*/ 5660577 w 12192000"/>
              <a:gd name="connsiteY4453" fmla="*/ 956150 h 1436337"/>
              <a:gd name="connsiteX4454" fmla="*/ 5647470 w 12192000"/>
              <a:gd name="connsiteY4454" fmla="*/ 962318 h 1436337"/>
              <a:gd name="connsiteX4455" fmla="*/ 5637411 w 12192000"/>
              <a:gd name="connsiteY4455" fmla="*/ 953506 h 1436337"/>
              <a:gd name="connsiteX4456" fmla="*/ 5650518 w 12192000"/>
              <a:gd name="connsiteY4456" fmla="*/ 947338 h 1436337"/>
              <a:gd name="connsiteX4457" fmla="*/ 8797863 w 12192000"/>
              <a:gd name="connsiteY4457" fmla="*/ 947338 h 1436337"/>
              <a:gd name="connsiteX4458" fmla="*/ 8807617 w 12192000"/>
              <a:gd name="connsiteY4458" fmla="*/ 955929 h 1436337"/>
              <a:gd name="connsiteX4459" fmla="*/ 8794814 w 12192000"/>
              <a:gd name="connsiteY4459" fmla="*/ 961877 h 1436337"/>
              <a:gd name="connsiteX4460" fmla="*/ 8785061 w 12192000"/>
              <a:gd name="connsiteY4460" fmla="*/ 953286 h 1436337"/>
              <a:gd name="connsiteX4461" fmla="*/ 8797863 w 12192000"/>
              <a:gd name="connsiteY4461" fmla="*/ 947338 h 1436337"/>
              <a:gd name="connsiteX4462" fmla="*/ 8238857 w 12192000"/>
              <a:gd name="connsiteY4462" fmla="*/ 947118 h 1436337"/>
              <a:gd name="connsiteX4463" fmla="*/ 8248611 w 12192000"/>
              <a:gd name="connsiteY4463" fmla="*/ 955709 h 1436337"/>
              <a:gd name="connsiteX4464" fmla="*/ 8235809 w 12192000"/>
              <a:gd name="connsiteY4464" fmla="*/ 961657 h 1436337"/>
              <a:gd name="connsiteX4465" fmla="*/ 8226055 w 12192000"/>
              <a:gd name="connsiteY4465" fmla="*/ 953066 h 1436337"/>
              <a:gd name="connsiteX4466" fmla="*/ 8238857 w 12192000"/>
              <a:gd name="connsiteY4466" fmla="*/ 947118 h 1436337"/>
              <a:gd name="connsiteX4467" fmla="*/ 2418804 w 12192000"/>
              <a:gd name="connsiteY4467" fmla="*/ 946237 h 1436337"/>
              <a:gd name="connsiteX4468" fmla="*/ 2430386 w 12192000"/>
              <a:gd name="connsiteY4468" fmla="*/ 956370 h 1436337"/>
              <a:gd name="connsiteX4469" fmla="*/ 2415145 w 12192000"/>
              <a:gd name="connsiteY4469" fmla="*/ 963420 h 1436337"/>
              <a:gd name="connsiteX4470" fmla="*/ 2403564 w 12192000"/>
              <a:gd name="connsiteY4470" fmla="*/ 953286 h 1436337"/>
              <a:gd name="connsiteX4471" fmla="*/ 2418804 w 12192000"/>
              <a:gd name="connsiteY4471" fmla="*/ 946237 h 1436337"/>
              <a:gd name="connsiteX4472" fmla="*/ 6068669 w 12192000"/>
              <a:gd name="connsiteY4472" fmla="*/ 945796 h 1436337"/>
              <a:gd name="connsiteX4473" fmla="*/ 6079032 w 12192000"/>
              <a:gd name="connsiteY4473" fmla="*/ 955049 h 1436337"/>
              <a:gd name="connsiteX4474" fmla="*/ 6065316 w 12192000"/>
              <a:gd name="connsiteY4474" fmla="*/ 961437 h 1436337"/>
              <a:gd name="connsiteX4475" fmla="*/ 6054952 w 12192000"/>
              <a:gd name="connsiteY4475" fmla="*/ 952185 h 1436337"/>
              <a:gd name="connsiteX4476" fmla="*/ 6068669 w 12192000"/>
              <a:gd name="connsiteY4476" fmla="*/ 945796 h 1436337"/>
              <a:gd name="connsiteX4477" fmla="*/ 9064565 w 12192000"/>
              <a:gd name="connsiteY4477" fmla="*/ 945355 h 1436337"/>
              <a:gd name="connsiteX4478" fmla="*/ 9074319 w 12192000"/>
              <a:gd name="connsiteY4478" fmla="*/ 954167 h 1436337"/>
              <a:gd name="connsiteX4479" fmla="*/ 9061212 w 12192000"/>
              <a:gd name="connsiteY4479" fmla="*/ 960115 h 1436337"/>
              <a:gd name="connsiteX4480" fmla="*/ 9051459 w 12192000"/>
              <a:gd name="connsiteY4480" fmla="*/ 951303 h 1436337"/>
              <a:gd name="connsiteX4481" fmla="*/ 9064565 w 12192000"/>
              <a:gd name="connsiteY4481" fmla="*/ 945355 h 1436337"/>
              <a:gd name="connsiteX4482" fmla="*/ 546476 w 12192000"/>
              <a:gd name="connsiteY4482" fmla="*/ 945135 h 1436337"/>
              <a:gd name="connsiteX4483" fmla="*/ 557449 w 12192000"/>
              <a:gd name="connsiteY4483" fmla="*/ 954608 h 1436337"/>
              <a:gd name="connsiteX4484" fmla="*/ 543123 w 12192000"/>
              <a:gd name="connsiteY4484" fmla="*/ 961216 h 1436337"/>
              <a:gd name="connsiteX4485" fmla="*/ 532151 w 12192000"/>
              <a:gd name="connsiteY4485" fmla="*/ 951744 h 1436337"/>
              <a:gd name="connsiteX4486" fmla="*/ 546476 w 12192000"/>
              <a:gd name="connsiteY4486" fmla="*/ 945135 h 1436337"/>
              <a:gd name="connsiteX4487" fmla="*/ 10977741 w 12192000"/>
              <a:gd name="connsiteY4487" fmla="*/ 944923 h 1436337"/>
              <a:gd name="connsiteX4488" fmla="*/ 10988853 w 12192000"/>
              <a:gd name="connsiteY4488" fmla="*/ 954686 h 1436337"/>
              <a:gd name="connsiteX4489" fmla="*/ 10974081 w 12192000"/>
              <a:gd name="connsiteY4489" fmla="*/ 961455 h 1436337"/>
              <a:gd name="connsiteX4490" fmla="*/ 10962970 w 12192000"/>
              <a:gd name="connsiteY4490" fmla="*/ 951692 h 1436337"/>
              <a:gd name="connsiteX4491" fmla="*/ 10977741 w 12192000"/>
              <a:gd name="connsiteY4491" fmla="*/ 944923 h 1436337"/>
              <a:gd name="connsiteX4492" fmla="*/ 2160944 w 12192000"/>
              <a:gd name="connsiteY4492" fmla="*/ 944694 h 1436337"/>
              <a:gd name="connsiteX4493" fmla="*/ 2172527 w 12192000"/>
              <a:gd name="connsiteY4493" fmla="*/ 954828 h 1436337"/>
              <a:gd name="connsiteX4494" fmla="*/ 2157287 w 12192000"/>
              <a:gd name="connsiteY4494" fmla="*/ 961877 h 1436337"/>
              <a:gd name="connsiteX4495" fmla="*/ 2145705 w 12192000"/>
              <a:gd name="connsiteY4495" fmla="*/ 951744 h 1436337"/>
              <a:gd name="connsiteX4496" fmla="*/ 2160944 w 12192000"/>
              <a:gd name="connsiteY4496" fmla="*/ 944694 h 1436337"/>
              <a:gd name="connsiteX4497" fmla="*/ 11495968 w 12192000"/>
              <a:gd name="connsiteY4497" fmla="*/ 943813 h 1436337"/>
              <a:gd name="connsiteX4498" fmla="*/ 11506027 w 12192000"/>
              <a:gd name="connsiteY4498" fmla="*/ 952625 h 1436337"/>
              <a:gd name="connsiteX4499" fmla="*/ 11492614 w 12192000"/>
              <a:gd name="connsiteY4499" fmla="*/ 958793 h 1436337"/>
              <a:gd name="connsiteX4500" fmla="*/ 11482557 w 12192000"/>
              <a:gd name="connsiteY4500" fmla="*/ 949982 h 1436337"/>
              <a:gd name="connsiteX4501" fmla="*/ 11495968 w 12192000"/>
              <a:gd name="connsiteY4501" fmla="*/ 943813 h 1436337"/>
              <a:gd name="connsiteX4502" fmla="*/ 151442 w 12192000"/>
              <a:gd name="connsiteY4502" fmla="*/ 943813 h 1436337"/>
              <a:gd name="connsiteX4503" fmla="*/ 162415 w 12192000"/>
              <a:gd name="connsiteY4503" fmla="*/ 953506 h 1436337"/>
              <a:gd name="connsiteX4504" fmla="*/ 147784 w 12192000"/>
              <a:gd name="connsiteY4504" fmla="*/ 960336 h 1436337"/>
              <a:gd name="connsiteX4505" fmla="*/ 136812 w 12192000"/>
              <a:gd name="connsiteY4505" fmla="*/ 950642 h 1436337"/>
              <a:gd name="connsiteX4506" fmla="*/ 151442 w 12192000"/>
              <a:gd name="connsiteY4506" fmla="*/ 943813 h 1436337"/>
              <a:gd name="connsiteX4507" fmla="*/ 7493617 w 12192000"/>
              <a:gd name="connsiteY4507" fmla="*/ 943373 h 1436337"/>
              <a:gd name="connsiteX4508" fmla="*/ 7503980 w 12192000"/>
              <a:gd name="connsiteY4508" fmla="*/ 952405 h 1436337"/>
              <a:gd name="connsiteX4509" fmla="*/ 7490264 w 12192000"/>
              <a:gd name="connsiteY4509" fmla="*/ 958573 h 1436337"/>
              <a:gd name="connsiteX4510" fmla="*/ 7479900 w 12192000"/>
              <a:gd name="connsiteY4510" fmla="*/ 949541 h 1436337"/>
              <a:gd name="connsiteX4511" fmla="*/ 7493617 w 12192000"/>
              <a:gd name="connsiteY4511" fmla="*/ 943373 h 1436337"/>
              <a:gd name="connsiteX4512" fmla="*/ 2290483 w 12192000"/>
              <a:gd name="connsiteY4512" fmla="*/ 942712 h 1436337"/>
              <a:gd name="connsiteX4513" fmla="*/ 2302066 w 12192000"/>
              <a:gd name="connsiteY4513" fmla="*/ 952846 h 1436337"/>
              <a:gd name="connsiteX4514" fmla="*/ 2286826 w 12192000"/>
              <a:gd name="connsiteY4514" fmla="*/ 959895 h 1436337"/>
              <a:gd name="connsiteX4515" fmla="*/ 2275244 w 12192000"/>
              <a:gd name="connsiteY4515" fmla="*/ 949761 h 1436337"/>
              <a:gd name="connsiteX4516" fmla="*/ 2290483 w 12192000"/>
              <a:gd name="connsiteY4516" fmla="*/ 942712 h 1436337"/>
              <a:gd name="connsiteX4517" fmla="*/ 9514453 w 12192000"/>
              <a:gd name="connsiteY4517" fmla="*/ 942271 h 1436337"/>
              <a:gd name="connsiteX4518" fmla="*/ 9524815 w 12192000"/>
              <a:gd name="connsiteY4518" fmla="*/ 951303 h 1436337"/>
              <a:gd name="connsiteX4519" fmla="*/ 9511099 w 12192000"/>
              <a:gd name="connsiteY4519" fmla="*/ 957692 h 1436337"/>
              <a:gd name="connsiteX4520" fmla="*/ 9500736 w 12192000"/>
              <a:gd name="connsiteY4520" fmla="*/ 948660 h 1436337"/>
              <a:gd name="connsiteX4521" fmla="*/ 9514453 w 12192000"/>
              <a:gd name="connsiteY4521" fmla="*/ 942271 h 1436337"/>
              <a:gd name="connsiteX4522" fmla="*/ 1751994 w 12192000"/>
              <a:gd name="connsiteY4522" fmla="*/ 942271 h 1436337"/>
              <a:gd name="connsiteX4523" fmla="*/ 1762052 w 12192000"/>
              <a:gd name="connsiteY4523" fmla="*/ 951303 h 1436337"/>
              <a:gd name="connsiteX4524" fmla="*/ 1748336 w 12192000"/>
              <a:gd name="connsiteY4524" fmla="*/ 957472 h 1436337"/>
              <a:gd name="connsiteX4525" fmla="*/ 1738279 w 12192000"/>
              <a:gd name="connsiteY4525" fmla="*/ 948439 h 1436337"/>
              <a:gd name="connsiteX4526" fmla="*/ 1751994 w 12192000"/>
              <a:gd name="connsiteY4526" fmla="*/ 942271 h 1436337"/>
              <a:gd name="connsiteX4527" fmla="*/ 7172051 w 12192000"/>
              <a:gd name="connsiteY4527" fmla="*/ 941610 h 1436337"/>
              <a:gd name="connsiteX4528" fmla="*/ 7183938 w 12192000"/>
              <a:gd name="connsiteY4528" fmla="*/ 952184 h 1436337"/>
              <a:gd name="connsiteX4529" fmla="*/ 7168089 w 12192000"/>
              <a:gd name="connsiteY4529" fmla="*/ 959454 h 1436337"/>
              <a:gd name="connsiteX4530" fmla="*/ 7156202 w 12192000"/>
              <a:gd name="connsiteY4530" fmla="*/ 948880 h 1436337"/>
              <a:gd name="connsiteX4531" fmla="*/ 7172051 w 12192000"/>
              <a:gd name="connsiteY4531" fmla="*/ 941610 h 1436337"/>
              <a:gd name="connsiteX4532" fmla="*/ 7035805 w 12192000"/>
              <a:gd name="connsiteY4532" fmla="*/ 941390 h 1436337"/>
              <a:gd name="connsiteX4533" fmla="*/ 7047997 w 12192000"/>
              <a:gd name="connsiteY4533" fmla="*/ 952184 h 1436337"/>
              <a:gd name="connsiteX4534" fmla="*/ 7031537 w 12192000"/>
              <a:gd name="connsiteY4534" fmla="*/ 959674 h 1436337"/>
              <a:gd name="connsiteX4535" fmla="*/ 7019345 w 12192000"/>
              <a:gd name="connsiteY4535" fmla="*/ 948880 h 1436337"/>
              <a:gd name="connsiteX4536" fmla="*/ 7035805 w 12192000"/>
              <a:gd name="connsiteY4536" fmla="*/ 941390 h 1436337"/>
              <a:gd name="connsiteX4537" fmla="*/ 11396603 w 12192000"/>
              <a:gd name="connsiteY4537" fmla="*/ 940949 h 1436337"/>
              <a:gd name="connsiteX4538" fmla="*/ 11407577 w 12192000"/>
              <a:gd name="connsiteY4538" fmla="*/ 950642 h 1436337"/>
              <a:gd name="connsiteX4539" fmla="*/ 11393250 w 12192000"/>
              <a:gd name="connsiteY4539" fmla="*/ 957251 h 1436337"/>
              <a:gd name="connsiteX4540" fmla="*/ 11382278 w 12192000"/>
              <a:gd name="connsiteY4540" fmla="*/ 947558 h 1436337"/>
              <a:gd name="connsiteX4541" fmla="*/ 11396603 w 12192000"/>
              <a:gd name="connsiteY4541" fmla="*/ 940949 h 1436337"/>
              <a:gd name="connsiteX4542" fmla="*/ 10509324 w 12192000"/>
              <a:gd name="connsiteY4542" fmla="*/ 940949 h 1436337"/>
              <a:gd name="connsiteX4543" fmla="*/ 10520298 w 12192000"/>
              <a:gd name="connsiteY4543" fmla="*/ 950422 h 1436337"/>
              <a:gd name="connsiteX4544" fmla="*/ 10505973 w 12192000"/>
              <a:gd name="connsiteY4544" fmla="*/ 957031 h 1436337"/>
              <a:gd name="connsiteX4545" fmla="*/ 10494999 w 12192000"/>
              <a:gd name="connsiteY4545" fmla="*/ 947558 h 1436337"/>
              <a:gd name="connsiteX4546" fmla="*/ 10509324 w 12192000"/>
              <a:gd name="connsiteY4546" fmla="*/ 940949 h 1436337"/>
              <a:gd name="connsiteX4547" fmla="*/ 11730970 w 12192000"/>
              <a:gd name="connsiteY4547" fmla="*/ 940509 h 1436337"/>
              <a:gd name="connsiteX4548" fmla="*/ 11741029 w 12192000"/>
              <a:gd name="connsiteY4548" fmla="*/ 949320 h 1436337"/>
              <a:gd name="connsiteX4549" fmla="*/ 11727618 w 12192000"/>
              <a:gd name="connsiteY4549" fmla="*/ 955489 h 1436337"/>
              <a:gd name="connsiteX4550" fmla="*/ 11717559 w 12192000"/>
              <a:gd name="connsiteY4550" fmla="*/ 946677 h 1436337"/>
              <a:gd name="connsiteX4551" fmla="*/ 11730970 w 12192000"/>
              <a:gd name="connsiteY4551" fmla="*/ 940509 h 1436337"/>
              <a:gd name="connsiteX4552" fmla="*/ 7598774 w 12192000"/>
              <a:gd name="connsiteY4552" fmla="*/ 940068 h 1436337"/>
              <a:gd name="connsiteX4553" fmla="*/ 7608833 w 12192000"/>
              <a:gd name="connsiteY4553" fmla="*/ 948880 h 1436337"/>
              <a:gd name="connsiteX4554" fmla="*/ 7595421 w 12192000"/>
              <a:gd name="connsiteY4554" fmla="*/ 955048 h 1436337"/>
              <a:gd name="connsiteX4555" fmla="*/ 7585363 w 12192000"/>
              <a:gd name="connsiteY4555" fmla="*/ 946236 h 1436337"/>
              <a:gd name="connsiteX4556" fmla="*/ 7598774 w 12192000"/>
              <a:gd name="connsiteY4556" fmla="*/ 940068 h 1436337"/>
              <a:gd name="connsiteX4557" fmla="*/ 807705 w 12192000"/>
              <a:gd name="connsiteY4557" fmla="*/ 940068 h 1436337"/>
              <a:gd name="connsiteX4558" fmla="*/ 818373 w 12192000"/>
              <a:gd name="connsiteY4558" fmla="*/ 949541 h 1436337"/>
              <a:gd name="connsiteX4559" fmla="*/ 804352 w 12192000"/>
              <a:gd name="connsiteY4559" fmla="*/ 956150 h 1436337"/>
              <a:gd name="connsiteX4560" fmla="*/ 793684 w 12192000"/>
              <a:gd name="connsiteY4560" fmla="*/ 946677 h 1436337"/>
              <a:gd name="connsiteX4561" fmla="*/ 807705 w 12192000"/>
              <a:gd name="connsiteY4561" fmla="*/ 940068 h 1436337"/>
              <a:gd name="connsiteX4562" fmla="*/ 9816207 w 12192000"/>
              <a:gd name="connsiteY4562" fmla="*/ 939628 h 1436337"/>
              <a:gd name="connsiteX4563" fmla="*/ 9826874 w 12192000"/>
              <a:gd name="connsiteY4563" fmla="*/ 948880 h 1436337"/>
              <a:gd name="connsiteX4564" fmla="*/ 9812853 w 12192000"/>
              <a:gd name="connsiteY4564" fmla="*/ 955269 h 1436337"/>
              <a:gd name="connsiteX4565" fmla="*/ 9802184 w 12192000"/>
              <a:gd name="connsiteY4565" fmla="*/ 946016 h 1436337"/>
              <a:gd name="connsiteX4566" fmla="*/ 9816207 w 12192000"/>
              <a:gd name="connsiteY4566" fmla="*/ 939628 h 1436337"/>
              <a:gd name="connsiteX4567" fmla="*/ 6403341 w 12192000"/>
              <a:gd name="connsiteY4567" fmla="*/ 938967 h 1436337"/>
              <a:gd name="connsiteX4568" fmla="*/ 6414313 w 12192000"/>
              <a:gd name="connsiteY4568" fmla="*/ 948660 h 1436337"/>
              <a:gd name="connsiteX4569" fmla="*/ 6399684 w 12192000"/>
              <a:gd name="connsiteY4569" fmla="*/ 955269 h 1436337"/>
              <a:gd name="connsiteX4570" fmla="*/ 6388710 w 12192000"/>
              <a:gd name="connsiteY4570" fmla="*/ 945576 h 1436337"/>
              <a:gd name="connsiteX4571" fmla="*/ 6403341 w 12192000"/>
              <a:gd name="connsiteY4571" fmla="*/ 938967 h 1436337"/>
              <a:gd name="connsiteX4572" fmla="*/ 4634544 w 12192000"/>
              <a:gd name="connsiteY4572" fmla="*/ 938967 h 1436337"/>
              <a:gd name="connsiteX4573" fmla="*/ 4644602 w 12192000"/>
              <a:gd name="connsiteY4573" fmla="*/ 947779 h 1436337"/>
              <a:gd name="connsiteX4574" fmla="*/ 4631495 w 12192000"/>
              <a:gd name="connsiteY4574" fmla="*/ 953947 h 1436337"/>
              <a:gd name="connsiteX4575" fmla="*/ 4621436 w 12192000"/>
              <a:gd name="connsiteY4575" fmla="*/ 945135 h 1436337"/>
              <a:gd name="connsiteX4576" fmla="*/ 4634544 w 12192000"/>
              <a:gd name="connsiteY4576" fmla="*/ 938967 h 1436337"/>
              <a:gd name="connsiteX4577" fmla="*/ 3992516 w 12192000"/>
              <a:gd name="connsiteY4577" fmla="*/ 938967 h 1436337"/>
              <a:gd name="connsiteX4578" fmla="*/ 4003488 w 12192000"/>
              <a:gd name="connsiteY4578" fmla="*/ 948660 h 1436337"/>
              <a:gd name="connsiteX4579" fmla="*/ 3988857 w 12192000"/>
              <a:gd name="connsiteY4579" fmla="*/ 955489 h 1436337"/>
              <a:gd name="connsiteX4580" fmla="*/ 3977882 w 12192000"/>
              <a:gd name="connsiteY4580" fmla="*/ 945796 h 1436337"/>
              <a:gd name="connsiteX4581" fmla="*/ 3992516 w 12192000"/>
              <a:gd name="connsiteY4581" fmla="*/ 938967 h 1436337"/>
              <a:gd name="connsiteX4582" fmla="*/ 3795283 w 12192000"/>
              <a:gd name="connsiteY4582" fmla="*/ 938967 h 1436337"/>
              <a:gd name="connsiteX4583" fmla="*/ 3806564 w 12192000"/>
              <a:gd name="connsiteY4583" fmla="*/ 948880 h 1436337"/>
              <a:gd name="connsiteX4584" fmla="*/ 3791629 w 12192000"/>
              <a:gd name="connsiteY4584" fmla="*/ 955709 h 1436337"/>
              <a:gd name="connsiteX4585" fmla="*/ 3780347 w 12192000"/>
              <a:gd name="connsiteY4585" fmla="*/ 945796 h 1436337"/>
              <a:gd name="connsiteX4586" fmla="*/ 3795283 w 12192000"/>
              <a:gd name="connsiteY4586" fmla="*/ 938967 h 1436337"/>
              <a:gd name="connsiteX4587" fmla="*/ 7926130 w 12192000"/>
              <a:gd name="connsiteY4587" fmla="*/ 938526 h 1436337"/>
              <a:gd name="connsiteX4588" fmla="*/ 7935885 w 12192000"/>
              <a:gd name="connsiteY4588" fmla="*/ 947118 h 1436337"/>
              <a:gd name="connsiteX4589" fmla="*/ 7922778 w 12192000"/>
              <a:gd name="connsiteY4589" fmla="*/ 953066 h 1436337"/>
              <a:gd name="connsiteX4590" fmla="*/ 7913025 w 12192000"/>
              <a:gd name="connsiteY4590" fmla="*/ 944474 h 1436337"/>
              <a:gd name="connsiteX4591" fmla="*/ 7926130 w 12192000"/>
              <a:gd name="connsiteY4591" fmla="*/ 938526 h 1436337"/>
              <a:gd name="connsiteX4592" fmla="*/ 1409711 w 12192000"/>
              <a:gd name="connsiteY4592" fmla="*/ 938526 h 1436337"/>
              <a:gd name="connsiteX4593" fmla="*/ 1419769 w 12192000"/>
              <a:gd name="connsiteY4593" fmla="*/ 947558 h 1436337"/>
              <a:gd name="connsiteX4594" fmla="*/ 1406053 w 12192000"/>
              <a:gd name="connsiteY4594" fmla="*/ 953726 h 1436337"/>
              <a:gd name="connsiteX4595" fmla="*/ 1395995 w 12192000"/>
              <a:gd name="connsiteY4595" fmla="*/ 944694 h 1436337"/>
              <a:gd name="connsiteX4596" fmla="*/ 1409711 w 12192000"/>
              <a:gd name="connsiteY4596" fmla="*/ 938526 h 1436337"/>
              <a:gd name="connsiteX4597" fmla="*/ 4471142 w 12192000"/>
              <a:gd name="connsiteY4597" fmla="*/ 937645 h 1436337"/>
              <a:gd name="connsiteX4598" fmla="*/ 4481198 w 12192000"/>
              <a:gd name="connsiteY4598" fmla="*/ 946457 h 1436337"/>
              <a:gd name="connsiteX4599" fmla="*/ 4467786 w 12192000"/>
              <a:gd name="connsiteY4599" fmla="*/ 952625 h 1436337"/>
              <a:gd name="connsiteX4600" fmla="*/ 4457729 w 12192000"/>
              <a:gd name="connsiteY4600" fmla="*/ 943813 h 1436337"/>
              <a:gd name="connsiteX4601" fmla="*/ 4471142 w 12192000"/>
              <a:gd name="connsiteY4601" fmla="*/ 937645 h 1436337"/>
              <a:gd name="connsiteX4602" fmla="*/ 6895596 w 12192000"/>
              <a:gd name="connsiteY4602" fmla="*/ 937204 h 1436337"/>
              <a:gd name="connsiteX4603" fmla="*/ 6907788 w 12192000"/>
              <a:gd name="connsiteY4603" fmla="*/ 947999 h 1436337"/>
              <a:gd name="connsiteX4604" fmla="*/ 6891329 w 12192000"/>
              <a:gd name="connsiteY4604" fmla="*/ 955489 h 1436337"/>
              <a:gd name="connsiteX4605" fmla="*/ 6879137 w 12192000"/>
              <a:gd name="connsiteY4605" fmla="*/ 944694 h 1436337"/>
              <a:gd name="connsiteX4606" fmla="*/ 6895596 w 12192000"/>
              <a:gd name="connsiteY4606" fmla="*/ 937204 h 1436337"/>
              <a:gd name="connsiteX4607" fmla="*/ 6294222 w 12192000"/>
              <a:gd name="connsiteY4607" fmla="*/ 937204 h 1436337"/>
              <a:gd name="connsiteX4608" fmla="*/ 6304890 w 12192000"/>
              <a:gd name="connsiteY4608" fmla="*/ 946677 h 1436337"/>
              <a:gd name="connsiteX4609" fmla="*/ 6290869 w 12192000"/>
              <a:gd name="connsiteY4609" fmla="*/ 953286 h 1436337"/>
              <a:gd name="connsiteX4610" fmla="*/ 6280201 w 12192000"/>
              <a:gd name="connsiteY4610" fmla="*/ 943813 h 1436337"/>
              <a:gd name="connsiteX4611" fmla="*/ 6294222 w 12192000"/>
              <a:gd name="connsiteY4611" fmla="*/ 937204 h 1436337"/>
              <a:gd name="connsiteX4612" fmla="*/ 7294581 w 12192000"/>
              <a:gd name="connsiteY4612" fmla="*/ 936323 h 1436337"/>
              <a:gd name="connsiteX4613" fmla="*/ 7306164 w 12192000"/>
              <a:gd name="connsiteY4613" fmla="*/ 946457 h 1436337"/>
              <a:gd name="connsiteX4614" fmla="*/ 7290924 w 12192000"/>
              <a:gd name="connsiteY4614" fmla="*/ 953506 h 1436337"/>
              <a:gd name="connsiteX4615" fmla="*/ 7279341 w 12192000"/>
              <a:gd name="connsiteY4615" fmla="*/ 943373 h 1436337"/>
              <a:gd name="connsiteX4616" fmla="*/ 7294581 w 12192000"/>
              <a:gd name="connsiteY4616" fmla="*/ 936323 h 1436337"/>
              <a:gd name="connsiteX4617" fmla="*/ 4242796 w 12192000"/>
              <a:gd name="connsiteY4617" fmla="*/ 935662 h 1436337"/>
              <a:gd name="connsiteX4618" fmla="*/ 4253464 w 12192000"/>
              <a:gd name="connsiteY4618" fmla="*/ 944915 h 1436337"/>
              <a:gd name="connsiteX4619" fmla="*/ 4239444 w 12192000"/>
              <a:gd name="connsiteY4619" fmla="*/ 951303 h 1436337"/>
              <a:gd name="connsiteX4620" fmla="*/ 4228773 w 12192000"/>
              <a:gd name="connsiteY4620" fmla="*/ 942051 h 1436337"/>
              <a:gd name="connsiteX4621" fmla="*/ 4242796 w 12192000"/>
              <a:gd name="connsiteY4621" fmla="*/ 935662 h 1436337"/>
              <a:gd name="connsiteX4622" fmla="*/ 6631028 w 12192000"/>
              <a:gd name="connsiteY4622" fmla="*/ 934561 h 1436337"/>
              <a:gd name="connsiteX4623" fmla="*/ 6642611 w 12192000"/>
              <a:gd name="connsiteY4623" fmla="*/ 944915 h 1436337"/>
              <a:gd name="connsiteX4624" fmla="*/ 6627066 w 12192000"/>
              <a:gd name="connsiteY4624" fmla="*/ 951964 h 1436337"/>
              <a:gd name="connsiteX4625" fmla="*/ 6615483 w 12192000"/>
              <a:gd name="connsiteY4625" fmla="*/ 941610 h 1436337"/>
              <a:gd name="connsiteX4626" fmla="*/ 6631028 w 12192000"/>
              <a:gd name="connsiteY4626" fmla="*/ 934561 h 1436337"/>
              <a:gd name="connsiteX4627" fmla="*/ 15869 w 12192000"/>
              <a:gd name="connsiteY4627" fmla="*/ 934121 h 1436337"/>
              <a:gd name="connsiteX4628" fmla="*/ 26233 w 12192000"/>
              <a:gd name="connsiteY4628" fmla="*/ 943152 h 1436337"/>
              <a:gd name="connsiteX4629" fmla="*/ 23354 w 12192000"/>
              <a:gd name="connsiteY4629" fmla="*/ 946231 h 1436337"/>
              <a:gd name="connsiteX4630" fmla="*/ 27695 w 12192000"/>
              <a:gd name="connsiteY4630" fmla="*/ 945576 h 1436337"/>
              <a:gd name="connsiteX4631" fmla="*/ 38668 w 12192000"/>
              <a:gd name="connsiteY4631" fmla="*/ 955269 h 1436337"/>
              <a:gd name="connsiteX4632" fmla="*/ 24037 w 12192000"/>
              <a:gd name="connsiteY4632" fmla="*/ 962098 h 1436337"/>
              <a:gd name="connsiteX4633" fmla="*/ 13064 w 12192000"/>
              <a:gd name="connsiteY4633" fmla="*/ 952405 h 1436337"/>
              <a:gd name="connsiteX4634" fmla="*/ 16351 w 12192000"/>
              <a:gd name="connsiteY4634" fmla="*/ 948956 h 1436337"/>
              <a:gd name="connsiteX4635" fmla="*/ 12517 w 12192000"/>
              <a:gd name="connsiteY4635" fmla="*/ 949541 h 1436337"/>
              <a:gd name="connsiteX4636" fmla="*/ 2154 w 12192000"/>
              <a:gd name="connsiteY4636" fmla="*/ 940509 h 1436337"/>
              <a:gd name="connsiteX4637" fmla="*/ 15869 w 12192000"/>
              <a:gd name="connsiteY4637" fmla="*/ 934121 h 1436337"/>
              <a:gd name="connsiteX4638" fmla="*/ 1058265 w 12192000"/>
              <a:gd name="connsiteY4638" fmla="*/ 932798 h 1436337"/>
              <a:gd name="connsiteX4639" fmla="*/ 1068628 w 12192000"/>
              <a:gd name="connsiteY4639" fmla="*/ 942051 h 1436337"/>
              <a:gd name="connsiteX4640" fmla="*/ 1054912 w 12192000"/>
              <a:gd name="connsiteY4640" fmla="*/ 948439 h 1436337"/>
              <a:gd name="connsiteX4641" fmla="*/ 1044549 w 12192000"/>
              <a:gd name="connsiteY4641" fmla="*/ 939187 h 1436337"/>
              <a:gd name="connsiteX4642" fmla="*/ 1058265 w 12192000"/>
              <a:gd name="connsiteY4642" fmla="*/ 932798 h 1436337"/>
              <a:gd name="connsiteX4643" fmla="*/ 9345897 w 12192000"/>
              <a:gd name="connsiteY4643" fmla="*/ 931257 h 1436337"/>
              <a:gd name="connsiteX4644" fmla="*/ 9355956 w 12192000"/>
              <a:gd name="connsiteY4644" fmla="*/ 940068 h 1436337"/>
              <a:gd name="connsiteX4645" fmla="*/ 9342543 w 12192000"/>
              <a:gd name="connsiteY4645" fmla="*/ 946237 h 1436337"/>
              <a:gd name="connsiteX4646" fmla="*/ 9332485 w 12192000"/>
              <a:gd name="connsiteY4646" fmla="*/ 937425 h 1436337"/>
              <a:gd name="connsiteX4647" fmla="*/ 9345897 w 12192000"/>
              <a:gd name="connsiteY4647" fmla="*/ 931257 h 1436337"/>
              <a:gd name="connsiteX4648" fmla="*/ 11356064 w 12192000"/>
              <a:gd name="connsiteY4648" fmla="*/ 930596 h 1436337"/>
              <a:gd name="connsiteX4649" fmla="*/ 11366122 w 12192000"/>
              <a:gd name="connsiteY4649" fmla="*/ 939628 h 1436337"/>
              <a:gd name="connsiteX4650" fmla="*/ 11352406 w 12192000"/>
              <a:gd name="connsiteY4650" fmla="*/ 945796 h 1436337"/>
              <a:gd name="connsiteX4651" fmla="*/ 11342348 w 12192000"/>
              <a:gd name="connsiteY4651" fmla="*/ 936764 h 1436337"/>
              <a:gd name="connsiteX4652" fmla="*/ 11356064 w 12192000"/>
              <a:gd name="connsiteY4652" fmla="*/ 930596 h 1436337"/>
              <a:gd name="connsiteX4653" fmla="*/ 6520081 w 12192000"/>
              <a:gd name="connsiteY4653" fmla="*/ 928613 h 1436337"/>
              <a:gd name="connsiteX4654" fmla="*/ 6531358 w 12192000"/>
              <a:gd name="connsiteY4654" fmla="*/ 938526 h 1436337"/>
              <a:gd name="connsiteX4655" fmla="*/ 6516423 w 12192000"/>
              <a:gd name="connsiteY4655" fmla="*/ 945355 h 1436337"/>
              <a:gd name="connsiteX4656" fmla="*/ 6505145 w 12192000"/>
              <a:gd name="connsiteY4656" fmla="*/ 935442 h 1436337"/>
              <a:gd name="connsiteX4657" fmla="*/ 6520081 w 12192000"/>
              <a:gd name="connsiteY4657" fmla="*/ 928613 h 1436337"/>
              <a:gd name="connsiteX4658" fmla="*/ 11241458 w 12192000"/>
              <a:gd name="connsiteY4658" fmla="*/ 927952 h 1436337"/>
              <a:gd name="connsiteX4659" fmla="*/ 11252431 w 12192000"/>
              <a:gd name="connsiteY4659" fmla="*/ 937645 h 1436337"/>
              <a:gd name="connsiteX4660" fmla="*/ 11237497 w 12192000"/>
              <a:gd name="connsiteY4660" fmla="*/ 944474 h 1436337"/>
              <a:gd name="connsiteX4661" fmla="*/ 11226523 w 12192000"/>
              <a:gd name="connsiteY4661" fmla="*/ 934781 h 1436337"/>
              <a:gd name="connsiteX4662" fmla="*/ 11241458 w 12192000"/>
              <a:gd name="connsiteY4662" fmla="*/ 927952 h 1436337"/>
              <a:gd name="connsiteX4663" fmla="*/ 11111613 w 12192000"/>
              <a:gd name="connsiteY4663" fmla="*/ 927952 h 1436337"/>
              <a:gd name="connsiteX4664" fmla="*/ 11122587 w 12192000"/>
              <a:gd name="connsiteY4664" fmla="*/ 937645 h 1436337"/>
              <a:gd name="connsiteX4665" fmla="*/ 11107650 w 12192000"/>
              <a:gd name="connsiteY4665" fmla="*/ 944474 h 1436337"/>
              <a:gd name="connsiteX4666" fmla="*/ 11096678 w 12192000"/>
              <a:gd name="connsiteY4666" fmla="*/ 934781 h 1436337"/>
              <a:gd name="connsiteX4667" fmla="*/ 11111613 w 12192000"/>
              <a:gd name="connsiteY4667" fmla="*/ 927952 h 1436337"/>
              <a:gd name="connsiteX4668" fmla="*/ 7485997 w 12192000"/>
              <a:gd name="connsiteY4668" fmla="*/ 927511 h 1436337"/>
              <a:gd name="connsiteX4669" fmla="*/ 7496056 w 12192000"/>
              <a:gd name="connsiteY4669" fmla="*/ 936323 h 1436337"/>
              <a:gd name="connsiteX4670" fmla="*/ 7482644 w 12192000"/>
              <a:gd name="connsiteY4670" fmla="*/ 942492 h 1436337"/>
              <a:gd name="connsiteX4671" fmla="*/ 7472586 w 12192000"/>
              <a:gd name="connsiteY4671" fmla="*/ 933680 h 1436337"/>
              <a:gd name="connsiteX4672" fmla="*/ 7485997 w 12192000"/>
              <a:gd name="connsiteY4672" fmla="*/ 927511 h 1436337"/>
              <a:gd name="connsiteX4673" fmla="*/ 1869949 w 12192000"/>
              <a:gd name="connsiteY4673" fmla="*/ 927511 h 1436337"/>
              <a:gd name="connsiteX4674" fmla="*/ 1880312 w 12192000"/>
              <a:gd name="connsiteY4674" fmla="*/ 936544 h 1436337"/>
              <a:gd name="connsiteX4675" fmla="*/ 1875983 w 12192000"/>
              <a:gd name="connsiteY4675" fmla="*/ 941148 h 1436337"/>
              <a:gd name="connsiteX4676" fmla="*/ 1879574 w 12192000"/>
              <a:gd name="connsiteY4676" fmla="*/ 942623 h 1436337"/>
              <a:gd name="connsiteX4677" fmla="*/ 1880582 w 12192000"/>
              <a:gd name="connsiteY4677" fmla="*/ 942491 h 1436337"/>
              <a:gd name="connsiteX4678" fmla="*/ 1882830 w 12192000"/>
              <a:gd name="connsiteY4678" fmla="*/ 943415 h 1436337"/>
              <a:gd name="connsiteX4679" fmla="*/ 1887879 w 12192000"/>
              <a:gd name="connsiteY4679" fmla="*/ 942712 h 1436337"/>
              <a:gd name="connsiteX4680" fmla="*/ 1898852 w 12192000"/>
              <a:gd name="connsiteY4680" fmla="*/ 952405 h 1436337"/>
              <a:gd name="connsiteX4681" fmla="*/ 1898601 w 12192000"/>
              <a:gd name="connsiteY4681" fmla="*/ 952669 h 1436337"/>
              <a:gd name="connsiteX4682" fmla="*/ 1902496 w 12192000"/>
              <a:gd name="connsiteY4682" fmla="*/ 954243 h 1436337"/>
              <a:gd name="connsiteX4683" fmla="*/ 1904992 w 12192000"/>
              <a:gd name="connsiteY4683" fmla="*/ 960526 h 1436337"/>
              <a:gd name="connsiteX4684" fmla="*/ 1890221 w 12192000"/>
              <a:gd name="connsiteY4684" fmla="*/ 967295 h 1436337"/>
              <a:gd name="connsiteX4685" fmla="*/ 1881607 w 12192000"/>
              <a:gd name="connsiteY4685" fmla="*/ 963816 h 1436337"/>
              <a:gd name="connsiteX4686" fmla="*/ 1879379 w 12192000"/>
              <a:gd name="connsiteY4686" fmla="*/ 958208 h 1436337"/>
              <a:gd name="connsiteX4687" fmla="*/ 1876924 w 12192000"/>
              <a:gd name="connsiteY4687" fmla="*/ 958573 h 1436337"/>
              <a:gd name="connsiteX4688" fmla="*/ 1870431 w 12192000"/>
              <a:gd name="connsiteY4688" fmla="*/ 955904 h 1436337"/>
              <a:gd name="connsiteX4689" fmla="*/ 1870235 w 12192000"/>
              <a:gd name="connsiteY4689" fmla="*/ 955929 h 1436337"/>
              <a:gd name="connsiteX4690" fmla="*/ 1859873 w 12192000"/>
              <a:gd name="connsiteY4690" fmla="*/ 946677 h 1436337"/>
              <a:gd name="connsiteX4691" fmla="*/ 1864396 w 12192000"/>
              <a:gd name="connsiteY4691" fmla="*/ 941837 h 1436337"/>
              <a:gd name="connsiteX4692" fmla="*/ 1858557 w 12192000"/>
              <a:gd name="connsiteY4692" fmla="*/ 939517 h 1436337"/>
              <a:gd name="connsiteX4693" fmla="*/ 1856233 w 12192000"/>
              <a:gd name="connsiteY4693" fmla="*/ 933680 h 1436337"/>
              <a:gd name="connsiteX4694" fmla="*/ 1869949 w 12192000"/>
              <a:gd name="connsiteY4694" fmla="*/ 927511 h 1436337"/>
              <a:gd name="connsiteX4695" fmla="*/ 8131871 w 12192000"/>
              <a:gd name="connsiteY4695" fmla="*/ 927291 h 1436337"/>
              <a:gd name="connsiteX4696" fmla="*/ 8141626 w 12192000"/>
              <a:gd name="connsiteY4696" fmla="*/ 935883 h 1436337"/>
              <a:gd name="connsiteX4697" fmla="*/ 8128823 w 12192000"/>
              <a:gd name="connsiteY4697" fmla="*/ 941831 h 1436337"/>
              <a:gd name="connsiteX4698" fmla="*/ 8119070 w 12192000"/>
              <a:gd name="connsiteY4698" fmla="*/ 933239 h 1436337"/>
              <a:gd name="connsiteX4699" fmla="*/ 8131871 w 12192000"/>
              <a:gd name="connsiteY4699" fmla="*/ 927291 h 1436337"/>
              <a:gd name="connsiteX4700" fmla="*/ 6761788 w 12192000"/>
              <a:gd name="connsiteY4700" fmla="*/ 927071 h 1436337"/>
              <a:gd name="connsiteX4701" fmla="*/ 6773676 w 12192000"/>
              <a:gd name="connsiteY4701" fmla="*/ 937645 h 1436337"/>
              <a:gd name="connsiteX4702" fmla="*/ 6757826 w 12192000"/>
              <a:gd name="connsiteY4702" fmla="*/ 944915 h 1436337"/>
              <a:gd name="connsiteX4703" fmla="*/ 6745938 w 12192000"/>
              <a:gd name="connsiteY4703" fmla="*/ 934341 h 1436337"/>
              <a:gd name="connsiteX4704" fmla="*/ 6761788 w 12192000"/>
              <a:gd name="connsiteY4704" fmla="*/ 927071 h 1436337"/>
              <a:gd name="connsiteX4705" fmla="*/ 11383191 w 12192000"/>
              <a:gd name="connsiteY4705" fmla="*/ 925969 h 1436337"/>
              <a:gd name="connsiteX4706" fmla="*/ 11393250 w 12192000"/>
              <a:gd name="connsiteY4706" fmla="*/ 934781 h 1436337"/>
              <a:gd name="connsiteX4707" fmla="*/ 11379838 w 12192000"/>
              <a:gd name="connsiteY4707" fmla="*/ 940949 h 1436337"/>
              <a:gd name="connsiteX4708" fmla="*/ 11369780 w 12192000"/>
              <a:gd name="connsiteY4708" fmla="*/ 932138 h 1436337"/>
              <a:gd name="connsiteX4709" fmla="*/ 11383191 w 12192000"/>
              <a:gd name="connsiteY4709" fmla="*/ 925969 h 1436337"/>
              <a:gd name="connsiteX4710" fmla="*/ 10639171 w 12192000"/>
              <a:gd name="connsiteY4710" fmla="*/ 925749 h 1436337"/>
              <a:gd name="connsiteX4711" fmla="*/ 10650143 w 12192000"/>
              <a:gd name="connsiteY4711" fmla="*/ 935222 h 1436337"/>
              <a:gd name="connsiteX4712" fmla="*/ 10635817 w 12192000"/>
              <a:gd name="connsiteY4712" fmla="*/ 941831 h 1436337"/>
              <a:gd name="connsiteX4713" fmla="*/ 10624844 w 12192000"/>
              <a:gd name="connsiteY4713" fmla="*/ 932358 h 1436337"/>
              <a:gd name="connsiteX4714" fmla="*/ 10639171 w 12192000"/>
              <a:gd name="connsiteY4714" fmla="*/ 925749 h 1436337"/>
              <a:gd name="connsiteX4715" fmla="*/ 8914602 w 12192000"/>
              <a:gd name="connsiteY4715" fmla="*/ 925528 h 1436337"/>
              <a:gd name="connsiteX4716" fmla="*/ 8924356 w 12192000"/>
              <a:gd name="connsiteY4716" fmla="*/ 934120 h 1436337"/>
              <a:gd name="connsiteX4717" fmla="*/ 8911554 w 12192000"/>
              <a:gd name="connsiteY4717" fmla="*/ 940068 h 1436337"/>
              <a:gd name="connsiteX4718" fmla="*/ 8901801 w 12192000"/>
              <a:gd name="connsiteY4718" fmla="*/ 931477 h 1436337"/>
              <a:gd name="connsiteX4719" fmla="*/ 8914602 w 12192000"/>
              <a:gd name="connsiteY4719" fmla="*/ 925528 h 1436337"/>
              <a:gd name="connsiteX4720" fmla="*/ 7815480 w 12192000"/>
              <a:gd name="connsiteY4720" fmla="*/ 924697 h 1436337"/>
              <a:gd name="connsiteX4721" fmla="*/ 7825279 w 12192000"/>
              <a:gd name="connsiteY4721" fmla="*/ 933415 h 1436337"/>
              <a:gd name="connsiteX4722" fmla="*/ 7812205 w 12192000"/>
              <a:gd name="connsiteY4722" fmla="*/ 939488 h 1436337"/>
              <a:gd name="connsiteX4723" fmla="*/ 7802406 w 12192000"/>
              <a:gd name="connsiteY4723" fmla="*/ 930769 h 1436337"/>
              <a:gd name="connsiteX4724" fmla="*/ 7815480 w 12192000"/>
              <a:gd name="connsiteY4724" fmla="*/ 924697 h 1436337"/>
              <a:gd name="connsiteX4725" fmla="*/ 5976009 w 12192000"/>
              <a:gd name="connsiteY4725" fmla="*/ 924648 h 1436337"/>
              <a:gd name="connsiteX4726" fmla="*/ 5986068 w 12192000"/>
              <a:gd name="connsiteY4726" fmla="*/ 933680 h 1436337"/>
              <a:gd name="connsiteX4727" fmla="*/ 5972656 w 12192000"/>
              <a:gd name="connsiteY4727" fmla="*/ 939848 h 1436337"/>
              <a:gd name="connsiteX4728" fmla="*/ 5962598 w 12192000"/>
              <a:gd name="connsiteY4728" fmla="*/ 930816 h 1436337"/>
              <a:gd name="connsiteX4729" fmla="*/ 5976009 w 12192000"/>
              <a:gd name="connsiteY4729" fmla="*/ 924648 h 1436337"/>
              <a:gd name="connsiteX4730" fmla="*/ 5127159 w 12192000"/>
              <a:gd name="connsiteY4730" fmla="*/ 924207 h 1436337"/>
              <a:gd name="connsiteX4731" fmla="*/ 5136913 w 12192000"/>
              <a:gd name="connsiteY4731" fmla="*/ 932798 h 1436337"/>
              <a:gd name="connsiteX4732" fmla="*/ 5124110 w 12192000"/>
              <a:gd name="connsiteY4732" fmla="*/ 938746 h 1436337"/>
              <a:gd name="connsiteX4733" fmla="*/ 5114356 w 12192000"/>
              <a:gd name="connsiteY4733" fmla="*/ 930155 h 1436337"/>
              <a:gd name="connsiteX4734" fmla="*/ 5127159 w 12192000"/>
              <a:gd name="connsiteY4734" fmla="*/ 924207 h 1436337"/>
              <a:gd name="connsiteX4735" fmla="*/ 5237811 w 12192000"/>
              <a:gd name="connsiteY4735" fmla="*/ 923987 h 1436337"/>
              <a:gd name="connsiteX4736" fmla="*/ 5247565 w 12192000"/>
              <a:gd name="connsiteY4736" fmla="*/ 932578 h 1436337"/>
              <a:gd name="connsiteX4737" fmla="*/ 5234762 w 12192000"/>
              <a:gd name="connsiteY4737" fmla="*/ 938526 h 1436337"/>
              <a:gd name="connsiteX4738" fmla="*/ 5225008 w 12192000"/>
              <a:gd name="connsiteY4738" fmla="*/ 929935 h 1436337"/>
              <a:gd name="connsiteX4739" fmla="*/ 5237811 w 12192000"/>
              <a:gd name="connsiteY4739" fmla="*/ 923987 h 1436337"/>
              <a:gd name="connsiteX4740" fmla="*/ 11851976 w 12192000"/>
              <a:gd name="connsiteY4740" fmla="*/ 922885 h 1436337"/>
              <a:gd name="connsiteX4741" fmla="*/ 11862035 w 12192000"/>
              <a:gd name="connsiteY4741" fmla="*/ 931697 h 1436337"/>
              <a:gd name="connsiteX4742" fmla="*/ 11848624 w 12192000"/>
              <a:gd name="connsiteY4742" fmla="*/ 937865 h 1436337"/>
              <a:gd name="connsiteX4743" fmla="*/ 11838565 w 12192000"/>
              <a:gd name="connsiteY4743" fmla="*/ 929054 h 1436337"/>
              <a:gd name="connsiteX4744" fmla="*/ 11851976 w 12192000"/>
              <a:gd name="connsiteY4744" fmla="*/ 922885 h 1436337"/>
              <a:gd name="connsiteX4745" fmla="*/ 5769704 w 12192000"/>
              <a:gd name="connsiteY4745" fmla="*/ 922885 h 1436337"/>
              <a:gd name="connsiteX4746" fmla="*/ 5779763 w 12192000"/>
              <a:gd name="connsiteY4746" fmla="*/ 931697 h 1436337"/>
              <a:gd name="connsiteX4747" fmla="*/ 5766656 w 12192000"/>
              <a:gd name="connsiteY4747" fmla="*/ 937865 h 1436337"/>
              <a:gd name="connsiteX4748" fmla="*/ 5756596 w 12192000"/>
              <a:gd name="connsiteY4748" fmla="*/ 929054 h 1436337"/>
              <a:gd name="connsiteX4749" fmla="*/ 5769704 w 12192000"/>
              <a:gd name="connsiteY4749" fmla="*/ 922885 h 1436337"/>
              <a:gd name="connsiteX4750" fmla="*/ 9942699 w 12192000"/>
              <a:gd name="connsiteY4750" fmla="*/ 922665 h 1436337"/>
              <a:gd name="connsiteX4751" fmla="*/ 9953367 w 12192000"/>
              <a:gd name="connsiteY4751" fmla="*/ 931917 h 1436337"/>
              <a:gd name="connsiteX4752" fmla="*/ 9939346 w 12192000"/>
              <a:gd name="connsiteY4752" fmla="*/ 938306 h 1436337"/>
              <a:gd name="connsiteX4753" fmla="*/ 9928677 w 12192000"/>
              <a:gd name="connsiteY4753" fmla="*/ 929053 h 1436337"/>
              <a:gd name="connsiteX4754" fmla="*/ 9942699 w 12192000"/>
              <a:gd name="connsiteY4754" fmla="*/ 922665 h 1436337"/>
              <a:gd name="connsiteX4755" fmla="*/ 6192723 w 12192000"/>
              <a:gd name="connsiteY4755" fmla="*/ 922665 h 1436337"/>
              <a:gd name="connsiteX4756" fmla="*/ 6203087 w 12192000"/>
              <a:gd name="connsiteY4756" fmla="*/ 931918 h 1436337"/>
              <a:gd name="connsiteX4757" fmla="*/ 6189370 w 12192000"/>
              <a:gd name="connsiteY4757" fmla="*/ 938306 h 1436337"/>
              <a:gd name="connsiteX4758" fmla="*/ 6179007 w 12192000"/>
              <a:gd name="connsiteY4758" fmla="*/ 929054 h 1436337"/>
              <a:gd name="connsiteX4759" fmla="*/ 6192723 w 12192000"/>
              <a:gd name="connsiteY4759" fmla="*/ 922665 h 1436337"/>
              <a:gd name="connsiteX4760" fmla="*/ 5016812 w 12192000"/>
              <a:gd name="connsiteY4760" fmla="*/ 922224 h 1436337"/>
              <a:gd name="connsiteX4761" fmla="*/ 5026567 w 12192000"/>
              <a:gd name="connsiteY4761" fmla="*/ 930816 h 1436337"/>
              <a:gd name="connsiteX4762" fmla="*/ 5013764 w 12192000"/>
              <a:gd name="connsiteY4762" fmla="*/ 936764 h 1436337"/>
              <a:gd name="connsiteX4763" fmla="*/ 5004010 w 12192000"/>
              <a:gd name="connsiteY4763" fmla="*/ 928172 h 1436337"/>
              <a:gd name="connsiteX4764" fmla="*/ 5016812 w 12192000"/>
              <a:gd name="connsiteY4764" fmla="*/ 922224 h 1436337"/>
              <a:gd name="connsiteX4765" fmla="*/ 7171441 w 12192000"/>
              <a:gd name="connsiteY4765" fmla="*/ 920462 h 1436337"/>
              <a:gd name="connsiteX4766" fmla="*/ 7183024 w 12192000"/>
              <a:gd name="connsiteY4766" fmla="*/ 930816 h 1436337"/>
              <a:gd name="connsiteX4767" fmla="*/ 7167479 w 12192000"/>
              <a:gd name="connsiteY4767" fmla="*/ 938085 h 1436337"/>
              <a:gd name="connsiteX4768" fmla="*/ 7155896 w 12192000"/>
              <a:gd name="connsiteY4768" fmla="*/ 927732 h 1436337"/>
              <a:gd name="connsiteX4769" fmla="*/ 7171441 w 12192000"/>
              <a:gd name="connsiteY4769" fmla="*/ 920462 h 1436337"/>
              <a:gd name="connsiteX4770" fmla="*/ 5349680 w 12192000"/>
              <a:gd name="connsiteY4770" fmla="*/ 920021 h 1436337"/>
              <a:gd name="connsiteX4771" fmla="*/ 5359435 w 12192000"/>
              <a:gd name="connsiteY4771" fmla="*/ 928613 h 1436337"/>
              <a:gd name="connsiteX4772" fmla="*/ 5346327 w 12192000"/>
              <a:gd name="connsiteY4772" fmla="*/ 934561 h 1436337"/>
              <a:gd name="connsiteX4773" fmla="*/ 5336573 w 12192000"/>
              <a:gd name="connsiteY4773" fmla="*/ 925969 h 1436337"/>
              <a:gd name="connsiteX4774" fmla="*/ 5349680 w 12192000"/>
              <a:gd name="connsiteY4774" fmla="*/ 920021 h 1436337"/>
              <a:gd name="connsiteX4775" fmla="*/ 4906770 w 12192000"/>
              <a:gd name="connsiteY4775" fmla="*/ 919360 h 1436337"/>
              <a:gd name="connsiteX4776" fmla="*/ 4916525 w 12192000"/>
              <a:gd name="connsiteY4776" fmla="*/ 927952 h 1436337"/>
              <a:gd name="connsiteX4777" fmla="*/ 4903722 w 12192000"/>
              <a:gd name="connsiteY4777" fmla="*/ 933900 h 1436337"/>
              <a:gd name="connsiteX4778" fmla="*/ 4893967 w 12192000"/>
              <a:gd name="connsiteY4778" fmla="*/ 925308 h 1436337"/>
              <a:gd name="connsiteX4779" fmla="*/ 4906770 w 12192000"/>
              <a:gd name="connsiteY4779" fmla="*/ 919360 h 1436337"/>
              <a:gd name="connsiteX4780" fmla="*/ 9184961 w 12192000"/>
              <a:gd name="connsiteY4780" fmla="*/ 919140 h 1436337"/>
              <a:gd name="connsiteX4781" fmla="*/ 9194716 w 12192000"/>
              <a:gd name="connsiteY4781" fmla="*/ 927952 h 1436337"/>
              <a:gd name="connsiteX4782" fmla="*/ 9181609 w 12192000"/>
              <a:gd name="connsiteY4782" fmla="*/ 933900 h 1436337"/>
              <a:gd name="connsiteX4783" fmla="*/ 9171855 w 12192000"/>
              <a:gd name="connsiteY4783" fmla="*/ 925088 h 1436337"/>
              <a:gd name="connsiteX4784" fmla="*/ 9184961 w 12192000"/>
              <a:gd name="connsiteY4784" fmla="*/ 919140 h 1436337"/>
              <a:gd name="connsiteX4785" fmla="*/ 431264 w 12192000"/>
              <a:gd name="connsiteY4785" fmla="*/ 918920 h 1436337"/>
              <a:gd name="connsiteX4786" fmla="*/ 442236 w 12192000"/>
              <a:gd name="connsiteY4786" fmla="*/ 928393 h 1436337"/>
              <a:gd name="connsiteX4787" fmla="*/ 427910 w 12192000"/>
              <a:gd name="connsiteY4787" fmla="*/ 935002 h 1436337"/>
              <a:gd name="connsiteX4788" fmla="*/ 416938 w 12192000"/>
              <a:gd name="connsiteY4788" fmla="*/ 925529 h 1436337"/>
              <a:gd name="connsiteX4789" fmla="*/ 431264 w 12192000"/>
              <a:gd name="connsiteY4789" fmla="*/ 918920 h 1436337"/>
              <a:gd name="connsiteX4790" fmla="*/ 52466 w 12192000"/>
              <a:gd name="connsiteY4790" fmla="*/ 918920 h 1436337"/>
              <a:gd name="connsiteX4791" fmla="*/ 60239 w 12192000"/>
              <a:gd name="connsiteY4791" fmla="*/ 922114 h 1436337"/>
              <a:gd name="connsiteX4792" fmla="*/ 61401 w 12192000"/>
              <a:gd name="connsiteY4792" fmla="*/ 925080 h 1436337"/>
              <a:gd name="connsiteX4793" fmla="*/ 67643 w 12192000"/>
              <a:gd name="connsiteY4793" fmla="*/ 924207 h 1436337"/>
              <a:gd name="connsiteX4794" fmla="*/ 78616 w 12192000"/>
              <a:gd name="connsiteY4794" fmla="*/ 933680 h 1436337"/>
              <a:gd name="connsiteX4795" fmla="*/ 64290 w 12192000"/>
              <a:gd name="connsiteY4795" fmla="*/ 940289 h 1436337"/>
              <a:gd name="connsiteX4796" fmla="*/ 55832 w 12192000"/>
              <a:gd name="connsiteY4796" fmla="*/ 936874 h 1436337"/>
              <a:gd name="connsiteX4797" fmla="*/ 54393 w 12192000"/>
              <a:gd name="connsiteY4797" fmla="*/ 933407 h 1436337"/>
              <a:gd name="connsiteX4798" fmla="*/ 49114 w 12192000"/>
              <a:gd name="connsiteY4798" fmla="*/ 934120 h 1436337"/>
              <a:gd name="connsiteX4799" fmla="*/ 39056 w 12192000"/>
              <a:gd name="connsiteY4799" fmla="*/ 925088 h 1436337"/>
              <a:gd name="connsiteX4800" fmla="*/ 52466 w 12192000"/>
              <a:gd name="connsiteY4800" fmla="*/ 918920 h 1436337"/>
              <a:gd name="connsiteX4801" fmla="*/ 7039157 w 12192000"/>
              <a:gd name="connsiteY4801" fmla="*/ 918479 h 1436337"/>
              <a:gd name="connsiteX4802" fmla="*/ 7051045 w 12192000"/>
              <a:gd name="connsiteY4802" fmla="*/ 929053 h 1436337"/>
              <a:gd name="connsiteX4803" fmla="*/ 7035195 w 12192000"/>
              <a:gd name="connsiteY4803" fmla="*/ 936323 h 1436337"/>
              <a:gd name="connsiteX4804" fmla="*/ 7023307 w 12192000"/>
              <a:gd name="connsiteY4804" fmla="*/ 925749 h 1436337"/>
              <a:gd name="connsiteX4805" fmla="*/ 7039157 w 12192000"/>
              <a:gd name="connsiteY4805" fmla="*/ 918479 h 1436337"/>
              <a:gd name="connsiteX4806" fmla="*/ 102411 w 12192000"/>
              <a:gd name="connsiteY4806" fmla="*/ 918479 h 1436337"/>
              <a:gd name="connsiteX4807" fmla="*/ 113078 w 12192000"/>
              <a:gd name="connsiteY4807" fmla="*/ 927732 h 1436337"/>
              <a:gd name="connsiteX4808" fmla="*/ 99058 w 12192000"/>
              <a:gd name="connsiteY4808" fmla="*/ 934120 h 1436337"/>
              <a:gd name="connsiteX4809" fmla="*/ 88390 w 12192000"/>
              <a:gd name="connsiteY4809" fmla="*/ 924868 h 1436337"/>
              <a:gd name="connsiteX4810" fmla="*/ 102411 w 12192000"/>
              <a:gd name="connsiteY4810" fmla="*/ 918479 h 1436337"/>
              <a:gd name="connsiteX4811" fmla="*/ 8548536 w 12192000"/>
              <a:gd name="connsiteY4811" fmla="*/ 918039 h 1436337"/>
              <a:gd name="connsiteX4812" fmla="*/ 8557984 w 12192000"/>
              <a:gd name="connsiteY4812" fmla="*/ 926410 h 1436337"/>
              <a:gd name="connsiteX4813" fmla="*/ 8545488 w 12192000"/>
              <a:gd name="connsiteY4813" fmla="*/ 932138 h 1436337"/>
              <a:gd name="connsiteX4814" fmla="*/ 8536039 w 12192000"/>
              <a:gd name="connsiteY4814" fmla="*/ 923766 h 1436337"/>
              <a:gd name="connsiteX4815" fmla="*/ 8548536 w 12192000"/>
              <a:gd name="connsiteY4815" fmla="*/ 918039 h 1436337"/>
              <a:gd name="connsiteX4816" fmla="*/ 7703930 w 12192000"/>
              <a:gd name="connsiteY4816" fmla="*/ 917818 h 1436337"/>
              <a:gd name="connsiteX4817" fmla="*/ 7713684 w 12192000"/>
              <a:gd name="connsiteY4817" fmla="*/ 926410 h 1436337"/>
              <a:gd name="connsiteX4818" fmla="*/ 7700577 w 12192000"/>
              <a:gd name="connsiteY4818" fmla="*/ 932358 h 1436337"/>
              <a:gd name="connsiteX4819" fmla="*/ 7690824 w 12192000"/>
              <a:gd name="connsiteY4819" fmla="*/ 923767 h 1436337"/>
              <a:gd name="connsiteX4820" fmla="*/ 7703930 w 12192000"/>
              <a:gd name="connsiteY4820" fmla="*/ 917818 h 1436337"/>
              <a:gd name="connsiteX4821" fmla="*/ 134739 w 12192000"/>
              <a:gd name="connsiteY4821" fmla="*/ 917598 h 1436337"/>
              <a:gd name="connsiteX4822" fmla="*/ 145102 w 12192000"/>
              <a:gd name="connsiteY4822" fmla="*/ 926630 h 1436337"/>
              <a:gd name="connsiteX4823" fmla="*/ 131386 w 12192000"/>
              <a:gd name="connsiteY4823" fmla="*/ 933019 h 1436337"/>
              <a:gd name="connsiteX4824" fmla="*/ 121024 w 12192000"/>
              <a:gd name="connsiteY4824" fmla="*/ 923987 h 1436337"/>
              <a:gd name="connsiteX4825" fmla="*/ 134739 w 12192000"/>
              <a:gd name="connsiteY4825" fmla="*/ 917598 h 1436337"/>
              <a:gd name="connsiteX4826" fmla="*/ 11332290 w 12192000"/>
              <a:gd name="connsiteY4826" fmla="*/ 916937 h 1436337"/>
              <a:gd name="connsiteX4827" fmla="*/ 11342652 w 12192000"/>
              <a:gd name="connsiteY4827" fmla="*/ 926190 h 1436337"/>
              <a:gd name="connsiteX4828" fmla="*/ 11328937 w 12192000"/>
              <a:gd name="connsiteY4828" fmla="*/ 932578 h 1436337"/>
              <a:gd name="connsiteX4829" fmla="*/ 11318573 w 12192000"/>
              <a:gd name="connsiteY4829" fmla="*/ 923326 h 1436337"/>
              <a:gd name="connsiteX4830" fmla="*/ 11332290 w 12192000"/>
              <a:gd name="connsiteY4830" fmla="*/ 916937 h 1436337"/>
              <a:gd name="connsiteX4831" fmla="*/ 4305306 w 12192000"/>
              <a:gd name="connsiteY4831" fmla="*/ 916937 h 1436337"/>
              <a:gd name="connsiteX4832" fmla="*/ 4315665 w 12192000"/>
              <a:gd name="connsiteY4832" fmla="*/ 925969 h 1436337"/>
              <a:gd name="connsiteX4833" fmla="*/ 4301947 w 12192000"/>
              <a:gd name="connsiteY4833" fmla="*/ 932358 h 1436337"/>
              <a:gd name="connsiteX4834" fmla="*/ 4291581 w 12192000"/>
              <a:gd name="connsiteY4834" fmla="*/ 923326 h 1436337"/>
              <a:gd name="connsiteX4835" fmla="*/ 4305306 w 12192000"/>
              <a:gd name="connsiteY4835" fmla="*/ 916937 h 1436337"/>
              <a:gd name="connsiteX4836" fmla="*/ 1300595 w 12192000"/>
              <a:gd name="connsiteY4836" fmla="*/ 916717 h 1436337"/>
              <a:gd name="connsiteX4837" fmla="*/ 1310653 w 12192000"/>
              <a:gd name="connsiteY4837" fmla="*/ 925749 h 1436337"/>
              <a:gd name="connsiteX4838" fmla="*/ 1297242 w 12192000"/>
              <a:gd name="connsiteY4838" fmla="*/ 931918 h 1436337"/>
              <a:gd name="connsiteX4839" fmla="*/ 1287184 w 12192000"/>
              <a:gd name="connsiteY4839" fmla="*/ 922885 h 1436337"/>
              <a:gd name="connsiteX4840" fmla="*/ 1300595 w 12192000"/>
              <a:gd name="connsiteY4840" fmla="*/ 916717 h 1436337"/>
              <a:gd name="connsiteX4841" fmla="*/ 3672760 w 12192000"/>
              <a:gd name="connsiteY4841" fmla="*/ 916497 h 1436337"/>
              <a:gd name="connsiteX4842" fmla="*/ 3684040 w 12192000"/>
              <a:gd name="connsiteY4842" fmla="*/ 926410 h 1436337"/>
              <a:gd name="connsiteX4843" fmla="*/ 3669103 w 12192000"/>
              <a:gd name="connsiteY4843" fmla="*/ 933239 h 1436337"/>
              <a:gd name="connsiteX4844" fmla="*/ 3657820 w 12192000"/>
              <a:gd name="connsiteY4844" fmla="*/ 923326 h 1436337"/>
              <a:gd name="connsiteX4845" fmla="*/ 3672760 w 12192000"/>
              <a:gd name="connsiteY4845" fmla="*/ 916497 h 1436337"/>
              <a:gd name="connsiteX4846" fmla="*/ 4797033 w 12192000"/>
              <a:gd name="connsiteY4846" fmla="*/ 916276 h 1436337"/>
              <a:gd name="connsiteX4847" fmla="*/ 4806787 w 12192000"/>
              <a:gd name="connsiteY4847" fmla="*/ 924868 h 1436337"/>
              <a:gd name="connsiteX4848" fmla="*/ 4793984 w 12192000"/>
              <a:gd name="connsiteY4848" fmla="*/ 930816 h 1436337"/>
              <a:gd name="connsiteX4849" fmla="*/ 4784230 w 12192000"/>
              <a:gd name="connsiteY4849" fmla="*/ 922224 h 1436337"/>
              <a:gd name="connsiteX4850" fmla="*/ 4797033 w 12192000"/>
              <a:gd name="connsiteY4850" fmla="*/ 916276 h 1436337"/>
              <a:gd name="connsiteX4851" fmla="*/ 4527550 w 12192000"/>
              <a:gd name="connsiteY4851" fmla="*/ 915395 h 1436337"/>
              <a:gd name="connsiteX4852" fmla="*/ 4537610 w 12192000"/>
              <a:gd name="connsiteY4852" fmla="*/ 924207 h 1436337"/>
              <a:gd name="connsiteX4853" fmla="*/ 4524504 w 12192000"/>
              <a:gd name="connsiteY4853" fmla="*/ 930375 h 1436337"/>
              <a:gd name="connsiteX4854" fmla="*/ 4514443 w 12192000"/>
              <a:gd name="connsiteY4854" fmla="*/ 921563 h 1436337"/>
              <a:gd name="connsiteX4855" fmla="*/ 4527550 w 12192000"/>
              <a:gd name="connsiteY4855" fmla="*/ 915395 h 1436337"/>
              <a:gd name="connsiteX4856" fmla="*/ 8439721 w 12192000"/>
              <a:gd name="connsiteY4856" fmla="*/ 915175 h 1436337"/>
              <a:gd name="connsiteX4857" fmla="*/ 8449170 w 12192000"/>
              <a:gd name="connsiteY4857" fmla="*/ 923546 h 1436337"/>
              <a:gd name="connsiteX4858" fmla="*/ 8436672 w 12192000"/>
              <a:gd name="connsiteY4858" fmla="*/ 929274 h 1436337"/>
              <a:gd name="connsiteX4859" fmla="*/ 8427224 w 12192000"/>
              <a:gd name="connsiteY4859" fmla="*/ 920903 h 1436337"/>
              <a:gd name="connsiteX4860" fmla="*/ 8439721 w 12192000"/>
              <a:gd name="connsiteY4860" fmla="*/ 915175 h 1436337"/>
              <a:gd name="connsiteX4861" fmla="*/ 7591459 w 12192000"/>
              <a:gd name="connsiteY4861" fmla="*/ 914734 h 1436337"/>
              <a:gd name="connsiteX4862" fmla="*/ 7601212 w 12192000"/>
              <a:gd name="connsiteY4862" fmla="*/ 923326 h 1436337"/>
              <a:gd name="connsiteX4863" fmla="*/ 7588106 w 12192000"/>
              <a:gd name="connsiteY4863" fmla="*/ 929274 h 1436337"/>
              <a:gd name="connsiteX4864" fmla="*/ 7578352 w 12192000"/>
              <a:gd name="connsiteY4864" fmla="*/ 920682 h 1436337"/>
              <a:gd name="connsiteX4865" fmla="*/ 7591459 w 12192000"/>
              <a:gd name="connsiteY4865" fmla="*/ 914734 h 1436337"/>
              <a:gd name="connsiteX4866" fmla="*/ 9640582 w 12192000"/>
              <a:gd name="connsiteY4866" fmla="*/ 914311 h 1436337"/>
              <a:gd name="connsiteX4867" fmla="*/ 9650934 w 12192000"/>
              <a:gd name="connsiteY4867" fmla="*/ 923317 h 1436337"/>
              <a:gd name="connsiteX4868" fmla="*/ 9637209 w 12192000"/>
              <a:gd name="connsiteY4868" fmla="*/ 929538 h 1436337"/>
              <a:gd name="connsiteX4869" fmla="*/ 9626857 w 12192000"/>
              <a:gd name="connsiteY4869" fmla="*/ 920531 h 1436337"/>
              <a:gd name="connsiteX4870" fmla="*/ 9640582 w 12192000"/>
              <a:gd name="connsiteY4870" fmla="*/ 914311 h 1436337"/>
              <a:gd name="connsiteX4871" fmla="*/ 6643525 w 12192000"/>
              <a:gd name="connsiteY4871" fmla="*/ 914073 h 1436337"/>
              <a:gd name="connsiteX4872" fmla="*/ 6654802 w 12192000"/>
              <a:gd name="connsiteY4872" fmla="*/ 924207 h 1436337"/>
              <a:gd name="connsiteX4873" fmla="*/ 6639562 w 12192000"/>
              <a:gd name="connsiteY4873" fmla="*/ 931256 h 1436337"/>
              <a:gd name="connsiteX4874" fmla="*/ 6628285 w 12192000"/>
              <a:gd name="connsiteY4874" fmla="*/ 921123 h 1436337"/>
              <a:gd name="connsiteX4875" fmla="*/ 6643525 w 12192000"/>
              <a:gd name="connsiteY4875" fmla="*/ 914073 h 1436337"/>
              <a:gd name="connsiteX4876" fmla="*/ 6902607 w 12192000"/>
              <a:gd name="connsiteY4876" fmla="*/ 913413 h 1436337"/>
              <a:gd name="connsiteX4877" fmla="*/ 6914494 w 12192000"/>
              <a:gd name="connsiteY4877" fmla="*/ 923987 h 1436337"/>
              <a:gd name="connsiteX4878" fmla="*/ 6898644 w 12192000"/>
              <a:gd name="connsiteY4878" fmla="*/ 931257 h 1436337"/>
              <a:gd name="connsiteX4879" fmla="*/ 6886756 w 12192000"/>
              <a:gd name="connsiteY4879" fmla="*/ 920682 h 1436337"/>
              <a:gd name="connsiteX4880" fmla="*/ 6902607 w 12192000"/>
              <a:gd name="connsiteY4880" fmla="*/ 913413 h 1436337"/>
              <a:gd name="connsiteX4881" fmla="*/ 166459 w 12192000"/>
              <a:gd name="connsiteY4881" fmla="*/ 912972 h 1436337"/>
              <a:gd name="connsiteX4882" fmla="*/ 176517 w 12192000"/>
              <a:gd name="connsiteY4882" fmla="*/ 922004 h 1436337"/>
              <a:gd name="connsiteX4883" fmla="*/ 163107 w 12192000"/>
              <a:gd name="connsiteY4883" fmla="*/ 928172 h 1436337"/>
              <a:gd name="connsiteX4884" fmla="*/ 153048 w 12192000"/>
              <a:gd name="connsiteY4884" fmla="*/ 919140 h 1436337"/>
              <a:gd name="connsiteX4885" fmla="*/ 166459 w 12192000"/>
              <a:gd name="connsiteY4885" fmla="*/ 912972 h 1436337"/>
              <a:gd name="connsiteX4886" fmla="*/ 4064770 w 12192000"/>
              <a:gd name="connsiteY4886" fmla="*/ 912531 h 1436337"/>
              <a:gd name="connsiteX4887" fmla="*/ 4075435 w 12192000"/>
              <a:gd name="connsiteY4887" fmla="*/ 922004 h 1436337"/>
              <a:gd name="connsiteX4888" fmla="*/ 4061109 w 12192000"/>
              <a:gd name="connsiteY4888" fmla="*/ 928613 h 1436337"/>
              <a:gd name="connsiteX4889" fmla="*/ 4050441 w 12192000"/>
              <a:gd name="connsiteY4889" fmla="*/ 919140 h 1436337"/>
              <a:gd name="connsiteX4890" fmla="*/ 4064770 w 12192000"/>
              <a:gd name="connsiteY4890" fmla="*/ 912531 h 1436337"/>
              <a:gd name="connsiteX4891" fmla="*/ 8659483 w 12192000"/>
              <a:gd name="connsiteY4891" fmla="*/ 912091 h 1436337"/>
              <a:gd name="connsiteX4892" fmla="*/ 8668933 w 12192000"/>
              <a:gd name="connsiteY4892" fmla="*/ 920462 h 1436337"/>
              <a:gd name="connsiteX4893" fmla="*/ 8656435 w 12192000"/>
              <a:gd name="connsiteY4893" fmla="*/ 926190 h 1436337"/>
              <a:gd name="connsiteX4894" fmla="*/ 8646986 w 12192000"/>
              <a:gd name="connsiteY4894" fmla="*/ 917819 h 1436337"/>
              <a:gd name="connsiteX4895" fmla="*/ 8659483 w 12192000"/>
              <a:gd name="connsiteY4895" fmla="*/ 912091 h 1436337"/>
              <a:gd name="connsiteX4896" fmla="*/ 5462771 w 12192000"/>
              <a:gd name="connsiteY4896" fmla="*/ 911430 h 1436337"/>
              <a:gd name="connsiteX4897" fmla="*/ 5472525 w 12192000"/>
              <a:gd name="connsiteY4897" fmla="*/ 920021 h 1436337"/>
              <a:gd name="connsiteX4898" fmla="*/ 5459418 w 12192000"/>
              <a:gd name="connsiteY4898" fmla="*/ 925969 h 1436337"/>
              <a:gd name="connsiteX4899" fmla="*/ 5449665 w 12192000"/>
              <a:gd name="connsiteY4899" fmla="*/ 917378 h 1436337"/>
              <a:gd name="connsiteX4900" fmla="*/ 5462771 w 12192000"/>
              <a:gd name="connsiteY4900" fmla="*/ 911430 h 1436337"/>
              <a:gd name="connsiteX4901" fmla="*/ 6422239 w 12192000"/>
              <a:gd name="connsiteY4901" fmla="*/ 909227 h 1436337"/>
              <a:gd name="connsiteX4902" fmla="*/ 6432907 w 12192000"/>
              <a:gd name="connsiteY4902" fmla="*/ 918700 h 1436337"/>
              <a:gd name="connsiteX4903" fmla="*/ 6418886 w 12192000"/>
              <a:gd name="connsiteY4903" fmla="*/ 925308 h 1436337"/>
              <a:gd name="connsiteX4904" fmla="*/ 6408218 w 12192000"/>
              <a:gd name="connsiteY4904" fmla="*/ 915836 h 1436337"/>
              <a:gd name="connsiteX4905" fmla="*/ 6422239 w 12192000"/>
              <a:gd name="connsiteY4905" fmla="*/ 909227 h 1436337"/>
              <a:gd name="connsiteX4906" fmla="*/ 10068886 w 12192000"/>
              <a:gd name="connsiteY4906" fmla="*/ 909007 h 1436337"/>
              <a:gd name="connsiteX4907" fmla="*/ 10079554 w 12192000"/>
              <a:gd name="connsiteY4907" fmla="*/ 918259 h 1436337"/>
              <a:gd name="connsiteX4908" fmla="*/ 10065534 w 12192000"/>
              <a:gd name="connsiteY4908" fmla="*/ 924648 h 1436337"/>
              <a:gd name="connsiteX4909" fmla="*/ 10054866 w 12192000"/>
              <a:gd name="connsiteY4909" fmla="*/ 915395 h 1436337"/>
              <a:gd name="connsiteX4910" fmla="*/ 10068886 w 12192000"/>
              <a:gd name="connsiteY4910" fmla="*/ 909007 h 1436337"/>
              <a:gd name="connsiteX4911" fmla="*/ 4688213 w 12192000"/>
              <a:gd name="connsiteY4911" fmla="*/ 908566 h 1436337"/>
              <a:gd name="connsiteX4912" fmla="*/ 4697964 w 12192000"/>
              <a:gd name="connsiteY4912" fmla="*/ 917158 h 1436337"/>
              <a:gd name="connsiteX4913" fmla="*/ 4685163 w 12192000"/>
              <a:gd name="connsiteY4913" fmla="*/ 923105 h 1436337"/>
              <a:gd name="connsiteX4914" fmla="*/ 4675409 w 12192000"/>
              <a:gd name="connsiteY4914" fmla="*/ 914514 h 1436337"/>
              <a:gd name="connsiteX4915" fmla="*/ 4688213 w 12192000"/>
              <a:gd name="connsiteY4915" fmla="*/ 908566 h 1436337"/>
              <a:gd name="connsiteX4916" fmla="*/ 7375049 w 12192000"/>
              <a:gd name="connsiteY4916" fmla="*/ 908346 h 1436337"/>
              <a:gd name="connsiteX4917" fmla="*/ 7385107 w 12192000"/>
              <a:gd name="connsiteY4917" fmla="*/ 917158 h 1436337"/>
              <a:gd name="connsiteX4918" fmla="*/ 7382810 w 12192000"/>
              <a:gd name="connsiteY4918" fmla="*/ 919581 h 1436337"/>
              <a:gd name="connsiteX4919" fmla="*/ 7389184 w 12192000"/>
              <a:gd name="connsiteY4919" fmla="*/ 922114 h 1436337"/>
              <a:gd name="connsiteX4920" fmla="*/ 7391508 w 12192000"/>
              <a:gd name="connsiteY4920" fmla="*/ 927952 h 1436337"/>
              <a:gd name="connsiteX4921" fmla="*/ 7390723 w 12192000"/>
              <a:gd name="connsiteY4921" fmla="*/ 928787 h 1436337"/>
              <a:gd name="connsiteX4922" fmla="*/ 7396195 w 12192000"/>
              <a:gd name="connsiteY4922" fmla="*/ 931036 h 1436337"/>
              <a:gd name="connsiteX4923" fmla="*/ 7398519 w 12192000"/>
              <a:gd name="connsiteY4923" fmla="*/ 936984 h 1436337"/>
              <a:gd name="connsiteX4924" fmla="*/ 7397970 w 12192000"/>
              <a:gd name="connsiteY4924" fmla="*/ 937571 h 1436337"/>
              <a:gd name="connsiteX4925" fmla="*/ 7403777 w 12192000"/>
              <a:gd name="connsiteY4925" fmla="*/ 939958 h 1436337"/>
              <a:gd name="connsiteX4926" fmla="*/ 7406139 w 12192000"/>
              <a:gd name="connsiteY4926" fmla="*/ 946016 h 1436337"/>
              <a:gd name="connsiteX4927" fmla="*/ 7404700 w 12192000"/>
              <a:gd name="connsiteY4927" fmla="*/ 947552 h 1436337"/>
              <a:gd name="connsiteX4928" fmla="*/ 7411549 w 12192000"/>
              <a:gd name="connsiteY4928" fmla="*/ 950340 h 1436337"/>
              <a:gd name="connsiteX4929" fmla="*/ 7414063 w 12192000"/>
              <a:gd name="connsiteY4929" fmla="*/ 956590 h 1436337"/>
              <a:gd name="connsiteX4930" fmla="*/ 7410625 w 12192000"/>
              <a:gd name="connsiteY4930" fmla="*/ 960205 h 1436337"/>
              <a:gd name="connsiteX4931" fmla="*/ 7419131 w 12192000"/>
              <a:gd name="connsiteY4931" fmla="*/ 963668 h 1436337"/>
              <a:gd name="connsiteX4932" fmla="*/ 7421683 w 12192000"/>
              <a:gd name="connsiteY4932" fmla="*/ 970029 h 1436337"/>
              <a:gd name="connsiteX4933" fmla="*/ 7406749 w 12192000"/>
              <a:gd name="connsiteY4933" fmla="*/ 976858 h 1436337"/>
              <a:gd name="connsiteX4934" fmla="*/ 7395471 w 12192000"/>
              <a:gd name="connsiteY4934" fmla="*/ 966944 h 1436337"/>
              <a:gd name="connsiteX4935" fmla="*/ 7399151 w 12192000"/>
              <a:gd name="connsiteY4935" fmla="*/ 963085 h 1436337"/>
              <a:gd name="connsiteX4936" fmla="*/ 7390975 w 12192000"/>
              <a:gd name="connsiteY4936" fmla="*/ 959757 h 1436337"/>
              <a:gd name="connsiteX4937" fmla="*/ 7388460 w 12192000"/>
              <a:gd name="connsiteY4937" fmla="*/ 953506 h 1436337"/>
              <a:gd name="connsiteX4938" fmla="*/ 7390013 w 12192000"/>
              <a:gd name="connsiteY4938" fmla="*/ 951885 h 1436337"/>
              <a:gd name="connsiteX4939" fmla="*/ 7383508 w 12192000"/>
              <a:gd name="connsiteY4939" fmla="*/ 949211 h 1436337"/>
              <a:gd name="connsiteX4940" fmla="*/ 7381145 w 12192000"/>
              <a:gd name="connsiteY4940" fmla="*/ 943152 h 1436337"/>
              <a:gd name="connsiteX4941" fmla="*/ 7381946 w 12192000"/>
              <a:gd name="connsiteY4941" fmla="*/ 942324 h 1436337"/>
              <a:gd name="connsiteX4942" fmla="*/ 7376459 w 12192000"/>
              <a:gd name="connsiteY4942" fmla="*/ 940068 h 1436337"/>
              <a:gd name="connsiteX4943" fmla="*/ 7374135 w 12192000"/>
              <a:gd name="connsiteY4943" fmla="*/ 934120 h 1436337"/>
              <a:gd name="connsiteX4944" fmla="*/ 7375142 w 12192000"/>
              <a:gd name="connsiteY4944" fmla="*/ 933067 h 1436337"/>
              <a:gd name="connsiteX4945" fmla="*/ 7369753 w 12192000"/>
              <a:gd name="connsiteY4945" fmla="*/ 930926 h 1436337"/>
              <a:gd name="connsiteX4946" fmla="*/ 7367429 w 12192000"/>
              <a:gd name="connsiteY4946" fmla="*/ 925088 h 1436337"/>
              <a:gd name="connsiteX4947" fmla="*/ 7369878 w 12192000"/>
              <a:gd name="connsiteY4947" fmla="*/ 922604 h 1436337"/>
              <a:gd name="connsiteX4948" fmla="*/ 7363923 w 12192000"/>
              <a:gd name="connsiteY4948" fmla="*/ 920242 h 1436337"/>
              <a:gd name="connsiteX4949" fmla="*/ 7361638 w 12192000"/>
              <a:gd name="connsiteY4949" fmla="*/ 914514 h 1436337"/>
              <a:gd name="connsiteX4950" fmla="*/ 7375049 w 12192000"/>
              <a:gd name="connsiteY4950" fmla="*/ 908346 h 1436337"/>
              <a:gd name="connsiteX4951" fmla="*/ 7479900 w 12192000"/>
              <a:gd name="connsiteY4951" fmla="*/ 908125 h 1436337"/>
              <a:gd name="connsiteX4952" fmla="*/ 7489654 w 12192000"/>
              <a:gd name="connsiteY4952" fmla="*/ 916717 h 1436337"/>
              <a:gd name="connsiteX4953" fmla="*/ 7476547 w 12192000"/>
              <a:gd name="connsiteY4953" fmla="*/ 922665 h 1436337"/>
              <a:gd name="connsiteX4954" fmla="*/ 7466794 w 12192000"/>
              <a:gd name="connsiteY4954" fmla="*/ 914074 h 1436337"/>
              <a:gd name="connsiteX4955" fmla="*/ 7479900 w 12192000"/>
              <a:gd name="connsiteY4955" fmla="*/ 908125 h 1436337"/>
              <a:gd name="connsiteX4956" fmla="*/ 696151 w 12192000"/>
              <a:gd name="connsiteY4956" fmla="*/ 907905 h 1436337"/>
              <a:gd name="connsiteX4957" fmla="*/ 706818 w 12192000"/>
              <a:gd name="connsiteY4957" fmla="*/ 917158 h 1436337"/>
              <a:gd name="connsiteX4958" fmla="*/ 692797 w 12192000"/>
              <a:gd name="connsiteY4958" fmla="*/ 923546 h 1436337"/>
              <a:gd name="connsiteX4959" fmla="*/ 682129 w 12192000"/>
              <a:gd name="connsiteY4959" fmla="*/ 914294 h 1436337"/>
              <a:gd name="connsiteX4960" fmla="*/ 696151 w 12192000"/>
              <a:gd name="connsiteY4960" fmla="*/ 907905 h 1436337"/>
              <a:gd name="connsiteX4961" fmla="*/ 8024886 w 12192000"/>
              <a:gd name="connsiteY4961" fmla="*/ 907685 h 1436337"/>
              <a:gd name="connsiteX4962" fmla="*/ 8034640 w 12192000"/>
              <a:gd name="connsiteY4962" fmla="*/ 916276 h 1436337"/>
              <a:gd name="connsiteX4963" fmla="*/ 8021838 w 12192000"/>
              <a:gd name="connsiteY4963" fmla="*/ 922224 h 1436337"/>
              <a:gd name="connsiteX4964" fmla="*/ 8012085 w 12192000"/>
              <a:gd name="connsiteY4964" fmla="*/ 913633 h 1436337"/>
              <a:gd name="connsiteX4965" fmla="*/ 8024886 w 12192000"/>
              <a:gd name="connsiteY4965" fmla="*/ 907685 h 1436337"/>
              <a:gd name="connsiteX4966" fmla="*/ 10769625 w 12192000"/>
              <a:gd name="connsiteY4966" fmla="*/ 907024 h 1436337"/>
              <a:gd name="connsiteX4967" fmla="*/ 10780598 w 12192000"/>
              <a:gd name="connsiteY4967" fmla="*/ 916497 h 1436337"/>
              <a:gd name="connsiteX4968" fmla="*/ 10766272 w 12192000"/>
              <a:gd name="connsiteY4968" fmla="*/ 923105 h 1436337"/>
              <a:gd name="connsiteX4969" fmla="*/ 10755300 w 12192000"/>
              <a:gd name="connsiteY4969" fmla="*/ 913633 h 1436337"/>
              <a:gd name="connsiteX4970" fmla="*/ 10769625 w 12192000"/>
              <a:gd name="connsiteY4970" fmla="*/ 907024 h 1436337"/>
              <a:gd name="connsiteX4971" fmla="*/ 1755670 w 12192000"/>
              <a:gd name="connsiteY4971" fmla="*/ 907024 h 1436337"/>
              <a:gd name="connsiteX4972" fmla="*/ 1765728 w 12192000"/>
              <a:gd name="connsiteY4972" fmla="*/ 915836 h 1436337"/>
              <a:gd name="connsiteX4973" fmla="*/ 1752317 w 12192000"/>
              <a:gd name="connsiteY4973" fmla="*/ 922004 h 1436337"/>
              <a:gd name="connsiteX4974" fmla="*/ 1742259 w 12192000"/>
              <a:gd name="connsiteY4974" fmla="*/ 913192 h 1436337"/>
              <a:gd name="connsiteX4975" fmla="*/ 1755670 w 12192000"/>
              <a:gd name="connsiteY4975" fmla="*/ 907024 h 1436337"/>
              <a:gd name="connsiteX4976" fmla="*/ 2008290 w 12192000"/>
              <a:gd name="connsiteY4976" fmla="*/ 906804 h 1436337"/>
              <a:gd name="connsiteX4977" fmla="*/ 2011378 w 12192000"/>
              <a:gd name="connsiteY4977" fmla="*/ 908073 h 1436337"/>
              <a:gd name="connsiteX4978" fmla="*/ 2018637 w 12192000"/>
              <a:gd name="connsiteY4978" fmla="*/ 907024 h 1436337"/>
              <a:gd name="connsiteX4979" fmla="*/ 2029609 w 12192000"/>
              <a:gd name="connsiteY4979" fmla="*/ 916717 h 1436337"/>
              <a:gd name="connsiteX4980" fmla="*/ 2024616 w 12192000"/>
              <a:gd name="connsiteY4980" fmla="*/ 921966 h 1436337"/>
              <a:gd name="connsiteX4981" fmla="*/ 2025935 w 12192000"/>
              <a:gd name="connsiteY4981" fmla="*/ 921784 h 1436337"/>
              <a:gd name="connsiteX4982" fmla="*/ 2037213 w 12192000"/>
              <a:gd name="connsiteY4982" fmla="*/ 931697 h 1436337"/>
              <a:gd name="connsiteX4983" fmla="*/ 2022278 w 12192000"/>
              <a:gd name="connsiteY4983" fmla="*/ 938526 h 1436337"/>
              <a:gd name="connsiteX4984" fmla="*/ 2011000 w 12192000"/>
              <a:gd name="connsiteY4984" fmla="*/ 928613 h 1436337"/>
              <a:gd name="connsiteX4985" fmla="*/ 2016152 w 12192000"/>
              <a:gd name="connsiteY4985" fmla="*/ 923164 h 1436337"/>
              <a:gd name="connsiteX4986" fmla="*/ 2014978 w 12192000"/>
              <a:gd name="connsiteY4986" fmla="*/ 923326 h 1436337"/>
              <a:gd name="connsiteX4987" fmla="*/ 2011418 w 12192000"/>
              <a:gd name="connsiteY4987" fmla="*/ 921877 h 1436337"/>
              <a:gd name="connsiteX4988" fmla="*/ 2005916 w 12192000"/>
              <a:gd name="connsiteY4988" fmla="*/ 922695 h 1436337"/>
              <a:gd name="connsiteX4989" fmla="*/ 2003164 w 12192000"/>
              <a:gd name="connsiteY4989" fmla="*/ 925639 h 1436337"/>
              <a:gd name="connsiteX4990" fmla="*/ 1993982 w 12192000"/>
              <a:gd name="connsiteY4990" fmla="*/ 926850 h 1436337"/>
              <a:gd name="connsiteX4991" fmla="*/ 1986973 w 12192000"/>
              <a:gd name="connsiteY4991" fmla="*/ 923969 h 1436337"/>
              <a:gd name="connsiteX4992" fmla="*/ 1985161 w 12192000"/>
              <a:gd name="connsiteY4992" fmla="*/ 924207 h 1436337"/>
              <a:gd name="connsiteX4993" fmla="*/ 1974798 w 12192000"/>
              <a:gd name="connsiteY4993" fmla="*/ 915175 h 1436337"/>
              <a:gd name="connsiteX4994" fmla="*/ 1988514 w 12192000"/>
              <a:gd name="connsiteY4994" fmla="*/ 909007 h 1436337"/>
              <a:gd name="connsiteX4995" fmla="*/ 1994950 w 12192000"/>
              <a:gd name="connsiteY4995" fmla="*/ 911564 h 1436337"/>
              <a:gd name="connsiteX4996" fmla="*/ 1995833 w 12192000"/>
              <a:gd name="connsiteY4996" fmla="*/ 911448 h 1436337"/>
              <a:gd name="connsiteX4997" fmla="*/ 1999070 w 12192000"/>
              <a:gd name="connsiteY4997" fmla="*/ 908043 h 1436337"/>
              <a:gd name="connsiteX4998" fmla="*/ 2008290 w 12192000"/>
              <a:gd name="connsiteY4998" fmla="*/ 906804 h 1436337"/>
              <a:gd name="connsiteX4999" fmla="*/ 6771542 w 12192000"/>
              <a:gd name="connsiteY4999" fmla="*/ 906143 h 1436337"/>
              <a:gd name="connsiteX5000" fmla="*/ 6783124 w 12192000"/>
              <a:gd name="connsiteY5000" fmla="*/ 916497 h 1436337"/>
              <a:gd name="connsiteX5001" fmla="*/ 6767579 w 12192000"/>
              <a:gd name="connsiteY5001" fmla="*/ 923546 h 1436337"/>
              <a:gd name="connsiteX5002" fmla="*/ 6755997 w 12192000"/>
              <a:gd name="connsiteY5002" fmla="*/ 913192 h 1436337"/>
              <a:gd name="connsiteX5003" fmla="*/ 6771542 w 12192000"/>
              <a:gd name="connsiteY5003" fmla="*/ 906143 h 1436337"/>
              <a:gd name="connsiteX5004" fmla="*/ 6535625 w 12192000"/>
              <a:gd name="connsiteY5004" fmla="*/ 905041 h 1436337"/>
              <a:gd name="connsiteX5005" fmla="*/ 6546598 w 12192000"/>
              <a:gd name="connsiteY5005" fmla="*/ 914734 h 1436337"/>
              <a:gd name="connsiteX5006" fmla="*/ 6531968 w 12192000"/>
              <a:gd name="connsiteY5006" fmla="*/ 921343 h 1436337"/>
              <a:gd name="connsiteX5007" fmla="*/ 6520995 w 12192000"/>
              <a:gd name="connsiteY5007" fmla="*/ 911650 h 1436337"/>
              <a:gd name="connsiteX5008" fmla="*/ 6535625 w 12192000"/>
              <a:gd name="connsiteY5008" fmla="*/ 905041 h 1436337"/>
              <a:gd name="connsiteX5009" fmla="*/ 8332736 w 12192000"/>
              <a:gd name="connsiteY5009" fmla="*/ 904601 h 1436337"/>
              <a:gd name="connsiteX5010" fmla="*/ 8342184 w 12192000"/>
              <a:gd name="connsiteY5010" fmla="*/ 912972 h 1436337"/>
              <a:gd name="connsiteX5011" fmla="*/ 8329688 w 12192000"/>
              <a:gd name="connsiteY5011" fmla="*/ 918700 h 1436337"/>
              <a:gd name="connsiteX5012" fmla="*/ 8320239 w 12192000"/>
              <a:gd name="connsiteY5012" fmla="*/ 910329 h 1436337"/>
              <a:gd name="connsiteX5013" fmla="*/ 8332736 w 12192000"/>
              <a:gd name="connsiteY5013" fmla="*/ 904601 h 1436337"/>
              <a:gd name="connsiteX5014" fmla="*/ 3875469 w 12192000"/>
              <a:gd name="connsiteY5014" fmla="*/ 903279 h 1436337"/>
              <a:gd name="connsiteX5015" fmla="*/ 3886441 w 12192000"/>
              <a:gd name="connsiteY5015" fmla="*/ 912972 h 1436337"/>
              <a:gd name="connsiteX5016" fmla="*/ 3871808 w 12192000"/>
              <a:gd name="connsiteY5016" fmla="*/ 919801 h 1436337"/>
              <a:gd name="connsiteX5017" fmla="*/ 3860833 w 12192000"/>
              <a:gd name="connsiteY5017" fmla="*/ 910108 h 1436337"/>
              <a:gd name="connsiteX5018" fmla="*/ 3875469 w 12192000"/>
              <a:gd name="connsiteY5018" fmla="*/ 903279 h 1436337"/>
              <a:gd name="connsiteX5019" fmla="*/ 1644725 w 12192000"/>
              <a:gd name="connsiteY5019" fmla="*/ 903058 h 1436337"/>
              <a:gd name="connsiteX5020" fmla="*/ 1654784 w 12192000"/>
              <a:gd name="connsiteY5020" fmla="*/ 911870 h 1436337"/>
              <a:gd name="connsiteX5021" fmla="*/ 1641372 w 12192000"/>
              <a:gd name="connsiteY5021" fmla="*/ 918038 h 1436337"/>
              <a:gd name="connsiteX5022" fmla="*/ 1631315 w 12192000"/>
              <a:gd name="connsiteY5022" fmla="*/ 909227 h 1436337"/>
              <a:gd name="connsiteX5023" fmla="*/ 1644725 w 12192000"/>
              <a:gd name="connsiteY5023" fmla="*/ 903058 h 1436337"/>
              <a:gd name="connsiteX5024" fmla="*/ 3548406 w 12192000"/>
              <a:gd name="connsiteY5024" fmla="*/ 902618 h 1436337"/>
              <a:gd name="connsiteX5025" fmla="*/ 3559683 w 12192000"/>
              <a:gd name="connsiteY5025" fmla="*/ 912531 h 1436337"/>
              <a:gd name="connsiteX5026" fmla="*/ 3544746 w 12192000"/>
              <a:gd name="connsiteY5026" fmla="*/ 919361 h 1436337"/>
              <a:gd name="connsiteX5027" fmla="*/ 3533468 w 12192000"/>
              <a:gd name="connsiteY5027" fmla="*/ 909447 h 1436337"/>
              <a:gd name="connsiteX5028" fmla="*/ 3548406 w 12192000"/>
              <a:gd name="connsiteY5028" fmla="*/ 902618 h 1436337"/>
              <a:gd name="connsiteX5029" fmla="*/ 1869053 w 12192000"/>
              <a:gd name="connsiteY5029" fmla="*/ 901957 h 1436337"/>
              <a:gd name="connsiteX5030" fmla="*/ 1879111 w 12192000"/>
              <a:gd name="connsiteY5030" fmla="*/ 910769 h 1436337"/>
              <a:gd name="connsiteX5031" fmla="*/ 1865700 w 12192000"/>
              <a:gd name="connsiteY5031" fmla="*/ 916938 h 1436337"/>
              <a:gd name="connsiteX5032" fmla="*/ 1855642 w 12192000"/>
              <a:gd name="connsiteY5032" fmla="*/ 908126 h 1436337"/>
              <a:gd name="connsiteX5033" fmla="*/ 1869053 w 12192000"/>
              <a:gd name="connsiteY5033" fmla="*/ 901957 h 1436337"/>
              <a:gd name="connsiteX5034" fmla="*/ 948844 w 12192000"/>
              <a:gd name="connsiteY5034" fmla="*/ 901296 h 1436337"/>
              <a:gd name="connsiteX5035" fmla="*/ 959207 w 12192000"/>
              <a:gd name="connsiteY5035" fmla="*/ 910549 h 1436337"/>
              <a:gd name="connsiteX5036" fmla="*/ 945491 w 12192000"/>
              <a:gd name="connsiteY5036" fmla="*/ 916937 h 1436337"/>
              <a:gd name="connsiteX5037" fmla="*/ 935128 w 12192000"/>
              <a:gd name="connsiteY5037" fmla="*/ 907685 h 1436337"/>
              <a:gd name="connsiteX5038" fmla="*/ 948844 w 12192000"/>
              <a:gd name="connsiteY5038" fmla="*/ 901296 h 1436337"/>
              <a:gd name="connsiteX5039" fmla="*/ 9032256 w 12192000"/>
              <a:gd name="connsiteY5039" fmla="*/ 901076 h 1436337"/>
              <a:gd name="connsiteX5040" fmla="*/ 9042010 w 12192000"/>
              <a:gd name="connsiteY5040" fmla="*/ 909667 h 1436337"/>
              <a:gd name="connsiteX5041" fmla="*/ 9029208 w 12192000"/>
              <a:gd name="connsiteY5041" fmla="*/ 915615 h 1436337"/>
              <a:gd name="connsiteX5042" fmla="*/ 9019455 w 12192000"/>
              <a:gd name="connsiteY5042" fmla="*/ 907024 h 1436337"/>
              <a:gd name="connsiteX5043" fmla="*/ 9032256 w 12192000"/>
              <a:gd name="connsiteY5043" fmla="*/ 901076 h 1436337"/>
              <a:gd name="connsiteX5044" fmla="*/ 11307601 w 12192000"/>
              <a:gd name="connsiteY5044" fmla="*/ 900856 h 1436337"/>
              <a:gd name="connsiteX5045" fmla="*/ 11318269 w 12192000"/>
              <a:gd name="connsiteY5045" fmla="*/ 910329 h 1436337"/>
              <a:gd name="connsiteX5046" fmla="*/ 11304247 w 12192000"/>
              <a:gd name="connsiteY5046" fmla="*/ 916938 h 1436337"/>
              <a:gd name="connsiteX5047" fmla="*/ 11293579 w 12192000"/>
              <a:gd name="connsiteY5047" fmla="*/ 907465 h 1436337"/>
              <a:gd name="connsiteX5048" fmla="*/ 11307601 w 12192000"/>
              <a:gd name="connsiteY5048" fmla="*/ 900856 h 1436337"/>
              <a:gd name="connsiteX5049" fmla="*/ 6316777 w 12192000"/>
              <a:gd name="connsiteY5049" fmla="*/ 900415 h 1436337"/>
              <a:gd name="connsiteX5050" fmla="*/ 6327141 w 12192000"/>
              <a:gd name="connsiteY5050" fmla="*/ 909667 h 1436337"/>
              <a:gd name="connsiteX5051" fmla="*/ 6313425 w 12192000"/>
              <a:gd name="connsiteY5051" fmla="*/ 916056 h 1436337"/>
              <a:gd name="connsiteX5052" fmla="*/ 6303061 w 12192000"/>
              <a:gd name="connsiteY5052" fmla="*/ 906804 h 1436337"/>
              <a:gd name="connsiteX5053" fmla="*/ 6316777 w 12192000"/>
              <a:gd name="connsiteY5053" fmla="*/ 900415 h 1436337"/>
              <a:gd name="connsiteX5054" fmla="*/ 198789 w 12192000"/>
              <a:gd name="connsiteY5054" fmla="*/ 900415 h 1436337"/>
              <a:gd name="connsiteX5055" fmla="*/ 208847 w 12192000"/>
              <a:gd name="connsiteY5055" fmla="*/ 909227 h 1436337"/>
              <a:gd name="connsiteX5056" fmla="*/ 204351 w 12192000"/>
              <a:gd name="connsiteY5056" fmla="*/ 914128 h 1436337"/>
              <a:gd name="connsiteX5057" fmla="*/ 201780 w 12192000"/>
              <a:gd name="connsiteY5057" fmla="*/ 914506 h 1436337"/>
              <a:gd name="connsiteX5058" fmla="*/ 202972 w 12192000"/>
              <a:gd name="connsiteY5058" fmla="*/ 917378 h 1436337"/>
              <a:gd name="connsiteX5059" fmla="*/ 188647 w 12192000"/>
              <a:gd name="connsiteY5059" fmla="*/ 923987 h 1436337"/>
              <a:gd name="connsiteX5060" fmla="*/ 177674 w 12192000"/>
              <a:gd name="connsiteY5060" fmla="*/ 914514 h 1436337"/>
              <a:gd name="connsiteX5061" fmla="*/ 182551 w 12192000"/>
              <a:gd name="connsiteY5061" fmla="*/ 909310 h 1436337"/>
              <a:gd name="connsiteX5062" fmla="*/ 186534 w 12192000"/>
              <a:gd name="connsiteY5062" fmla="*/ 908718 h 1436337"/>
              <a:gd name="connsiteX5063" fmla="*/ 185683 w 12192000"/>
              <a:gd name="connsiteY5063" fmla="*/ 906583 h 1436337"/>
              <a:gd name="connsiteX5064" fmla="*/ 198789 w 12192000"/>
              <a:gd name="connsiteY5064" fmla="*/ 900415 h 1436337"/>
              <a:gd name="connsiteX5065" fmla="*/ 11974506 w 12192000"/>
              <a:gd name="connsiteY5065" fmla="*/ 899975 h 1436337"/>
              <a:gd name="connsiteX5066" fmla="*/ 11984565 w 12192000"/>
              <a:gd name="connsiteY5066" fmla="*/ 908787 h 1436337"/>
              <a:gd name="connsiteX5067" fmla="*/ 11971154 w 12192000"/>
              <a:gd name="connsiteY5067" fmla="*/ 914955 h 1436337"/>
              <a:gd name="connsiteX5068" fmla="*/ 11961096 w 12192000"/>
              <a:gd name="connsiteY5068" fmla="*/ 906143 h 1436337"/>
              <a:gd name="connsiteX5069" fmla="*/ 11974506 w 12192000"/>
              <a:gd name="connsiteY5069" fmla="*/ 899975 h 1436337"/>
              <a:gd name="connsiteX5070" fmla="*/ 2156388 w 12192000"/>
              <a:gd name="connsiteY5070" fmla="*/ 899974 h 1436337"/>
              <a:gd name="connsiteX5071" fmla="*/ 2167665 w 12192000"/>
              <a:gd name="connsiteY5071" fmla="*/ 909888 h 1436337"/>
              <a:gd name="connsiteX5072" fmla="*/ 2152731 w 12192000"/>
              <a:gd name="connsiteY5072" fmla="*/ 916717 h 1436337"/>
              <a:gd name="connsiteX5073" fmla="*/ 2141453 w 12192000"/>
              <a:gd name="connsiteY5073" fmla="*/ 906804 h 1436337"/>
              <a:gd name="connsiteX5074" fmla="*/ 2156388 w 12192000"/>
              <a:gd name="connsiteY5074" fmla="*/ 899974 h 1436337"/>
              <a:gd name="connsiteX5075" fmla="*/ 6097625 w 12192000"/>
              <a:gd name="connsiteY5075" fmla="*/ 899754 h 1436337"/>
              <a:gd name="connsiteX5076" fmla="*/ 6107684 w 12192000"/>
              <a:gd name="connsiteY5076" fmla="*/ 908787 h 1436337"/>
              <a:gd name="connsiteX5077" fmla="*/ 6094272 w 12192000"/>
              <a:gd name="connsiteY5077" fmla="*/ 914954 h 1436337"/>
              <a:gd name="connsiteX5078" fmla="*/ 6084213 w 12192000"/>
              <a:gd name="connsiteY5078" fmla="*/ 905923 h 1436337"/>
              <a:gd name="connsiteX5079" fmla="*/ 6097625 w 12192000"/>
              <a:gd name="connsiteY5079" fmla="*/ 899754 h 1436337"/>
              <a:gd name="connsiteX5080" fmla="*/ 9470256 w 12192000"/>
              <a:gd name="connsiteY5080" fmla="*/ 899534 h 1436337"/>
              <a:gd name="connsiteX5081" fmla="*/ 9480315 w 12192000"/>
              <a:gd name="connsiteY5081" fmla="*/ 908346 h 1436337"/>
              <a:gd name="connsiteX5082" fmla="*/ 9466902 w 12192000"/>
              <a:gd name="connsiteY5082" fmla="*/ 914514 h 1436337"/>
              <a:gd name="connsiteX5083" fmla="*/ 9456846 w 12192000"/>
              <a:gd name="connsiteY5083" fmla="*/ 905702 h 1436337"/>
              <a:gd name="connsiteX5084" fmla="*/ 9470256 w 12192000"/>
              <a:gd name="connsiteY5084" fmla="*/ 899534 h 1436337"/>
              <a:gd name="connsiteX5085" fmla="*/ 4365063 w 12192000"/>
              <a:gd name="connsiteY5085" fmla="*/ 898653 h 1436337"/>
              <a:gd name="connsiteX5086" fmla="*/ 4375119 w 12192000"/>
              <a:gd name="connsiteY5086" fmla="*/ 907464 h 1436337"/>
              <a:gd name="connsiteX5087" fmla="*/ 4361711 w 12192000"/>
              <a:gd name="connsiteY5087" fmla="*/ 913633 h 1436337"/>
              <a:gd name="connsiteX5088" fmla="*/ 4351650 w 12192000"/>
              <a:gd name="connsiteY5088" fmla="*/ 904821 h 1436337"/>
              <a:gd name="connsiteX5089" fmla="*/ 4365063 w 12192000"/>
              <a:gd name="connsiteY5089" fmla="*/ 898653 h 1436337"/>
              <a:gd name="connsiteX5090" fmla="*/ 8772565 w 12192000"/>
              <a:gd name="connsiteY5090" fmla="*/ 898212 h 1436337"/>
              <a:gd name="connsiteX5091" fmla="*/ 8782014 w 12192000"/>
              <a:gd name="connsiteY5091" fmla="*/ 906584 h 1436337"/>
              <a:gd name="connsiteX5092" fmla="*/ 8769517 w 12192000"/>
              <a:gd name="connsiteY5092" fmla="*/ 912311 h 1436337"/>
              <a:gd name="connsiteX5093" fmla="*/ 8760068 w 12192000"/>
              <a:gd name="connsiteY5093" fmla="*/ 903940 h 1436337"/>
              <a:gd name="connsiteX5094" fmla="*/ 8772565 w 12192000"/>
              <a:gd name="connsiteY5094" fmla="*/ 898212 h 1436337"/>
              <a:gd name="connsiteX5095" fmla="*/ 7041901 w 12192000"/>
              <a:gd name="connsiteY5095" fmla="*/ 897772 h 1436337"/>
              <a:gd name="connsiteX5096" fmla="*/ 7053484 w 12192000"/>
              <a:gd name="connsiteY5096" fmla="*/ 908126 h 1436337"/>
              <a:gd name="connsiteX5097" fmla="*/ 7037939 w 12192000"/>
              <a:gd name="connsiteY5097" fmla="*/ 915395 h 1436337"/>
              <a:gd name="connsiteX5098" fmla="*/ 7026356 w 12192000"/>
              <a:gd name="connsiteY5098" fmla="*/ 905041 h 1436337"/>
              <a:gd name="connsiteX5099" fmla="*/ 7041901 w 12192000"/>
              <a:gd name="connsiteY5099" fmla="*/ 897772 h 1436337"/>
              <a:gd name="connsiteX5100" fmla="*/ 5576775 w 12192000"/>
              <a:gd name="connsiteY5100" fmla="*/ 897772 h 1436337"/>
              <a:gd name="connsiteX5101" fmla="*/ 5586529 w 12192000"/>
              <a:gd name="connsiteY5101" fmla="*/ 906363 h 1436337"/>
              <a:gd name="connsiteX5102" fmla="*/ 5573422 w 12192000"/>
              <a:gd name="connsiteY5102" fmla="*/ 912311 h 1436337"/>
              <a:gd name="connsiteX5103" fmla="*/ 5563667 w 12192000"/>
              <a:gd name="connsiteY5103" fmla="*/ 903720 h 1436337"/>
              <a:gd name="connsiteX5104" fmla="*/ 5576775 w 12192000"/>
              <a:gd name="connsiteY5104" fmla="*/ 897772 h 1436337"/>
              <a:gd name="connsiteX5105" fmla="*/ 10194465 w 12192000"/>
              <a:gd name="connsiteY5105" fmla="*/ 897771 h 1436337"/>
              <a:gd name="connsiteX5106" fmla="*/ 10205134 w 12192000"/>
              <a:gd name="connsiteY5106" fmla="*/ 907024 h 1436337"/>
              <a:gd name="connsiteX5107" fmla="*/ 10191111 w 12192000"/>
              <a:gd name="connsiteY5107" fmla="*/ 913412 h 1436337"/>
              <a:gd name="connsiteX5108" fmla="*/ 10180444 w 12192000"/>
              <a:gd name="connsiteY5108" fmla="*/ 904160 h 1436337"/>
              <a:gd name="connsiteX5109" fmla="*/ 10194465 w 12192000"/>
              <a:gd name="connsiteY5109" fmla="*/ 897771 h 1436337"/>
              <a:gd name="connsiteX5110" fmla="*/ 5888835 w 12192000"/>
              <a:gd name="connsiteY5110" fmla="*/ 896670 h 1436337"/>
              <a:gd name="connsiteX5111" fmla="*/ 5898894 w 12192000"/>
              <a:gd name="connsiteY5111" fmla="*/ 905482 h 1436337"/>
              <a:gd name="connsiteX5112" fmla="*/ 5885483 w 12192000"/>
              <a:gd name="connsiteY5112" fmla="*/ 911650 h 1436337"/>
              <a:gd name="connsiteX5113" fmla="*/ 5875424 w 12192000"/>
              <a:gd name="connsiteY5113" fmla="*/ 902838 h 1436337"/>
              <a:gd name="connsiteX5114" fmla="*/ 5888835 w 12192000"/>
              <a:gd name="connsiteY5114" fmla="*/ 896670 h 1436337"/>
              <a:gd name="connsiteX5115" fmla="*/ 283195 w 12192000"/>
              <a:gd name="connsiteY5115" fmla="*/ 896450 h 1436337"/>
              <a:gd name="connsiteX5116" fmla="*/ 293254 w 12192000"/>
              <a:gd name="connsiteY5116" fmla="*/ 905482 h 1436337"/>
              <a:gd name="connsiteX5117" fmla="*/ 279842 w 12192000"/>
              <a:gd name="connsiteY5117" fmla="*/ 911650 h 1436337"/>
              <a:gd name="connsiteX5118" fmla="*/ 269784 w 12192000"/>
              <a:gd name="connsiteY5118" fmla="*/ 902618 h 1436337"/>
              <a:gd name="connsiteX5119" fmla="*/ 283195 w 12192000"/>
              <a:gd name="connsiteY5119" fmla="*/ 896450 h 1436337"/>
              <a:gd name="connsiteX5120" fmla="*/ 11272853 w 12192000"/>
              <a:gd name="connsiteY5120" fmla="*/ 896009 h 1436337"/>
              <a:gd name="connsiteX5121" fmla="*/ 11280625 w 12192000"/>
              <a:gd name="connsiteY5121" fmla="*/ 899093 h 1436337"/>
              <a:gd name="connsiteX5122" fmla="*/ 11281489 w 12192000"/>
              <a:gd name="connsiteY5122" fmla="*/ 901256 h 1436337"/>
              <a:gd name="connsiteX5123" fmla="*/ 11286798 w 12192000"/>
              <a:gd name="connsiteY5123" fmla="*/ 903417 h 1436337"/>
              <a:gd name="connsiteX5124" fmla="*/ 11289313 w 12192000"/>
              <a:gd name="connsiteY5124" fmla="*/ 909668 h 1436337"/>
              <a:gd name="connsiteX5125" fmla="*/ 11274986 w 12192000"/>
              <a:gd name="connsiteY5125" fmla="*/ 916277 h 1436337"/>
              <a:gd name="connsiteX5126" fmla="*/ 11266528 w 12192000"/>
              <a:gd name="connsiteY5126" fmla="*/ 912835 h 1436337"/>
              <a:gd name="connsiteX5127" fmla="*/ 11265081 w 12192000"/>
              <a:gd name="connsiteY5127" fmla="*/ 909235 h 1436337"/>
              <a:gd name="connsiteX5128" fmla="*/ 11261728 w 12192000"/>
              <a:gd name="connsiteY5128" fmla="*/ 907905 h 1436337"/>
              <a:gd name="connsiteX5129" fmla="*/ 11259442 w 12192000"/>
              <a:gd name="connsiteY5129" fmla="*/ 902177 h 1436337"/>
              <a:gd name="connsiteX5130" fmla="*/ 11272853 w 12192000"/>
              <a:gd name="connsiteY5130" fmla="*/ 896009 h 1436337"/>
              <a:gd name="connsiteX5131" fmla="*/ 3422524 w 12192000"/>
              <a:gd name="connsiteY5131" fmla="*/ 896009 h 1436337"/>
              <a:gd name="connsiteX5132" fmla="*/ 3433801 w 12192000"/>
              <a:gd name="connsiteY5132" fmla="*/ 905922 h 1436337"/>
              <a:gd name="connsiteX5133" fmla="*/ 3418866 w 12192000"/>
              <a:gd name="connsiteY5133" fmla="*/ 912751 h 1436337"/>
              <a:gd name="connsiteX5134" fmla="*/ 3407589 w 12192000"/>
              <a:gd name="connsiteY5134" fmla="*/ 902838 h 1436337"/>
              <a:gd name="connsiteX5135" fmla="*/ 3422524 w 12192000"/>
              <a:gd name="connsiteY5135" fmla="*/ 896009 h 1436337"/>
              <a:gd name="connsiteX5136" fmla="*/ 89368 w 12192000"/>
              <a:gd name="connsiteY5136" fmla="*/ 896009 h 1436337"/>
              <a:gd name="connsiteX5137" fmla="*/ 99426 w 12192000"/>
              <a:gd name="connsiteY5137" fmla="*/ 904821 h 1436337"/>
              <a:gd name="connsiteX5138" fmla="*/ 86320 w 12192000"/>
              <a:gd name="connsiteY5138" fmla="*/ 910989 h 1436337"/>
              <a:gd name="connsiteX5139" fmla="*/ 76262 w 12192000"/>
              <a:gd name="connsiteY5139" fmla="*/ 902177 h 1436337"/>
              <a:gd name="connsiteX5140" fmla="*/ 89368 w 12192000"/>
              <a:gd name="connsiteY5140" fmla="*/ 896009 h 1436337"/>
              <a:gd name="connsiteX5141" fmla="*/ 3168632 w 12192000"/>
              <a:gd name="connsiteY5141" fmla="*/ 895348 h 1436337"/>
              <a:gd name="connsiteX5142" fmla="*/ 3179907 w 12192000"/>
              <a:gd name="connsiteY5142" fmla="*/ 905261 h 1436337"/>
              <a:gd name="connsiteX5143" fmla="*/ 3164975 w 12192000"/>
              <a:gd name="connsiteY5143" fmla="*/ 912091 h 1436337"/>
              <a:gd name="connsiteX5144" fmla="*/ 3153695 w 12192000"/>
              <a:gd name="connsiteY5144" fmla="*/ 902177 h 1436337"/>
              <a:gd name="connsiteX5145" fmla="*/ 3168632 w 12192000"/>
              <a:gd name="connsiteY5145" fmla="*/ 895348 h 1436337"/>
              <a:gd name="connsiteX5146" fmla="*/ 3041529 w 12192000"/>
              <a:gd name="connsiteY5146" fmla="*/ 895348 h 1436337"/>
              <a:gd name="connsiteX5147" fmla="*/ 3052805 w 12192000"/>
              <a:gd name="connsiteY5147" fmla="*/ 905261 h 1436337"/>
              <a:gd name="connsiteX5148" fmla="*/ 3037872 w 12192000"/>
              <a:gd name="connsiteY5148" fmla="*/ 912091 h 1436337"/>
              <a:gd name="connsiteX5149" fmla="*/ 3026595 w 12192000"/>
              <a:gd name="connsiteY5149" fmla="*/ 902177 h 1436337"/>
              <a:gd name="connsiteX5150" fmla="*/ 3041529 w 12192000"/>
              <a:gd name="connsiteY5150" fmla="*/ 895348 h 1436337"/>
              <a:gd name="connsiteX5151" fmla="*/ 11414891 w 12192000"/>
              <a:gd name="connsiteY5151" fmla="*/ 894687 h 1436337"/>
              <a:gd name="connsiteX5152" fmla="*/ 11424644 w 12192000"/>
              <a:gd name="connsiteY5152" fmla="*/ 903279 h 1436337"/>
              <a:gd name="connsiteX5153" fmla="*/ 11411538 w 12192000"/>
              <a:gd name="connsiteY5153" fmla="*/ 909227 h 1436337"/>
              <a:gd name="connsiteX5154" fmla="*/ 11401784 w 12192000"/>
              <a:gd name="connsiteY5154" fmla="*/ 900636 h 1436337"/>
              <a:gd name="connsiteX5155" fmla="*/ 11414891 w 12192000"/>
              <a:gd name="connsiteY5155" fmla="*/ 894687 h 1436337"/>
              <a:gd name="connsiteX5156" fmla="*/ 7369867 w 12192000"/>
              <a:gd name="connsiteY5156" fmla="*/ 894687 h 1436337"/>
              <a:gd name="connsiteX5157" fmla="*/ 7379622 w 12192000"/>
              <a:gd name="connsiteY5157" fmla="*/ 903279 h 1436337"/>
              <a:gd name="connsiteX5158" fmla="*/ 7366515 w 12192000"/>
              <a:gd name="connsiteY5158" fmla="*/ 909227 h 1436337"/>
              <a:gd name="connsiteX5159" fmla="*/ 7356761 w 12192000"/>
              <a:gd name="connsiteY5159" fmla="*/ 900636 h 1436337"/>
              <a:gd name="connsiteX5160" fmla="*/ 7369867 w 12192000"/>
              <a:gd name="connsiteY5160" fmla="*/ 894687 h 1436337"/>
              <a:gd name="connsiteX5161" fmla="*/ 3295670 w 12192000"/>
              <a:gd name="connsiteY5161" fmla="*/ 894619 h 1436337"/>
              <a:gd name="connsiteX5162" fmla="*/ 3307031 w 12192000"/>
              <a:gd name="connsiteY5162" fmla="*/ 904634 h 1436337"/>
              <a:gd name="connsiteX5163" fmla="*/ 3291914 w 12192000"/>
              <a:gd name="connsiteY5163" fmla="*/ 911585 h 1436337"/>
              <a:gd name="connsiteX5164" fmla="*/ 3280549 w 12192000"/>
              <a:gd name="connsiteY5164" fmla="*/ 901571 h 1436337"/>
              <a:gd name="connsiteX5165" fmla="*/ 3295670 w 12192000"/>
              <a:gd name="connsiteY5165" fmla="*/ 894619 h 1436337"/>
              <a:gd name="connsiteX5166" fmla="*/ 310952 w 12192000"/>
              <a:gd name="connsiteY5166" fmla="*/ 894247 h 1436337"/>
              <a:gd name="connsiteX5167" fmla="*/ 321011 w 12192000"/>
              <a:gd name="connsiteY5167" fmla="*/ 903058 h 1436337"/>
              <a:gd name="connsiteX5168" fmla="*/ 317012 w 12192000"/>
              <a:gd name="connsiteY5168" fmla="*/ 907418 h 1436337"/>
              <a:gd name="connsiteX5169" fmla="*/ 321766 w 12192000"/>
              <a:gd name="connsiteY5169" fmla="*/ 909337 h 1436337"/>
              <a:gd name="connsiteX5170" fmla="*/ 324280 w 12192000"/>
              <a:gd name="connsiteY5170" fmla="*/ 915395 h 1436337"/>
              <a:gd name="connsiteX5171" fmla="*/ 309955 w 12192000"/>
              <a:gd name="connsiteY5171" fmla="*/ 922004 h 1436337"/>
              <a:gd name="connsiteX5172" fmla="*/ 298982 w 12192000"/>
              <a:gd name="connsiteY5172" fmla="*/ 912531 h 1436337"/>
              <a:gd name="connsiteX5173" fmla="*/ 303552 w 12192000"/>
              <a:gd name="connsiteY5173" fmla="*/ 907499 h 1436337"/>
              <a:gd name="connsiteX5174" fmla="*/ 300132 w 12192000"/>
              <a:gd name="connsiteY5174" fmla="*/ 906143 h 1436337"/>
              <a:gd name="connsiteX5175" fmla="*/ 297846 w 12192000"/>
              <a:gd name="connsiteY5175" fmla="*/ 900415 h 1436337"/>
              <a:gd name="connsiteX5176" fmla="*/ 310952 w 12192000"/>
              <a:gd name="connsiteY5176" fmla="*/ 894247 h 1436337"/>
              <a:gd name="connsiteX5177" fmla="*/ 6655717 w 12192000"/>
              <a:gd name="connsiteY5177" fmla="*/ 894027 h 1436337"/>
              <a:gd name="connsiteX5178" fmla="*/ 6666995 w 12192000"/>
              <a:gd name="connsiteY5178" fmla="*/ 903940 h 1436337"/>
              <a:gd name="connsiteX5179" fmla="*/ 6652059 w 12192000"/>
              <a:gd name="connsiteY5179" fmla="*/ 910769 h 1436337"/>
              <a:gd name="connsiteX5180" fmla="*/ 6640782 w 12192000"/>
              <a:gd name="connsiteY5180" fmla="*/ 900856 h 1436337"/>
              <a:gd name="connsiteX5181" fmla="*/ 6655717 w 12192000"/>
              <a:gd name="connsiteY5181" fmla="*/ 894027 h 1436337"/>
              <a:gd name="connsiteX5182" fmla="*/ 2915338 w 12192000"/>
              <a:gd name="connsiteY5182" fmla="*/ 893586 h 1436337"/>
              <a:gd name="connsiteX5183" fmla="*/ 2926615 w 12192000"/>
              <a:gd name="connsiteY5183" fmla="*/ 903499 h 1436337"/>
              <a:gd name="connsiteX5184" fmla="*/ 2911681 w 12192000"/>
              <a:gd name="connsiteY5184" fmla="*/ 910328 h 1436337"/>
              <a:gd name="connsiteX5185" fmla="*/ 2900406 w 12192000"/>
              <a:gd name="connsiteY5185" fmla="*/ 900415 h 1436337"/>
              <a:gd name="connsiteX5186" fmla="*/ 2915338 w 12192000"/>
              <a:gd name="connsiteY5186" fmla="*/ 893586 h 1436337"/>
              <a:gd name="connsiteX5187" fmla="*/ 255743 w 12192000"/>
              <a:gd name="connsiteY5187" fmla="*/ 893366 h 1436337"/>
              <a:gd name="connsiteX5188" fmla="*/ 266106 w 12192000"/>
              <a:gd name="connsiteY5188" fmla="*/ 902398 h 1436337"/>
              <a:gd name="connsiteX5189" fmla="*/ 252390 w 12192000"/>
              <a:gd name="connsiteY5189" fmla="*/ 908787 h 1436337"/>
              <a:gd name="connsiteX5190" fmla="*/ 242027 w 12192000"/>
              <a:gd name="connsiteY5190" fmla="*/ 899754 h 1436337"/>
              <a:gd name="connsiteX5191" fmla="*/ 255743 w 12192000"/>
              <a:gd name="connsiteY5191" fmla="*/ 893366 h 1436337"/>
              <a:gd name="connsiteX5192" fmla="*/ 226157 w 12192000"/>
              <a:gd name="connsiteY5192" fmla="*/ 893366 h 1436337"/>
              <a:gd name="connsiteX5193" fmla="*/ 236825 w 12192000"/>
              <a:gd name="connsiteY5193" fmla="*/ 902618 h 1436337"/>
              <a:gd name="connsiteX5194" fmla="*/ 222804 w 12192000"/>
              <a:gd name="connsiteY5194" fmla="*/ 909007 h 1436337"/>
              <a:gd name="connsiteX5195" fmla="*/ 212136 w 12192000"/>
              <a:gd name="connsiteY5195" fmla="*/ 899754 h 1436337"/>
              <a:gd name="connsiteX5196" fmla="*/ 226157 w 12192000"/>
              <a:gd name="connsiteY5196" fmla="*/ 893366 h 1436337"/>
              <a:gd name="connsiteX5197" fmla="*/ 6908703 w 12192000"/>
              <a:gd name="connsiteY5197" fmla="*/ 892705 h 1436337"/>
              <a:gd name="connsiteX5198" fmla="*/ 6920284 w 12192000"/>
              <a:gd name="connsiteY5198" fmla="*/ 903059 h 1436337"/>
              <a:gd name="connsiteX5199" fmla="*/ 6904740 w 12192000"/>
              <a:gd name="connsiteY5199" fmla="*/ 910328 h 1436337"/>
              <a:gd name="connsiteX5200" fmla="*/ 6893157 w 12192000"/>
              <a:gd name="connsiteY5200" fmla="*/ 899974 h 1436337"/>
              <a:gd name="connsiteX5201" fmla="*/ 6908703 w 12192000"/>
              <a:gd name="connsiteY5201" fmla="*/ 892705 h 1436337"/>
              <a:gd name="connsiteX5202" fmla="*/ 7916986 w 12192000"/>
              <a:gd name="connsiteY5202" fmla="*/ 892264 h 1436337"/>
              <a:gd name="connsiteX5203" fmla="*/ 7926740 w 12192000"/>
              <a:gd name="connsiteY5203" fmla="*/ 900856 h 1436337"/>
              <a:gd name="connsiteX5204" fmla="*/ 7913938 w 12192000"/>
              <a:gd name="connsiteY5204" fmla="*/ 906804 h 1436337"/>
              <a:gd name="connsiteX5205" fmla="*/ 7904185 w 12192000"/>
              <a:gd name="connsiteY5205" fmla="*/ 898212 h 1436337"/>
              <a:gd name="connsiteX5206" fmla="*/ 7916986 w 12192000"/>
              <a:gd name="connsiteY5206" fmla="*/ 892264 h 1436337"/>
              <a:gd name="connsiteX5207" fmla="*/ 1983350 w 12192000"/>
              <a:gd name="connsiteY5207" fmla="*/ 892044 h 1436337"/>
              <a:gd name="connsiteX5208" fmla="*/ 1993409 w 12192000"/>
              <a:gd name="connsiteY5208" fmla="*/ 900856 h 1436337"/>
              <a:gd name="connsiteX5209" fmla="*/ 1979998 w 12192000"/>
              <a:gd name="connsiteY5209" fmla="*/ 907024 h 1436337"/>
              <a:gd name="connsiteX5210" fmla="*/ 1969939 w 12192000"/>
              <a:gd name="connsiteY5210" fmla="*/ 898212 h 1436337"/>
              <a:gd name="connsiteX5211" fmla="*/ 1983350 w 12192000"/>
              <a:gd name="connsiteY5211" fmla="*/ 892044 h 1436337"/>
              <a:gd name="connsiteX5212" fmla="*/ 11530106 w 12192000"/>
              <a:gd name="connsiteY5212" fmla="*/ 891823 h 1436337"/>
              <a:gd name="connsiteX5213" fmla="*/ 11539860 w 12192000"/>
              <a:gd name="connsiteY5213" fmla="*/ 900415 h 1436337"/>
              <a:gd name="connsiteX5214" fmla="*/ 11526752 w 12192000"/>
              <a:gd name="connsiteY5214" fmla="*/ 906363 h 1436337"/>
              <a:gd name="connsiteX5215" fmla="*/ 11516999 w 12192000"/>
              <a:gd name="connsiteY5215" fmla="*/ 897772 h 1436337"/>
              <a:gd name="connsiteX5216" fmla="*/ 11530106 w 12192000"/>
              <a:gd name="connsiteY5216" fmla="*/ 891823 h 1436337"/>
              <a:gd name="connsiteX5217" fmla="*/ 2789459 w 12192000"/>
              <a:gd name="connsiteY5217" fmla="*/ 890722 h 1436337"/>
              <a:gd name="connsiteX5218" fmla="*/ 2800734 w 12192000"/>
              <a:gd name="connsiteY5218" fmla="*/ 900635 h 1436337"/>
              <a:gd name="connsiteX5219" fmla="*/ 2785800 w 12192000"/>
              <a:gd name="connsiteY5219" fmla="*/ 907464 h 1436337"/>
              <a:gd name="connsiteX5220" fmla="*/ 2774526 w 12192000"/>
              <a:gd name="connsiteY5220" fmla="*/ 897551 h 1436337"/>
              <a:gd name="connsiteX5221" fmla="*/ 2789459 w 12192000"/>
              <a:gd name="connsiteY5221" fmla="*/ 890722 h 1436337"/>
              <a:gd name="connsiteX5222" fmla="*/ 4582133 w 12192000"/>
              <a:gd name="connsiteY5222" fmla="*/ 890502 h 1436337"/>
              <a:gd name="connsiteX5223" fmla="*/ 4591886 w 12192000"/>
              <a:gd name="connsiteY5223" fmla="*/ 899094 h 1436337"/>
              <a:gd name="connsiteX5224" fmla="*/ 4579084 w 12192000"/>
              <a:gd name="connsiteY5224" fmla="*/ 905041 h 1436337"/>
              <a:gd name="connsiteX5225" fmla="*/ 4569332 w 12192000"/>
              <a:gd name="connsiteY5225" fmla="*/ 896450 h 1436337"/>
              <a:gd name="connsiteX5226" fmla="*/ 4582133 w 12192000"/>
              <a:gd name="connsiteY5226" fmla="*/ 890502 h 1436337"/>
              <a:gd name="connsiteX5227" fmla="*/ 4133205 w 12192000"/>
              <a:gd name="connsiteY5227" fmla="*/ 889934 h 1436337"/>
              <a:gd name="connsiteX5228" fmla="*/ 4143809 w 12192000"/>
              <a:gd name="connsiteY5228" fmla="*/ 899192 h 1436337"/>
              <a:gd name="connsiteX5229" fmla="*/ 4129737 w 12192000"/>
              <a:gd name="connsiteY5229" fmla="*/ 905596 h 1436337"/>
              <a:gd name="connsiteX5230" fmla="*/ 4119128 w 12192000"/>
              <a:gd name="connsiteY5230" fmla="*/ 896338 h 1436337"/>
              <a:gd name="connsiteX5231" fmla="*/ 4133205 w 12192000"/>
              <a:gd name="connsiteY5231" fmla="*/ 889934 h 1436337"/>
              <a:gd name="connsiteX5232" fmla="*/ 1192393 w 12192000"/>
              <a:gd name="connsiteY5232" fmla="*/ 889841 h 1436337"/>
              <a:gd name="connsiteX5233" fmla="*/ 1202451 w 12192000"/>
              <a:gd name="connsiteY5233" fmla="*/ 898873 h 1436337"/>
              <a:gd name="connsiteX5234" fmla="*/ 1189040 w 12192000"/>
              <a:gd name="connsiteY5234" fmla="*/ 905041 h 1436337"/>
              <a:gd name="connsiteX5235" fmla="*/ 1178982 w 12192000"/>
              <a:gd name="connsiteY5235" fmla="*/ 896009 h 1436337"/>
              <a:gd name="connsiteX5236" fmla="*/ 1192393 w 12192000"/>
              <a:gd name="connsiteY5236" fmla="*/ 889841 h 1436337"/>
              <a:gd name="connsiteX5237" fmla="*/ 1535610 w 12192000"/>
              <a:gd name="connsiteY5237" fmla="*/ 889400 h 1436337"/>
              <a:gd name="connsiteX5238" fmla="*/ 1545668 w 12192000"/>
              <a:gd name="connsiteY5238" fmla="*/ 898212 h 1436337"/>
              <a:gd name="connsiteX5239" fmla="*/ 1532257 w 12192000"/>
              <a:gd name="connsiteY5239" fmla="*/ 904380 h 1436337"/>
              <a:gd name="connsiteX5240" fmla="*/ 1522198 w 12192000"/>
              <a:gd name="connsiteY5240" fmla="*/ 895569 h 1436337"/>
              <a:gd name="connsiteX5241" fmla="*/ 1535610 w 12192000"/>
              <a:gd name="connsiteY5241" fmla="*/ 889400 h 1436337"/>
              <a:gd name="connsiteX5242" fmla="*/ 9306578 w 12192000"/>
              <a:gd name="connsiteY5242" fmla="*/ 889180 h 1436337"/>
              <a:gd name="connsiteX5243" fmla="*/ 9316636 w 12192000"/>
              <a:gd name="connsiteY5243" fmla="*/ 897992 h 1436337"/>
              <a:gd name="connsiteX5244" fmla="*/ 9303530 w 12192000"/>
              <a:gd name="connsiteY5244" fmla="*/ 904160 h 1436337"/>
              <a:gd name="connsiteX5245" fmla="*/ 9293471 w 12192000"/>
              <a:gd name="connsiteY5245" fmla="*/ 895348 h 1436337"/>
              <a:gd name="connsiteX5246" fmla="*/ 9306578 w 12192000"/>
              <a:gd name="connsiteY5246" fmla="*/ 889180 h 1436337"/>
              <a:gd name="connsiteX5247" fmla="*/ 8226425 w 12192000"/>
              <a:gd name="connsiteY5247" fmla="*/ 888839 h 1436337"/>
              <a:gd name="connsiteX5248" fmla="*/ 8235972 w 12192000"/>
              <a:gd name="connsiteY5248" fmla="*/ 897305 h 1436337"/>
              <a:gd name="connsiteX5249" fmla="*/ 8223247 w 12192000"/>
              <a:gd name="connsiteY5249" fmla="*/ 903196 h 1436337"/>
              <a:gd name="connsiteX5250" fmla="*/ 8213700 w 12192000"/>
              <a:gd name="connsiteY5250" fmla="*/ 894730 h 1436337"/>
              <a:gd name="connsiteX5251" fmla="*/ 8226425 w 12192000"/>
              <a:gd name="connsiteY5251" fmla="*/ 888839 h 1436337"/>
              <a:gd name="connsiteX5252" fmla="*/ 9766522 w 12192000"/>
              <a:gd name="connsiteY5252" fmla="*/ 888078 h 1436337"/>
              <a:gd name="connsiteX5253" fmla="*/ 9776887 w 12192000"/>
              <a:gd name="connsiteY5253" fmla="*/ 897110 h 1436337"/>
              <a:gd name="connsiteX5254" fmla="*/ 9763171 w 12192000"/>
              <a:gd name="connsiteY5254" fmla="*/ 903499 h 1436337"/>
              <a:gd name="connsiteX5255" fmla="*/ 9752806 w 12192000"/>
              <a:gd name="connsiteY5255" fmla="*/ 894467 h 1436337"/>
              <a:gd name="connsiteX5256" fmla="*/ 9766522 w 12192000"/>
              <a:gd name="connsiteY5256" fmla="*/ 888078 h 1436337"/>
              <a:gd name="connsiteX5257" fmla="*/ 10319738 w 12192000"/>
              <a:gd name="connsiteY5257" fmla="*/ 887858 h 1436337"/>
              <a:gd name="connsiteX5258" fmla="*/ 10330406 w 12192000"/>
              <a:gd name="connsiteY5258" fmla="*/ 897111 h 1436337"/>
              <a:gd name="connsiteX5259" fmla="*/ 10316385 w 12192000"/>
              <a:gd name="connsiteY5259" fmla="*/ 903499 h 1436337"/>
              <a:gd name="connsiteX5260" fmla="*/ 10305718 w 12192000"/>
              <a:gd name="connsiteY5260" fmla="*/ 894247 h 1436337"/>
              <a:gd name="connsiteX5261" fmla="*/ 10319738 w 12192000"/>
              <a:gd name="connsiteY5261" fmla="*/ 887858 h 1436337"/>
              <a:gd name="connsiteX5262" fmla="*/ 10900690 w 12192000"/>
              <a:gd name="connsiteY5262" fmla="*/ 886757 h 1436337"/>
              <a:gd name="connsiteX5263" fmla="*/ 10911662 w 12192000"/>
              <a:gd name="connsiteY5263" fmla="*/ 896230 h 1436337"/>
              <a:gd name="connsiteX5264" fmla="*/ 10897338 w 12192000"/>
              <a:gd name="connsiteY5264" fmla="*/ 902838 h 1436337"/>
              <a:gd name="connsiteX5265" fmla="*/ 10886365 w 12192000"/>
              <a:gd name="connsiteY5265" fmla="*/ 893366 h 1436337"/>
              <a:gd name="connsiteX5266" fmla="*/ 10900690 w 12192000"/>
              <a:gd name="connsiteY5266" fmla="*/ 886757 h 1436337"/>
              <a:gd name="connsiteX5267" fmla="*/ 2285317 w 12192000"/>
              <a:gd name="connsiteY5267" fmla="*/ 886757 h 1436337"/>
              <a:gd name="connsiteX5268" fmla="*/ 2296595 w 12192000"/>
              <a:gd name="connsiteY5268" fmla="*/ 896670 h 1436337"/>
              <a:gd name="connsiteX5269" fmla="*/ 2281660 w 12192000"/>
              <a:gd name="connsiteY5269" fmla="*/ 903499 h 1436337"/>
              <a:gd name="connsiteX5270" fmla="*/ 2270382 w 12192000"/>
              <a:gd name="connsiteY5270" fmla="*/ 893586 h 1436337"/>
              <a:gd name="connsiteX5271" fmla="*/ 2285317 w 12192000"/>
              <a:gd name="connsiteY5271" fmla="*/ 886757 h 1436337"/>
              <a:gd name="connsiteX5272" fmla="*/ 6780686 w 12192000"/>
              <a:gd name="connsiteY5272" fmla="*/ 886536 h 1436337"/>
              <a:gd name="connsiteX5273" fmla="*/ 6791964 w 12192000"/>
              <a:gd name="connsiteY5273" fmla="*/ 896670 h 1436337"/>
              <a:gd name="connsiteX5274" fmla="*/ 6776723 w 12192000"/>
              <a:gd name="connsiteY5274" fmla="*/ 903720 h 1436337"/>
              <a:gd name="connsiteX5275" fmla="*/ 6765446 w 12192000"/>
              <a:gd name="connsiteY5275" fmla="*/ 893586 h 1436337"/>
              <a:gd name="connsiteX5276" fmla="*/ 6780686 w 12192000"/>
              <a:gd name="connsiteY5276" fmla="*/ 886536 h 1436337"/>
              <a:gd name="connsiteX5277" fmla="*/ 2663878 w 12192000"/>
              <a:gd name="connsiteY5277" fmla="*/ 886536 h 1436337"/>
              <a:gd name="connsiteX5278" fmla="*/ 2675156 w 12192000"/>
              <a:gd name="connsiteY5278" fmla="*/ 896450 h 1436337"/>
              <a:gd name="connsiteX5279" fmla="*/ 2660221 w 12192000"/>
              <a:gd name="connsiteY5279" fmla="*/ 903279 h 1436337"/>
              <a:gd name="connsiteX5280" fmla="*/ 2648942 w 12192000"/>
              <a:gd name="connsiteY5280" fmla="*/ 893366 h 1436337"/>
              <a:gd name="connsiteX5281" fmla="*/ 2663878 w 12192000"/>
              <a:gd name="connsiteY5281" fmla="*/ 886536 h 1436337"/>
              <a:gd name="connsiteX5282" fmla="*/ 11302419 w 12192000"/>
              <a:gd name="connsiteY5282" fmla="*/ 885655 h 1436337"/>
              <a:gd name="connsiteX5283" fmla="*/ 11312173 w 12192000"/>
              <a:gd name="connsiteY5283" fmla="*/ 894247 h 1436337"/>
              <a:gd name="connsiteX5284" fmla="*/ 11299065 w 12192000"/>
              <a:gd name="connsiteY5284" fmla="*/ 900195 h 1436337"/>
              <a:gd name="connsiteX5285" fmla="*/ 11289313 w 12192000"/>
              <a:gd name="connsiteY5285" fmla="*/ 891603 h 1436337"/>
              <a:gd name="connsiteX5286" fmla="*/ 11302419 w 12192000"/>
              <a:gd name="connsiteY5286" fmla="*/ 885655 h 1436337"/>
              <a:gd name="connsiteX5287" fmla="*/ 7585362 w 12192000"/>
              <a:gd name="connsiteY5287" fmla="*/ 885655 h 1436337"/>
              <a:gd name="connsiteX5288" fmla="*/ 7595116 w 12192000"/>
              <a:gd name="connsiteY5288" fmla="*/ 894247 h 1436337"/>
              <a:gd name="connsiteX5289" fmla="*/ 7582314 w 12192000"/>
              <a:gd name="connsiteY5289" fmla="*/ 900195 h 1436337"/>
              <a:gd name="connsiteX5290" fmla="*/ 7572560 w 12192000"/>
              <a:gd name="connsiteY5290" fmla="*/ 891603 h 1436337"/>
              <a:gd name="connsiteX5291" fmla="*/ 7585362 w 12192000"/>
              <a:gd name="connsiteY5291" fmla="*/ 885655 h 1436337"/>
              <a:gd name="connsiteX5292" fmla="*/ 11246945 w 12192000"/>
              <a:gd name="connsiteY5292" fmla="*/ 885215 h 1436337"/>
              <a:gd name="connsiteX5293" fmla="*/ 11257004 w 12192000"/>
              <a:gd name="connsiteY5293" fmla="*/ 894247 h 1436337"/>
              <a:gd name="connsiteX5294" fmla="*/ 11243287 w 12192000"/>
              <a:gd name="connsiteY5294" fmla="*/ 900415 h 1436337"/>
              <a:gd name="connsiteX5295" fmla="*/ 11233229 w 12192000"/>
              <a:gd name="connsiteY5295" fmla="*/ 891383 h 1436337"/>
              <a:gd name="connsiteX5296" fmla="*/ 11246945 w 12192000"/>
              <a:gd name="connsiteY5296" fmla="*/ 885215 h 1436337"/>
              <a:gd name="connsiteX5297" fmla="*/ 7474720 w 12192000"/>
              <a:gd name="connsiteY5297" fmla="*/ 884994 h 1436337"/>
              <a:gd name="connsiteX5298" fmla="*/ 7484473 w 12192000"/>
              <a:gd name="connsiteY5298" fmla="*/ 893586 h 1436337"/>
              <a:gd name="connsiteX5299" fmla="*/ 7471671 w 12192000"/>
              <a:gd name="connsiteY5299" fmla="*/ 899534 h 1436337"/>
              <a:gd name="connsiteX5300" fmla="*/ 7461918 w 12192000"/>
              <a:gd name="connsiteY5300" fmla="*/ 890943 h 1436337"/>
              <a:gd name="connsiteX5301" fmla="*/ 7474720 w 12192000"/>
              <a:gd name="connsiteY5301" fmla="*/ 884994 h 1436337"/>
              <a:gd name="connsiteX5302" fmla="*/ 582767 w 12192000"/>
              <a:gd name="connsiteY5302" fmla="*/ 884554 h 1436337"/>
              <a:gd name="connsiteX5303" fmla="*/ 593434 w 12192000"/>
              <a:gd name="connsiteY5303" fmla="*/ 893807 h 1436337"/>
              <a:gd name="connsiteX5304" fmla="*/ 579414 w 12192000"/>
              <a:gd name="connsiteY5304" fmla="*/ 900195 h 1436337"/>
              <a:gd name="connsiteX5305" fmla="*/ 568746 w 12192000"/>
              <a:gd name="connsiteY5305" fmla="*/ 890943 h 1436337"/>
              <a:gd name="connsiteX5306" fmla="*/ 582767 w 12192000"/>
              <a:gd name="connsiteY5306" fmla="*/ 884554 h 1436337"/>
              <a:gd name="connsiteX5307" fmla="*/ 7807835 w 12192000"/>
              <a:gd name="connsiteY5307" fmla="*/ 884205 h 1436337"/>
              <a:gd name="connsiteX5308" fmla="*/ 7817379 w 12192000"/>
              <a:gd name="connsiteY5308" fmla="*/ 892672 h 1436337"/>
              <a:gd name="connsiteX5309" fmla="*/ 7804654 w 12192000"/>
              <a:gd name="connsiteY5309" fmla="*/ 898561 h 1436337"/>
              <a:gd name="connsiteX5310" fmla="*/ 7795109 w 12192000"/>
              <a:gd name="connsiteY5310" fmla="*/ 890094 h 1436337"/>
              <a:gd name="connsiteX5311" fmla="*/ 7807835 w 12192000"/>
              <a:gd name="connsiteY5311" fmla="*/ 884205 h 1436337"/>
              <a:gd name="connsiteX5312" fmla="*/ 7696919 w 12192000"/>
              <a:gd name="connsiteY5312" fmla="*/ 883012 h 1436337"/>
              <a:gd name="connsiteX5313" fmla="*/ 7706673 w 12192000"/>
              <a:gd name="connsiteY5313" fmla="*/ 891603 h 1436337"/>
              <a:gd name="connsiteX5314" fmla="*/ 7693871 w 12192000"/>
              <a:gd name="connsiteY5314" fmla="*/ 897551 h 1436337"/>
              <a:gd name="connsiteX5315" fmla="*/ 7684118 w 12192000"/>
              <a:gd name="connsiteY5315" fmla="*/ 888960 h 1436337"/>
              <a:gd name="connsiteX5316" fmla="*/ 7696919 w 12192000"/>
              <a:gd name="connsiteY5316" fmla="*/ 883012 h 1436337"/>
              <a:gd name="connsiteX5317" fmla="*/ 2538605 w 12192000"/>
              <a:gd name="connsiteY5317" fmla="*/ 882571 h 1436337"/>
              <a:gd name="connsiteX5318" fmla="*/ 2549882 w 12192000"/>
              <a:gd name="connsiteY5318" fmla="*/ 892484 h 1436337"/>
              <a:gd name="connsiteX5319" fmla="*/ 2534948 w 12192000"/>
              <a:gd name="connsiteY5319" fmla="*/ 899314 h 1436337"/>
              <a:gd name="connsiteX5320" fmla="*/ 2523671 w 12192000"/>
              <a:gd name="connsiteY5320" fmla="*/ 889400 h 1436337"/>
              <a:gd name="connsiteX5321" fmla="*/ 2538605 w 12192000"/>
              <a:gd name="connsiteY5321" fmla="*/ 882571 h 1436337"/>
              <a:gd name="connsiteX5322" fmla="*/ 2412418 w 12192000"/>
              <a:gd name="connsiteY5322" fmla="*/ 881690 h 1436337"/>
              <a:gd name="connsiteX5323" fmla="*/ 2423697 w 12192000"/>
              <a:gd name="connsiteY5323" fmla="*/ 891603 h 1436337"/>
              <a:gd name="connsiteX5324" fmla="*/ 2408761 w 12192000"/>
              <a:gd name="connsiteY5324" fmla="*/ 898432 h 1436337"/>
              <a:gd name="connsiteX5325" fmla="*/ 2397485 w 12192000"/>
              <a:gd name="connsiteY5325" fmla="*/ 888519 h 1436337"/>
              <a:gd name="connsiteX5326" fmla="*/ 2412418 w 12192000"/>
              <a:gd name="connsiteY5326" fmla="*/ 881690 h 1436337"/>
              <a:gd name="connsiteX5327" fmla="*/ 6550638 w 12192000"/>
              <a:gd name="connsiteY5327" fmla="*/ 880000 h 1436337"/>
              <a:gd name="connsiteX5328" fmla="*/ 6561196 w 12192000"/>
              <a:gd name="connsiteY5328" fmla="*/ 889475 h 1436337"/>
              <a:gd name="connsiteX5329" fmla="*/ 6547075 w 12192000"/>
              <a:gd name="connsiteY5329" fmla="*/ 896096 h 1436337"/>
              <a:gd name="connsiteX5330" fmla="*/ 6536517 w 12192000"/>
              <a:gd name="connsiteY5330" fmla="*/ 886621 h 1436337"/>
              <a:gd name="connsiteX5331" fmla="*/ 6550638 w 12192000"/>
              <a:gd name="connsiteY5331" fmla="*/ 880000 h 1436337"/>
              <a:gd name="connsiteX5332" fmla="*/ 6218631 w 12192000"/>
              <a:gd name="connsiteY5332" fmla="*/ 879927 h 1436337"/>
              <a:gd name="connsiteX5333" fmla="*/ 6228690 w 12192000"/>
              <a:gd name="connsiteY5333" fmla="*/ 888960 h 1436337"/>
              <a:gd name="connsiteX5334" fmla="*/ 6215278 w 12192000"/>
              <a:gd name="connsiteY5334" fmla="*/ 895128 h 1436337"/>
              <a:gd name="connsiteX5335" fmla="*/ 6205220 w 12192000"/>
              <a:gd name="connsiteY5335" fmla="*/ 886096 h 1436337"/>
              <a:gd name="connsiteX5336" fmla="*/ 6218631 w 12192000"/>
              <a:gd name="connsiteY5336" fmla="*/ 879927 h 1436337"/>
              <a:gd name="connsiteX5337" fmla="*/ 4422692 w 12192000"/>
              <a:gd name="connsiteY5337" fmla="*/ 879927 h 1436337"/>
              <a:gd name="connsiteX5338" fmla="*/ 4432448 w 12192000"/>
              <a:gd name="connsiteY5338" fmla="*/ 888739 h 1436337"/>
              <a:gd name="connsiteX5339" fmla="*/ 4419346 w 12192000"/>
              <a:gd name="connsiteY5339" fmla="*/ 894687 h 1436337"/>
              <a:gd name="connsiteX5340" fmla="*/ 4409588 w 12192000"/>
              <a:gd name="connsiteY5340" fmla="*/ 885876 h 1436337"/>
              <a:gd name="connsiteX5341" fmla="*/ 4422692 w 12192000"/>
              <a:gd name="connsiteY5341" fmla="*/ 879927 h 1436337"/>
              <a:gd name="connsiteX5342" fmla="*/ 5692000 w 12192000"/>
              <a:gd name="connsiteY5342" fmla="*/ 879707 h 1436337"/>
              <a:gd name="connsiteX5343" fmla="*/ 5701754 w 12192000"/>
              <a:gd name="connsiteY5343" fmla="*/ 888299 h 1436337"/>
              <a:gd name="connsiteX5344" fmla="*/ 5688645 w 12192000"/>
              <a:gd name="connsiteY5344" fmla="*/ 894247 h 1436337"/>
              <a:gd name="connsiteX5345" fmla="*/ 5678891 w 12192000"/>
              <a:gd name="connsiteY5345" fmla="*/ 885656 h 1436337"/>
              <a:gd name="connsiteX5346" fmla="*/ 5692000 w 12192000"/>
              <a:gd name="connsiteY5346" fmla="*/ 879707 h 1436337"/>
              <a:gd name="connsiteX5347" fmla="*/ 11647760 w 12192000"/>
              <a:gd name="connsiteY5347" fmla="*/ 878606 h 1436337"/>
              <a:gd name="connsiteX5348" fmla="*/ 11657514 w 12192000"/>
              <a:gd name="connsiteY5348" fmla="*/ 887197 h 1436337"/>
              <a:gd name="connsiteX5349" fmla="*/ 11644406 w 12192000"/>
              <a:gd name="connsiteY5349" fmla="*/ 893145 h 1436337"/>
              <a:gd name="connsiteX5350" fmla="*/ 11634653 w 12192000"/>
              <a:gd name="connsiteY5350" fmla="*/ 884554 h 1436337"/>
              <a:gd name="connsiteX5351" fmla="*/ 11647760 w 12192000"/>
              <a:gd name="connsiteY5351" fmla="*/ 878606 h 1436337"/>
              <a:gd name="connsiteX5352" fmla="*/ 8886866 w 12192000"/>
              <a:gd name="connsiteY5352" fmla="*/ 877945 h 1436337"/>
              <a:gd name="connsiteX5353" fmla="*/ 8896314 w 12192000"/>
              <a:gd name="connsiteY5353" fmla="*/ 886316 h 1436337"/>
              <a:gd name="connsiteX5354" fmla="*/ 8883818 w 12192000"/>
              <a:gd name="connsiteY5354" fmla="*/ 892044 h 1436337"/>
              <a:gd name="connsiteX5355" fmla="*/ 8874368 w 12192000"/>
              <a:gd name="connsiteY5355" fmla="*/ 883673 h 1436337"/>
              <a:gd name="connsiteX5356" fmla="*/ 8886866 w 12192000"/>
              <a:gd name="connsiteY5356" fmla="*/ 877945 h 1436337"/>
              <a:gd name="connsiteX5357" fmla="*/ 232067 w 12192000"/>
              <a:gd name="connsiteY5357" fmla="*/ 877765 h 1436337"/>
              <a:gd name="connsiteX5358" fmla="*/ 241914 w 12192000"/>
              <a:gd name="connsiteY5358" fmla="*/ 886266 h 1436337"/>
              <a:gd name="connsiteX5359" fmla="*/ 228888 w 12192000"/>
              <a:gd name="connsiteY5359" fmla="*/ 892121 h 1436337"/>
              <a:gd name="connsiteX5360" fmla="*/ 219041 w 12192000"/>
              <a:gd name="connsiteY5360" fmla="*/ 883620 h 1436337"/>
              <a:gd name="connsiteX5361" fmla="*/ 232067 w 12192000"/>
              <a:gd name="connsiteY5361" fmla="*/ 877765 h 1436337"/>
              <a:gd name="connsiteX5362" fmla="*/ 425250 w 12192000"/>
              <a:gd name="connsiteY5362" fmla="*/ 877725 h 1436337"/>
              <a:gd name="connsiteX5363" fmla="*/ 435308 w 12192000"/>
              <a:gd name="connsiteY5363" fmla="*/ 886536 h 1436337"/>
              <a:gd name="connsiteX5364" fmla="*/ 422202 w 12192000"/>
              <a:gd name="connsiteY5364" fmla="*/ 892705 h 1436337"/>
              <a:gd name="connsiteX5365" fmla="*/ 412144 w 12192000"/>
              <a:gd name="connsiteY5365" fmla="*/ 883893 h 1436337"/>
              <a:gd name="connsiteX5366" fmla="*/ 425250 w 12192000"/>
              <a:gd name="connsiteY5366" fmla="*/ 877725 h 1436337"/>
              <a:gd name="connsiteX5367" fmla="*/ 10445622 w 12192000"/>
              <a:gd name="connsiteY5367" fmla="*/ 877504 h 1436337"/>
              <a:gd name="connsiteX5368" fmla="*/ 10456290 w 12192000"/>
              <a:gd name="connsiteY5368" fmla="*/ 886757 h 1436337"/>
              <a:gd name="connsiteX5369" fmla="*/ 10442268 w 12192000"/>
              <a:gd name="connsiteY5369" fmla="*/ 893145 h 1436337"/>
              <a:gd name="connsiteX5370" fmla="*/ 10431600 w 12192000"/>
              <a:gd name="connsiteY5370" fmla="*/ 883893 h 1436337"/>
              <a:gd name="connsiteX5371" fmla="*/ 10445622 w 12192000"/>
              <a:gd name="connsiteY5371" fmla="*/ 877504 h 1436337"/>
              <a:gd name="connsiteX5372" fmla="*/ 7365600 w 12192000"/>
              <a:gd name="connsiteY5372" fmla="*/ 877284 h 1436337"/>
              <a:gd name="connsiteX5373" fmla="*/ 7375354 w 12192000"/>
              <a:gd name="connsiteY5373" fmla="*/ 885876 h 1436337"/>
              <a:gd name="connsiteX5374" fmla="*/ 7362553 w 12192000"/>
              <a:gd name="connsiteY5374" fmla="*/ 891823 h 1436337"/>
              <a:gd name="connsiteX5375" fmla="*/ 7352799 w 12192000"/>
              <a:gd name="connsiteY5375" fmla="*/ 883232 h 1436337"/>
              <a:gd name="connsiteX5376" fmla="*/ 7365600 w 12192000"/>
              <a:gd name="connsiteY5376" fmla="*/ 877284 h 1436337"/>
              <a:gd name="connsiteX5377" fmla="*/ 4848569 w 12192000"/>
              <a:gd name="connsiteY5377" fmla="*/ 877064 h 1436337"/>
              <a:gd name="connsiteX5378" fmla="*/ 4858019 w 12192000"/>
              <a:gd name="connsiteY5378" fmla="*/ 885435 h 1436337"/>
              <a:gd name="connsiteX5379" fmla="*/ 4845217 w 12192000"/>
              <a:gd name="connsiteY5379" fmla="*/ 891163 h 1436337"/>
              <a:gd name="connsiteX5380" fmla="*/ 4835767 w 12192000"/>
              <a:gd name="connsiteY5380" fmla="*/ 882792 h 1436337"/>
              <a:gd name="connsiteX5381" fmla="*/ 4848569 w 12192000"/>
              <a:gd name="connsiteY5381" fmla="*/ 877064 h 1436337"/>
              <a:gd name="connsiteX5382" fmla="*/ 11156419 w 12192000"/>
              <a:gd name="connsiteY5382" fmla="*/ 876843 h 1436337"/>
              <a:gd name="connsiteX5383" fmla="*/ 11167392 w 12192000"/>
              <a:gd name="connsiteY5383" fmla="*/ 886316 h 1436337"/>
              <a:gd name="connsiteX5384" fmla="*/ 11153067 w 12192000"/>
              <a:gd name="connsiteY5384" fmla="*/ 892925 h 1436337"/>
              <a:gd name="connsiteX5385" fmla="*/ 11142093 w 12192000"/>
              <a:gd name="connsiteY5385" fmla="*/ 883452 h 1436337"/>
              <a:gd name="connsiteX5386" fmla="*/ 11156419 w 12192000"/>
              <a:gd name="connsiteY5386" fmla="*/ 876843 h 1436337"/>
              <a:gd name="connsiteX5387" fmla="*/ 347770 w 12192000"/>
              <a:gd name="connsiteY5387" fmla="*/ 876843 h 1436337"/>
              <a:gd name="connsiteX5388" fmla="*/ 358437 w 12192000"/>
              <a:gd name="connsiteY5388" fmla="*/ 886096 h 1436337"/>
              <a:gd name="connsiteX5389" fmla="*/ 353599 w 12192000"/>
              <a:gd name="connsiteY5389" fmla="*/ 891273 h 1436337"/>
              <a:gd name="connsiteX5390" fmla="*/ 347703 w 12192000"/>
              <a:gd name="connsiteY5390" fmla="*/ 892051 h 1436337"/>
              <a:gd name="connsiteX5391" fmla="*/ 344920 w 12192000"/>
              <a:gd name="connsiteY5391" fmla="*/ 894991 h 1436337"/>
              <a:gd name="connsiteX5392" fmla="*/ 336576 w 12192000"/>
              <a:gd name="connsiteY5392" fmla="*/ 896230 h 1436337"/>
              <a:gd name="connsiteX5393" fmla="*/ 326824 w 12192000"/>
              <a:gd name="connsiteY5393" fmla="*/ 887638 h 1436337"/>
              <a:gd name="connsiteX5394" fmla="*/ 331052 w 12192000"/>
              <a:gd name="connsiteY5394" fmla="*/ 882929 h 1436337"/>
              <a:gd name="connsiteX5395" fmla="*/ 334526 w 12192000"/>
              <a:gd name="connsiteY5395" fmla="*/ 882427 h 1436337"/>
              <a:gd name="connsiteX5396" fmla="*/ 338588 w 12192000"/>
              <a:gd name="connsiteY5396" fmla="*/ 878220 h 1436337"/>
              <a:gd name="connsiteX5397" fmla="*/ 347770 w 12192000"/>
              <a:gd name="connsiteY5397" fmla="*/ 876843 h 1436337"/>
              <a:gd name="connsiteX5398" fmla="*/ 6441442 w 12192000"/>
              <a:gd name="connsiteY5398" fmla="*/ 876623 h 1436337"/>
              <a:gd name="connsiteX5399" fmla="*/ 6451804 w 12192000"/>
              <a:gd name="connsiteY5399" fmla="*/ 885876 h 1436337"/>
              <a:gd name="connsiteX5400" fmla="*/ 6438088 w 12192000"/>
              <a:gd name="connsiteY5400" fmla="*/ 892264 h 1436337"/>
              <a:gd name="connsiteX5401" fmla="*/ 6427725 w 12192000"/>
              <a:gd name="connsiteY5401" fmla="*/ 883012 h 1436337"/>
              <a:gd name="connsiteX5402" fmla="*/ 6441442 w 12192000"/>
              <a:gd name="connsiteY5402" fmla="*/ 876623 h 1436337"/>
              <a:gd name="connsiteX5403" fmla="*/ 12097647 w 12192000"/>
              <a:gd name="connsiteY5403" fmla="*/ 875302 h 1436337"/>
              <a:gd name="connsiteX5404" fmla="*/ 12107706 w 12192000"/>
              <a:gd name="connsiteY5404" fmla="*/ 884113 h 1436337"/>
              <a:gd name="connsiteX5405" fmla="*/ 12094294 w 12192000"/>
              <a:gd name="connsiteY5405" fmla="*/ 890282 h 1436337"/>
              <a:gd name="connsiteX5406" fmla="*/ 12084235 w 12192000"/>
              <a:gd name="connsiteY5406" fmla="*/ 881470 h 1436337"/>
              <a:gd name="connsiteX5407" fmla="*/ 12097647 w 12192000"/>
              <a:gd name="connsiteY5407" fmla="*/ 875302 h 1436337"/>
              <a:gd name="connsiteX5408" fmla="*/ 9150214 w 12192000"/>
              <a:gd name="connsiteY5408" fmla="*/ 875301 h 1436337"/>
              <a:gd name="connsiteX5409" fmla="*/ 9159968 w 12192000"/>
              <a:gd name="connsiteY5409" fmla="*/ 883893 h 1436337"/>
              <a:gd name="connsiteX5410" fmla="*/ 9147166 w 12192000"/>
              <a:gd name="connsiteY5410" fmla="*/ 889841 h 1436337"/>
              <a:gd name="connsiteX5411" fmla="*/ 9137412 w 12192000"/>
              <a:gd name="connsiteY5411" fmla="*/ 881250 h 1436337"/>
              <a:gd name="connsiteX5412" fmla="*/ 9150214 w 12192000"/>
              <a:gd name="connsiteY5412" fmla="*/ 875301 h 1436337"/>
              <a:gd name="connsiteX5413" fmla="*/ 4740968 w 12192000"/>
              <a:gd name="connsiteY5413" fmla="*/ 875081 h 1436337"/>
              <a:gd name="connsiteX5414" fmla="*/ 4750416 w 12192000"/>
              <a:gd name="connsiteY5414" fmla="*/ 883453 h 1436337"/>
              <a:gd name="connsiteX5415" fmla="*/ 4737613 w 12192000"/>
              <a:gd name="connsiteY5415" fmla="*/ 889180 h 1436337"/>
              <a:gd name="connsiteX5416" fmla="*/ 4728163 w 12192000"/>
              <a:gd name="connsiteY5416" fmla="*/ 880809 h 1436337"/>
              <a:gd name="connsiteX5417" fmla="*/ 4740968 w 12192000"/>
              <a:gd name="connsiteY5417" fmla="*/ 875081 h 1436337"/>
              <a:gd name="connsiteX5418" fmla="*/ 4957393 w 12192000"/>
              <a:gd name="connsiteY5418" fmla="*/ 874641 h 1436337"/>
              <a:gd name="connsiteX5419" fmla="*/ 4966843 w 12192000"/>
              <a:gd name="connsiteY5419" fmla="*/ 883012 h 1436337"/>
              <a:gd name="connsiteX5420" fmla="*/ 4954040 w 12192000"/>
              <a:gd name="connsiteY5420" fmla="*/ 888740 h 1436337"/>
              <a:gd name="connsiteX5421" fmla="*/ 4944590 w 12192000"/>
              <a:gd name="connsiteY5421" fmla="*/ 880368 h 1436337"/>
              <a:gd name="connsiteX5422" fmla="*/ 4957393 w 12192000"/>
              <a:gd name="connsiteY5422" fmla="*/ 874641 h 1436337"/>
              <a:gd name="connsiteX5423" fmla="*/ 6667299 w 12192000"/>
              <a:gd name="connsiteY5423" fmla="*/ 874200 h 1436337"/>
              <a:gd name="connsiteX5424" fmla="*/ 6678272 w 12192000"/>
              <a:gd name="connsiteY5424" fmla="*/ 883893 h 1436337"/>
              <a:gd name="connsiteX5425" fmla="*/ 6663642 w 12192000"/>
              <a:gd name="connsiteY5425" fmla="*/ 890502 h 1436337"/>
              <a:gd name="connsiteX5426" fmla="*/ 6652669 w 12192000"/>
              <a:gd name="connsiteY5426" fmla="*/ 880809 h 1436337"/>
              <a:gd name="connsiteX5427" fmla="*/ 6667299 w 12192000"/>
              <a:gd name="connsiteY5427" fmla="*/ 874200 h 1436337"/>
              <a:gd name="connsiteX5428" fmla="*/ 3757200 w 12192000"/>
              <a:gd name="connsiteY5428" fmla="*/ 874200 h 1436337"/>
              <a:gd name="connsiteX5429" fmla="*/ 3768169 w 12192000"/>
              <a:gd name="connsiteY5429" fmla="*/ 883893 h 1436337"/>
              <a:gd name="connsiteX5430" fmla="*/ 3753550 w 12192000"/>
              <a:gd name="connsiteY5430" fmla="*/ 890722 h 1436337"/>
              <a:gd name="connsiteX5431" fmla="*/ 3742576 w 12192000"/>
              <a:gd name="connsiteY5431" fmla="*/ 881029 h 1436337"/>
              <a:gd name="connsiteX5432" fmla="*/ 3757200 w 12192000"/>
              <a:gd name="connsiteY5432" fmla="*/ 874200 h 1436337"/>
              <a:gd name="connsiteX5433" fmla="*/ 6914662 w 12192000"/>
              <a:gd name="connsiteY5433" fmla="*/ 874032 h 1436337"/>
              <a:gd name="connsiteX5434" fmla="*/ 6926025 w 12192000"/>
              <a:gd name="connsiteY5434" fmla="*/ 884047 h 1436337"/>
              <a:gd name="connsiteX5435" fmla="*/ 6910903 w 12192000"/>
              <a:gd name="connsiteY5435" fmla="*/ 890998 h 1436337"/>
              <a:gd name="connsiteX5436" fmla="*/ 6899540 w 12192000"/>
              <a:gd name="connsiteY5436" fmla="*/ 880982 h 1436337"/>
              <a:gd name="connsiteX5437" fmla="*/ 6914662 w 12192000"/>
              <a:gd name="connsiteY5437" fmla="*/ 874032 h 1436337"/>
              <a:gd name="connsiteX5438" fmla="*/ 11030242 w 12192000"/>
              <a:gd name="connsiteY5438" fmla="*/ 873933 h 1436337"/>
              <a:gd name="connsiteX5439" fmla="*/ 11041100 w 12192000"/>
              <a:gd name="connsiteY5439" fmla="*/ 883443 h 1436337"/>
              <a:gd name="connsiteX5440" fmla="*/ 11026678 w 12192000"/>
              <a:gd name="connsiteY5440" fmla="*/ 890029 h 1436337"/>
              <a:gd name="connsiteX5441" fmla="*/ 11015820 w 12192000"/>
              <a:gd name="connsiteY5441" fmla="*/ 880519 h 1436337"/>
              <a:gd name="connsiteX5442" fmla="*/ 11030242 w 12192000"/>
              <a:gd name="connsiteY5442" fmla="*/ 873933 h 1436337"/>
              <a:gd name="connsiteX5443" fmla="*/ 466945 w 12192000"/>
              <a:gd name="connsiteY5443" fmla="*/ 873539 h 1436337"/>
              <a:gd name="connsiteX5444" fmla="*/ 477612 w 12192000"/>
              <a:gd name="connsiteY5444" fmla="*/ 882792 h 1436337"/>
              <a:gd name="connsiteX5445" fmla="*/ 463592 w 12192000"/>
              <a:gd name="connsiteY5445" fmla="*/ 889180 h 1436337"/>
              <a:gd name="connsiteX5446" fmla="*/ 456769 w 12192000"/>
              <a:gd name="connsiteY5446" fmla="*/ 886359 h 1436337"/>
              <a:gd name="connsiteX5447" fmla="*/ 454645 w 12192000"/>
              <a:gd name="connsiteY5447" fmla="*/ 888602 h 1436337"/>
              <a:gd name="connsiteX5448" fmla="*/ 446302 w 12192000"/>
              <a:gd name="connsiteY5448" fmla="*/ 889841 h 1436337"/>
              <a:gd name="connsiteX5449" fmla="*/ 436548 w 12192000"/>
              <a:gd name="connsiteY5449" fmla="*/ 881250 h 1436337"/>
              <a:gd name="connsiteX5450" fmla="*/ 449349 w 12192000"/>
              <a:gd name="connsiteY5450" fmla="*/ 875301 h 1436337"/>
              <a:gd name="connsiteX5451" fmla="*/ 455056 w 12192000"/>
              <a:gd name="connsiteY5451" fmla="*/ 877591 h 1436337"/>
              <a:gd name="connsiteX5452" fmla="*/ 457648 w 12192000"/>
              <a:gd name="connsiteY5452" fmla="*/ 874751 h 1436337"/>
              <a:gd name="connsiteX5453" fmla="*/ 466945 w 12192000"/>
              <a:gd name="connsiteY5453" fmla="*/ 873539 h 1436337"/>
              <a:gd name="connsiteX5454" fmla="*/ 839118 w 12192000"/>
              <a:gd name="connsiteY5454" fmla="*/ 873319 h 1436337"/>
              <a:gd name="connsiteX5455" fmla="*/ 849481 w 12192000"/>
              <a:gd name="connsiteY5455" fmla="*/ 882571 h 1436337"/>
              <a:gd name="connsiteX5456" fmla="*/ 835765 w 12192000"/>
              <a:gd name="connsiteY5456" fmla="*/ 888960 h 1436337"/>
              <a:gd name="connsiteX5457" fmla="*/ 825402 w 12192000"/>
              <a:gd name="connsiteY5457" fmla="*/ 879707 h 1436337"/>
              <a:gd name="connsiteX5458" fmla="*/ 839118 w 12192000"/>
              <a:gd name="connsiteY5458" fmla="*/ 873319 h 1436337"/>
              <a:gd name="connsiteX5459" fmla="*/ 401454 w 12192000"/>
              <a:gd name="connsiteY5459" fmla="*/ 872658 h 1436337"/>
              <a:gd name="connsiteX5460" fmla="*/ 411513 w 12192000"/>
              <a:gd name="connsiteY5460" fmla="*/ 881690 h 1436337"/>
              <a:gd name="connsiteX5461" fmla="*/ 398102 w 12192000"/>
              <a:gd name="connsiteY5461" fmla="*/ 887858 h 1436337"/>
              <a:gd name="connsiteX5462" fmla="*/ 388043 w 12192000"/>
              <a:gd name="connsiteY5462" fmla="*/ 878826 h 1436337"/>
              <a:gd name="connsiteX5463" fmla="*/ 401454 w 12192000"/>
              <a:gd name="connsiteY5463" fmla="*/ 872658 h 1436337"/>
              <a:gd name="connsiteX5464" fmla="*/ 6008013 w 12192000"/>
              <a:gd name="connsiteY5464" fmla="*/ 872217 h 1436337"/>
              <a:gd name="connsiteX5465" fmla="*/ 6018072 w 12192000"/>
              <a:gd name="connsiteY5465" fmla="*/ 881029 h 1436337"/>
              <a:gd name="connsiteX5466" fmla="*/ 6004660 w 12192000"/>
              <a:gd name="connsiteY5466" fmla="*/ 887197 h 1436337"/>
              <a:gd name="connsiteX5467" fmla="*/ 5994602 w 12192000"/>
              <a:gd name="connsiteY5467" fmla="*/ 878386 h 1436337"/>
              <a:gd name="connsiteX5468" fmla="*/ 6008013 w 12192000"/>
              <a:gd name="connsiteY5468" fmla="*/ 872217 h 1436337"/>
              <a:gd name="connsiteX5469" fmla="*/ 5066521 w 12192000"/>
              <a:gd name="connsiteY5469" fmla="*/ 871556 h 1436337"/>
              <a:gd name="connsiteX5470" fmla="*/ 5075970 w 12192000"/>
              <a:gd name="connsiteY5470" fmla="*/ 879928 h 1436337"/>
              <a:gd name="connsiteX5471" fmla="*/ 5063167 w 12192000"/>
              <a:gd name="connsiteY5471" fmla="*/ 885655 h 1436337"/>
              <a:gd name="connsiteX5472" fmla="*/ 5053718 w 12192000"/>
              <a:gd name="connsiteY5472" fmla="*/ 877284 h 1436337"/>
              <a:gd name="connsiteX5473" fmla="*/ 5066521 w 12192000"/>
              <a:gd name="connsiteY5473" fmla="*/ 871556 h 1436337"/>
              <a:gd name="connsiteX5474" fmla="*/ 3951686 w 12192000"/>
              <a:gd name="connsiteY5474" fmla="*/ 871556 h 1436337"/>
              <a:gd name="connsiteX5475" fmla="*/ 3962355 w 12192000"/>
              <a:gd name="connsiteY5475" fmla="*/ 881029 h 1436337"/>
              <a:gd name="connsiteX5476" fmla="*/ 3948030 w 12192000"/>
              <a:gd name="connsiteY5476" fmla="*/ 887638 h 1436337"/>
              <a:gd name="connsiteX5477" fmla="*/ 3937356 w 12192000"/>
              <a:gd name="connsiteY5477" fmla="*/ 878165 h 1436337"/>
              <a:gd name="connsiteX5478" fmla="*/ 3951686 w 12192000"/>
              <a:gd name="connsiteY5478" fmla="*/ 871556 h 1436337"/>
              <a:gd name="connsiteX5479" fmla="*/ 8121509 w 12192000"/>
              <a:gd name="connsiteY5479" fmla="*/ 870896 h 1436337"/>
              <a:gd name="connsiteX5480" fmla="*/ 8130958 w 12192000"/>
              <a:gd name="connsiteY5480" fmla="*/ 879267 h 1436337"/>
              <a:gd name="connsiteX5481" fmla="*/ 8118460 w 12192000"/>
              <a:gd name="connsiteY5481" fmla="*/ 884994 h 1436337"/>
              <a:gd name="connsiteX5482" fmla="*/ 8109011 w 12192000"/>
              <a:gd name="connsiteY5482" fmla="*/ 876623 h 1436337"/>
              <a:gd name="connsiteX5483" fmla="*/ 8121509 w 12192000"/>
              <a:gd name="connsiteY5483" fmla="*/ 870896 h 1436337"/>
              <a:gd name="connsiteX5484" fmla="*/ 4198612 w 12192000"/>
              <a:gd name="connsiteY5484" fmla="*/ 869574 h 1436337"/>
              <a:gd name="connsiteX5485" fmla="*/ 4208978 w 12192000"/>
              <a:gd name="connsiteY5485" fmla="*/ 878606 h 1436337"/>
              <a:gd name="connsiteX5486" fmla="*/ 4195262 w 12192000"/>
              <a:gd name="connsiteY5486" fmla="*/ 884995 h 1436337"/>
              <a:gd name="connsiteX5487" fmla="*/ 4184900 w 12192000"/>
              <a:gd name="connsiteY5487" fmla="*/ 875963 h 1436337"/>
              <a:gd name="connsiteX5488" fmla="*/ 4198612 w 12192000"/>
              <a:gd name="connsiteY5488" fmla="*/ 869574 h 1436337"/>
              <a:gd name="connsiteX5489" fmla="*/ 2136609 w 12192000"/>
              <a:gd name="connsiteY5489" fmla="*/ 869353 h 1436337"/>
              <a:gd name="connsiteX5490" fmla="*/ 2144915 w 12192000"/>
              <a:gd name="connsiteY5490" fmla="*/ 872768 h 1436337"/>
              <a:gd name="connsiteX5491" fmla="*/ 2146026 w 12192000"/>
              <a:gd name="connsiteY5491" fmla="*/ 875618 h 1436337"/>
              <a:gd name="connsiteX5492" fmla="*/ 2148479 w 12192000"/>
              <a:gd name="connsiteY5492" fmla="*/ 875301 h 1436337"/>
              <a:gd name="connsiteX5493" fmla="*/ 2159452 w 12192000"/>
              <a:gd name="connsiteY5493" fmla="*/ 884994 h 1436337"/>
              <a:gd name="connsiteX5494" fmla="*/ 2144822 w 12192000"/>
              <a:gd name="connsiteY5494" fmla="*/ 891603 h 1436337"/>
              <a:gd name="connsiteX5495" fmla="*/ 2136364 w 12192000"/>
              <a:gd name="connsiteY5495" fmla="*/ 888161 h 1436337"/>
              <a:gd name="connsiteX5496" fmla="*/ 2135136 w 12192000"/>
              <a:gd name="connsiteY5496" fmla="*/ 885110 h 1436337"/>
              <a:gd name="connsiteX5497" fmla="*/ 2132952 w 12192000"/>
              <a:gd name="connsiteY5497" fmla="*/ 885435 h 1436337"/>
              <a:gd name="connsiteX5498" fmla="*/ 2132815 w 12192000"/>
              <a:gd name="connsiteY5498" fmla="*/ 885379 h 1436337"/>
              <a:gd name="connsiteX5499" fmla="*/ 2128130 w 12192000"/>
              <a:gd name="connsiteY5499" fmla="*/ 890392 h 1436337"/>
              <a:gd name="connsiteX5500" fmla="*/ 2119377 w 12192000"/>
              <a:gd name="connsiteY5500" fmla="*/ 891547 h 1436337"/>
              <a:gd name="connsiteX5501" fmla="*/ 2119576 w 12192000"/>
              <a:gd name="connsiteY5501" fmla="*/ 892044 h 1436337"/>
              <a:gd name="connsiteX5502" fmla="*/ 2105859 w 12192000"/>
              <a:gd name="connsiteY5502" fmla="*/ 898212 h 1436337"/>
              <a:gd name="connsiteX5503" fmla="*/ 2097820 w 12192000"/>
              <a:gd name="connsiteY5503" fmla="*/ 895018 h 1436337"/>
              <a:gd name="connsiteX5504" fmla="*/ 2097073 w 12192000"/>
              <a:gd name="connsiteY5504" fmla="*/ 893140 h 1436337"/>
              <a:gd name="connsiteX5505" fmla="*/ 2095514 w 12192000"/>
              <a:gd name="connsiteY5505" fmla="*/ 893366 h 1436337"/>
              <a:gd name="connsiteX5506" fmla="*/ 2085456 w 12192000"/>
              <a:gd name="connsiteY5506" fmla="*/ 884554 h 1436337"/>
              <a:gd name="connsiteX5507" fmla="*/ 2098867 w 12192000"/>
              <a:gd name="connsiteY5507" fmla="*/ 878386 h 1436337"/>
              <a:gd name="connsiteX5508" fmla="*/ 2106639 w 12192000"/>
              <a:gd name="connsiteY5508" fmla="*/ 881470 h 1436337"/>
              <a:gd name="connsiteX5509" fmla="*/ 2107359 w 12192000"/>
              <a:gd name="connsiteY5509" fmla="*/ 883272 h 1436337"/>
              <a:gd name="connsiteX5510" fmla="*/ 2108862 w 12192000"/>
              <a:gd name="connsiteY5510" fmla="*/ 883061 h 1436337"/>
              <a:gd name="connsiteX5511" fmla="*/ 2108585 w 12192000"/>
              <a:gd name="connsiteY5511" fmla="*/ 882351 h 1436337"/>
              <a:gd name="connsiteX5512" fmla="*/ 2113423 w 12192000"/>
              <a:gd name="connsiteY5512" fmla="*/ 877256 h 1436337"/>
              <a:gd name="connsiteX5513" fmla="*/ 2122301 w 12192000"/>
              <a:gd name="connsiteY5513" fmla="*/ 876005 h 1436337"/>
              <a:gd name="connsiteX5514" fmla="*/ 2122284 w 12192000"/>
              <a:gd name="connsiteY5514" fmla="*/ 875962 h 1436337"/>
              <a:gd name="connsiteX5515" fmla="*/ 2136609 w 12192000"/>
              <a:gd name="connsiteY5515" fmla="*/ 869353 h 1436337"/>
              <a:gd name="connsiteX5516" fmla="*/ 6789220 w 12192000"/>
              <a:gd name="connsiteY5516" fmla="*/ 868692 h 1436337"/>
              <a:gd name="connsiteX5517" fmla="*/ 6800499 w 12192000"/>
              <a:gd name="connsiteY5517" fmla="*/ 878606 h 1436337"/>
              <a:gd name="connsiteX5518" fmla="*/ 6785563 w 12192000"/>
              <a:gd name="connsiteY5518" fmla="*/ 885435 h 1436337"/>
              <a:gd name="connsiteX5519" fmla="*/ 6774285 w 12192000"/>
              <a:gd name="connsiteY5519" fmla="*/ 875522 h 1436337"/>
              <a:gd name="connsiteX5520" fmla="*/ 6789220 w 12192000"/>
              <a:gd name="connsiteY5520" fmla="*/ 868692 h 1436337"/>
              <a:gd name="connsiteX5521" fmla="*/ 1428322 w 12192000"/>
              <a:gd name="connsiteY5521" fmla="*/ 868692 h 1436337"/>
              <a:gd name="connsiteX5522" fmla="*/ 1438381 w 12192000"/>
              <a:gd name="connsiteY5522" fmla="*/ 877504 h 1436337"/>
              <a:gd name="connsiteX5523" fmla="*/ 1424970 w 12192000"/>
              <a:gd name="connsiteY5523" fmla="*/ 883673 h 1436337"/>
              <a:gd name="connsiteX5524" fmla="*/ 1414911 w 12192000"/>
              <a:gd name="connsiteY5524" fmla="*/ 874861 h 1436337"/>
              <a:gd name="connsiteX5525" fmla="*/ 1428322 w 12192000"/>
              <a:gd name="connsiteY5525" fmla="*/ 868692 h 1436337"/>
              <a:gd name="connsiteX5526" fmla="*/ 5175953 w 12192000"/>
              <a:gd name="connsiteY5526" fmla="*/ 867371 h 1436337"/>
              <a:gd name="connsiteX5527" fmla="*/ 5185404 w 12192000"/>
              <a:gd name="connsiteY5527" fmla="*/ 875742 h 1436337"/>
              <a:gd name="connsiteX5528" fmla="*/ 5172601 w 12192000"/>
              <a:gd name="connsiteY5528" fmla="*/ 881470 h 1436337"/>
              <a:gd name="connsiteX5529" fmla="*/ 5163151 w 12192000"/>
              <a:gd name="connsiteY5529" fmla="*/ 873098 h 1436337"/>
              <a:gd name="connsiteX5530" fmla="*/ 5175953 w 12192000"/>
              <a:gd name="connsiteY5530" fmla="*/ 867371 h 1436337"/>
              <a:gd name="connsiteX5531" fmla="*/ 11221647 w 12192000"/>
              <a:gd name="connsiteY5531" fmla="*/ 866930 h 1436337"/>
              <a:gd name="connsiteX5532" fmla="*/ 11232010 w 12192000"/>
              <a:gd name="connsiteY5532" fmla="*/ 876183 h 1436337"/>
              <a:gd name="connsiteX5533" fmla="*/ 11218293 w 12192000"/>
              <a:gd name="connsiteY5533" fmla="*/ 882571 h 1436337"/>
              <a:gd name="connsiteX5534" fmla="*/ 11207930 w 12192000"/>
              <a:gd name="connsiteY5534" fmla="*/ 873319 h 1436337"/>
              <a:gd name="connsiteX5535" fmla="*/ 11221647 w 12192000"/>
              <a:gd name="connsiteY5535" fmla="*/ 866930 h 1436337"/>
              <a:gd name="connsiteX5536" fmla="*/ 9594919 w 12192000"/>
              <a:gd name="connsiteY5536" fmla="*/ 866930 h 1436337"/>
              <a:gd name="connsiteX5537" fmla="*/ 9604978 w 12192000"/>
              <a:gd name="connsiteY5537" fmla="*/ 875963 h 1436337"/>
              <a:gd name="connsiteX5538" fmla="*/ 9591567 w 12192000"/>
              <a:gd name="connsiteY5538" fmla="*/ 882131 h 1436337"/>
              <a:gd name="connsiteX5539" fmla="*/ 9581509 w 12192000"/>
              <a:gd name="connsiteY5539" fmla="*/ 873319 h 1436337"/>
              <a:gd name="connsiteX5540" fmla="*/ 9594919 w 12192000"/>
              <a:gd name="connsiteY5540" fmla="*/ 866930 h 1436337"/>
              <a:gd name="connsiteX5541" fmla="*/ 9891491 w 12192000"/>
              <a:gd name="connsiteY5541" fmla="*/ 866269 h 1436337"/>
              <a:gd name="connsiteX5542" fmla="*/ 9901856 w 12192000"/>
              <a:gd name="connsiteY5542" fmla="*/ 875301 h 1436337"/>
              <a:gd name="connsiteX5543" fmla="*/ 9888140 w 12192000"/>
              <a:gd name="connsiteY5543" fmla="*/ 881690 h 1436337"/>
              <a:gd name="connsiteX5544" fmla="*/ 9877775 w 12192000"/>
              <a:gd name="connsiteY5544" fmla="*/ 872658 h 1436337"/>
              <a:gd name="connsiteX5545" fmla="*/ 9891491 w 12192000"/>
              <a:gd name="connsiteY5545" fmla="*/ 866269 h 1436337"/>
              <a:gd name="connsiteX5546" fmla="*/ 10571809 w 12192000"/>
              <a:gd name="connsiteY5546" fmla="*/ 865388 h 1436337"/>
              <a:gd name="connsiteX5547" fmla="*/ 10582478 w 12192000"/>
              <a:gd name="connsiteY5547" fmla="*/ 874641 h 1436337"/>
              <a:gd name="connsiteX5548" fmla="*/ 10568457 w 12192000"/>
              <a:gd name="connsiteY5548" fmla="*/ 881029 h 1436337"/>
              <a:gd name="connsiteX5549" fmla="*/ 10557788 w 12192000"/>
              <a:gd name="connsiteY5549" fmla="*/ 871777 h 1436337"/>
              <a:gd name="connsiteX5550" fmla="*/ 10571809 w 12192000"/>
              <a:gd name="connsiteY5550" fmla="*/ 865388 h 1436337"/>
              <a:gd name="connsiteX5551" fmla="*/ 126574 w 12192000"/>
              <a:gd name="connsiteY5551" fmla="*/ 865388 h 1436337"/>
              <a:gd name="connsiteX5552" fmla="*/ 136328 w 12192000"/>
              <a:gd name="connsiteY5552" fmla="*/ 873980 h 1436337"/>
              <a:gd name="connsiteX5553" fmla="*/ 123526 w 12192000"/>
              <a:gd name="connsiteY5553" fmla="*/ 879928 h 1436337"/>
              <a:gd name="connsiteX5554" fmla="*/ 113774 w 12192000"/>
              <a:gd name="connsiteY5554" fmla="*/ 871336 h 1436337"/>
              <a:gd name="connsiteX5555" fmla="*/ 126574 w 12192000"/>
              <a:gd name="connsiteY5555" fmla="*/ 865388 h 1436337"/>
              <a:gd name="connsiteX5556" fmla="*/ 4635496 w 12192000"/>
              <a:gd name="connsiteY5556" fmla="*/ 862745 h 1436337"/>
              <a:gd name="connsiteX5557" fmla="*/ 4644947 w 12192000"/>
              <a:gd name="connsiteY5557" fmla="*/ 871116 h 1436337"/>
              <a:gd name="connsiteX5558" fmla="*/ 4632143 w 12192000"/>
              <a:gd name="connsiteY5558" fmla="*/ 876843 h 1436337"/>
              <a:gd name="connsiteX5559" fmla="*/ 4622695 w 12192000"/>
              <a:gd name="connsiteY5559" fmla="*/ 868472 h 1436337"/>
              <a:gd name="connsiteX5560" fmla="*/ 4635496 w 12192000"/>
              <a:gd name="connsiteY5560" fmla="*/ 862745 h 1436337"/>
              <a:gd name="connsiteX5561" fmla="*/ 1084772 w 12192000"/>
              <a:gd name="connsiteY5561" fmla="*/ 862589 h 1436337"/>
              <a:gd name="connsiteX5562" fmla="*/ 1094823 w 12192000"/>
              <a:gd name="connsiteY5562" fmla="*/ 871560 h 1436337"/>
              <a:gd name="connsiteX5563" fmla="*/ 1081401 w 12192000"/>
              <a:gd name="connsiteY5563" fmla="*/ 877816 h 1436337"/>
              <a:gd name="connsiteX5564" fmla="*/ 1071349 w 12192000"/>
              <a:gd name="connsiteY5564" fmla="*/ 868845 h 1436337"/>
              <a:gd name="connsiteX5565" fmla="*/ 1084772 w 12192000"/>
              <a:gd name="connsiteY5565" fmla="*/ 862589 h 1436337"/>
              <a:gd name="connsiteX5566" fmla="*/ 8530552 w 12192000"/>
              <a:gd name="connsiteY5566" fmla="*/ 862524 h 1436337"/>
              <a:gd name="connsiteX5567" fmla="*/ 8540001 w 12192000"/>
              <a:gd name="connsiteY5567" fmla="*/ 870675 h 1436337"/>
              <a:gd name="connsiteX5568" fmla="*/ 8527503 w 12192000"/>
              <a:gd name="connsiteY5568" fmla="*/ 876403 h 1436337"/>
              <a:gd name="connsiteX5569" fmla="*/ 8518055 w 12192000"/>
              <a:gd name="connsiteY5569" fmla="*/ 868252 h 1436337"/>
              <a:gd name="connsiteX5570" fmla="*/ 8530552 w 12192000"/>
              <a:gd name="connsiteY5570" fmla="*/ 862524 h 1436337"/>
              <a:gd name="connsiteX5571" fmla="*/ 7258615 w 12192000"/>
              <a:gd name="connsiteY5571" fmla="*/ 861863 h 1436337"/>
              <a:gd name="connsiteX5572" fmla="*/ 7268369 w 12192000"/>
              <a:gd name="connsiteY5572" fmla="*/ 870455 h 1436337"/>
              <a:gd name="connsiteX5573" fmla="*/ 7263911 w 12192000"/>
              <a:gd name="connsiteY5573" fmla="*/ 875164 h 1436337"/>
              <a:gd name="connsiteX5574" fmla="*/ 7263401 w 12192000"/>
              <a:gd name="connsiteY5574" fmla="*/ 875240 h 1436337"/>
              <a:gd name="connsiteX5575" fmla="*/ 7268978 w 12192000"/>
              <a:gd name="connsiteY5575" fmla="*/ 877477 h 1436337"/>
              <a:gd name="connsiteX5576" fmla="*/ 7271112 w 12192000"/>
              <a:gd name="connsiteY5576" fmla="*/ 883012 h 1436337"/>
              <a:gd name="connsiteX5577" fmla="*/ 7269390 w 12192000"/>
              <a:gd name="connsiteY5577" fmla="*/ 884847 h 1436337"/>
              <a:gd name="connsiteX5578" fmla="*/ 7273093 w 12192000"/>
              <a:gd name="connsiteY5578" fmla="*/ 886316 h 1436337"/>
              <a:gd name="connsiteX5579" fmla="*/ 7275206 w 12192000"/>
              <a:gd name="connsiteY5579" fmla="*/ 891611 h 1436337"/>
              <a:gd name="connsiteX5580" fmla="*/ 7278236 w 12192000"/>
              <a:gd name="connsiteY5580" fmla="*/ 892815 h 1436337"/>
              <a:gd name="connsiteX5581" fmla="*/ 7279687 w 12192000"/>
              <a:gd name="connsiteY5581" fmla="*/ 896458 h 1436337"/>
              <a:gd name="connsiteX5582" fmla="*/ 7283418 w 12192000"/>
              <a:gd name="connsiteY5582" fmla="*/ 897992 h 1436337"/>
              <a:gd name="connsiteX5583" fmla="*/ 7285195 w 12192000"/>
              <a:gd name="connsiteY5583" fmla="*/ 902541 h 1436337"/>
              <a:gd name="connsiteX5584" fmla="*/ 7288866 w 12192000"/>
              <a:gd name="connsiteY5584" fmla="*/ 904050 h 1436337"/>
              <a:gd name="connsiteX5585" fmla="*/ 7291229 w 12192000"/>
              <a:gd name="connsiteY5585" fmla="*/ 910108 h 1436337"/>
              <a:gd name="connsiteX5586" fmla="*/ 7290940 w 12192000"/>
              <a:gd name="connsiteY5586" fmla="*/ 910416 h 1436337"/>
              <a:gd name="connsiteX5587" fmla="*/ 7294408 w 12192000"/>
              <a:gd name="connsiteY5587" fmla="*/ 911843 h 1436337"/>
              <a:gd name="connsiteX5588" fmla="*/ 7296815 w 12192000"/>
              <a:gd name="connsiteY5588" fmla="*/ 918116 h 1436337"/>
              <a:gd name="connsiteX5589" fmla="*/ 7293845 w 12192000"/>
              <a:gd name="connsiteY5589" fmla="*/ 921335 h 1436337"/>
              <a:gd name="connsiteX5590" fmla="*/ 7299344 w 12192000"/>
              <a:gd name="connsiteY5590" fmla="*/ 923574 h 1436337"/>
              <a:gd name="connsiteX5591" fmla="*/ 7301897 w 12192000"/>
              <a:gd name="connsiteY5591" fmla="*/ 929935 h 1436337"/>
              <a:gd name="connsiteX5592" fmla="*/ 7286961 w 12192000"/>
              <a:gd name="connsiteY5592" fmla="*/ 936764 h 1436337"/>
              <a:gd name="connsiteX5593" fmla="*/ 7275683 w 12192000"/>
              <a:gd name="connsiteY5593" fmla="*/ 926851 h 1436337"/>
              <a:gd name="connsiteX5594" fmla="*/ 7278913 w 12192000"/>
              <a:gd name="connsiteY5594" fmla="*/ 923508 h 1436337"/>
              <a:gd name="connsiteX5595" fmla="*/ 7273942 w 12192000"/>
              <a:gd name="connsiteY5595" fmla="*/ 921463 h 1436337"/>
              <a:gd name="connsiteX5596" fmla="*/ 7271534 w 12192000"/>
              <a:gd name="connsiteY5596" fmla="*/ 915190 h 1436337"/>
              <a:gd name="connsiteX5597" fmla="*/ 7271990 w 12192000"/>
              <a:gd name="connsiteY5597" fmla="*/ 914697 h 1436337"/>
              <a:gd name="connsiteX5598" fmla="*/ 7268597 w 12192000"/>
              <a:gd name="connsiteY5598" fmla="*/ 913302 h 1436337"/>
              <a:gd name="connsiteX5599" fmla="*/ 7266619 w 12192000"/>
              <a:gd name="connsiteY5599" fmla="*/ 908232 h 1436337"/>
              <a:gd name="connsiteX5600" fmla="*/ 7263682 w 12192000"/>
              <a:gd name="connsiteY5600" fmla="*/ 907024 h 1436337"/>
              <a:gd name="connsiteX5601" fmla="*/ 7262082 w 12192000"/>
              <a:gd name="connsiteY5601" fmla="*/ 902929 h 1436337"/>
              <a:gd name="connsiteX5602" fmla="*/ 7258805 w 12192000"/>
              <a:gd name="connsiteY5602" fmla="*/ 901627 h 1436337"/>
              <a:gd name="connsiteX5603" fmla="*/ 7256597 w 12192000"/>
              <a:gd name="connsiteY5603" fmla="*/ 896081 h 1436337"/>
              <a:gd name="connsiteX5604" fmla="*/ 7254195 w 12192000"/>
              <a:gd name="connsiteY5604" fmla="*/ 895128 h 1436337"/>
              <a:gd name="connsiteX5605" fmla="*/ 7251909 w 12192000"/>
              <a:gd name="connsiteY5605" fmla="*/ 889400 h 1436337"/>
              <a:gd name="connsiteX5606" fmla="*/ 7253892 w 12192000"/>
              <a:gd name="connsiteY5606" fmla="*/ 887310 h 1436337"/>
              <a:gd name="connsiteX5607" fmla="*/ 7250386 w 12192000"/>
              <a:gd name="connsiteY5607" fmla="*/ 885903 h 1436337"/>
              <a:gd name="connsiteX5608" fmla="*/ 7248252 w 12192000"/>
              <a:gd name="connsiteY5608" fmla="*/ 880368 h 1436337"/>
              <a:gd name="connsiteX5609" fmla="*/ 7252862 w 12192000"/>
              <a:gd name="connsiteY5609" fmla="*/ 875494 h 1436337"/>
              <a:gd name="connsiteX5610" fmla="*/ 7253201 w 12192000"/>
              <a:gd name="connsiteY5610" fmla="*/ 875451 h 1436337"/>
              <a:gd name="connsiteX5611" fmla="*/ 7248175 w 12192000"/>
              <a:gd name="connsiteY5611" fmla="*/ 873429 h 1436337"/>
              <a:gd name="connsiteX5612" fmla="*/ 7245813 w 12192000"/>
              <a:gd name="connsiteY5612" fmla="*/ 867812 h 1436337"/>
              <a:gd name="connsiteX5613" fmla="*/ 7258615 w 12192000"/>
              <a:gd name="connsiteY5613" fmla="*/ 861863 h 1436337"/>
              <a:gd name="connsiteX5614" fmla="*/ 5285996 w 12192000"/>
              <a:gd name="connsiteY5614" fmla="*/ 861423 h 1436337"/>
              <a:gd name="connsiteX5615" fmla="*/ 5295445 w 12192000"/>
              <a:gd name="connsiteY5615" fmla="*/ 869794 h 1436337"/>
              <a:gd name="connsiteX5616" fmla="*/ 5282643 w 12192000"/>
              <a:gd name="connsiteY5616" fmla="*/ 875522 h 1436337"/>
              <a:gd name="connsiteX5617" fmla="*/ 5273193 w 12192000"/>
              <a:gd name="connsiteY5617" fmla="*/ 867150 h 1436337"/>
              <a:gd name="connsiteX5618" fmla="*/ 5285996 w 12192000"/>
              <a:gd name="connsiteY5618" fmla="*/ 861423 h 1436337"/>
              <a:gd name="connsiteX5619" fmla="*/ 6339333 w 12192000"/>
              <a:gd name="connsiteY5619" fmla="*/ 860982 h 1436337"/>
              <a:gd name="connsiteX5620" fmla="*/ 6349392 w 12192000"/>
              <a:gd name="connsiteY5620" fmla="*/ 870014 h 1436337"/>
              <a:gd name="connsiteX5621" fmla="*/ 6335676 w 12192000"/>
              <a:gd name="connsiteY5621" fmla="*/ 876183 h 1436337"/>
              <a:gd name="connsiteX5622" fmla="*/ 6325617 w 12192000"/>
              <a:gd name="connsiteY5622" fmla="*/ 867150 h 1436337"/>
              <a:gd name="connsiteX5623" fmla="*/ 6339333 w 12192000"/>
              <a:gd name="connsiteY5623" fmla="*/ 860982 h 1436337"/>
              <a:gd name="connsiteX5624" fmla="*/ 475279 w 12192000"/>
              <a:gd name="connsiteY5624" fmla="*/ 860762 h 1436337"/>
              <a:gd name="connsiteX5625" fmla="*/ 484728 w 12192000"/>
              <a:gd name="connsiteY5625" fmla="*/ 869133 h 1436337"/>
              <a:gd name="connsiteX5626" fmla="*/ 471926 w 12192000"/>
              <a:gd name="connsiteY5626" fmla="*/ 874861 h 1436337"/>
              <a:gd name="connsiteX5627" fmla="*/ 462477 w 12192000"/>
              <a:gd name="connsiteY5627" fmla="*/ 866489 h 1436337"/>
              <a:gd name="connsiteX5628" fmla="*/ 475279 w 12192000"/>
              <a:gd name="connsiteY5628" fmla="*/ 860762 h 1436337"/>
              <a:gd name="connsiteX5629" fmla="*/ 4478796 w 12192000"/>
              <a:gd name="connsiteY5629" fmla="*/ 859881 h 1436337"/>
              <a:gd name="connsiteX5630" fmla="*/ 4488553 w 12192000"/>
              <a:gd name="connsiteY5630" fmla="*/ 868472 h 1436337"/>
              <a:gd name="connsiteX5631" fmla="*/ 4475754 w 12192000"/>
              <a:gd name="connsiteY5631" fmla="*/ 874420 h 1436337"/>
              <a:gd name="connsiteX5632" fmla="*/ 4465998 w 12192000"/>
              <a:gd name="connsiteY5632" fmla="*/ 865829 h 1436337"/>
              <a:gd name="connsiteX5633" fmla="*/ 4478796 w 12192000"/>
              <a:gd name="connsiteY5633" fmla="*/ 859881 h 1436337"/>
              <a:gd name="connsiteX5634" fmla="*/ 1872119 w 12192000"/>
              <a:gd name="connsiteY5634" fmla="*/ 859881 h 1436337"/>
              <a:gd name="connsiteX5635" fmla="*/ 1881873 w 12192000"/>
              <a:gd name="connsiteY5635" fmla="*/ 868472 h 1436337"/>
              <a:gd name="connsiteX5636" fmla="*/ 1868767 w 12192000"/>
              <a:gd name="connsiteY5636" fmla="*/ 874420 h 1436337"/>
              <a:gd name="connsiteX5637" fmla="*/ 1859013 w 12192000"/>
              <a:gd name="connsiteY5637" fmla="*/ 865829 h 1436337"/>
              <a:gd name="connsiteX5638" fmla="*/ 1872119 w 12192000"/>
              <a:gd name="connsiteY5638" fmla="*/ 859881 h 1436337"/>
              <a:gd name="connsiteX5639" fmla="*/ 1981845 w 12192000"/>
              <a:gd name="connsiteY5639" fmla="*/ 859660 h 1436337"/>
              <a:gd name="connsiteX5640" fmla="*/ 1991599 w 12192000"/>
              <a:gd name="connsiteY5640" fmla="*/ 868252 h 1436337"/>
              <a:gd name="connsiteX5641" fmla="*/ 1978492 w 12192000"/>
              <a:gd name="connsiteY5641" fmla="*/ 874200 h 1436337"/>
              <a:gd name="connsiteX5642" fmla="*/ 1968739 w 12192000"/>
              <a:gd name="connsiteY5642" fmla="*/ 865609 h 1436337"/>
              <a:gd name="connsiteX5643" fmla="*/ 1981845 w 12192000"/>
              <a:gd name="connsiteY5643" fmla="*/ 859660 h 1436337"/>
              <a:gd name="connsiteX5644" fmla="*/ 5807454 w 12192000"/>
              <a:gd name="connsiteY5644" fmla="*/ 859440 h 1436337"/>
              <a:gd name="connsiteX5645" fmla="*/ 5817207 w 12192000"/>
              <a:gd name="connsiteY5645" fmla="*/ 868032 h 1436337"/>
              <a:gd name="connsiteX5646" fmla="*/ 5804100 w 12192000"/>
              <a:gd name="connsiteY5646" fmla="*/ 873979 h 1436337"/>
              <a:gd name="connsiteX5647" fmla="*/ 5794347 w 12192000"/>
              <a:gd name="connsiteY5647" fmla="*/ 865388 h 1436337"/>
              <a:gd name="connsiteX5648" fmla="*/ 5807454 w 12192000"/>
              <a:gd name="connsiteY5648" fmla="*/ 859440 h 1436337"/>
              <a:gd name="connsiteX5649" fmla="*/ 11192690 w 12192000"/>
              <a:gd name="connsiteY5649" fmla="*/ 859000 h 1436337"/>
              <a:gd name="connsiteX5650" fmla="*/ 11203359 w 12192000"/>
              <a:gd name="connsiteY5650" fmla="*/ 868472 h 1436337"/>
              <a:gd name="connsiteX5651" fmla="*/ 11201392 w 12192000"/>
              <a:gd name="connsiteY5651" fmla="*/ 870588 h 1436337"/>
              <a:gd name="connsiteX5652" fmla="*/ 11202444 w 12192000"/>
              <a:gd name="connsiteY5652" fmla="*/ 873319 h 1436337"/>
              <a:gd name="connsiteX5653" fmla="*/ 11189337 w 12192000"/>
              <a:gd name="connsiteY5653" fmla="*/ 879267 h 1436337"/>
              <a:gd name="connsiteX5654" fmla="*/ 11179584 w 12192000"/>
              <a:gd name="connsiteY5654" fmla="*/ 870676 h 1436337"/>
              <a:gd name="connsiteX5655" fmla="*/ 11180393 w 12192000"/>
              <a:gd name="connsiteY5655" fmla="*/ 869828 h 1436337"/>
              <a:gd name="connsiteX5656" fmla="*/ 11178669 w 12192000"/>
              <a:gd name="connsiteY5656" fmla="*/ 865609 h 1436337"/>
              <a:gd name="connsiteX5657" fmla="*/ 11192690 w 12192000"/>
              <a:gd name="connsiteY5657" fmla="*/ 859000 h 1436337"/>
              <a:gd name="connsiteX5658" fmla="*/ 11766936 w 12192000"/>
              <a:gd name="connsiteY5658" fmla="*/ 858999 h 1436337"/>
              <a:gd name="connsiteX5659" fmla="*/ 11776690 w 12192000"/>
              <a:gd name="connsiteY5659" fmla="*/ 867591 h 1436337"/>
              <a:gd name="connsiteX5660" fmla="*/ 11763584 w 12192000"/>
              <a:gd name="connsiteY5660" fmla="*/ 873539 h 1436337"/>
              <a:gd name="connsiteX5661" fmla="*/ 11753830 w 12192000"/>
              <a:gd name="connsiteY5661" fmla="*/ 864948 h 1436337"/>
              <a:gd name="connsiteX5662" fmla="*/ 11766936 w 12192000"/>
              <a:gd name="connsiteY5662" fmla="*/ 858999 h 1436337"/>
              <a:gd name="connsiteX5663" fmla="*/ 8638757 w 12192000"/>
              <a:gd name="connsiteY5663" fmla="*/ 858999 h 1436337"/>
              <a:gd name="connsiteX5664" fmla="*/ 8648206 w 12192000"/>
              <a:gd name="connsiteY5664" fmla="*/ 867150 h 1436337"/>
              <a:gd name="connsiteX5665" fmla="*/ 8635709 w 12192000"/>
              <a:gd name="connsiteY5665" fmla="*/ 872878 h 1436337"/>
              <a:gd name="connsiteX5666" fmla="*/ 8626260 w 12192000"/>
              <a:gd name="connsiteY5666" fmla="*/ 864727 h 1436337"/>
              <a:gd name="connsiteX5667" fmla="*/ 8638757 w 12192000"/>
              <a:gd name="connsiteY5667" fmla="*/ 858999 h 1436337"/>
              <a:gd name="connsiteX5668" fmla="*/ 7471062 w 12192000"/>
              <a:gd name="connsiteY5668" fmla="*/ 858339 h 1436337"/>
              <a:gd name="connsiteX5669" fmla="*/ 7480510 w 12192000"/>
              <a:gd name="connsiteY5669" fmla="*/ 866710 h 1436337"/>
              <a:gd name="connsiteX5670" fmla="*/ 7468014 w 12192000"/>
              <a:gd name="connsiteY5670" fmla="*/ 872438 h 1436337"/>
              <a:gd name="connsiteX5671" fmla="*/ 7458565 w 12192000"/>
              <a:gd name="connsiteY5671" fmla="*/ 864067 h 1436337"/>
              <a:gd name="connsiteX5672" fmla="*/ 7471062 w 12192000"/>
              <a:gd name="connsiteY5672" fmla="*/ 858339 h 1436337"/>
              <a:gd name="connsiteX5673" fmla="*/ 11164648 w 12192000"/>
              <a:gd name="connsiteY5673" fmla="*/ 857678 h 1436337"/>
              <a:gd name="connsiteX5674" fmla="*/ 11174706 w 12192000"/>
              <a:gd name="connsiteY5674" fmla="*/ 866490 h 1436337"/>
              <a:gd name="connsiteX5675" fmla="*/ 11161296 w 12192000"/>
              <a:gd name="connsiteY5675" fmla="*/ 872658 h 1436337"/>
              <a:gd name="connsiteX5676" fmla="*/ 11151237 w 12192000"/>
              <a:gd name="connsiteY5676" fmla="*/ 863846 h 1436337"/>
              <a:gd name="connsiteX5677" fmla="*/ 11164648 w 12192000"/>
              <a:gd name="connsiteY5677" fmla="*/ 857678 h 1436337"/>
              <a:gd name="connsiteX5678" fmla="*/ 8424176 w 12192000"/>
              <a:gd name="connsiteY5678" fmla="*/ 857678 h 1436337"/>
              <a:gd name="connsiteX5679" fmla="*/ 8433625 w 12192000"/>
              <a:gd name="connsiteY5679" fmla="*/ 865829 h 1436337"/>
              <a:gd name="connsiteX5680" fmla="*/ 8421129 w 12192000"/>
              <a:gd name="connsiteY5680" fmla="*/ 871556 h 1436337"/>
              <a:gd name="connsiteX5681" fmla="*/ 8411679 w 12192000"/>
              <a:gd name="connsiteY5681" fmla="*/ 863405 h 1436337"/>
              <a:gd name="connsiteX5682" fmla="*/ 8424176 w 12192000"/>
              <a:gd name="connsiteY5682" fmla="*/ 857678 h 1436337"/>
              <a:gd name="connsiteX5683" fmla="*/ 370126 w 12192000"/>
              <a:gd name="connsiteY5683" fmla="*/ 856797 h 1436337"/>
              <a:gd name="connsiteX5684" fmla="*/ 379574 w 12192000"/>
              <a:gd name="connsiteY5684" fmla="*/ 865168 h 1436337"/>
              <a:gd name="connsiteX5685" fmla="*/ 376233 w 12192000"/>
              <a:gd name="connsiteY5685" fmla="*/ 868770 h 1436337"/>
              <a:gd name="connsiteX5686" fmla="*/ 376745 w 12192000"/>
              <a:gd name="connsiteY5686" fmla="*/ 868692 h 1436337"/>
              <a:gd name="connsiteX5687" fmla="*/ 387109 w 12192000"/>
              <a:gd name="connsiteY5687" fmla="*/ 877725 h 1436337"/>
              <a:gd name="connsiteX5688" fmla="*/ 373393 w 12192000"/>
              <a:gd name="connsiteY5688" fmla="*/ 884113 h 1436337"/>
              <a:gd name="connsiteX5689" fmla="*/ 363030 w 12192000"/>
              <a:gd name="connsiteY5689" fmla="*/ 875081 h 1436337"/>
              <a:gd name="connsiteX5690" fmla="*/ 366858 w 12192000"/>
              <a:gd name="connsiteY5690" fmla="*/ 870885 h 1436337"/>
              <a:gd name="connsiteX5691" fmla="*/ 366773 w 12192000"/>
              <a:gd name="connsiteY5691" fmla="*/ 870896 h 1436337"/>
              <a:gd name="connsiteX5692" fmla="*/ 357325 w 12192000"/>
              <a:gd name="connsiteY5692" fmla="*/ 862525 h 1436337"/>
              <a:gd name="connsiteX5693" fmla="*/ 370126 w 12192000"/>
              <a:gd name="connsiteY5693" fmla="*/ 856797 h 1436337"/>
              <a:gd name="connsiteX5694" fmla="*/ 7362858 w 12192000"/>
              <a:gd name="connsiteY5694" fmla="*/ 856136 h 1436337"/>
              <a:gd name="connsiteX5695" fmla="*/ 7372306 w 12192000"/>
              <a:gd name="connsiteY5695" fmla="*/ 864507 h 1436337"/>
              <a:gd name="connsiteX5696" fmla="*/ 7359809 w 12192000"/>
              <a:gd name="connsiteY5696" fmla="*/ 870235 h 1436337"/>
              <a:gd name="connsiteX5697" fmla="*/ 7350360 w 12192000"/>
              <a:gd name="connsiteY5697" fmla="*/ 861864 h 1436337"/>
              <a:gd name="connsiteX5698" fmla="*/ 7362858 w 12192000"/>
              <a:gd name="connsiteY5698" fmla="*/ 856136 h 1436337"/>
              <a:gd name="connsiteX5699" fmla="*/ 2093095 w 12192000"/>
              <a:gd name="connsiteY5699" fmla="*/ 855255 h 1436337"/>
              <a:gd name="connsiteX5700" fmla="*/ 2102848 w 12192000"/>
              <a:gd name="connsiteY5700" fmla="*/ 863846 h 1436337"/>
              <a:gd name="connsiteX5701" fmla="*/ 2089742 w 12192000"/>
              <a:gd name="connsiteY5701" fmla="*/ 869794 h 1436337"/>
              <a:gd name="connsiteX5702" fmla="*/ 2079988 w 12192000"/>
              <a:gd name="connsiteY5702" fmla="*/ 861203 h 1436337"/>
              <a:gd name="connsiteX5703" fmla="*/ 2093095 w 12192000"/>
              <a:gd name="connsiteY5703" fmla="*/ 855255 h 1436337"/>
              <a:gd name="connsiteX5704" fmla="*/ 9428803 w 12192000"/>
              <a:gd name="connsiteY5704" fmla="*/ 855034 h 1436337"/>
              <a:gd name="connsiteX5705" fmla="*/ 9438862 w 12192000"/>
              <a:gd name="connsiteY5705" fmla="*/ 863846 h 1436337"/>
              <a:gd name="connsiteX5706" fmla="*/ 9425754 w 12192000"/>
              <a:gd name="connsiteY5706" fmla="*/ 870014 h 1436337"/>
              <a:gd name="connsiteX5707" fmla="*/ 9415697 w 12192000"/>
              <a:gd name="connsiteY5707" fmla="*/ 861202 h 1436337"/>
              <a:gd name="connsiteX5708" fmla="*/ 9428803 w 12192000"/>
              <a:gd name="connsiteY5708" fmla="*/ 855034 h 1436337"/>
              <a:gd name="connsiteX5709" fmla="*/ 8015743 w 12192000"/>
              <a:gd name="connsiteY5709" fmla="*/ 854814 h 1436337"/>
              <a:gd name="connsiteX5710" fmla="*/ 8025191 w 12192000"/>
              <a:gd name="connsiteY5710" fmla="*/ 863185 h 1436337"/>
              <a:gd name="connsiteX5711" fmla="*/ 8012695 w 12192000"/>
              <a:gd name="connsiteY5711" fmla="*/ 868913 h 1436337"/>
              <a:gd name="connsiteX5712" fmla="*/ 8003245 w 12192000"/>
              <a:gd name="connsiteY5712" fmla="*/ 860542 h 1436337"/>
              <a:gd name="connsiteX5713" fmla="*/ 8015743 w 12192000"/>
              <a:gd name="connsiteY5713" fmla="*/ 854814 h 1436337"/>
              <a:gd name="connsiteX5714" fmla="*/ 583175 w 12192000"/>
              <a:gd name="connsiteY5714" fmla="*/ 854814 h 1436337"/>
              <a:gd name="connsiteX5715" fmla="*/ 592624 w 12192000"/>
              <a:gd name="connsiteY5715" fmla="*/ 863185 h 1436337"/>
              <a:gd name="connsiteX5716" fmla="*/ 579822 w 12192000"/>
              <a:gd name="connsiteY5716" fmla="*/ 868913 h 1436337"/>
              <a:gd name="connsiteX5717" fmla="*/ 570373 w 12192000"/>
              <a:gd name="connsiteY5717" fmla="*/ 860542 h 1436337"/>
              <a:gd name="connsiteX5718" fmla="*/ 583175 w 12192000"/>
              <a:gd name="connsiteY5718" fmla="*/ 854814 h 1436337"/>
              <a:gd name="connsiteX5719" fmla="*/ 541071 w 12192000"/>
              <a:gd name="connsiteY5719" fmla="*/ 854594 h 1436337"/>
              <a:gd name="connsiteX5720" fmla="*/ 548843 w 12192000"/>
              <a:gd name="connsiteY5720" fmla="*/ 857678 h 1436337"/>
              <a:gd name="connsiteX5721" fmla="*/ 550872 w 12192000"/>
              <a:gd name="connsiteY5721" fmla="*/ 862763 h 1436337"/>
              <a:gd name="connsiteX5722" fmla="*/ 552941 w 12192000"/>
              <a:gd name="connsiteY5722" fmla="*/ 860459 h 1436337"/>
              <a:gd name="connsiteX5723" fmla="*/ 561513 w 12192000"/>
              <a:gd name="connsiteY5723" fmla="*/ 859220 h 1436337"/>
              <a:gd name="connsiteX5724" fmla="*/ 571267 w 12192000"/>
              <a:gd name="connsiteY5724" fmla="*/ 867812 h 1436337"/>
              <a:gd name="connsiteX5725" fmla="*/ 558466 w 12192000"/>
              <a:gd name="connsiteY5725" fmla="*/ 873759 h 1436337"/>
              <a:gd name="connsiteX5726" fmla="*/ 550845 w 12192000"/>
              <a:gd name="connsiteY5726" fmla="*/ 870703 h 1436337"/>
              <a:gd name="connsiteX5727" fmla="*/ 548949 w 12192000"/>
              <a:gd name="connsiteY5727" fmla="*/ 865782 h 1436337"/>
              <a:gd name="connsiteX5728" fmla="*/ 546634 w 12192000"/>
              <a:gd name="connsiteY5728" fmla="*/ 868307 h 1436337"/>
              <a:gd name="connsiteX5729" fmla="*/ 538023 w 12192000"/>
              <a:gd name="connsiteY5729" fmla="*/ 869574 h 1436337"/>
              <a:gd name="connsiteX5730" fmla="*/ 527965 w 12192000"/>
              <a:gd name="connsiteY5730" fmla="*/ 860762 h 1436337"/>
              <a:gd name="connsiteX5731" fmla="*/ 541071 w 12192000"/>
              <a:gd name="connsiteY5731" fmla="*/ 854594 h 1436337"/>
              <a:gd name="connsiteX5732" fmla="*/ 9002080 w 12192000"/>
              <a:gd name="connsiteY5732" fmla="*/ 854373 h 1436337"/>
              <a:gd name="connsiteX5733" fmla="*/ 9011529 w 12192000"/>
              <a:gd name="connsiteY5733" fmla="*/ 862745 h 1436337"/>
              <a:gd name="connsiteX5734" fmla="*/ 8998728 w 12192000"/>
              <a:gd name="connsiteY5734" fmla="*/ 868472 h 1436337"/>
              <a:gd name="connsiteX5735" fmla="*/ 8989278 w 12192000"/>
              <a:gd name="connsiteY5735" fmla="*/ 860101 h 1436337"/>
              <a:gd name="connsiteX5736" fmla="*/ 9002080 w 12192000"/>
              <a:gd name="connsiteY5736" fmla="*/ 854373 h 1436337"/>
              <a:gd name="connsiteX5737" fmla="*/ 6678578 w 12192000"/>
              <a:gd name="connsiteY5737" fmla="*/ 854373 h 1436337"/>
              <a:gd name="connsiteX5738" fmla="*/ 6689245 w 12192000"/>
              <a:gd name="connsiteY5738" fmla="*/ 863846 h 1436337"/>
              <a:gd name="connsiteX5739" fmla="*/ 6674919 w 12192000"/>
              <a:gd name="connsiteY5739" fmla="*/ 870455 h 1436337"/>
              <a:gd name="connsiteX5740" fmla="*/ 6664251 w 12192000"/>
              <a:gd name="connsiteY5740" fmla="*/ 860982 h 1436337"/>
              <a:gd name="connsiteX5741" fmla="*/ 6678578 w 12192000"/>
              <a:gd name="connsiteY5741" fmla="*/ 854373 h 1436337"/>
              <a:gd name="connsiteX5742" fmla="*/ 727259 w 12192000"/>
              <a:gd name="connsiteY5742" fmla="*/ 853712 h 1436337"/>
              <a:gd name="connsiteX5743" fmla="*/ 737622 w 12192000"/>
              <a:gd name="connsiteY5743" fmla="*/ 862965 h 1436337"/>
              <a:gd name="connsiteX5744" fmla="*/ 723905 w 12192000"/>
              <a:gd name="connsiteY5744" fmla="*/ 869353 h 1436337"/>
              <a:gd name="connsiteX5745" fmla="*/ 713543 w 12192000"/>
              <a:gd name="connsiteY5745" fmla="*/ 860101 h 1436337"/>
              <a:gd name="connsiteX5746" fmla="*/ 727259 w 12192000"/>
              <a:gd name="connsiteY5746" fmla="*/ 853712 h 1436337"/>
              <a:gd name="connsiteX5747" fmla="*/ 7580485 w 12192000"/>
              <a:gd name="connsiteY5747" fmla="*/ 853492 h 1436337"/>
              <a:gd name="connsiteX5748" fmla="*/ 7589935 w 12192000"/>
              <a:gd name="connsiteY5748" fmla="*/ 861864 h 1436337"/>
              <a:gd name="connsiteX5749" fmla="*/ 7577437 w 12192000"/>
              <a:gd name="connsiteY5749" fmla="*/ 867591 h 1436337"/>
              <a:gd name="connsiteX5750" fmla="*/ 7567988 w 12192000"/>
              <a:gd name="connsiteY5750" fmla="*/ 859220 h 1436337"/>
              <a:gd name="connsiteX5751" fmla="*/ 7580485 w 12192000"/>
              <a:gd name="connsiteY5751" fmla="*/ 853492 h 1436337"/>
              <a:gd name="connsiteX5752" fmla="*/ 3637405 w 12192000"/>
              <a:gd name="connsiteY5752" fmla="*/ 853272 h 1436337"/>
              <a:gd name="connsiteX5753" fmla="*/ 3648381 w 12192000"/>
              <a:gd name="connsiteY5753" fmla="*/ 862965 h 1436337"/>
              <a:gd name="connsiteX5754" fmla="*/ 3633743 w 12192000"/>
              <a:gd name="connsiteY5754" fmla="*/ 869794 h 1436337"/>
              <a:gd name="connsiteX5755" fmla="*/ 3622774 w 12192000"/>
              <a:gd name="connsiteY5755" fmla="*/ 860101 h 1436337"/>
              <a:gd name="connsiteX5756" fmla="*/ 3637405 w 12192000"/>
              <a:gd name="connsiteY5756" fmla="*/ 853272 h 1436337"/>
              <a:gd name="connsiteX5757" fmla="*/ 6565801 w 12192000"/>
              <a:gd name="connsiteY5757" fmla="*/ 853052 h 1436337"/>
              <a:gd name="connsiteX5758" fmla="*/ 6576163 w 12192000"/>
              <a:gd name="connsiteY5758" fmla="*/ 862304 h 1436337"/>
              <a:gd name="connsiteX5759" fmla="*/ 6562143 w 12192000"/>
              <a:gd name="connsiteY5759" fmla="*/ 868692 h 1436337"/>
              <a:gd name="connsiteX5760" fmla="*/ 6551779 w 12192000"/>
              <a:gd name="connsiteY5760" fmla="*/ 859440 h 1436337"/>
              <a:gd name="connsiteX5761" fmla="*/ 6565801 w 12192000"/>
              <a:gd name="connsiteY5761" fmla="*/ 853052 h 1436337"/>
              <a:gd name="connsiteX5762" fmla="*/ 5396648 w 12192000"/>
              <a:gd name="connsiteY5762" fmla="*/ 852831 h 1436337"/>
              <a:gd name="connsiteX5763" fmla="*/ 5406097 w 12192000"/>
              <a:gd name="connsiteY5763" fmla="*/ 861202 h 1436337"/>
              <a:gd name="connsiteX5764" fmla="*/ 5393296 w 12192000"/>
              <a:gd name="connsiteY5764" fmla="*/ 867150 h 1436337"/>
              <a:gd name="connsiteX5765" fmla="*/ 5383846 w 12192000"/>
              <a:gd name="connsiteY5765" fmla="*/ 858779 h 1436337"/>
              <a:gd name="connsiteX5766" fmla="*/ 5396648 w 12192000"/>
              <a:gd name="connsiteY5766" fmla="*/ 852831 h 1436337"/>
              <a:gd name="connsiteX5767" fmla="*/ 6796770 w 12192000"/>
              <a:gd name="connsiteY5767" fmla="*/ 852650 h 1436337"/>
              <a:gd name="connsiteX5768" fmla="*/ 6807629 w 12192000"/>
              <a:gd name="connsiteY5768" fmla="*/ 862160 h 1436337"/>
              <a:gd name="connsiteX5769" fmla="*/ 6793207 w 12192000"/>
              <a:gd name="connsiteY5769" fmla="*/ 868746 h 1436337"/>
              <a:gd name="connsiteX5770" fmla="*/ 6782348 w 12192000"/>
              <a:gd name="connsiteY5770" fmla="*/ 859236 h 1436337"/>
              <a:gd name="connsiteX5771" fmla="*/ 6796770 w 12192000"/>
              <a:gd name="connsiteY5771" fmla="*/ 852650 h 1436337"/>
              <a:gd name="connsiteX5772" fmla="*/ 1763918 w 12192000"/>
              <a:gd name="connsiteY5772" fmla="*/ 852391 h 1436337"/>
              <a:gd name="connsiteX5773" fmla="*/ 1773672 w 12192000"/>
              <a:gd name="connsiteY5773" fmla="*/ 860982 h 1436337"/>
              <a:gd name="connsiteX5774" fmla="*/ 1760566 w 12192000"/>
              <a:gd name="connsiteY5774" fmla="*/ 866930 h 1436337"/>
              <a:gd name="connsiteX5775" fmla="*/ 1750812 w 12192000"/>
              <a:gd name="connsiteY5775" fmla="*/ 858339 h 1436337"/>
              <a:gd name="connsiteX5776" fmla="*/ 1763918 w 12192000"/>
              <a:gd name="connsiteY5776" fmla="*/ 852391 h 1436337"/>
              <a:gd name="connsiteX5777" fmla="*/ 6126581 w 12192000"/>
              <a:gd name="connsiteY5777" fmla="*/ 851730 h 1436337"/>
              <a:gd name="connsiteX5778" fmla="*/ 6136640 w 12192000"/>
              <a:gd name="connsiteY5778" fmla="*/ 860542 h 1436337"/>
              <a:gd name="connsiteX5779" fmla="*/ 6123228 w 12192000"/>
              <a:gd name="connsiteY5779" fmla="*/ 866710 h 1436337"/>
              <a:gd name="connsiteX5780" fmla="*/ 6113170 w 12192000"/>
              <a:gd name="connsiteY5780" fmla="*/ 857898 h 1436337"/>
              <a:gd name="connsiteX5781" fmla="*/ 6126581 w 12192000"/>
              <a:gd name="connsiteY5781" fmla="*/ 851730 h 1436337"/>
              <a:gd name="connsiteX5782" fmla="*/ 4261127 w 12192000"/>
              <a:gd name="connsiteY5782" fmla="*/ 851509 h 1436337"/>
              <a:gd name="connsiteX5783" fmla="*/ 4271178 w 12192000"/>
              <a:gd name="connsiteY5783" fmla="*/ 860321 h 1436337"/>
              <a:gd name="connsiteX5784" fmla="*/ 4257764 w 12192000"/>
              <a:gd name="connsiteY5784" fmla="*/ 866489 h 1436337"/>
              <a:gd name="connsiteX5785" fmla="*/ 4247707 w 12192000"/>
              <a:gd name="connsiteY5785" fmla="*/ 857678 h 1436337"/>
              <a:gd name="connsiteX5786" fmla="*/ 4261127 w 12192000"/>
              <a:gd name="connsiteY5786" fmla="*/ 851509 h 1436337"/>
              <a:gd name="connsiteX5787" fmla="*/ 495950 w 12192000"/>
              <a:gd name="connsiteY5787" fmla="*/ 851467 h 1436337"/>
              <a:gd name="connsiteX5788" fmla="*/ 506254 w 12192000"/>
              <a:gd name="connsiteY5788" fmla="*/ 860690 h 1436337"/>
              <a:gd name="connsiteX5789" fmla="*/ 492482 w 12192000"/>
              <a:gd name="connsiteY5789" fmla="*/ 867128 h 1436337"/>
              <a:gd name="connsiteX5790" fmla="*/ 482178 w 12192000"/>
              <a:gd name="connsiteY5790" fmla="*/ 857906 h 1436337"/>
              <a:gd name="connsiteX5791" fmla="*/ 495950 w 12192000"/>
              <a:gd name="connsiteY5791" fmla="*/ 851467 h 1436337"/>
              <a:gd name="connsiteX5792" fmla="*/ 10698607 w 12192000"/>
              <a:gd name="connsiteY5792" fmla="*/ 850848 h 1436337"/>
              <a:gd name="connsiteX5793" fmla="*/ 10709274 w 12192000"/>
              <a:gd name="connsiteY5793" fmla="*/ 860101 h 1436337"/>
              <a:gd name="connsiteX5794" fmla="*/ 10695254 w 12192000"/>
              <a:gd name="connsiteY5794" fmla="*/ 866489 h 1436337"/>
              <a:gd name="connsiteX5795" fmla="*/ 10684585 w 12192000"/>
              <a:gd name="connsiteY5795" fmla="*/ 857237 h 1436337"/>
              <a:gd name="connsiteX5796" fmla="*/ 10698607 w 12192000"/>
              <a:gd name="connsiteY5796" fmla="*/ 850848 h 1436337"/>
              <a:gd name="connsiteX5797" fmla="*/ 2277103 w 12192000"/>
              <a:gd name="connsiteY5797" fmla="*/ 849747 h 1436337"/>
              <a:gd name="connsiteX5798" fmla="*/ 2288076 w 12192000"/>
              <a:gd name="connsiteY5798" fmla="*/ 859440 h 1436337"/>
              <a:gd name="connsiteX5799" fmla="*/ 2273446 w 12192000"/>
              <a:gd name="connsiteY5799" fmla="*/ 866049 h 1436337"/>
              <a:gd name="connsiteX5800" fmla="*/ 2262473 w 12192000"/>
              <a:gd name="connsiteY5800" fmla="*/ 856356 h 1436337"/>
              <a:gd name="connsiteX5801" fmla="*/ 2277103 w 12192000"/>
              <a:gd name="connsiteY5801" fmla="*/ 849747 h 1436337"/>
              <a:gd name="connsiteX5802" fmla="*/ 11336557 w 12192000"/>
              <a:gd name="connsiteY5802" fmla="*/ 849306 h 1436337"/>
              <a:gd name="connsiteX5803" fmla="*/ 11346310 w 12192000"/>
              <a:gd name="connsiteY5803" fmla="*/ 857678 h 1436337"/>
              <a:gd name="connsiteX5804" fmla="*/ 11333509 w 12192000"/>
              <a:gd name="connsiteY5804" fmla="*/ 863626 h 1436337"/>
              <a:gd name="connsiteX5805" fmla="*/ 11323755 w 12192000"/>
              <a:gd name="connsiteY5805" fmla="*/ 855255 h 1436337"/>
              <a:gd name="connsiteX5806" fmla="*/ 11336557 w 12192000"/>
              <a:gd name="connsiteY5806" fmla="*/ 849306 h 1436337"/>
              <a:gd name="connsiteX5807" fmla="*/ 10015545 w 12192000"/>
              <a:gd name="connsiteY5807" fmla="*/ 848866 h 1436337"/>
              <a:gd name="connsiteX5808" fmla="*/ 10025909 w 12192000"/>
              <a:gd name="connsiteY5808" fmla="*/ 857898 h 1436337"/>
              <a:gd name="connsiteX5809" fmla="*/ 10012193 w 12192000"/>
              <a:gd name="connsiteY5809" fmla="*/ 864287 h 1436337"/>
              <a:gd name="connsiteX5810" fmla="*/ 10001830 w 12192000"/>
              <a:gd name="connsiteY5810" fmla="*/ 855255 h 1436337"/>
              <a:gd name="connsiteX5811" fmla="*/ 10015545 w 12192000"/>
              <a:gd name="connsiteY5811" fmla="*/ 848866 h 1436337"/>
              <a:gd name="connsiteX5812" fmla="*/ 11224389 w 12192000"/>
              <a:gd name="connsiteY5812" fmla="*/ 848645 h 1436337"/>
              <a:gd name="connsiteX5813" fmla="*/ 11233839 w 12192000"/>
              <a:gd name="connsiteY5813" fmla="*/ 857017 h 1436337"/>
              <a:gd name="connsiteX5814" fmla="*/ 11221037 w 12192000"/>
              <a:gd name="connsiteY5814" fmla="*/ 862965 h 1436337"/>
              <a:gd name="connsiteX5815" fmla="*/ 11211588 w 12192000"/>
              <a:gd name="connsiteY5815" fmla="*/ 854594 h 1436337"/>
              <a:gd name="connsiteX5816" fmla="*/ 11224389 w 12192000"/>
              <a:gd name="connsiteY5816" fmla="*/ 848645 h 1436337"/>
              <a:gd name="connsiteX5817" fmla="*/ 520019 w 12192000"/>
              <a:gd name="connsiteY5817" fmla="*/ 848425 h 1436337"/>
              <a:gd name="connsiteX5818" fmla="*/ 530078 w 12192000"/>
              <a:gd name="connsiteY5818" fmla="*/ 857458 h 1436337"/>
              <a:gd name="connsiteX5819" fmla="*/ 516667 w 12192000"/>
              <a:gd name="connsiteY5819" fmla="*/ 863626 h 1436337"/>
              <a:gd name="connsiteX5820" fmla="*/ 506609 w 12192000"/>
              <a:gd name="connsiteY5820" fmla="*/ 854594 h 1436337"/>
              <a:gd name="connsiteX5821" fmla="*/ 520019 w 12192000"/>
              <a:gd name="connsiteY5821" fmla="*/ 848425 h 1436337"/>
              <a:gd name="connsiteX5822" fmla="*/ 22336 w 12192000"/>
              <a:gd name="connsiteY5822" fmla="*/ 847985 h 1436337"/>
              <a:gd name="connsiteX5823" fmla="*/ 32090 w 12192000"/>
              <a:gd name="connsiteY5823" fmla="*/ 856576 h 1436337"/>
              <a:gd name="connsiteX5824" fmla="*/ 19288 w 12192000"/>
              <a:gd name="connsiteY5824" fmla="*/ 862524 h 1436337"/>
              <a:gd name="connsiteX5825" fmla="*/ 9534 w 12192000"/>
              <a:gd name="connsiteY5825" fmla="*/ 853933 h 1436337"/>
              <a:gd name="connsiteX5826" fmla="*/ 22336 w 12192000"/>
              <a:gd name="connsiteY5826" fmla="*/ 847985 h 1436337"/>
              <a:gd name="connsiteX5827" fmla="*/ 8749094 w 12192000"/>
              <a:gd name="connsiteY5827" fmla="*/ 847104 h 1436337"/>
              <a:gd name="connsiteX5828" fmla="*/ 8758543 w 12192000"/>
              <a:gd name="connsiteY5828" fmla="*/ 855255 h 1436337"/>
              <a:gd name="connsiteX5829" fmla="*/ 8746046 w 12192000"/>
              <a:gd name="connsiteY5829" fmla="*/ 860982 h 1436337"/>
              <a:gd name="connsiteX5830" fmla="*/ 8736598 w 12192000"/>
              <a:gd name="connsiteY5830" fmla="*/ 852832 h 1436337"/>
              <a:gd name="connsiteX5831" fmla="*/ 8749094 w 12192000"/>
              <a:gd name="connsiteY5831" fmla="*/ 847104 h 1436337"/>
              <a:gd name="connsiteX5832" fmla="*/ 2204953 w 12192000"/>
              <a:gd name="connsiteY5832" fmla="*/ 846883 h 1436337"/>
              <a:gd name="connsiteX5833" fmla="*/ 2214707 w 12192000"/>
              <a:gd name="connsiteY5833" fmla="*/ 855475 h 1436337"/>
              <a:gd name="connsiteX5834" fmla="*/ 2213541 w 12192000"/>
              <a:gd name="connsiteY5834" fmla="*/ 856717 h 1436337"/>
              <a:gd name="connsiteX5835" fmla="*/ 2216213 w 12192000"/>
              <a:gd name="connsiteY5835" fmla="*/ 856356 h 1436337"/>
              <a:gd name="connsiteX5836" fmla="*/ 2218762 w 12192000"/>
              <a:gd name="connsiteY5836" fmla="*/ 857367 h 1436337"/>
              <a:gd name="connsiteX5837" fmla="*/ 2218058 w 12192000"/>
              <a:gd name="connsiteY5837" fmla="*/ 855619 h 1436337"/>
              <a:gd name="connsiteX5838" fmla="*/ 2231783 w 12192000"/>
              <a:gd name="connsiteY5838" fmla="*/ 849399 h 1436337"/>
              <a:gd name="connsiteX5839" fmla="*/ 2242134 w 12192000"/>
              <a:gd name="connsiteY5839" fmla="*/ 858405 h 1436337"/>
              <a:gd name="connsiteX5840" fmla="*/ 2228409 w 12192000"/>
              <a:gd name="connsiteY5840" fmla="*/ 864625 h 1436337"/>
              <a:gd name="connsiteX5841" fmla="*/ 2225606 w 12192000"/>
              <a:gd name="connsiteY5841" fmla="*/ 863501 h 1436337"/>
              <a:gd name="connsiteX5842" fmla="*/ 2226271 w 12192000"/>
              <a:gd name="connsiteY5842" fmla="*/ 865168 h 1436337"/>
              <a:gd name="connsiteX5843" fmla="*/ 2212860 w 12192000"/>
              <a:gd name="connsiteY5843" fmla="*/ 871336 h 1436337"/>
              <a:gd name="connsiteX5844" fmla="*/ 2202802 w 12192000"/>
              <a:gd name="connsiteY5844" fmla="*/ 862524 h 1436337"/>
              <a:gd name="connsiteX5845" fmla="*/ 2204148 w 12192000"/>
              <a:gd name="connsiteY5845" fmla="*/ 861081 h 1436337"/>
              <a:gd name="connsiteX5846" fmla="*/ 2201600 w 12192000"/>
              <a:gd name="connsiteY5846" fmla="*/ 861423 h 1436337"/>
              <a:gd name="connsiteX5847" fmla="*/ 2191847 w 12192000"/>
              <a:gd name="connsiteY5847" fmla="*/ 852832 h 1436337"/>
              <a:gd name="connsiteX5848" fmla="*/ 2204953 w 12192000"/>
              <a:gd name="connsiteY5848" fmla="*/ 846883 h 1436337"/>
              <a:gd name="connsiteX5849" fmla="*/ 8319324 w 12192000"/>
              <a:gd name="connsiteY5849" fmla="*/ 846222 h 1436337"/>
              <a:gd name="connsiteX5850" fmla="*/ 8328773 w 12192000"/>
              <a:gd name="connsiteY5850" fmla="*/ 854373 h 1436337"/>
              <a:gd name="connsiteX5851" fmla="*/ 8316276 w 12192000"/>
              <a:gd name="connsiteY5851" fmla="*/ 860101 h 1436337"/>
              <a:gd name="connsiteX5852" fmla="*/ 8306828 w 12192000"/>
              <a:gd name="connsiteY5852" fmla="*/ 851950 h 1436337"/>
              <a:gd name="connsiteX5853" fmla="*/ 8319324 w 12192000"/>
              <a:gd name="connsiteY5853" fmla="*/ 846222 h 1436337"/>
              <a:gd name="connsiteX5854" fmla="*/ 7691129 w 12192000"/>
              <a:gd name="connsiteY5854" fmla="*/ 845782 h 1436337"/>
              <a:gd name="connsiteX5855" fmla="*/ 7700577 w 12192000"/>
              <a:gd name="connsiteY5855" fmla="*/ 854153 h 1436337"/>
              <a:gd name="connsiteX5856" fmla="*/ 7688081 w 12192000"/>
              <a:gd name="connsiteY5856" fmla="*/ 859881 h 1436337"/>
              <a:gd name="connsiteX5857" fmla="*/ 7678631 w 12192000"/>
              <a:gd name="connsiteY5857" fmla="*/ 851509 h 1436337"/>
              <a:gd name="connsiteX5858" fmla="*/ 7691129 w 12192000"/>
              <a:gd name="connsiteY5858" fmla="*/ 845782 h 1436337"/>
              <a:gd name="connsiteX5859" fmla="*/ 7256786 w 12192000"/>
              <a:gd name="connsiteY5859" fmla="*/ 845561 h 1436337"/>
              <a:gd name="connsiteX5860" fmla="*/ 7266235 w 12192000"/>
              <a:gd name="connsiteY5860" fmla="*/ 853933 h 1436337"/>
              <a:gd name="connsiteX5861" fmla="*/ 7253738 w 12192000"/>
              <a:gd name="connsiteY5861" fmla="*/ 859660 h 1436337"/>
              <a:gd name="connsiteX5862" fmla="*/ 7244289 w 12192000"/>
              <a:gd name="connsiteY5862" fmla="*/ 851289 h 1436337"/>
              <a:gd name="connsiteX5863" fmla="*/ 7256786 w 12192000"/>
              <a:gd name="connsiteY5863" fmla="*/ 845561 h 1436337"/>
              <a:gd name="connsiteX5864" fmla="*/ 9269434 w 12192000"/>
              <a:gd name="connsiteY5864" fmla="*/ 844926 h 1436337"/>
              <a:gd name="connsiteX5865" fmla="*/ 9279281 w 12192000"/>
              <a:gd name="connsiteY5865" fmla="*/ 853427 h 1436337"/>
              <a:gd name="connsiteX5866" fmla="*/ 9266255 w 12192000"/>
              <a:gd name="connsiteY5866" fmla="*/ 859283 h 1436337"/>
              <a:gd name="connsiteX5867" fmla="*/ 9256408 w 12192000"/>
              <a:gd name="connsiteY5867" fmla="*/ 850782 h 1436337"/>
              <a:gd name="connsiteX5868" fmla="*/ 9269434 w 12192000"/>
              <a:gd name="connsiteY5868" fmla="*/ 844926 h 1436337"/>
              <a:gd name="connsiteX5869" fmla="*/ 1321949 w 12192000"/>
              <a:gd name="connsiteY5869" fmla="*/ 844901 h 1436337"/>
              <a:gd name="connsiteX5870" fmla="*/ 1332008 w 12192000"/>
              <a:gd name="connsiteY5870" fmla="*/ 853712 h 1436337"/>
              <a:gd name="connsiteX5871" fmla="*/ 1318597 w 12192000"/>
              <a:gd name="connsiteY5871" fmla="*/ 859881 h 1436337"/>
              <a:gd name="connsiteX5872" fmla="*/ 1308539 w 12192000"/>
              <a:gd name="connsiteY5872" fmla="*/ 851069 h 1436337"/>
              <a:gd name="connsiteX5873" fmla="*/ 1321949 w 12192000"/>
              <a:gd name="connsiteY5873" fmla="*/ 844901 h 1436337"/>
              <a:gd name="connsiteX5874" fmla="*/ 266497 w 12192000"/>
              <a:gd name="connsiteY5874" fmla="*/ 844460 h 1436337"/>
              <a:gd name="connsiteX5875" fmla="*/ 275946 w 12192000"/>
              <a:gd name="connsiteY5875" fmla="*/ 852832 h 1436337"/>
              <a:gd name="connsiteX5876" fmla="*/ 263144 w 12192000"/>
              <a:gd name="connsiteY5876" fmla="*/ 858559 h 1436337"/>
              <a:gd name="connsiteX5877" fmla="*/ 253696 w 12192000"/>
              <a:gd name="connsiteY5877" fmla="*/ 850188 h 1436337"/>
              <a:gd name="connsiteX5878" fmla="*/ 266497 w 12192000"/>
              <a:gd name="connsiteY5878" fmla="*/ 844460 h 1436337"/>
              <a:gd name="connsiteX5879" fmla="*/ 7909062 w 12192000"/>
              <a:gd name="connsiteY5879" fmla="*/ 844240 h 1436337"/>
              <a:gd name="connsiteX5880" fmla="*/ 7918510 w 12192000"/>
              <a:gd name="connsiteY5880" fmla="*/ 852611 h 1436337"/>
              <a:gd name="connsiteX5881" fmla="*/ 7906014 w 12192000"/>
              <a:gd name="connsiteY5881" fmla="*/ 858339 h 1436337"/>
              <a:gd name="connsiteX5882" fmla="*/ 7896564 w 12192000"/>
              <a:gd name="connsiteY5882" fmla="*/ 849967 h 1436337"/>
              <a:gd name="connsiteX5883" fmla="*/ 7909062 w 12192000"/>
              <a:gd name="connsiteY5883" fmla="*/ 844240 h 1436337"/>
              <a:gd name="connsiteX5884" fmla="*/ 4024259 w 12192000"/>
              <a:gd name="connsiteY5884" fmla="*/ 843799 h 1436337"/>
              <a:gd name="connsiteX5885" fmla="*/ 4034925 w 12192000"/>
              <a:gd name="connsiteY5885" fmla="*/ 853052 h 1436337"/>
              <a:gd name="connsiteX5886" fmla="*/ 4020897 w 12192000"/>
              <a:gd name="connsiteY5886" fmla="*/ 859440 h 1436337"/>
              <a:gd name="connsiteX5887" fmla="*/ 4010228 w 12192000"/>
              <a:gd name="connsiteY5887" fmla="*/ 850188 h 1436337"/>
              <a:gd name="connsiteX5888" fmla="*/ 4024259 w 12192000"/>
              <a:gd name="connsiteY5888" fmla="*/ 843799 h 1436337"/>
              <a:gd name="connsiteX5889" fmla="*/ 5507910 w 12192000"/>
              <a:gd name="connsiteY5889" fmla="*/ 841817 h 1436337"/>
              <a:gd name="connsiteX5890" fmla="*/ 5517361 w 12192000"/>
              <a:gd name="connsiteY5890" fmla="*/ 850188 h 1436337"/>
              <a:gd name="connsiteX5891" fmla="*/ 5504557 w 12192000"/>
              <a:gd name="connsiteY5891" fmla="*/ 856136 h 1436337"/>
              <a:gd name="connsiteX5892" fmla="*/ 5495107 w 12192000"/>
              <a:gd name="connsiteY5892" fmla="*/ 847765 h 1436337"/>
              <a:gd name="connsiteX5893" fmla="*/ 5507910 w 12192000"/>
              <a:gd name="connsiteY5893" fmla="*/ 841817 h 1436337"/>
              <a:gd name="connsiteX5894" fmla="*/ 6460339 w 12192000"/>
              <a:gd name="connsiteY5894" fmla="*/ 841816 h 1436337"/>
              <a:gd name="connsiteX5895" fmla="*/ 6470398 w 12192000"/>
              <a:gd name="connsiteY5895" fmla="*/ 850848 h 1436337"/>
              <a:gd name="connsiteX5896" fmla="*/ 6456681 w 12192000"/>
              <a:gd name="connsiteY5896" fmla="*/ 857017 h 1436337"/>
              <a:gd name="connsiteX5897" fmla="*/ 6446623 w 12192000"/>
              <a:gd name="connsiteY5897" fmla="*/ 847985 h 1436337"/>
              <a:gd name="connsiteX5898" fmla="*/ 6460339 w 12192000"/>
              <a:gd name="connsiteY5898" fmla="*/ 841816 h 1436337"/>
              <a:gd name="connsiteX5899" fmla="*/ 7800858 w 12192000"/>
              <a:gd name="connsiteY5899" fmla="*/ 841156 h 1436337"/>
              <a:gd name="connsiteX5900" fmla="*/ 7810306 w 12192000"/>
              <a:gd name="connsiteY5900" fmla="*/ 849527 h 1436337"/>
              <a:gd name="connsiteX5901" fmla="*/ 7797809 w 12192000"/>
              <a:gd name="connsiteY5901" fmla="*/ 855255 h 1436337"/>
              <a:gd name="connsiteX5902" fmla="*/ 7788360 w 12192000"/>
              <a:gd name="connsiteY5902" fmla="*/ 846884 h 1436337"/>
              <a:gd name="connsiteX5903" fmla="*/ 7800858 w 12192000"/>
              <a:gd name="connsiteY5903" fmla="*/ 841156 h 1436337"/>
              <a:gd name="connsiteX5904" fmla="*/ 3515807 w 12192000"/>
              <a:gd name="connsiteY5904" fmla="*/ 840495 h 1436337"/>
              <a:gd name="connsiteX5905" fmla="*/ 3526776 w 12192000"/>
              <a:gd name="connsiteY5905" fmla="*/ 850188 h 1436337"/>
              <a:gd name="connsiteX5906" fmla="*/ 3512145 w 12192000"/>
              <a:gd name="connsiteY5906" fmla="*/ 857017 h 1436337"/>
              <a:gd name="connsiteX5907" fmla="*/ 3501177 w 12192000"/>
              <a:gd name="connsiteY5907" fmla="*/ 847324 h 1436337"/>
              <a:gd name="connsiteX5908" fmla="*/ 3515807 w 12192000"/>
              <a:gd name="connsiteY5908" fmla="*/ 840495 h 1436337"/>
              <a:gd name="connsiteX5909" fmla="*/ 976041 w 12192000"/>
              <a:gd name="connsiteY5909" fmla="*/ 839800 h 1436337"/>
              <a:gd name="connsiteX5910" fmla="*/ 986091 w 12192000"/>
              <a:gd name="connsiteY5910" fmla="*/ 848772 h 1436337"/>
              <a:gd name="connsiteX5911" fmla="*/ 972667 w 12192000"/>
              <a:gd name="connsiteY5911" fmla="*/ 855027 h 1436337"/>
              <a:gd name="connsiteX5912" fmla="*/ 962617 w 12192000"/>
              <a:gd name="connsiteY5912" fmla="*/ 846056 h 1436337"/>
              <a:gd name="connsiteX5913" fmla="*/ 976041 w 12192000"/>
              <a:gd name="connsiteY5913" fmla="*/ 839800 h 1436337"/>
              <a:gd name="connsiteX5914" fmla="*/ 11451161 w 12192000"/>
              <a:gd name="connsiteY5914" fmla="*/ 839173 h 1436337"/>
              <a:gd name="connsiteX5915" fmla="*/ 11460916 w 12192000"/>
              <a:gd name="connsiteY5915" fmla="*/ 847544 h 1436337"/>
              <a:gd name="connsiteX5916" fmla="*/ 11448114 w 12192000"/>
              <a:gd name="connsiteY5916" fmla="*/ 853492 h 1436337"/>
              <a:gd name="connsiteX5917" fmla="*/ 11438361 w 12192000"/>
              <a:gd name="connsiteY5917" fmla="*/ 845121 h 1436337"/>
              <a:gd name="connsiteX5918" fmla="*/ 11451161 w 12192000"/>
              <a:gd name="connsiteY5918" fmla="*/ 839173 h 1436337"/>
              <a:gd name="connsiteX5919" fmla="*/ 11138131 w 12192000"/>
              <a:gd name="connsiteY5919" fmla="*/ 838953 h 1436337"/>
              <a:gd name="connsiteX5920" fmla="*/ 11148190 w 12192000"/>
              <a:gd name="connsiteY5920" fmla="*/ 847985 h 1436337"/>
              <a:gd name="connsiteX5921" fmla="*/ 11134778 w 12192000"/>
              <a:gd name="connsiteY5921" fmla="*/ 854153 h 1436337"/>
              <a:gd name="connsiteX5922" fmla="*/ 11124719 w 12192000"/>
              <a:gd name="connsiteY5922" fmla="*/ 845121 h 1436337"/>
              <a:gd name="connsiteX5923" fmla="*/ 11138131 w 12192000"/>
              <a:gd name="connsiteY5923" fmla="*/ 838953 h 1436337"/>
              <a:gd name="connsiteX5924" fmla="*/ 4792198 w 12192000"/>
              <a:gd name="connsiteY5924" fmla="*/ 838953 h 1436337"/>
              <a:gd name="connsiteX5925" fmla="*/ 4801647 w 12192000"/>
              <a:gd name="connsiteY5925" fmla="*/ 847104 h 1436337"/>
              <a:gd name="connsiteX5926" fmla="*/ 4789149 w 12192000"/>
              <a:gd name="connsiteY5926" fmla="*/ 852832 h 1436337"/>
              <a:gd name="connsiteX5927" fmla="*/ 4779700 w 12192000"/>
              <a:gd name="connsiteY5927" fmla="*/ 844681 h 1436337"/>
              <a:gd name="connsiteX5928" fmla="*/ 4792198 w 12192000"/>
              <a:gd name="connsiteY5928" fmla="*/ 838953 h 1436337"/>
              <a:gd name="connsiteX5929" fmla="*/ 5923583 w 12192000"/>
              <a:gd name="connsiteY5929" fmla="*/ 838512 h 1436337"/>
              <a:gd name="connsiteX5930" fmla="*/ 5933336 w 12192000"/>
              <a:gd name="connsiteY5930" fmla="*/ 847104 h 1436337"/>
              <a:gd name="connsiteX5931" fmla="*/ 5920231 w 12192000"/>
              <a:gd name="connsiteY5931" fmla="*/ 853052 h 1436337"/>
              <a:gd name="connsiteX5932" fmla="*/ 5910477 w 12192000"/>
              <a:gd name="connsiteY5932" fmla="*/ 844460 h 1436337"/>
              <a:gd name="connsiteX5933" fmla="*/ 5923583 w 12192000"/>
              <a:gd name="connsiteY5933" fmla="*/ 838512 h 1436337"/>
              <a:gd name="connsiteX5934" fmla="*/ 4533078 w 12192000"/>
              <a:gd name="connsiteY5934" fmla="*/ 837851 h 1436337"/>
              <a:gd name="connsiteX5935" fmla="*/ 4542527 w 12192000"/>
              <a:gd name="connsiteY5935" fmla="*/ 846223 h 1436337"/>
              <a:gd name="connsiteX5936" fmla="*/ 4529726 w 12192000"/>
              <a:gd name="connsiteY5936" fmla="*/ 851950 h 1436337"/>
              <a:gd name="connsiteX5937" fmla="*/ 4520275 w 12192000"/>
              <a:gd name="connsiteY5937" fmla="*/ 843579 h 1436337"/>
              <a:gd name="connsiteX5938" fmla="*/ 4533078 w 12192000"/>
              <a:gd name="connsiteY5938" fmla="*/ 837851 h 1436337"/>
              <a:gd name="connsiteX5939" fmla="*/ 1657545 w 12192000"/>
              <a:gd name="connsiteY5939" fmla="*/ 837411 h 1436337"/>
              <a:gd name="connsiteX5940" fmla="*/ 1667299 w 12192000"/>
              <a:gd name="connsiteY5940" fmla="*/ 846002 h 1436337"/>
              <a:gd name="connsiteX5941" fmla="*/ 1654193 w 12192000"/>
              <a:gd name="connsiteY5941" fmla="*/ 851950 h 1436337"/>
              <a:gd name="connsiteX5942" fmla="*/ 1644440 w 12192000"/>
              <a:gd name="connsiteY5942" fmla="*/ 843359 h 1436337"/>
              <a:gd name="connsiteX5943" fmla="*/ 1657545 w 12192000"/>
              <a:gd name="connsiteY5943" fmla="*/ 837411 h 1436337"/>
              <a:gd name="connsiteX5944" fmla="*/ 9719278 w 12192000"/>
              <a:gd name="connsiteY5944" fmla="*/ 836530 h 1436337"/>
              <a:gd name="connsiteX5945" fmla="*/ 9729337 w 12192000"/>
              <a:gd name="connsiteY5945" fmla="*/ 845561 h 1436337"/>
              <a:gd name="connsiteX5946" fmla="*/ 9715927 w 12192000"/>
              <a:gd name="connsiteY5946" fmla="*/ 851730 h 1436337"/>
              <a:gd name="connsiteX5947" fmla="*/ 9705868 w 12192000"/>
              <a:gd name="connsiteY5947" fmla="*/ 842698 h 1436337"/>
              <a:gd name="connsiteX5948" fmla="*/ 9719278 w 12192000"/>
              <a:gd name="connsiteY5948" fmla="*/ 836530 h 1436337"/>
              <a:gd name="connsiteX5949" fmla="*/ 606971 w 12192000"/>
              <a:gd name="connsiteY5949" fmla="*/ 836529 h 1436337"/>
              <a:gd name="connsiteX5950" fmla="*/ 616419 w 12192000"/>
              <a:gd name="connsiteY5950" fmla="*/ 844680 h 1436337"/>
              <a:gd name="connsiteX5951" fmla="*/ 614541 w 12192000"/>
              <a:gd name="connsiteY5951" fmla="*/ 846651 h 1436337"/>
              <a:gd name="connsiteX5952" fmla="*/ 621000 w 12192000"/>
              <a:gd name="connsiteY5952" fmla="*/ 849306 h 1436337"/>
              <a:gd name="connsiteX5953" fmla="*/ 623324 w 12192000"/>
              <a:gd name="connsiteY5953" fmla="*/ 855255 h 1436337"/>
              <a:gd name="connsiteX5954" fmla="*/ 609608 w 12192000"/>
              <a:gd name="connsiteY5954" fmla="*/ 861643 h 1436337"/>
              <a:gd name="connsiteX5955" fmla="*/ 599245 w 12192000"/>
              <a:gd name="connsiteY5955" fmla="*/ 852391 h 1436337"/>
              <a:gd name="connsiteX5956" fmla="*/ 601919 w 12192000"/>
              <a:gd name="connsiteY5956" fmla="*/ 849600 h 1436337"/>
              <a:gd name="connsiteX5957" fmla="*/ 596684 w 12192000"/>
              <a:gd name="connsiteY5957" fmla="*/ 847489 h 1436337"/>
              <a:gd name="connsiteX5958" fmla="*/ 594475 w 12192000"/>
              <a:gd name="connsiteY5958" fmla="*/ 842257 h 1436337"/>
              <a:gd name="connsiteX5959" fmla="*/ 606971 w 12192000"/>
              <a:gd name="connsiteY5959" fmla="*/ 836529 h 1436337"/>
              <a:gd name="connsiteX5960" fmla="*/ 11887029 w 12192000"/>
              <a:gd name="connsiteY5960" fmla="*/ 836309 h 1436337"/>
              <a:gd name="connsiteX5961" fmla="*/ 11896783 w 12192000"/>
              <a:gd name="connsiteY5961" fmla="*/ 844901 h 1436337"/>
              <a:gd name="connsiteX5962" fmla="*/ 11883675 w 12192000"/>
              <a:gd name="connsiteY5962" fmla="*/ 850848 h 1436337"/>
              <a:gd name="connsiteX5963" fmla="*/ 11873923 w 12192000"/>
              <a:gd name="connsiteY5963" fmla="*/ 842257 h 1436337"/>
              <a:gd name="connsiteX5964" fmla="*/ 11887029 w 12192000"/>
              <a:gd name="connsiteY5964" fmla="*/ 836309 h 1436337"/>
              <a:gd name="connsiteX5965" fmla="*/ 10138990 w 12192000"/>
              <a:gd name="connsiteY5965" fmla="*/ 835868 h 1436337"/>
              <a:gd name="connsiteX5966" fmla="*/ 10149355 w 12192000"/>
              <a:gd name="connsiteY5966" fmla="*/ 844901 h 1436337"/>
              <a:gd name="connsiteX5967" fmla="*/ 10135638 w 12192000"/>
              <a:gd name="connsiteY5967" fmla="*/ 851289 h 1436337"/>
              <a:gd name="connsiteX5968" fmla="*/ 10125274 w 12192000"/>
              <a:gd name="connsiteY5968" fmla="*/ 842257 h 1436337"/>
              <a:gd name="connsiteX5969" fmla="*/ 10138990 w 12192000"/>
              <a:gd name="connsiteY5969" fmla="*/ 835868 h 1436337"/>
              <a:gd name="connsiteX5970" fmla="*/ 4899193 w 12192000"/>
              <a:gd name="connsiteY5970" fmla="*/ 835648 h 1436337"/>
              <a:gd name="connsiteX5971" fmla="*/ 4908642 w 12192000"/>
              <a:gd name="connsiteY5971" fmla="*/ 843799 h 1436337"/>
              <a:gd name="connsiteX5972" fmla="*/ 4896145 w 12192000"/>
              <a:gd name="connsiteY5972" fmla="*/ 849527 h 1436337"/>
              <a:gd name="connsiteX5973" fmla="*/ 4886694 w 12192000"/>
              <a:gd name="connsiteY5973" fmla="*/ 841376 h 1436337"/>
              <a:gd name="connsiteX5974" fmla="*/ 4899193 w 12192000"/>
              <a:gd name="connsiteY5974" fmla="*/ 835648 h 1436337"/>
              <a:gd name="connsiteX5975" fmla="*/ 3837679 w 12192000"/>
              <a:gd name="connsiteY5975" fmla="*/ 835648 h 1436337"/>
              <a:gd name="connsiteX5976" fmla="*/ 3848349 w 12192000"/>
              <a:gd name="connsiteY5976" fmla="*/ 845121 h 1436337"/>
              <a:gd name="connsiteX5977" fmla="*/ 3834029 w 12192000"/>
              <a:gd name="connsiteY5977" fmla="*/ 851730 h 1436337"/>
              <a:gd name="connsiteX5978" fmla="*/ 3823367 w 12192000"/>
              <a:gd name="connsiteY5978" fmla="*/ 842257 h 1436337"/>
              <a:gd name="connsiteX5979" fmla="*/ 3837679 w 12192000"/>
              <a:gd name="connsiteY5979" fmla="*/ 835648 h 1436337"/>
              <a:gd name="connsiteX5980" fmla="*/ 10825708 w 12192000"/>
              <a:gd name="connsiteY5980" fmla="*/ 835428 h 1436337"/>
              <a:gd name="connsiteX5981" fmla="*/ 10836377 w 12192000"/>
              <a:gd name="connsiteY5981" fmla="*/ 844681 h 1436337"/>
              <a:gd name="connsiteX5982" fmla="*/ 10822357 w 12192000"/>
              <a:gd name="connsiteY5982" fmla="*/ 851069 h 1436337"/>
              <a:gd name="connsiteX5983" fmla="*/ 10811688 w 12192000"/>
              <a:gd name="connsiteY5983" fmla="*/ 841817 h 1436337"/>
              <a:gd name="connsiteX5984" fmla="*/ 10825708 w 12192000"/>
              <a:gd name="connsiteY5984" fmla="*/ 835428 h 1436337"/>
              <a:gd name="connsiteX5985" fmla="*/ 6244235 w 12192000"/>
              <a:gd name="connsiteY5985" fmla="*/ 835208 h 1436337"/>
              <a:gd name="connsiteX5986" fmla="*/ 6254292 w 12192000"/>
              <a:gd name="connsiteY5986" fmla="*/ 844020 h 1436337"/>
              <a:gd name="connsiteX5987" fmla="*/ 6240882 w 12192000"/>
              <a:gd name="connsiteY5987" fmla="*/ 850188 h 1436337"/>
              <a:gd name="connsiteX5988" fmla="*/ 6230823 w 12192000"/>
              <a:gd name="connsiteY5988" fmla="*/ 841376 h 1436337"/>
              <a:gd name="connsiteX5989" fmla="*/ 6244235 w 12192000"/>
              <a:gd name="connsiteY5989" fmla="*/ 835208 h 1436337"/>
              <a:gd name="connsiteX5990" fmla="*/ 4320578 w 12192000"/>
              <a:gd name="connsiteY5990" fmla="*/ 834327 h 1436337"/>
              <a:gd name="connsiteX5991" fmla="*/ 4330334 w 12192000"/>
              <a:gd name="connsiteY5991" fmla="*/ 843138 h 1436337"/>
              <a:gd name="connsiteX5992" fmla="*/ 4317224 w 12192000"/>
              <a:gd name="connsiteY5992" fmla="*/ 849086 h 1436337"/>
              <a:gd name="connsiteX5993" fmla="*/ 4307472 w 12192000"/>
              <a:gd name="connsiteY5993" fmla="*/ 840275 h 1436337"/>
              <a:gd name="connsiteX5994" fmla="*/ 4320578 w 12192000"/>
              <a:gd name="connsiteY5994" fmla="*/ 834327 h 1436337"/>
              <a:gd name="connsiteX5995" fmla="*/ 2264623 w 12192000"/>
              <a:gd name="connsiteY5995" fmla="*/ 834326 h 1436337"/>
              <a:gd name="connsiteX5996" fmla="*/ 2275291 w 12192000"/>
              <a:gd name="connsiteY5996" fmla="*/ 843799 h 1436337"/>
              <a:gd name="connsiteX5997" fmla="*/ 2260966 w 12192000"/>
              <a:gd name="connsiteY5997" fmla="*/ 850408 h 1436337"/>
              <a:gd name="connsiteX5998" fmla="*/ 2257128 w 12192000"/>
              <a:gd name="connsiteY5998" fmla="*/ 848830 h 1436337"/>
              <a:gd name="connsiteX5999" fmla="*/ 2254314 w 12192000"/>
              <a:gd name="connsiteY5999" fmla="*/ 851840 h 1436337"/>
              <a:gd name="connsiteX6000" fmla="*/ 2245133 w 12192000"/>
              <a:gd name="connsiteY6000" fmla="*/ 853052 h 1436337"/>
              <a:gd name="connsiteX6001" fmla="*/ 2234770 w 12192000"/>
              <a:gd name="connsiteY6001" fmla="*/ 843799 h 1436337"/>
              <a:gd name="connsiteX6002" fmla="*/ 2248791 w 12192000"/>
              <a:gd name="connsiteY6002" fmla="*/ 837411 h 1436337"/>
              <a:gd name="connsiteX6003" fmla="*/ 2252219 w 12192000"/>
              <a:gd name="connsiteY6003" fmla="*/ 838820 h 1436337"/>
              <a:gd name="connsiteX6004" fmla="*/ 2255174 w 12192000"/>
              <a:gd name="connsiteY6004" fmla="*/ 835566 h 1436337"/>
              <a:gd name="connsiteX6005" fmla="*/ 2264623 w 12192000"/>
              <a:gd name="connsiteY6005" fmla="*/ 834326 h 1436337"/>
              <a:gd name="connsiteX6006" fmla="*/ 3392974 w 12192000"/>
              <a:gd name="connsiteY6006" fmla="*/ 834106 h 1436337"/>
              <a:gd name="connsiteX6007" fmla="*/ 3403947 w 12192000"/>
              <a:gd name="connsiteY6007" fmla="*/ 843799 h 1436337"/>
              <a:gd name="connsiteX6008" fmla="*/ 3389317 w 12192000"/>
              <a:gd name="connsiteY6008" fmla="*/ 850628 h 1436337"/>
              <a:gd name="connsiteX6009" fmla="*/ 3378345 w 12192000"/>
              <a:gd name="connsiteY6009" fmla="*/ 840935 h 1436337"/>
              <a:gd name="connsiteX6010" fmla="*/ 3392974 w 12192000"/>
              <a:gd name="connsiteY6010" fmla="*/ 834106 h 1436337"/>
              <a:gd name="connsiteX6011" fmla="*/ 6689550 w 12192000"/>
              <a:gd name="connsiteY6011" fmla="*/ 833886 h 1436337"/>
              <a:gd name="connsiteX6012" fmla="*/ 6699913 w 12192000"/>
              <a:gd name="connsiteY6012" fmla="*/ 843138 h 1436337"/>
              <a:gd name="connsiteX6013" fmla="*/ 6685892 w 12192000"/>
              <a:gd name="connsiteY6013" fmla="*/ 849527 h 1436337"/>
              <a:gd name="connsiteX6014" fmla="*/ 6675529 w 12192000"/>
              <a:gd name="connsiteY6014" fmla="*/ 840275 h 1436337"/>
              <a:gd name="connsiteX6015" fmla="*/ 6689550 w 12192000"/>
              <a:gd name="connsiteY6015" fmla="*/ 833886 h 1436337"/>
              <a:gd name="connsiteX6016" fmla="*/ 11074123 w 12192000"/>
              <a:gd name="connsiteY6016" fmla="*/ 833445 h 1436337"/>
              <a:gd name="connsiteX6017" fmla="*/ 11077776 w 12192000"/>
              <a:gd name="connsiteY6017" fmla="*/ 834968 h 1436337"/>
              <a:gd name="connsiteX6018" fmla="*/ 11085095 w 12192000"/>
              <a:gd name="connsiteY6018" fmla="*/ 833886 h 1436337"/>
              <a:gd name="connsiteX6019" fmla="*/ 11094849 w 12192000"/>
              <a:gd name="connsiteY6019" fmla="*/ 842478 h 1436337"/>
              <a:gd name="connsiteX6020" fmla="*/ 11081742 w 12192000"/>
              <a:gd name="connsiteY6020" fmla="*/ 848425 h 1436337"/>
              <a:gd name="connsiteX6021" fmla="*/ 11080233 w 12192000"/>
              <a:gd name="connsiteY6021" fmla="*/ 847820 h 1436337"/>
              <a:gd name="connsiteX6022" fmla="*/ 11079952 w 12192000"/>
              <a:gd name="connsiteY6022" fmla="*/ 848123 h 1436337"/>
              <a:gd name="connsiteX6023" fmla="*/ 11070770 w 12192000"/>
              <a:gd name="connsiteY6023" fmla="*/ 849527 h 1436337"/>
              <a:gd name="connsiteX6024" fmla="*/ 11060102 w 12192000"/>
              <a:gd name="connsiteY6024" fmla="*/ 840054 h 1436337"/>
              <a:gd name="connsiteX6025" fmla="*/ 11074123 w 12192000"/>
              <a:gd name="connsiteY6025" fmla="*/ 833445 h 1436337"/>
              <a:gd name="connsiteX6026" fmla="*/ 4687643 w 12192000"/>
              <a:gd name="connsiteY6026" fmla="*/ 832784 h 1436337"/>
              <a:gd name="connsiteX6027" fmla="*/ 4697093 w 12192000"/>
              <a:gd name="connsiteY6027" fmla="*/ 840935 h 1436337"/>
              <a:gd name="connsiteX6028" fmla="*/ 4684596 w 12192000"/>
              <a:gd name="connsiteY6028" fmla="*/ 846663 h 1436337"/>
              <a:gd name="connsiteX6029" fmla="*/ 4675145 w 12192000"/>
              <a:gd name="connsiteY6029" fmla="*/ 838512 h 1436337"/>
              <a:gd name="connsiteX6030" fmla="*/ 4687643 w 12192000"/>
              <a:gd name="connsiteY6030" fmla="*/ 832784 h 1436337"/>
              <a:gd name="connsiteX6031" fmla="*/ 2403899 w 12192000"/>
              <a:gd name="connsiteY6031" fmla="*/ 832344 h 1436337"/>
              <a:gd name="connsiteX6032" fmla="*/ 2414873 w 12192000"/>
              <a:gd name="connsiteY6032" fmla="*/ 842037 h 1436337"/>
              <a:gd name="connsiteX6033" fmla="*/ 2400243 w 12192000"/>
              <a:gd name="connsiteY6033" fmla="*/ 848646 h 1436337"/>
              <a:gd name="connsiteX6034" fmla="*/ 2389270 w 12192000"/>
              <a:gd name="connsiteY6034" fmla="*/ 838953 h 1436337"/>
              <a:gd name="connsiteX6035" fmla="*/ 2403899 w 12192000"/>
              <a:gd name="connsiteY6035" fmla="*/ 832344 h 1436337"/>
              <a:gd name="connsiteX6036" fmla="*/ 503647 w 12192000"/>
              <a:gd name="connsiteY6036" fmla="*/ 831903 h 1436337"/>
              <a:gd name="connsiteX6037" fmla="*/ 513096 w 12192000"/>
              <a:gd name="connsiteY6037" fmla="*/ 840054 h 1436337"/>
              <a:gd name="connsiteX6038" fmla="*/ 500599 w 12192000"/>
              <a:gd name="connsiteY6038" fmla="*/ 845782 h 1436337"/>
              <a:gd name="connsiteX6039" fmla="*/ 491150 w 12192000"/>
              <a:gd name="connsiteY6039" fmla="*/ 837631 h 1436337"/>
              <a:gd name="connsiteX6040" fmla="*/ 503647 w 12192000"/>
              <a:gd name="connsiteY6040" fmla="*/ 831903 h 1436337"/>
              <a:gd name="connsiteX6041" fmla="*/ 3269229 w 12192000"/>
              <a:gd name="connsiteY6041" fmla="*/ 831683 h 1436337"/>
              <a:gd name="connsiteX6042" fmla="*/ 3280201 w 12192000"/>
              <a:gd name="connsiteY6042" fmla="*/ 841376 h 1436337"/>
              <a:gd name="connsiteX6043" fmla="*/ 3265571 w 12192000"/>
              <a:gd name="connsiteY6043" fmla="*/ 848205 h 1436337"/>
              <a:gd name="connsiteX6044" fmla="*/ 3254596 w 12192000"/>
              <a:gd name="connsiteY6044" fmla="*/ 838512 h 1436337"/>
              <a:gd name="connsiteX6045" fmla="*/ 3269229 w 12192000"/>
              <a:gd name="connsiteY6045" fmla="*/ 831683 h 1436337"/>
              <a:gd name="connsiteX6046" fmla="*/ 7361028 w 12192000"/>
              <a:gd name="connsiteY6046" fmla="*/ 831242 h 1436337"/>
              <a:gd name="connsiteX6047" fmla="*/ 7370172 w 12192000"/>
              <a:gd name="connsiteY6047" fmla="*/ 839393 h 1436337"/>
              <a:gd name="connsiteX6048" fmla="*/ 7357980 w 12192000"/>
              <a:gd name="connsiteY6048" fmla="*/ 845121 h 1436337"/>
              <a:gd name="connsiteX6049" fmla="*/ 7348836 w 12192000"/>
              <a:gd name="connsiteY6049" fmla="*/ 836970 h 1436337"/>
              <a:gd name="connsiteX6050" fmla="*/ 7361028 w 12192000"/>
              <a:gd name="connsiteY6050" fmla="*/ 831242 h 1436337"/>
              <a:gd name="connsiteX6051" fmla="*/ 712429 w 12192000"/>
              <a:gd name="connsiteY6051" fmla="*/ 831022 h 1436337"/>
              <a:gd name="connsiteX6052" fmla="*/ 721877 w 12192000"/>
              <a:gd name="connsiteY6052" fmla="*/ 839173 h 1436337"/>
              <a:gd name="connsiteX6053" fmla="*/ 709380 w 12192000"/>
              <a:gd name="connsiteY6053" fmla="*/ 844901 h 1436337"/>
              <a:gd name="connsiteX6054" fmla="*/ 699931 w 12192000"/>
              <a:gd name="connsiteY6054" fmla="*/ 836750 h 1436337"/>
              <a:gd name="connsiteX6055" fmla="*/ 712429 w 12192000"/>
              <a:gd name="connsiteY6055" fmla="*/ 831022 h 1436337"/>
              <a:gd name="connsiteX6056" fmla="*/ 8215387 w 12192000"/>
              <a:gd name="connsiteY6056" fmla="*/ 830802 h 1436337"/>
              <a:gd name="connsiteX6057" fmla="*/ 8224532 w 12192000"/>
              <a:gd name="connsiteY6057" fmla="*/ 838953 h 1436337"/>
              <a:gd name="connsiteX6058" fmla="*/ 8212034 w 12192000"/>
              <a:gd name="connsiteY6058" fmla="*/ 844681 h 1436337"/>
              <a:gd name="connsiteX6059" fmla="*/ 8202890 w 12192000"/>
              <a:gd name="connsiteY6059" fmla="*/ 836530 h 1436337"/>
              <a:gd name="connsiteX6060" fmla="*/ 8215387 w 12192000"/>
              <a:gd name="connsiteY6060" fmla="*/ 830802 h 1436337"/>
              <a:gd name="connsiteX6061" fmla="*/ 637364 w 12192000"/>
              <a:gd name="connsiteY6061" fmla="*/ 830141 h 1436337"/>
              <a:gd name="connsiteX6062" fmla="*/ 645137 w 12192000"/>
              <a:gd name="connsiteY6062" fmla="*/ 833335 h 1436337"/>
              <a:gd name="connsiteX6063" fmla="*/ 645781 w 12192000"/>
              <a:gd name="connsiteY6063" fmla="*/ 834980 h 1436337"/>
              <a:gd name="connsiteX6064" fmla="*/ 648777 w 12192000"/>
              <a:gd name="connsiteY6064" fmla="*/ 831628 h 1436337"/>
              <a:gd name="connsiteX6065" fmla="*/ 657502 w 12192000"/>
              <a:gd name="connsiteY6065" fmla="*/ 830361 h 1436337"/>
              <a:gd name="connsiteX6066" fmla="*/ 665273 w 12192000"/>
              <a:gd name="connsiteY6066" fmla="*/ 833445 h 1436337"/>
              <a:gd name="connsiteX6067" fmla="*/ 666977 w 12192000"/>
              <a:gd name="connsiteY6067" fmla="*/ 837713 h 1436337"/>
              <a:gd name="connsiteX6068" fmla="*/ 675201 w 12192000"/>
              <a:gd name="connsiteY6068" fmla="*/ 836529 h 1436337"/>
              <a:gd name="connsiteX6069" fmla="*/ 682821 w 12192000"/>
              <a:gd name="connsiteY6069" fmla="*/ 839586 h 1436337"/>
              <a:gd name="connsiteX6070" fmla="*/ 683502 w 12192000"/>
              <a:gd name="connsiteY6070" fmla="*/ 841351 h 1436337"/>
              <a:gd name="connsiteX6071" fmla="*/ 684486 w 12192000"/>
              <a:gd name="connsiteY6071" fmla="*/ 840296 h 1436337"/>
              <a:gd name="connsiteX6072" fmla="*/ 692825 w 12192000"/>
              <a:gd name="connsiteY6072" fmla="*/ 839104 h 1436337"/>
              <a:gd name="connsiteX6073" fmla="*/ 702371 w 12192000"/>
              <a:gd name="connsiteY6073" fmla="*/ 847570 h 1436337"/>
              <a:gd name="connsiteX6074" fmla="*/ 689646 w 12192000"/>
              <a:gd name="connsiteY6074" fmla="*/ 853461 h 1436337"/>
              <a:gd name="connsiteX6075" fmla="*/ 682238 w 12192000"/>
              <a:gd name="connsiteY6075" fmla="*/ 850447 h 1436337"/>
              <a:gd name="connsiteX6076" fmla="*/ 681549 w 12192000"/>
              <a:gd name="connsiteY6076" fmla="*/ 848688 h 1436337"/>
              <a:gd name="connsiteX6077" fmla="*/ 680458 w 12192000"/>
              <a:gd name="connsiteY6077" fmla="*/ 849830 h 1436337"/>
              <a:gd name="connsiteX6078" fmla="*/ 671848 w 12192000"/>
              <a:gd name="connsiteY6078" fmla="*/ 851069 h 1436337"/>
              <a:gd name="connsiteX6079" fmla="*/ 664228 w 12192000"/>
              <a:gd name="connsiteY6079" fmla="*/ 848012 h 1436337"/>
              <a:gd name="connsiteX6080" fmla="*/ 662730 w 12192000"/>
              <a:gd name="connsiteY6080" fmla="*/ 844124 h 1436337"/>
              <a:gd name="connsiteX6081" fmla="*/ 654453 w 12192000"/>
              <a:gd name="connsiteY6081" fmla="*/ 845341 h 1436337"/>
              <a:gd name="connsiteX6082" fmla="*/ 646681 w 12192000"/>
              <a:gd name="connsiteY6082" fmla="*/ 842258 h 1436337"/>
              <a:gd name="connsiteX6083" fmla="*/ 646042 w 12192000"/>
              <a:gd name="connsiteY6083" fmla="*/ 840654 h 1436337"/>
              <a:gd name="connsiteX6084" fmla="*/ 642775 w 12192000"/>
              <a:gd name="connsiteY6084" fmla="*/ 844157 h 1436337"/>
              <a:gd name="connsiteX6085" fmla="*/ 634012 w 12192000"/>
              <a:gd name="connsiteY6085" fmla="*/ 845341 h 1436337"/>
              <a:gd name="connsiteX6086" fmla="*/ 623954 w 12192000"/>
              <a:gd name="connsiteY6086" fmla="*/ 836309 h 1436337"/>
              <a:gd name="connsiteX6087" fmla="*/ 637364 w 12192000"/>
              <a:gd name="connsiteY6087" fmla="*/ 830141 h 1436337"/>
              <a:gd name="connsiteX6088" fmla="*/ 3145788 w 12192000"/>
              <a:gd name="connsiteY6088" fmla="*/ 830141 h 1436337"/>
              <a:gd name="connsiteX6089" fmla="*/ 3156760 w 12192000"/>
              <a:gd name="connsiteY6089" fmla="*/ 839834 h 1436337"/>
              <a:gd name="connsiteX6090" fmla="*/ 3142131 w 12192000"/>
              <a:gd name="connsiteY6090" fmla="*/ 846663 h 1436337"/>
              <a:gd name="connsiteX6091" fmla="*/ 3131159 w 12192000"/>
              <a:gd name="connsiteY6091" fmla="*/ 836970 h 1436337"/>
              <a:gd name="connsiteX6092" fmla="*/ 3145788 w 12192000"/>
              <a:gd name="connsiteY6092" fmla="*/ 830141 h 1436337"/>
              <a:gd name="connsiteX6093" fmla="*/ 9117600 w 12192000"/>
              <a:gd name="connsiteY6093" fmla="*/ 828819 h 1436337"/>
              <a:gd name="connsiteX6094" fmla="*/ 9127049 w 12192000"/>
              <a:gd name="connsiteY6094" fmla="*/ 837191 h 1436337"/>
              <a:gd name="connsiteX6095" fmla="*/ 9114247 w 12192000"/>
              <a:gd name="connsiteY6095" fmla="*/ 842918 h 1436337"/>
              <a:gd name="connsiteX6096" fmla="*/ 9104799 w 12192000"/>
              <a:gd name="connsiteY6096" fmla="*/ 834547 h 1436337"/>
              <a:gd name="connsiteX6097" fmla="*/ 9117600 w 12192000"/>
              <a:gd name="connsiteY6097" fmla="*/ 828819 h 1436337"/>
              <a:gd name="connsiteX6098" fmla="*/ 7468014 w 12192000"/>
              <a:gd name="connsiteY6098" fmla="*/ 828599 h 1436337"/>
              <a:gd name="connsiteX6099" fmla="*/ 7477158 w 12192000"/>
              <a:gd name="connsiteY6099" fmla="*/ 836750 h 1436337"/>
              <a:gd name="connsiteX6100" fmla="*/ 7464966 w 12192000"/>
              <a:gd name="connsiteY6100" fmla="*/ 842478 h 1436337"/>
              <a:gd name="connsiteX6101" fmla="*/ 7455822 w 12192000"/>
              <a:gd name="connsiteY6101" fmla="*/ 834327 h 1436337"/>
              <a:gd name="connsiteX6102" fmla="*/ 7468014 w 12192000"/>
              <a:gd name="connsiteY6102" fmla="*/ 828599 h 1436337"/>
              <a:gd name="connsiteX6103" fmla="*/ 8860957 w 12192000"/>
              <a:gd name="connsiteY6103" fmla="*/ 828378 h 1436337"/>
              <a:gd name="connsiteX6104" fmla="*/ 8870405 w 12192000"/>
              <a:gd name="connsiteY6104" fmla="*/ 836529 h 1436337"/>
              <a:gd name="connsiteX6105" fmla="*/ 8857909 w 12192000"/>
              <a:gd name="connsiteY6105" fmla="*/ 842257 h 1436337"/>
              <a:gd name="connsiteX6106" fmla="*/ 8848460 w 12192000"/>
              <a:gd name="connsiteY6106" fmla="*/ 834106 h 1436337"/>
              <a:gd name="connsiteX6107" fmla="*/ 8860957 w 12192000"/>
              <a:gd name="connsiteY6107" fmla="*/ 828378 h 1436337"/>
              <a:gd name="connsiteX6108" fmla="*/ 5619781 w 12192000"/>
              <a:gd name="connsiteY6108" fmla="*/ 828158 h 1436337"/>
              <a:gd name="connsiteX6109" fmla="*/ 5629230 w 12192000"/>
              <a:gd name="connsiteY6109" fmla="*/ 836529 h 1436337"/>
              <a:gd name="connsiteX6110" fmla="*/ 5616428 w 12192000"/>
              <a:gd name="connsiteY6110" fmla="*/ 842477 h 1436337"/>
              <a:gd name="connsiteX6111" fmla="*/ 5606978 w 12192000"/>
              <a:gd name="connsiteY6111" fmla="*/ 834106 h 1436337"/>
              <a:gd name="connsiteX6112" fmla="*/ 5619781 w 12192000"/>
              <a:gd name="connsiteY6112" fmla="*/ 828158 h 1436337"/>
              <a:gd name="connsiteX6113" fmla="*/ 5007101 w 12192000"/>
              <a:gd name="connsiteY6113" fmla="*/ 828158 h 1436337"/>
              <a:gd name="connsiteX6114" fmla="*/ 5016552 w 12192000"/>
              <a:gd name="connsiteY6114" fmla="*/ 836309 h 1436337"/>
              <a:gd name="connsiteX6115" fmla="*/ 5004054 w 12192000"/>
              <a:gd name="connsiteY6115" fmla="*/ 842037 h 1436337"/>
              <a:gd name="connsiteX6116" fmla="*/ 4994603 w 12192000"/>
              <a:gd name="connsiteY6116" fmla="*/ 833886 h 1436337"/>
              <a:gd name="connsiteX6117" fmla="*/ 5007101 w 12192000"/>
              <a:gd name="connsiteY6117" fmla="*/ 828158 h 1436337"/>
              <a:gd name="connsiteX6118" fmla="*/ 3022343 w 12192000"/>
              <a:gd name="connsiteY6118" fmla="*/ 828158 h 1436337"/>
              <a:gd name="connsiteX6119" fmla="*/ 3033317 w 12192000"/>
              <a:gd name="connsiteY6119" fmla="*/ 837851 h 1436337"/>
              <a:gd name="connsiteX6120" fmla="*/ 3018687 w 12192000"/>
              <a:gd name="connsiteY6120" fmla="*/ 844460 h 1436337"/>
              <a:gd name="connsiteX6121" fmla="*/ 3007714 w 12192000"/>
              <a:gd name="connsiteY6121" fmla="*/ 834767 h 1436337"/>
              <a:gd name="connsiteX6122" fmla="*/ 3022343 w 12192000"/>
              <a:gd name="connsiteY6122" fmla="*/ 828158 h 1436337"/>
              <a:gd name="connsiteX6123" fmla="*/ 164392 w 12192000"/>
              <a:gd name="connsiteY6123" fmla="*/ 827277 h 1436337"/>
              <a:gd name="connsiteX6124" fmla="*/ 173841 w 12192000"/>
              <a:gd name="connsiteY6124" fmla="*/ 835648 h 1436337"/>
              <a:gd name="connsiteX6125" fmla="*/ 161039 w 12192000"/>
              <a:gd name="connsiteY6125" fmla="*/ 841376 h 1436337"/>
              <a:gd name="connsiteX6126" fmla="*/ 151591 w 12192000"/>
              <a:gd name="connsiteY6126" fmla="*/ 833005 h 1436337"/>
              <a:gd name="connsiteX6127" fmla="*/ 164392 w 12192000"/>
              <a:gd name="connsiteY6127" fmla="*/ 827277 h 1436337"/>
              <a:gd name="connsiteX6128" fmla="*/ 10951182 w 12192000"/>
              <a:gd name="connsiteY6128" fmla="*/ 826924 h 1436337"/>
              <a:gd name="connsiteX6129" fmla="*/ 10961786 w 12192000"/>
              <a:gd name="connsiteY6129" fmla="*/ 836182 h 1436337"/>
              <a:gd name="connsiteX6130" fmla="*/ 10947713 w 12192000"/>
              <a:gd name="connsiteY6130" fmla="*/ 842586 h 1436337"/>
              <a:gd name="connsiteX6131" fmla="*/ 10937108 w 12192000"/>
              <a:gd name="connsiteY6131" fmla="*/ 833328 h 1436337"/>
              <a:gd name="connsiteX6132" fmla="*/ 10951182 w 12192000"/>
              <a:gd name="connsiteY6132" fmla="*/ 826924 h 1436337"/>
              <a:gd name="connsiteX6133" fmla="*/ 7152544 w 12192000"/>
              <a:gd name="connsiteY6133" fmla="*/ 826837 h 1436337"/>
              <a:gd name="connsiteX6134" fmla="*/ 7161993 w 12192000"/>
              <a:gd name="connsiteY6134" fmla="*/ 835208 h 1436337"/>
              <a:gd name="connsiteX6135" fmla="*/ 7157687 w 12192000"/>
              <a:gd name="connsiteY6135" fmla="*/ 839807 h 1436337"/>
              <a:gd name="connsiteX6136" fmla="*/ 7154041 w 12192000"/>
              <a:gd name="connsiteY6136" fmla="*/ 840309 h 1436337"/>
              <a:gd name="connsiteX6137" fmla="*/ 7160240 w 12192000"/>
              <a:gd name="connsiteY6137" fmla="*/ 842780 h 1436337"/>
              <a:gd name="connsiteX6138" fmla="*/ 7162602 w 12192000"/>
              <a:gd name="connsiteY6138" fmla="*/ 848205 h 1436337"/>
              <a:gd name="connsiteX6139" fmla="*/ 7159284 w 12192000"/>
              <a:gd name="connsiteY6139" fmla="*/ 851711 h 1436337"/>
              <a:gd name="connsiteX6140" fmla="*/ 7161373 w 12192000"/>
              <a:gd name="connsiteY6140" fmla="*/ 852563 h 1436337"/>
              <a:gd name="connsiteX6141" fmla="*/ 7163565 w 12192000"/>
              <a:gd name="connsiteY6141" fmla="*/ 858179 h 1436337"/>
              <a:gd name="connsiteX6142" fmla="*/ 7163350 w 12192000"/>
              <a:gd name="connsiteY6142" fmla="*/ 858411 h 1436337"/>
              <a:gd name="connsiteX6143" fmla="*/ 7164278 w 12192000"/>
              <a:gd name="connsiteY6143" fmla="*/ 858779 h 1436337"/>
              <a:gd name="connsiteX6144" fmla="*/ 7165806 w 12192000"/>
              <a:gd name="connsiteY6144" fmla="*/ 862607 h 1436337"/>
              <a:gd name="connsiteX6145" fmla="*/ 7166983 w 12192000"/>
              <a:gd name="connsiteY6145" fmla="*/ 863075 h 1436337"/>
              <a:gd name="connsiteX6146" fmla="*/ 7168058 w 12192000"/>
              <a:gd name="connsiteY6146" fmla="*/ 865773 h 1436337"/>
              <a:gd name="connsiteX6147" fmla="*/ 7170337 w 12192000"/>
              <a:gd name="connsiteY6147" fmla="*/ 866710 h 1436337"/>
              <a:gd name="connsiteX6148" fmla="*/ 7171965 w 12192000"/>
              <a:gd name="connsiteY6148" fmla="*/ 870878 h 1436337"/>
              <a:gd name="connsiteX6149" fmla="*/ 7173346 w 12192000"/>
              <a:gd name="connsiteY6149" fmla="*/ 871446 h 1436337"/>
              <a:gd name="connsiteX6150" fmla="*/ 7175708 w 12192000"/>
              <a:gd name="connsiteY6150" fmla="*/ 877504 h 1436337"/>
              <a:gd name="connsiteX6151" fmla="*/ 7175314 w 12192000"/>
              <a:gd name="connsiteY6151" fmla="*/ 877925 h 1436337"/>
              <a:gd name="connsiteX6152" fmla="*/ 7176242 w 12192000"/>
              <a:gd name="connsiteY6152" fmla="*/ 878303 h 1436337"/>
              <a:gd name="connsiteX6153" fmla="*/ 7178756 w 12192000"/>
              <a:gd name="connsiteY6153" fmla="*/ 884554 h 1436337"/>
              <a:gd name="connsiteX6154" fmla="*/ 7175533 w 12192000"/>
              <a:gd name="connsiteY6154" fmla="*/ 887942 h 1436337"/>
              <a:gd name="connsiteX6155" fmla="*/ 7178642 w 12192000"/>
              <a:gd name="connsiteY6155" fmla="*/ 889207 h 1436337"/>
              <a:gd name="connsiteX6156" fmla="*/ 7181195 w 12192000"/>
              <a:gd name="connsiteY6156" fmla="*/ 895568 h 1436337"/>
              <a:gd name="connsiteX6157" fmla="*/ 7176127 w 12192000"/>
              <a:gd name="connsiteY6157" fmla="*/ 901048 h 1436337"/>
              <a:gd name="connsiteX6158" fmla="*/ 7172349 w 12192000"/>
              <a:gd name="connsiteY6158" fmla="*/ 901565 h 1436337"/>
              <a:gd name="connsiteX6159" fmla="*/ 7180014 w 12192000"/>
              <a:gd name="connsiteY6159" fmla="*/ 904656 h 1436337"/>
              <a:gd name="connsiteX6160" fmla="*/ 7182719 w 12192000"/>
              <a:gd name="connsiteY6160" fmla="*/ 911210 h 1436337"/>
              <a:gd name="connsiteX6161" fmla="*/ 7167479 w 12192000"/>
              <a:gd name="connsiteY6161" fmla="*/ 918259 h 1436337"/>
              <a:gd name="connsiteX6162" fmla="*/ 7155896 w 12192000"/>
              <a:gd name="connsiteY6162" fmla="*/ 908125 h 1436337"/>
              <a:gd name="connsiteX6163" fmla="*/ 7161002 w 12192000"/>
              <a:gd name="connsiteY6163" fmla="*/ 902536 h 1436337"/>
              <a:gd name="connsiteX6164" fmla="*/ 7165137 w 12192000"/>
              <a:gd name="connsiteY6164" fmla="*/ 901940 h 1436337"/>
              <a:gd name="connsiteX6165" fmla="*/ 7157535 w 12192000"/>
              <a:gd name="connsiteY6165" fmla="*/ 898845 h 1436337"/>
              <a:gd name="connsiteX6166" fmla="*/ 7154982 w 12192000"/>
              <a:gd name="connsiteY6166" fmla="*/ 892484 h 1436337"/>
              <a:gd name="connsiteX6167" fmla="*/ 7158370 w 12192000"/>
              <a:gd name="connsiteY6167" fmla="*/ 888820 h 1436337"/>
              <a:gd name="connsiteX6168" fmla="*/ 7155668 w 12192000"/>
              <a:gd name="connsiteY6168" fmla="*/ 887720 h 1436337"/>
              <a:gd name="connsiteX6169" fmla="*/ 7153153 w 12192000"/>
              <a:gd name="connsiteY6169" fmla="*/ 881470 h 1436337"/>
              <a:gd name="connsiteX6170" fmla="*/ 7153667 w 12192000"/>
              <a:gd name="connsiteY6170" fmla="*/ 880941 h 1436337"/>
              <a:gd name="connsiteX6171" fmla="*/ 7153077 w 12192000"/>
              <a:gd name="connsiteY6171" fmla="*/ 880699 h 1436337"/>
              <a:gd name="connsiteX6172" fmla="*/ 7151248 w 12192000"/>
              <a:gd name="connsiteY6172" fmla="*/ 876008 h 1436337"/>
              <a:gd name="connsiteX6173" fmla="*/ 7150600 w 12192000"/>
              <a:gd name="connsiteY6173" fmla="*/ 875742 h 1436337"/>
              <a:gd name="connsiteX6174" fmla="*/ 7149377 w 12192000"/>
              <a:gd name="connsiteY6174" fmla="*/ 872612 h 1436337"/>
              <a:gd name="connsiteX6175" fmla="*/ 7147552 w 12192000"/>
              <a:gd name="connsiteY6175" fmla="*/ 871887 h 1436337"/>
              <a:gd name="connsiteX6176" fmla="*/ 7145929 w 12192000"/>
              <a:gd name="connsiteY6176" fmla="*/ 867809 h 1436337"/>
              <a:gd name="connsiteX6177" fmla="*/ 7145381 w 12192000"/>
              <a:gd name="connsiteY6177" fmla="*/ 867592 h 1436337"/>
              <a:gd name="connsiteX6178" fmla="*/ 7143095 w 12192000"/>
              <a:gd name="connsiteY6178" fmla="*/ 861864 h 1436337"/>
              <a:gd name="connsiteX6179" fmla="*/ 7143516 w 12192000"/>
              <a:gd name="connsiteY6179" fmla="*/ 861409 h 1436337"/>
              <a:gd name="connsiteX6180" fmla="*/ 7142884 w 12192000"/>
              <a:gd name="connsiteY6180" fmla="*/ 861151 h 1436337"/>
              <a:gd name="connsiteX6181" fmla="*/ 7140692 w 12192000"/>
              <a:gd name="connsiteY6181" fmla="*/ 855534 h 1436337"/>
              <a:gd name="connsiteX6182" fmla="*/ 7144096 w 12192000"/>
              <a:gd name="connsiteY6182" fmla="*/ 851879 h 1436337"/>
              <a:gd name="connsiteX6183" fmla="*/ 7142409 w 12192000"/>
              <a:gd name="connsiteY6183" fmla="*/ 851207 h 1436337"/>
              <a:gd name="connsiteX6184" fmla="*/ 7140047 w 12192000"/>
              <a:gd name="connsiteY6184" fmla="*/ 845782 h 1436337"/>
              <a:gd name="connsiteX6185" fmla="*/ 7144505 w 12192000"/>
              <a:gd name="connsiteY6185" fmla="*/ 841073 h 1436337"/>
              <a:gd name="connsiteX6186" fmla="*/ 7148396 w 12192000"/>
              <a:gd name="connsiteY6186" fmla="*/ 840495 h 1436337"/>
              <a:gd name="connsiteX6187" fmla="*/ 7142143 w 12192000"/>
              <a:gd name="connsiteY6187" fmla="*/ 837989 h 1436337"/>
              <a:gd name="connsiteX6188" fmla="*/ 7140047 w 12192000"/>
              <a:gd name="connsiteY6188" fmla="*/ 832564 h 1436337"/>
              <a:gd name="connsiteX6189" fmla="*/ 7152544 w 12192000"/>
              <a:gd name="connsiteY6189" fmla="*/ 826837 h 1436337"/>
              <a:gd name="connsiteX6190" fmla="*/ 10261521 w 12192000"/>
              <a:gd name="connsiteY6190" fmla="*/ 826396 h 1436337"/>
              <a:gd name="connsiteX6191" fmla="*/ 10271884 w 12192000"/>
              <a:gd name="connsiteY6191" fmla="*/ 835428 h 1436337"/>
              <a:gd name="connsiteX6192" fmla="*/ 10258168 w 12192000"/>
              <a:gd name="connsiteY6192" fmla="*/ 841817 h 1436337"/>
              <a:gd name="connsiteX6193" fmla="*/ 10247805 w 12192000"/>
              <a:gd name="connsiteY6193" fmla="*/ 832784 h 1436337"/>
              <a:gd name="connsiteX6194" fmla="*/ 10261521 w 12192000"/>
              <a:gd name="connsiteY6194" fmla="*/ 826396 h 1436337"/>
              <a:gd name="connsiteX6195" fmla="*/ 2898897 w 12192000"/>
              <a:gd name="connsiteY6195" fmla="*/ 825735 h 1436337"/>
              <a:gd name="connsiteX6196" fmla="*/ 2909867 w 12192000"/>
              <a:gd name="connsiteY6196" fmla="*/ 835428 h 1436337"/>
              <a:gd name="connsiteX6197" fmla="*/ 2895239 w 12192000"/>
              <a:gd name="connsiteY6197" fmla="*/ 842037 h 1436337"/>
              <a:gd name="connsiteX6198" fmla="*/ 2884267 w 12192000"/>
              <a:gd name="connsiteY6198" fmla="*/ 832344 h 1436337"/>
              <a:gd name="connsiteX6199" fmla="*/ 2898897 w 12192000"/>
              <a:gd name="connsiteY6199" fmla="*/ 825735 h 1436337"/>
              <a:gd name="connsiteX6200" fmla="*/ 11109174 w 12192000"/>
              <a:gd name="connsiteY6200" fmla="*/ 825294 h 1436337"/>
              <a:gd name="connsiteX6201" fmla="*/ 11119539 w 12192000"/>
              <a:gd name="connsiteY6201" fmla="*/ 834547 h 1436337"/>
              <a:gd name="connsiteX6202" fmla="*/ 11117176 w 12192000"/>
              <a:gd name="connsiteY6202" fmla="*/ 837073 h 1436337"/>
              <a:gd name="connsiteX6203" fmla="*/ 11122624 w 12192000"/>
              <a:gd name="connsiteY6203" fmla="*/ 839256 h 1436337"/>
              <a:gd name="connsiteX6204" fmla="*/ 11124719 w 12192000"/>
              <a:gd name="connsiteY6204" fmla="*/ 844680 h 1436337"/>
              <a:gd name="connsiteX6205" fmla="*/ 11111918 w 12192000"/>
              <a:gd name="connsiteY6205" fmla="*/ 850628 h 1436337"/>
              <a:gd name="connsiteX6206" fmla="*/ 11102469 w 12192000"/>
              <a:gd name="connsiteY6206" fmla="*/ 842257 h 1436337"/>
              <a:gd name="connsiteX6207" fmla="*/ 11104309 w 12192000"/>
              <a:gd name="connsiteY6207" fmla="*/ 840313 h 1436337"/>
              <a:gd name="connsiteX6208" fmla="*/ 11097782 w 12192000"/>
              <a:gd name="connsiteY6208" fmla="*/ 837631 h 1436337"/>
              <a:gd name="connsiteX6209" fmla="*/ 11095458 w 12192000"/>
              <a:gd name="connsiteY6209" fmla="*/ 831683 h 1436337"/>
              <a:gd name="connsiteX6210" fmla="*/ 11109174 w 12192000"/>
              <a:gd name="connsiteY6210" fmla="*/ 825294 h 1436337"/>
              <a:gd name="connsiteX6211" fmla="*/ 7256177 w 12192000"/>
              <a:gd name="connsiteY6211" fmla="*/ 825294 h 1436337"/>
              <a:gd name="connsiteX6212" fmla="*/ 7265321 w 12192000"/>
              <a:gd name="connsiteY6212" fmla="*/ 833445 h 1436337"/>
              <a:gd name="connsiteX6213" fmla="*/ 7253129 w 12192000"/>
              <a:gd name="connsiteY6213" fmla="*/ 839173 h 1436337"/>
              <a:gd name="connsiteX6214" fmla="*/ 7243985 w 12192000"/>
              <a:gd name="connsiteY6214" fmla="*/ 831022 h 1436337"/>
              <a:gd name="connsiteX6215" fmla="*/ 7256177 w 12192000"/>
              <a:gd name="connsiteY6215" fmla="*/ 825294 h 1436337"/>
              <a:gd name="connsiteX6216" fmla="*/ 2335693 w 12192000"/>
              <a:gd name="connsiteY6216" fmla="*/ 825294 h 1436337"/>
              <a:gd name="connsiteX6217" fmla="*/ 2345751 w 12192000"/>
              <a:gd name="connsiteY6217" fmla="*/ 834106 h 1436337"/>
              <a:gd name="connsiteX6218" fmla="*/ 2332339 w 12192000"/>
              <a:gd name="connsiteY6218" fmla="*/ 840275 h 1436337"/>
              <a:gd name="connsiteX6219" fmla="*/ 2328181 w 12192000"/>
              <a:gd name="connsiteY6219" fmla="*/ 838625 h 1436337"/>
              <a:gd name="connsiteX6220" fmla="*/ 2324203 w 12192000"/>
              <a:gd name="connsiteY6220" fmla="*/ 842863 h 1436337"/>
              <a:gd name="connsiteX6221" fmla="*/ 2315592 w 12192000"/>
              <a:gd name="connsiteY6221" fmla="*/ 844019 h 1436337"/>
              <a:gd name="connsiteX6222" fmla="*/ 2305839 w 12192000"/>
              <a:gd name="connsiteY6222" fmla="*/ 835428 h 1436337"/>
              <a:gd name="connsiteX6223" fmla="*/ 2318945 w 12192000"/>
              <a:gd name="connsiteY6223" fmla="*/ 829480 h 1436337"/>
              <a:gd name="connsiteX6224" fmla="*/ 2322719 w 12192000"/>
              <a:gd name="connsiteY6224" fmla="*/ 830993 h 1436337"/>
              <a:gd name="connsiteX6225" fmla="*/ 2326929 w 12192000"/>
              <a:gd name="connsiteY6225" fmla="*/ 826479 h 1436337"/>
              <a:gd name="connsiteX6226" fmla="*/ 2335693 w 12192000"/>
              <a:gd name="connsiteY6226" fmla="*/ 825294 h 1436337"/>
              <a:gd name="connsiteX6227" fmla="*/ 865655 w 12192000"/>
              <a:gd name="connsiteY6227" fmla="*/ 825294 h 1436337"/>
              <a:gd name="connsiteX6228" fmla="*/ 875714 w 12192000"/>
              <a:gd name="connsiteY6228" fmla="*/ 834327 h 1436337"/>
              <a:gd name="connsiteX6229" fmla="*/ 862302 w 12192000"/>
              <a:gd name="connsiteY6229" fmla="*/ 840495 h 1436337"/>
              <a:gd name="connsiteX6230" fmla="*/ 852244 w 12192000"/>
              <a:gd name="connsiteY6230" fmla="*/ 831463 h 1436337"/>
              <a:gd name="connsiteX6231" fmla="*/ 865655 w 12192000"/>
              <a:gd name="connsiteY6231" fmla="*/ 825294 h 1436337"/>
              <a:gd name="connsiteX6232" fmla="*/ 6581041 w 12192000"/>
              <a:gd name="connsiteY6232" fmla="*/ 824633 h 1436337"/>
              <a:gd name="connsiteX6233" fmla="*/ 6591099 w 12192000"/>
              <a:gd name="connsiteY6233" fmla="*/ 833665 h 1436337"/>
              <a:gd name="connsiteX6234" fmla="*/ 6577382 w 12192000"/>
              <a:gd name="connsiteY6234" fmla="*/ 839834 h 1436337"/>
              <a:gd name="connsiteX6235" fmla="*/ 6567324 w 12192000"/>
              <a:gd name="connsiteY6235" fmla="*/ 830801 h 1436337"/>
              <a:gd name="connsiteX6236" fmla="*/ 6581041 w 12192000"/>
              <a:gd name="connsiteY6236" fmla="*/ 824633 h 1436337"/>
              <a:gd name="connsiteX6237" fmla="*/ 6811471 w 12192000"/>
              <a:gd name="connsiteY6237" fmla="*/ 823752 h 1436337"/>
              <a:gd name="connsiteX6238" fmla="*/ 6821834 w 12192000"/>
              <a:gd name="connsiteY6238" fmla="*/ 833005 h 1436337"/>
              <a:gd name="connsiteX6239" fmla="*/ 6816995 w 12192000"/>
              <a:gd name="connsiteY6239" fmla="*/ 838182 h 1436337"/>
              <a:gd name="connsiteX6240" fmla="*/ 6808114 w 12192000"/>
              <a:gd name="connsiteY6240" fmla="*/ 839353 h 1436337"/>
              <a:gd name="connsiteX6241" fmla="*/ 6812765 w 12192000"/>
              <a:gd name="connsiteY6241" fmla="*/ 841266 h 1436337"/>
              <a:gd name="connsiteX6242" fmla="*/ 6815128 w 12192000"/>
              <a:gd name="connsiteY6242" fmla="*/ 847324 h 1436337"/>
              <a:gd name="connsiteX6243" fmla="*/ 6800802 w 12192000"/>
              <a:gd name="connsiteY6243" fmla="*/ 853933 h 1436337"/>
              <a:gd name="connsiteX6244" fmla="*/ 6790134 w 12192000"/>
              <a:gd name="connsiteY6244" fmla="*/ 844460 h 1436337"/>
              <a:gd name="connsiteX6245" fmla="*/ 6795011 w 12192000"/>
              <a:gd name="connsiteY6245" fmla="*/ 839090 h 1436337"/>
              <a:gd name="connsiteX6246" fmla="*/ 6804158 w 12192000"/>
              <a:gd name="connsiteY6246" fmla="*/ 837891 h 1436337"/>
              <a:gd name="connsiteX6247" fmla="*/ 6799774 w 12192000"/>
              <a:gd name="connsiteY6247" fmla="*/ 836089 h 1436337"/>
              <a:gd name="connsiteX6248" fmla="*/ 6797450 w 12192000"/>
              <a:gd name="connsiteY6248" fmla="*/ 830141 h 1436337"/>
              <a:gd name="connsiteX6249" fmla="*/ 6811471 w 12192000"/>
              <a:gd name="connsiteY6249" fmla="*/ 823752 h 1436337"/>
              <a:gd name="connsiteX6250" fmla="*/ 2529173 w 12192000"/>
              <a:gd name="connsiteY6250" fmla="*/ 823312 h 1436337"/>
              <a:gd name="connsiteX6251" fmla="*/ 2540146 w 12192000"/>
              <a:gd name="connsiteY6251" fmla="*/ 833005 h 1436337"/>
              <a:gd name="connsiteX6252" fmla="*/ 2525515 w 12192000"/>
              <a:gd name="connsiteY6252" fmla="*/ 839614 h 1436337"/>
              <a:gd name="connsiteX6253" fmla="*/ 2514544 w 12192000"/>
              <a:gd name="connsiteY6253" fmla="*/ 829921 h 1436337"/>
              <a:gd name="connsiteX6254" fmla="*/ 2529173 w 12192000"/>
              <a:gd name="connsiteY6254" fmla="*/ 823312 h 1436337"/>
              <a:gd name="connsiteX6255" fmla="*/ 2776064 w 12192000"/>
              <a:gd name="connsiteY6255" fmla="*/ 822651 h 1436337"/>
              <a:gd name="connsiteX6256" fmla="*/ 2787038 w 12192000"/>
              <a:gd name="connsiteY6256" fmla="*/ 832344 h 1436337"/>
              <a:gd name="connsiteX6257" fmla="*/ 2772410 w 12192000"/>
              <a:gd name="connsiteY6257" fmla="*/ 838953 h 1436337"/>
              <a:gd name="connsiteX6258" fmla="*/ 2761437 w 12192000"/>
              <a:gd name="connsiteY6258" fmla="*/ 829260 h 1436337"/>
              <a:gd name="connsiteX6259" fmla="*/ 2776064 w 12192000"/>
              <a:gd name="connsiteY6259" fmla="*/ 822651 h 1436337"/>
              <a:gd name="connsiteX6260" fmla="*/ 1215272 w 12192000"/>
              <a:gd name="connsiteY6260" fmla="*/ 822651 h 1436337"/>
              <a:gd name="connsiteX6261" fmla="*/ 1225330 w 12192000"/>
              <a:gd name="connsiteY6261" fmla="*/ 831462 h 1436337"/>
              <a:gd name="connsiteX6262" fmla="*/ 1211919 w 12192000"/>
              <a:gd name="connsiteY6262" fmla="*/ 837631 h 1436337"/>
              <a:gd name="connsiteX6263" fmla="*/ 1201862 w 12192000"/>
              <a:gd name="connsiteY6263" fmla="*/ 828819 h 1436337"/>
              <a:gd name="connsiteX6264" fmla="*/ 1215272 w 12192000"/>
              <a:gd name="connsiteY6264" fmla="*/ 822651 h 1436337"/>
              <a:gd name="connsiteX6265" fmla="*/ 752576 w 12192000"/>
              <a:gd name="connsiteY6265" fmla="*/ 821990 h 1436337"/>
              <a:gd name="connsiteX6266" fmla="*/ 762635 w 12192000"/>
              <a:gd name="connsiteY6266" fmla="*/ 831022 h 1436337"/>
              <a:gd name="connsiteX6267" fmla="*/ 749224 w 12192000"/>
              <a:gd name="connsiteY6267" fmla="*/ 837190 h 1436337"/>
              <a:gd name="connsiteX6268" fmla="*/ 739166 w 12192000"/>
              <a:gd name="connsiteY6268" fmla="*/ 828158 h 1436337"/>
              <a:gd name="connsiteX6269" fmla="*/ 752576 w 12192000"/>
              <a:gd name="connsiteY6269" fmla="*/ 821990 h 1436337"/>
              <a:gd name="connsiteX6270" fmla="*/ 11567291 w 12192000"/>
              <a:gd name="connsiteY6270" fmla="*/ 821329 h 1436337"/>
              <a:gd name="connsiteX6271" fmla="*/ 11577045 w 12192000"/>
              <a:gd name="connsiteY6271" fmla="*/ 829700 h 1436337"/>
              <a:gd name="connsiteX6272" fmla="*/ 11564244 w 12192000"/>
              <a:gd name="connsiteY6272" fmla="*/ 835648 h 1436337"/>
              <a:gd name="connsiteX6273" fmla="*/ 11554490 w 12192000"/>
              <a:gd name="connsiteY6273" fmla="*/ 827277 h 1436337"/>
              <a:gd name="connsiteX6274" fmla="*/ 11567291 w 12192000"/>
              <a:gd name="connsiteY6274" fmla="*/ 821329 h 1436337"/>
              <a:gd name="connsiteX6275" fmla="*/ 2652919 w 12192000"/>
              <a:gd name="connsiteY6275" fmla="*/ 820889 h 1436337"/>
              <a:gd name="connsiteX6276" fmla="*/ 2663892 w 12192000"/>
              <a:gd name="connsiteY6276" fmla="*/ 830582 h 1436337"/>
              <a:gd name="connsiteX6277" fmla="*/ 2649262 w 12192000"/>
              <a:gd name="connsiteY6277" fmla="*/ 837191 h 1436337"/>
              <a:gd name="connsiteX6278" fmla="*/ 2638291 w 12192000"/>
              <a:gd name="connsiteY6278" fmla="*/ 827497 h 1436337"/>
              <a:gd name="connsiteX6279" fmla="*/ 2652919 w 12192000"/>
              <a:gd name="connsiteY6279" fmla="*/ 820889 h 1436337"/>
              <a:gd name="connsiteX6280" fmla="*/ 4092846 w 12192000"/>
              <a:gd name="connsiteY6280" fmla="*/ 820007 h 1436337"/>
              <a:gd name="connsiteX6281" fmla="*/ 4103205 w 12192000"/>
              <a:gd name="connsiteY6281" fmla="*/ 829040 h 1436337"/>
              <a:gd name="connsiteX6282" fmla="*/ 4089491 w 12192000"/>
              <a:gd name="connsiteY6282" fmla="*/ 835428 h 1436337"/>
              <a:gd name="connsiteX6283" fmla="*/ 4079129 w 12192000"/>
              <a:gd name="connsiteY6283" fmla="*/ 826396 h 1436337"/>
              <a:gd name="connsiteX6284" fmla="*/ 4092846 w 12192000"/>
              <a:gd name="connsiteY6284" fmla="*/ 820007 h 1436337"/>
              <a:gd name="connsiteX6285" fmla="*/ 6361888 w 12192000"/>
              <a:gd name="connsiteY6285" fmla="*/ 819787 h 1436337"/>
              <a:gd name="connsiteX6286" fmla="*/ 6371947 w 12192000"/>
              <a:gd name="connsiteY6286" fmla="*/ 828599 h 1436337"/>
              <a:gd name="connsiteX6287" fmla="*/ 6358536 w 12192000"/>
              <a:gd name="connsiteY6287" fmla="*/ 834767 h 1436337"/>
              <a:gd name="connsiteX6288" fmla="*/ 6348477 w 12192000"/>
              <a:gd name="connsiteY6288" fmla="*/ 825955 h 1436337"/>
              <a:gd name="connsiteX6289" fmla="*/ 6361888 w 12192000"/>
              <a:gd name="connsiteY6289" fmla="*/ 819787 h 1436337"/>
              <a:gd name="connsiteX6290" fmla="*/ 5115317 w 12192000"/>
              <a:gd name="connsiteY6290" fmla="*/ 819787 h 1436337"/>
              <a:gd name="connsiteX6291" fmla="*/ 5124766 w 12192000"/>
              <a:gd name="connsiteY6291" fmla="*/ 827938 h 1436337"/>
              <a:gd name="connsiteX6292" fmla="*/ 5112268 w 12192000"/>
              <a:gd name="connsiteY6292" fmla="*/ 833666 h 1436337"/>
              <a:gd name="connsiteX6293" fmla="*/ 5102819 w 12192000"/>
              <a:gd name="connsiteY6293" fmla="*/ 825515 h 1436337"/>
              <a:gd name="connsiteX6294" fmla="*/ 5115317 w 12192000"/>
              <a:gd name="connsiteY6294" fmla="*/ 819787 h 1436337"/>
              <a:gd name="connsiteX6295" fmla="*/ 6039408 w 12192000"/>
              <a:gd name="connsiteY6295" fmla="*/ 819347 h 1436337"/>
              <a:gd name="connsiteX6296" fmla="*/ 6049161 w 12192000"/>
              <a:gd name="connsiteY6296" fmla="*/ 827938 h 1436337"/>
              <a:gd name="connsiteX6297" fmla="*/ 6036055 w 12192000"/>
              <a:gd name="connsiteY6297" fmla="*/ 833886 h 1436337"/>
              <a:gd name="connsiteX6298" fmla="*/ 6026301 w 12192000"/>
              <a:gd name="connsiteY6298" fmla="*/ 825294 h 1436337"/>
              <a:gd name="connsiteX6299" fmla="*/ 6039408 w 12192000"/>
              <a:gd name="connsiteY6299" fmla="*/ 819347 h 1436337"/>
              <a:gd name="connsiteX6300" fmla="*/ 402151 w 12192000"/>
              <a:gd name="connsiteY6300" fmla="*/ 819126 h 1436337"/>
              <a:gd name="connsiteX6301" fmla="*/ 411600 w 12192000"/>
              <a:gd name="connsiteY6301" fmla="*/ 827277 h 1436337"/>
              <a:gd name="connsiteX6302" fmla="*/ 399103 w 12192000"/>
              <a:gd name="connsiteY6302" fmla="*/ 833005 h 1436337"/>
              <a:gd name="connsiteX6303" fmla="*/ 389654 w 12192000"/>
              <a:gd name="connsiteY6303" fmla="*/ 824854 h 1436337"/>
              <a:gd name="connsiteX6304" fmla="*/ 402151 w 12192000"/>
              <a:gd name="connsiteY6304" fmla="*/ 819126 h 1436337"/>
              <a:gd name="connsiteX6305" fmla="*/ 9551942 w 12192000"/>
              <a:gd name="connsiteY6305" fmla="*/ 818906 h 1436337"/>
              <a:gd name="connsiteX6306" fmla="*/ 9562001 w 12192000"/>
              <a:gd name="connsiteY6306" fmla="*/ 827718 h 1436337"/>
              <a:gd name="connsiteX6307" fmla="*/ 9548894 w 12192000"/>
              <a:gd name="connsiteY6307" fmla="*/ 833886 h 1436337"/>
              <a:gd name="connsiteX6308" fmla="*/ 9538836 w 12192000"/>
              <a:gd name="connsiteY6308" fmla="*/ 825074 h 1436337"/>
              <a:gd name="connsiteX6309" fmla="*/ 9551942 w 12192000"/>
              <a:gd name="connsiteY6309" fmla="*/ 818906 h 1436337"/>
              <a:gd name="connsiteX6310" fmla="*/ 7576828 w 12192000"/>
              <a:gd name="connsiteY6310" fmla="*/ 818906 h 1436337"/>
              <a:gd name="connsiteX6311" fmla="*/ 7585972 w 12192000"/>
              <a:gd name="connsiteY6311" fmla="*/ 827057 h 1436337"/>
              <a:gd name="connsiteX6312" fmla="*/ 7573780 w 12192000"/>
              <a:gd name="connsiteY6312" fmla="*/ 832784 h 1436337"/>
              <a:gd name="connsiteX6313" fmla="*/ 7564636 w 12192000"/>
              <a:gd name="connsiteY6313" fmla="*/ 824633 h 1436337"/>
              <a:gd name="connsiteX6314" fmla="*/ 7576828 w 12192000"/>
              <a:gd name="connsiteY6314" fmla="*/ 818906 h 1436337"/>
              <a:gd name="connsiteX6315" fmla="*/ 10384052 w 12192000"/>
              <a:gd name="connsiteY6315" fmla="*/ 818465 h 1436337"/>
              <a:gd name="connsiteX6316" fmla="*/ 10394415 w 12192000"/>
              <a:gd name="connsiteY6316" fmla="*/ 827497 h 1436337"/>
              <a:gd name="connsiteX6317" fmla="*/ 10380699 w 12192000"/>
              <a:gd name="connsiteY6317" fmla="*/ 833886 h 1436337"/>
              <a:gd name="connsiteX6318" fmla="*/ 10370336 w 12192000"/>
              <a:gd name="connsiteY6318" fmla="*/ 824854 h 1436337"/>
              <a:gd name="connsiteX6319" fmla="*/ 10384052 w 12192000"/>
              <a:gd name="connsiteY6319" fmla="*/ 818465 h 1436337"/>
              <a:gd name="connsiteX6320" fmla="*/ 1552392 w 12192000"/>
              <a:gd name="connsiteY6320" fmla="*/ 817804 h 1436337"/>
              <a:gd name="connsiteX6321" fmla="*/ 1562146 w 12192000"/>
              <a:gd name="connsiteY6321" fmla="*/ 826396 h 1436337"/>
              <a:gd name="connsiteX6322" fmla="*/ 1549040 w 12192000"/>
              <a:gd name="connsiteY6322" fmla="*/ 832344 h 1436337"/>
              <a:gd name="connsiteX6323" fmla="*/ 1539286 w 12192000"/>
              <a:gd name="connsiteY6323" fmla="*/ 823753 h 1436337"/>
              <a:gd name="connsiteX6324" fmla="*/ 1552392 w 12192000"/>
              <a:gd name="connsiteY6324" fmla="*/ 817804 h 1436337"/>
              <a:gd name="connsiteX6325" fmla="*/ 4377903 w 12192000"/>
              <a:gd name="connsiteY6325" fmla="*/ 817584 h 1436337"/>
              <a:gd name="connsiteX6326" fmla="*/ 4387657 w 12192000"/>
              <a:gd name="connsiteY6326" fmla="*/ 826176 h 1436337"/>
              <a:gd name="connsiteX6327" fmla="*/ 4374855 w 12192000"/>
              <a:gd name="connsiteY6327" fmla="*/ 832124 h 1436337"/>
              <a:gd name="connsiteX6328" fmla="*/ 4365101 w 12192000"/>
              <a:gd name="connsiteY6328" fmla="*/ 823532 h 1436337"/>
              <a:gd name="connsiteX6329" fmla="*/ 4377903 w 12192000"/>
              <a:gd name="connsiteY6329" fmla="*/ 817584 h 1436337"/>
              <a:gd name="connsiteX6330" fmla="*/ 2199181 w 12192000"/>
              <a:gd name="connsiteY6330" fmla="*/ 816042 h 1436337"/>
              <a:gd name="connsiteX6331" fmla="*/ 2208934 w 12192000"/>
              <a:gd name="connsiteY6331" fmla="*/ 824413 h 1436337"/>
              <a:gd name="connsiteX6332" fmla="*/ 2196132 w 12192000"/>
              <a:gd name="connsiteY6332" fmla="*/ 830361 h 1436337"/>
              <a:gd name="connsiteX6333" fmla="*/ 2186379 w 12192000"/>
              <a:gd name="connsiteY6333" fmla="*/ 821990 h 1436337"/>
              <a:gd name="connsiteX6334" fmla="*/ 2199181 w 12192000"/>
              <a:gd name="connsiteY6334" fmla="*/ 816042 h 1436337"/>
              <a:gd name="connsiteX6335" fmla="*/ 11149104 w 12192000"/>
              <a:gd name="connsiteY6335" fmla="*/ 815381 h 1436337"/>
              <a:gd name="connsiteX6336" fmla="*/ 11158552 w 12192000"/>
              <a:gd name="connsiteY6336" fmla="*/ 823753 h 1436337"/>
              <a:gd name="connsiteX6337" fmla="*/ 11146056 w 12192000"/>
              <a:gd name="connsiteY6337" fmla="*/ 829480 h 1436337"/>
              <a:gd name="connsiteX6338" fmla="*/ 11136607 w 12192000"/>
              <a:gd name="connsiteY6338" fmla="*/ 821109 h 1436337"/>
              <a:gd name="connsiteX6339" fmla="*/ 11149104 w 12192000"/>
              <a:gd name="connsiteY6339" fmla="*/ 815381 h 1436337"/>
              <a:gd name="connsiteX6340" fmla="*/ 2091285 w 12192000"/>
              <a:gd name="connsiteY6340" fmla="*/ 815161 h 1436337"/>
              <a:gd name="connsiteX6341" fmla="*/ 2100733 w 12192000"/>
              <a:gd name="connsiteY6341" fmla="*/ 823532 h 1436337"/>
              <a:gd name="connsiteX6342" fmla="*/ 2087931 w 12192000"/>
              <a:gd name="connsiteY6342" fmla="*/ 829480 h 1436337"/>
              <a:gd name="connsiteX6343" fmla="*/ 2078482 w 12192000"/>
              <a:gd name="connsiteY6343" fmla="*/ 821109 h 1436337"/>
              <a:gd name="connsiteX6344" fmla="*/ 2091285 w 12192000"/>
              <a:gd name="connsiteY6344" fmla="*/ 815161 h 1436337"/>
              <a:gd name="connsiteX6345" fmla="*/ 8111755 w 12192000"/>
              <a:gd name="connsiteY6345" fmla="*/ 814940 h 1436337"/>
              <a:gd name="connsiteX6346" fmla="*/ 8120899 w 12192000"/>
              <a:gd name="connsiteY6346" fmla="*/ 823091 h 1436337"/>
              <a:gd name="connsiteX6347" fmla="*/ 8108402 w 12192000"/>
              <a:gd name="connsiteY6347" fmla="*/ 828819 h 1436337"/>
              <a:gd name="connsiteX6348" fmla="*/ 8099258 w 12192000"/>
              <a:gd name="connsiteY6348" fmla="*/ 820668 h 1436337"/>
              <a:gd name="connsiteX6349" fmla="*/ 8111755 w 12192000"/>
              <a:gd name="connsiteY6349" fmla="*/ 814940 h 1436337"/>
              <a:gd name="connsiteX6350" fmla="*/ 4585832 w 12192000"/>
              <a:gd name="connsiteY6350" fmla="*/ 813839 h 1436337"/>
              <a:gd name="connsiteX6351" fmla="*/ 4595282 w 12192000"/>
              <a:gd name="connsiteY6351" fmla="*/ 821990 h 1436337"/>
              <a:gd name="connsiteX6352" fmla="*/ 4582785 w 12192000"/>
              <a:gd name="connsiteY6352" fmla="*/ 827718 h 1436337"/>
              <a:gd name="connsiteX6353" fmla="*/ 4573335 w 12192000"/>
              <a:gd name="connsiteY6353" fmla="*/ 819567 h 1436337"/>
              <a:gd name="connsiteX6354" fmla="*/ 4585832 w 12192000"/>
              <a:gd name="connsiteY6354" fmla="*/ 813839 h 1436337"/>
              <a:gd name="connsiteX6355" fmla="*/ 2307686 w 12192000"/>
              <a:gd name="connsiteY6355" fmla="*/ 813178 h 1436337"/>
              <a:gd name="connsiteX6356" fmla="*/ 2317440 w 12192000"/>
              <a:gd name="connsiteY6356" fmla="*/ 821549 h 1436337"/>
              <a:gd name="connsiteX6357" fmla="*/ 2304638 w 12192000"/>
              <a:gd name="connsiteY6357" fmla="*/ 827497 h 1436337"/>
              <a:gd name="connsiteX6358" fmla="*/ 2294884 w 12192000"/>
              <a:gd name="connsiteY6358" fmla="*/ 819126 h 1436337"/>
              <a:gd name="connsiteX6359" fmla="*/ 2307686 w 12192000"/>
              <a:gd name="connsiteY6359" fmla="*/ 813178 h 1436337"/>
              <a:gd name="connsiteX6360" fmla="*/ 6700502 w 12192000"/>
              <a:gd name="connsiteY6360" fmla="*/ 812992 h 1436337"/>
              <a:gd name="connsiteX6361" fmla="*/ 6710854 w 12192000"/>
              <a:gd name="connsiteY6361" fmla="*/ 821998 h 1436337"/>
              <a:gd name="connsiteX6362" fmla="*/ 6697131 w 12192000"/>
              <a:gd name="connsiteY6362" fmla="*/ 828218 h 1436337"/>
              <a:gd name="connsiteX6363" fmla="*/ 6686778 w 12192000"/>
              <a:gd name="connsiteY6363" fmla="*/ 819213 h 1436337"/>
              <a:gd name="connsiteX6364" fmla="*/ 6700502 w 12192000"/>
              <a:gd name="connsiteY6364" fmla="*/ 812992 h 1436337"/>
              <a:gd name="connsiteX6365" fmla="*/ 11008285 w 12192000"/>
              <a:gd name="connsiteY6365" fmla="*/ 812958 h 1436337"/>
              <a:gd name="connsiteX6366" fmla="*/ 11017734 w 12192000"/>
              <a:gd name="connsiteY6366" fmla="*/ 821329 h 1436337"/>
              <a:gd name="connsiteX6367" fmla="*/ 11004933 w 12192000"/>
              <a:gd name="connsiteY6367" fmla="*/ 827277 h 1436337"/>
              <a:gd name="connsiteX6368" fmla="*/ 10995484 w 12192000"/>
              <a:gd name="connsiteY6368" fmla="*/ 818906 h 1436337"/>
              <a:gd name="connsiteX6369" fmla="*/ 11008285 w 12192000"/>
              <a:gd name="connsiteY6369" fmla="*/ 812958 h 1436337"/>
              <a:gd name="connsiteX6370" fmla="*/ 5732262 w 12192000"/>
              <a:gd name="connsiteY6370" fmla="*/ 812737 h 1436337"/>
              <a:gd name="connsiteX6371" fmla="*/ 5741712 w 12192000"/>
              <a:gd name="connsiteY6371" fmla="*/ 821109 h 1436337"/>
              <a:gd name="connsiteX6372" fmla="*/ 5728909 w 12192000"/>
              <a:gd name="connsiteY6372" fmla="*/ 827057 h 1436337"/>
              <a:gd name="connsiteX6373" fmla="*/ 5719459 w 12192000"/>
              <a:gd name="connsiteY6373" fmla="*/ 818686 h 1436337"/>
              <a:gd name="connsiteX6374" fmla="*/ 5732262 w 12192000"/>
              <a:gd name="connsiteY6374" fmla="*/ 812737 h 1436337"/>
              <a:gd name="connsiteX6375" fmla="*/ 12007121 w 12192000"/>
              <a:gd name="connsiteY6375" fmla="*/ 812297 h 1436337"/>
              <a:gd name="connsiteX6376" fmla="*/ 12016874 w 12192000"/>
              <a:gd name="connsiteY6376" fmla="*/ 820889 h 1436337"/>
              <a:gd name="connsiteX6377" fmla="*/ 12003767 w 12192000"/>
              <a:gd name="connsiteY6377" fmla="*/ 826837 h 1436337"/>
              <a:gd name="connsiteX6378" fmla="*/ 11994014 w 12192000"/>
              <a:gd name="connsiteY6378" fmla="*/ 818245 h 1436337"/>
              <a:gd name="connsiteX6379" fmla="*/ 12007121 w 12192000"/>
              <a:gd name="connsiteY6379" fmla="*/ 812297 h 1436337"/>
              <a:gd name="connsiteX6380" fmla="*/ 772713 w 12192000"/>
              <a:gd name="connsiteY6380" fmla="*/ 810975 h 1436337"/>
              <a:gd name="connsiteX6381" fmla="*/ 780443 w 12192000"/>
              <a:gd name="connsiteY6381" fmla="*/ 814043 h 1436337"/>
              <a:gd name="connsiteX6382" fmla="*/ 780583 w 12192000"/>
              <a:gd name="connsiteY6382" fmla="*/ 813894 h 1436337"/>
              <a:gd name="connsiteX6383" fmla="*/ 789193 w 12192000"/>
              <a:gd name="connsiteY6383" fmla="*/ 812737 h 1436337"/>
              <a:gd name="connsiteX6384" fmla="*/ 796813 w 12192000"/>
              <a:gd name="connsiteY6384" fmla="*/ 815794 h 1436337"/>
              <a:gd name="connsiteX6385" fmla="*/ 797589 w 12192000"/>
              <a:gd name="connsiteY6385" fmla="*/ 817807 h 1436337"/>
              <a:gd name="connsiteX6386" fmla="*/ 804454 w 12192000"/>
              <a:gd name="connsiteY6386" fmla="*/ 816923 h 1436337"/>
              <a:gd name="connsiteX6387" fmla="*/ 810086 w 12192000"/>
              <a:gd name="connsiteY6387" fmla="*/ 819180 h 1436337"/>
              <a:gd name="connsiteX6388" fmla="*/ 812133 w 12192000"/>
              <a:gd name="connsiteY6388" fmla="*/ 817033 h 1436337"/>
              <a:gd name="connsiteX6389" fmla="*/ 820325 w 12192000"/>
              <a:gd name="connsiteY6389" fmla="*/ 815822 h 1436337"/>
              <a:gd name="connsiteX6390" fmla="*/ 829773 w 12192000"/>
              <a:gd name="connsiteY6390" fmla="*/ 823973 h 1436337"/>
              <a:gd name="connsiteX6391" fmla="*/ 817277 w 12192000"/>
              <a:gd name="connsiteY6391" fmla="*/ 829701 h 1436337"/>
              <a:gd name="connsiteX6392" fmla="*/ 811793 w 12192000"/>
              <a:gd name="connsiteY6392" fmla="*/ 827523 h 1436337"/>
              <a:gd name="connsiteX6393" fmla="*/ 809445 w 12192000"/>
              <a:gd name="connsiteY6393" fmla="*/ 830003 h 1436337"/>
              <a:gd name="connsiteX6394" fmla="*/ 801101 w 12192000"/>
              <a:gd name="connsiteY6394" fmla="*/ 831243 h 1436337"/>
              <a:gd name="connsiteX6395" fmla="*/ 793748 w 12192000"/>
              <a:gd name="connsiteY6395" fmla="*/ 828296 h 1436337"/>
              <a:gd name="connsiteX6396" fmla="*/ 792959 w 12192000"/>
              <a:gd name="connsiteY6396" fmla="*/ 826253 h 1436337"/>
              <a:gd name="connsiteX6397" fmla="*/ 785841 w 12192000"/>
              <a:gd name="connsiteY6397" fmla="*/ 827277 h 1436337"/>
              <a:gd name="connsiteX6398" fmla="*/ 778574 w 12192000"/>
              <a:gd name="connsiteY6398" fmla="*/ 824363 h 1436337"/>
              <a:gd name="connsiteX6399" fmla="*/ 778276 w 12192000"/>
              <a:gd name="connsiteY6399" fmla="*/ 824688 h 1436337"/>
              <a:gd name="connsiteX6400" fmla="*/ 769665 w 12192000"/>
              <a:gd name="connsiteY6400" fmla="*/ 825955 h 1436337"/>
              <a:gd name="connsiteX6401" fmla="*/ 759607 w 12192000"/>
              <a:gd name="connsiteY6401" fmla="*/ 817144 h 1436337"/>
              <a:gd name="connsiteX6402" fmla="*/ 772713 w 12192000"/>
              <a:gd name="connsiteY6402" fmla="*/ 810975 h 1436337"/>
              <a:gd name="connsiteX6403" fmla="*/ 9842723 w 12192000"/>
              <a:gd name="connsiteY6403" fmla="*/ 810535 h 1436337"/>
              <a:gd name="connsiteX6404" fmla="*/ 9852782 w 12192000"/>
              <a:gd name="connsiteY6404" fmla="*/ 819567 h 1436337"/>
              <a:gd name="connsiteX6405" fmla="*/ 9839371 w 12192000"/>
              <a:gd name="connsiteY6405" fmla="*/ 825735 h 1436337"/>
              <a:gd name="connsiteX6406" fmla="*/ 9829313 w 12192000"/>
              <a:gd name="connsiteY6406" fmla="*/ 816703 h 1436337"/>
              <a:gd name="connsiteX6407" fmla="*/ 9842723 w 12192000"/>
              <a:gd name="connsiteY6407" fmla="*/ 810535 h 1436337"/>
              <a:gd name="connsiteX6408" fmla="*/ 10506582 w 12192000"/>
              <a:gd name="connsiteY6408" fmla="*/ 810314 h 1436337"/>
              <a:gd name="connsiteX6409" fmla="*/ 10516944 w 12192000"/>
              <a:gd name="connsiteY6409" fmla="*/ 819567 h 1436337"/>
              <a:gd name="connsiteX6410" fmla="*/ 10503229 w 12192000"/>
              <a:gd name="connsiteY6410" fmla="*/ 825955 h 1436337"/>
              <a:gd name="connsiteX6411" fmla="*/ 10492865 w 12192000"/>
              <a:gd name="connsiteY6411" fmla="*/ 816703 h 1436337"/>
              <a:gd name="connsiteX6412" fmla="*/ 10506582 w 12192000"/>
              <a:gd name="connsiteY6412" fmla="*/ 810314 h 1436337"/>
              <a:gd name="connsiteX6413" fmla="*/ 2355183 w 12192000"/>
              <a:gd name="connsiteY6413" fmla="*/ 810314 h 1436337"/>
              <a:gd name="connsiteX6414" fmla="*/ 2365545 w 12192000"/>
              <a:gd name="connsiteY6414" fmla="*/ 819347 h 1436337"/>
              <a:gd name="connsiteX6415" fmla="*/ 2351829 w 12192000"/>
              <a:gd name="connsiteY6415" fmla="*/ 825515 h 1436337"/>
              <a:gd name="connsiteX6416" fmla="*/ 2341465 w 12192000"/>
              <a:gd name="connsiteY6416" fmla="*/ 816483 h 1436337"/>
              <a:gd name="connsiteX6417" fmla="*/ 2355183 w 12192000"/>
              <a:gd name="connsiteY6417" fmla="*/ 810314 h 1436337"/>
              <a:gd name="connsiteX6418" fmla="*/ 1984607 w 12192000"/>
              <a:gd name="connsiteY6418" fmla="*/ 810314 h 1436337"/>
              <a:gd name="connsiteX6419" fmla="*/ 1994055 w 12192000"/>
              <a:gd name="connsiteY6419" fmla="*/ 818686 h 1436337"/>
              <a:gd name="connsiteX6420" fmla="*/ 1981254 w 12192000"/>
              <a:gd name="connsiteY6420" fmla="*/ 824634 h 1436337"/>
              <a:gd name="connsiteX6421" fmla="*/ 1971805 w 12192000"/>
              <a:gd name="connsiteY6421" fmla="*/ 816263 h 1436337"/>
              <a:gd name="connsiteX6422" fmla="*/ 1984607 w 12192000"/>
              <a:gd name="connsiteY6422" fmla="*/ 810314 h 1436337"/>
              <a:gd name="connsiteX6423" fmla="*/ 7153154 w 12192000"/>
              <a:gd name="connsiteY6423" fmla="*/ 810094 h 1436337"/>
              <a:gd name="connsiteX6424" fmla="*/ 7162298 w 12192000"/>
              <a:gd name="connsiteY6424" fmla="*/ 818245 h 1436337"/>
              <a:gd name="connsiteX6425" fmla="*/ 7150106 w 12192000"/>
              <a:gd name="connsiteY6425" fmla="*/ 823973 h 1436337"/>
              <a:gd name="connsiteX6426" fmla="*/ 7140962 w 12192000"/>
              <a:gd name="connsiteY6426" fmla="*/ 815821 h 1436337"/>
              <a:gd name="connsiteX6427" fmla="*/ 7153154 w 12192000"/>
              <a:gd name="connsiteY6427" fmla="*/ 810094 h 1436337"/>
              <a:gd name="connsiteX6428" fmla="*/ 5223835 w 12192000"/>
              <a:gd name="connsiteY6428" fmla="*/ 810094 h 1436337"/>
              <a:gd name="connsiteX6429" fmla="*/ 5233285 w 12192000"/>
              <a:gd name="connsiteY6429" fmla="*/ 818245 h 1436337"/>
              <a:gd name="connsiteX6430" fmla="*/ 5220787 w 12192000"/>
              <a:gd name="connsiteY6430" fmla="*/ 823973 h 1436337"/>
              <a:gd name="connsiteX6431" fmla="*/ 5211337 w 12192000"/>
              <a:gd name="connsiteY6431" fmla="*/ 815821 h 1436337"/>
              <a:gd name="connsiteX6432" fmla="*/ 5223835 w 12192000"/>
              <a:gd name="connsiteY6432" fmla="*/ 810094 h 1436337"/>
              <a:gd name="connsiteX6433" fmla="*/ 6818176 w 12192000"/>
              <a:gd name="connsiteY6433" fmla="*/ 809873 h 1436337"/>
              <a:gd name="connsiteX6434" fmla="*/ 6828540 w 12192000"/>
              <a:gd name="connsiteY6434" fmla="*/ 818906 h 1436337"/>
              <a:gd name="connsiteX6435" fmla="*/ 6814824 w 12192000"/>
              <a:gd name="connsiteY6435" fmla="*/ 825074 h 1436337"/>
              <a:gd name="connsiteX6436" fmla="*/ 6804460 w 12192000"/>
              <a:gd name="connsiteY6436" fmla="*/ 816042 h 1436337"/>
              <a:gd name="connsiteX6437" fmla="*/ 6818176 w 12192000"/>
              <a:gd name="connsiteY6437" fmla="*/ 809873 h 1436337"/>
              <a:gd name="connsiteX6438" fmla="*/ 62287 w 12192000"/>
              <a:gd name="connsiteY6438" fmla="*/ 808993 h 1436337"/>
              <a:gd name="connsiteX6439" fmla="*/ 71735 w 12192000"/>
              <a:gd name="connsiteY6439" fmla="*/ 817364 h 1436337"/>
              <a:gd name="connsiteX6440" fmla="*/ 58934 w 12192000"/>
              <a:gd name="connsiteY6440" fmla="*/ 823091 h 1436337"/>
              <a:gd name="connsiteX6441" fmla="*/ 49485 w 12192000"/>
              <a:gd name="connsiteY6441" fmla="*/ 814720 h 1436337"/>
              <a:gd name="connsiteX6442" fmla="*/ 62287 w 12192000"/>
              <a:gd name="connsiteY6442" fmla="*/ 808993 h 1436337"/>
              <a:gd name="connsiteX6443" fmla="*/ 11260660 w 12192000"/>
              <a:gd name="connsiteY6443" fmla="*/ 808552 h 1436337"/>
              <a:gd name="connsiteX6444" fmla="*/ 11270110 w 12192000"/>
              <a:gd name="connsiteY6444" fmla="*/ 816923 h 1436337"/>
              <a:gd name="connsiteX6445" fmla="*/ 11257612 w 12192000"/>
              <a:gd name="connsiteY6445" fmla="*/ 822651 h 1436337"/>
              <a:gd name="connsiteX6446" fmla="*/ 11248164 w 12192000"/>
              <a:gd name="connsiteY6446" fmla="*/ 814280 h 1436337"/>
              <a:gd name="connsiteX6447" fmla="*/ 11260660 w 12192000"/>
              <a:gd name="connsiteY6447" fmla="*/ 808552 h 1436337"/>
              <a:gd name="connsiteX6448" fmla="*/ 9390093 w 12192000"/>
              <a:gd name="connsiteY6448" fmla="*/ 808552 h 1436337"/>
              <a:gd name="connsiteX6449" fmla="*/ 9399846 w 12192000"/>
              <a:gd name="connsiteY6449" fmla="*/ 817144 h 1436337"/>
              <a:gd name="connsiteX6450" fmla="*/ 9387044 w 12192000"/>
              <a:gd name="connsiteY6450" fmla="*/ 823091 h 1436337"/>
              <a:gd name="connsiteX6451" fmla="*/ 9377291 w 12192000"/>
              <a:gd name="connsiteY6451" fmla="*/ 814500 h 1436337"/>
              <a:gd name="connsiteX6452" fmla="*/ 9390093 w 12192000"/>
              <a:gd name="connsiteY6452" fmla="*/ 808552 h 1436337"/>
              <a:gd name="connsiteX6453" fmla="*/ 734395 w 12192000"/>
              <a:gd name="connsiteY6453" fmla="*/ 807891 h 1436337"/>
              <a:gd name="connsiteX6454" fmla="*/ 743539 w 12192000"/>
              <a:gd name="connsiteY6454" fmla="*/ 816042 h 1436337"/>
              <a:gd name="connsiteX6455" fmla="*/ 731347 w 12192000"/>
              <a:gd name="connsiteY6455" fmla="*/ 821549 h 1436337"/>
              <a:gd name="connsiteX6456" fmla="*/ 722204 w 12192000"/>
              <a:gd name="connsiteY6456" fmla="*/ 813399 h 1436337"/>
              <a:gd name="connsiteX6457" fmla="*/ 734395 w 12192000"/>
              <a:gd name="connsiteY6457" fmla="*/ 807891 h 1436337"/>
              <a:gd name="connsiteX6458" fmla="*/ 3722169 w 12192000"/>
              <a:gd name="connsiteY6458" fmla="*/ 807671 h 1436337"/>
              <a:gd name="connsiteX6459" fmla="*/ 3732835 w 12192000"/>
              <a:gd name="connsiteY6459" fmla="*/ 817144 h 1436337"/>
              <a:gd name="connsiteX6460" fmla="*/ 3718513 w 12192000"/>
              <a:gd name="connsiteY6460" fmla="*/ 823753 h 1436337"/>
              <a:gd name="connsiteX6461" fmla="*/ 3707846 w 12192000"/>
              <a:gd name="connsiteY6461" fmla="*/ 814280 h 1436337"/>
              <a:gd name="connsiteX6462" fmla="*/ 3722169 w 12192000"/>
              <a:gd name="connsiteY6462" fmla="*/ 807671 h 1436337"/>
              <a:gd name="connsiteX6463" fmla="*/ 8513484 w 12192000"/>
              <a:gd name="connsiteY6463" fmla="*/ 807450 h 1436337"/>
              <a:gd name="connsiteX6464" fmla="*/ 8522628 w 12192000"/>
              <a:gd name="connsiteY6464" fmla="*/ 815601 h 1436337"/>
              <a:gd name="connsiteX6465" fmla="*/ 8510436 w 12192000"/>
              <a:gd name="connsiteY6465" fmla="*/ 821109 h 1436337"/>
              <a:gd name="connsiteX6466" fmla="*/ 8501292 w 12192000"/>
              <a:gd name="connsiteY6466" fmla="*/ 812958 h 1436337"/>
              <a:gd name="connsiteX6467" fmla="*/ 8513484 w 12192000"/>
              <a:gd name="connsiteY6467" fmla="*/ 807450 h 1436337"/>
              <a:gd name="connsiteX6468" fmla="*/ 7686251 w 12192000"/>
              <a:gd name="connsiteY6468" fmla="*/ 806569 h 1436337"/>
              <a:gd name="connsiteX6469" fmla="*/ 7695395 w 12192000"/>
              <a:gd name="connsiteY6469" fmla="*/ 814720 h 1436337"/>
              <a:gd name="connsiteX6470" fmla="*/ 7683203 w 12192000"/>
              <a:gd name="connsiteY6470" fmla="*/ 820448 h 1436337"/>
              <a:gd name="connsiteX6471" fmla="*/ 7674059 w 12192000"/>
              <a:gd name="connsiteY6471" fmla="*/ 812297 h 1436337"/>
              <a:gd name="connsiteX6472" fmla="*/ 7686251 w 12192000"/>
              <a:gd name="connsiteY6472" fmla="*/ 806569 h 1436337"/>
              <a:gd name="connsiteX6473" fmla="*/ 8619250 w 12192000"/>
              <a:gd name="connsiteY6473" fmla="*/ 805688 h 1436337"/>
              <a:gd name="connsiteX6474" fmla="*/ 8628393 w 12192000"/>
              <a:gd name="connsiteY6474" fmla="*/ 813839 h 1436337"/>
              <a:gd name="connsiteX6475" fmla="*/ 8616201 w 12192000"/>
              <a:gd name="connsiteY6475" fmla="*/ 819347 h 1436337"/>
              <a:gd name="connsiteX6476" fmla="*/ 8607058 w 12192000"/>
              <a:gd name="connsiteY6476" fmla="*/ 811196 h 1436337"/>
              <a:gd name="connsiteX6477" fmla="*/ 8619250 w 12192000"/>
              <a:gd name="connsiteY6477" fmla="*/ 805688 h 1436337"/>
              <a:gd name="connsiteX6478" fmla="*/ 1107681 w 12192000"/>
              <a:gd name="connsiteY6478" fmla="*/ 805688 h 1436337"/>
              <a:gd name="connsiteX6479" fmla="*/ 1117739 w 12192000"/>
              <a:gd name="connsiteY6479" fmla="*/ 814500 h 1436337"/>
              <a:gd name="connsiteX6480" fmla="*/ 1104633 w 12192000"/>
              <a:gd name="connsiteY6480" fmla="*/ 820668 h 1436337"/>
              <a:gd name="connsiteX6481" fmla="*/ 1094575 w 12192000"/>
              <a:gd name="connsiteY6481" fmla="*/ 811857 h 1436337"/>
              <a:gd name="connsiteX6482" fmla="*/ 1107681 w 12192000"/>
              <a:gd name="connsiteY6482" fmla="*/ 805688 h 1436337"/>
              <a:gd name="connsiteX6483" fmla="*/ 6479237 w 12192000"/>
              <a:gd name="connsiteY6483" fmla="*/ 805688 h 1436337"/>
              <a:gd name="connsiteX6484" fmla="*/ 6489295 w 12192000"/>
              <a:gd name="connsiteY6484" fmla="*/ 814500 h 1436337"/>
              <a:gd name="connsiteX6485" fmla="*/ 6475884 w 12192000"/>
              <a:gd name="connsiteY6485" fmla="*/ 820668 h 1436337"/>
              <a:gd name="connsiteX6486" fmla="*/ 6465826 w 12192000"/>
              <a:gd name="connsiteY6486" fmla="*/ 811856 h 1436337"/>
              <a:gd name="connsiteX6487" fmla="*/ 6479237 w 12192000"/>
              <a:gd name="connsiteY6487" fmla="*/ 805688 h 1436337"/>
              <a:gd name="connsiteX6488" fmla="*/ 8973734 w 12192000"/>
              <a:gd name="connsiteY6488" fmla="*/ 805468 h 1436337"/>
              <a:gd name="connsiteX6489" fmla="*/ 8983182 w 12192000"/>
              <a:gd name="connsiteY6489" fmla="*/ 813619 h 1436337"/>
              <a:gd name="connsiteX6490" fmla="*/ 8970686 w 12192000"/>
              <a:gd name="connsiteY6490" fmla="*/ 819347 h 1436337"/>
              <a:gd name="connsiteX6491" fmla="*/ 8961237 w 12192000"/>
              <a:gd name="connsiteY6491" fmla="*/ 811196 h 1436337"/>
              <a:gd name="connsiteX6492" fmla="*/ 8973734 w 12192000"/>
              <a:gd name="connsiteY6492" fmla="*/ 805468 h 1436337"/>
              <a:gd name="connsiteX6493" fmla="*/ 7360114 w 12192000"/>
              <a:gd name="connsiteY6493" fmla="*/ 803706 h 1436337"/>
              <a:gd name="connsiteX6494" fmla="*/ 7369258 w 12192000"/>
              <a:gd name="connsiteY6494" fmla="*/ 811636 h 1436337"/>
              <a:gd name="connsiteX6495" fmla="*/ 7357066 w 12192000"/>
              <a:gd name="connsiteY6495" fmla="*/ 817144 h 1436337"/>
              <a:gd name="connsiteX6496" fmla="*/ 7347922 w 12192000"/>
              <a:gd name="connsiteY6496" fmla="*/ 809213 h 1436337"/>
              <a:gd name="connsiteX6497" fmla="*/ 7360114 w 12192000"/>
              <a:gd name="connsiteY6497" fmla="*/ 803706 h 1436337"/>
              <a:gd name="connsiteX6498" fmla="*/ 838024 w 12192000"/>
              <a:gd name="connsiteY6498" fmla="*/ 803265 h 1436337"/>
              <a:gd name="connsiteX6499" fmla="*/ 847168 w 12192000"/>
              <a:gd name="connsiteY6499" fmla="*/ 811416 h 1436337"/>
              <a:gd name="connsiteX6500" fmla="*/ 834976 w 12192000"/>
              <a:gd name="connsiteY6500" fmla="*/ 816923 h 1436337"/>
              <a:gd name="connsiteX6501" fmla="*/ 825833 w 12192000"/>
              <a:gd name="connsiteY6501" fmla="*/ 808772 h 1436337"/>
              <a:gd name="connsiteX6502" fmla="*/ 838024 w 12192000"/>
              <a:gd name="connsiteY6502" fmla="*/ 803265 h 1436337"/>
              <a:gd name="connsiteX6503" fmla="*/ 6154398 w 12192000"/>
              <a:gd name="connsiteY6503" fmla="*/ 803258 h 1436337"/>
              <a:gd name="connsiteX6504" fmla="*/ 6164197 w 12192000"/>
              <a:gd name="connsiteY6504" fmla="*/ 811976 h 1436337"/>
              <a:gd name="connsiteX6505" fmla="*/ 6151123 w 12192000"/>
              <a:gd name="connsiteY6505" fmla="*/ 818049 h 1436337"/>
              <a:gd name="connsiteX6506" fmla="*/ 6141324 w 12192000"/>
              <a:gd name="connsiteY6506" fmla="*/ 809330 h 1436337"/>
              <a:gd name="connsiteX6507" fmla="*/ 6154398 w 12192000"/>
              <a:gd name="connsiteY6507" fmla="*/ 803258 h 1436337"/>
              <a:gd name="connsiteX6508" fmla="*/ 633205 w 12192000"/>
              <a:gd name="connsiteY6508" fmla="*/ 802604 h 1436337"/>
              <a:gd name="connsiteX6509" fmla="*/ 642349 w 12192000"/>
              <a:gd name="connsiteY6509" fmla="*/ 810755 h 1436337"/>
              <a:gd name="connsiteX6510" fmla="*/ 630157 w 12192000"/>
              <a:gd name="connsiteY6510" fmla="*/ 816263 h 1436337"/>
              <a:gd name="connsiteX6511" fmla="*/ 621013 w 12192000"/>
              <a:gd name="connsiteY6511" fmla="*/ 808112 h 1436337"/>
              <a:gd name="connsiteX6512" fmla="*/ 633205 w 12192000"/>
              <a:gd name="connsiteY6512" fmla="*/ 802604 h 1436337"/>
              <a:gd name="connsiteX6513" fmla="*/ 7049450 w 12192000"/>
              <a:gd name="connsiteY6513" fmla="*/ 802339 h 1436337"/>
              <a:gd name="connsiteX6514" fmla="*/ 7058744 w 12192000"/>
              <a:gd name="connsiteY6514" fmla="*/ 810552 h 1436337"/>
              <a:gd name="connsiteX6515" fmla="*/ 7054481 w 12192000"/>
              <a:gd name="connsiteY6515" fmla="*/ 815107 h 1436337"/>
              <a:gd name="connsiteX6516" fmla="*/ 7051456 w 12192000"/>
              <a:gd name="connsiteY6516" fmla="*/ 815537 h 1436337"/>
              <a:gd name="connsiteX6517" fmla="*/ 7055693 w 12192000"/>
              <a:gd name="connsiteY6517" fmla="*/ 817226 h 1436337"/>
              <a:gd name="connsiteX6518" fmla="*/ 7058056 w 12192000"/>
              <a:gd name="connsiteY6518" fmla="*/ 822651 h 1436337"/>
              <a:gd name="connsiteX6519" fmla="*/ 7054817 w 12192000"/>
              <a:gd name="connsiteY6519" fmla="*/ 826072 h 1436337"/>
              <a:gd name="connsiteX6520" fmla="*/ 7055007 w 12192000"/>
              <a:gd name="connsiteY6520" fmla="*/ 826148 h 1436337"/>
              <a:gd name="connsiteX6521" fmla="*/ 7057141 w 12192000"/>
              <a:gd name="connsiteY6521" fmla="*/ 831683 h 1436337"/>
              <a:gd name="connsiteX6522" fmla="*/ 7055229 w 12192000"/>
              <a:gd name="connsiteY6522" fmla="*/ 833721 h 1436337"/>
              <a:gd name="connsiteX6523" fmla="*/ 7057141 w 12192000"/>
              <a:gd name="connsiteY6523" fmla="*/ 838512 h 1436337"/>
              <a:gd name="connsiteX6524" fmla="*/ 7056149 w 12192000"/>
              <a:gd name="connsiteY6524" fmla="*/ 839558 h 1436337"/>
              <a:gd name="connsiteX6525" fmla="*/ 7057750 w 12192000"/>
              <a:gd name="connsiteY6525" fmla="*/ 843579 h 1436337"/>
              <a:gd name="connsiteX6526" fmla="*/ 7056688 w 12192000"/>
              <a:gd name="connsiteY6526" fmla="*/ 844708 h 1436337"/>
              <a:gd name="connsiteX6527" fmla="*/ 7058055 w 12192000"/>
              <a:gd name="connsiteY6527" fmla="*/ 848205 h 1436337"/>
              <a:gd name="connsiteX6528" fmla="*/ 7056694 w 12192000"/>
              <a:gd name="connsiteY6528" fmla="*/ 849661 h 1436337"/>
              <a:gd name="connsiteX6529" fmla="*/ 7058360 w 12192000"/>
              <a:gd name="connsiteY6529" fmla="*/ 853933 h 1436337"/>
              <a:gd name="connsiteX6530" fmla="*/ 7056128 w 12192000"/>
              <a:gd name="connsiteY6530" fmla="*/ 856315 h 1436337"/>
              <a:gd name="connsiteX6531" fmla="*/ 7058360 w 12192000"/>
              <a:gd name="connsiteY6531" fmla="*/ 861864 h 1436337"/>
              <a:gd name="connsiteX6532" fmla="*/ 7053833 w 12192000"/>
              <a:gd name="connsiteY6532" fmla="*/ 866623 h 1436337"/>
              <a:gd name="connsiteX6533" fmla="*/ 7055197 w 12192000"/>
              <a:gd name="connsiteY6533" fmla="*/ 867178 h 1436337"/>
              <a:gd name="connsiteX6534" fmla="*/ 7057750 w 12192000"/>
              <a:gd name="connsiteY6534" fmla="*/ 873539 h 1436337"/>
              <a:gd name="connsiteX6535" fmla="*/ 7052683 w 12192000"/>
              <a:gd name="connsiteY6535" fmla="*/ 879019 h 1436337"/>
              <a:gd name="connsiteX6536" fmla="*/ 7046629 w 12192000"/>
              <a:gd name="connsiteY6536" fmla="*/ 879847 h 1436337"/>
              <a:gd name="connsiteX6537" fmla="*/ 7053521 w 12192000"/>
              <a:gd name="connsiteY6537" fmla="*/ 882626 h 1436337"/>
              <a:gd name="connsiteX6538" fmla="*/ 7056226 w 12192000"/>
              <a:gd name="connsiteY6538" fmla="*/ 889180 h 1436337"/>
              <a:gd name="connsiteX6539" fmla="*/ 7040986 w 12192000"/>
              <a:gd name="connsiteY6539" fmla="*/ 896230 h 1436337"/>
              <a:gd name="connsiteX6540" fmla="*/ 7029403 w 12192000"/>
              <a:gd name="connsiteY6540" fmla="*/ 886096 h 1436337"/>
              <a:gd name="connsiteX6541" fmla="*/ 7034623 w 12192000"/>
              <a:gd name="connsiteY6541" fmla="*/ 880423 h 1436337"/>
              <a:gd name="connsiteX6542" fmla="*/ 7040850 w 12192000"/>
              <a:gd name="connsiteY6542" fmla="*/ 879568 h 1436337"/>
              <a:gd name="connsiteX6543" fmla="*/ 7034090 w 12192000"/>
              <a:gd name="connsiteY6543" fmla="*/ 876816 h 1436337"/>
              <a:gd name="connsiteX6544" fmla="*/ 7031537 w 12192000"/>
              <a:gd name="connsiteY6544" fmla="*/ 870455 h 1436337"/>
              <a:gd name="connsiteX6545" fmla="*/ 7036203 w 12192000"/>
              <a:gd name="connsiteY6545" fmla="*/ 865409 h 1436337"/>
              <a:gd name="connsiteX6546" fmla="*/ 7035271 w 12192000"/>
              <a:gd name="connsiteY6546" fmla="*/ 865030 h 1436337"/>
              <a:gd name="connsiteX6547" fmla="*/ 7032757 w 12192000"/>
              <a:gd name="connsiteY6547" fmla="*/ 858779 h 1436337"/>
              <a:gd name="connsiteX6548" fmla="*/ 7035330 w 12192000"/>
              <a:gd name="connsiteY6548" fmla="*/ 856175 h 1436337"/>
              <a:gd name="connsiteX6549" fmla="*/ 7033366 w 12192000"/>
              <a:gd name="connsiteY6549" fmla="*/ 851069 h 1436337"/>
              <a:gd name="connsiteX6550" fmla="*/ 7035185 w 12192000"/>
              <a:gd name="connsiteY6550" fmla="*/ 849215 h 1436337"/>
              <a:gd name="connsiteX6551" fmla="*/ 7033671 w 12192000"/>
              <a:gd name="connsiteY6551" fmla="*/ 845341 h 1436337"/>
              <a:gd name="connsiteX6552" fmla="*/ 7034962 w 12192000"/>
              <a:gd name="connsiteY6552" fmla="*/ 843959 h 1436337"/>
              <a:gd name="connsiteX6553" fmla="*/ 7033671 w 12192000"/>
              <a:gd name="connsiteY6553" fmla="*/ 840715 h 1436337"/>
              <a:gd name="connsiteX6554" fmla="*/ 7035029 w 12192000"/>
              <a:gd name="connsiteY6554" fmla="*/ 839271 h 1436337"/>
              <a:gd name="connsiteX6555" fmla="*/ 7033672 w 12192000"/>
              <a:gd name="connsiteY6555" fmla="*/ 835868 h 1436337"/>
              <a:gd name="connsiteX6556" fmla="*/ 7035965 w 12192000"/>
              <a:gd name="connsiteY6556" fmla="*/ 833409 h 1436337"/>
              <a:gd name="connsiteX6557" fmla="*/ 7034281 w 12192000"/>
              <a:gd name="connsiteY6557" fmla="*/ 829040 h 1436337"/>
              <a:gd name="connsiteX6558" fmla="*/ 7037753 w 12192000"/>
              <a:gd name="connsiteY6558" fmla="*/ 825403 h 1436337"/>
              <a:gd name="connsiteX6559" fmla="*/ 7035500 w 12192000"/>
              <a:gd name="connsiteY6559" fmla="*/ 820227 h 1436337"/>
              <a:gd name="connsiteX6560" fmla="*/ 7039843 w 12192000"/>
              <a:gd name="connsiteY6560" fmla="*/ 815436 h 1436337"/>
              <a:gd name="connsiteX6561" fmla="*/ 7043204 w 12192000"/>
              <a:gd name="connsiteY6561" fmla="*/ 814977 h 1436337"/>
              <a:gd name="connsiteX6562" fmla="*/ 7039158 w 12192000"/>
              <a:gd name="connsiteY6562" fmla="*/ 813335 h 1436337"/>
              <a:gd name="connsiteX6563" fmla="*/ 7037075 w 12192000"/>
              <a:gd name="connsiteY6563" fmla="*/ 808046 h 1436337"/>
              <a:gd name="connsiteX6564" fmla="*/ 7049450 w 12192000"/>
              <a:gd name="connsiteY6564" fmla="*/ 802339 h 1436337"/>
              <a:gd name="connsiteX6565" fmla="*/ 8007513 w 12192000"/>
              <a:gd name="connsiteY6565" fmla="*/ 802163 h 1436337"/>
              <a:gd name="connsiteX6566" fmla="*/ 8016657 w 12192000"/>
              <a:gd name="connsiteY6566" fmla="*/ 810314 h 1436337"/>
              <a:gd name="connsiteX6567" fmla="*/ 8004160 w 12192000"/>
              <a:gd name="connsiteY6567" fmla="*/ 816042 h 1436337"/>
              <a:gd name="connsiteX6568" fmla="*/ 7995016 w 12192000"/>
              <a:gd name="connsiteY6568" fmla="*/ 807891 h 1436337"/>
              <a:gd name="connsiteX6569" fmla="*/ 8007513 w 12192000"/>
              <a:gd name="connsiteY6569" fmla="*/ 802163 h 1436337"/>
              <a:gd name="connsiteX6570" fmla="*/ 7256177 w 12192000"/>
              <a:gd name="connsiteY6570" fmla="*/ 801723 h 1436337"/>
              <a:gd name="connsiteX6571" fmla="*/ 7265321 w 12192000"/>
              <a:gd name="connsiteY6571" fmla="*/ 809653 h 1436337"/>
              <a:gd name="connsiteX6572" fmla="*/ 7253129 w 12192000"/>
              <a:gd name="connsiteY6572" fmla="*/ 815161 h 1436337"/>
              <a:gd name="connsiteX6573" fmla="*/ 7243985 w 12192000"/>
              <a:gd name="connsiteY6573" fmla="*/ 807230 h 1436337"/>
              <a:gd name="connsiteX6574" fmla="*/ 7256177 w 12192000"/>
              <a:gd name="connsiteY6574" fmla="*/ 801723 h 1436337"/>
              <a:gd name="connsiteX6575" fmla="*/ 3914208 w 12192000"/>
              <a:gd name="connsiteY6575" fmla="*/ 801723 h 1436337"/>
              <a:gd name="connsiteX6576" fmla="*/ 3924880 w 12192000"/>
              <a:gd name="connsiteY6576" fmla="*/ 810975 h 1436337"/>
              <a:gd name="connsiteX6577" fmla="*/ 3910860 w 12192000"/>
              <a:gd name="connsiteY6577" fmla="*/ 817364 h 1436337"/>
              <a:gd name="connsiteX6578" fmla="*/ 3900188 w 12192000"/>
              <a:gd name="connsiteY6578" fmla="*/ 808111 h 1436337"/>
              <a:gd name="connsiteX6579" fmla="*/ 3914208 w 12192000"/>
              <a:gd name="connsiteY6579" fmla="*/ 801723 h 1436337"/>
              <a:gd name="connsiteX6580" fmla="*/ 8409241 w 12192000"/>
              <a:gd name="connsiteY6580" fmla="*/ 801503 h 1436337"/>
              <a:gd name="connsiteX6581" fmla="*/ 8418385 w 12192000"/>
              <a:gd name="connsiteY6581" fmla="*/ 809653 h 1436337"/>
              <a:gd name="connsiteX6582" fmla="*/ 8406193 w 12192000"/>
              <a:gd name="connsiteY6582" fmla="*/ 815161 h 1436337"/>
              <a:gd name="connsiteX6583" fmla="*/ 8397049 w 12192000"/>
              <a:gd name="connsiteY6583" fmla="*/ 807010 h 1436337"/>
              <a:gd name="connsiteX6584" fmla="*/ 8409241 w 12192000"/>
              <a:gd name="connsiteY6584" fmla="*/ 801503 h 1436337"/>
              <a:gd name="connsiteX6585" fmla="*/ 4842212 w 12192000"/>
              <a:gd name="connsiteY6585" fmla="*/ 801503 h 1436337"/>
              <a:gd name="connsiteX6586" fmla="*/ 4851356 w 12192000"/>
              <a:gd name="connsiteY6586" fmla="*/ 809653 h 1436337"/>
              <a:gd name="connsiteX6587" fmla="*/ 4839164 w 12192000"/>
              <a:gd name="connsiteY6587" fmla="*/ 815161 h 1436337"/>
              <a:gd name="connsiteX6588" fmla="*/ 4830018 w 12192000"/>
              <a:gd name="connsiteY6588" fmla="*/ 807010 h 1436337"/>
              <a:gd name="connsiteX6589" fmla="*/ 4842212 w 12192000"/>
              <a:gd name="connsiteY6589" fmla="*/ 801503 h 1436337"/>
              <a:gd name="connsiteX6590" fmla="*/ 2418328 w 12192000"/>
              <a:gd name="connsiteY6590" fmla="*/ 801502 h 1436337"/>
              <a:gd name="connsiteX6591" fmla="*/ 2425720 w 12192000"/>
              <a:gd name="connsiteY6591" fmla="*/ 804449 h 1436337"/>
              <a:gd name="connsiteX6592" fmla="*/ 2425783 w 12192000"/>
              <a:gd name="connsiteY6592" fmla="*/ 804592 h 1436337"/>
              <a:gd name="connsiteX6593" fmla="*/ 2426769 w 12192000"/>
              <a:gd name="connsiteY6593" fmla="*/ 803540 h 1436337"/>
              <a:gd name="connsiteX6594" fmla="*/ 2435380 w 12192000"/>
              <a:gd name="connsiteY6594" fmla="*/ 802383 h 1436337"/>
              <a:gd name="connsiteX6595" fmla="*/ 2445133 w 12192000"/>
              <a:gd name="connsiteY6595" fmla="*/ 810975 h 1436337"/>
              <a:gd name="connsiteX6596" fmla="*/ 2432026 w 12192000"/>
              <a:gd name="connsiteY6596" fmla="*/ 816923 h 1436337"/>
              <a:gd name="connsiteX6597" fmla="*/ 2424407 w 12192000"/>
              <a:gd name="connsiteY6597" fmla="*/ 813867 h 1436337"/>
              <a:gd name="connsiteX6598" fmla="*/ 2424376 w 12192000"/>
              <a:gd name="connsiteY6598" fmla="*/ 813788 h 1436337"/>
              <a:gd name="connsiteX6599" fmla="*/ 2423624 w 12192000"/>
              <a:gd name="connsiteY6599" fmla="*/ 814582 h 1436337"/>
              <a:gd name="connsiteX6600" fmla="*/ 2415281 w 12192000"/>
              <a:gd name="connsiteY6600" fmla="*/ 815821 h 1436337"/>
              <a:gd name="connsiteX6601" fmla="*/ 2405527 w 12192000"/>
              <a:gd name="connsiteY6601" fmla="*/ 807450 h 1436337"/>
              <a:gd name="connsiteX6602" fmla="*/ 2418328 w 12192000"/>
              <a:gd name="connsiteY6602" fmla="*/ 801502 h 1436337"/>
              <a:gd name="connsiteX6603" fmla="*/ 302179 w 12192000"/>
              <a:gd name="connsiteY6603" fmla="*/ 801282 h 1436337"/>
              <a:gd name="connsiteX6604" fmla="*/ 311628 w 12192000"/>
              <a:gd name="connsiteY6604" fmla="*/ 809433 h 1436337"/>
              <a:gd name="connsiteX6605" fmla="*/ 299131 w 12192000"/>
              <a:gd name="connsiteY6605" fmla="*/ 815161 h 1436337"/>
              <a:gd name="connsiteX6606" fmla="*/ 289683 w 12192000"/>
              <a:gd name="connsiteY6606" fmla="*/ 807010 h 1436337"/>
              <a:gd name="connsiteX6607" fmla="*/ 302179 w 12192000"/>
              <a:gd name="connsiteY6607" fmla="*/ 801282 h 1436337"/>
              <a:gd name="connsiteX6608" fmla="*/ 10629721 w 12192000"/>
              <a:gd name="connsiteY6608" fmla="*/ 800842 h 1436337"/>
              <a:gd name="connsiteX6609" fmla="*/ 10640085 w 12192000"/>
              <a:gd name="connsiteY6609" fmla="*/ 810094 h 1436337"/>
              <a:gd name="connsiteX6610" fmla="*/ 10626368 w 12192000"/>
              <a:gd name="connsiteY6610" fmla="*/ 816483 h 1436337"/>
              <a:gd name="connsiteX6611" fmla="*/ 10616005 w 12192000"/>
              <a:gd name="connsiteY6611" fmla="*/ 807230 h 1436337"/>
              <a:gd name="connsiteX6612" fmla="*/ 10629721 w 12192000"/>
              <a:gd name="connsiteY6612" fmla="*/ 800842 h 1436337"/>
              <a:gd name="connsiteX6613" fmla="*/ 4738264 w 12192000"/>
              <a:gd name="connsiteY6613" fmla="*/ 800842 h 1436337"/>
              <a:gd name="connsiteX6614" fmla="*/ 4747410 w 12192000"/>
              <a:gd name="connsiteY6614" fmla="*/ 808993 h 1436337"/>
              <a:gd name="connsiteX6615" fmla="*/ 4735217 w 12192000"/>
              <a:gd name="connsiteY6615" fmla="*/ 814500 h 1436337"/>
              <a:gd name="connsiteX6616" fmla="*/ 4726073 w 12192000"/>
              <a:gd name="connsiteY6616" fmla="*/ 806349 h 1436337"/>
              <a:gd name="connsiteX6617" fmla="*/ 4738264 w 12192000"/>
              <a:gd name="connsiteY6617" fmla="*/ 800842 h 1436337"/>
              <a:gd name="connsiteX6618" fmla="*/ 4433401 w 12192000"/>
              <a:gd name="connsiteY6618" fmla="*/ 800401 h 1436337"/>
              <a:gd name="connsiteX6619" fmla="*/ 4442849 w 12192000"/>
              <a:gd name="connsiteY6619" fmla="*/ 808772 h 1436337"/>
              <a:gd name="connsiteX6620" fmla="*/ 4430047 w 12192000"/>
              <a:gd name="connsiteY6620" fmla="*/ 814500 h 1436337"/>
              <a:gd name="connsiteX6621" fmla="*/ 4420602 w 12192000"/>
              <a:gd name="connsiteY6621" fmla="*/ 806129 h 1436337"/>
              <a:gd name="connsiteX6622" fmla="*/ 4433401 w 12192000"/>
              <a:gd name="connsiteY6622" fmla="*/ 800401 h 1436337"/>
              <a:gd name="connsiteX6623" fmla="*/ 4157785 w 12192000"/>
              <a:gd name="connsiteY6623" fmla="*/ 799740 h 1436337"/>
              <a:gd name="connsiteX6624" fmla="*/ 4167842 w 12192000"/>
              <a:gd name="connsiteY6624" fmla="*/ 808552 h 1436337"/>
              <a:gd name="connsiteX6625" fmla="*/ 4154434 w 12192000"/>
              <a:gd name="connsiteY6625" fmla="*/ 814720 h 1436337"/>
              <a:gd name="connsiteX6626" fmla="*/ 4144374 w 12192000"/>
              <a:gd name="connsiteY6626" fmla="*/ 805909 h 1436337"/>
              <a:gd name="connsiteX6627" fmla="*/ 4157785 w 12192000"/>
              <a:gd name="connsiteY6627" fmla="*/ 799740 h 1436337"/>
              <a:gd name="connsiteX6628" fmla="*/ 11684640 w 12192000"/>
              <a:gd name="connsiteY6628" fmla="*/ 799520 h 1436337"/>
              <a:gd name="connsiteX6629" fmla="*/ 11694394 w 12192000"/>
              <a:gd name="connsiteY6629" fmla="*/ 807891 h 1436337"/>
              <a:gd name="connsiteX6630" fmla="*/ 11681593 w 12192000"/>
              <a:gd name="connsiteY6630" fmla="*/ 813839 h 1436337"/>
              <a:gd name="connsiteX6631" fmla="*/ 11671839 w 12192000"/>
              <a:gd name="connsiteY6631" fmla="*/ 805468 h 1436337"/>
              <a:gd name="connsiteX6632" fmla="*/ 11684640 w 12192000"/>
              <a:gd name="connsiteY6632" fmla="*/ 799520 h 1436337"/>
              <a:gd name="connsiteX6633" fmla="*/ 5332658 w 12192000"/>
              <a:gd name="connsiteY6633" fmla="*/ 799300 h 1436337"/>
              <a:gd name="connsiteX6634" fmla="*/ 5342108 w 12192000"/>
              <a:gd name="connsiteY6634" fmla="*/ 807450 h 1436337"/>
              <a:gd name="connsiteX6635" fmla="*/ 5329610 w 12192000"/>
              <a:gd name="connsiteY6635" fmla="*/ 813178 h 1436337"/>
              <a:gd name="connsiteX6636" fmla="*/ 5320161 w 12192000"/>
              <a:gd name="connsiteY6636" fmla="*/ 805027 h 1436337"/>
              <a:gd name="connsiteX6637" fmla="*/ 5332658 w 12192000"/>
              <a:gd name="connsiteY6637" fmla="*/ 799300 h 1436337"/>
              <a:gd name="connsiteX6638" fmla="*/ 2374674 w 12192000"/>
              <a:gd name="connsiteY6638" fmla="*/ 799300 h 1436337"/>
              <a:gd name="connsiteX6639" fmla="*/ 2382712 w 12192000"/>
              <a:gd name="connsiteY6639" fmla="*/ 802604 h 1436337"/>
              <a:gd name="connsiteX6640" fmla="*/ 2383847 w 12192000"/>
              <a:gd name="connsiteY6640" fmla="*/ 805506 h 1436337"/>
              <a:gd name="connsiteX6641" fmla="*/ 2391421 w 12192000"/>
              <a:gd name="connsiteY6641" fmla="*/ 804366 h 1436337"/>
              <a:gd name="connsiteX6642" fmla="*/ 2402087 w 12192000"/>
              <a:gd name="connsiteY6642" fmla="*/ 813839 h 1436337"/>
              <a:gd name="connsiteX6643" fmla="*/ 2387762 w 12192000"/>
              <a:gd name="connsiteY6643" fmla="*/ 820448 h 1436337"/>
              <a:gd name="connsiteX6644" fmla="*/ 2379457 w 12192000"/>
              <a:gd name="connsiteY6644" fmla="*/ 817033 h 1436337"/>
              <a:gd name="connsiteX6645" fmla="*/ 2378268 w 12192000"/>
              <a:gd name="connsiteY6645" fmla="*/ 813984 h 1436337"/>
              <a:gd name="connsiteX6646" fmla="*/ 2371016 w 12192000"/>
              <a:gd name="connsiteY6646" fmla="*/ 814940 h 1436337"/>
              <a:gd name="connsiteX6647" fmla="*/ 2360650 w 12192000"/>
              <a:gd name="connsiteY6647" fmla="*/ 805688 h 1436337"/>
              <a:gd name="connsiteX6648" fmla="*/ 2374674 w 12192000"/>
              <a:gd name="connsiteY6648" fmla="*/ 799300 h 1436337"/>
              <a:gd name="connsiteX6649" fmla="*/ 1879454 w 12192000"/>
              <a:gd name="connsiteY6649" fmla="*/ 799300 h 1436337"/>
              <a:gd name="connsiteX6650" fmla="*/ 1888903 w 12192000"/>
              <a:gd name="connsiteY6650" fmla="*/ 807671 h 1436337"/>
              <a:gd name="connsiteX6651" fmla="*/ 1876101 w 12192000"/>
              <a:gd name="connsiteY6651" fmla="*/ 813619 h 1436337"/>
              <a:gd name="connsiteX6652" fmla="*/ 1866652 w 12192000"/>
              <a:gd name="connsiteY6652" fmla="*/ 805248 h 1436337"/>
              <a:gd name="connsiteX6653" fmla="*/ 1879454 w 12192000"/>
              <a:gd name="connsiteY6653" fmla="*/ 799300 h 1436337"/>
              <a:gd name="connsiteX6654" fmla="*/ 11028098 w 12192000"/>
              <a:gd name="connsiteY6654" fmla="*/ 798419 h 1436337"/>
              <a:gd name="connsiteX6655" fmla="*/ 11038156 w 12192000"/>
              <a:gd name="connsiteY6655" fmla="*/ 807451 h 1436337"/>
              <a:gd name="connsiteX6656" fmla="*/ 11034529 w 12192000"/>
              <a:gd name="connsiteY6656" fmla="*/ 811340 h 1436337"/>
              <a:gd name="connsiteX6657" fmla="*/ 11040291 w 12192000"/>
              <a:gd name="connsiteY6657" fmla="*/ 810535 h 1436337"/>
              <a:gd name="connsiteX6658" fmla="*/ 11047643 w 12192000"/>
              <a:gd name="connsiteY6658" fmla="*/ 813481 h 1436337"/>
              <a:gd name="connsiteX6659" fmla="*/ 11049226 w 12192000"/>
              <a:gd name="connsiteY6659" fmla="*/ 817582 h 1436337"/>
              <a:gd name="connsiteX6660" fmla="*/ 11057359 w 12192000"/>
              <a:gd name="connsiteY6660" fmla="*/ 816483 h 1436337"/>
              <a:gd name="connsiteX6661" fmla="*/ 11067417 w 12192000"/>
              <a:gd name="connsiteY6661" fmla="*/ 825294 h 1436337"/>
              <a:gd name="connsiteX6662" fmla="*/ 11054005 w 12192000"/>
              <a:gd name="connsiteY6662" fmla="*/ 831463 h 1436337"/>
              <a:gd name="connsiteX6663" fmla="*/ 11046233 w 12192000"/>
              <a:gd name="connsiteY6663" fmla="*/ 828379 h 1436337"/>
              <a:gd name="connsiteX6664" fmla="*/ 11044348 w 12192000"/>
              <a:gd name="connsiteY6664" fmla="*/ 823654 h 1436337"/>
              <a:gd name="connsiteX6665" fmla="*/ 11037242 w 12192000"/>
              <a:gd name="connsiteY6665" fmla="*/ 824634 h 1436337"/>
              <a:gd name="connsiteX6666" fmla="*/ 11027792 w 12192000"/>
              <a:gd name="connsiteY6666" fmla="*/ 816263 h 1436337"/>
              <a:gd name="connsiteX6667" fmla="*/ 11031168 w 12192000"/>
              <a:gd name="connsiteY6667" fmla="*/ 812751 h 1436337"/>
              <a:gd name="connsiteX6668" fmla="*/ 11024744 w 12192000"/>
              <a:gd name="connsiteY6668" fmla="*/ 813619 h 1436337"/>
              <a:gd name="connsiteX6669" fmla="*/ 11014686 w 12192000"/>
              <a:gd name="connsiteY6669" fmla="*/ 804587 h 1436337"/>
              <a:gd name="connsiteX6670" fmla="*/ 11028098 w 12192000"/>
              <a:gd name="connsiteY6670" fmla="*/ 798419 h 1436337"/>
              <a:gd name="connsiteX6671" fmla="*/ 9234949 w 12192000"/>
              <a:gd name="connsiteY6671" fmla="*/ 797757 h 1436337"/>
              <a:gd name="connsiteX6672" fmla="*/ 9244397 w 12192000"/>
              <a:gd name="connsiteY6672" fmla="*/ 806129 h 1436337"/>
              <a:gd name="connsiteX6673" fmla="*/ 9231596 w 12192000"/>
              <a:gd name="connsiteY6673" fmla="*/ 811856 h 1436337"/>
              <a:gd name="connsiteX6674" fmla="*/ 9222147 w 12192000"/>
              <a:gd name="connsiteY6674" fmla="*/ 803485 h 1436337"/>
              <a:gd name="connsiteX6675" fmla="*/ 9234949 w 12192000"/>
              <a:gd name="connsiteY6675" fmla="*/ 797757 h 1436337"/>
              <a:gd name="connsiteX6676" fmla="*/ 7794761 w 12192000"/>
              <a:gd name="connsiteY6676" fmla="*/ 797537 h 1436337"/>
              <a:gd name="connsiteX6677" fmla="*/ 7803905 w 12192000"/>
              <a:gd name="connsiteY6677" fmla="*/ 805688 h 1436337"/>
              <a:gd name="connsiteX6678" fmla="*/ 7791713 w 12192000"/>
              <a:gd name="connsiteY6678" fmla="*/ 811416 h 1436337"/>
              <a:gd name="connsiteX6679" fmla="*/ 7782569 w 12192000"/>
              <a:gd name="connsiteY6679" fmla="*/ 803265 h 1436337"/>
              <a:gd name="connsiteX6680" fmla="*/ 7794761 w 12192000"/>
              <a:gd name="connsiteY6680" fmla="*/ 797537 h 1436337"/>
              <a:gd name="connsiteX6681" fmla="*/ 1447239 w 12192000"/>
              <a:gd name="connsiteY6681" fmla="*/ 797537 h 1436337"/>
              <a:gd name="connsiteX6682" fmla="*/ 1456993 w 12192000"/>
              <a:gd name="connsiteY6682" fmla="*/ 806129 h 1436337"/>
              <a:gd name="connsiteX6683" fmla="*/ 1443886 w 12192000"/>
              <a:gd name="connsiteY6683" fmla="*/ 812077 h 1436337"/>
              <a:gd name="connsiteX6684" fmla="*/ 1434133 w 12192000"/>
              <a:gd name="connsiteY6684" fmla="*/ 803485 h 1436337"/>
              <a:gd name="connsiteX6685" fmla="*/ 1447239 w 12192000"/>
              <a:gd name="connsiteY6685" fmla="*/ 797537 h 1436337"/>
              <a:gd name="connsiteX6686" fmla="*/ 998260 w 12192000"/>
              <a:gd name="connsiteY6686" fmla="*/ 797537 h 1436337"/>
              <a:gd name="connsiteX6687" fmla="*/ 1008318 w 12192000"/>
              <a:gd name="connsiteY6687" fmla="*/ 806349 h 1436337"/>
              <a:gd name="connsiteX6688" fmla="*/ 995213 w 12192000"/>
              <a:gd name="connsiteY6688" fmla="*/ 812517 h 1436337"/>
              <a:gd name="connsiteX6689" fmla="*/ 985154 w 12192000"/>
              <a:gd name="connsiteY6689" fmla="*/ 803705 h 1436337"/>
              <a:gd name="connsiteX6690" fmla="*/ 998260 w 12192000"/>
              <a:gd name="connsiteY6690" fmla="*/ 797537 h 1436337"/>
              <a:gd name="connsiteX6691" fmla="*/ 5844639 w 12192000"/>
              <a:gd name="connsiteY6691" fmla="*/ 796876 h 1436337"/>
              <a:gd name="connsiteX6692" fmla="*/ 5854088 w 12192000"/>
              <a:gd name="connsiteY6692" fmla="*/ 805247 h 1436337"/>
              <a:gd name="connsiteX6693" fmla="*/ 5841287 w 12192000"/>
              <a:gd name="connsiteY6693" fmla="*/ 811195 h 1436337"/>
              <a:gd name="connsiteX6694" fmla="*/ 5831838 w 12192000"/>
              <a:gd name="connsiteY6694" fmla="*/ 802824 h 1436337"/>
              <a:gd name="connsiteX6695" fmla="*/ 5844639 w 12192000"/>
              <a:gd name="connsiteY6695" fmla="*/ 796876 h 1436337"/>
              <a:gd name="connsiteX6696" fmla="*/ 7466185 w 12192000"/>
              <a:gd name="connsiteY6696" fmla="*/ 796656 h 1436337"/>
              <a:gd name="connsiteX6697" fmla="*/ 7475329 w 12192000"/>
              <a:gd name="connsiteY6697" fmla="*/ 804587 h 1436337"/>
              <a:gd name="connsiteX6698" fmla="*/ 7463136 w 12192000"/>
              <a:gd name="connsiteY6698" fmla="*/ 810094 h 1436337"/>
              <a:gd name="connsiteX6699" fmla="*/ 7453993 w 12192000"/>
              <a:gd name="connsiteY6699" fmla="*/ 802163 h 1436337"/>
              <a:gd name="connsiteX6700" fmla="*/ 7466185 w 12192000"/>
              <a:gd name="connsiteY6700" fmla="*/ 796656 h 1436337"/>
              <a:gd name="connsiteX6701" fmla="*/ 7902051 w 12192000"/>
              <a:gd name="connsiteY6701" fmla="*/ 795775 h 1436337"/>
              <a:gd name="connsiteX6702" fmla="*/ 7911195 w 12192000"/>
              <a:gd name="connsiteY6702" fmla="*/ 803926 h 1436337"/>
              <a:gd name="connsiteX6703" fmla="*/ 7898698 w 12192000"/>
              <a:gd name="connsiteY6703" fmla="*/ 809653 h 1436337"/>
              <a:gd name="connsiteX6704" fmla="*/ 7889554 w 12192000"/>
              <a:gd name="connsiteY6704" fmla="*/ 801502 h 1436337"/>
              <a:gd name="connsiteX6705" fmla="*/ 7902051 w 12192000"/>
              <a:gd name="connsiteY6705" fmla="*/ 795775 h 1436337"/>
              <a:gd name="connsiteX6706" fmla="*/ 6825187 w 12192000"/>
              <a:gd name="connsiteY6706" fmla="*/ 795555 h 1436337"/>
              <a:gd name="connsiteX6707" fmla="*/ 6835245 w 12192000"/>
              <a:gd name="connsiteY6707" fmla="*/ 804366 h 1436337"/>
              <a:gd name="connsiteX6708" fmla="*/ 6821834 w 12192000"/>
              <a:gd name="connsiteY6708" fmla="*/ 810535 h 1436337"/>
              <a:gd name="connsiteX6709" fmla="*/ 6811776 w 12192000"/>
              <a:gd name="connsiteY6709" fmla="*/ 801723 h 1436337"/>
              <a:gd name="connsiteX6710" fmla="*/ 6825187 w 12192000"/>
              <a:gd name="connsiteY6710" fmla="*/ 795555 h 1436337"/>
              <a:gd name="connsiteX6711" fmla="*/ 8727149 w 12192000"/>
              <a:gd name="connsiteY6711" fmla="*/ 795334 h 1436337"/>
              <a:gd name="connsiteX6712" fmla="*/ 8736293 w 12192000"/>
              <a:gd name="connsiteY6712" fmla="*/ 803485 h 1436337"/>
              <a:gd name="connsiteX6713" fmla="*/ 8724101 w 12192000"/>
              <a:gd name="connsiteY6713" fmla="*/ 808993 h 1436337"/>
              <a:gd name="connsiteX6714" fmla="*/ 8714957 w 12192000"/>
              <a:gd name="connsiteY6714" fmla="*/ 800842 h 1436337"/>
              <a:gd name="connsiteX6715" fmla="*/ 8727149 w 12192000"/>
              <a:gd name="connsiteY6715" fmla="*/ 795334 h 1436337"/>
              <a:gd name="connsiteX6716" fmla="*/ 6595976 w 12192000"/>
              <a:gd name="connsiteY6716" fmla="*/ 795114 h 1436337"/>
              <a:gd name="connsiteX6717" fmla="*/ 6606035 w 12192000"/>
              <a:gd name="connsiteY6717" fmla="*/ 803926 h 1436337"/>
              <a:gd name="connsiteX6718" fmla="*/ 6592623 w 12192000"/>
              <a:gd name="connsiteY6718" fmla="*/ 810094 h 1436337"/>
              <a:gd name="connsiteX6719" fmla="*/ 6582565 w 12192000"/>
              <a:gd name="connsiteY6719" fmla="*/ 801282 h 1436337"/>
              <a:gd name="connsiteX6720" fmla="*/ 6595976 w 12192000"/>
              <a:gd name="connsiteY6720" fmla="*/ 795114 h 1436337"/>
              <a:gd name="connsiteX6721" fmla="*/ 10934523 w 12192000"/>
              <a:gd name="connsiteY6721" fmla="*/ 793792 h 1436337"/>
              <a:gd name="connsiteX6722" fmla="*/ 10943972 w 12192000"/>
              <a:gd name="connsiteY6722" fmla="*/ 802163 h 1436337"/>
              <a:gd name="connsiteX6723" fmla="*/ 10931475 w 12192000"/>
              <a:gd name="connsiteY6723" fmla="*/ 807891 h 1436337"/>
              <a:gd name="connsiteX6724" fmla="*/ 10922027 w 12192000"/>
              <a:gd name="connsiteY6724" fmla="*/ 799520 h 1436337"/>
              <a:gd name="connsiteX6725" fmla="*/ 10934523 w 12192000"/>
              <a:gd name="connsiteY6725" fmla="*/ 793792 h 1436337"/>
              <a:gd name="connsiteX6726" fmla="*/ 4948293 w 12192000"/>
              <a:gd name="connsiteY6726" fmla="*/ 793132 h 1436337"/>
              <a:gd name="connsiteX6727" fmla="*/ 4957438 w 12192000"/>
              <a:gd name="connsiteY6727" fmla="*/ 801283 h 1436337"/>
              <a:gd name="connsiteX6728" fmla="*/ 4945246 w 12192000"/>
              <a:gd name="connsiteY6728" fmla="*/ 806790 h 1436337"/>
              <a:gd name="connsiteX6729" fmla="*/ 4936099 w 12192000"/>
              <a:gd name="connsiteY6729" fmla="*/ 798639 h 1436337"/>
              <a:gd name="connsiteX6730" fmla="*/ 4948293 w 12192000"/>
              <a:gd name="connsiteY6730" fmla="*/ 793132 h 1436337"/>
              <a:gd name="connsiteX6731" fmla="*/ 11374353 w 12192000"/>
              <a:gd name="connsiteY6731" fmla="*/ 792250 h 1436337"/>
              <a:gd name="connsiteX6732" fmla="*/ 11383801 w 12192000"/>
              <a:gd name="connsiteY6732" fmla="*/ 800621 h 1436337"/>
              <a:gd name="connsiteX6733" fmla="*/ 11371304 w 12192000"/>
              <a:gd name="connsiteY6733" fmla="*/ 806349 h 1436337"/>
              <a:gd name="connsiteX6734" fmla="*/ 11361856 w 12192000"/>
              <a:gd name="connsiteY6734" fmla="*/ 797978 h 1436337"/>
              <a:gd name="connsiteX6735" fmla="*/ 11374353 w 12192000"/>
              <a:gd name="connsiteY6735" fmla="*/ 792250 h 1436337"/>
              <a:gd name="connsiteX6736" fmla="*/ 6711496 w 12192000"/>
              <a:gd name="connsiteY6736" fmla="*/ 791149 h 1436337"/>
              <a:gd name="connsiteX6737" fmla="*/ 6721554 w 12192000"/>
              <a:gd name="connsiteY6737" fmla="*/ 799960 h 1436337"/>
              <a:gd name="connsiteX6738" fmla="*/ 6708143 w 12192000"/>
              <a:gd name="connsiteY6738" fmla="*/ 806129 h 1436337"/>
              <a:gd name="connsiteX6739" fmla="*/ 6698085 w 12192000"/>
              <a:gd name="connsiteY6739" fmla="*/ 797317 h 1436337"/>
              <a:gd name="connsiteX6740" fmla="*/ 6711496 w 12192000"/>
              <a:gd name="connsiteY6740" fmla="*/ 791149 h 1436337"/>
              <a:gd name="connsiteX6741" fmla="*/ 10753165 w 12192000"/>
              <a:gd name="connsiteY6741" fmla="*/ 790708 h 1436337"/>
              <a:gd name="connsiteX6742" fmla="*/ 10763530 w 12192000"/>
              <a:gd name="connsiteY6742" fmla="*/ 799960 h 1436337"/>
              <a:gd name="connsiteX6743" fmla="*/ 10749813 w 12192000"/>
              <a:gd name="connsiteY6743" fmla="*/ 806349 h 1436337"/>
              <a:gd name="connsiteX6744" fmla="*/ 10739450 w 12192000"/>
              <a:gd name="connsiteY6744" fmla="*/ 797096 h 1436337"/>
              <a:gd name="connsiteX6745" fmla="*/ 10753165 w 12192000"/>
              <a:gd name="connsiteY6745" fmla="*/ 790708 h 1436337"/>
              <a:gd name="connsiteX6746" fmla="*/ 9964949 w 12192000"/>
              <a:gd name="connsiteY6746" fmla="*/ 790708 h 1436337"/>
              <a:gd name="connsiteX6747" fmla="*/ 9975007 w 12192000"/>
              <a:gd name="connsiteY6747" fmla="*/ 799740 h 1436337"/>
              <a:gd name="connsiteX6748" fmla="*/ 9961596 w 12192000"/>
              <a:gd name="connsiteY6748" fmla="*/ 805908 h 1436337"/>
              <a:gd name="connsiteX6749" fmla="*/ 9951537 w 12192000"/>
              <a:gd name="connsiteY6749" fmla="*/ 796876 h 1436337"/>
              <a:gd name="connsiteX6750" fmla="*/ 9964949 w 12192000"/>
              <a:gd name="connsiteY6750" fmla="*/ 790708 h 1436337"/>
              <a:gd name="connsiteX6751" fmla="*/ 6269228 w 12192000"/>
              <a:gd name="connsiteY6751" fmla="*/ 790267 h 1436337"/>
              <a:gd name="connsiteX6752" fmla="*/ 6278982 w 12192000"/>
              <a:gd name="connsiteY6752" fmla="*/ 798859 h 1436337"/>
              <a:gd name="connsiteX6753" fmla="*/ 6265875 w 12192000"/>
              <a:gd name="connsiteY6753" fmla="*/ 804807 h 1436337"/>
              <a:gd name="connsiteX6754" fmla="*/ 6256122 w 12192000"/>
              <a:gd name="connsiteY6754" fmla="*/ 796216 h 1436337"/>
              <a:gd name="connsiteX6755" fmla="*/ 6269228 w 12192000"/>
              <a:gd name="connsiteY6755" fmla="*/ 790267 h 1436337"/>
              <a:gd name="connsiteX6756" fmla="*/ 7154678 w 12192000"/>
              <a:gd name="connsiteY6756" fmla="*/ 790047 h 1436337"/>
              <a:gd name="connsiteX6757" fmla="*/ 7163822 w 12192000"/>
              <a:gd name="connsiteY6757" fmla="*/ 797978 h 1436337"/>
              <a:gd name="connsiteX6758" fmla="*/ 7151630 w 12192000"/>
              <a:gd name="connsiteY6758" fmla="*/ 803485 h 1436337"/>
              <a:gd name="connsiteX6759" fmla="*/ 7142485 w 12192000"/>
              <a:gd name="connsiteY6759" fmla="*/ 795555 h 1436337"/>
              <a:gd name="connsiteX6760" fmla="*/ 7154678 w 12192000"/>
              <a:gd name="connsiteY6760" fmla="*/ 790047 h 1436337"/>
              <a:gd name="connsiteX6761" fmla="*/ 8306523 w 12192000"/>
              <a:gd name="connsiteY6761" fmla="*/ 789827 h 1436337"/>
              <a:gd name="connsiteX6762" fmla="*/ 8315667 w 12192000"/>
              <a:gd name="connsiteY6762" fmla="*/ 797757 h 1436337"/>
              <a:gd name="connsiteX6763" fmla="*/ 8303475 w 12192000"/>
              <a:gd name="connsiteY6763" fmla="*/ 803265 h 1436337"/>
              <a:gd name="connsiteX6764" fmla="*/ 8294331 w 12192000"/>
              <a:gd name="connsiteY6764" fmla="*/ 795334 h 1436337"/>
              <a:gd name="connsiteX6765" fmla="*/ 8306523 w 12192000"/>
              <a:gd name="connsiteY6765" fmla="*/ 789827 h 1436337"/>
              <a:gd name="connsiteX6766" fmla="*/ 534149 w 12192000"/>
              <a:gd name="connsiteY6766" fmla="*/ 788726 h 1436337"/>
              <a:gd name="connsiteX6767" fmla="*/ 543292 w 12192000"/>
              <a:gd name="connsiteY6767" fmla="*/ 796876 h 1436337"/>
              <a:gd name="connsiteX6768" fmla="*/ 531101 w 12192000"/>
              <a:gd name="connsiteY6768" fmla="*/ 802384 h 1436337"/>
              <a:gd name="connsiteX6769" fmla="*/ 521957 w 12192000"/>
              <a:gd name="connsiteY6769" fmla="*/ 794233 h 1436337"/>
              <a:gd name="connsiteX6770" fmla="*/ 534149 w 12192000"/>
              <a:gd name="connsiteY6770" fmla="*/ 788726 h 1436337"/>
              <a:gd name="connsiteX6771" fmla="*/ 943787 w 12192000"/>
              <a:gd name="connsiteY6771" fmla="*/ 788505 h 1436337"/>
              <a:gd name="connsiteX6772" fmla="*/ 952930 w 12192000"/>
              <a:gd name="connsiteY6772" fmla="*/ 796656 h 1436337"/>
              <a:gd name="connsiteX6773" fmla="*/ 940738 w 12192000"/>
              <a:gd name="connsiteY6773" fmla="*/ 802163 h 1436337"/>
              <a:gd name="connsiteX6774" fmla="*/ 938523 w 12192000"/>
              <a:gd name="connsiteY6774" fmla="*/ 801251 h 1436337"/>
              <a:gd name="connsiteX6775" fmla="*/ 938889 w 12192000"/>
              <a:gd name="connsiteY6775" fmla="*/ 802163 h 1436337"/>
              <a:gd name="connsiteX6776" fmla="*/ 926392 w 12192000"/>
              <a:gd name="connsiteY6776" fmla="*/ 807891 h 1436337"/>
              <a:gd name="connsiteX6777" fmla="*/ 921538 w 12192000"/>
              <a:gd name="connsiteY6777" fmla="*/ 805964 h 1436337"/>
              <a:gd name="connsiteX6778" fmla="*/ 921303 w 12192000"/>
              <a:gd name="connsiteY6778" fmla="*/ 806211 h 1436337"/>
              <a:gd name="connsiteX6779" fmla="*/ 912959 w 12192000"/>
              <a:gd name="connsiteY6779" fmla="*/ 807450 h 1436337"/>
              <a:gd name="connsiteX6780" fmla="*/ 906983 w 12192000"/>
              <a:gd name="connsiteY6780" fmla="*/ 805056 h 1436337"/>
              <a:gd name="connsiteX6781" fmla="*/ 899528 w 12192000"/>
              <a:gd name="connsiteY6781" fmla="*/ 806129 h 1436337"/>
              <a:gd name="connsiteX6782" fmla="*/ 894933 w 12192000"/>
              <a:gd name="connsiteY6782" fmla="*/ 804285 h 1436337"/>
              <a:gd name="connsiteX6783" fmla="*/ 896460 w 12192000"/>
              <a:gd name="connsiteY6783" fmla="*/ 808111 h 1436337"/>
              <a:gd name="connsiteX6784" fmla="*/ 883353 w 12192000"/>
              <a:gd name="connsiteY6784" fmla="*/ 814280 h 1436337"/>
              <a:gd name="connsiteX6785" fmla="*/ 873295 w 12192000"/>
              <a:gd name="connsiteY6785" fmla="*/ 805468 h 1436337"/>
              <a:gd name="connsiteX6786" fmla="*/ 886401 w 12192000"/>
              <a:gd name="connsiteY6786" fmla="*/ 799300 h 1436337"/>
              <a:gd name="connsiteX6787" fmla="*/ 891186 w 12192000"/>
              <a:gd name="connsiteY6787" fmla="*/ 801198 h 1436337"/>
              <a:gd name="connsiteX6788" fmla="*/ 889774 w 12192000"/>
              <a:gd name="connsiteY6788" fmla="*/ 797537 h 1436337"/>
              <a:gd name="connsiteX6789" fmla="*/ 902881 w 12192000"/>
              <a:gd name="connsiteY6789" fmla="*/ 791589 h 1436337"/>
              <a:gd name="connsiteX6790" fmla="*/ 909316 w 12192000"/>
              <a:gd name="connsiteY6790" fmla="*/ 794170 h 1436337"/>
              <a:gd name="connsiteX6791" fmla="*/ 916312 w 12192000"/>
              <a:gd name="connsiteY6791" fmla="*/ 793131 h 1436337"/>
              <a:gd name="connsiteX6792" fmla="*/ 921489 w 12192000"/>
              <a:gd name="connsiteY6792" fmla="*/ 795205 h 1436337"/>
              <a:gd name="connsiteX6793" fmla="*/ 929439 w 12192000"/>
              <a:gd name="connsiteY6793" fmla="*/ 794013 h 1436337"/>
              <a:gd name="connsiteX6794" fmla="*/ 931994 w 12192000"/>
              <a:gd name="connsiteY6794" fmla="*/ 795026 h 1436337"/>
              <a:gd name="connsiteX6795" fmla="*/ 931595 w 12192000"/>
              <a:gd name="connsiteY6795" fmla="*/ 794013 h 1436337"/>
              <a:gd name="connsiteX6796" fmla="*/ 943787 w 12192000"/>
              <a:gd name="connsiteY6796" fmla="*/ 788505 h 1436337"/>
              <a:gd name="connsiteX6797" fmla="*/ 4637062 w 12192000"/>
              <a:gd name="connsiteY6797" fmla="*/ 788065 h 1436337"/>
              <a:gd name="connsiteX6798" fmla="*/ 4646208 w 12192000"/>
              <a:gd name="connsiteY6798" fmla="*/ 796216 h 1436337"/>
              <a:gd name="connsiteX6799" fmla="*/ 4634016 w 12192000"/>
              <a:gd name="connsiteY6799" fmla="*/ 801723 h 1436337"/>
              <a:gd name="connsiteX6800" fmla="*/ 4624870 w 12192000"/>
              <a:gd name="connsiteY6800" fmla="*/ 793572 h 1436337"/>
              <a:gd name="connsiteX6801" fmla="*/ 4637062 w 12192000"/>
              <a:gd name="connsiteY6801" fmla="*/ 788065 h 1436337"/>
              <a:gd name="connsiteX6802" fmla="*/ 3604831 w 12192000"/>
              <a:gd name="connsiteY6802" fmla="*/ 788065 h 1436337"/>
              <a:gd name="connsiteX6803" fmla="*/ 3615473 w 12192000"/>
              <a:gd name="connsiteY6803" fmla="*/ 797537 h 1436337"/>
              <a:gd name="connsiteX6804" fmla="*/ 3601171 w 12192000"/>
              <a:gd name="connsiteY6804" fmla="*/ 804146 h 1436337"/>
              <a:gd name="connsiteX6805" fmla="*/ 3590505 w 12192000"/>
              <a:gd name="connsiteY6805" fmla="*/ 794673 h 1436337"/>
              <a:gd name="connsiteX6806" fmla="*/ 3604831 w 12192000"/>
              <a:gd name="connsiteY6806" fmla="*/ 788065 h 1436337"/>
              <a:gd name="connsiteX6807" fmla="*/ 7051959 w 12192000"/>
              <a:gd name="connsiteY6807" fmla="*/ 787183 h 1436337"/>
              <a:gd name="connsiteX6808" fmla="*/ 7061103 w 12192000"/>
              <a:gd name="connsiteY6808" fmla="*/ 795334 h 1436337"/>
              <a:gd name="connsiteX6809" fmla="*/ 7048911 w 12192000"/>
              <a:gd name="connsiteY6809" fmla="*/ 801062 h 1436337"/>
              <a:gd name="connsiteX6810" fmla="*/ 7039767 w 12192000"/>
              <a:gd name="connsiteY6810" fmla="*/ 792911 h 1436337"/>
              <a:gd name="connsiteX6811" fmla="*/ 7051959 w 12192000"/>
              <a:gd name="connsiteY6811" fmla="*/ 787183 h 1436337"/>
              <a:gd name="connsiteX6812" fmla="*/ 5442093 w 12192000"/>
              <a:gd name="connsiteY6812" fmla="*/ 787183 h 1436337"/>
              <a:gd name="connsiteX6813" fmla="*/ 5451542 w 12192000"/>
              <a:gd name="connsiteY6813" fmla="*/ 795334 h 1436337"/>
              <a:gd name="connsiteX6814" fmla="*/ 5439044 w 12192000"/>
              <a:gd name="connsiteY6814" fmla="*/ 801062 h 1436337"/>
              <a:gd name="connsiteX6815" fmla="*/ 5429594 w 12192000"/>
              <a:gd name="connsiteY6815" fmla="*/ 792911 h 1436337"/>
              <a:gd name="connsiteX6816" fmla="*/ 5442093 w 12192000"/>
              <a:gd name="connsiteY6816" fmla="*/ 787183 h 1436337"/>
              <a:gd name="connsiteX6817" fmla="*/ 2456698 w 12192000"/>
              <a:gd name="connsiteY6817" fmla="*/ 787183 h 1436337"/>
              <a:gd name="connsiteX6818" fmla="*/ 2466756 w 12192000"/>
              <a:gd name="connsiteY6818" fmla="*/ 795995 h 1436337"/>
              <a:gd name="connsiteX6819" fmla="*/ 2453345 w 12192000"/>
              <a:gd name="connsiteY6819" fmla="*/ 802163 h 1436337"/>
              <a:gd name="connsiteX6820" fmla="*/ 2443287 w 12192000"/>
              <a:gd name="connsiteY6820" fmla="*/ 793351 h 1436337"/>
              <a:gd name="connsiteX6821" fmla="*/ 2456698 w 12192000"/>
              <a:gd name="connsiteY6821" fmla="*/ 787183 h 1436337"/>
              <a:gd name="connsiteX6822" fmla="*/ 10968356 w 12192000"/>
              <a:gd name="connsiteY6822" fmla="*/ 786963 h 1436337"/>
              <a:gd name="connsiteX6823" fmla="*/ 10977500 w 12192000"/>
              <a:gd name="connsiteY6823" fmla="*/ 795114 h 1436337"/>
              <a:gd name="connsiteX6824" fmla="*/ 10974369 w 12192000"/>
              <a:gd name="connsiteY6824" fmla="*/ 798427 h 1436337"/>
              <a:gd name="connsiteX6825" fmla="*/ 10979024 w 12192000"/>
              <a:gd name="connsiteY6825" fmla="*/ 797757 h 1436337"/>
              <a:gd name="connsiteX6826" fmla="*/ 10984161 w 12192000"/>
              <a:gd name="connsiteY6826" fmla="*/ 799818 h 1436337"/>
              <a:gd name="connsiteX6827" fmla="*/ 10984930 w 12192000"/>
              <a:gd name="connsiteY6827" fmla="*/ 798969 h 1436337"/>
              <a:gd name="connsiteX6828" fmla="*/ 10993959 w 12192000"/>
              <a:gd name="connsiteY6828" fmla="*/ 797757 h 1436337"/>
              <a:gd name="connsiteX6829" fmla="*/ 11004323 w 12192000"/>
              <a:gd name="connsiteY6829" fmla="*/ 807010 h 1436337"/>
              <a:gd name="connsiteX6830" fmla="*/ 10990607 w 12192000"/>
              <a:gd name="connsiteY6830" fmla="*/ 813398 h 1436337"/>
              <a:gd name="connsiteX6831" fmla="*/ 10984460 w 12192000"/>
              <a:gd name="connsiteY6831" fmla="*/ 810872 h 1436337"/>
              <a:gd name="connsiteX6832" fmla="*/ 10984282 w 12192000"/>
              <a:gd name="connsiteY6832" fmla="*/ 811058 h 1436337"/>
              <a:gd name="connsiteX6833" fmla="*/ 10975671 w 12192000"/>
              <a:gd name="connsiteY6833" fmla="*/ 812297 h 1436337"/>
              <a:gd name="connsiteX6834" fmla="*/ 10965917 w 12192000"/>
              <a:gd name="connsiteY6834" fmla="*/ 803706 h 1436337"/>
              <a:gd name="connsiteX6835" fmla="*/ 10969224 w 12192000"/>
              <a:gd name="connsiteY6835" fmla="*/ 800242 h 1436337"/>
              <a:gd name="connsiteX6836" fmla="*/ 10965308 w 12192000"/>
              <a:gd name="connsiteY6836" fmla="*/ 800841 h 1436337"/>
              <a:gd name="connsiteX6837" fmla="*/ 10956165 w 12192000"/>
              <a:gd name="connsiteY6837" fmla="*/ 792690 h 1436337"/>
              <a:gd name="connsiteX6838" fmla="*/ 10968356 w 12192000"/>
              <a:gd name="connsiteY6838" fmla="*/ 786963 h 1436337"/>
              <a:gd name="connsiteX6839" fmla="*/ 11076256 w 12192000"/>
              <a:gd name="connsiteY6839" fmla="*/ 785862 h 1436337"/>
              <a:gd name="connsiteX6840" fmla="*/ 11085400 w 12192000"/>
              <a:gd name="connsiteY6840" fmla="*/ 794013 h 1436337"/>
              <a:gd name="connsiteX6841" fmla="*/ 11073209 w 12192000"/>
              <a:gd name="connsiteY6841" fmla="*/ 799740 h 1436337"/>
              <a:gd name="connsiteX6842" fmla="*/ 11064064 w 12192000"/>
              <a:gd name="connsiteY6842" fmla="*/ 791589 h 1436337"/>
              <a:gd name="connsiteX6843" fmla="*/ 11076256 w 12192000"/>
              <a:gd name="connsiteY6843" fmla="*/ 785862 h 1436337"/>
              <a:gd name="connsiteX6844" fmla="*/ 12128126 w 12192000"/>
              <a:gd name="connsiteY6844" fmla="*/ 785861 h 1436337"/>
              <a:gd name="connsiteX6845" fmla="*/ 12137881 w 12192000"/>
              <a:gd name="connsiteY6845" fmla="*/ 794453 h 1436337"/>
              <a:gd name="connsiteX6846" fmla="*/ 12124773 w 12192000"/>
              <a:gd name="connsiteY6846" fmla="*/ 800401 h 1436337"/>
              <a:gd name="connsiteX6847" fmla="*/ 12115020 w 12192000"/>
              <a:gd name="connsiteY6847" fmla="*/ 791809 h 1436337"/>
              <a:gd name="connsiteX6848" fmla="*/ 12128126 w 12192000"/>
              <a:gd name="connsiteY6848" fmla="*/ 785861 h 1436337"/>
              <a:gd name="connsiteX6849" fmla="*/ 9674473 w 12192000"/>
              <a:gd name="connsiteY6849" fmla="*/ 784980 h 1436337"/>
              <a:gd name="connsiteX6850" fmla="*/ 9684532 w 12192000"/>
              <a:gd name="connsiteY6850" fmla="*/ 793792 h 1436337"/>
              <a:gd name="connsiteX6851" fmla="*/ 9671425 w 12192000"/>
              <a:gd name="connsiteY6851" fmla="*/ 799960 h 1436337"/>
              <a:gd name="connsiteX6852" fmla="*/ 9661367 w 12192000"/>
              <a:gd name="connsiteY6852" fmla="*/ 791149 h 1436337"/>
              <a:gd name="connsiteX6853" fmla="*/ 9674473 w 12192000"/>
              <a:gd name="connsiteY6853" fmla="*/ 784980 h 1436337"/>
              <a:gd name="connsiteX6854" fmla="*/ 7573780 w 12192000"/>
              <a:gd name="connsiteY6854" fmla="*/ 783218 h 1436337"/>
              <a:gd name="connsiteX6855" fmla="*/ 7582924 w 12192000"/>
              <a:gd name="connsiteY6855" fmla="*/ 791149 h 1436337"/>
              <a:gd name="connsiteX6856" fmla="*/ 7570732 w 12192000"/>
              <a:gd name="connsiteY6856" fmla="*/ 796656 h 1436337"/>
              <a:gd name="connsiteX6857" fmla="*/ 7561588 w 12192000"/>
              <a:gd name="connsiteY6857" fmla="*/ 788726 h 1436337"/>
              <a:gd name="connsiteX6858" fmla="*/ 7573780 w 12192000"/>
              <a:gd name="connsiteY6858" fmla="*/ 783218 h 1436337"/>
              <a:gd name="connsiteX6859" fmla="*/ 1775520 w 12192000"/>
              <a:gd name="connsiteY6859" fmla="*/ 782777 h 1436337"/>
              <a:gd name="connsiteX6860" fmla="*/ 1784968 w 12192000"/>
              <a:gd name="connsiteY6860" fmla="*/ 791149 h 1436337"/>
              <a:gd name="connsiteX6861" fmla="*/ 1772167 w 12192000"/>
              <a:gd name="connsiteY6861" fmla="*/ 797096 h 1436337"/>
              <a:gd name="connsiteX6862" fmla="*/ 1762718 w 12192000"/>
              <a:gd name="connsiteY6862" fmla="*/ 788726 h 1436337"/>
              <a:gd name="connsiteX6863" fmla="*/ 1775520 w 12192000"/>
              <a:gd name="connsiteY6863" fmla="*/ 782777 h 1436337"/>
              <a:gd name="connsiteX6864" fmla="*/ 4219992 w 12192000"/>
              <a:gd name="connsiteY6864" fmla="*/ 782557 h 1436337"/>
              <a:gd name="connsiteX6865" fmla="*/ 4229739 w 12192000"/>
              <a:gd name="connsiteY6865" fmla="*/ 791369 h 1436337"/>
              <a:gd name="connsiteX6866" fmla="*/ 4216638 w 12192000"/>
              <a:gd name="connsiteY6866" fmla="*/ 797317 h 1436337"/>
              <a:gd name="connsiteX6867" fmla="*/ 4206878 w 12192000"/>
              <a:gd name="connsiteY6867" fmla="*/ 788505 h 1436337"/>
              <a:gd name="connsiteX6868" fmla="*/ 4219992 w 12192000"/>
              <a:gd name="connsiteY6868" fmla="*/ 782557 h 1436337"/>
              <a:gd name="connsiteX6869" fmla="*/ 202208 w 12192000"/>
              <a:gd name="connsiteY6869" fmla="*/ 782557 h 1436337"/>
              <a:gd name="connsiteX6870" fmla="*/ 211657 w 12192000"/>
              <a:gd name="connsiteY6870" fmla="*/ 790708 h 1436337"/>
              <a:gd name="connsiteX6871" fmla="*/ 199161 w 12192000"/>
              <a:gd name="connsiteY6871" fmla="*/ 796436 h 1436337"/>
              <a:gd name="connsiteX6872" fmla="*/ 189712 w 12192000"/>
              <a:gd name="connsiteY6872" fmla="*/ 788285 h 1436337"/>
              <a:gd name="connsiteX6873" fmla="*/ 202208 w 12192000"/>
              <a:gd name="connsiteY6873" fmla="*/ 782557 h 1436337"/>
              <a:gd name="connsiteX6874" fmla="*/ 4486763 w 12192000"/>
              <a:gd name="connsiteY6874" fmla="*/ 782337 h 1436337"/>
              <a:gd name="connsiteX6875" fmla="*/ 4496213 w 12192000"/>
              <a:gd name="connsiteY6875" fmla="*/ 790488 h 1436337"/>
              <a:gd name="connsiteX6876" fmla="*/ 4483715 w 12192000"/>
              <a:gd name="connsiteY6876" fmla="*/ 796216 h 1436337"/>
              <a:gd name="connsiteX6877" fmla="*/ 4474269 w 12192000"/>
              <a:gd name="connsiteY6877" fmla="*/ 788065 h 1436337"/>
              <a:gd name="connsiteX6878" fmla="*/ 4486763 w 12192000"/>
              <a:gd name="connsiteY6878" fmla="*/ 782337 h 1436337"/>
              <a:gd name="connsiteX6879" fmla="*/ 10903433 w 12192000"/>
              <a:gd name="connsiteY6879" fmla="*/ 781896 h 1436337"/>
              <a:gd name="connsiteX6880" fmla="*/ 10912882 w 12192000"/>
              <a:gd name="connsiteY6880" fmla="*/ 790267 h 1436337"/>
              <a:gd name="connsiteX6881" fmla="*/ 10900081 w 12192000"/>
              <a:gd name="connsiteY6881" fmla="*/ 796215 h 1436337"/>
              <a:gd name="connsiteX6882" fmla="*/ 10890632 w 12192000"/>
              <a:gd name="connsiteY6882" fmla="*/ 787844 h 1436337"/>
              <a:gd name="connsiteX6883" fmla="*/ 10903433 w 12192000"/>
              <a:gd name="connsiteY6883" fmla="*/ 781896 h 1436337"/>
              <a:gd name="connsiteX6884" fmla="*/ 5957416 w 12192000"/>
              <a:gd name="connsiteY6884" fmla="*/ 781456 h 1436337"/>
              <a:gd name="connsiteX6885" fmla="*/ 5966865 w 12192000"/>
              <a:gd name="connsiteY6885" fmla="*/ 789827 h 1436337"/>
              <a:gd name="connsiteX6886" fmla="*/ 5954064 w 12192000"/>
              <a:gd name="connsiteY6886" fmla="*/ 795775 h 1436337"/>
              <a:gd name="connsiteX6887" fmla="*/ 5944615 w 12192000"/>
              <a:gd name="connsiteY6887" fmla="*/ 787404 h 1436337"/>
              <a:gd name="connsiteX6888" fmla="*/ 5957416 w 12192000"/>
              <a:gd name="connsiteY6888" fmla="*/ 781456 h 1436337"/>
              <a:gd name="connsiteX6889" fmla="*/ 5054984 w 12192000"/>
              <a:gd name="connsiteY6889" fmla="*/ 781235 h 1436337"/>
              <a:gd name="connsiteX6890" fmla="*/ 5064128 w 12192000"/>
              <a:gd name="connsiteY6890" fmla="*/ 789386 h 1436337"/>
              <a:gd name="connsiteX6891" fmla="*/ 5051936 w 12192000"/>
              <a:gd name="connsiteY6891" fmla="*/ 794893 h 1436337"/>
              <a:gd name="connsiteX6892" fmla="*/ 5042790 w 12192000"/>
              <a:gd name="connsiteY6892" fmla="*/ 786743 h 1436337"/>
              <a:gd name="connsiteX6893" fmla="*/ 5054984 w 12192000"/>
              <a:gd name="connsiteY6893" fmla="*/ 781235 h 1436337"/>
              <a:gd name="connsiteX6894" fmla="*/ 6831892 w 12192000"/>
              <a:gd name="connsiteY6894" fmla="*/ 780574 h 1436337"/>
              <a:gd name="connsiteX6895" fmla="*/ 6841647 w 12192000"/>
              <a:gd name="connsiteY6895" fmla="*/ 789166 h 1436337"/>
              <a:gd name="connsiteX6896" fmla="*/ 6828540 w 12192000"/>
              <a:gd name="connsiteY6896" fmla="*/ 795114 h 1436337"/>
              <a:gd name="connsiteX6897" fmla="*/ 6818786 w 12192000"/>
              <a:gd name="connsiteY6897" fmla="*/ 786522 h 1436337"/>
              <a:gd name="connsiteX6898" fmla="*/ 6831892 w 12192000"/>
              <a:gd name="connsiteY6898" fmla="*/ 780574 h 1436337"/>
              <a:gd name="connsiteX6899" fmla="*/ 1341781 w 12192000"/>
              <a:gd name="connsiteY6899" fmla="*/ 780574 h 1436337"/>
              <a:gd name="connsiteX6900" fmla="*/ 1351535 w 12192000"/>
              <a:gd name="connsiteY6900" fmla="*/ 789166 h 1436337"/>
              <a:gd name="connsiteX6901" fmla="*/ 1338428 w 12192000"/>
              <a:gd name="connsiteY6901" fmla="*/ 795114 h 1436337"/>
              <a:gd name="connsiteX6902" fmla="*/ 1328675 w 12192000"/>
              <a:gd name="connsiteY6902" fmla="*/ 786522 h 1436337"/>
              <a:gd name="connsiteX6903" fmla="*/ 1341781 w 12192000"/>
              <a:gd name="connsiteY6903" fmla="*/ 780574 h 1436337"/>
              <a:gd name="connsiteX6904" fmla="*/ 9087424 w 12192000"/>
              <a:gd name="connsiteY6904" fmla="*/ 780134 h 1436337"/>
              <a:gd name="connsiteX6905" fmla="*/ 9096873 w 12192000"/>
              <a:gd name="connsiteY6905" fmla="*/ 788285 h 1436337"/>
              <a:gd name="connsiteX6906" fmla="*/ 9084376 w 12192000"/>
              <a:gd name="connsiteY6906" fmla="*/ 794013 h 1436337"/>
              <a:gd name="connsiteX6907" fmla="*/ 9074928 w 12192000"/>
              <a:gd name="connsiteY6907" fmla="*/ 785862 h 1436337"/>
              <a:gd name="connsiteX6908" fmla="*/ 9087424 w 12192000"/>
              <a:gd name="connsiteY6908" fmla="*/ 780134 h 1436337"/>
              <a:gd name="connsiteX6909" fmla="*/ 6383833 w 12192000"/>
              <a:gd name="connsiteY6909" fmla="*/ 778372 h 1436337"/>
              <a:gd name="connsiteX6910" fmla="*/ 6393588 w 12192000"/>
              <a:gd name="connsiteY6910" fmla="*/ 786963 h 1436337"/>
              <a:gd name="connsiteX6911" fmla="*/ 6380481 w 12192000"/>
              <a:gd name="connsiteY6911" fmla="*/ 792911 h 1436337"/>
              <a:gd name="connsiteX6912" fmla="*/ 6370728 w 12192000"/>
              <a:gd name="connsiteY6912" fmla="*/ 784319 h 1436337"/>
              <a:gd name="connsiteX6913" fmla="*/ 6383833 w 12192000"/>
              <a:gd name="connsiteY6913" fmla="*/ 778372 h 1436337"/>
              <a:gd name="connsiteX6914" fmla="*/ 10949039 w 12192000"/>
              <a:gd name="connsiteY6914" fmla="*/ 777832 h 1436337"/>
              <a:gd name="connsiteX6915" fmla="*/ 10959139 w 12192000"/>
              <a:gd name="connsiteY6915" fmla="*/ 786585 h 1436337"/>
              <a:gd name="connsiteX6916" fmla="*/ 10945765 w 12192000"/>
              <a:gd name="connsiteY6916" fmla="*/ 792622 h 1436337"/>
              <a:gd name="connsiteX6917" fmla="*/ 10935664 w 12192000"/>
              <a:gd name="connsiteY6917" fmla="*/ 783870 h 1436337"/>
              <a:gd name="connsiteX6918" fmla="*/ 10949039 w 12192000"/>
              <a:gd name="connsiteY6918" fmla="*/ 777832 h 1436337"/>
              <a:gd name="connsiteX6919" fmla="*/ 8836574 w 12192000"/>
              <a:gd name="connsiteY6919" fmla="*/ 777490 h 1436337"/>
              <a:gd name="connsiteX6920" fmla="*/ 8845717 w 12192000"/>
              <a:gd name="connsiteY6920" fmla="*/ 785641 h 1436337"/>
              <a:gd name="connsiteX6921" fmla="*/ 8833525 w 12192000"/>
              <a:gd name="connsiteY6921" fmla="*/ 791149 h 1436337"/>
              <a:gd name="connsiteX6922" fmla="*/ 8824381 w 12192000"/>
              <a:gd name="connsiteY6922" fmla="*/ 782998 h 1436337"/>
              <a:gd name="connsiteX6923" fmla="*/ 8836574 w 12192000"/>
              <a:gd name="connsiteY6923" fmla="*/ 777490 h 1436337"/>
              <a:gd name="connsiteX6924" fmla="*/ 10085650 w 12192000"/>
              <a:gd name="connsiteY6924" fmla="*/ 777050 h 1436337"/>
              <a:gd name="connsiteX6925" fmla="*/ 10095709 w 12192000"/>
              <a:gd name="connsiteY6925" fmla="*/ 786082 h 1436337"/>
              <a:gd name="connsiteX6926" fmla="*/ 10082298 w 12192000"/>
              <a:gd name="connsiteY6926" fmla="*/ 792250 h 1436337"/>
              <a:gd name="connsiteX6927" fmla="*/ 10072240 w 12192000"/>
              <a:gd name="connsiteY6927" fmla="*/ 783218 h 1436337"/>
              <a:gd name="connsiteX6928" fmla="*/ 10085650 w 12192000"/>
              <a:gd name="connsiteY6928" fmla="*/ 777050 h 1436337"/>
              <a:gd name="connsiteX6929" fmla="*/ 2407070 w 12192000"/>
              <a:gd name="connsiteY6929" fmla="*/ 777050 h 1436337"/>
              <a:gd name="connsiteX6930" fmla="*/ 2416519 w 12192000"/>
              <a:gd name="connsiteY6930" fmla="*/ 785421 h 1436337"/>
              <a:gd name="connsiteX6931" fmla="*/ 2404022 w 12192000"/>
              <a:gd name="connsiteY6931" fmla="*/ 791149 h 1436337"/>
              <a:gd name="connsiteX6932" fmla="*/ 2394575 w 12192000"/>
              <a:gd name="connsiteY6932" fmla="*/ 782777 h 1436337"/>
              <a:gd name="connsiteX6933" fmla="*/ 2407070 w 12192000"/>
              <a:gd name="connsiteY6933" fmla="*/ 777050 h 1436337"/>
              <a:gd name="connsiteX6934" fmla="*/ 11802294 w 12192000"/>
              <a:gd name="connsiteY6934" fmla="*/ 776829 h 1436337"/>
              <a:gd name="connsiteX6935" fmla="*/ 11812048 w 12192000"/>
              <a:gd name="connsiteY6935" fmla="*/ 785201 h 1436337"/>
              <a:gd name="connsiteX6936" fmla="*/ 11799246 w 12192000"/>
              <a:gd name="connsiteY6936" fmla="*/ 791149 h 1436337"/>
              <a:gd name="connsiteX6937" fmla="*/ 11789492 w 12192000"/>
              <a:gd name="connsiteY6937" fmla="*/ 782778 h 1436337"/>
              <a:gd name="connsiteX6938" fmla="*/ 11802294 w 12192000"/>
              <a:gd name="connsiteY6938" fmla="*/ 776829 h 1436337"/>
              <a:gd name="connsiteX6939" fmla="*/ 3485951 w 12192000"/>
              <a:gd name="connsiteY6939" fmla="*/ 776169 h 1436337"/>
              <a:gd name="connsiteX6940" fmla="*/ 3496620 w 12192000"/>
              <a:gd name="connsiteY6940" fmla="*/ 785641 h 1436337"/>
              <a:gd name="connsiteX6941" fmla="*/ 3482290 w 12192000"/>
              <a:gd name="connsiteY6941" fmla="*/ 792250 h 1436337"/>
              <a:gd name="connsiteX6942" fmla="*/ 3471625 w 12192000"/>
              <a:gd name="connsiteY6942" fmla="*/ 782777 h 1436337"/>
              <a:gd name="connsiteX6943" fmla="*/ 3485951 w 12192000"/>
              <a:gd name="connsiteY6943" fmla="*/ 776169 h 1436337"/>
              <a:gd name="connsiteX6944" fmla="*/ 7257090 w 12192000"/>
              <a:gd name="connsiteY6944" fmla="*/ 775728 h 1436337"/>
              <a:gd name="connsiteX6945" fmla="*/ 7265930 w 12192000"/>
              <a:gd name="connsiteY6945" fmla="*/ 783659 h 1436337"/>
              <a:gd name="connsiteX6946" fmla="*/ 7254043 w 12192000"/>
              <a:gd name="connsiteY6946" fmla="*/ 789166 h 1436337"/>
              <a:gd name="connsiteX6947" fmla="*/ 7245203 w 12192000"/>
              <a:gd name="connsiteY6947" fmla="*/ 781235 h 1436337"/>
              <a:gd name="connsiteX6948" fmla="*/ 7257090 w 12192000"/>
              <a:gd name="connsiteY6948" fmla="*/ 775728 h 1436337"/>
              <a:gd name="connsiteX6949" fmla="*/ 8204720 w 12192000"/>
              <a:gd name="connsiteY6949" fmla="*/ 775288 h 1436337"/>
              <a:gd name="connsiteX6950" fmla="*/ 8213863 w 12192000"/>
              <a:gd name="connsiteY6950" fmla="*/ 783218 h 1436337"/>
              <a:gd name="connsiteX6951" fmla="*/ 8201671 w 12192000"/>
              <a:gd name="connsiteY6951" fmla="*/ 788726 h 1436337"/>
              <a:gd name="connsiteX6952" fmla="*/ 8192528 w 12192000"/>
              <a:gd name="connsiteY6952" fmla="*/ 780795 h 1436337"/>
              <a:gd name="connsiteX6953" fmla="*/ 8204720 w 12192000"/>
              <a:gd name="connsiteY6953" fmla="*/ 775288 h 1436337"/>
              <a:gd name="connsiteX6954" fmla="*/ 10863200 w 12192000"/>
              <a:gd name="connsiteY6954" fmla="*/ 775287 h 1436337"/>
              <a:gd name="connsiteX6955" fmla="*/ 10872344 w 12192000"/>
              <a:gd name="connsiteY6955" fmla="*/ 783438 h 1436337"/>
              <a:gd name="connsiteX6956" fmla="*/ 10868131 w 12192000"/>
              <a:gd name="connsiteY6956" fmla="*/ 787896 h 1436337"/>
              <a:gd name="connsiteX6957" fmla="*/ 10875086 w 12192000"/>
              <a:gd name="connsiteY6957" fmla="*/ 786963 h 1436337"/>
              <a:gd name="connsiteX6958" fmla="*/ 10885450 w 12192000"/>
              <a:gd name="connsiteY6958" fmla="*/ 796216 h 1436337"/>
              <a:gd name="connsiteX6959" fmla="*/ 10871735 w 12192000"/>
              <a:gd name="connsiteY6959" fmla="*/ 802604 h 1436337"/>
              <a:gd name="connsiteX6960" fmla="*/ 10861370 w 12192000"/>
              <a:gd name="connsiteY6960" fmla="*/ 793352 h 1436337"/>
              <a:gd name="connsiteX6961" fmla="*/ 10865964 w 12192000"/>
              <a:gd name="connsiteY6961" fmla="*/ 788277 h 1436337"/>
              <a:gd name="connsiteX6962" fmla="*/ 10860152 w 12192000"/>
              <a:gd name="connsiteY6962" fmla="*/ 789166 h 1436337"/>
              <a:gd name="connsiteX6963" fmla="*/ 10851007 w 12192000"/>
              <a:gd name="connsiteY6963" fmla="*/ 781015 h 1436337"/>
              <a:gd name="connsiteX6964" fmla="*/ 10863200 w 12192000"/>
              <a:gd name="connsiteY6964" fmla="*/ 775287 h 1436337"/>
              <a:gd name="connsiteX6965" fmla="*/ 858467 w 12192000"/>
              <a:gd name="connsiteY6965" fmla="*/ 775067 h 1436337"/>
              <a:gd name="connsiteX6966" fmla="*/ 867611 w 12192000"/>
              <a:gd name="connsiteY6966" fmla="*/ 782998 h 1436337"/>
              <a:gd name="connsiteX6967" fmla="*/ 855724 w 12192000"/>
              <a:gd name="connsiteY6967" fmla="*/ 788505 h 1436337"/>
              <a:gd name="connsiteX6968" fmla="*/ 846580 w 12192000"/>
              <a:gd name="connsiteY6968" fmla="*/ 780575 h 1436337"/>
              <a:gd name="connsiteX6969" fmla="*/ 858467 w 12192000"/>
              <a:gd name="connsiteY6969" fmla="*/ 775067 h 1436337"/>
              <a:gd name="connsiteX6970" fmla="*/ 6947717 w 12192000"/>
              <a:gd name="connsiteY6970" fmla="*/ 774627 h 1436337"/>
              <a:gd name="connsiteX6971" fmla="*/ 6957166 w 12192000"/>
              <a:gd name="connsiteY6971" fmla="*/ 782998 h 1436337"/>
              <a:gd name="connsiteX6972" fmla="*/ 6952861 w 12192000"/>
              <a:gd name="connsiteY6972" fmla="*/ 787597 h 1436337"/>
              <a:gd name="connsiteX6973" fmla="*/ 6945221 w 12192000"/>
              <a:gd name="connsiteY6973" fmla="*/ 788649 h 1436337"/>
              <a:gd name="connsiteX6974" fmla="*/ 6951146 w 12192000"/>
              <a:gd name="connsiteY6974" fmla="*/ 791011 h 1436337"/>
              <a:gd name="connsiteX6975" fmla="*/ 6953508 w 12192000"/>
              <a:gd name="connsiteY6975" fmla="*/ 796436 h 1436337"/>
              <a:gd name="connsiteX6976" fmla="*/ 6949051 w 12192000"/>
              <a:gd name="connsiteY6976" fmla="*/ 801144 h 1436337"/>
              <a:gd name="connsiteX6977" fmla="*/ 6945873 w 12192000"/>
              <a:gd name="connsiteY6977" fmla="*/ 801616 h 1436337"/>
              <a:gd name="connsiteX6978" fmla="*/ 6947717 w 12192000"/>
              <a:gd name="connsiteY6978" fmla="*/ 802356 h 1436337"/>
              <a:gd name="connsiteX6979" fmla="*/ 6949851 w 12192000"/>
              <a:gd name="connsiteY6979" fmla="*/ 807891 h 1436337"/>
              <a:gd name="connsiteX6980" fmla="*/ 6945355 w 12192000"/>
              <a:gd name="connsiteY6980" fmla="*/ 812683 h 1436337"/>
              <a:gd name="connsiteX6981" fmla="*/ 6945161 w 12192000"/>
              <a:gd name="connsiteY6981" fmla="*/ 812709 h 1436337"/>
              <a:gd name="connsiteX6982" fmla="*/ 6947107 w 12192000"/>
              <a:gd name="connsiteY6982" fmla="*/ 817584 h 1436337"/>
              <a:gd name="connsiteX6983" fmla="*/ 6942766 w 12192000"/>
              <a:gd name="connsiteY6983" fmla="*/ 822162 h 1436337"/>
              <a:gd name="connsiteX6984" fmla="*/ 6944364 w 12192000"/>
              <a:gd name="connsiteY6984" fmla="*/ 826176 h 1436337"/>
              <a:gd name="connsiteX6985" fmla="*/ 6939961 w 12192000"/>
              <a:gd name="connsiteY6985" fmla="*/ 830858 h 1436337"/>
              <a:gd name="connsiteX6986" fmla="*/ 6941316 w 12192000"/>
              <a:gd name="connsiteY6986" fmla="*/ 834327 h 1436337"/>
              <a:gd name="connsiteX6987" fmla="*/ 6936680 w 12192000"/>
              <a:gd name="connsiteY6987" fmla="*/ 839286 h 1436337"/>
              <a:gd name="connsiteX6988" fmla="*/ 6938268 w 12192000"/>
              <a:gd name="connsiteY6988" fmla="*/ 843358 h 1436337"/>
              <a:gd name="connsiteX6989" fmla="*/ 6933391 w 12192000"/>
              <a:gd name="connsiteY6989" fmla="*/ 848563 h 1436337"/>
              <a:gd name="connsiteX6990" fmla="*/ 6932707 w 12192000"/>
              <a:gd name="connsiteY6990" fmla="*/ 848665 h 1436337"/>
              <a:gd name="connsiteX6991" fmla="*/ 6934915 w 12192000"/>
              <a:gd name="connsiteY6991" fmla="*/ 854153 h 1436337"/>
              <a:gd name="connsiteX6992" fmla="*/ 6929886 w 12192000"/>
              <a:gd name="connsiteY6992" fmla="*/ 859440 h 1436337"/>
              <a:gd name="connsiteX6993" fmla="*/ 6925894 w 12192000"/>
              <a:gd name="connsiteY6993" fmla="*/ 859990 h 1436337"/>
              <a:gd name="connsiteX6994" fmla="*/ 6928400 w 12192000"/>
              <a:gd name="connsiteY6994" fmla="*/ 861010 h 1436337"/>
              <a:gd name="connsiteX6995" fmla="*/ 6930952 w 12192000"/>
              <a:gd name="connsiteY6995" fmla="*/ 867371 h 1436337"/>
              <a:gd name="connsiteX6996" fmla="*/ 6916018 w 12192000"/>
              <a:gd name="connsiteY6996" fmla="*/ 874200 h 1436337"/>
              <a:gd name="connsiteX6997" fmla="*/ 6904740 w 12192000"/>
              <a:gd name="connsiteY6997" fmla="*/ 864287 h 1436337"/>
              <a:gd name="connsiteX6998" fmla="*/ 6909807 w 12192000"/>
              <a:gd name="connsiteY6998" fmla="*/ 858972 h 1436337"/>
              <a:gd name="connsiteX6999" fmla="*/ 6914222 w 12192000"/>
              <a:gd name="connsiteY6999" fmla="*/ 858295 h 1436337"/>
              <a:gd name="connsiteX7000" fmla="*/ 6911827 w 12192000"/>
              <a:gd name="connsiteY7000" fmla="*/ 857320 h 1436337"/>
              <a:gd name="connsiteX7001" fmla="*/ 6909312 w 12192000"/>
              <a:gd name="connsiteY7001" fmla="*/ 851069 h 1436337"/>
              <a:gd name="connsiteX7002" fmla="*/ 6914455 w 12192000"/>
              <a:gd name="connsiteY7002" fmla="*/ 845782 h 1436337"/>
              <a:gd name="connsiteX7003" fmla="*/ 6915290 w 12192000"/>
              <a:gd name="connsiteY7003" fmla="*/ 845665 h 1436337"/>
              <a:gd name="connsiteX7004" fmla="*/ 6913274 w 12192000"/>
              <a:gd name="connsiteY7004" fmla="*/ 840495 h 1436337"/>
              <a:gd name="connsiteX7005" fmla="*/ 6918265 w 12192000"/>
              <a:gd name="connsiteY7005" fmla="*/ 835290 h 1436337"/>
              <a:gd name="connsiteX7006" fmla="*/ 6918418 w 12192000"/>
              <a:gd name="connsiteY7006" fmla="*/ 835267 h 1436337"/>
              <a:gd name="connsiteX7007" fmla="*/ 6916932 w 12192000"/>
              <a:gd name="connsiteY7007" fmla="*/ 831463 h 1436337"/>
              <a:gd name="connsiteX7008" fmla="*/ 6921604 w 12192000"/>
              <a:gd name="connsiteY7008" fmla="*/ 826624 h 1436337"/>
              <a:gd name="connsiteX7009" fmla="*/ 6920285 w 12192000"/>
              <a:gd name="connsiteY7009" fmla="*/ 823312 h 1436337"/>
              <a:gd name="connsiteX7010" fmla="*/ 6924971 w 12192000"/>
              <a:gd name="connsiteY7010" fmla="*/ 818328 h 1436337"/>
              <a:gd name="connsiteX7011" fmla="*/ 6924989 w 12192000"/>
              <a:gd name="connsiteY7011" fmla="*/ 818325 h 1436337"/>
              <a:gd name="connsiteX7012" fmla="*/ 6923638 w 12192000"/>
              <a:gd name="connsiteY7012" fmla="*/ 814940 h 1436337"/>
              <a:gd name="connsiteX7013" fmla="*/ 6928171 w 12192000"/>
              <a:gd name="connsiteY7013" fmla="*/ 809956 h 1436337"/>
              <a:gd name="connsiteX7014" fmla="*/ 6928775 w 12192000"/>
              <a:gd name="connsiteY7014" fmla="*/ 809876 h 1436337"/>
              <a:gd name="connsiteX7015" fmla="*/ 6926991 w 12192000"/>
              <a:gd name="connsiteY7015" fmla="*/ 805248 h 1436337"/>
              <a:gd name="connsiteX7016" fmla="*/ 6931600 w 12192000"/>
              <a:gd name="connsiteY7016" fmla="*/ 800456 h 1436337"/>
              <a:gd name="connsiteX7017" fmla="*/ 6934784 w 12192000"/>
              <a:gd name="connsiteY7017" fmla="*/ 800023 h 1436337"/>
              <a:gd name="connsiteX7018" fmla="*/ 6933315 w 12192000"/>
              <a:gd name="connsiteY7018" fmla="*/ 799437 h 1436337"/>
              <a:gd name="connsiteX7019" fmla="*/ 6930952 w 12192000"/>
              <a:gd name="connsiteY7019" fmla="*/ 794013 h 1436337"/>
              <a:gd name="connsiteX7020" fmla="*/ 6935410 w 12192000"/>
              <a:gd name="connsiteY7020" fmla="*/ 789139 h 1436337"/>
              <a:gd name="connsiteX7021" fmla="*/ 6943198 w 12192000"/>
              <a:gd name="connsiteY7021" fmla="*/ 788136 h 1436337"/>
              <a:gd name="connsiteX7022" fmla="*/ 6937316 w 12192000"/>
              <a:gd name="connsiteY7022" fmla="*/ 785779 h 1436337"/>
              <a:gd name="connsiteX7023" fmla="*/ 6935220 w 12192000"/>
              <a:gd name="connsiteY7023" fmla="*/ 780354 h 1436337"/>
              <a:gd name="connsiteX7024" fmla="*/ 6947717 w 12192000"/>
              <a:gd name="connsiteY7024" fmla="*/ 774627 h 1436337"/>
              <a:gd name="connsiteX7025" fmla="*/ 5551526 w 12192000"/>
              <a:gd name="connsiteY7025" fmla="*/ 774406 h 1436337"/>
              <a:gd name="connsiteX7026" fmla="*/ 5560975 w 12192000"/>
              <a:gd name="connsiteY7026" fmla="*/ 782557 h 1436337"/>
              <a:gd name="connsiteX7027" fmla="*/ 5548476 w 12192000"/>
              <a:gd name="connsiteY7027" fmla="*/ 788285 h 1436337"/>
              <a:gd name="connsiteX7028" fmla="*/ 5539027 w 12192000"/>
              <a:gd name="connsiteY7028" fmla="*/ 780134 h 1436337"/>
              <a:gd name="connsiteX7029" fmla="*/ 5551526 w 12192000"/>
              <a:gd name="connsiteY7029" fmla="*/ 774406 h 1436337"/>
              <a:gd name="connsiteX7030" fmla="*/ 2301914 w 12192000"/>
              <a:gd name="connsiteY7030" fmla="*/ 774406 h 1436337"/>
              <a:gd name="connsiteX7031" fmla="*/ 2311363 w 12192000"/>
              <a:gd name="connsiteY7031" fmla="*/ 782778 h 1436337"/>
              <a:gd name="connsiteX7032" fmla="*/ 2298866 w 12192000"/>
              <a:gd name="connsiteY7032" fmla="*/ 788505 h 1436337"/>
              <a:gd name="connsiteX7033" fmla="*/ 2289417 w 12192000"/>
              <a:gd name="connsiteY7033" fmla="*/ 780134 h 1436337"/>
              <a:gd name="connsiteX7034" fmla="*/ 2301914 w 12192000"/>
              <a:gd name="connsiteY7034" fmla="*/ 774406 h 1436337"/>
              <a:gd name="connsiteX7035" fmla="*/ 7359809 w 12192000"/>
              <a:gd name="connsiteY7035" fmla="*/ 774186 h 1436337"/>
              <a:gd name="connsiteX7036" fmla="*/ 7368648 w 12192000"/>
              <a:gd name="connsiteY7036" fmla="*/ 782116 h 1436337"/>
              <a:gd name="connsiteX7037" fmla="*/ 7356761 w 12192000"/>
              <a:gd name="connsiteY7037" fmla="*/ 787624 h 1436337"/>
              <a:gd name="connsiteX7038" fmla="*/ 7347921 w 12192000"/>
              <a:gd name="connsiteY7038" fmla="*/ 779693 h 1436337"/>
              <a:gd name="connsiteX7039" fmla="*/ 7359809 w 12192000"/>
              <a:gd name="connsiteY7039" fmla="*/ 774186 h 1436337"/>
              <a:gd name="connsiteX7040" fmla="*/ 11186899 w 12192000"/>
              <a:gd name="connsiteY7040" fmla="*/ 773085 h 1436337"/>
              <a:gd name="connsiteX7041" fmla="*/ 11196043 w 12192000"/>
              <a:gd name="connsiteY7041" fmla="*/ 781235 h 1436337"/>
              <a:gd name="connsiteX7042" fmla="*/ 11183851 w 12192000"/>
              <a:gd name="connsiteY7042" fmla="*/ 786963 h 1436337"/>
              <a:gd name="connsiteX7043" fmla="*/ 11174706 w 12192000"/>
              <a:gd name="connsiteY7043" fmla="*/ 778812 h 1436337"/>
              <a:gd name="connsiteX7044" fmla="*/ 11186899 w 12192000"/>
              <a:gd name="connsiteY7044" fmla="*/ 773085 h 1436337"/>
              <a:gd name="connsiteX7045" fmla="*/ 3986473 w 12192000"/>
              <a:gd name="connsiteY7045" fmla="*/ 772423 h 1436337"/>
              <a:gd name="connsiteX7046" fmla="*/ 3996832 w 12192000"/>
              <a:gd name="connsiteY7046" fmla="*/ 781456 h 1436337"/>
              <a:gd name="connsiteX7047" fmla="*/ 3983115 w 12192000"/>
              <a:gd name="connsiteY7047" fmla="*/ 787844 h 1436337"/>
              <a:gd name="connsiteX7048" fmla="*/ 3972760 w 12192000"/>
              <a:gd name="connsiteY7048" fmla="*/ 778812 h 1436337"/>
              <a:gd name="connsiteX7049" fmla="*/ 3986473 w 12192000"/>
              <a:gd name="connsiteY7049" fmla="*/ 772423 h 1436337"/>
              <a:gd name="connsiteX7050" fmla="*/ 959963 w 12192000"/>
              <a:gd name="connsiteY7050" fmla="*/ 771102 h 1436337"/>
              <a:gd name="connsiteX7051" fmla="*/ 969106 w 12192000"/>
              <a:gd name="connsiteY7051" fmla="*/ 779032 h 1436337"/>
              <a:gd name="connsiteX7052" fmla="*/ 957219 w 12192000"/>
              <a:gd name="connsiteY7052" fmla="*/ 784540 h 1436337"/>
              <a:gd name="connsiteX7053" fmla="*/ 948076 w 12192000"/>
              <a:gd name="connsiteY7053" fmla="*/ 776609 h 1436337"/>
              <a:gd name="connsiteX7054" fmla="*/ 959963 w 12192000"/>
              <a:gd name="connsiteY7054" fmla="*/ 771102 h 1436337"/>
              <a:gd name="connsiteX7055" fmla="*/ 11489263 w 12192000"/>
              <a:gd name="connsiteY7055" fmla="*/ 770221 h 1436337"/>
              <a:gd name="connsiteX7056" fmla="*/ 11498712 w 12192000"/>
              <a:gd name="connsiteY7056" fmla="*/ 778592 h 1436337"/>
              <a:gd name="connsiteX7057" fmla="*/ 11486214 w 12192000"/>
              <a:gd name="connsiteY7057" fmla="*/ 784319 h 1436337"/>
              <a:gd name="connsiteX7058" fmla="*/ 11476766 w 12192000"/>
              <a:gd name="connsiteY7058" fmla="*/ 775948 h 1436337"/>
              <a:gd name="connsiteX7059" fmla="*/ 11489263 w 12192000"/>
              <a:gd name="connsiteY7059" fmla="*/ 770221 h 1436337"/>
              <a:gd name="connsiteX7060" fmla="*/ 1234494 w 12192000"/>
              <a:gd name="connsiteY7060" fmla="*/ 770220 h 1436337"/>
              <a:gd name="connsiteX7061" fmla="*/ 1244248 w 12192000"/>
              <a:gd name="connsiteY7061" fmla="*/ 778812 h 1436337"/>
              <a:gd name="connsiteX7062" fmla="*/ 1231141 w 12192000"/>
              <a:gd name="connsiteY7062" fmla="*/ 784760 h 1436337"/>
              <a:gd name="connsiteX7063" fmla="*/ 1221388 w 12192000"/>
              <a:gd name="connsiteY7063" fmla="*/ 776169 h 1436337"/>
              <a:gd name="connsiteX7064" fmla="*/ 1234494 w 12192000"/>
              <a:gd name="connsiteY7064" fmla="*/ 770220 h 1436337"/>
              <a:gd name="connsiteX7065" fmla="*/ 9511099 w 12192000"/>
              <a:gd name="connsiteY7065" fmla="*/ 770000 h 1436337"/>
              <a:gd name="connsiteX7066" fmla="*/ 9520854 w 12192000"/>
              <a:gd name="connsiteY7066" fmla="*/ 778592 h 1436337"/>
              <a:gd name="connsiteX7067" fmla="*/ 9508051 w 12192000"/>
              <a:gd name="connsiteY7067" fmla="*/ 784540 h 1436337"/>
              <a:gd name="connsiteX7068" fmla="*/ 9498298 w 12192000"/>
              <a:gd name="connsiteY7068" fmla="*/ 775948 h 1436337"/>
              <a:gd name="connsiteX7069" fmla="*/ 9511099 w 12192000"/>
              <a:gd name="connsiteY7069" fmla="*/ 770000 h 1436337"/>
              <a:gd name="connsiteX7070" fmla="*/ 3365864 w 12192000"/>
              <a:gd name="connsiteY7070" fmla="*/ 770000 h 1436337"/>
              <a:gd name="connsiteX7071" fmla="*/ 3376532 w 12192000"/>
              <a:gd name="connsiteY7071" fmla="*/ 779473 h 1436337"/>
              <a:gd name="connsiteX7072" fmla="*/ 3362206 w 12192000"/>
              <a:gd name="connsiteY7072" fmla="*/ 786082 h 1436337"/>
              <a:gd name="connsiteX7073" fmla="*/ 3351538 w 12192000"/>
              <a:gd name="connsiteY7073" fmla="*/ 776609 h 1436337"/>
              <a:gd name="connsiteX7074" fmla="*/ 3365864 w 12192000"/>
              <a:gd name="connsiteY7074" fmla="*/ 770000 h 1436337"/>
              <a:gd name="connsiteX7075" fmla="*/ 436311 w 12192000"/>
              <a:gd name="connsiteY7075" fmla="*/ 770000 h 1436337"/>
              <a:gd name="connsiteX7076" fmla="*/ 445455 w 12192000"/>
              <a:gd name="connsiteY7076" fmla="*/ 778151 h 1436337"/>
              <a:gd name="connsiteX7077" fmla="*/ 433263 w 12192000"/>
              <a:gd name="connsiteY7077" fmla="*/ 783659 h 1436337"/>
              <a:gd name="connsiteX7078" fmla="*/ 424119 w 12192000"/>
              <a:gd name="connsiteY7078" fmla="*/ 775508 h 1436337"/>
              <a:gd name="connsiteX7079" fmla="*/ 436311 w 12192000"/>
              <a:gd name="connsiteY7079" fmla="*/ 770000 h 1436337"/>
              <a:gd name="connsiteX7080" fmla="*/ 7055008 w 12192000"/>
              <a:gd name="connsiteY7080" fmla="*/ 769119 h 1436337"/>
              <a:gd name="connsiteX7081" fmla="*/ 7064152 w 12192000"/>
              <a:gd name="connsiteY7081" fmla="*/ 777050 h 1436337"/>
              <a:gd name="connsiteX7082" fmla="*/ 7051960 w 12192000"/>
              <a:gd name="connsiteY7082" fmla="*/ 782557 h 1436337"/>
              <a:gd name="connsiteX7083" fmla="*/ 7042815 w 12192000"/>
              <a:gd name="connsiteY7083" fmla="*/ 774627 h 1436337"/>
              <a:gd name="connsiteX7084" fmla="*/ 7055008 w 12192000"/>
              <a:gd name="connsiteY7084" fmla="*/ 769119 h 1436337"/>
              <a:gd name="connsiteX7085" fmla="*/ 6722163 w 12192000"/>
              <a:gd name="connsiteY7085" fmla="*/ 769119 h 1436337"/>
              <a:gd name="connsiteX7086" fmla="*/ 6731918 w 12192000"/>
              <a:gd name="connsiteY7086" fmla="*/ 777711 h 1436337"/>
              <a:gd name="connsiteX7087" fmla="*/ 6718811 w 12192000"/>
              <a:gd name="connsiteY7087" fmla="*/ 783659 h 1436337"/>
              <a:gd name="connsiteX7088" fmla="*/ 6709057 w 12192000"/>
              <a:gd name="connsiteY7088" fmla="*/ 775067 h 1436337"/>
              <a:gd name="connsiteX7089" fmla="*/ 6722163 w 12192000"/>
              <a:gd name="connsiteY7089" fmla="*/ 769119 h 1436337"/>
              <a:gd name="connsiteX7090" fmla="*/ 6497830 w 12192000"/>
              <a:gd name="connsiteY7090" fmla="*/ 769119 h 1436337"/>
              <a:gd name="connsiteX7091" fmla="*/ 6507584 w 12192000"/>
              <a:gd name="connsiteY7091" fmla="*/ 777711 h 1436337"/>
              <a:gd name="connsiteX7092" fmla="*/ 6494477 w 12192000"/>
              <a:gd name="connsiteY7092" fmla="*/ 783659 h 1436337"/>
              <a:gd name="connsiteX7093" fmla="*/ 6484723 w 12192000"/>
              <a:gd name="connsiteY7093" fmla="*/ 775067 h 1436337"/>
              <a:gd name="connsiteX7094" fmla="*/ 6497830 w 12192000"/>
              <a:gd name="connsiteY7094" fmla="*/ 769119 h 1436337"/>
              <a:gd name="connsiteX7095" fmla="*/ 10205438 w 12192000"/>
              <a:gd name="connsiteY7095" fmla="*/ 768899 h 1436337"/>
              <a:gd name="connsiteX7096" fmla="*/ 10215497 w 12192000"/>
              <a:gd name="connsiteY7096" fmla="*/ 777931 h 1436337"/>
              <a:gd name="connsiteX7097" fmla="*/ 10202084 w 12192000"/>
              <a:gd name="connsiteY7097" fmla="*/ 784099 h 1436337"/>
              <a:gd name="connsiteX7098" fmla="*/ 10192026 w 12192000"/>
              <a:gd name="connsiteY7098" fmla="*/ 775067 h 1436337"/>
              <a:gd name="connsiteX7099" fmla="*/ 10205438 w 12192000"/>
              <a:gd name="connsiteY7099" fmla="*/ 768899 h 1436337"/>
              <a:gd name="connsiteX7100" fmla="*/ 1125684 w 12192000"/>
              <a:gd name="connsiteY7100" fmla="*/ 768678 h 1436337"/>
              <a:gd name="connsiteX7101" fmla="*/ 1135438 w 12192000"/>
              <a:gd name="connsiteY7101" fmla="*/ 777270 h 1436337"/>
              <a:gd name="connsiteX7102" fmla="*/ 1122332 w 12192000"/>
              <a:gd name="connsiteY7102" fmla="*/ 783218 h 1436337"/>
              <a:gd name="connsiteX7103" fmla="*/ 1112578 w 12192000"/>
              <a:gd name="connsiteY7103" fmla="*/ 774627 h 1436337"/>
              <a:gd name="connsiteX7104" fmla="*/ 1125684 w 12192000"/>
              <a:gd name="connsiteY7104" fmla="*/ 768678 h 1436337"/>
              <a:gd name="connsiteX7105" fmla="*/ 759411 w 12192000"/>
              <a:gd name="connsiteY7105" fmla="*/ 768678 h 1436337"/>
              <a:gd name="connsiteX7106" fmla="*/ 768555 w 12192000"/>
              <a:gd name="connsiteY7106" fmla="*/ 776609 h 1436337"/>
              <a:gd name="connsiteX7107" fmla="*/ 756668 w 12192000"/>
              <a:gd name="connsiteY7107" fmla="*/ 782116 h 1436337"/>
              <a:gd name="connsiteX7108" fmla="*/ 747524 w 12192000"/>
              <a:gd name="connsiteY7108" fmla="*/ 774186 h 1436337"/>
              <a:gd name="connsiteX7109" fmla="*/ 759411 w 12192000"/>
              <a:gd name="connsiteY7109" fmla="*/ 768678 h 1436337"/>
              <a:gd name="connsiteX7110" fmla="*/ 5162284 w 12192000"/>
              <a:gd name="connsiteY7110" fmla="*/ 768458 h 1436337"/>
              <a:gd name="connsiteX7111" fmla="*/ 5171428 w 12192000"/>
              <a:gd name="connsiteY7111" fmla="*/ 776609 h 1436337"/>
              <a:gd name="connsiteX7112" fmla="*/ 5159235 w 12192000"/>
              <a:gd name="connsiteY7112" fmla="*/ 782117 h 1436337"/>
              <a:gd name="connsiteX7113" fmla="*/ 5150091 w 12192000"/>
              <a:gd name="connsiteY7113" fmla="*/ 773966 h 1436337"/>
              <a:gd name="connsiteX7114" fmla="*/ 5162284 w 12192000"/>
              <a:gd name="connsiteY7114" fmla="*/ 768458 h 1436337"/>
              <a:gd name="connsiteX7115" fmla="*/ 2640438 w 12192000"/>
              <a:gd name="connsiteY7115" fmla="*/ 768238 h 1436337"/>
              <a:gd name="connsiteX7116" fmla="*/ 2651107 w 12192000"/>
              <a:gd name="connsiteY7116" fmla="*/ 777711 h 1436337"/>
              <a:gd name="connsiteX7117" fmla="*/ 2636781 w 12192000"/>
              <a:gd name="connsiteY7117" fmla="*/ 784319 h 1436337"/>
              <a:gd name="connsiteX7118" fmla="*/ 2626115 w 12192000"/>
              <a:gd name="connsiteY7118" fmla="*/ 774847 h 1436337"/>
              <a:gd name="connsiteX7119" fmla="*/ 2640438 w 12192000"/>
              <a:gd name="connsiteY7119" fmla="*/ 768238 h 1436337"/>
              <a:gd name="connsiteX7120" fmla="*/ 2197371 w 12192000"/>
              <a:gd name="connsiteY7120" fmla="*/ 768018 h 1436337"/>
              <a:gd name="connsiteX7121" fmla="*/ 2206819 w 12192000"/>
              <a:gd name="connsiteY7121" fmla="*/ 776389 h 1436337"/>
              <a:gd name="connsiteX7122" fmla="*/ 2194322 w 12192000"/>
              <a:gd name="connsiteY7122" fmla="*/ 782116 h 1436337"/>
              <a:gd name="connsiteX7123" fmla="*/ 2184874 w 12192000"/>
              <a:gd name="connsiteY7123" fmla="*/ 773745 h 1436337"/>
              <a:gd name="connsiteX7124" fmla="*/ 2197371 w 12192000"/>
              <a:gd name="connsiteY7124" fmla="*/ 768018 h 1436337"/>
              <a:gd name="connsiteX7125" fmla="*/ 6069583 w 12192000"/>
              <a:gd name="connsiteY7125" fmla="*/ 767798 h 1436337"/>
              <a:gd name="connsiteX7126" fmla="*/ 6079032 w 12192000"/>
              <a:gd name="connsiteY7126" fmla="*/ 776169 h 1436337"/>
              <a:gd name="connsiteX7127" fmla="*/ 6066230 w 12192000"/>
              <a:gd name="connsiteY7127" fmla="*/ 782117 h 1436337"/>
              <a:gd name="connsiteX7128" fmla="*/ 6056781 w 12192000"/>
              <a:gd name="connsiteY7128" fmla="*/ 773745 h 1436337"/>
              <a:gd name="connsiteX7129" fmla="*/ 6069583 w 12192000"/>
              <a:gd name="connsiteY7129" fmla="*/ 767798 h 1436337"/>
              <a:gd name="connsiteX7130" fmla="*/ 4787670 w 12192000"/>
              <a:gd name="connsiteY7130" fmla="*/ 767798 h 1436337"/>
              <a:gd name="connsiteX7131" fmla="*/ 4796509 w 12192000"/>
              <a:gd name="connsiteY7131" fmla="*/ 775728 h 1436337"/>
              <a:gd name="connsiteX7132" fmla="*/ 4784622 w 12192000"/>
              <a:gd name="connsiteY7132" fmla="*/ 781235 h 1436337"/>
              <a:gd name="connsiteX7133" fmla="*/ 4775779 w 12192000"/>
              <a:gd name="connsiteY7133" fmla="*/ 773305 h 1436337"/>
              <a:gd name="connsiteX7134" fmla="*/ 4787670 w 12192000"/>
              <a:gd name="connsiteY7134" fmla="*/ 767798 h 1436337"/>
              <a:gd name="connsiteX7135" fmla="*/ 4279141 w 12192000"/>
              <a:gd name="connsiteY7135" fmla="*/ 767577 h 1436337"/>
              <a:gd name="connsiteX7136" fmla="*/ 4288896 w 12192000"/>
              <a:gd name="connsiteY7136" fmla="*/ 776169 h 1436337"/>
              <a:gd name="connsiteX7137" fmla="*/ 4276094 w 12192000"/>
              <a:gd name="connsiteY7137" fmla="*/ 782116 h 1436337"/>
              <a:gd name="connsiteX7138" fmla="*/ 4266337 w 12192000"/>
              <a:gd name="connsiteY7138" fmla="*/ 773525 h 1436337"/>
              <a:gd name="connsiteX7139" fmla="*/ 4279141 w 12192000"/>
              <a:gd name="connsiteY7139" fmla="*/ 767577 h 1436337"/>
              <a:gd name="connsiteX7140" fmla="*/ 10830586 w 12192000"/>
              <a:gd name="connsiteY7140" fmla="*/ 767357 h 1436337"/>
              <a:gd name="connsiteX7141" fmla="*/ 10840035 w 12192000"/>
              <a:gd name="connsiteY7141" fmla="*/ 775728 h 1436337"/>
              <a:gd name="connsiteX7142" fmla="*/ 10827538 w 12192000"/>
              <a:gd name="connsiteY7142" fmla="*/ 781456 h 1436337"/>
              <a:gd name="connsiteX7143" fmla="*/ 10818089 w 12192000"/>
              <a:gd name="connsiteY7143" fmla="*/ 773085 h 1436337"/>
              <a:gd name="connsiteX7144" fmla="*/ 10830586 w 12192000"/>
              <a:gd name="connsiteY7144" fmla="*/ 767357 h 1436337"/>
              <a:gd name="connsiteX7145" fmla="*/ 7681680 w 12192000"/>
              <a:gd name="connsiteY7145" fmla="*/ 767357 h 1436337"/>
              <a:gd name="connsiteX7146" fmla="*/ 7690824 w 12192000"/>
              <a:gd name="connsiteY7146" fmla="*/ 775287 h 1436337"/>
              <a:gd name="connsiteX7147" fmla="*/ 7678632 w 12192000"/>
              <a:gd name="connsiteY7147" fmla="*/ 780795 h 1436337"/>
              <a:gd name="connsiteX7148" fmla="*/ 7669488 w 12192000"/>
              <a:gd name="connsiteY7148" fmla="*/ 772864 h 1436337"/>
              <a:gd name="connsiteX7149" fmla="*/ 7681680 w 12192000"/>
              <a:gd name="connsiteY7149" fmla="*/ 767357 h 1436337"/>
              <a:gd name="connsiteX7150" fmla="*/ 1051073 w 12192000"/>
              <a:gd name="connsiteY7150" fmla="*/ 767357 h 1436337"/>
              <a:gd name="connsiteX7151" fmla="*/ 1060217 w 12192000"/>
              <a:gd name="connsiteY7151" fmla="*/ 775508 h 1436337"/>
              <a:gd name="connsiteX7152" fmla="*/ 1048025 w 12192000"/>
              <a:gd name="connsiteY7152" fmla="*/ 781015 h 1436337"/>
              <a:gd name="connsiteX7153" fmla="*/ 1046903 w 12192000"/>
              <a:gd name="connsiteY7153" fmla="*/ 780553 h 1436337"/>
              <a:gd name="connsiteX7154" fmla="*/ 1044345 w 12192000"/>
              <a:gd name="connsiteY7154" fmla="*/ 783287 h 1436337"/>
              <a:gd name="connsiteX7155" fmla="*/ 1036232 w 12192000"/>
              <a:gd name="connsiteY7155" fmla="*/ 784440 h 1436337"/>
              <a:gd name="connsiteX7156" fmla="*/ 1033385 w 12192000"/>
              <a:gd name="connsiteY7156" fmla="*/ 783285 h 1436337"/>
              <a:gd name="connsiteX7157" fmla="*/ 1033162 w 12192000"/>
              <a:gd name="connsiteY7157" fmla="*/ 783521 h 1436337"/>
              <a:gd name="connsiteX7158" fmla="*/ 1024818 w 12192000"/>
              <a:gd name="connsiteY7158" fmla="*/ 784760 h 1436337"/>
              <a:gd name="connsiteX7159" fmla="*/ 1024794 w 12192000"/>
              <a:gd name="connsiteY7159" fmla="*/ 784750 h 1436337"/>
              <a:gd name="connsiteX7160" fmla="*/ 1024798 w 12192000"/>
              <a:gd name="connsiteY7160" fmla="*/ 784760 h 1436337"/>
              <a:gd name="connsiteX7161" fmla="*/ 1011691 w 12192000"/>
              <a:gd name="connsiteY7161" fmla="*/ 790708 h 1436337"/>
              <a:gd name="connsiteX7162" fmla="*/ 1001938 w 12192000"/>
              <a:gd name="connsiteY7162" fmla="*/ 782117 h 1436337"/>
              <a:gd name="connsiteX7163" fmla="*/ 1015044 w 12192000"/>
              <a:gd name="connsiteY7163" fmla="*/ 776169 h 1436337"/>
              <a:gd name="connsiteX7164" fmla="*/ 1015431 w 12192000"/>
              <a:gd name="connsiteY7164" fmla="*/ 776324 h 1436337"/>
              <a:gd name="connsiteX7165" fmla="*/ 1019827 w 12192000"/>
              <a:gd name="connsiteY7165" fmla="*/ 771680 h 1436337"/>
              <a:gd name="connsiteX7166" fmla="*/ 1028171 w 12192000"/>
              <a:gd name="connsiteY7166" fmla="*/ 770441 h 1436337"/>
              <a:gd name="connsiteX7167" fmla="*/ 1031232 w 12192000"/>
              <a:gd name="connsiteY7167" fmla="*/ 771667 h 1436337"/>
              <a:gd name="connsiteX7168" fmla="*/ 1039315 w 12192000"/>
              <a:gd name="connsiteY7168" fmla="*/ 770519 h 1436337"/>
              <a:gd name="connsiteX7169" fmla="*/ 1040577 w 12192000"/>
              <a:gd name="connsiteY7169" fmla="*/ 771031 h 1436337"/>
              <a:gd name="connsiteX7170" fmla="*/ 1043034 w 12192000"/>
              <a:gd name="connsiteY7170" fmla="*/ 768376 h 1436337"/>
              <a:gd name="connsiteX7171" fmla="*/ 1051073 w 12192000"/>
              <a:gd name="connsiteY7171" fmla="*/ 767357 h 1436337"/>
              <a:gd name="connsiteX7172" fmla="*/ 7156811 w 12192000"/>
              <a:gd name="connsiteY7172" fmla="*/ 767137 h 1436337"/>
              <a:gd name="connsiteX7173" fmla="*/ 7165650 w 12192000"/>
              <a:gd name="connsiteY7173" fmla="*/ 775067 h 1436337"/>
              <a:gd name="connsiteX7174" fmla="*/ 7153763 w 12192000"/>
              <a:gd name="connsiteY7174" fmla="*/ 780575 h 1436337"/>
              <a:gd name="connsiteX7175" fmla="*/ 7144924 w 12192000"/>
              <a:gd name="connsiteY7175" fmla="*/ 772644 h 1436337"/>
              <a:gd name="connsiteX7176" fmla="*/ 7156811 w 12192000"/>
              <a:gd name="connsiteY7176" fmla="*/ 767137 h 1436337"/>
              <a:gd name="connsiteX7177" fmla="*/ 101932 w 12192000"/>
              <a:gd name="connsiteY7177" fmla="*/ 767136 h 1436337"/>
              <a:gd name="connsiteX7178" fmla="*/ 111381 w 12192000"/>
              <a:gd name="connsiteY7178" fmla="*/ 775287 h 1436337"/>
              <a:gd name="connsiteX7179" fmla="*/ 98884 w 12192000"/>
              <a:gd name="connsiteY7179" fmla="*/ 781015 h 1436337"/>
              <a:gd name="connsiteX7180" fmla="*/ 89436 w 12192000"/>
              <a:gd name="connsiteY7180" fmla="*/ 772864 h 1436337"/>
              <a:gd name="connsiteX7181" fmla="*/ 101932 w 12192000"/>
              <a:gd name="connsiteY7181" fmla="*/ 767136 h 1436337"/>
              <a:gd name="connsiteX7182" fmla="*/ 3245164 w 12192000"/>
              <a:gd name="connsiteY7182" fmla="*/ 766916 h 1436337"/>
              <a:gd name="connsiteX7183" fmla="*/ 3255833 w 12192000"/>
              <a:gd name="connsiteY7183" fmla="*/ 776389 h 1436337"/>
              <a:gd name="connsiteX7184" fmla="*/ 3241508 w 12192000"/>
              <a:gd name="connsiteY7184" fmla="*/ 782998 h 1436337"/>
              <a:gd name="connsiteX7185" fmla="*/ 3230843 w 12192000"/>
              <a:gd name="connsiteY7185" fmla="*/ 773525 h 1436337"/>
              <a:gd name="connsiteX7186" fmla="*/ 3245164 w 12192000"/>
              <a:gd name="connsiteY7186" fmla="*/ 766916 h 1436337"/>
              <a:gd name="connsiteX7187" fmla="*/ 3802642 w 12192000"/>
              <a:gd name="connsiteY7187" fmla="*/ 766475 h 1436337"/>
              <a:gd name="connsiteX7188" fmla="*/ 3813318 w 12192000"/>
              <a:gd name="connsiteY7188" fmla="*/ 775728 h 1436337"/>
              <a:gd name="connsiteX7189" fmla="*/ 3799291 w 12192000"/>
              <a:gd name="connsiteY7189" fmla="*/ 782116 h 1436337"/>
              <a:gd name="connsiteX7190" fmla="*/ 3788618 w 12192000"/>
              <a:gd name="connsiteY7190" fmla="*/ 772864 h 1436337"/>
              <a:gd name="connsiteX7191" fmla="*/ 3802642 w 12192000"/>
              <a:gd name="connsiteY7191" fmla="*/ 766475 h 1436337"/>
              <a:gd name="connsiteX7192" fmla="*/ 2553945 w 12192000"/>
              <a:gd name="connsiteY7192" fmla="*/ 766475 h 1436337"/>
              <a:gd name="connsiteX7193" fmla="*/ 2563702 w 12192000"/>
              <a:gd name="connsiteY7193" fmla="*/ 775067 h 1436337"/>
              <a:gd name="connsiteX7194" fmla="*/ 2550593 w 12192000"/>
              <a:gd name="connsiteY7194" fmla="*/ 781015 h 1436337"/>
              <a:gd name="connsiteX7195" fmla="*/ 2540839 w 12192000"/>
              <a:gd name="connsiteY7195" fmla="*/ 772424 h 1436337"/>
              <a:gd name="connsiteX7196" fmla="*/ 2553945 w 12192000"/>
              <a:gd name="connsiteY7196" fmla="*/ 766475 h 1436337"/>
              <a:gd name="connsiteX7197" fmla="*/ 6610606 w 12192000"/>
              <a:gd name="connsiteY7197" fmla="*/ 765374 h 1436337"/>
              <a:gd name="connsiteX7198" fmla="*/ 6620360 w 12192000"/>
              <a:gd name="connsiteY7198" fmla="*/ 773966 h 1436337"/>
              <a:gd name="connsiteX7199" fmla="*/ 6607253 w 12192000"/>
              <a:gd name="connsiteY7199" fmla="*/ 779914 h 1436337"/>
              <a:gd name="connsiteX7200" fmla="*/ 6597500 w 12192000"/>
              <a:gd name="connsiteY7200" fmla="*/ 771322 h 1436337"/>
              <a:gd name="connsiteX7201" fmla="*/ 6610606 w 12192000"/>
              <a:gd name="connsiteY7201" fmla="*/ 765374 h 1436337"/>
              <a:gd name="connsiteX7202" fmla="*/ 2499946 w 12192000"/>
              <a:gd name="connsiteY7202" fmla="*/ 764934 h 1436337"/>
              <a:gd name="connsiteX7203" fmla="*/ 2507984 w 12192000"/>
              <a:gd name="connsiteY7203" fmla="*/ 768238 h 1436337"/>
              <a:gd name="connsiteX7204" fmla="*/ 2509396 w 12192000"/>
              <a:gd name="connsiteY7204" fmla="*/ 771847 h 1436337"/>
              <a:gd name="connsiteX7205" fmla="*/ 2514361 w 12192000"/>
              <a:gd name="connsiteY7205" fmla="*/ 771102 h 1436337"/>
              <a:gd name="connsiteX7206" fmla="*/ 2523808 w 12192000"/>
              <a:gd name="connsiteY7206" fmla="*/ 779473 h 1436337"/>
              <a:gd name="connsiteX7207" fmla="*/ 2522654 w 12192000"/>
              <a:gd name="connsiteY7207" fmla="*/ 780706 h 1436337"/>
              <a:gd name="connsiteX7208" fmla="*/ 2523067 w 12192000"/>
              <a:gd name="connsiteY7208" fmla="*/ 780271 h 1436337"/>
              <a:gd name="connsiteX7209" fmla="*/ 2531410 w 12192000"/>
              <a:gd name="connsiteY7209" fmla="*/ 779032 h 1436337"/>
              <a:gd name="connsiteX7210" fmla="*/ 2541161 w 12192000"/>
              <a:gd name="connsiteY7210" fmla="*/ 787403 h 1436337"/>
              <a:gd name="connsiteX7211" fmla="*/ 2528361 w 12192000"/>
              <a:gd name="connsiteY7211" fmla="*/ 793351 h 1436337"/>
              <a:gd name="connsiteX7212" fmla="*/ 2526431 w 12192000"/>
              <a:gd name="connsiteY7212" fmla="*/ 792582 h 1436337"/>
              <a:gd name="connsiteX7213" fmla="*/ 2522485 w 12192000"/>
              <a:gd name="connsiteY7213" fmla="*/ 796793 h 1436337"/>
              <a:gd name="connsiteX7214" fmla="*/ 2513036 w 12192000"/>
              <a:gd name="connsiteY7214" fmla="*/ 798198 h 1436337"/>
              <a:gd name="connsiteX7215" fmla="*/ 2502367 w 12192000"/>
              <a:gd name="connsiteY7215" fmla="*/ 788725 h 1436337"/>
              <a:gd name="connsiteX7216" fmla="*/ 2507372 w 12192000"/>
              <a:gd name="connsiteY7216" fmla="*/ 783622 h 1436337"/>
              <a:gd name="connsiteX7217" fmla="*/ 2503959 w 12192000"/>
              <a:gd name="connsiteY7217" fmla="*/ 782254 h 1436337"/>
              <a:gd name="connsiteX7218" fmla="*/ 2502968 w 12192000"/>
              <a:gd name="connsiteY7218" fmla="*/ 779693 h 1436337"/>
              <a:gd name="connsiteX7219" fmla="*/ 2496286 w 12192000"/>
              <a:gd name="connsiteY7219" fmla="*/ 780575 h 1436337"/>
              <a:gd name="connsiteX7220" fmla="*/ 2489129 w 12192000"/>
              <a:gd name="connsiteY7220" fmla="*/ 777632 h 1436337"/>
              <a:gd name="connsiteX7221" fmla="*/ 2489598 w 12192000"/>
              <a:gd name="connsiteY7221" fmla="*/ 778812 h 1436337"/>
              <a:gd name="connsiteX7222" fmla="*/ 2475882 w 12192000"/>
              <a:gd name="connsiteY7222" fmla="*/ 784980 h 1436337"/>
              <a:gd name="connsiteX7223" fmla="*/ 2465519 w 12192000"/>
              <a:gd name="connsiteY7223" fmla="*/ 775948 h 1436337"/>
              <a:gd name="connsiteX7224" fmla="*/ 2479234 w 12192000"/>
              <a:gd name="connsiteY7224" fmla="*/ 769780 h 1436337"/>
              <a:gd name="connsiteX7225" fmla="*/ 2486440 w 12192000"/>
              <a:gd name="connsiteY7225" fmla="*/ 772643 h 1436337"/>
              <a:gd name="connsiteX7226" fmla="*/ 2485924 w 12192000"/>
              <a:gd name="connsiteY7226" fmla="*/ 771322 h 1436337"/>
              <a:gd name="connsiteX7227" fmla="*/ 2499946 w 12192000"/>
              <a:gd name="connsiteY7227" fmla="*/ 764934 h 1436337"/>
              <a:gd name="connsiteX7228" fmla="*/ 10898558 w 12192000"/>
              <a:gd name="connsiteY7228" fmla="*/ 764713 h 1436337"/>
              <a:gd name="connsiteX7229" fmla="*/ 10905529 w 12192000"/>
              <a:gd name="connsiteY7229" fmla="*/ 767522 h 1436337"/>
              <a:gd name="connsiteX7230" fmla="*/ 10906846 w 12192000"/>
              <a:gd name="connsiteY7230" fmla="*/ 770628 h 1436337"/>
              <a:gd name="connsiteX7231" fmla="*/ 10906939 w 12192000"/>
              <a:gd name="connsiteY7231" fmla="*/ 770523 h 1436337"/>
              <a:gd name="connsiteX7232" fmla="*/ 10915931 w 12192000"/>
              <a:gd name="connsiteY7232" fmla="*/ 769339 h 1436337"/>
              <a:gd name="connsiteX7233" fmla="*/ 10925989 w 12192000"/>
              <a:gd name="connsiteY7233" fmla="*/ 778372 h 1436337"/>
              <a:gd name="connsiteX7234" fmla="*/ 10912578 w 12192000"/>
              <a:gd name="connsiteY7234" fmla="*/ 784540 h 1436337"/>
              <a:gd name="connsiteX7235" fmla="*/ 10904805 w 12192000"/>
              <a:gd name="connsiteY7235" fmla="*/ 781346 h 1436337"/>
              <a:gd name="connsiteX7236" fmla="*/ 10903144 w 12192000"/>
              <a:gd name="connsiteY7236" fmla="*/ 777105 h 1436337"/>
              <a:gd name="connsiteX7237" fmla="*/ 10895509 w 12192000"/>
              <a:gd name="connsiteY7237" fmla="*/ 778151 h 1436337"/>
              <a:gd name="connsiteX7238" fmla="*/ 10886365 w 12192000"/>
              <a:gd name="connsiteY7238" fmla="*/ 770221 h 1436337"/>
              <a:gd name="connsiteX7239" fmla="*/ 10898558 w 12192000"/>
              <a:gd name="connsiteY7239" fmla="*/ 764713 h 1436337"/>
              <a:gd name="connsiteX7240" fmla="*/ 3124471 w 12192000"/>
              <a:gd name="connsiteY7240" fmla="*/ 764713 h 1436337"/>
              <a:gd name="connsiteX7241" fmla="*/ 3135141 w 12192000"/>
              <a:gd name="connsiteY7241" fmla="*/ 774186 h 1436337"/>
              <a:gd name="connsiteX7242" fmla="*/ 3120816 w 12192000"/>
              <a:gd name="connsiteY7242" fmla="*/ 780795 h 1436337"/>
              <a:gd name="connsiteX7243" fmla="*/ 3110143 w 12192000"/>
              <a:gd name="connsiteY7243" fmla="*/ 771322 h 1436337"/>
              <a:gd name="connsiteX7244" fmla="*/ 3124471 w 12192000"/>
              <a:gd name="connsiteY7244" fmla="*/ 764713 h 1436337"/>
              <a:gd name="connsiteX7245" fmla="*/ 10325181 w 12192000"/>
              <a:gd name="connsiteY7245" fmla="*/ 764701 h 1436337"/>
              <a:gd name="connsiteX7246" fmla="*/ 10335231 w 12192000"/>
              <a:gd name="connsiteY7246" fmla="*/ 773673 h 1436337"/>
              <a:gd name="connsiteX7247" fmla="*/ 10321808 w 12192000"/>
              <a:gd name="connsiteY7247" fmla="*/ 779928 h 1436337"/>
              <a:gd name="connsiteX7248" fmla="*/ 10311757 w 12192000"/>
              <a:gd name="connsiteY7248" fmla="*/ 770956 h 1436337"/>
              <a:gd name="connsiteX7249" fmla="*/ 10325181 w 12192000"/>
              <a:gd name="connsiteY7249" fmla="*/ 764701 h 1436337"/>
              <a:gd name="connsiteX7250" fmla="*/ 6838902 w 12192000"/>
              <a:gd name="connsiteY7250" fmla="*/ 764493 h 1436337"/>
              <a:gd name="connsiteX7251" fmla="*/ 6848656 w 12192000"/>
              <a:gd name="connsiteY7251" fmla="*/ 772864 h 1436337"/>
              <a:gd name="connsiteX7252" fmla="*/ 6835855 w 12192000"/>
              <a:gd name="connsiteY7252" fmla="*/ 778812 h 1436337"/>
              <a:gd name="connsiteX7253" fmla="*/ 6826101 w 12192000"/>
              <a:gd name="connsiteY7253" fmla="*/ 770441 h 1436337"/>
              <a:gd name="connsiteX7254" fmla="*/ 6838902 w 12192000"/>
              <a:gd name="connsiteY7254" fmla="*/ 764493 h 1436337"/>
              <a:gd name="connsiteX7255" fmla="*/ 1672196 w 12192000"/>
              <a:gd name="connsiteY7255" fmla="*/ 764052 h 1436337"/>
              <a:gd name="connsiteX7256" fmla="*/ 1681644 w 12192000"/>
              <a:gd name="connsiteY7256" fmla="*/ 772423 h 1436337"/>
              <a:gd name="connsiteX7257" fmla="*/ 1668843 w 12192000"/>
              <a:gd name="connsiteY7257" fmla="*/ 778371 h 1436337"/>
              <a:gd name="connsiteX7258" fmla="*/ 1659394 w 12192000"/>
              <a:gd name="connsiteY7258" fmla="*/ 770000 h 1436337"/>
              <a:gd name="connsiteX7259" fmla="*/ 1672196 w 12192000"/>
              <a:gd name="connsiteY7259" fmla="*/ 764052 h 1436337"/>
              <a:gd name="connsiteX7260" fmla="*/ 7464661 w 12192000"/>
              <a:gd name="connsiteY7260" fmla="*/ 763832 h 1436337"/>
              <a:gd name="connsiteX7261" fmla="*/ 7473500 w 12192000"/>
              <a:gd name="connsiteY7261" fmla="*/ 771763 h 1436337"/>
              <a:gd name="connsiteX7262" fmla="*/ 7461613 w 12192000"/>
              <a:gd name="connsiteY7262" fmla="*/ 777270 h 1436337"/>
              <a:gd name="connsiteX7263" fmla="*/ 7452774 w 12192000"/>
              <a:gd name="connsiteY7263" fmla="*/ 769340 h 1436337"/>
              <a:gd name="connsiteX7264" fmla="*/ 7464661 w 12192000"/>
              <a:gd name="connsiteY7264" fmla="*/ 763832 h 1436337"/>
              <a:gd name="connsiteX7265" fmla="*/ 4890703 w 12192000"/>
              <a:gd name="connsiteY7265" fmla="*/ 763612 h 1436337"/>
              <a:gd name="connsiteX7266" fmla="*/ 4899542 w 12192000"/>
              <a:gd name="connsiteY7266" fmla="*/ 771542 h 1436337"/>
              <a:gd name="connsiteX7267" fmla="*/ 4887654 w 12192000"/>
              <a:gd name="connsiteY7267" fmla="*/ 777050 h 1436337"/>
              <a:gd name="connsiteX7268" fmla="*/ 4878814 w 12192000"/>
              <a:gd name="connsiteY7268" fmla="*/ 769119 h 1436337"/>
              <a:gd name="connsiteX7269" fmla="*/ 4890703 w 12192000"/>
              <a:gd name="connsiteY7269" fmla="*/ 763612 h 1436337"/>
              <a:gd name="connsiteX7270" fmla="*/ 4538911 w 12192000"/>
              <a:gd name="connsiteY7270" fmla="*/ 762951 h 1436337"/>
              <a:gd name="connsiteX7271" fmla="*/ 4548051 w 12192000"/>
              <a:gd name="connsiteY7271" fmla="*/ 771102 h 1436337"/>
              <a:gd name="connsiteX7272" fmla="*/ 4535864 w 12192000"/>
              <a:gd name="connsiteY7272" fmla="*/ 776609 h 1436337"/>
              <a:gd name="connsiteX7273" fmla="*/ 4526717 w 12192000"/>
              <a:gd name="connsiteY7273" fmla="*/ 768458 h 1436337"/>
              <a:gd name="connsiteX7274" fmla="*/ 4538911 w 12192000"/>
              <a:gd name="connsiteY7274" fmla="*/ 762951 h 1436337"/>
              <a:gd name="connsiteX7275" fmla="*/ 3004072 w 12192000"/>
              <a:gd name="connsiteY7275" fmla="*/ 762510 h 1436337"/>
              <a:gd name="connsiteX7276" fmla="*/ 3014741 w 12192000"/>
              <a:gd name="connsiteY7276" fmla="*/ 771983 h 1436337"/>
              <a:gd name="connsiteX7277" fmla="*/ 3000415 w 12192000"/>
              <a:gd name="connsiteY7277" fmla="*/ 778592 h 1436337"/>
              <a:gd name="connsiteX7278" fmla="*/ 2989746 w 12192000"/>
              <a:gd name="connsiteY7278" fmla="*/ 769119 h 1436337"/>
              <a:gd name="connsiteX7279" fmla="*/ 3004072 w 12192000"/>
              <a:gd name="connsiteY7279" fmla="*/ 762510 h 1436337"/>
              <a:gd name="connsiteX7280" fmla="*/ 2762371 w 12192000"/>
              <a:gd name="connsiteY7280" fmla="*/ 761849 h 1436337"/>
              <a:gd name="connsiteX7281" fmla="*/ 2773039 w 12192000"/>
              <a:gd name="connsiteY7281" fmla="*/ 771322 h 1436337"/>
              <a:gd name="connsiteX7282" fmla="*/ 2758711 w 12192000"/>
              <a:gd name="connsiteY7282" fmla="*/ 777931 h 1436337"/>
              <a:gd name="connsiteX7283" fmla="*/ 2748041 w 12192000"/>
              <a:gd name="connsiteY7283" fmla="*/ 768458 h 1436337"/>
              <a:gd name="connsiteX7284" fmla="*/ 2762371 w 12192000"/>
              <a:gd name="connsiteY7284" fmla="*/ 761849 h 1436337"/>
              <a:gd name="connsiteX7285" fmla="*/ 5661264 w 12192000"/>
              <a:gd name="connsiteY7285" fmla="*/ 761629 h 1436337"/>
              <a:gd name="connsiteX7286" fmla="*/ 5670713 w 12192000"/>
              <a:gd name="connsiteY7286" fmla="*/ 769780 h 1436337"/>
              <a:gd name="connsiteX7287" fmla="*/ 5658216 w 12192000"/>
              <a:gd name="connsiteY7287" fmla="*/ 775508 h 1436337"/>
              <a:gd name="connsiteX7288" fmla="*/ 5648765 w 12192000"/>
              <a:gd name="connsiteY7288" fmla="*/ 767357 h 1436337"/>
              <a:gd name="connsiteX7289" fmla="*/ 5661264 w 12192000"/>
              <a:gd name="connsiteY7289" fmla="*/ 761629 h 1436337"/>
              <a:gd name="connsiteX7290" fmla="*/ 8102611 w 12192000"/>
              <a:gd name="connsiteY7290" fmla="*/ 761409 h 1436337"/>
              <a:gd name="connsiteX7291" fmla="*/ 8111755 w 12192000"/>
              <a:gd name="connsiteY7291" fmla="*/ 769339 h 1436337"/>
              <a:gd name="connsiteX7292" fmla="*/ 8099563 w 12192000"/>
              <a:gd name="connsiteY7292" fmla="*/ 774847 h 1436337"/>
              <a:gd name="connsiteX7293" fmla="*/ 8090419 w 12192000"/>
              <a:gd name="connsiteY7293" fmla="*/ 766916 h 1436337"/>
              <a:gd name="connsiteX7294" fmla="*/ 8102611 w 12192000"/>
              <a:gd name="connsiteY7294" fmla="*/ 761409 h 1436337"/>
              <a:gd name="connsiteX7295" fmla="*/ 10872953 w 12192000"/>
              <a:gd name="connsiteY7295" fmla="*/ 761408 h 1436337"/>
              <a:gd name="connsiteX7296" fmla="*/ 10882706 w 12192000"/>
              <a:gd name="connsiteY7296" fmla="*/ 770000 h 1436337"/>
              <a:gd name="connsiteX7297" fmla="*/ 10869601 w 12192000"/>
              <a:gd name="connsiteY7297" fmla="*/ 775948 h 1436337"/>
              <a:gd name="connsiteX7298" fmla="*/ 10859846 w 12192000"/>
              <a:gd name="connsiteY7298" fmla="*/ 767357 h 1436337"/>
              <a:gd name="connsiteX7299" fmla="*/ 10872953 w 12192000"/>
              <a:gd name="connsiteY7299" fmla="*/ 761408 h 1436337"/>
              <a:gd name="connsiteX7300" fmla="*/ 10443488 w 12192000"/>
              <a:gd name="connsiteY7300" fmla="*/ 761188 h 1436337"/>
              <a:gd name="connsiteX7301" fmla="*/ 10453547 w 12192000"/>
              <a:gd name="connsiteY7301" fmla="*/ 770221 h 1436337"/>
              <a:gd name="connsiteX7302" fmla="*/ 10440135 w 12192000"/>
              <a:gd name="connsiteY7302" fmla="*/ 776389 h 1436337"/>
              <a:gd name="connsiteX7303" fmla="*/ 10430076 w 12192000"/>
              <a:gd name="connsiteY7303" fmla="*/ 767357 h 1436337"/>
              <a:gd name="connsiteX7304" fmla="*/ 10443488 w 12192000"/>
              <a:gd name="connsiteY7304" fmla="*/ 761188 h 1436337"/>
              <a:gd name="connsiteX7305" fmla="*/ 4687075 w 12192000"/>
              <a:gd name="connsiteY7305" fmla="*/ 761188 h 1436337"/>
              <a:gd name="connsiteX7306" fmla="*/ 4695915 w 12192000"/>
              <a:gd name="connsiteY7306" fmla="*/ 769119 h 1436337"/>
              <a:gd name="connsiteX7307" fmla="*/ 4684029 w 12192000"/>
              <a:gd name="connsiteY7307" fmla="*/ 774626 h 1436337"/>
              <a:gd name="connsiteX7308" fmla="*/ 4675186 w 12192000"/>
              <a:gd name="connsiteY7308" fmla="*/ 766696 h 1436337"/>
              <a:gd name="connsiteX7309" fmla="*/ 4687075 w 12192000"/>
              <a:gd name="connsiteY7309" fmla="*/ 761188 h 1436337"/>
              <a:gd name="connsiteX7310" fmla="*/ 2883369 w 12192000"/>
              <a:gd name="connsiteY7310" fmla="*/ 760748 h 1436337"/>
              <a:gd name="connsiteX7311" fmla="*/ 2894038 w 12192000"/>
              <a:gd name="connsiteY7311" fmla="*/ 770221 h 1436337"/>
              <a:gd name="connsiteX7312" fmla="*/ 2879712 w 12192000"/>
              <a:gd name="connsiteY7312" fmla="*/ 776829 h 1436337"/>
              <a:gd name="connsiteX7313" fmla="*/ 2869042 w 12192000"/>
              <a:gd name="connsiteY7313" fmla="*/ 767357 h 1436337"/>
              <a:gd name="connsiteX7314" fmla="*/ 2883369 w 12192000"/>
              <a:gd name="connsiteY7314" fmla="*/ 760748 h 1436337"/>
              <a:gd name="connsiteX7315" fmla="*/ 9353212 w 12192000"/>
              <a:gd name="connsiteY7315" fmla="*/ 760528 h 1436337"/>
              <a:gd name="connsiteX7316" fmla="*/ 9362661 w 12192000"/>
              <a:gd name="connsiteY7316" fmla="*/ 768898 h 1436337"/>
              <a:gd name="connsiteX7317" fmla="*/ 9349858 w 12192000"/>
              <a:gd name="connsiteY7317" fmla="*/ 774626 h 1436337"/>
              <a:gd name="connsiteX7318" fmla="*/ 9340409 w 12192000"/>
              <a:gd name="connsiteY7318" fmla="*/ 766255 h 1436337"/>
              <a:gd name="connsiteX7319" fmla="*/ 9353212 w 12192000"/>
              <a:gd name="connsiteY7319" fmla="*/ 760528 h 1436337"/>
              <a:gd name="connsiteX7320" fmla="*/ 11005542 w 12192000"/>
              <a:gd name="connsiteY7320" fmla="*/ 759647 h 1436337"/>
              <a:gd name="connsiteX7321" fmla="*/ 11014686 w 12192000"/>
              <a:gd name="connsiteY7321" fmla="*/ 767577 h 1436337"/>
              <a:gd name="connsiteX7322" fmla="*/ 11002494 w 12192000"/>
              <a:gd name="connsiteY7322" fmla="*/ 773085 h 1436337"/>
              <a:gd name="connsiteX7323" fmla="*/ 10993350 w 12192000"/>
              <a:gd name="connsiteY7323" fmla="*/ 765154 h 1436337"/>
              <a:gd name="connsiteX7324" fmla="*/ 11005542 w 12192000"/>
              <a:gd name="connsiteY7324" fmla="*/ 759647 h 1436337"/>
              <a:gd name="connsiteX7325" fmla="*/ 6952404 w 12192000"/>
              <a:gd name="connsiteY7325" fmla="*/ 759183 h 1436337"/>
              <a:gd name="connsiteX7326" fmla="*/ 6961697 w 12192000"/>
              <a:gd name="connsiteY7326" fmla="*/ 767397 h 1436337"/>
              <a:gd name="connsiteX7327" fmla="*/ 6949322 w 12192000"/>
              <a:gd name="connsiteY7327" fmla="*/ 773104 h 1436337"/>
              <a:gd name="connsiteX7328" fmla="*/ 6940028 w 12192000"/>
              <a:gd name="connsiteY7328" fmla="*/ 764891 h 1436337"/>
              <a:gd name="connsiteX7329" fmla="*/ 6952404 w 12192000"/>
              <a:gd name="connsiteY7329" fmla="*/ 759183 h 1436337"/>
              <a:gd name="connsiteX7330" fmla="*/ 2093741 w 12192000"/>
              <a:gd name="connsiteY7330" fmla="*/ 758325 h 1436337"/>
              <a:gd name="connsiteX7331" fmla="*/ 2103190 w 12192000"/>
              <a:gd name="connsiteY7331" fmla="*/ 766696 h 1436337"/>
              <a:gd name="connsiteX7332" fmla="*/ 2090693 w 12192000"/>
              <a:gd name="connsiteY7332" fmla="*/ 772423 h 1436337"/>
              <a:gd name="connsiteX7333" fmla="*/ 2081245 w 12192000"/>
              <a:gd name="connsiteY7333" fmla="*/ 764052 h 1436337"/>
              <a:gd name="connsiteX7334" fmla="*/ 2093741 w 12192000"/>
              <a:gd name="connsiteY7334" fmla="*/ 758325 h 1436337"/>
              <a:gd name="connsiteX7335" fmla="*/ 10562665 w 12192000"/>
              <a:gd name="connsiteY7335" fmla="*/ 757223 h 1436337"/>
              <a:gd name="connsiteX7336" fmla="*/ 10572724 w 12192000"/>
              <a:gd name="connsiteY7336" fmla="*/ 766255 h 1436337"/>
              <a:gd name="connsiteX7337" fmla="*/ 10559312 w 12192000"/>
              <a:gd name="connsiteY7337" fmla="*/ 772423 h 1436337"/>
              <a:gd name="connsiteX7338" fmla="*/ 10549253 w 12192000"/>
              <a:gd name="connsiteY7338" fmla="*/ 763391 h 1436337"/>
              <a:gd name="connsiteX7339" fmla="*/ 10562665 w 12192000"/>
              <a:gd name="connsiteY7339" fmla="*/ 757223 h 1436337"/>
              <a:gd name="connsiteX7340" fmla="*/ 1063896 w 12192000"/>
              <a:gd name="connsiteY7340" fmla="*/ 757003 h 1436337"/>
              <a:gd name="connsiteX7341" fmla="*/ 1073040 w 12192000"/>
              <a:gd name="connsiteY7341" fmla="*/ 764934 h 1436337"/>
              <a:gd name="connsiteX7342" fmla="*/ 1061153 w 12192000"/>
              <a:gd name="connsiteY7342" fmla="*/ 770441 h 1436337"/>
              <a:gd name="connsiteX7343" fmla="*/ 1052009 w 12192000"/>
              <a:gd name="connsiteY7343" fmla="*/ 762511 h 1436337"/>
              <a:gd name="connsiteX7344" fmla="*/ 1063896 w 12192000"/>
              <a:gd name="connsiteY7344" fmla="*/ 757003 h 1436337"/>
              <a:gd name="connsiteX7345" fmla="*/ 9796089 w 12192000"/>
              <a:gd name="connsiteY7345" fmla="*/ 756122 h 1436337"/>
              <a:gd name="connsiteX7346" fmla="*/ 9806148 w 12192000"/>
              <a:gd name="connsiteY7346" fmla="*/ 764934 h 1436337"/>
              <a:gd name="connsiteX7347" fmla="*/ 9793041 w 12192000"/>
              <a:gd name="connsiteY7347" fmla="*/ 771102 h 1436337"/>
              <a:gd name="connsiteX7348" fmla="*/ 9782982 w 12192000"/>
              <a:gd name="connsiteY7348" fmla="*/ 762290 h 1436337"/>
              <a:gd name="connsiteX7349" fmla="*/ 9796089 w 12192000"/>
              <a:gd name="connsiteY7349" fmla="*/ 756122 h 1436337"/>
              <a:gd name="connsiteX7350" fmla="*/ 6181750 w 12192000"/>
              <a:gd name="connsiteY7350" fmla="*/ 756121 h 1436337"/>
              <a:gd name="connsiteX7351" fmla="*/ 6191199 w 12192000"/>
              <a:gd name="connsiteY7351" fmla="*/ 764493 h 1436337"/>
              <a:gd name="connsiteX7352" fmla="*/ 6178398 w 12192000"/>
              <a:gd name="connsiteY7352" fmla="*/ 770441 h 1436337"/>
              <a:gd name="connsiteX7353" fmla="*/ 6168949 w 12192000"/>
              <a:gd name="connsiteY7353" fmla="*/ 762070 h 1436337"/>
              <a:gd name="connsiteX7354" fmla="*/ 6181750 w 12192000"/>
              <a:gd name="connsiteY7354" fmla="*/ 756121 h 1436337"/>
              <a:gd name="connsiteX7355" fmla="*/ 8947521 w 12192000"/>
              <a:gd name="connsiteY7355" fmla="*/ 755241 h 1436337"/>
              <a:gd name="connsiteX7356" fmla="*/ 8956665 w 12192000"/>
              <a:gd name="connsiteY7356" fmla="*/ 763391 h 1436337"/>
              <a:gd name="connsiteX7357" fmla="*/ 8944473 w 12192000"/>
              <a:gd name="connsiteY7357" fmla="*/ 768899 h 1436337"/>
              <a:gd name="connsiteX7358" fmla="*/ 8935329 w 12192000"/>
              <a:gd name="connsiteY7358" fmla="*/ 760748 h 1436337"/>
              <a:gd name="connsiteX7359" fmla="*/ 8947521 w 12192000"/>
              <a:gd name="connsiteY7359" fmla="*/ 755241 h 1436337"/>
              <a:gd name="connsiteX7360" fmla="*/ 7789275 w 12192000"/>
              <a:gd name="connsiteY7360" fmla="*/ 754580 h 1436337"/>
              <a:gd name="connsiteX7361" fmla="*/ 7798419 w 12192000"/>
              <a:gd name="connsiteY7361" fmla="*/ 762510 h 1436337"/>
              <a:gd name="connsiteX7362" fmla="*/ 7786227 w 12192000"/>
              <a:gd name="connsiteY7362" fmla="*/ 768018 h 1436337"/>
              <a:gd name="connsiteX7363" fmla="*/ 7777083 w 12192000"/>
              <a:gd name="connsiteY7363" fmla="*/ 760087 h 1436337"/>
              <a:gd name="connsiteX7364" fmla="*/ 7789275 w 12192000"/>
              <a:gd name="connsiteY7364" fmla="*/ 754580 h 1436337"/>
              <a:gd name="connsiteX7365" fmla="*/ 2624391 w 12192000"/>
              <a:gd name="connsiteY7365" fmla="*/ 754580 h 1436337"/>
              <a:gd name="connsiteX7366" fmla="*/ 2633838 w 12192000"/>
              <a:gd name="connsiteY7366" fmla="*/ 762951 h 1436337"/>
              <a:gd name="connsiteX7367" fmla="*/ 2621343 w 12192000"/>
              <a:gd name="connsiteY7367" fmla="*/ 768678 h 1436337"/>
              <a:gd name="connsiteX7368" fmla="*/ 2611896 w 12192000"/>
              <a:gd name="connsiteY7368" fmla="*/ 760307 h 1436337"/>
              <a:gd name="connsiteX7369" fmla="*/ 2624391 w 12192000"/>
              <a:gd name="connsiteY7369" fmla="*/ 754580 h 1436337"/>
              <a:gd name="connsiteX7370" fmla="*/ 5269889 w 12192000"/>
              <a:gd name="connsiteY7370" fmla="*/ 754359 h 1436337"/>
              <a:gd name="connsiteX7371" fmla="*/ 5279033 w 12192000"/>
              <a:gd name="connsiteY7371" fmla="*/ 762510 h 1436337"/>
              <a:gd name="connsiteX7372" fmla="*/ 5266841 w 12192000"/>
              <a:gd name="connsiteY7372" fmla="*/ 768018 h 1436337"/>
              <a:gd name="connsiteX7373" fmla="*/ 5257696 w 12192000"/>
              <a:gd name="connsiteY7373" fmla="*/ 759867 h 1436337"/>
              <a:gd name="connsiteX7374" fmla="*/ 5269889 w 12192000"/>
              <a:gd name="connsiteY7374" fmla="*/ 754359 h 1436337"/>
              <a:gd name="connsiteX7375" fmla="*/ 8497024 w 12192000"/>
              <a:gd name="connsiteY7375" fmla="*/ 754139 h 1436337"/>
              <a:gd name="connsiteX7376" fmla="*/ 8505864 w 12192000"/>
              <a:gd name="connsiteY7376" fmla="*/ 762070 h 1436337"/>
              <a:gd name="connsiteX7377" fmla="*/ 8493976 w 12192000"/>
              <a:gd name="connsiteY7377" fmla="*/ 767577 h 1436337"/>
              <a:gd name="connsiteX7378" fmla="*/ 8485137 w 12192000"/>
              <a:gd name="connsiteY7378" fmla="*/ 759647 h 1436337"/>
              <a:gd name="connsiteX7379" fmla="*/ 8497024 w 12192000"/>
              <a:gd name="connsiteY7379" fmla="*/ 754139 h 1436337"/>
              <a:gd name="connsiteX7380" fmla="*/ 11920253 w 12192000"/>
              <a:gd name="connsiteY7380" fmla="*/ 753698 h 1436337"/>
              <a:gd name="connsiteX7381" fmla="*/ 11930006 w 12192000"/>
              <a:gd name="connsiteY7381" fmla="*/ 762290 h 1436337"/>
              <a:gd name="connsiteX7382" fmla="*/ 11917204 w 12192000"/>
              <a:gd name="connsiteY7382" fmla="*/ 768238 h 1436337"/>
              <a:gd name="connsiteX7383" fmla="*/ 11907451 w 12192000"/>
              <a:gd name="connsiteY7383" fmla="*/ 759646 h 1436337"/>
              <a:gd name="connsiteX7384" fmla="*/ 11920253 w 12192000"/>
              <a:gd name="connsiteY7384" fmla="*/ 753698 h 1436337"/>
              <a:gd name="connsiteX7385" fmla="*/ 4335855 w 12192000"/>
              <a:gd name="connsiteY7385" fmla="*/ 753698 h 1436337"/>
              <a:gd name="connsiteX7386" fmla="*/ 4345315 w 12192000"/>
              <a:gd name="connsiteY7386" fmla="*/ 762070 h 1436337"/>
              <a:gd name="connsiteX7387" fmla="*/ 4332808 w 12192000"/>
              <a:gd name="connsiteY7387" fmla="*/ 767797 h 1436337"/>
              <a:gd name="connsiteX7388" fmla="*/ 4323355 w 12192000"/>
              <a:gd name="connsiteY7388" fmla="*/ 759426 h 1436337"/>
              <a:gd name="connsiteX7389" fmla="*/ 4335855 w 12192000"/>
              <a:gd name="connsiteY7389" fmla="*/ 753698 h 1436337"/>
              <a:gd name="connsiteX7390" fmla="*/ 662487 w 12192000"/>
              <a:gd name="connsiteY7390" fmla="*/ 753698 h 1436337"/>
              <a:gd name="connsiteX7391" fmla="*/ 671326 w 12192000"/>
              <a:gd name="connsiteY7391" fmla="*/ 761629 h 1436337"/>
              <a:gd name="connsiteX7392" fmla="*/ 659440 w 12192000"/>
              <a:gd name="connsiteY7392" fmla="*/ 767136 h 1436337"/>
              <a:gd name="connsiteX7393" fmla="*/ 650600 w 12192000"/>
              <a:gd name="connsiteY7393" fmla="*/ 759206 h 1436337"/>
              <a:gd name="connsiteX7394" fmla="*/ 662487 w 12192000"/>
              <a:gd name="connsiteY7394" fmla="*/ 753698 h 1436337"/>
              <a:gd name="connsiteX7395" fmla="*/ 8600656 w 12192000"/>
              <a:gd name="connsiteY7395" fmla="*/ 753038 h 1436337"/>
              <a:gd name="connsiteX7396" fmla="*/ 8609496 w 12192000"/>
              <a:gd name="connsiteY7396" fmla="*/ 760968 h 1436337"/>
              <a:gd name="connsiteX7397" fmla="*/ 8597609 w 12192000"/>
              <a:gd name="connsiteY7397" fmla="*/ 766475 h 1436337"/>
              <a:gd name="connsiteX7398" fmla="*/ 8588769 w 12192000"/>
              <a:gd name="connsiteY7398" fmla="*/ 758545 h 1436337"/>
              <a:gd name="connsiteX7399" fmla="*/ 8600656 w 12192000"/>
              <a:gd name="connsiteY7399" fmla="*/ 753038 h 1436337"/>
              <a:gd name="connsiteX7400" fmla="*/ 10760786 w 12192000"/>
              <a:gd name="connsiteY7400" fmla="*/ 752817 h 1436337"/>
              <a:gd name="connsiteX7401" fmla="*/ 10769930 w 12192000"/>
              <a:gd name="connsiteY7401" fmla="*/ 760968 h 1436337"/>
              <a:gd name="connsiteX7402" fmla="*/ 10757739 w 12192000"/>
              <a:gd name="connsiteY7402" fmla="*/ 766696 h 1436337"/>
              <a:gd name="connsiteX7403" fmla="*/ 10748594 w 12192000"/>
              <a:gd name="connsiteY7403" fmla="*/ 758545 h 1436337"/>
              <a:gd name="connsiteX7404" fmla="*/ 10760786 w 12192000"/>
              <a:gd name="connsiteY7404" fmla="*/ 752817 h 1436337"/>
              <a:gd name="connsiteX7405" fmla="*/ 10682148 w 12192000"/>
              <a:gd name="connsiteY7405" fmla="*/ 752817 h 1436337"/>
              <a:gd name="connsiteX7406" fmla="*/ 10692206 w 12192000"/>
              <a:gd name="connsiteY7406" fmla="*/ 761849 h 1436337"/>
              <a:gd name="connsiteX7407" fmla="*/ 10678794 w 12192000"/>
              <a:gd name="connsiteY7407" fmla="*/ 768018 h 1436337"/>
              <a:gd name="connsiteX7408" fmla="*/ 10668736 w 12192000"/>
              <a:gd name="connsiteY7408" fmla="*/ 758986 h 1436337"/>
              <a:gd name="connsiteX7409" fmla="*/ 10682148 w 12192000"/>
              <a:gd name="connsiteY7409" fmla="*/ 752817 h 1436337"/>
              <a:gd name="connsiteX7410" fmla="*/ 11299372 w 12192000"/>
              <a:gd name="connsiteY7410" fmla="*/ 751716 h 1436337"/>
              <a:gd name="connsiteX7411" fmla="*/ 11308514 w 12192000"/>
              <a:gd name="connsiteY7411" fmla="*/ 759867 h 1436337"/>
              <a:gd name="connsiteX7412" fmla="*/ 11296323 w 12192000"/>
              <a:gd name="connsiteY7412" fmla="*/ 765595 h 1436337"/>
              <a:gd name="connsiteX7413" fmla="*/ 11287179 w 12192000"/>
              <a:gd name="connsiteY7413" fmla="*/ 757443 h 1436337"/>
              <a:gd name="connsiteX7414" fmla="*/ 11299372 w 12192000"/>
              <a:gd name="connsiteY7414" fmla="*/ 751716 h 1436337"/>
              <a:gd name="connsiteX7415" fmla="*/ 7999588 w 12192000"/>
              <a:gd name="connsiteY7415" fmla="*/ 751716 h 1436337"/>
              <a:gd name="connsiteX7416" fmla="*/ 8008732 w 12192000"/>
              <a:gd name="connsiteY7416" fmla="*/ 759646 h 1436337"/>
              <a:gd name="connsiteX7417" fmla="*/ 7996539 w 12192000"/>
              <a:gd name="connsiteY7417" fmla="*/ 765154 h 1436337"/>
              <a:gd name="connsiteX7418" fmla="*/ 7987396 w 12192000"/>
              <a:gd name="connsiteY7418" fmla="*/ 757223 h 1436337"/>
              <a:gd name="connsiteX7419" fmla="*/ 7999588 w 12192000"/>
              <a:gd name="connsiteY7419" fmla="*/ 751716 h 1436337"/>
              <a:gd name="connsiteX7420" fmla="*/ 4995565 w 12192000"/>
              <a:gd name="connsiteY7420" fmla="*/ 751275 h 1436337"/>
              <a:gd name="connsiteX7421" fmla="*/ 5004710 w 12192000"/>
              <a:gd name="connsiteY7421" fmla="*/ 759206 h 1436337"/>
              <a:gd name="connsiteX7422" fmla="*/ 4992821 w 12192000"/>
              <a:gd name="connsiteY7422" fmla="*/ 764713 h 1436337"/>
              <a:gd name="connsiteX7423" fmla="*/ 4983677 w 12192000"/>
              <a:gd name="connsiteY7423" fmla="*/ 756783 h 1436337"/>
              <a:gd name="connsiteX7424" fmla="*/ 4995565 w 12192000"/>
              <a:gd name="connsiteY7424" fmla="*/ 751275 h 1436337"/>
              <a:gd name="connsiteX7425" fmla="*/ 338305 w 12192000"/>
              <a:gd name="connsiteY7425" fmla="*/ 750419 h 1436337"/>
              <a:gd name="connsiteX7426" fmla="*/ 347345 w 12192000"/>
              <a:gd name="connsiteY7426" fmla="*/ 758381 h 1436337"/>
              <a:gd name="connsiteX7427" fmla="*/ 335317 w 12192000"/>
              <a:gd name="connsiteY7427" fmla="*/ 763905 h 1436337"/>
              <a:gd name="connsiteX7428" fmla="*/ 326278 w 12192000"/>
              <a:gd name="connsiteY7428" fmla="*/ 755943 h 1436337"/>
              <a:gd name="connsiteX7429" fmla="*/ 338305 w 12192000"/>
              <a:gd name="connsiteY7429" fmla="*/ 750419 h 1436337"/>
              <a:gd name="connsiteX7430" fmla="*/ 5771002 w 12192000"/>
              <a:gd name="connsiteY7430" fmla="*/ 749293 h 1436337"/>
              <a:gd name="connsiteX7431" fmla="*/ 5780451 w 12192000"/>
              <a:gd name="connsiteY7431" fmla="*/ 757664 h 1436337"/>
              <a:gd name="connsiteX7432" fmla="*/ 5767953 w 12192000"/>
              <a:gd name="connsiteY7432" fmla="*/ 763391 h 1436337"/>
              <a:gd name="connsiteX7433" fmla="*/ 5758504 w 12192000"/>
              <a:gd name="connsiteY7433" fmla="*/ 755021 h 1436337"/>
              <a:gd name="connsiteX7434" fmla="*/ 5771002 w 12192000"/>
              <a:gd name="connsiteY7434" fmla="*/ 749293 h 1436337"/>
              <a:gd name="connsiteX7435" fmla="*/ 9202335 w 12192000"/>
              <a:gd name="connsiteY7435" fmla="*/ 749072 h 1436337"/>
              <a:gd name="connsiteX7436" fmla="*/ 9211783 w 12192000"/>
              <a:gd name="connsiteY7436" fmla="*/ 757223 h 1436337"/>
              <a:gd name="connsiteX7437" fmla="*/ 9199287 w 12192000"/>
              <a:gd name="connsiteY7437" fmla="*/ 762951 h 1436337"/>
              <a:gd name="connsiteX7438" fmla="*/ 9189838 w 12192000"/>
              <a:gd name="connsiteY7438" fmla="*/ 754800 h 1436337"/>
              <a:gd name="connsiteX7439" fmla="*/ 9202335 w 12192000"/>
              <a:gd name="connsiteY7439" fmla="*/ 749072 h 1436337"/>
              <a:gd name="connsiteX7440" fmla="*/ 7895346 w 12192000"/>
              <a:gd name="connsiteY7440" fmla="*/ 749072 h 1436337"/>
              <a:gd name="connsiteX7441" fmla="*/ 7904490 w 12192000"/>
              <a:gd name="connsiteY7441" fmla="*/ 757003 h 1436337"/>
              <a:gd name="connsiteX7442" fmla="*/ 7892297 w 12192000"/>
              <a:gd name="connsiteY7442" fmla="*/ 762510 h 1436337"/>
              <a:gd name="connsiteX7443" fmla="*/ 7883154 w 12192000"/>
              <a:gd name="connsiteY7443" fmla="*/ 754580 h 1436337"/>
              <a:gd name="connsiteX7444" fmla="*/ 7895346 w 12192000"/>
              <a:gd name="connsiteY7444" fmla="*/ 749072 h 1436337"/>
              <a:gd name="connsiteX7445" fmla="*/ 7058498 w 12192000"/>
              <a:gd name="connsiteY7445" fmla="*/ 749019 h 1436337"/>
              <a:gd name="connsiteX7446" fmla="*/ 7067238 w 12192000"/>
              <a:gd name="connsiteY7446" fmla="*/ 756946 h 1436337"/>
              <a:gd name="connsiteX7447" fmla="*/ 7055512 w 12192000"/>
              <a:gd name="connsiteY7447" fmla="*/ 762506 h 1436337"/>
              <a:gd name="connsiteX7448" fmla="*/ 7046772 w 12192000"/>
              <a:gd name="connsiteY7448" fmla="*/ 754579 h 1436337"/>
              <a:gd name="connsiteX7449" fmla="*/ 7058498 w 12192000"/>
              <a:gd name="connsiteY7449" fmla="*/ 749019 h 1436337"/>
              <a:gd name="connsiteX7450" fmla="*/ 7258615 w 12192000"/>
              <a:gd name="connsiteY7450" fmla="*/ 748411 h 1436337"/>
              <a:gd name="connsiteX7451" fmla="*/ 7267455 w 12192000"/>
              <a:gd name="connsiteY7451" fmla="*/ 756121 h 1436337"/>
              <a:gd name="connsiteX7452" fmla="*/ 7255872 w 12192000"/>
              <a:gd name="connsiteY7452" fmla="*/ 761408 h 1436337"/>
              <a:gd name="connsiteX7453" fmla="*/ 7247033 w 12192000"/>
              <a:gd name="connsiteY7453" fmla="*/ 753698 h 1436337"/>
              <a:gd name="connsiteX7454" fmla="*/ 7258615 w 12192000"/>
              <a:gd name="connsiteY7454" fmla="*/ 748411 h 1436337"/>
              <a:gd name="connsiteX7455" fmla="*/ 4054917 w 12192000"/>
              <a:gd name="connsiteY7455" fmla="*/ 748297 h 1436337"/>
              <a:gd name="connsiteX7456" fmla="*/ 4064970 w 12192000"/>
              <a:gd name="connsiteY7456" fmla="*/ 757268 h 1436337"/>
              <a:gd name="connsiteX7457" fmla="*/ 4051548 w 12192000"/>
              <a:gd name="connsiteY7457" fmla="*/ 763524 h 1436337"/>
              <a:gd name="connsiteX7458" fmla="*/ 4041497 w 12192000"/>
              <a:gd name="connsiteY7458" fmla="*/ 754553 h 1436337"/>
              <a:gd name="connsiteX7459" fmla="*/ 4054917 w 12192000"/>
              <a:gd name="connsiteY7459" fmla="*/ 748297 h 1436337"/>
              <a:gd name="connsiteX7460" fmla="*/ 10799192 w 12192000"/>
              <a:gd name="connsiteY7460" fmla="*/ 747971 h 1436337"/>
              <a:gd name="connsiteX7461" fmla="*/ 10808640 w 12192000"/>
              <a:gd name="connsiteY7461" fmla="*/ 756342 h 1436337"/>
              <a:gd name="connsiteX7462" fmla="*/ 10807536 w 12192000"/>
              <a:gd name="connsiteY7462" fmla="*/ 757508 h 1436337"/>
              <a:gd name="connsiteX7463" fmla="*/ 10808183 w 12192000"/>
              <a:gd name="connsiteY7463" fmla="*/ 757773 h 1436337"/>
              <a:gd name="connsiteX7464" fmla="*/ 10810469 w 12192000"/>
              <a:gd name="connsiteY7464" fmla="*/ 763612 h 1436337"/>
              <a:gd name="connsiteX7465" fmla="*/ 10797058 w 12192000"/>
              <a:gd name="connsiteY7465" fmla="*/ 769780 h 1436337"/>
              <a:gd name="connsiteX7466" fmla="*/ 10796206 w 12192000"/>
              <a:gd name="connsiteY7466" fmla="*/ 769430 h 1436337"/>
              <a:gd name="connsiteX7467" fmla="*/ 10792180 w 12192000"/>
              <a:gd name="connsiteY7467" fmla="*/ 770000 h 1436337"/>
              <a:gd name="connsiteX7468" fmla="*/ 10783036 w 12192000"/>
              <a:gd name="connsiteY7468" fmla="*/ 762070 h 1436337"/>
              <a:gd name="connsiteX7469" fmla="*/ 10787036 w 12192000"/>
              <a:gd name="connsiteY7469" fmla="*/ 757664 h 1436337"/>
              <a:gd name="connsiteX7470" fmla="*/ 10787795 w 12192000"/>
              <a:gd name="connsiteY7470" fmla="*/ 757558 h 1436337"/>
              <a:gd name="connsiteX7471" fmla="*/ 10786389 w 12192000"/>
              <a:gd name="connsiteY7471" fmla="*/ 753919 h 1436337"/>
              <a:gd name="connsiteX7472" fmla="*/ 10799192 w 12192000"/>
              <a:gd name="connsiteY7472" fmla="*/ 747971 h 1436337"/>
              <a:gd name="connsiteX7473" fmla="*/ 8394915 w 12192000"/>
              <a:gd name="connsiteY7473" fmla="*/ 747971 h 1436337"/>
              <a:gd name="connsiteX7474" fmla="*/ 8403755 w 12192000"/>
              <a:gd name="connsiteY7474" fmla="*/ 755901 h 1436337"/>
              <a:gd name="connsiteX7475" fmla="*/ 8391867 w 12192000"/>
              <a:gd name="connsiteY7475" fmla="*/ 761409 h 1436337"/>
              <a:gd name="connsiteX7476" fmla="*/ 8383028 w 12192000"/>
              <a:gd name="connsiteY7476" fmla="*/ 753478 h 1436337"/>
              <a:gd name="connsiteX7477" fmla="*/ 8394915 w 12192000"/>
              <a:gd name="connsiteY7477" fmla="*/ 747971 h 1436337"/>
              <a:gd name="connsiteX7478" fmla="*/ 7571036 w 12192000"/>
              <a:gd name="connsiteY7478" fmla="*/ 747530 h 1436337"/>
              <a:gd name="connsiteX7479" fmla="*/ 7579876 w 12192000"/>
              <a:gd name="connsiteY7479" fmla="*/ 755461 h 1436337"/>
              <a:gd name="connsiteX7480" fmla="*/ 7567988 w 12192000"/>
              <a:gd name="connsiteY7480" fmla="*/ 760968 h 1436337"/>
              <a:gd name="connsiteX7481" fmla="*/ 7559149 w 12192000"/>
              <a:gd name="connsiteY7481" fmla="*/ 753038 h 1436337"/>
              <a:gd name="connsiteX7482" fmla="*/ 7571036 w 12192000"/>
              <a:gd name="connsiteY7482" fmla="*/ 747530 h 1436337"/>
              <a:gd name="connsiteX7483" fmla="*/ 6845913 w 12192000"/>
              <a:gd name="connsiteY7483" fmla="*/ 747310 h 1436337"/>
              <a:gd name="connsiteX7484" fmla="*/ 6855362 w 12192000"/>
              <a:gd name="connsiteY7484" fmla="*/ 755681 h 1436337"/>
              <a:gd name="connsiteX7485" fmla="*/ 6842865 w 12192000"/>
              <a:gd name="connsiteY7485" fmla="*/ 761408 h 1436337"/>
              <a:gd name="connsiteX7486" fmla="*/ 6833416 w 12192000"/>
              <a:gd name="connsiteY7486" fmla="*/ 753037 h 1436337"/>
              <a:gd name="connsiteX7487" fmla="*/ 6845913 w 12192000"/>
              <a:gd name="connsiteY7487" fmla="*/ 747310 h 1436337"/>
              <a:gd name="connsiteX7488" fmla="*/ 1568566 w 12192000"/>
              <a:gd name="connsiteY7488" fmla="*/ 747310 h 1436337"/>
              <a:gd name="connsiteX7489" fmla="*/ 1578015 w 12192000"/>
              <a:gd name="connsiteY7489" fmla="*/ 755681 h 1436337"/>
              <a:gd name="connsiteX7490" fmla="*/ 1565213 w 12192000"/>
              <a:gd name="connsiteY7490" fmla="*/ 761629 h 1436337"/>
              <a:gd name="connsiteX7491" fmla="*/ 1555765 w 12192000"/>
              <a:gd name="connsiteY7491" fmla="*/ 753258 h 1436337"/>
              <a:gd name="connsiteX7492" fmla="*/ 1568566 w 12192000"/>
              <a:gd name="connsiteY7492" fmla="*/ 747310 h 1436337"/>
              <a:gd name="connsiteX7493" fmla="*/ 2646927 w 12192000"/>
              <a:gd name="connsiteY7493" fmla="*/ 746869 h 1436337"/>
              <a:gd name="connsiteX7494" fmla="*/ 2656679 w 12192000"/>
              <a:gd name="connsiteY7494" fmla="*/ 755461 h 1436337"/>
              <a:gd name="connsiteX7495" fmla="*/ 2643877 w 12192000"/>
              <a:gd name="connsiteY7495" fmla="*/ 761409 h 1436337"/>
              <a:gd name="connsiteX7496" fmla="*/ 2634124 w 12192000"/>
              <a:gd name="connsiteY7496" fmla="*/ 752817 h 1436337"/>
              <a:gd name="connsiteX7497" fmla="*/ 2646927 w 12192000"/>
              <a:gd name="connsiteY7497" fmla="*/ 746869 h 1436337"/>
              <a:gd name="connsiteX7498" fmla="*/ 11604783 w 12192000"/>
              <a:gd name="connsiteY7498" fmla="*/ 746649 h 1436337"/>
              <a:gd name="connsiteX7499" fmla="*/ 11614231 w 12192000"/>
              <a:gd name="connsiteY7499" fmla="*/ 755020 h 1436337"/>
              <a:gd name="connsiteX7500" fmla="*/ 11601734 w 12192000"/>
              <a:gd name="connsiteY7500" fmla="*/ 760748 h 1436337"/>
              <a:gd name="connsiteX7501" fmla="*/ 11592284 w 12192000"/>
              <a:gd name="connsiteY7501" fmla="*/ 752377 h 1436337"/>
              <a:gd name="connsiteX7502" fmla="*/ 11604783 w 12192000"/>
              <a:gd name="connsiteY7502" fmla="*/ 746649 h 1436337"/>
              <a:gd name="connsiteX7503" fmla="*/ 6732527 w 12192000"/>
              <a:gd name="connsiteY7503" fmla="*/ 746649 h 1436337"/>
              <a:gd name="connsiteX7504" fmla="*/ 6741976 w 12192000"/>
              <a:gd name="connsiteY7504" fmla="*/ 755020 h 1436337"/>
              <a:gd name="connsiteX7505" fmla="*/ 6729174 w 12192000"/>
              <a:gd name="connsiteY7505" fmla="*/ 760968 h 1436337"/>
              <a:gd name="connsiteX7506" fmla="*/ 6719726 w 12192000"/>
              <a:gd name="connsiteY7506" fmla="*/ 752597 h 1436337"/>
              <a:gd name="connsiteX7507" fmla="*/ 6732527 w 12192000"/>
              <a:gd name="connsiteY7507" fmla="*/ 746649 h 1436337"/>
              <a:gd name="connsiteX7508" fmla="*/ 6293307 w 12192000"/>
              <a:gd name="connsiteY7508" fmla="*/ 746428 h 1436337"/>
              <a:gd name="connsiteX7509" fmla="*/ 6302757 w 12192000"/>
              <a:gd name="connsiteY7509" fmla="*/ 754800 h 1436337"/>
              <a:gd name="connsiteX7510" fmla="*/ 6289955 w 12192000"/>
              <a:gd name="connsiteY7510" fmla="*/ 760748 h 1436337"/>
              <a:gd name="connsiteX7511" fmla="*/ 6280506 w 12192000"/>
              <a:gd name="connsiteY7511" fmla="*/ 752377 h 1436337"/>
              <a:gd name="connsiteX7512" fmla="*/ 6293307 w 12192000"/>
              <a:gd name="connsiteY7512" fmla="*/ 746428 h 1436337"/>
              <a:gd name="connsiteX7513" fmla="*/ 2578923 w 12192000"/>
              <a:gd name="connsiteY7513" fmla="*/ 745547 h 1436337"/>
              <a:gd name="connsiteX7514" fmla="*/ 2588981 w 12192000"/>
              <a:gd name="connsiteY7514" fmla="*/ 754359 h 1436337"/>
              <a:gd name="connsiteX7515" fmla="*/ 2575572 w 12192000"/>
              <a:gd name="connsiteY7515" fmla="*/ 760528 h 1436337"/>
              <a:gd name="connsiteX7516" fmla="*/ 2565513 w 12192000"/>
              <a:gd name="connsiteY7516" fmla="*/ 751716 h 1436337"/>
              <a:gd name="connsiteX7517" fmla="*/ 2578923 w 12192000"/>
              <a:gd name="connsiteY7517" fmla="*/ 745547 h 1436337"/>
              <a:gd name="connsiteX7518" fmla="*/ 7360113 w 12192000"/>
              <a:gd name="connsiteY7518" fmla="*/ 744005 h 1436337"/>
              <a:gd name="connsiteX7519" fmla="*/ 7368953 w 12192000"/>
              <a:gd name="connsiteY7519" fmla="*/ 751716 h 1436337"/>
              <a:gd name="connsiteX7520" fmla="*/ 7357371 w 12192000"/>
              <a:gd name="connsiteY7520" fmla="*/ 757003 h 1436337"/>
              <a:gd name="connsiteX7521" fmla="*/ 7348531 w 12192000"/>
              <a:gd name="connsiteY7521" fmla="*/ 749293 h 1436337"/>
              <a:gd name="connsiteX7522" fmla="*/ 7360113 w 12192000"/>
              <a:gd name="connsiteY7522" fmla="*/ 744005 h 1436337"/>
              <a:gd name="connsiteX7523" fmla="*/ 1991637 w 12192000"/>
              <a:gd name="connsiteY7523" fmla="*/ 743785 h 1436337"/>
              <a:gd name="connsiteX7524" fmla="*/ 2001085 w 12192000"/>
              <a:gd name="connsiteY7524" fmla="*/ 752157 h 1436337"/>
              <a:gd name="connsiteX7525" fmla="*/ 1988588 w 12192000"/>
              <a:gd name="connsiteY7525" fmla="*/ 757884 h 1436337"/>
              <a:gd name="connsiteX7526" fmla="*/ 1979140 w 12192000"/>
              <a:gd name="connsiteY7526" fmla="*/ 749513 h 1436337"/>
              <a:gd name="connsiteX7527" fmla="*/ 1991637 w 12192000"/>
              <a:gd name="connsiteY7527" fmla="*/ 743785 h 1436337"/>
              <a:gd name="connsiteX7528" fmla="*/ 10831501 w 12192000"/>
              <a:gd name="connsiteY7528" fmla="*/ 743565 h 1436337"/>
              <a:gd name="connsiteX7529" fmla="*/ 10838435 w 12192000"/>
              <a:gd name="connsiteY7529" fmla="*/ 746373 h 1436337"/>
              <a:gd name="connsiteX7530" fmla="*/ 10838768 w 12192000"/>
              <a:gd name="connsiteY7530" fmla="*/ 747270 h 1436337"/>
              <a:gd name="connsiteX7531" fmla="*/ 10840035 w 12192000"/>
              <a:gd name="connsiteY7531" fmla="*/ 747090 h 1436337"/>
              <a:gd name="connsiteX7532" fmla="*/ 10850093 w 12192000"/>
              <a:gd name="connsiteY7532" fmla="*/ 755901 h 1436337"/>
              <a:gd name="connsiteX7533" fmla="*/ 10836682 w 12192000"/>
              <a:gd name="connsiteY7533" fmla="*/ 762070 h 1436337"/>
              <a:gd name="connsiteX7534" fmla="*/ 10828794 w 12192000"/>
              <a:gd name="connsiteY7534" fmla="*/ 758985 h 1436337"/>
              <a:gd name="connsiteX7535" fmla="*/ 10827969 w 12192000"/>
              <a:gd name="connsiteY7535" fmla="*/ 756807 h 1436337"/>
              <a:gd name="connsiteX7536" fmla="*/ 10821518 w 12192000"/>
              <a:gd name="connsiteY7536" fmla="*/ 754194 h 1436337"/>
              <a:gd name="connsiteX7537" fmla="*/ 10819613 w 12192000"/>
              <a:gd name="connsiteY7537" fmla="*/ 749072 h 1436337"/>
              <a:gd name="connsiteX7538" fmla="*/ 10831501 w 12192000"/>
              <a:gd name="connsiteY7538" fmla="*/ 743565 h 1436337"/>
              <a:gd name="connsiteX7539" fmla="*/ 8706422 w 12192000"/>
              <a:gd name="connsiteY7539" fmla="*/ 743565 h 1436337"/>
              <a:gd name="connsiteX7540" fmla="*/ 8715262 w 12192000"/>
              <a:gd name="connsiteY7540" fmla="*/ 751495 h 1436337"/>
              <a:gd name="connsiteX7541" fmla="*/ 8703374 w 12192000"/>
              <a:gd name="connsiteY7541" fmla="*/ 757003 h 1436337"/>
              <a:gd name="connsiteX7542" fmla="*/ 8694535 w 12192000"/>
              <a:gd name="connsiteY7542" fmla="*/ 749072 h 1436337"/>
              <a:gd name="connsiteX7543" fmla="*/ 8706422 w 12192000"/>
              <a:gd name="connsiteY7543" fmla="*/ 743565 h 1436337"/>
              <a:gd name="connsiteX7544" fmla="*/ 11114967 w 12192000"/>
              <a:gd name="connsiteY7544" fmla="*/ 743124 h 1436337"/>
              <a:gd name="connsiteX7545" fmla="*/ 11124111 w 12192000"/>
              <a:gd name="connsiteY7545" fmla="*/ 751055 h 1436337"/>
              <a:gd name="connsiteX7546" fmla="*/ 11111918 w 12192000"/>
              <a:gd name="connsiteY7546" fmla="*/ 756562 h 1436337"/>
              <a:gd name="connsiteX7547" fmla="*/ 11102774 w 12192000"/>
              <a:gd name="connsiteY7547" fmla="*/ 748632 h 1436337"/>
              <a:gd name="connsiteX7548" fmla="*/ 11114967 w 12192000"/>
              <a:gd name="connsiteY7548" fmla="*/ 743124 h 1436337"/>
              <a:gd name="connsiteX7549" fmla="*/ 7159249 w 12192000"/>
              <a:gd name="connsiteY7549" fmla="*/ 742684 h 1436337"/>
              <a:gd name="connsiteX7550" fmla="*/ 7168088 w 12192000"/>
              <a:gd name="connsiteY7550" fmla="*/ 750394 h 1436337"/>
              <a:gd name="connsiteX7551" fmla="*/ 7156506 w 12192000"/>
              <a:gd name="connsiteY7551" fmla="*/ 755681 h 1436337"/>
              <a:gd name="connsiteX7552" fmla="*/ 7147667 w 12192000"/>
              <a:gd name="connsiteY7552" fmla="*/ 747971 h 1436337"/>
              <a:gd name="connsiteX7553" fmla="*/ 7159249 w 12192000"/>
              <a:gd name="connsiteY7553" fmla="*/ 742684 h 1436337"/>
              <a:gd name="connsiteX7554" fmla="*/ 4589225 w 12192000"/>
              <a:gd name="connsiteY7554" fmla="*/ 742023 h 1436337"/>
              <a:gd name="connsiteX7555" fmla="*/ 4598070 w 12192000"/>
              <a:gd name="connsiteY7555" fmla="*/ 749953 h 1436337"/>
              <a:gd name="connsiteX7556" fmla="*/ 4586179 w 12192000"/>
              <a:gd name="connsiteY7556" fmla="*/ 755461 h 1436337"/>
              <a:gd name="connsiteX7557" fmla="*/ 4577338 w 12192000"/>
              <a:gd name="connsiteY7557" fmla="*/ 747530 h 1436337"/>
              <a:gd name="connsiteX7558" fmla="*/ 4589225 w 12192000"/>
              <a:gd name="connsiteY7558" fmla="*/ 742023 h 1436337"/>
              <a:gd name="connsiteX7559" fmla="*/ 6957166 w 12192000"/>
              <a:gd name="connsiteY7559" fmla="*/ 741803 h 1436337"/>
              <a:gd name="connsiteX7560" fmla="*/ 6966310 w 12192000"/>
              <a:gd name="connsiteY7560" fmla="*/ 749733 h 1436337"/>
              <a:gd name="connsiteX7561" fmla="*/ 6954118 w 12192000"/>
              <a:gd name="connsiteY7561" fmla="*/ 755241 h 1436337"/>
              <a:gd name="connsiteX7562" fmla="*/ 6944974 w 12192000"/>
              <a:gd name="connsiteY7562" fmla="*/ 747310 h 1436337"/>
              <a:gd name="connsiteX7563" fmla="*/ 6957166 w 12192000"/>
              <a:gd name="connsiteY7563" fmla="*/ 741803 h 1436337"/>
              <a:gd name="connsiteX7564" fmla="*/ 4390439 w 12192000"/>
              <a:gd name="connsiteY7564" fmla="*/ 740260 h 1436337"/>
              <a:gd name="connsiteX7565" fmla="*/ 4399889 w 12192000"/>
              <a:gd name="connsiteY7565" fmla="*/ 748411 h 1436337"/>
              <a:gd name="connsiteX7566" fmla="*/ 4387393 w 12192000"/>
              <a:gd name="connsiteY7566" fmla="*/ 754139 h 1436337"/>
              <a:gd name="connsiteX7567" fmla="*/ 4377938 w 12192000"/>
              <a:gd name="connsiteY7567" fmla="*/ 745988 h 1436337"/>
              <a:gd name="connsiteX7568" fmla="*/ 4390439 w 12192000"/>
              <a:gd name="connsiteY7568" fmla="*/ 740260 h 1436337"/>
              <a:gd name="connsiteX7569" fmla="*/ 3689568 w 12192000"/>
              <a:gd name="connsiteY7569" fmla="*/ 739820 h 1436337"/>
              <a:gd name="connsiteX7570" fmla="*/ 3700249 w 12192000"/>
              <a:gd name="connsiteY7570" fmla="*/ 749072 h 1436337"/>
              <a:gd name="connsiteX7571" fmla="*/ 3686223 w 12192000"/>
              <a:gd name="connsiteY7571" fmla="*/ 755461 h 1436337"/>
              <a:gd name="connsiteX7572" fmla="*/ 3675548 w 12192000"/>
              <a:gd name="connsiteY7572" fmla="*/ 746208 h 1436337"/>
              <a:gd name="connsiteX7573" fmla="*/ 3689568 w 12192000"/>
              <a:gd name="connsiteY7573" fmla="*/ 739820 h 1436337"/>
              <a:gd name="connsiteX7574" fmla="*/ 5377494 w 12192000"/>
              <a:gd name="connsiteY7574" fmla="*/ 739600 h 1436337"/>
              <a:gd name="connsiteX7575" fmla="*/ 5386638 w 12192000"/>
              <a:gd name="connsiteY7575" fmla="*/ 747751 h 1436337"/>
              <a:gd name="connsiteX7576" fmla="*/ 5374445 w 12192000"/>
              <a:gd name="connsiteY7576" fmla="*/ 753258 h 1436337"/>
              <a:gd name="connsiteX7577" fmla="*/ 5365300 w 12192000"/>
              <a:gd name="connsiteY7577" fmla="*/ 745107 h 1436337"/>
              <a:gd name="connsiteX7578" fmla="*/ 5377494 w 12192000"/>
              <a:gd name="connsiteY7578" fmla="*/ 739600 h 1436337"/>
              <a:gd name="connsiteX7579" fmla="*/ 2503711 w 12192000"/>
              <a:gd name="connsiteY7579" fmla="*/ 738278 h 1436337"/>
              <a:gd name="connsiteX7580" fmla="*/ 2512857 w 12192000"/>
              <a:gd name="connsiteY7580" fmla="*/ 746429 h 1436337"/>
              <a:gd name="connsiteX7581" fmla="*/ 2500662 w 12192000"/>
              <a:gd name="connsiteY7581" fmla="*/ 752157 h 1436337"/>
              <a:gd name="connsiteX7582" fmla="*/ 2491519 w 12192000"/>
              <a:gd name="connsiteY7582" fmla="*/ 744006 h 1436337"/>
              <a:gd name="connsiteX7583" fmla="*/ 2503711 w 12192000"/>
              <a:gd name="connsiteY7583" fmla="*/ 738278 h 1436337"/>
              <a:gd name="connsiteX7584" fmla="*/ 5879996 w 12192000"/>
              <a:gd name="connsiteY7584" fmla="*/ 738057 h 1436337"/>
              <a:gd name="connsiteX7585" fmla="*/ 5889446 w 12192000"/>
              <a:gd name="connsiteY7585" fmla="*/ 746428 h 1436337"/>
              <a:gd name="connsiteX7586" fmla="*/ 5876948 w 12192000"/>
              <a:gd name="connsiteY7586" fmla="*/ 752156 h 1436337"/>
              <a:gd name="connsiteX7587" fmla="*/ 5867499 w 12192000"/>
              <a:gd name="connsiteY7587" fmla="*/ 743785 h 1436337"/>
              <a:gd name="connsiteX7588" fmla="*/ 5879996 w 12192000"/>
              <a:gd name="connsiteY7588" fmla="*/ 738057 h 1436337"/>
              <a:gd name="connsiteX7589" fmla="*/ 979187 w 12192000"/>
              <a:gd name="connsiteY7589" fmla="*/ 738057 h 1436337"/>
              <a:gd name="connsiteX7590" fmla="*/ 988025 w 12192000"/>
              <a:gd name="connsiteY7590" fmla="*/ 745768 h 1436337"/>
              <a:gd name="connsiteX7591" fmla="*/ 976138 w 12192000"/>
              <a:gd name="connsiteY7591" fmla="*/ 751275 h 1436337"/>
              <a:gd name="connsiteX7592" fmla="*/ 967299 w 12192000"/>
              <a:gd name="connsiteY7592" fmla="*/ 743565 h 1436337"/>
              <a:gd name="connsiteX7593" fmla="*/ 979187 w 12192000"/>
              <a:gd name="connsiteY7593" fmla="*/ 738057 h 1436337"/>
              <a:gd name="connsiteX7594" fmla="*/ 6404865 w 12192000"/>
              <a:gd name="connsiteY7594" fmla="*/ 737837 h 1436337"/>
              <a:gd name="connsiteX7595" fmla="*/ 6414314 w 12192000"/>
              <a:gd name="connsiteY7595" fmla="*/ 746208 h 1436337"/>
              <a:gd name="connsiteX7596" fmla="*/ 6401512 w 12192000"/>
              <a:gd name="connsiteY7596" fmla="*/ 752156 h 1436337"/>
              <a:gd name="connsiteX7597" fmla="*/ 6392063 w 12192000"/>
              <a:gd name="connsiteY7597" fmla="*/ 743785 h 1436337"/>
              <a:gd name="connsiteX7598" fmla="*/ 6404865 w 12192000"/>
              <a:gd name="connsiteY7598" fmla="*/ 737837 h 1436337"/>
              <a:gd name="connsiteX7599" fmla="*/ 1249144 w 12192000"/>
              <a:gd name="connsiteY7599" fmla="*/ 737837 h 1436337"/>
              <a:gd name="connsiteX7600" fmla="*/ 1258593 w 12192000"/>
              <a:gd name="connsiteY7600" fmla="*/ 746208 h 1436337"/>
              <a:gd name="connsiteX7601" fmla="*/ 1245791 w 12192000"/>
              <a:gd name="connsiteY7601" fmla="*/ 752156 h 1436337"/>
              <a:gd name="connsiteX7602" fmla="*/ 1236343 w 12192000"/>
              <a:gd name="connsiteY7602" fmla="*/ 743785 h 1436337"/>
              <a:gd name="connsiteX7603" fmla="*/ 1249144 w 12192000"/>
              <a:gd name="connsiteY7603" fmla="*/ 737837 h 1436337"/>
              <a:gd name="connsiteX7604" fmla="*/ 10936657 w 12192000"/>
              <a:gd name="connsiteY7604" fmla="*/ 736736 h 1436337"/>
              <a:gd name="connsiteX7605" fmla="*/ 10945496 w 12192000"/>
              <a:gd name="connsiteY7605" fmla="*/ 744666 h 1436337"/>
              <a:gd name="connsiteX7606" fmla="*/ 10933609 w 12192000"/>
              <a:gd name="connsiteY7606" fmla="*/ 750174 h 1436337"/>
              <a:gd name="connsiteX7607" fmla="*/ 10924769 w 12192000"/>
              <a:gd name="connsiteY7607" fmla="*/ 742243 h 1436337"/>
              <a:gd name="connsiteX7608" fmla="*/ 10936657 w 12192000"/>
              <a:gd name="connsiteY7608" fmla="*/ 736736 h 1436337"/>
              <a:gd name="connsiteX7609" fmla="*/ 8294027 w 12192000"/>
              <a:gd name="connsiteY7609" fmla="*/ 736736 h 1436337"/>
              <a:gd name="connsiteX7610" fmla="*/ 8302866 w 12192000"/>
              <a:gd name="connsiteY7610" fmla="*/ 744666 h 1436337"/>
              <a:gd name="connsiteX7611" fmla="*/ 8290979 w 12192000"/>
              <a:gd name="connsiteY7611" fmla="*/ 750174 h 1436337"/>
              <a:gd name="connsiteX7612" fmla="*/ 8282139 w 12192000"/>
              <a:gd name="connsiteY7612" fmla="*/ 742243 h 1436337"/>
              <a:gd name="connsiteX7613" fmla="*/ 8294027 w 12192000"/>
              <a:gd name="connsiteY7613" fmla="*/ 736736 h 1436337"/>
              <a:gd name="connsiteX7614" fmla="*/ 10694034 w 12192000"/>
              <a:gd name="connsiteY7614" fmla="*/ 736516 h 1436337"/>
              <a:gd name="connsiteX7615" fmla="*/ 10703179 w 12192000"/>
              <a:gd name="connsiteY7615" fmla="*/ 744446 h 1436337"/>
              <a:gd name="connsiteX7616" fmla="*/ 10691293 w 12192000"/>
              <a:gd name="connsiteY7616" fmla="*/ 749954 h 1436337"/>
              <a:gd name="connsiteX7617" fmla="*/ 10682148 w 12192000"/>
              <a:gd name="connsiteY7617" fmla="*/ 742023 h 1436337"/>
              <a:gd name="connsiteX7618" fmla="*/ 10694034 w 12192000"/>
              <a:gd name="connsiteY7618" fmla="*/ 736516 h 1436337"/>
              <a:gd name="connsiteX7619" fmla="*/ 6624932 w 12192000"/>
              <a:gd name="connsiteY7619" fmla="*/ 736075 h 1436337"/>
              <a:gd name="connsiteX7620" fmla="*/ 6634381 w 12192000"/>
              <a:gd name="connsiteY7620" fmla="*/ 744446 h 1436337"/>
              <a:gd name="connsiteX7621" fmla="*/ 6621578 w 12192000"/>
              <a:gd name="connsiteY7621" fmla="*/ 750394 h 1436337"/>
              <a:gd name="connsiteX7622" fmla="*/ 6612130 w 12192000"/>
              <a:gd name="connsiteY7622" fmla="*/ 742023 h 1436337"/>
              <a:gd name="connsiteX7623" fmla="*/ 6624932 w 12192000"/>
              <a:gd name="connsiteY7623" fmla="*/ 736075 h 1436337"/>
              <a:gd name="connsiteX7624" fmla="*/ 5101342 w 12192000"/>
              <a:gd name="connsiteY7624" fmla="*/ 736075 h 1436337"/>
              <a:gd name="connsiteX7625" fmla="*/ 5110486 w 12192000"/>
              <a:gd name="connsiteY7625" fmla="*/ 744005 h 1436337"/>
              <a:gd name="connsiteX7626" fmla="*/ 5098598 w 12192000"/>
              <a:gd name="connsiteY7626" fmla="*/ 749513 h 1436337"/>
              <a:gd name="connsiteX7627" fmla="*/ 5089453 w 12192000"/>
              <a:gd name="connsiteY7627" fmla="*/ 741582 h 1436337"/>
              <a:gd name="connsiteX7628" fmla="*/ 5101342 w 12192000"/>
              <a:gd name="connsiteY7628" fmla="*/ 736075 h 1436337"/>
              <a:gd name="connsiteX7629" fmla="*/ 1463718 w 12192000"/>
              <a:gd name="connsiteY7629" fmla="*/ 736075 h 1436337"/>
              <a:gd name="connsiteX7630" fmla="*/ 1473166 w 12192000"/>
              <a:gd name="connsiteY7630" fmla="*/ 744446 h 1436337"/>
              <a:gd name="connsiteX7631" fmla="*/ 1460365 w 12192000"/>
              <a:gd name="connsiteY7631" fmla="*/ 750394 h 1436337"/>
              <a:gd name="connsiteX7632" fmla="*/ 1450916 w 12192000"/>
              <a:gd name="connsiteY7632" fmla="*/ 742023 h 1436337"/>
              <a:gd name="connsiteX7633" fmla="*/ 1463718 w 12192000"/>
              <a:gd name="connsiteY7633" fmla="*/ 736075 h 1436337"/>
              <a:gd name="connsiteX7634" fmla="*/ 1169049 w 12192000"/>
              <a:gd name="connsiteY7634" fmla="*/ 736075 h 1436337"/>
              <a:gd name="connsiteX7635" fmla="*/ 1178192 w 12192000"/>
              <a:gd name="connsiteY7635" fmla="*/ 744005 h 1436337"/>
              <a:gd name="connsiteX7636" fmla="*/ 1174077 w 12192000"/>
              <a:gd name="connsiteY7636" fmla="*/ 748411 h 1436337"/>
              <a:gd name="connsiteX7637" fmla="*/ 1167114 w 12192000"/>
              <a:gd name="connsiteY7637" fmla="*/ 749398 h 1436337"/>
              <a:gd name="connsiteX7638" fmla="*/ 1168112 w 12192000"/>
              <a:gd name="connsiteY7638" fmla="*/ 751936 h 1436337"/>
              <a:gd name="connsiteX7639" fmla="*/ 1163845 w 12192000"/>
              <a:gd name="connsiteY7639" fmla="*/ 756452 h 1436337"/>
              <a:gd name="connsiteX7640" fmla="*/ 1156083 w 12192000"/>
              <a:gd name="connsiteY7640" fmla="*/ 757639 h 1436337"/>
              <a:gd name="connsiteX7641" fmla="*/ 1154642 w 12192000"/>
              <a:gd name="connsiteY7641" fmla="*/ 759178 h 1436337"/>
              <a:gd name="connsiteX7642" fmla="*/ 1148272 w 12192000"/>
              <a:gd name="connsiteY7642" fmla="*/ 760056 h 1436337"/>
              <a:gd name="connsiteX7643" fmla="*/ 1144411 w 12192000"/>
              <a:gd name="connsiteY7643" fmla="*/ 764135 h 1436337"/>
              <a:gd name="connsiteX7644" fmla="*/ 1136067 w 12192000"/>
              <a:gd name="connsiteY7644" fmla="*/ 765374 h 1436337"/>
              <a:gd name="connsiteX7645" fmla="*/ 1126618 w 12192000"/>
              <a:gd name="connsiteY7645" fmla="*/ 757003 h 1436337"/>
              <a:gd name="connsiteX7646" fmla="*/ 1130962 w 12192000"/>
              <a:gd name="connsiteY7646" fmla="*/ 752294 h 1436337"/>
              <a:gd name="connsiteX7647" fmla="*/ 1137813 w 12192000"/>
              <a:gd name="connsiteY7647" fmla="*/ 751290 h 1436337"/>
              <a:gd name="connsiteX7648" fmla="*/ 1141307 w 12192000"/>
              <a:gd name="connsiteY7648" fmla="*/ 747558 h 1436337"/>
              <a:gd name="connsiteX7649" fmla="*/ 1149499 w 12192000"/>
              <a:gd name="connsiteY7649" fmla="*/ 746429 h 1436337"/>
              <a:gd name="connsiteX7650" fmla="*/ 1149526 w 12192000"/>
              <a:gd name="connsiteY7650" fmla="*/ 746439 h 1436337"/>
              <a:gd name="connsiteX7651" fmla="*/ 1150815 w 12192000"/>
              <a:gd name="connsiteY7651" fmla="*/ 744997 h 1436337"/>
              <a:gd name="connsiteX7652" fmla="*/ 1158147 w 12192000"/>
              <a:gd name="connsiteY7652" fmla="*/ 743907 h 1436337"/>
              <a:gd name="connsiteX7653" fmla="*/ 1157161 w 12192000"/>
              <a:gd name="connsiteY7653" fmla="*/ 741582 h 1436337"/>
              <a:gd name="connsiteX7654" fmla="*/ 1169049 w 12192000"/>
              <a:gd name="connsiteY7654" fmla="*/ 736075 h 1436337"/>
              <a:gd name="connsiteX7655" fmla="*/ 4835550 w 12192000"/>
              <a:gd name="connsiteY7655" fmla="*/ 734973 h 1436337"/>
              <a:gd name="connsiteX7656" fmla="*/ 4844390 w 12192000"/>
              <a:gd name="connsiteY7656" fmla="*/ 742684 h 1436337"/>
              <a:gd name="connsiteX7657" fmla="*/ 4832501 w 12192000"/>
              <a:gd name="connsiteY7657" fmla="*/ 747971 h 1436337"/>
              <a:gd name="connsiteX7658" fmla="*/ 4823661 w 12192000"/>
              <a:gd name="connsiteY7658" fmla="*/ 740260 h 1436337"/>
              <a:gd name="connsiteX7659" fmla="*/ 4835550 w 12192000"/>
              <a:gd name="connsiteY7659" fmla="*/ 734973 h 1436337"/>
              <a:gd name="connsiteX7660" fmla="*/ 9916180 w 12192000"/>
              <a:gd name="connsiteY7660" fmla="*/ 734753 h 1436337"/>
              <a:gd name="connsiteX7661" fmla="*/ 9926239 w 12192000"/>
              <a:gd name="connsiteY7661" fmla="*/ 743565 h 1436337"/>
              <a:gd name="connsiteX7662" fmla="*/ 9913133 w 12192000"/>
              <a:gd name="connsiteY7662" fmla="*/ 749733 h 1436337"/>
              <a:gd name="connsiteX7663" fmla="*/ 9903074 w 12192000"/>
              <a:gd name="connsiteY7663" fmla="*/ 740921 h 1436337"/>
              <a:gd name="connsiteX7664" fmla="*/ 9916180 w 12192000"/>
              <a:gd name="connsiteY7664" fmla="*/ 734753 h 1436337"/>
              <a:gd name="connsiteX7665" fmla="*/ 1078852 w 12192000"/>
              <a:gd name="connsiteY7665" fmla="*/ 734753 h 1436337"/>
              <a:gd name="connsiteX7666" fmla="*/ 1087691 w 12192000"/>
              <a:gd name="connsiteY7666" fmla="*/ 742463 h 1436337"/>
              <a:gd name="connsiteX7667" fmla="*/ 1075805 w 12192000"/>
              <a:gd name="connsiteY7667" fmla="*/ 747971 h 1436337"/>
              <a:gd name="connsiteX7668" fmla="*/ 1066965 w 12192000"/>
              <a:gd name="connsiteY7668" fmla="*/ 740260 h 1436337"/>
              <a:gd name="connsiteX7669" fmla="*/ 1078852 w 12192000"/>
              <a:gd name="connsiteY7669" fmla="*/ 734753 h 1436337"/>
              <a:gd name="connsiteX7670" fmla="*/ 240026 w 12192000"/>
              <a:gd name="connsiteY7670" fmla="*/ 733872 h 1436337"/>
              <a:gd name="connsiteX7671" fmla="*/ 249170 w 12192000"/>
              <a:gd name="connsiteY7671" fmla="*/ 742023 h 1436337"/>
              <a:gd name="connsiteX7672" fmla="*/ 236978 w 12192000"/>
              <a:gd name="connsiteY7672" fmla="*/ 747530 h 1436337"/>
              <a:gd name="connsiteX7673" fmla="*/ 227834 w 12192000"/>
              <a:gd name="connsiteY7673" fmla="*/ 739380 h 1436337"/>
              <a:gd name="connsiteX7674" fmla="*/ 240026 w 12192000"/>
              <a:gd name="connsiteY7674" fmla="*/ 733872 h 1436337"/>
              <a:gd name="connsiteX7675" fmla="*/ 566479 w 12192000"/>
              <a:gd name="connsiteY7675" fmla="*/ 733652 h 1436337"/>
              <a:gd name="connsiteX7676" fmla="*/ 575317 w 12192000"/>
              <a:gd name="connsiteY7676" fmla="*/ 741582 h 1436337"/>
              <a:gd name="connsiteX7677" fmla="*/ 563431 w 12192000"/>
              <a:gd name="connsiteY7677" fmla="*/ 747090 h 1436337"/>
              <a:gd name="connsiteX7678" fmla="*/ 554592 w 12192000"/>
              <a:gd name="connsiteY7678" fmla="*/ 739159 h 1436337"/>
              <a:gd name="connsiteX7679" fmla="*/ 566479 w 12192000"/>
              <a:gd name="connsiteY7679" fmla="*/ 733652 h 1436337"/>
              <a:gd name="connsiteX7680" fmla="*/ 9631801 w 12192000"/>
              <a:gd name="connsiteY7680" fmla="*/ 733651 h 1436337"/>
              <a:gd name="connsiteX7681" fmla="*/ 9641553 w 12192000"/>
              <a:gd name="connsiteY7681" fmla="*/ 742243 h 1436337"/>
              <a:gd name="connsiteX7682" fmla="*/ 9628753 w 12192000"/>
              <a:gd name="connsiteY7682" fmla="*/ 748191 h 1436337"/>
              <a:gd name="connsiteX7683" fmla="*/ 9618999 w 12192000"/>
              <a:gd name="connsiteY7683" fmla="*/ 739600 h 1436337"/>
              <a:gd name="connsiteX7684" fmla="*/ 9631801 w 12192000"/>
              <a:gd name="connsiteY7684" fmla="*/ 733651 h 1436337"/>
              <a:gd name="connsiteX7685" fmla="*/ 6515813 w 12192000"/>
              <a:gd name="connsiteY7685" fmla="*/ 733651 h 1436337"/>
              <a:gd name="connsiteX7686" fmla="*/ 6525262 w 12192000"/>
              <a:gd name="connsiteY7686" fmla="*/ 742023 h 1436337"/>
              <a:gd name="connsiteX7687" fmla="*/ 6512461 w 12192000"/>
              <a:gd name="connsiteY7687" fmla="*/ 747971 h 1436337"/>
              <a:gd name="connsiteX7688" fmla="*/ 6503011 w 12192000"/>
              <a:gd name="connsiteY7688" fmla="*/ 739600 h 1436337"/>
              <a:gd name="connsiteX7689" fmla="*/ 6515813 w 12192000"/>
              <a:gd name="connsiteY7689" fmla="*/ 733651 h 1436337"/>
              <a:gd name="connsiteX7690" fmla="*/ 4735566 w 12192000"/>
              <a:gd name="connsiteY7690" fmla="*/ 733431 h 1436337"/>
              <a:gd name="connsiteX7691" fmla="*/ 4744406 w 12192000"/>
              <a:gd name="connsiteY7691" fmla="*/ 741141 h 1436337"/>
              <a:gd name="connsiteX7692" fmla="*/ 4732822 w 12192000"/>
              <a:gd name="connsiteY7692" fmla="*/ 746428 h 1436337"/>
              <a:gd name="connsiteX7693" fmla="*/ 4723981 w 12192000"/>
              <a:gd name="connsiteY7693" fmla="*/ 738718 h 1436337"/>
              <a:gd name="connsiteX7694" fmla="*/ 4735566 w 12192000"/>
              <a:gd name="connsiteY7694" fmla="*/ 733431 h 1436337"/>
              <a:gd name="connsiteX7695" fmla="*/ 1357346 w 12192000"/>
              <a:gd name="connsiteY7695" fmla="*/ 732550 h 1436337"/>
              <a:gd name="connsiteX7696" fmla="*/ 1366795 w 12192000"/>
              <a:gd name="connsiteY7696" fmla="*/ 740921 h 1436337"/>
              <a:gd name="connsiteX7697" fmla="*/ 1353993 w 12192000"/>
              <a:gd name="connsiteY7697" fmla="*/ 746869 h 1436337"/>
              <a:gd name="connsiteX7698" fmla="*/ 1344544 w 12192000"/>
              <a:gd name="connsiteY7698" fmla="*/ 738498 h 1436337"/>
              <a:gd name="connsiteX7699" fmla="*/ 1357346 w 12192000"/>
              <a:gd name="connsiteY7699" fmla="*/ 732550 h 1436337"/>
              <a:gd name="connsiteX7700" fmla="*/ 2603042 w 12192000"/>
              <a:gd name="connsiteY7700" fmla="*/ 731668 h 1436337"/>
              <a:gd name="connsiteX7701" fmla="*/ 2611059 w 12192000"/>
              <a:gd name="connsiteY7701" fmla="*/ 734883 h 1436337"/>
              <a:gd name="connsiteX7702" fmla="*/ 2613272 w 12192000"/>
              <a:gd name="connsiteY7702" fmla="*/ 740373 h 1436337"/>
              <a:gd name="connsiteX7703" fmla="*/ 2614817 w 12192000"/>
              <a:gd name="connsiteY7703" fmla="*/ 738774 h 1436337"/>
              <a:gd name="connsiteX7704" fmla="*/ 2623998 w 12192000"/>
              <a:gd name="connsiteY7704" fmla="*/ 737397 h 1436337"/>
              <a:gd name="connsiteX7705" fmla="*/ 2634361 w 12192000"/>
              <a:gd name="connsiteY7705" fmla="*/ 746649 h 1436337"/>
              <a:gd name="connsiteX7706" fmla="*/ 2620340 w 12192000"/>
              <a:gd name="connsiteY7706" fmla="*/ 753038 h 1436337"/>
              <a:gd name="connsiteX7707" fmla="*/ 2613480 w 12192000"/>
              <a:gd name="connsiteY7707" fmla="*/ 750256 h 1436337"/>
              <a:gd name="connsiteX7708" fmla="*/ 2612829 w 12192000"/>
              <a:gd name="connsiteY7708" fmla="*/ 750945 h 1436337"/>
              <a:gd name="connsiteX7709" fmla="*/ 2604903 w 12192000"/>
              <a:gd name="connsiteY7709" fmla="*/ 752157 h 1436337"/>
              <a:gd name="connsiteX7710" fmla="*/ 2597702 w 12192000"/>
              <a:gd name="connsiteY7710" fmla="*/ 749238 h 1436337"/>
              <a:gd name="connsiteX7711" fmla="*/ 2596337 w 12192000"/>
              <a:gd name="connsiteY7711" fmla="*/ 745559 h 1436337"/>
              <a:gd name="connsiteX7712" fmla="*/ 2591647 w 12192000"/>
              <a:gd name="connsiteY7712" fmla="*/ 743679 h 1436337"/>
              <a:gd name="connsiteX7713" fmla="*/ 2589317 w 12192000"/>
              <a:gd name="connsiteY7713" fmla="*/ 737888 h 1436337"/>
              <a:gd name="connsiteX7714" fmla="*/ 2603042 w 12192000"/>
              <a:gd name="connsiteY7714" fmla="*/ 731668 h 1436337"/>
              <a:gd name="connsiteX7715" fmla="*/ 7463441 w 12192000"/>
              <a:gd name="connsiteY7715" fmla="*/ 731448 h 1436337"/>
              <a:gd name="connsiteX7716" fmla="*/ 7472280 w 12192000"/>
              <a:gd name="connsiteY7716" fmla="*/ 739159 h 1436337"/>
              <a:gd name="connsiteX7717" fmla="*/ 7460698 w 12192000"/>
              <a:gd name="connsiteY7717" fmla="*/ 744446 h 1436337"/>
              <a:gd name="connsiteX7718" fmla="*/ 7451859 w 12192000"/>
              <a:gd name="connsiteY7718" fmla="*/ 736736 h 1436337"/>
              <a:gd name="connsiteX7719" fmla="*/ 7463441 w 12192000"/>
              <a:gd name="connsiteY7719" fmla="*/ 731448 h 1436337"/>
              <a:gd name="connsiteX7720" fmla="*/ 882264 w 12192000"/>
              <a:gd name="connsiteY7720" fmla="*/ 730788 h 1436337"/>
              <a:gd name="connsiteX7721" fmla="*/ 891103 w 12192000"/>
              <a:gd name="connsiteY7721" fmla="*/ 738498 h 1436337"/>
              <a:gd name="connsiteX7722" fmla="*/ 879216 w 12192000"/>
              <a:gd name="connsiteY7722" fmla="*/ 744005 h 1436337"/>
              <a:gd name="connsiteX7723" fmla="*/ 870376 w 12192000"/>
              <a:gd name="connsiteY7723" fmla="*/ 736295 h 1436337"/>
              <a:gd name="connsiteX7724" fmla="*/ 882264 w 12192000"/>
              <a:gd name="connsiteY7724" fmla="*/ 730788 h 1436337"/>
              <a:gd name="connsiteX7725" fmla="*/ 3878866 w 12192000"/>
              <a:gd name="connsiteY7725" fmla="*/ 730787 h 1436337"/>
              <a:gd name="connsiteX7726" fmla="*/ 3889232 w 12192000"/>
              <a:gd name="connsiteY7726" fmla="*/ 739820 h 1436337"/>
              <a:gd name="connsiteX7727" fmla="*/ 3875510 w 12192000"/>
              <a:gd name="connsiteY7727" fmla="*/ 746208 h 1436337"/>
              <a:gd name="connsiteX7728" fmla="*/ 3865147 w 12192000"/>
              <a:gd name="connsiteY7728" fmla="*/ 737176 h 1436337"/>
              <a:gd name="connsiteX7729" fmla="*/ 3878866 w 12192000"/>
              <a:gd name="connsiteY7729" fmla="*/ 730787 h 1436337"/>
              <a:gd name="connsiteX7730" fmla="*/ 9058774 w 12192000"/>
              <a:gd name="connsiteY7730" fmla="*/ 730347 h 1436337"/>
              <a:gd name="connsiteX7731" fmla="*/ 9067918 w 12192000"/>
              <a:gd name="connsiteY7731" fmla="*/ 738498 h 1436337"/>
              <a:gd name="connsiteX7732" fmla="*/ 9055726 w 12192000"/>
              <a:gd name="connsiteY7732" fmla="*/ 744006 h 1436337"/>
              <a:gd name="connsiteX7733" fmla="*/ 9046582 w 12192000"/>
              <a:gd name="connsiteY7733" fmla="*/ 735855 h 1436337"/>
              <a:gd name="connsiteX7734" fmla="*/ 9058774 w 12192000"/>
              <a:gd name="connsiteY7734" fmla="*/ 730347 h 1436337"/>
              <a:gd name="connsiteX7735" fmla="*/ 2401604 w 12192000"/>
              <a:gd name="connsiteY7735" fmla="*/ 730347 h 1436337"/>
              <a:gd name="connsiteX7736" fmla="*/ 2410748 w 12192000"/>
              <a:gd name="connsiteY7736" fmla="*/ 738498 h 1436337"/>
              <a:gd name="connsiteX7737" fmla="*/ 2398557 w 12192000"/>
              <a:gd name="connsiteY7737" fmla="*/ 744226 h 1436337"/>
              <a:gd name="connsiteX7738" fmla="*/ 2389413 w 12192000"/>
              <a:gd name="connsiteY7738" fmla="*/ 736075 h 1436337"/>
              <a:gd name="connsiteX7739" fmla="*/ 2401604 w 12192000"/>
              <a:gd name="connsiteY7739" fmla="*/ 730347 h 1436337"/>
              <a:gd name="connsiteX7740" fmla="*/ 6852924 w 12192000"/>
              <a:gd name="connsiteY7740" fmla="*/ 729686 h 1436337"/>
              <a:gd name="connsiteX7741" fmla="*/ 6862068 w 12192000"/>
              <a:gd name="connsiteY7741" fmla="*/ 737837 h 1436337"/>
              <a:gd name="connsiteX7742" fmla="*/ 6849876 w 12192000"/>
              <a:gd name="connsiteY7742" fmla="*/ 743565 h 1436337"/>
              <a:gd name="connsiteX7743" fmla="*/ 6840732 w 12192000"/>
              <a:gd name="connsiteY7743" fmla="*/ 735414 h 1436337"/>
              <a:gd name="connsiteX7744" fmla="*/ 6852924 w 12192000"/>
              <a:gd name="connsiteY7744" fmla="*/ 729686 h 1436337"/>
              <a:gd name="connsiteX7745" fmla="*/ 7677717 w 12192000"/>
              <a:gd name="connsiteY7745" fmla="*/ 729246 h 1436337"/>
              <a:gd name="connsiteX7746" fmla="*/ 7686557 w 12192000"/>
              <a:gd name="connsiteY7746" fmla="*/ 737176 h 1436337"/>
              <a:gd name="connsiteX7747" fmla="*/ 7674669 w 12192000"/>
              <a:gd name="connsiteY7747" fmla="*/ 742684 h 1436337"/>
              <a:gd name="connsiteX7748" fmla="*/ 7665830 w 12192000"/>
              <a:gd name="connsiteY7748" fmla="*/ 734753 h 1436337"/>
              <a:gd name="connsiteX7749" fmla="*/ 7677717 w 12192000"/>
              <a:gd name="connsiteY7749" fmla="*/ 729246 h 1436337"/>
              <a:gd name="connsiteX7750" fmla="*/ 12038515 w 12192000"/>
              <a:gd name="connsiteY7750" fmla="*/ 728805 h 1436337"/>
              <a:gd name="connsiteX7751" fmla="*/ 12048269 w 12192000"/>
              <a:gd name="connsiteY7751" fmla="*/ 737397 h 1436337"/>
              <a:gd name="connsiteX7752" fmla="*/ 12035467 w 12192000"/>
              <a:gd name="connsiteY7752" fmla="*/ 743344 h 1436337"/>
              <a:gd name="connsiteX7753" fmla="*/ 12025712 w 12192000"/>
              <a:gd name="connsiteY7753" fmla="*/ 734753 h 1436337"/>
              <a:gd name="connsiteX7754" fmla="*/ 12038515 w 12192000"/>
              <a:gd name="connsiteY7754" fmla="*/ 728805 h 1436337"/>
              <a:gd name="connsiteX7755" fmla="*/ 4119698 w 12192000"/>
              <a:gd name="connsiteY7755" fmla="*/ 728805 h 1436337"/>
              <a:gd name="connsiteX7756" fmla="*/ 4129456 w 12192000"/>
              <a:gd name="connsiteY7756" fmla="*/ 737617 h 1436337"/>
              <a:gd name="connsiteX7757" fmla="*/ 4116347 w 12192000"/>
              <a:gd name="connsiteY7757" fmla="*/ 743565 h 1436337"/>
              <a:gd name="connsiteX7758" fmla="*/ 4106593 w 12192000"/>
              <a:gd name="connsiteY7758" fmla="*/ 734753 h 1436337"/>
              <a:gd name="connsiteX7759" fmla="*/ 4119698 w 12192000"/>
              <a:gd name="connsiteY7759" fmla="*/ 728805 h 1436337"/>
              <a:gd name="connsiteX7760" fmla="*/ 10727868 w 12192000"/>
              <a:gd name="connsiteY7760" fmla="*/ 728585 h 1436337"/>
              <a:gd name="connsiteX7761" fmla="*/ 10737926 w 12192000"/>
              <a:gd name="connsiteY7761" fmla="*/ 737397 h 1436337"/>
              <a:gd name="connsiteX7762" fmla="*/ 10735910 w 12192000"/>
              <a:gd name="connsiteY7762" fmla="*/ 739576 h 1436337"/>
              <a:gd name="connsiteX7763" fmla="*/ 10735919 w 12192000"/>
              <a:gd name="connsiteY7763" fmla="*/ 739600 h 1436337"/>
              <a:gd name="connsiteX7764" fmla="*/ 10736326 w 12192000"/>
              <a:gd name="connsiteY7764" fmla="*/ 739765 h 1436337"/>
              <a:gd name="connsiteX7765" fmla="*/ 10738231 w 12192000"/>
              <a:gd name="connsiteY7765" fmla="*/ 744887 h 1436337"/>
              <a:gd name="connsiteX7766" fmla="*/ 10726344 w 12192000"/>
              <a:gd name="connsiteY7766" fmla="*/ 750394 h 1436337"/>
              <a:gd name="connsiteX7767" fmla="*/ 10719409 w 12192000"/>
              <a:gd name="connsiteY7767" fmla="*/ 747585 h 1436337"/>
              <a:gd name="connsiteX7768" fmla="*/ 10719347 w 12192000"/>
              <a:gd name="connsiteY7768" fmla="*/ 747418 h 1436337"/>
              <a:gd name="connsiteX7769" fmla="*/ 10717771 w 12192000"/>
              <a:gd name="connsiteY7769" fmla="*/ 746787 h 1436337"/>
              <a:gd name="connsiteX7770" fmla="*/ 10715676 w 12192000"/>
              <a:gd name="connsiteY7770" fmla="*/ 741362 h 1436337"/>
              <a:gd name="connsiteX7771" fmla="*/ 10716675 w 12192000"/>
              <a:gd name="connsiteY7771" fmla="*/ 740314 h 1436337"/>
              <a:gd name="connsiteX7772" fmla="*/ 10714456 w 12192000"/>
              <a:gd name="connsiteY7772" fmla="*/ 734753 h 1436337"/>
              <a:gd name="connsiteX7773" fmla="*/ 10727868 w 12192000"/>
              <a:gd name="connsiteY7773" fmla="*/ 728585 h 1436337"/>
              <a:gd name="connsiteX7774" fmla="*/ 5989217 w 12192000"/>
              <a:gd name="connsiteY7774" fmla="*/ 728170 h 1436337"/>
              <a:gd name="connsiteX7775" fmla="*/ 5998510 w 12192000"/>
              <a:gd name="connsiteY7775" fmla="*/ 736384 h 1436337"/>
              <a:gd name="connsiteX7776" fmla="*/ 5986135 w 12192000"/>
              <a:gd name="connsiteY7776" fmla="*/ 742092 h 1436337"/>
              <a:gd name="connsiteX7777" fmla="*/ 5976841 w 12192000"/>
              <a:gd name="connsiteY7777" fmla="*/ 733878 h 1436337"/>
              <a:gd name="connsiteX7778" fmla="*/ 5989217 w 12192000"/>
              <a:gd name="connsiteY7778" fmla="*/ 728170 h 1436337"/>
              <a:gd name="connsiteX7779" fmla="*/ 2714321 w 12192000"/>
              <a:gd name="connsiteY7779" fmla="*/ 727703 h 1436337"/>
              <a:gd name="connsiteX7780" fmla="*/ 2723469 w 12192000"/>
              <a:gd name="connsiteY7780" fmla="*/ 735854 h 1436337"/>
              <a:gd name="connsiteX7781" fmla="*/ 2711273 w 12192000"/>
              <a:gd name="connsiteY7781" fmla="*/ 741582 h 1436337"/>
              <a:gd name="connsiteX7782" fmla="*/ 2702128 w 12192000"/>
              <a:gd name="connsiteY7782" fmla="*/ 733431 h 1436337"/>
              <a:gd name="connsiteX7783" fmla="*/ 2714321 w 12192000"/>
              <a:gd name="connsiteY7783" fmla="*/ 727703 h 1436337"/>
              <a:gd name="connsiteX7784" fmla="*/ 7062322 w 12192000"/>
              <a:gd name="connsiteY7784" fmla="*/ 727263 h 1436337"/>
              <a:gd name="connsiteX7785" fmla="*/ 7071161 w 12192000"/>
              <a:gd name="connsiteY7785" fmla="*/ 734973 h 1436337"/>
              <a:gd name="connsiteX7786" fmla="*/ 7059579 w 12192000"/>
              <a:gd name="connsiteY7786" fmla="*/ 740260 h 1436337"/>
              <a:gd name="connsiteX7787" fmla="*/ 7050739 w 12192000"/>
              <a:gd name="connsiteY7787" fmla="*/ 732550 h 1436337"/>
              <a:gd name="connsiteX7788" fmla="*/ 7062322 w 12192000"/>
              <a:gd name="connsiteY7788" fmla="*/ 727263 h 1436337"/>
              <a:gd name="connsiteX7789" fmla="*/ 4937670 w 12192000"/>
              <a:gd name="connsiteY7789" fmla="*/ 726823 h 1436337"/>
              <a:gd name="connsiteX7790" fmla="*/ 4946509 w 12192000"/>
              <a:gd name="connsiteY7790" fmla="*/ 734533 h 1436337"/>
              <a:gd name="connsiteX7791" fmla="*/ 4934621 w 12192000"/>
              <a:gd name="connsiteY7791" fmla="*/ 740040 h 1436337"/>
              <a:gd name="connsiteX7792" fmla="*/ 4925781 w 12192000"/>
              <a:gd name="connsiteY7792" fmla="*/ 732330 h 1436337"/>
              <a:gd name="connsiteX7793" fmla="*/ 4937670 w 12192000"/>
              <a:gd name="connsiteY7793" fmla="*/ 726823 h 1436337"/>
              <a:gd name="connsiteX7794" fmla="*/ 11413062 w 12192000"/>
              <a:gd name="connsiteY7794" fmla="*/ 726602 h 1436337"/>
              <a:gd name="connsiteX7795" fmla="*/ 11422206 w 12192000"/>
              <a:gd name="connsiteY7795" fmla="*/ 734753 h 1436337"/>
              <a:gd name="connsiteX7796" fmla="*/ 11410014 w 12192000"/>
              <a:gd name="connsiteY7796" fmla="*/ 740481 h 1436337"/>
              <a:gd name="connsiteX7797" fmla="*/ 11400869 w 12192000"/>
              <a:gd name="connsiteY7797" fmla="*/ 732330 h 1436337"/>
              <a:gd name="connsiteX7798" fmla="*/ 11413062 w 12192000"/>
              <a:gd name="connsiteY7798" fmla="*/ 726602 h 1436337"/>
              <a:gd name="connsiteX7799" fmla="*/ 8813713 w 12192000"/>
              <a:gd name="connsiteY7799" fmla="*/ 726602 h 1436337"/>
              <a:gd name="connsiteX7800" fmla="*/ 8822552 w 12192000"/>
              <a:gd name="connsiteY7800" fmla="*/ 734533 h 1436337"/>
              <a:gd name="connsiteX7801" fmla="*/ 8810665 w 12192000"/>
              <a:gd name="connsiteY7801" fmla="*/ 740040 h 1436337"/>
              <a:gd name="connsiteX7802" fmla="*/ 8801825 w 12192000"/>
              <a:gd name="connsiteY7802" fmla="*/ 732110 h 1436337"/>
              <a:gd name="connsiteX7803" fmla="*/ 8813713 w 12192000"/>
              <a:gd name="connsiteY7803" fmla="*/ 726602 h 1436337"/>
              <a:gd name="connsiteX7804" fmla="*/ 4443193 w 12192000"/>
              <a:gd name="connsiteY7804" fmla="*/ 726602 h 1436337"/>
              <a:gd name="connsiteX7805" fmla="*/ 4452335 w 12192000"/>
              <a:gd name="connsiteY7805" fmla="*/ 734753 h 1436337"/>
              <a:gd name="connsiteX7806" fmla="*/ 4440142 w 12192000"/>
              <a:gd name="connsiteY7806" fmla="*/ 740260 h 1436337"/>
              <a:gd name="connsiteX7807" fmla="*/ 4431001 w 12192000"/>
              <a:gd name="connsiteY7807" fmla="*/ 732110 h 1436337"/>
              <a:gd name="connsiteX7808" fmla="*/ 4443193 w 12192000"/>
              <a:gd name="connsiteY7808" fmla="*/ 726602 h 1436337"/>
              <a:gd name="connsiteX7809" fmla="*/ 1889836 w 12192000"/>
              <a:gd name="connsiteY7809" fmla="*/ 725941 h 1436337"/>
              <a:gd name="connsiteX7810" fmla="*/ 1899285 w 12192000"/>
              <a:gd name="connsiteY7810" fmla="*/ 734313 h 1436337"/>
              <a:gd name="connsiteX7811" fmla="*/ 1886788 w 12192000"/>
              <a:gd name="connsiteY7811" fmla="*/ 740040 h 1436337"/>
              <a:gd name="connsiteX7812" fmla="*/ 1877340 w 12192000"/>
              <a:gd name="connsiteY7812" fmla="*/ 731669 h 1436337"/>
              <a:gd name="connsiteX7813" fmla="*/ 1889836 w 12192000"/>
              <a:gd name="connsiteY7813" fmla="*/ 725941 h 1436337"/>
              <a:gd name="connsiteX7814" fmla="*/ 2673425 w 12192000"/>
              <a:gd name="connsiteY7814" fmla="*/ 725280 h 1436337"/>
              <a:gd name="connsiteX7815" fmla="*/ 2683179 w 12192000"/>
              <a:gd name="connsiteY7815" fmla="*/ 733872 h 1436337"/>
              <a:gd name="connsiteX7816" fmla="*/ 2670072 w 12192000"/>
              <a:gd name="connsiteY7816" fmla="*/ 739820 h 1436337"/>
              <a:gd name="connsiteX7817" fmla="*/ 2660320 w 12192000"/>
              <a:gd name="connsiteY7817" fmla="*/ 731228 h 1436337"/>
              <a:gd name="connsiteX7818" fmla="*/ 2673425 w 12192000"/>
              <a:gd name="connsiteY7818" fmla="*/ 725280 h 1436337"/>
              <a:gd name="connsiteX7819" fmla="*/ 5485404 w 12192000"/>
              <a:gd name="connsiteY7819" fmla="*/ 724840 h 1436337"/>
              <a:gd name="connsiteX7820" fmla="*/ 5494549 w 12192000"/>
              <a:gd name="connsiteY7820" fmla="*/ 732991 h 1436337"/>
              <a:gd name="connsiteX7821" fmla="*/ 5482355 w 12192000"/>
              <a:gd name="connsiteY7821" fmla="*/ 738498 h 1436337"/>
              <a:gd name="connsiteX7822" fmla="*/ 5473211 w 12192000"/>
              <a:gd name="connsiteY7822" fmla="*/ 730347 h 1436337"/>
              <a:gd name="connsiteX7823" fmla="*/ 5485404 w 12192000"/>
              <a:gd name="connsiteY7823" fmla="*/ 724840 h 1436337"/>
              <a:gd name="connsiteX7824" fmla="*/ 38559 w 12192000"/>
              <a:gd name="connsiteY7824" fmla="*/ 724840 h 1436337"/>
              <a:gd name="connsiteX7825" fmla="*/ 47703 w 12192000"/>
              <a:gd name="connsiteY7825" fmla="*/ 732991 h 1436337"/>
              <a:gd name="connsiteX7826" fmla="*/ 35511 w 12192000"/>
              <a:gd name="connsiteY7826" fmla="*/ 738498 h 1436337"/>
              <a:gd name="connsiteX7827" fmla="*/ 26367 w 12192000"/>
              <a:gd name="connsiteY7827" fmla="*/ 730347 h 1436337"/>
              <a:gd name="connsiteX7828" fmla="*/ 38559 w 12192000"/>
              <a:gd name="connsiteY7828" fmla="*/ 724840 h 1436337"/>
              <a:gd name="connsiteX7829" fmla="*/ 140359 w 12192000"/>
              <a:gd name="connsiteY7829" fmla="*/ 724620 h 1436337"/>
              <a:gd name="connsiteX7830" fmla="*/ 149503 w 12192000"/>
              <a:gd name="connsiteY7830" fmla="*/ 732770 h 1436337"/>
              <a:gd name="connsiteX7831" fmla="*/ 137311 w 12192000"/>
              <a:gd name="connsiteY7831" fmla="*/ 738278 h 1436337"/>
              <a:gd name="connsiteX7832" fmla="*/ 128168 w 12192000"/>
              <a:gd name="connsiteY7832" fmla="*/ 730127 h 1436337"/>
              <a:gd name="connsiteX7833" fmla="*/ 140359 w 12192000"/>
              <a:gd name="connsiteY7833" fmla="*/ 724620 h 1436337"/>
              <a:gd name="connsiteX7834" fmla="*/ 6742890 w 12192000"/>
              <a:gd name="connsiteY7834" fmla="*/ 724399 h 1436337"/>
              <a:gd name="connsiteX7835" fmla="*/ 6752339 w 12192000"/>
              <a:gd name="connsiteY7835" fmla="*/ 732770 h 1436337"/>
              <a:gd name="connsiteX7836" fmla="*/ 6739842 w 12192000"/>
              <a:gd name="connsiteY7836" fmla="*/ 738498 h 1436337"/>
              <a:gd name="connsiteX7837" fmla="*/ 6730393 w 12192000"/>
              <a:gd name="connsiteY7837" fmla="*/ 730127 h 1436337"/>
              <a:gd name="connsiteX7838" fmla="*/ 6742890 w 12192000"/>
              <a:gd name="connsiteY7838" fmla="*/ 724399 h 1436337"/>
              <a:gd name="connsiteX7839" fmla="*/ 11720302 w 12192000"/>
              <a:gd name="connsiteY7839" fmla="*/ 724179 h 1436337"/>
              <a:gd name="connsiteX7840" fmla="*/ 11729752 w 12192000"/>
              <a:gd name="connsiteY7840" fmla="*/ 732550 h 1436337"/>
              <a:gd name="connsiteX7841" fmla="*/ 11717253 w 12192000"/>
              <a:gd name="connsiteY7841" fmla="*/ 738278 h 1436337"/>
              <a:gd name="connsiteX7842" fmla="*/ 11707806 w 12192000"/>
              <a:gd name="connsiteY7842" fmla="*/ 729907 h 1436337"/>
              <a:gd name="connsiteX7843" fmla="*/ 11720302 w 12192000"/>
              <a:gd name="connsiteY7843" fmla="*/ 724179 h 1436337"/>
              <a:gd name="connsiteX7844" fmla="*/ 8193746 w 12192000"/>
              <a:gd name="connsiteY7844" fmla="*/ 723518 h 1436337"/>
              <a:gd name="connsiteX7845" fmla="*/ 8202586 w 12192000"/>
              <a:gd name="connsiteY7845" fmla="*/ 731449 h 1436337"/>
              <a:gd name="connsiteX7846" fmla="*/ 8190699 w 12192000"/>
              <a:gd name="connsiteY7846" fmla="*/ 736956 h 1436337"/>
              <a:gd name="connsiteX7847" fmla="*/ 8181859 w 12192000"/>
              <a:gd name="connsiteY7847" fmla="*/ 729026 h 1436337"/>
              <a:gd name="connsiteX7848" fmla="*/ 8193746 w 12192000"/>
              <a:gd name="connsiteY7848" fmla="*/ 723518 h 1436337"/>
              <a:gd name="connsiteX7849" fmla="*/ 10766881 w 12192000"/>
              <a:gd name="connsiteY7849" fmla="*/ 723077 h 1436337"/>
              <a:gd name="connsiteX7850" fmla="*/ 10775722 w 12192000"/>
              <a:gd name="connsiteY7850" fmla="*/ 730788 h 1436337"/>
              <a:gd name="connsiteX7851" fmla="*/ 10773455 w 12192000"/>
              <a:gd name="connsiteY7851" fmla="*/ 733130 h 1436337"/>
              <a:gd name="connsiteX7852" fmla="*/ 10773589 w 12192000"/>
              <a:gd name="connsiteY7852" fmla="*/ 733183 h 1436337"/>
              <a:gd name="connsiteX7853" fmla="*/ 10775722 w 12192000"/>
              <a:gd name="connsiteY7853" fmla="*/ 738718 h 1436337"/>
              <a:gd name="connsiteX7854" fmla="*/ 10762615 w 12192000"/>
              <a:gd name="connsiteY7854" fmla="*/ 744666 h 1436337"/>
              <a:gd name="connsiteX7855" fmla="*/ 10752861 w 12192000"/>
              <a:gd name="connsiteY7855" fmla="*/ 736075 h 1436337"/>
              <a:gd name="connsiteX7856" fmla="*/ 10756896 w 12192000"/>
              <a:gd name="connsiteY7856" fmla="*/ 732053 h 1436337"/>
              <a:gd name="connsiteX7857" fmla="*/ 10755301 w 12192000"/>
              <a:gd name="connsiteY7857" fmla="*/ 728365 h 1436337"/>
              <a:gd name="connsiteX7858" fmla="*/ 10766881 w 12192000"/>
              <a:gd name="connsiteY7858" fmla="*/ 723077 h 1436337"/>
              <a:gd name="connsiteX7859" fmla="*/ 6962043 w 12192000"/>
              <a:gd name="connsiteY7859" fmla="*/ 723077 h 1436337"/>
              <a:gd name="connsiteX7860" fmla="*/ 6970882 w 12192000"/>
              <a:gd name="connsiteY7860" fmla="*/ 731008 h 1436337"/>
              <a:gd name="connsiteX7861" fmla="*/ 6958995 w 12192000"/>
              <a:gd name="connsiteY7861" fmla="*/ 736515 h 1436337"/>
              <a:gd name="connsiteX7862" fmla="*/ 6950155 w 12192000"/>
              <a:gd name="connsiteY7862" fmla="*/ 728585 h 1436337"/>
              <a:gd name="connsiteX7863" fmla="*/ 6962043 w 12192000"/>
              <a:gd name="connsiteY7863" fmla="*/ 723077 h 1436337"/>
              <a:gd name="connsiteX7864" fmla="*/ 3574369 w 12192000"/>
              <a:gd name="connsiteY7864" fmla="*/ 722196 h 1436337"/>
              <a:gd name="connsiteX7865" fmla="*/ 3585036 w 12192000"/>
              <a:gd name="connsiteY7865" fmla="*/ 731449 h 1436337"/>
              <a:gd name="connsiteX7866" fmla="*/ 3571016 w 12192000"/>
              <a:gd name="connsiteY7866" fmla="*/ 737837 h 1436337"/>
              <a:gd name="connsiteX7867" fmla="*/ 3560339 w 12192000"/>
              <a:gd name="connsiteY7867" fmla="*/ 728585 h 1436337"/>
              <a:gd name="connsiteX7868" fmla="*/ 3574369 w 12192000"/>
              <a:gd name="connsiteY7868" fmla="*/ 722196 h 1436337"/>
              <a:gd name="connsiteX7869" fmla="*/ 10034444 w 12192000"/>
              <a:gd name="connsiteY7869" fmla="*/ 721756 h 1436337"/>
              <a:gd name="connsiteX7870" fmla="*/ 10044501 w 12192000"/>
              <a:gd name="connsiteY7870" fmla="*/ 730567 h 1436337"/>
              <a:gd name="connsiteX7871" fmla="*/ 10031396 w 12192000"/>
              <a:gd name="connsiteY7871" fmla="*/ 736736 h 1436337"/>
              <a:gd name="connsiteX7872" fmla="*/ 10021338 w 12192000"/>
              <a:gd name="connsiteY7872" fmla="*/ 727924 h 1436337"/>
              <a:gd name="connsiteX7873" fmla="*/ 10034444 w 12192000"/>
              <a:gd name="connsiteY7873" fmla="*/ 721756 h 1436337"/>
              <a:gd name="connsiteX7874" fmla="*/ 1180652 w 12192000"/>
              <a:gd name="connsiteY7874" fmla="*/ 721315 h 1436337"/>
              <a:gd name="connsiteX7875" fmla="*/ 1189491 w 12192000"/>
              <a:gd name="connsiteY7875" fmla="*/ 729025 h 1436337"/>
              <a:gd name="connsiteX7876" fmla="*/ 1177604 w 12192000"/>
              <a:gd name="connsiteY7876" fmla="*/ 734533 h 1436337"/>
              <a:gd name="connsiteX7877" fmla="*/ 1168765 w 12192000"/>
              <a:gd name="connsiteY7877" fmla="*/ 726823 h 1436337"/>
              <a:gd name="connsiteX7878" fmla="*/ 1180652 w 12192000"/>
              <a:gd name="connsiteY7878" fmla="*/ 721315 h 1436337"/>
              <a:gd name="connsiteX7879" fmla="*/ 9472390 w 12192000"/>
              <a:gd name="connsiteY7879" fmla="*/ 720654 h 1436337"/>
              <a:gd name="connsiteX7880" fmla="*/ 9481839 w 12192000"/>
              <a:gd name="connsiteY7880" fmla="*/ 729025 h 1436337"/>
              <a:gd name="connsiteX7881" fmla="*/ 9469037 w 12192000"/>
              <a:gd name="connsiteY7881" fmla="*/ 734753 h 1436337"/>
              <a:gd name="connsiteX7882" fmla="*/ 9459587 w 12192000"/>
              <a:gd name="connsiteY7882" fmla="*/ 726382 h 1436337"/>
              <a:gd name="connsiteX7883" fmla="*/ 9472390 w 12192000"/>
              <a:gd name="connsiteY7883" fmla="*/ 720654 h 1436337"/>
              <a:gd name="connsiteX7884" fmla="*/ 7260138 w 12192000"/>
              <a:gd name="connsiteY7884" fmla="*/ 720654 h 1436337"/>
              <a:gd name="connsiteX7885" fmla="*/ 7268673 w 12192000"/>
              <a:gd name="connsiteY7885" fmla="*/ 728144 h 1436337"/>
              <a:gd name="connsiteX7886" fmla="*/ 7257091 w 12192000"/>
              <a:gd name="connsiteY7886" fmla="*/ 733431 h 1436337"/>
              <a:gd name="connsiteX7887" fmla="*/ 7248557 w 12192000"/>
              <a:gd name="connsiteY7887" fmla="*/ 725941 h 1436337"/>
              <a:gd name="connsiteX7888" fmla="*/ 7260138 w 12192000"/>
              <a:gd name="connsiteY7888" fmla="*/ 720654 h 1436337"/>
              <a:gd name="connsiteX7889" fmla="*/ 10497743 w 12192000"/>
              <a:gd name="connsiteY7889" fmla="*/ 719993 h 1436337"/>
              <a:gd name="connsiteX7890" fmla="*/ 10507800 w 12192000"/>
              <a:gd name="connsiteY7890" fmla="*/ 728805 h 1436337"/>
              <a:gd name="connsiteX7891" fmla="*/ 10494694 w 12192000"/>
              <a:gd name="connsiteY7891" fmla="*/ 734973 h 1436337"/>
              <a:gd name="connsiteX7892" fmla="*/ 10484636 w 12192000"/>
              <a:gd name="connsiteY7892" fmla="*/ 726161 h 1436337"/>
              <a:gd name="connsiteX7893" fmla="*/ 10497743 w 12192000"/>
              <a:gd name="connsiteY7893" fmla="*/ 719993 h 1436337"/>
              <a:gd name="connsiteX7894" fmla="*/ 4638325 w 12192000"/>
              <a:gd name="connsiteY7894" fmla="*/ 719993 h 1436337"/>
              <a:gd name="connsiteX7895" fmla="*/ 4647166 w 12192000"/>
              <a:gd name="connsiteY7895" fmla="*/ 727703 h 1436337"/>
              <a:gd name="connsiteX7896" fmla="*/ 4635580 w 12192000"/>
              <a:gd name="connsiteY7896" fmla="*/ 732990 h 1436337"/>
              <a:gd name="connsiteX7897" fmla="*/ 4626741 w 12192000"/>
              <a:gd name="connsiteY7897" fmla="*/ 725280 h 1436337"/>
              <a:gd name="connsiteX7898" fmla="*/ 4638325 w 12192000"/>
              <a:gd name="connsiteY7898" fmla="*/ 719993 h 1436337"/>
              <a:gd name="connsiteX7899" fmla="*/ 5207423 w 12192000"/>
              <a:gd name="connsiteY7899" fmla="*/ 719773 h 1436337"/>
              <a:gd name="connsiteX7900" fmla="*/ 5216568 w 12192000"/>
              <a:gd name="connsiteY7900" fmla="*/ 727703 h 1436337"/>
              <a:gd name="connsiteX7901" fmla="*/ 5204680 w 12192000"/>
              <a:gd name="connsiteY7901" fmla="*/ 733211 h 1436337"/>
              <a:gd name="connsiteX7902" fmla="*/ 5195535 w 12192000"/>
              <a:gd name="connsiteY7902" fmla="*/ 725280 h 1436337"/>
              <a:gd name="connsiteX7903" fmla="*/ 5207423 w 12192000"/>
              <a:gd name="connsiteY7903" fmla="*/ 719773 h 1436337"/>
              <a:gd name="connsiteX7904" fmla="*/ 6098539 w 12192000"/>
              <a:gd name="connsiteY7904" fmla="*/ 719553 h 1436337"/>
              <a:gd name="connsiteX7905" fmla="*/ 6107988 w 12192000"/>
              <a:gd name="connsiteY7905" fmla="*/ 727924 h 1436337"/>
              <a:gd name="connsiteX7906" fmla="*/ 6095492 w 12192000"/>
              <a:gd name="connsiteY7906" fmla="*/ 733651 h 1436337"/>
              <a:gd name="connsiteX7907" fmla="*/ 6086042 w 12192000"/>
              <a:gd name="connsiteY7907" fmla="*/ 725280 h 1436337"/>
              <a:gd name="connsiteX7908" fmla="*/ 6098539 w 12192000"/>
              <a:gd name="connsiteY7908" fmla="*/ 719553 h 1436337"/>
              <a:gd name="connsiteX7909" fmla="*/ 2300409 w 12192000"/>
              <a:gd name="connsiteY7909" fmla="*/ 718892 h 1436337"/>
              <a:gd name="connsiteX7910" fmla="*/ 2309553 w 12192000"/>
              <a:gd name="connsiteY7910" fmla="*/ 727043 h 1436337"/>
              <a:gd name="connsiteX7911" fmla="*/ 2297361 w 12192000"/>
              <a:gd name="connsiteY7911" fmla="*/ 732770 h 1436337"/>
              <a:gd name="connsiteX7912" fmla="*/ 2288217 w 12192000"/>
              <a:gd name="connsiteY7912" fmla="*/ 724620 h 1436337"/>
              <a:gd name="connsiteX7913" fmla="*/ 2300409 w 12192000"/>
              <a:gd name="connsiteY7913" fmla="*/ 718892 h 1436337"/>
              <a:gd name="connsiteX7914" fmla="*/ 11226218 w 12192000"/>
              <a:gd name="connsiteY7914" fmla="*/ 718672 h 1436337"/>
              <a:gd name="connsiteX7915" fmla="*/ 11235363 w 12192000"/>
              <a:gd name="connsiteY7915" fmla="*/ 726602 h 1436337"/>
              <a:gd name="connsiteX7916" fmla="*/ 11223171 w 12192000"/>
              <a:gd name="connsiteY7916" fmla="*/ 732110 h 1436337"/>
              <a:gd name="connsiteX7917" fmla="*/ 11214027 w 12192000"/>
              <a:gd name="connsiteY7917" fmla="*/ 724179 h 1436337"/>
              <a:gd name="connsiteX7918" fmla="*/ 11226218 w 12192000"/>
              <a:gd name="connsiteY7918" fmla="*/ 718672 h 1436337"/>
              <a:gd name="connsiteX7919" fmla="*/ 11044556 w 12192000"/>
              <a:gd name="connsiteY7919" fmla="*/ 718672 h 1436337"/>
              <a:gd name="connsiteX7920" fmla="*/ 11053395 w 12192000"/>
              <a:gd name="connsiteY7920" fmla="*/ 726602 h 1436337"/>
              <a:gd name="connsiteX7921" fmla="*/ 11041508 w 12192000"/>
              <a:gd name="connsiteY7921" fmla="*/ 732110 h 1436337"/>
              <a:gd name="connsiteX7922" fmla="*/ 11032670 w 12192000"/>
              <a:gd name="connsiteY7922" fmla="*/ 724179 h 1436337"/>
              <a:gd name="connsiteX7923" fmla="*/ 11044556 w 12192000"/>
              <a:gd name="connsiteY7923" fmla="*/ 718672 h 1436337"/>
              <a:gd name="connsiteX7924" fmla="*/ 2746229 w 12192000"/>
              <a:gd name="connsiteY7924" fmla="*/ 718231 h 1436337"/>
              <a:gd name="connsiteX7925" fmla="*/ 2756595 w 12192000"/>
              <a:gd name="connsiteY7925" fmla="*/ 727483 h 1436337"/>
              <a:gd name="connsiteX7926" fmla="*/ 2751640 w 12192000"/>
              <a:gd name="connsiteY7926" fmla="*/ 732660 h 1436337"/>
              <a:gd name="connsiteX7927" fmla="*/ 2745198 w 12192000"/>
              <a:gd name="connsiteY7927" fmla="*/ 733521 h 1436337"/>
              <a:gd name="connsiteX7928" fmla="*/ 2746015 w 12192000"/>
              <a:gd name="connsiteY7928" fmla="*/ 735634 h 1436337"/>
              <a:gd name="connsiteX7929" fmla="*/ 2733513 w 12192000"/>
              <a:gd name="connsiteY7929" fmla="*/ 741362 h 1436337"/>
              <a:gd name="connsiteX7930" fmla="*/ 2724059 w 12192000"/>
              <a:gd name="connsiteY7930" fmla="*/ 732991 h 1436337"/>
              <a:gd name="connsiteX7931" fmla="*/ 2728368 w 12192000"/>
              <a:gd name="connsiteY7931" fmla="*/ 728392 h 1436337"/>
              <a:gd name="connsiteX7932" fmla="*/ 2733350 w 12192000"/>
              <a:gd name="connsiteY7932" fmla="*/ 727705 h 1436337"/>
              <a:gd name="connsiteX7933" fmla="*/ 2732202 w 12192000"/>
              <a:gd name="connsiteY7933" fmla="*/ 724620 h 1436337"/>
              <a:gd name="connsiteX7934" fmla="*/ 2746229 w 12192000"/>
              <a:gd name="connsiteY7934" fmla="*/ 718231 h 1436337"/>
              <a:gd name="connsiteX7935" fmla="*/ 10630332 w 12192000"/>
              <a:gd name="connsiteY7935" fmla="*/ 717790 h 1436337"/>
              <a:gd name="connsiteX7936" fmla="*/ 10639171 w 12192000"/>
              <a:gd name="connsiteY7936" fmla="*/ 725721 h 1436337"/>
              <a:gd name="connsiteX7937" fmla="*/ 10627284 w 12192000"/>
              <a:gd name="connsiteY7937" fmla="*/ 731228 h 1436337"/>
              <a:gd name="connsiteX7938" fmla="*/ 10622976 w 12192000"/>
              <a:gd name="connsiteY7938" fmla="*/ 729483 h 1436337"/>
              <a:gd name="connsiteX7939" fmla="*/ 10623321 w 12192000"/>
              <a:gd name="connsiteY7939" fmla="*/ 730347 h 1436337"/>
              <a:gd name="connsiteX7940" fmla="*/ 10610214 w 12192000"/>
              <a:gd name="connsiteY7940" fmla="*/ 736516 h 1436337"/>
              <a:gd name="connsiteX7941" fmla="*/ 10600155 w 12192000"/>
              <a:gd name="connsiteY7941" fmla="*/ 727704 h 1436337"/>
              <a:gd name="connsiteX7942" fmla="*/ 10613262 w 12192000"/>
              <a:gd name="connsiteY7942" fmla="*/ 721536 h 1436337"/>
              <a:gd name="connsiteX7943" fmla="*/ 10618571 w 12192000"/>
              <a:gd name="connsiteY7943" fmla="*/ 723642 h 1436337"/>
              <a:gd name="connsiteX7944" fmla="*/ 10618443 w 12192000"/>
              <a:gd name="connsiteY7944" fmla="*/ 723298 h 1436337"/>
              <a:gd name="connsiteX7945" fmla="*/ 10630332 w 12192000"/>
              <a:gd name="connsiteY7945" fmla="*/ 717790 h 1436337"/>
              <a:gd name="connsiteX7946" fmla="*/ 10382223 w 12192000"/>
              <a:gd name="connsiteY7946" fmla="*/ 717790 h 1436337"/>
              <a:gd name="connsiteX7947" fmla="*/ 10392281 w 12192000"/>
              <a:gd name="connsiteY7947" fmla="*/ 726602 h 1436337"/>
              <a:gd name="connsiteX7948" fmla="*/ 10379175 w 12192000"/>
              <a:gd name="connsiteY7948" fmla="*/ 732770 h 1436337"/>
              <a:gd name="connsiteX7949" fmla="*/ 10369116 w 12192000"/>
              <a:gd name="connsiteY7949" fmla="*/ 723959 h 1436337"/>
              <a:gd name="connsiteX7950" fmla="*/ 10382223 w 12192000"/>
              <a:gd name="connsiteY7950" fmla="*/ 717790 h 1436337"/>
              <a:gd name="connsiteX7951" fmla="*/ 7162298 w 12192000"/>
              <a:gd name="connsiteY7951" fmla="*/ 717570 h 1436337"/>
              <a:gd name="connsiteX7952" fmla="*/ 7170832 w 12192000"/>
              <a:gd name="connsiteY7952" fmla="*/ 725060 h 1436337"/>
              <a:gd name="connsiteX7953" fmla="*/ 7159249 w 12192000"/>
              <a:gd name="connsiteY7953" fmla="*/ 730347 h 1436337"/>
              <a:gd name="connsiteX7954" fmla="*/ 7150715 w 12192000"/>
              <a:gd name="connsiteY7954" fmla="*/ 722857 h 1436337"/>
              <a:gd name="connsiteX7955" fmla="*/ 7162298 w 12192000"/>
              <a:gd name="connsiteY7955" fmla="*/ 717570 h 1436337"/>
              <a:gd name="connsiteX7956" fmla="*/ 10869677 w 12192000"/>
              <a:gd name="connsiteY7956" fmla="*/ 716848 h 1436337"/>
              <a:gd name="connsiteX7957" fmla="*/ 10878465 w 12192000"/>
              <a:gd name="connsiteY7957" fmla="*/ 724557 h 1436337"/>
              <a:gd name="connsiteX7958" fmla="*/ 10866788 w 12192000"/>
              <a:gd name="connsiteY7958" fmla="*/ 729899 h 1436337"/>
              <a:gd name="connsiteX7959" fmla="*/ 10858000 w 12192000"/>
              <a:gd name="connsiteY7959" fmla="*/ 722190 h 1436337"/>
              <a:gd name="connsiteX7960" fmla="*/ 10869677 w 12192000"/>
              <a:gd name="connsiteY7960" fmla="*/ 716848 h 1436337"/>
              <a:gd name="connsiteX7961" fmla="*/ 10694644 w 12192000"/>
              <a:gd name="connsiteY7961" fmla="*/ 716248 h 1436337"/>
              <a:gd name="connsiteX7962" fmla="*/ 10704093 w 12192000"/>
              <a:gd name="connsiteY7962" fmla="*/ 724620 h 1436337"/>
              <a:gd name="connsiteX7963" fmla="*/ 10691293 w 12192000"/>
              <a:gd name="connsiteY7963" fmla="*/ 730567 h 1436337"/>
              <a:gd name="connsiteX7964" fmla="*/ 10681843 w 12192000"/>
              <a:gd name="connsiteY7964" fmla="*/ 722196 h 1436337"/>
              <a:gd name="connsiteX7965" fmla="*/ 10694644 w 12192000"/>
              <a:gd name="connsiteY7965" fmla="*/ 716248 h 1436337"/>
              <a:gd name="connsiteX7966" fmla="*/ 10151182 w 12192000"/>
              <a:gd name="connsiteY7966" fmla="*/ 716028 h 1436337"/>
              <a:gd name="connsiteX7967" fmla="*/ 10161241 w 12192000"/>
              <a:gd name="connsiteY7967" fmla="*/ 724840 h 1436337"/>
              <a:gd name="connsiteX7968" fmla="*/ 10148135 w 12192000"/>
              <a:gd name="connsiteY7968" fmla="*/ 731008 h 1436337"/>
              <a:gd name="connsiteX7969" fmla="*/ 10138077 w 12192000"/>
              <a:gd name="connsiteY7969" fmla="*/ 722196 h 1436337"/>
              <a:gd name="connsiteX7970" fmla="*/ 10151182 w 12192000"/>
              <a:gd name="connsiteY7970" fmla="*/ 716028 h 1436337"/>
              <a:gd name="connsiteX7971" fmla="*/ 10267007 w 12192000"/>
              <a:gd name="connsiteY7971" fmla="*/ 715807 h 1436337"/>
              <a:gd name="connsiteX7972" fmla="*/ 10277065 w 12192000"/>
              <a:gd name="connsiteY7972" fmla="*/ 724619 h 1436337"/>
              <a:gd name="connsiteX7973" fmla="*/ 10263959 w 12192000"/>
              <a:gd name="connsiteY7973" fmla="*/ 730787 h 1436337"/>
              <a:gd name="connsiteX7974" fmla="*/ 10253902 w 12192000"/>
              <a:gd name="connsiteY7974" fmla="*/ 721976 h 1436337"/>
              <a:gd name="connsiteX7975" fmla="*/ 10267007 w 12192000"/>
              <a:gd name="connsiteY7975" fmla="*/ 715807 h 1436337"/>
              <a:gd name="connsiteX7976" fmla="*/ 787046 w 12192000"/>
              <a:gd name="connsiteY7976" fmla="*/ 714827 h 1436337"/>
              <a:gd name="connsiteX7977" fmla="*/ 795834 w 12192000"/>
              <a:gd name="connsiteY7977" fmla="*/ 722535 h 1436337"/>
              <a:gd name="connsiteX7978" fmla="*/ 784157 w 12192000"/>
              <a:gd name="connsiteY7978" fmla="*/ 727878 h 1436337"/>
              <a:gd name="connsiteX7979" fmla="*/ 775369 w 12192000"/>
              <a:gd name="connsiteY7979" fmla="*/ 720168 h 1436337"/>
              <a:gd name="connsiteX7980" fmla="*/ 787046 w 12192000"/>
              <a:gd name="connsiteY7980" fmla="*/ 714827 h 1436337"/>
              <a:gd name="connsiteX7981" fmla="*/ 7360419 w 12192000"/>
              <a:gd name="connsiteY7981" fmla="*/ 714266 h 1436337"/>
              <a:gd name="connsiteX7982" fmla="*/ 7368953 w 12192000"/>
              <a:gd name="connsiteY7982" fmla="*/ 721756 h 1436337"/>
              <a:gd name="connsiteX7983" fmla="*/ 7357371 w 12192000"/>
              <a:gd name="connsiteY7983" fmla="*/ 727043 h 1436337"/>
              <a:gd name="connsiteX7984" fmla="*/ 7348836 w 12192000"/>
              <a:gd name="connsiteY7984" fmla="*/ 719553 h 1436337"/>
              <a:gd name="connsiteX7985" fmla="*/ 7360419 w 12192000"/>
              <a:gd name="connsiteY7985" fmla="*/ 714266 h 1436337"/>
              <a:gd name="connsiteX7986" fmla="*/ 7783788 w 12192000"/>
              <a:gd name="connsiteY7986" fmla="*/ 713605 h 1436337"/>
              <a:gd name="connsiteX7987" fmla="*/ 7792628 w 12192000"/>
              <a:gd name="connsiteY7987" fmla="*/ 721535 h 1436337"/>
              <a:gd name="connsiteX7988" fmla="*/ 7780740 w 12192000"/>
              <a:gd name="connsiteY7988" fmla="*/ 727043 h 1436337"/>
              <a:gd name="connsiteX7989" fmla="*/ 7771901 w 12192000"/>
              <a:gd name="connsiteY7989" fmla="*/ 719112 h 1436337"/>
              <a:gd name="connsiteX7990" fmla="*/ 7783788 w 12192000"/>
              <a:gd name="connsiteY7990" fmla="*/ 713605 h 1436337"/>
              <a:gd name="connsiteX7991" fmla="*/ 4181292 w 12192000"/>
              <a:gd name="connsiteY7991" fmla="*/ 713605 h 1436337"/>
              <a:gd name="connsiteX7992" fmla="*/ 4191052 w 12192000"/>
              <a:gd name="connsiteY7992" fmla="*/ 722196 h 1436337"/>
              <a:gd name="connsiteX7993" fmla="*/ 4178245 w 12192000"/>
              <a:gd name="connsiteY7993" fmla="*/ 728144 h 1436337"/>
              <a:gd name="connsiteX7994" fmla="*/ 4168490 w 12192000"/>
              <a:gd name="connsiteY7994" fmla="*/ 719553 h 1436337"/>
              <a:gd name="connsiteX7995" fmla="*/ 4181292 w 12192000"/>
              <a:gd name="connsiteY7995" fmla="*/ 713605 h 1436337"/>
              <a:gd name="connsiteX7996" fmla="*/ 7568293 w 12192000"/>
              <a:gd name="connsiteY7996" fmla="*/ 713384 h 1436337"/>
              <a:gd name="connsiteX7997" fmla="*/ 7577132 w 12192000"/>
              <a:gd name="connsiteY7997" fmla="*/ 721094 h 1436337"/>
              <a:gd name="connsiteX7998" fmla="*/ 7565550 w 12192000"/>
              <a:gd name="connsiteY7998" fmla="*/ 726382 h 1436337"/>
              <a:gd name="connsiteX7999" fmla="*/ 7556711 w 12192000"/>
              <a:gd name="connsiteY7999" fmla="*/ 718671 h 1436337"/>
              <a:gd name="connsiteX8000" fmla="*/ 7568293 w 12192000"/>
              <a:gd name="connsiteY8000" fmla="*/ 713384 h 1436337"/>
              <a:gd name="connsiteX8001" fmla="*/ 1275115 w 12192000"/>
              <a:gd name="connsiteY8001" fmla="*/ 712944 h 1436337"/>
              <a:gd name="connsiteX8002" fmla="*/ 1284258 w 12192000"/>
              <a:gd name="connsiteY8002" fmla="*/ 720874 h 1436337"/>
              <a:gd name="connsiteX8003" fmla="*/ 1280144 w 12192000"/>
              <a:gd name="connsiteY8003" fmla="*/ 725280 h 1436337"/>
              <a:gd name="connsiteX8004" fmla="*/ 1276393 w 12192000"/>
              <a:gd name="connsiteY8004" fmla="*/ 725812 h 1436337"/>
              <a:gd name="connsiteX8005" fmla="*/ 1276617 w 12192000"/>
              <a:gd name="connsiteY8005" fmla="*/ 726382 h 1436337"/>
              <a:gd name="connsiteX8006" fmla="*/ 1272350 w 12192000"/>
              <a:gd name="connsiteY8006" fmla="*/ 730898 h 1436337"/>
              <a:gd name="connsiteX8007" fmla="*/ 1268883 w 12192000"/>
              <a:gd name="connsiteY8007" fmla="*/ 731428 h 1436337"/>
              <a:gd name="connsiteX8008" fmla="*/ 1268976 w 12192000"/>
              <a:gd name="connsiteY8008" fmla="*/ 731669 h 1436337"/>
              <a:gd name="connsiteX8009" fmla="*/ 1256480 w 12192000"/>
              <a:gd name="connsiteY8009" fmla="*/ 737397 h 1436337"/>
              <a:gd name="connsiteX8010" fmla="*/ 1247031 w 12192000"/>
              <a:gd name="connsiteY8010" fmla="*/ 729025 h 1436337"/>
              <a:gd name="connsiteX8011" fmla="*/ 1251336 w 12192000"/>
              <a:gd name="connsiteY8011" fmla="*/ 724344 h 1436337"/>
              <a:gd name="connsiteX8012" fmla="*/ 1255402 w 12192000"/>
              <a:gd name="connsiteY8012" fmla="*/ 723825 h 1436337"/>
              <a:gd name="connsiteX8013" fmla="*/ 1259320 w 12192000"/>
              <a:gd name="connsiteY8013" fmla="*/ 719442 h 1436337"/>
              <a:gd name="connsiteX8014" fmla="*/ 1263391 w 12192000"/>
              <a:gd name="connsiteY8014" fmla="*/ 718838 h 1436337"/>
              <a:gd name="connsiteX8015" fmla="*/ 1263227 w 12192000"/>
              <a:gd name="connsiteY8015" fmla="*/ 718451 h 1436337"/>
              <a:gd name="connsiteX8016" fmla="*/ 1275115 w 12192000"/>
              <a:gd name="connsiteY8016" fmla="*/ 712944 h 1436337"/>
              <a:gd name="connsiteX8017" fmla="*/ 471079 w 12192000"/>
              <a:gd name="connsiteY8017" fmla="*/ 712724 h 1436337"/>
              <a:gd name="connsiteX8018" fmla="*/ 479918 w 12192000"/>
              <a:gd name="connsiteY8018" fmla="*/ 720654 h 1436337"/>
              <a:gd name="connsiteX8019" fmla="*/ 468031 w 12192000"/>
              <a:gd name="connsiteY8019" fmla="*/ 726162 h 1436337"/>
              <a:gd name="connsiteX8020" fmla="*/ 459192 w 12192000"/>
              <a:gd name="connsiteY8020" fmla="*/ 718231 h 1436337"/>
              <a:gd name="connsiteX8021" fmla="*/ 471079 w 12192000"/>
              <a:gd name="connsiteY8021" fmla="*/ 712724 h 1436337"/>
              <a:gd name="connsiteX8022" fmla="*/ 3457925 w 12192000"/>
              <a:gd name="connsiteY8022" fmla="*/ 712283 h 1436337"/>
              <a:gd name="connsiteX8023" fmla="*/ 3468289 w 12192000"/>
              <a:gd name="connsiteY8023" fmla="*/ 721535 h 1436337"/>
              <a:gd name="connsiteX8024" fmla="*/ 3454267 w 12192000"/>
              <a:gd name="connsiteY8024" fmla="*/ 727924 h 1436337"/>
              <a:gd name="connsiteX8025" fmla="*/ 3443903 w 12192000"/>
              <a:gd name="connsiteY8025" fmla="*/ 718671 h 1436337"/>
              <a:gd name="connsiteX8026" fmla="*/ 3457925 w 12192000"/>
              <a:gd name="connsiteY8026" fmla="*/ 712283 h 1436337"/>
              <a:gd name="connsiteX8027" fmla="*/ 6207354 w 12192000"/>
              <a:gd name="connsiteY8027" fmla="*/ 712063 h 1436337"/>
              <a:gd name="connsiteX8028" fmla="*/ 6216803 w 12192000"/>
              <a:gd name="connsiteY8028" fmla="*/ 720434 h 1436337"/>
              <a:gd name="connsiteX8029" fmla="*/ 6204306 w 12192000"/>
              <a:gd name="connsiteY8029" fmla="*/ 726161 h 1436337"/>
              <a:gd name="connsiteX8030" fmla="*/ 6194857 w 12192000"/>
              <a:gd name="connsiteY8030" fmla="*/ 717790 h 1436337"/>
              <a:gd name="connsiteX8031" fmla="*/ 6207354 w 12192000"/>
              <a:gd name="connsiteY8031" fmla="*/ 712063 h 1436337"/>
              <a:gd name="connsiteX8032" fmla="*/ 8093434 w 12192000"/>
              <a:gd name="connsiteY8032" fmla="*/ 711984 h 1436337"/>
              <a:gd name="connsiteX8033" fmla="*/ 8102474 w 12192000"/>
              <a:gd name="connsiteY8033" fmla="*/ 719947 h 1436337"/>
              <a:gd name="connsiteX8034" fmla="*/ 8090446 w 12192000"/>
              <a:gd name="connsiteY8034" fmla="*/ 725471 h 1436337"/>
              <a:gd name="connsiteX8035" fmla="*/ 8081406 w 12192000"/>
              <a:gd name="connsiteY8035" fmla="*/ 717509 h 1436337"/>
              <a:gd name="connsiteX8036" fmla="*/ 8093434 w 12192000"/>
              <a:gd name="connsiteY8036" fmla="*/ 711984 h 1436337"/>
              <a:gd name="connsiteX8037" fmla="*/ 4494120 w 12192000"/>
              <a:gd name="connsiteY8037" fmla="*/ 711842 h 1436337"/>
              <a:gd name="connsiteX8038" fmla="*/ 4502961 w 12192000"/>
              <a:gd name="connsiteY8038" fmla="*/ 719773 h 1436337"/>
              <a:gd name="connsiteX8039" fmla="*/ 4491073 w 12192000"/>
              <a:gd name="connsiteY8039" fmla="*/ 725280 h 1436337"/>
              <a:gd name="connsiteX8040" fmla="*/ 4482234 w 12192000"/>
              <a:gd name="connsiteY8040" fmla="*/ 717350 h 1436337"/>
              <a:gd name="connsiteX8041" fmla="*/ 4494120 w 12192000"/>
              <a:gd name="connsiteY8041" fmla="*/ 711842 h 1436337"/>
              <a:gd name="connsiteX8042" fmla="*/ 5041314 w 12192000"/>
              <a:gd name="connsiteY8042" fmla="*/ 711622 h 1436337"/>
              <a:gd name="connsiteX8043" fmla="*/ 5050153 w 12192000"/>
              <a:gd name="connsiteY8043" fmla="*/ 719332 h 1436337"/>
              <a:gd name="connsiteX8044" fmla="*/ 5038265 w 12192000"/>
              <a:gd name="connsiteY8044" fmla="*/ 724840 h 1436337"/>
              <a:gd name="connsiteX8045" fmla="*/ 5029424 w 12192000"/>
              <a:gd name="connsiteY8045" fmla="*/ 717129 h 1436337"/>
              <a:gd name="connsiteX8046" fmla="*/ 5041314 w 12192000"/>
              <a:gd name="connsiteY8046" fmla="*/ 711622 h 1436337"/>
              <a:gd name="connsiteX8047" fmla="*/ 5593314 w 12192000"/>
              <a:gd name="connsiteY8047" fmla="*/ 711402 h 1436337"/>
              <a:gd name="connsiteX8048" fmla="*/ 5602458 w 12192000"/>
              <a:gd name="connsiteY8048" fmla="*/ 719553 h 1436337"/>
              <a:gd name="connsiteX8049" fmla="*/ 5590266 w 12192000"/>
              <a:gd name="connsiteY8049" fmla="*/ 725280 h 1436337"/>
              <a:gd name="connsiteX8050" fmla="*/ 5581120 w 12192000"/>
              <a:gd name="connsiteY8050" fmla="*/ 717129 h 1436337"/>
              <a:gd name="connsiteX8051" fmla="*/ 5593314 w 12192000"/>
              <a:gd name="connsiteY8051" fmla="*/ 711402 h 1436337"/>
              <a:gd name="connsiteX8052" fmla="*/ 6859935 w 12192000"/>
              <a:gd name="connsiteY8052" fmla="*/ 711182 h 1436337"/>
              <a:gd name="connsiteX8053" fmla="*/ 6869079 w 12192000"/>
              <a:gd name="connsiteY8053" fmla="*/ 719112 h 1436337"/>
              <a:gd name="connsiteX8054" fmla="*/ 6856887 w 12192000"/>
              <a:gd name="connsiteY8054" fmla="*/ 724620 h 1436337"/>
              <a:gd name="connsiteX8055" fmla="*/ 6847742 w 12192000"/>
              <a:gd name="connsiteY8055" fmla="*/ 716689 h 1436337"/>
              <a:gd name="connsiteX8056" fmla="*/ 6859935 w 12192000"/>
              <a:gd name="connsiteY8056" fmla="*/ 711182 h 1436337"/>
              <a:gd name="connsiteX8057" fmla="*/ 9318769 w 12192000"/>
              <a:gd name="connsiteY8057" fmla="*/ 711181 h 1436337"/>
              <a:gd name="connsiteX8058" fmla="*/ 9328217 w 12192000"/>
              <a:gd name="connsiteY8058" fmla="*/ 719332 h 1436337"/>
              <a:gd name="connsiteX8059" fmla="*/ 9315722 w 12192000"/>
              <a:gd name="connsiteY8059" fmla="*/ 725060 h 1436337"/>
              <a:gd name="connsiteX8060" fmla="*/ 9306272 w 12192000"/>
              <a:gd name="connsiteY8060" fmla="*/ 716909 h 1436337"/>
              <a:gd name="connsiteX8061" fmla="*/ 9318769 w 12192000"/>
              <a:gd name="connsiteY8061" fmla="*/ 711181 h 1436337"/>
              <a:gd name="connsiteX8062" fmla="*/ 1788341 w 12192000"/>
              <a:gd name="connsiteY8062" fmla="*/ 708318 h 1436337"/>
              <a:gd name="connsiteX8063" fmla="*/ 1797789 w 12192000"/>
              <a:gd name="connsiteY8063" fmla="*/ 716689 h 1436337"/>
              <a:gd name="connsiteX8064" fmla="*/ 1785292 w 12192000"/>
              <a:gd name="connsiteY8064" fmla="*/ 722416 h 1436337"/>
              <a:gd name="connsiteX8065" fmla="*/ 1775844 w 12192000"/>
              <a:gd name="connsiteY8065" fmla="*/ 714046 h 1436337"/>
              <a:gd name="connsiteX8066" fmla="*/ 1788341 w 12192000"/>
              <a:gd name="connsiteY8066" fmla="*/ 708318 h 1436337"/>
              <a:gd name="connsiteX8067" fmla="*/ 6638770 w 12192000"/>
              <a:gd name="connsiteY8067" fmla="*/ 708252 h 1436337"/>
              <a:gd name="connsiteX8068" fmla="*/ 6648063 w 12192000"/>
              <a:gd name="connsiteY8068" fmla="*/ 716467 h 1436337"/>
              <a:gd name="connsiteX8069" fmla="*/ 6635686 w 12192000"/>
              <a:gd name="connsiteY8069" fmla="*/ 722173 h 1436337"/>
              <a:gd name="connsiteX8070" fmla="*/ 6626393 w 12192000"/>
              <a:gd name="connsiteY8070" fmla="*/ 713959 h 1436337"/>
              <a:gd name="connsiteX8071" fmla="*/ 6638770 w 12192000"/>
              <a:gd name="connsiteY8071" fmla="*/ 708252 h 1436337"/>
              <a:gd name="connsiteX8072" fmla="*/ 10657154 w 12192000"/>
              <a:gd name="connsiteY8072" fmla="*/ 708097 h 1436337"/>
              <a:gd name="connsiteX8073" fmla="*/ 10664774 w 12192000"/>
              <a:gd name="connsiteY8073" fmla="*/ 711154 h 1436337"/>
              <a:gd name="connsiteX8074" fmla="*/ 10666665 w 12192000"/>
              <a:gd name="connsiteY8074" fmla="*/ 716061 h 1436337"/>
              <a:gd name="connsiteX8075" fmla="*/ 10666907 w 12192000"/>
              <a:gd name="connsiteY8075" fmla="*/ 716028 h 1436337"/>
              <a:gd name="connsiteX8076" fmla="*/ 10675746 w 12192000"/>
              <a:gd name="connsiteY8076" fmla="*/ 723738 h 1436337"/>
              <a:gd name="connsiteX8077" fmla="*/ 10671670 w 12192000"/>
              <a:gd name="connsiteY8077" fmla="*/ 727951 h 1436337"/>
              <a:gd name="connsiteX8078" fmla="*/ 10668043 w 12192000"/>
              <a:gd name="connsiteY8078" fmla="*/ 728470 h 1436337"/>
              <a:gd name="connsiteX8079" fmla="*/ 10669041 w 12192000"/>
              <a:gd name="connsiteY8079" fmla="*/ 731008 h 1436337"/>
              <a:gd name="connsiteX8080" fmla="*/ 10656849 w 12192000"/>
              <a:gd name="connsiteY8080" fmla="*/ 736736 h 1436337"/>
              <a:gd name="connsiteX8081" fmla="*/ 10647706 w 12192000"/>
              <a:gd name="connsiteY8081" fmla="*/ 728585 h 1436337"/>
              <a:gd name="connsiteX8082" fmla="*/ 10651972 w 12192000"/>
              <a:gd name="connsiteY8082" fmla="*/ 723986 h 1436337"/>
              <a:gd name="connsiteX8083" fmla="*/ 10656219 w 12192000"/>
              <a:gd name="connsiteY8083" fmla="*/ 723381 h 1436337"/>
              <a:gd name="connsiteX8084" fmla="*/ 10655774 w 12192000"/>
              <a:gd name="connsiteY8084" fmla="*/ 722353 h 1436337"/>
              <a:gd name="connsiteX8085" fmla="*/ 10653801 w 12192000"/>
              <a:gd name="connsiteY8085" fmla="*/ 722637 h 1436337"/>
              <a:gd name="connsiteX8086" fmla="*/ 10644048 w 12192000"/>
              <a:gd name="connsiteY8086" fmla="*/ 714046 h 1436337"/>
              <a:gd name="connsiteX8087" fmla="*/ 10657154 w 12192000"/>
              <a:gd name="connsiteY8087" fmla="*/ 708097 h 1436337"/>
              <a:gd name="connsiteX8088" fmla="*/ 10594974 w 12192000"/>
              <a:gd name="connsiteY8088" fmla="*/ 707657 h 1436337"/>
              <a:gd name="connsiteX8089" fmla="*/ 10604119 w 12192000"/>
              <a:gd name="connsiteY8089" fmla="*/ 715587 h 1436337"/>
              <a:gd name="connsiteX8090" fmla="*/ 10592231 w 12192000"/>
              <a:gd name="connsiteY8090" fmla="*/ 721095 h 1436337"/>
              <a:gd name="connsiteX8091" fmla="*/ 10583087 w 12192000"/>
              <a:gd name="connsiteY8091" fmla="*/ 713164 h 1436337"/>
              <a:gd name="connsiteX8092" fmla="*/ 10594974 w 12192000"/>
              <a:gd name="connsiteY8092" fmla="*/ 707657 h 1436337"/>
              <a:gd name="connsiteX8093" fmla="*/ 2763984 w 12192000"/>
              <a:gd name="connsiteY8093" fmla="*/ 707657 h 1436337"/>
              <a:gd name="connsiteX8094" fmla="*/ 2773737 w 12192000"/>
              <a:gd name="connsiteY8094" fmla="*/ 716249 h 1436337"/>
              <a:gd name="connsiteX8095" fmla="*/ 2760934 w 12192000"/>
              <a:gd name="connsiteY8095" fmla="*/ 722196 h 1436337"/>
              <a:gd name="connsiteX8096" fmla="*/ 2751179 w 12192000"/>
              <a:gd name="connsiteY8096" fmla="*/ 713605 h 1436337"/>
              <a:gd name="connsiteX8097" fmla="*/ 2763984 w 12192000"/>
              <a:gd name="connsiteY8097" fmla="*/ 707657 h 1436337"/>
              <a:gd name="connsiteX8098" fmla="*/ 3340277 w 12192000"/>
              <a:gd name="connsiteY8098" fmla="*/ 707216 h 1436337"/>
              <a:gd name="connsiteX8099" fmla="*/ 3350639 w 12192000"/>
              <a:gd name="connsiteY8099" fmla="*/ 716469 h 1436337"/>
              <a:gd name="connsiteX8100" fmla="*/ 3336618 w 12192000"/>
              <a:gd name="connsiteY8100" fmla="*/ 722857 h 1436337"/>
              <a:gd name="connsiteX8101" fmla="*/ 3326257 w 12192000"/>
              <a:gd name="connsiteY8101" fmla="*/ 713605 h 1436337"/>
              <a:gd name="connsiteX8102" fmla="*/ 3340277 w 12192000"/>
              <a:gd name="connsiteY8102" fmla="*/ 707216 h 1436337"/>
              <a:gd name="connsiteX8103" fmla="*/ 2866621 w 12192000"/>
              <a:gd name="connsiteY8103" fmla="*/ 707216 h 1436337"/>
              <a:gd name="connsiteX8104" fmla="*/ 2876986 w 12192000"/>
              <a:gd name="connsiteY8104" fmla="*/ 716469 h 1436337"/>
              <a:gd name="connsiteX8105" fmla="*/ 2862968 w 12192000"/>
              <a:gd name="connsiteY8105" fmla="*/ 722857 h 1436337"/>
              <a:gd name="connsiteX8106" fmla="*/ 2852602 w 12192000"/>
              <a:gd name="connsiteY8106" fmla="*/ 713605 h 1436337"/>
              <a:gd name="connsiteX8107" fmla="*/ 2866621 w 12192000"/>
              <a:gd name="connsiteY8107" fmla="*/ 707216 h 1436337"/>
              <a:gd name="connsiteX8108" fmla="*/ 2823147 w 12192000"/>
              <a:gd name="connsiteY8108" fmla="*/ 706335 h 1436337"/>
              <a:gd name="connsiteX8109" fmla="*/ 2832294 w 12192000"/>
              <a:gd name="connsiteY8109" fmla="*/ 714486 h 1436337"/>
              <a:gd name="connsiteX8110" fmla="*/ 2820101 w 12192000"/>
              <a:gd name="connsiteY8110" fmla="*/ 720214 h 1436337"/>
              <a:gd name="connsiteX8111" fmla="*/ 2810956 w 12192000"/>
              <a:gd name="connsiteY8111" fmla="*/ 712063 h 1436337"/>
              <a:gd name="connsiteX8112" fmla="*/ 2823147 w 12192000"/>
              <a:gd name="connsiteY8112" fmla="*/ 706335 h 1436337"/>
              <a:gd name="connsiteX8113" fmla="*/ 6316473 w 12192000"/>
              <a:gd name="connsiteY8113" fmla="*/ 705454 h 1436337"/>
              <a:gd name="connsiteX8114" fmla="*/ 6325921 w 12192000"/>
              <a:gd name="connsiteY8114" fmla="*/ 713825 h 1436337"/>
              <a:gd name="connsiteX8115" fmla="*/ 6313425 w 12192000"/>
              <a:gd name="connsiteY8115" fmla="*/ 719553 h 1436337"/>
              <a:gd name="connsiteX8116" fmla="*/ 6303976 w 12192000"/>
              <a:gd name="connsiteY8116" fmla="*/ 711181 h 1436337"/>
              <a:gd name="connsiteX8117" fmla="*/ 6316473 w 12192000"/>
              <a:gd name="connsiteY8117" fmla="*/ 705454 h 1436337"/>
              <a:gd name="connsiteX8118" fmla="*/ 4782532 w 12192000"/>
              <a:gd name="connsiteY8118" fmla="*/ 705453 h 1436337"/>
              <a:gd name="connsiteX8119" fmla="*/ 4791067 w 12192000"/>
              <a:gd name="connsiteY8119" fmla="*/ 713164 h 1436337"/>
              <a:gd name="connsiteX8120" fmla="*/ 4779485 w 12192000"/>
              <a:gd name="connsiteY8120" fmla="*/ 718451 h 1436337"/>
              <a:gd name="connsiteX8121" fmla="*/ 4770948 w 12192000"/>
              <a:gd name="connsiteY8121" fmla="*/ 710741 h 1436337"/>
              <a:gd name="connsiteX8122" fmla="*/ 4782532 w 12192000"/>
              <a:gd name="connsiteY8122" fmla="*/ 705453 h 1436337"/>
              <a:gd name="connsiteX8123" fmla="*/ 7888394 w 12192000"/>
              <a:gd name="connsiteY8123" fmla="*/ 705283 h 1436337"/>
              <a:gd name="connsiteX8124" fmla="*/ 7897435 w 12192000"/>
              <a:gd name="connsiteY8124" fmla="*/ 713245 h 1436337"/>
              <a:gd name="connsiteX8125" fmla="*/ 7885408 w 12192000"/>
              <a:gd name="connsiteY8125" fmla="*/ 718770 h 1436337"/>
              <a:gd name="connsiteX8126" fmla="*/ 7876368 w 12192000"/>
              <a:gd name="connsiteY8126" fmla="*/ 710808 h 1436337"/>
              <a:gd name="connsiteX8127" fmla="*/ 7888394 w 12192000"/>
              <a:gd name="connsiteY8127" fmla="*/ 705283 h 1436337"/>
              <a:gd name="connsiteX8128" fmla="*/ 2199524 w 12192000"/>
              <a:gd name="connsiteY8128" fmla="*/ 705013 h 1436337"/>
              <a:gd name="connsiteX8129" fmla="*/ 2208667 w 12192000"/>
              <a:gd name="connsiteY8129" fmla="*/ 713164 h 1436337"/>
              <a:gd name="connsiteX8130" fmla="*/ 2196475 w 12192000"/>
              <a:gd name="connsiteY8130" fmla="*/ 718892 h 1436337"/>
              <a:gd name="connsiteX8131" fmla="*/ 2187332 w 12192000"/>
              <a:gd name="connsiteY8131" fmla="*/ 710741 h 1436337"/>
              <a:gd name="connsiteX8132" fmla="*/ 2199524 w 12192000"/>
              <a:gd name="connsiteY8132" fmla="*/ 705013 h 1436337"/>
              <a:gd name="connsiteX8133" fmla="*/ 12156164 w 12192000"/>
              <a:gd name="connsiteY8133" fmla="*/ 704878 h 1436337"/>
              <a:gd name="connsiteX8134" fmla="*/ 12165711 w 12192000"/>
              <a:gd name="connsiteY8134" fmla="*/ 713344 h 1436337"/>
              <a:gd name="connsiteX8135" fmla="*/ 12152986 w 12192000"/>
              <a:gd name="connsiteY8135" fmla="*/ 719235 h 1436337"/>
              <a:gd name="connsiteX8136" fmla="*/ 12143439 w 12192000"/>
              <a:gd name="connsiteY8136" fmla="*/ 710769 h 1436337"/>
              <a:gd name="connsiteX8137" fmla="*/ 12156164 w 12192000"/>
              <a:gd name="connsiteY8137" fmla="*/ 704878 h 1436337"/>
              <a:gd name="connsiteX8138" fmla="*/ 8922527 w 12192000"/>
              <a:gd name="connsiteY8138" fmla="*/ 704793 h 1436337"/>
              <a:gd name="connsiteX8139" fmla="*/ 8931366 w 12192000"/>
              <a:gd name="connsiteY8139" fmla="*/ 712723 h 1436337"/>
              <a:gd name="connsiteX8140" fmla="*/ 8919480 w 12192000"/>
              <a:gd name="connsiteY8140" fmla="*/ 718231 h 1436337"/>
              <a:gd name="connsiteX8141" fmla="*/ 8910640 w 12192000"/>
              <a:gd name="connsiteY8141" fmla="*/ 710300 h 1436337"/>
              <a:gd name="connsiteX8142" fmla="*/ 8922527 w 12192000"/>
              <a:gd name="connsiteY8142" fmla="*/ 704793 h 1436337"/>
              <a:gd name="connsiteX8143" fmla="*/ 7991663 w 12192000"/>
              <a:gd name="connsiteY8143" fmla="*/ 704793 h 1436337"/>
              <a:gd name="connsiteX8144" fmla="*/ 8000503 w 12192000"/>
              <a:gd name="connsiteY8144" fmla="*/ 712723 h 1436337"/>
              <a:gd name="connsiteX8145" fmla="*/ 7988615 w 12192000"/>
              <a:gd name="connsiteY8145" fmla="*/ 718231 h 1436337"/>
              <a:gd name="connsiteX8146" fmla="*/ 7979775 w 12192000"/>
              <a:gd name="connsiteY8146" fmla="*/ 710300 h 1436337"/>
              <a:gd name="connsiteX8147" fmla="*/ 7991663 w 12192000"/>
              <a:gd name="connsiteY8147" fmla="*/ 704793 h 1436337"/>
              <a:gd name="connsiteX8148" fmla="*/ 7066590 w 12192000"/>
              <a:gd name="connsiteY8148" fmla="*/ 704793 h 1436337"/>
              <a:gd name="connsiteX8149" fmla="*/ 7075124 w 12192000"/>
              <a:gd name="connsiteY8149" fmla="*/ 712283 h 1436337"/>
              <a:gd name="connsiteX8150" fmla="*/ 7063846 w 12192000"/>
              <a:gd name="connsiteY8150" fmla="*/ 717570 h 1436337"/>
              <a:gd name="connsiteX8151" fmla="*/ 7055312 w 12192000"/>
              <a:gd name="connsiteY8151" fmla="*/ 710080 h 1436337"/>
              <a:gd name="connsiteX8152" fmla="*/ 7066590 w 12192000"/>
              <a:gd name="connsiteY8152" fmla="*/ 704793 h 1436337"/>
              <a:gd name="connsiteX8153" fmla="*/ 3222322 w 12192000"/>
              <a:gd name="connsiteY8153" fmla="*/ 704793 h 1436337"/>
              <a:gd name="connsiteX8154" fmla="*/ 3232683 w 12192000"/>
              <a:gd name="connsiteY8154" fmla="*/ 714045 h 1436337"/>
              <a:gd name="connsiteX8155" fmla="*/ 3218665 w 12192000"/>
              <a:gd name="connsiteY8155" fmla="*/ 720434 h 1436337"/>
              <a:gd name="connsiteX8156" fmla="*/ 3208303 w 12192000"/>
              <a:gd name="connsiteY8156" fmla="*/ 711181 h 1436337"/>
              <a:gd name="connsiteX8157" fmla="*/ 3222322 w 12192000"/>
              <a:gd name="connsiteY8157" fmla="*/ 704793 h 1436337"/>
              <a:gd name="connsiteX8158" fmla="*/ 8480414 w 12192000"/>
              <a:gd name="connsiteY8158" fmla="*/ 704164 h 1436337"/>
              <a:gd name="connsiteX8159" fmla="*/ 8489203 w 12192000"/>
              <a:gd name="connsiteY8159" fmla="*/ 711874 h 1436337"/>
              <a:gd name="connsiteX8160" fmla="*/ 8477525 w 12192000"/>
              <a:gd name="connsiteY8160" fmla="*/ 717216 h 1436337"/>
              <a:gd name="connsiteX8161" fmla="*/ 8468737 w 12192000"/>
              <a:gd name="connsiteY8161" fmla="*/ 709507 h 1436337"/>
              <a:gd name="connsiteX8162" fmla="*/ 8480414 w 12192000"/>
              <a:gd name="connsiteY8162" fmla="*/ 704164 h 1436337"/>
              <a:gd name="connsiteX8163" fmla="*/ 1368643 w 12192000"/>
              <a:gd name="connsiteY8163" fmla="*/ 704132 h 1436337"/>
              <a:gd name="connsiteX8164" fmla="*/ 1378092 w 12192000"/>
              <a:gd name="connsiteY8164" fmla="*/ 712503 h 1436337"/>
              <a:gd name="connsiteX8165" fmla="*/ 1365595 w 12192000"/>
              <a:gd name="connsiteY8165" fmla="*/ 718231 h 1436337"/>
              <a:gd name="connsiteX8166" fmla="*/ 1356147 w 12192000"/>
              <a:gd name="connsiteY8166" fmla="*/ 709860 h 1436337"/>
              <a:gd name="connsiteX8167" fmla="*/ 1368643 w 12192000"/>
              <a:gd name="connsiteY8167" fmla="*/ 704132 h 1436337"/>
              <a:gd name="connsiteX8168" fmla="*/ 10625760 w 12192000"/>
              <a:gd name="connsiteY8168" fmla="*/ 703692 h 1436337"/>
              <a:gd name="connsiteX8169" fmla="*/ 10635208 w 12192000"/>
              <a:gd name="connsiteY8169" fmla="*/ 712063 h 1436337"/>
              <a:gd name="connsiteX8170" fmla="*/ 10622712 w 12192000"/>
              <a:gd name="connsiteY8170" fmla="*/ 717790 h 1436337"/>
              <a:gd name="connsiteX8171" fmla="*/ 10613262 w 12192000"/>
              <a:gd name="connsiteY8171" fmla="*/ 709419 h 1436337"/>
              <a:gd name="connsiteX8172" fmla="*/ 10625760 w 12192000"/>
              <a:gd name="connsiteY8172" fmla="*/ 703692 h 1436337"/>
              <a:gd name="connsiteX8173" fmla="*/ 9751108 w 12192000"/>
              <a:gd name="connsiteY8173" fmla="*/ 703670 h 1436337"/>
              <a:gd name="connsiteX8174" fmla="*/ 9760956 w 12192000"/>
              <a:gd name="connsiteY8174" fmla="*/ 712170 h 1436337"/>
              <a:gd name="connsiteX8175" fmla="*/ 9747930 w 12192000"/>
              <a:gd name="connsiteY8175" fmla="*/ 718026 h 1436337"/>
              <a:gd name="connsiteX8176" fmla="*/ 9738082 w 12192000"/>
              <a:gd name="connsiteY8176" fmla="*/ 709525 h 1436337"/>
              <a:gd name="connsiteX8177" fmla="*/ 9751108 w 12192000"/>
              <a:gd name="connsiteY8177" fmla="*/ 703670 h 1436337"/>
              <a:gd name="connsiteX8178" fmla="*/ 6967529 w 12192000"/>
              <a:gd name="connsiteY8178" fmla="*/ 703471 h 1436337"/>
              <a:gd name="connsiteX8179" fmla="*/ 6976369 w 12192000"/>
              <a:gd name="connsiteY8179" fmla="*/ 711181 h 1436337"/>
              <a:gd name="connsiteX8180" fmla="*/ 6964786 w 12192000"/>
              <a:gd name="connsiteY8180" fmla="*/ 716468 h 1436337"/>
              <a:gd name="connsiteX8181" fmla="*/ 6955947 w 12192000"/>
              <a:gd name="connsiteY8181" fmla="*/ 708758 h 1436337"/>
              <a:gd name="connsiteX8182" fmla="*/ 6967529 w 12192000"/>
              <a:gd name="connsiteY8182" fmla="*/ 703471 h 1436337"/>
              <a:gd name="connsiteX8183" fmla="*/ 4881604 w 12192000"/>
              <a:gd name="connsiteY8183" fmla="*/ 703251 h 1436337"/>
              <a:gd name="connsiteX8184" fmla="*/ 4890139 w 12192000"/>
              <a:gd name="connsiteY8184" fmla="*/ 710961 h 1436337"/>
              <a:gd name="connsiteX8185" fmla="*/ 4878556 w 12192000"/>
              <a:gd name="connsiteY8185" fmla="*/ 716248 h 1436337"/>
              <a:gd name="connsiteX8186" fmla="*/ 4870020 w 12192000"/>
              <a:gd name="connsiteY8186" fmla="*/ 708538 h 1436337"/>
              <a:gd name="connsiteX8187" fmla="*/ 4881604 w 12192000"/>
              <a:gd name="connsiteY8187" fmla="*/ 703251 h 1436337"/>
              <a:gd name="connsiteX8188" fmla="*/ 10704292 w 12192000"/>
              <a:gd name="connsiteY8188" fmla="*/ 703081 h 1436337"/>
              <a:gd name="connsiteX8189" fmla="*/ 10712826 w 12192000"/>
              <a:gd name="connsiteY8189" fmla="*/ 710537 h 1436337"/>
              <a:gd name="connsiteX8190" fmla="*/ 10701499 w 12192000"/>
              <a:gd name="connsiteY8190" fmla="*/ 715697 h 1436337"/>
              <a:gd name="connsiteX8191" fmla="*/ 10692964 w 12192000"/>
              <a:gd name="connsiteY8191" fmla="*/ 708241 h 1436337"/>
              <a:gd name="connsiteX8192" fmla="*/ 10704292 w 12192000"/>
              <a:gd name="connsiteY8192" fmla="*/ 703081 h 1436337"/>
              <a:gd name="connsiteX8193" fmla="*/ 8582673 w 12192000"/>
              <a:gd name="connsiteY8193" fmla="*/ 702810 h 1436337"/>
              <a:gd name="connsiteX8194" fmla="*/ 8591512 w 12192000"/>
              <a:gd name="connsiteY8194" fmla="*/ 710520 h 1436337"/>
              <a:gd name="connsiteX8195" fmla="*/ 8579930 w 12192000"/>
              <a:gd name="connsiteY8195" fmla="*/ 715807 h 1436337"/>
              <a:gd name="connsiteX8196" fmla="*/ 8571090 w 12192000"/>
              <a:gd name="connsiteY8196" fmla="*/ 708097 h 1436337"/>
              <a:gd name="connsiteX8197" fmla="*/ 8582673 w 12192000"/>
              <a:gd name="connsiteY8197" fmla="*/ 702810 h 1436337"/>
              <a:gd name="connsiteX8198" fmla="*/ 3104368 w 12192000"/>
              <a:gd name="connsiteY8198" fmla="*/ 702810 h 1436337"/>
              <a:gd name="connsiteX8199" fmla="*/ 3114732 w 12192000"/>
              <a:gd name="connsiteY8199" fmla="*/ 712063 h 1436337"/>
              <a:gd name="connsiteX8200" fmla="*/ 3100712 w 12192000"/>
              <a:gd name="connsiteY8200" fmla="*/ 718451 h 1436337"/>
              <a:gd name="connsiteX8201" fmla="*/ 3090344 w 12192000"/>
              <a:gd name="connsiteY8201" fmla="*/ 709199 h 1436337"/>
              <a:gd name="connsiteX8202" fmla="*/ 3104368 w 12192000"/>
              <a:gd name="connsiteY8202" fmla="*/ 702810 h 1436337"/>
              <a:gd name="connsiteX8203" fmla="*/ 2985799 w 12192000"/>
              <a:gd name="connsiteY8203" fmla="*/ 702810 h 1436337"/>
              <a:gd name="connsiteX8204" fmla="*/ 2996167 w 12192000"/>
              <a:gd name="connsiteY8204" fmla="*/ 712063 h 1436337"/>
              <a:gd name="connsiteX8205" fmla="*/ 2982141 w 12192000"/>
              <a:gd name="connsiteY8205" fmla="*/ 718451 h 1436337"/>
              <a:gd name="connsiteX8206" fmla="*/ 2971783 w 12192000"/>
              <a:gd name="connsiteY8206" fmla="*/ 709199 h 1436337"/>
              <a:gd name="connsiteX8207" fmla="*/ 2985799 w 12192000"/>
              <a:gd name="connsiteY8207" fmla="*/ 702810 h 1436337"/>
              <a:gd name="connsiteX8208" fmla="*/ 6752949 w 12192000"/>
              <a:gd name="connsiteY8208" fmla="*/ 702590 h 1436337"/>
              <a:gd name="connsiteX8209" fmla="*/ 6762093 w 12192000"/>
              <a:gd name="connsiteY8209" fmla="*/ 710741 h 1436337"/>
              <a:gd name="connsiteX8210" fmla="*/ 6749901 w 12192000"/>
              <a:gd name="connsiteY8210" fmla="*/ 716469 h 1436337"/>
              <a:gd name="connsiteX8211" fmla="*/ 6740757 w 12192000"/>
              <a:gd name="connsiteY8211" fmla="*/ 708318 h 1436337"/>
              <a:gd name="connsiteX8212" fmla="*/ 6752949 w 12192000"/>
              <a:gd name="connsiteY8212" fmla="*/ 702590 h 1436337"/>
              <a:gd name="connsiteX8213" fmla="*/ 2698489 w 12192000"/>
              <a:gd name="connsiteY8213" fmla="*/ 702590 h 1436337"/>
              <a:gd name="connsiteX8214" fmla="*/ 2705462 w 12192000"/>
              <a:gd name="connsiteY8214" fmla="*/ 705398 h 1436337"/>
              <a:gd name="connsiteX8215" fmla="*/ 2705875 w 12192000"/>
              <a:gd name="connsiteY8215" fmla="*/ 706372 h 1436337"/>
              <a:gd name="connsiteX8216" fmla="*/ 2708654 w 12192000"/>
              <a:gd name="connsiteY8216" fmla="*/ 707484 h 1436337"/>
              <a:gd name="connsiteX8217" fmla="*/ 2710934 w 12192000"/>
              <a:gd name="connsiteY8217" fmla="*/ 713111 h 1436337"/>
              <a:gd name="connsiteX8218" fmla="*/ 2697559 w 12192000"/>
              <a:gd name="connsiteY8218" fmla="*/ 719148 h 1436337"/>
              <a:gd name="connsiteX8219" fmla="*/ 2689740 w 12192000"/>
              <a:gd name="connsiteY8219" fmla="*/ 716022 h 1436337"/>
              <a:gd name="connsiteX8220" fmla="*/ 2688633 w 12192000"/>
              <a:gd name="connsiteY8220" fmla="*/ 713284 h 1436337"/>
              <a:gd name="connsiteX8221" fmla="*/ 2688472 w 12192000"/>
              <a:gd name="connsiteY8221" fmla="*/ 713219 h 1436337"/>
              <a:gd name="connsiteX8222" fmla="*/ 2686298 w 12192000"/>
              <a:gd name="connsiteY8222" fmla="*/ 708097 h 1436337"/>
              <a:gd name="connsiteX8223" fmla="*/ 2698489 w 12192000"/>
              <a:gd name="connsiteY8223" fmla="*/ 702590 h 1436337"/>
              <a:gd name="connsiteX8224" fmla="*/ 5313809 w 12192000"/>
              <a:gd name="connsiteY8224" fmla="*/ 702370 h 1436337"/>
              <a:gd name="connsiteX8225" fmla="*/ 5322954 w 12192000"/>
              <a:gd name="connsiteY8225" fmla="*/ 710300 h 1436337"/>
              <a:gd name="connsiteX8226" fmla="*/ 5311065 w 12192000"/>
              <a:gd name="connsiteY8226" fmla="*/ 715808 h 1436337"/>
              <a:gd name="connsiteX8227" fmla="*/ 5301920 w 12192000"/>
              <a:gd name="connsiteY8227" fmla="*/ 707877 h 1436337"/>
              <a:gd name="connsiteX8228" fmla="*/ 5313809 w 12192000"/>
              <a:gd name="connsiteY8228" fmla="*/ 702370 h 1436337"/>
              <a:gd name="connsiteX8229" fmla="*/ 11526514 w 12192000"/>
              <a:gd name="connsiteY8229" fmla="*/ 701956 h 1436337"/>
              <a:gd name="connsiteX8230" fmla="*/ 11535808 w 12192000"/>
              <a:gd name="connsiteY8230" fmla="*/ 710169 h 1436337"/>
              <a:gd name="connsiteX8231" fmla="*/ 11523433 w 12192000"/>
              <a:gd name="connsiteY8231" fmla="*/ 715877 h 1436337"/>
              <a:gd name="connsiteX8232" fmla="*/ 11514139 w 12192000"/>
              <a:gd name="connsiteY8232" fmla="*/ 707663 h 1436337"/>
              <a:gd name="connsiteX8233" fmla="*/ 11526514 w 12192000"/>
              <a:gd name="connsiteY8233" fmla="*/ 701956 h 1436337"/>
              <a:gd name="connsiteX8234" fmla="*/ 4239812 w 12192000"/>
              <a:gd name="connsiteY8234" fmla="*/ 701682 h 1436337"/>
              <a:gd name="connsiteX8235" fmla="*/ 4249353 w 12192000"/>
              <a:gd name="connsiteY8235" fmla="*/ 710148 h 1436337"/>
              <a:gd name="connsiteX8236" fmla="*/ 4236632 w 12192000"/>
              <a:gd name="connsiteY8236" fmla="*/ 716039 h 1436337"/>
              <a:gd name="connsiteX8237" fmla="*/ 4227082 w 12192000"/>
              <a:gd name="connsiteY8237" fmla="*/ 707573 h 1436337"/>
              <a:gd name="connsiteX8238" fmla="*/ 4239812 w 12192000"/>
              <a:gd name="connsiteY8238" fmla="*/ 701682 h 1436337"/>
              <a:gd name="connsiteX8239" fmla="*/ 11835517 w 12192000"/>
              <a:gd name="connsiteY8239" fmla="*/ 701489 h 1436337"/>
              <a:gd name="connsiteX8240" fmla="*/ 11844966 w 12192000"/>
              <a:gd name="connsiteY8240" fmla="*/ 709860 h 1436337"/>
              <a:gd name="connsiteX8241" fmla="*/ 11832470 w 12192000"/>
              <a:gd name="connsiteY8241" fmla="*/ 715587 h 1436337"/>
              <a:gd name="connsiteX8242" fmla="*/ 11823021 w 12192000"/>
              <a:gd name="connsiteY8242" fmla="*/ 707216 h 1436337"/>
              <a:gd name="connsiteX8243" fmla="*/ 11835517 w 12192000"/>
              <a:gd name="connsiteY8243" fmla="*/ 701489 h 1436337"/>
              <a:gd name="connsiteX8244" fmla="*/ 3951122 w 12192000"/>
              <a:gd name="connsiteY8244" fmla="*/ 701268 h 1436337"/>
              <a:gd name="connsiteX8245" fmla="*/ 3961185 w 12192000"/>
              <a:gd name="connsiteY8245" fmla="*/ 710080 h 1436337"/>
              <a:gd name="connsiteX8246" fmla="*/ 3947770 w 12192000"/>
              <a:gd name="connsiteY8246" fmla="*/ 716248 h 1436337"/>
              <a:gd name="connsiteX8247" fmla="*/ 3937717 w 12192000"/>
              <a:gd name="connsiteY8247" fmla="*/ 707436 h 1436337"/>
              <a:gd name="connsiteX8248" fmla="*/ 3951122 w 12192000"/>
              <a:gd name="connsiteY8248" fmla="*/ 701268 h 1436337"/>
              <a:gd name="connsiteX8249" fmla="*/ 1283976 w 12192000"/>
              <a:gd name="connsiteY8249" fmla="*/ 701048 h 1436337"/>
              <a:gd name="connsiteX8250" fmla="*/ 1292814 w 12192000"/>
              <a:gd name="connsiteY8250" fmla="*/ 708758 h 1436337"/>
              <a:gd name="connsiteX8251" fmla="*/ 1280927 w 12192000"/>
              <a:gd name="connsiteY8251" fmla="*/ 714266 h 1436337"/>
              <a:gd name="connsiteX8252" fmla="*/ 1272089 w 12192000"/>
              <a:gd name="connsiteY8252" fmla="*/ 706556 h 1436337"/>
              <a:gd name="connsiteX8253" fmla="*/ 1283976 w 12192000"/>
              <a:gd name="connsiteY8253" fmla="*/ 701048 h 1436337"/>
              <a:gd name="connsiteX8254" fmla="*/ 6424981 w 12192000"/>
              <a:gd name="connsiteY8254" fmla="*/ 700167 h 1436337"/>
              <a:gd name="connsiteX8255" fmla="*/ 6434431 w 12192000"/>
              <a:gd name="connsiteY8255" fmla="*/ 708538 h 1436337"/>
              <a:gd name="connsiteX8256" fmla="*/ 6421933 w 12192000"/>
              <a:gd name="connsiteY8256" fmla="*/ 714266 h 1436337"/>
              <a:gd name="connsiteX8257" fmla="*/ 6412485 w 12192000"/>
              <a:gd name="connsiteY8257" fmla="*/ 705895 h 1436337"/>
              <a:gd name="connsiteX8258" fmla="*/ 6424981 w 12192000"/>
              <a:gd name="connsiteY8258" fmla="*/ 700167 h 1436337"/>
              <a:gd name="connsiteX8259" fmla="*/ 5700613 w 12192000"/>
              <a:gd name="connsiteY8259" fmla="*/ 700167 h 1436337"/>
              <a:gd name="connsiteX8260" fmla="*/ 5709758 w 12192000"/>
              <a:gd name="connsiteY8260" fmla="*/ 708318 h 1436337"/>
              <a:gd name="connsiteX8261" fmla="*/ 5697565 w 12192000"/>
              <a:gd name="connsiteY8261" fmla="*/ 714046 h 1436337"/>
              <a:gd name="connsiteX8262" fmla="*/ 5688421 w 12192000"/>
              <a:gd name="connsiteY8262" fmla="*/ 705895 h 1436337"/>
              <a:gd name="connsiteX8263" fmla="*/ 5700613 w 12192000"/>
              <a:gd name="connsiteY8263" fmla="*/ 700167 h 1436337"/>
              <a:gd name="connsiteX8264" fmla="*/ 7462222 w 12192000"/>
              <a:gd name="connsiteY8264" fmla="*/ 700166 h 1436337"/>
              <a:gd name="connsiteX8265" fmla="*/ 7470757 w 12192000"/>
              <a:gd name="connsiteY8265" fmla="*/ 707657 h 1436337"/>
              <a:gd name="connsiteX8266" fmla="*/ 7459174 w 12192000"/>
              <a:gd name="connsiteY8266" fmla="*/ 712944 h 1436337"/>
              <a:gd name="connsiteX8267" fmla="*/ 7450639 w 12192000"/>
              <a:gd name="connsiteY8267" fmla="*/ 705454 h 1436337"/>
              <a:gd name="connsiteX8268" fmla="*/ 7462222 w 12192000"/>
              <a:gd name="connsiteY8268" fmla="*/ 700166 h 1436337"/>
              <a:gd name="connsiteX8269" fmla="*/ 6532882 w 12192000"/>
              <a:gd name="connsiteY8269" fmla="*/ 699946 h 1436337"/>
              <a:gd name="connsiteX8270" fmla="*/ 6542330 w 12192000"/>
              <a:gd name="connsiteY8270" fmla="*/ 708318 h 1436337"/>
              <a:gd name="connsiteX8271" fmla="*/ 6529834 w 12192000"/>
              <a:gd name="connsiteY8271" fmla="*/ 714045 h 1436337"/>
              <a:gd name="connsiteX8272" fmla="*/ 6520385 w 12192000"/>
              <a:gd name="connsiteY8272" fmla="*/ 705674 h 1436337"/>
              <a:gd name="connsiteX8273" fmla="*/ 6532882 w 12192000"/>
              <a:gd name="connsiteY8273" fmla="*/ 699946 h 1436337"/>
              <a:gd name="connsiteX8274" fmla="*/ 9171550 w 12192000"/>
              <a:gd name="connsiteY8274" fmla="*/ 699285 h 1436337"/>
              <a:gd name="connsiteX8275" fmla="*/ 9180694 w 12192000"/>
              <a:gd name="connsiteY8275" fmla="*/ 707436 h 1436337"/>
              <a:gd name="connsiteX8276" fmla="*/ 9168502 w 12192000"/>
              <a:gd name="connsiteY8276" fmla="*/ 712944 h 1436337"/>
              <a:gd name="connsiteX8277" fmla="*/ 9159358 w 12192000"/>
              <a:gd name="connsiteY8277" fmla="*/ 704793 h 1436337"/>
              <a:gd name="connsiteX8278" fmla="*/ 9171550 w 12192000"/>
              <a:gd name="connsiteY8278" fmla="*/ 699285 h 1436337"/>
              <a:gd name="connsiteX8279" fmla="*/ 2725818 w 12192000"/>
              <a:gd name="connsiteY8279" fmla="*/ 699065 h 1436337"/>
              <a:gd name="connsiteX8280" fmla="*/ 2736184 w 12192000"/>
              <a:gd name="connsiteY8280" fmla="*/ 708097 h 1436337"/>
              <a:gd name="connsiteX8281" fmla="*/ 2722463 w 12192000"/>
              <a:gd name="connsiteY8281" fmla="*/ 714266 h 1436337"/>
              <a:gd name="connsiteX8282" fmla="*/ 2712097 w 12192000"/>
              <a:gd name="connsiteY8282" fmla="*/ 705233 h 1436337"/>
              <a:gd name="connsiteX8283" fmla="*/ 2725818 w 12192000"/>
              <a:gd name="connsiteY8283" fmla="*/ 699065 h 1436337"/>
              <a:gd name="connsiteX8284" fmla="*/ 10975976 w 12192000"/>
              <a:gd name="connsiteY8284" fmla="*/ 698624 h 1436337"/>
              <a:gd name="connsiteX8285" fmla="*/ 10984815 w 12192000"/>
              <a:gd name="connsiteY8285" fmla="*/ 706335 h 1436337"/>
              <a:gd name="connsiteX8286" fmla="*/ 10973234 w 12192000"/>
              <a:gd name="connsiteY8286" fmla="*/ 711622 h 1436337"/>
              <a:gd name="connsiteX8287" fmla="*/ 10964394 w 12192000"/>
              <a:gd name="connsiteY8287" fmla="*/ 703912 h 1436337"/>
              <a:gd name="connsiteX8288" fmla="*/ 10975976 w 12192000"/>
              <a:gd name="connsiteY8288" fmla="*/ 698624 h 1436337"/>
              <a:gd name="connsiteX8289" fmla="*/ 2801522 w 12192000"/>
              <a:gd name="connsiteY8289" fmla="*/ 698405 h 1436337"/>
              <a:gd name="connsiteX8290" fmla="*/ 2810671 w 12192000"/>
              <a:gd name="connsiteY8290" fmla="*/ 706335 h 1436337"/>
              <a:gd name="connsiteX8291" fmla="*/ 2798476 w 12192000"/>
              <a:gd name="connsiteY8291" fmla="*/ 711842 h 1436337"/>
              <a:gd name="connsiteX8292" fmla="*/ 2789331 w 12192000"/>
              <a:gd name="connsiteY8292" fmla="*/ 703912 h 1436337"/>
              <a:gd name="connsiteX8293" fmla="*/ 2801522 w 12192000"/>
              <a:gd name="connsiteY8293" fmla="*/ 698405 h 1436337"/>
              <a:gd name="connsiteX8294" fmla="*/ 8380590 w 12192000"/>
              <a:gd name="connsiteY8294" fmla="*/ 698404 h 1436337"/>
              <a:gd name="connsiteX8295" fmla="*/ 8389429 w 12192000"/>
              <a:gd name="connsiteY8295" fmla="*/ 706115 h 1436337"/>
              <a:gd name="connsiteX8296" fmla="*/ 8377847 w 12192000"/>
              <a:gd name="connsiteY8296" fmla="*/ 711402 h 1436337"/>
              <a:gd name="connsiteX8297" fmla="*/ 8369007 w 12192000"/>
              <a:gd name="connsiteY8297" fmla="*/ 703692 h 1436337"/>
              <a:gd name="connsiteX8298" fmla="*/ 8380590 w 12192000"/>
              <a:gd name="connsiteY8298" fmla="*/ 698404 h 1436337"/>
              <a:gd name="connsiteX8299" fmla="*/ 10805593 w 12192000"/>
              <a:gd name="connsiteY8299" fmla="*/ 698184 h 1436337"/>
              <a:gd name="connsiteX8300" fmla="*/ 10814127 w 12192000"/>
              <a:gd name="connsiteY8300" fmla="*/ 705674 h 1436337"/>
              <a:gd name="connsiteX8301" fmla="*/ 10802849 w 12192000"/>
              <a:gd name="connsiteY8301" fmla="*/ 710961 h 1436337"/>
              <a:gd name="connsiteX8302" fmla="*/ 10794314 w 12192000"/>
              <a:gd name="connsiteY8302" fmla="*/ 703471 h 1436337"/>
              <a:gd name="connsiteX8303" fmla="*/ 10805593 w 12192000"/>
              <a:gd name="connsiteY8303" fmla="*/ 698184 h 1436337"/>
              <a:gd name="connsiteX8304" fmla="*/ 1096553 w 12192000"/>
              <a:gd name="connsiteY8304" fmla="*/ 697964 h 1436337"/>
              <a:gd name="connsiteX8305" fmla="*/ 1105087 w 12192000"/>
              <a:gd name="connsiteY8305" fmla="*/ 705674 h 1436337"/>
              <a:gd name="connsiteX8306" fmla="*/ 1093505 w 12192000"/>
              <a:gd name="connsiteY8306" fmla="*/ 710961 h 1436337"/>
              <a:gd name="connsiteX8307" fmla="*/ 1084971 w 12192000"/>
              <a:gd name="connsiteY8307" fmla="*/ 703251 h 1436337"/>
              <a:gd name="connsiteX8308" fmla="*/ 1096553 w 12192000"/>
              <a:gd name="connsiteY8308" fmla="*/ 697964 h 1436337"/>
              <a:gd name="connsiteX8309" fmla="*/ 3769733 w 12192000"/>
              <a:gd name="connsiteY8309" fmla="*/ 697743 h 1436337"/>
              <a:gd name="connsiteX8310" fmla="*/ 3780103 w 12192000"/>
              <a:gd name="connsiteY8310" fmla="*/ 706776 h 1436337"/>
              <a:gd name="connsiteX8311" fmla="*/ 3766384 w 12192000"/>
              <a:gd name="connsiteY8311" fmla="*/ 713164 h 1436337"/>
              <a:gd name="connsiteX8312" fmla="*/ 3756030 w 12192000"/>
              <a:gd name="connsiteY8312" fmla="*/ 704132 h 1436337"/>
              <a:gd name="connsiteX8313" fmla="*/ 3769733 w 12192000"/>
              <a:gd name="connsiteY8313" fmla="*/ 697743 h 1436337"/>
              <a:gd name="connsiteX8314" fmla="*/ 4686205 w 12192000"/>
              <a:gd name="connsiteY8314" fmla="*/ 696862 h 1436337"/>
              <a:gd name="connsiteX8315" fmla="*/ 4694740 w 12192000"/>
              <a:gd name="connsiteY8315" fmla="*/ 704572 h 1436337"/>
              <a:gd name="connsiteX8316" fmla="*/ 4683157 w 12192000"/>
              <a:gd name="connsiteY8316" fmla="*/ 709859 h 1436337"/>
              <a:gd name="connsiteX8317" fmla="*/ 4674620 w 12192000"/>
              <a:gd name="connsiteY8317" fmla="*/ 702149 h 1436337"/>
              <a:gd name="connsiteX8318" fmla="*/ 4686205 w 12192000"/>
              <a:gd name="connsiteY8318" fmla="*/ 696862 h 1436337"/>
              <a:gd name="connsiteX8319" fmla="*/ 2597608 w 12192000"/>
              <a:gd name="connsiteY8319" fmla="*/ 696862 h 1436337"/>
              <a:gd name="connsiteX8320" fmla="*/ 2606752 w 12192000"/>
              <a:gd name="connsiteY8320" fmla="*/ 704793 h 1436337"/>
              <a:gd name="connsiteX8321" fmla="*/ 2594559 w 12192000"/>
              <a:gd name="connsiteY8321" fmla="*/ 710300 h 1436337"/>
              <a:gd name="connsiteX8322" fmla="*/ 2585415 w 12192000"/>
              <a:gd name="connsiteY8322" fmla="*/ 702370 h 1436337"/>
              <a:gd name="connsiteX8323" fmla="*/ 2597608 w 12192000"/>
              <a:gd name="connsiteY8323" fmla="*/ 696862 h 1436337"/>
              <a:gd name="connsiteX8324" fmla="*/ 4543830 w 12192000"/>
              <a:gd name="connsiteY8324" fmla="*/ 695761 h 1436337"/>
              <a:gd name="connsiteX8325" fmla="*/ 4552667 w 12192000"/>
              <a:gd name="connsiteY8325" fmla="*/ 703471 h 1436337"/>
              <a:gd name="connsiteX8326" fmla="*/ 4541084 w 12192000"/>
              <a:gd name="connsiteY8326" fmla="*/ 708758 h 1436337"/>
              <a:gd name="connsiteX8327" fmla="*/ 4532243 w 12192000"/>
              <a:gd name="connsiteY8327" fmla="*/ 701048 h 1436337"/>
              <a:gd name="connsiteX8328" fmla="*/ 4543830 w 12192000"/>
              <a:gd name="connsiteY8328" fmla="*/ 695761 h 1436337"/>
              <a:gd name="connsiteX8329" fmla="*/ 374767 w 12192000"/>
              <a:gd name="connsiteY8329" fmla="*/ 695320 h 1436337"/>
              <a:gd name="connsiteX8330" fmla="*/ 383605 w 12192000"/>
              <a:gd name="connsiteY8330" fmla="*/ 703251 h 1436337"/>
              <a:gd name="connsiteX8331" fmla="*/ 371719 w 12192000"/>
              <a:gd name="connsiteY8331" fmla="*/ 708758 h 1436337"/>
              <a:gd name="connsiteX8332" fmla="*/ 362879 w 12192000"/>
              <a:gd name="connsiteY8332" fmla="*/ 700828 h 1436337"/>
              <a:gd name="connsiteX8333" fmla="*/ 374767 w 12192000"/>
              <a:gd name="connsiteY8333" fmla="*/ 695320 h 1436337"/>
              <a:gd name="connsiteX8334" fmla="*/ 1194085 w 12192000"/>
              <a:gd name="connsiteY8334" fmla="*/ 695320 h 1436337"/>
              <a:gd name="connsiteX8335" fmla="*/ 1202619 w 12192000"/>
              <a:gd name="connsiteY8335" fmla="*/ 703030 h 1436337"/>
              <a:gd name="connsiteX8336" fmla="*/ 1191036 w 12192000"/>
              <a:gd name="connsiteY8336" fmla="*/ 708317 h 1436337"/>
              <a:gd name="connsiteX8337" fmla="*/ 1182503 w 12192000"/>
              <a:gd name="connsiteY8337" fmla="*/ 700607 h 1436337"/>
              <a:gd name="connsiteX8338" fmla="*/ 1194085 w 12192000"/>
              <a:gd name="connsiteY8338" fmla="*/ 695320 h 1436337"/>
              <a:gd name="connsiteX8339" fmla="*/ 1685931 w 12192000"/>
              <a:gd name="connsiteY8339" fmla="*/ 695100 h 1436337"/>
              <a:gd name="connsiteX8340" fmla="*/ 1695379 w 12192000"/>
              <a:gd name="connsiteY8340" fmla="*/ 703471 h 1436337"/>
              <a:gd name="connsiteX8341" fmla="*/ 1682883 w 12192000"/>
              <a:gd name="connsiteY8341" fmla="*/ 709199 h 1436337"/>
              <a:gd name="connsiteX8342" fmla="*/ 1673434 w 12192000"/>
              <a:gd name="connsiteY8342" fmla="*/ 700828 h 1436337"/>
              <a:gd name="connsiteX8343" fmla="*/ 1685931 w 12192000"/>
              <a:gd name="connsiteY8343" fmla="*/ 695100 h 1436337"/>
              <a:gd name="connsiteX8344" fmla="*/ 75158 w 12192000"/>
              <a:gd name="connsiteY8344" fmla="*/ 694219 h 1436337"/>
              <a:gd name="connsiteX8345" fmla="*/ 83997 w 12192000"/>
              <a:gd name="connsiteY8345" fmla="*/ 702149 h 1436337"/>
              <a:gd name="connsiteX8346" fmla="*/ 72110 w 12192000"/>
              <a:gd name="connsiteY8346" fmla="*/ 707657 h 1436337"/>
              <a:gd name="connsiteX8347" fmla="*/ 63271 w 12192000"/>
              <a:gd name="connsiteY8347" fmla="*/ 699726 h 1436337"/>
              <a:gd name="connsiteX8348" fmla="*/ 75158 w 12192000"/>
              <a:gd name="connsiteY8348" fmla="*/ 694219 h 1436337"/>
              <a:gd name="connsiteX8349" fmla="*/ 5145567 w 12192000"/>
              <a:gd name="connsiteY8349" fmla="*/ 693778 h 1436337"/>
              <a:gd name="connsiteX8350" fmla="*/ 5154407 w 12192000"/>
              <a:gd name="connsiteY8350" fmla="*/ 701488 h 1436337"/>
              <a:gd name="connsiteX8351" fmla="*/ 5142518 w 12192000"/>
              <a:gd name="connsiteY8351" fmla="*/ 706996 h 1436337"/>
              <a:gd name="connsiteX8352" fmla="*/ 5133678 w 12192000"/>
              <a:gd name="connsiteY8352" fmla="*/ 699285 h 1436337"/>
              <a:gd name="connsiteX8353" fmla="*/ 5145567 w 12192000"/>
              <a:gd name="connsiteY8353" fmla="*/ 693778 h 1436337"/>
              <a:gd name="connsiteX8354" fmla="*/ 693295 w 12192000"/>
              <a:gd name="connsiteY8354" fmla="*/ 693558 h 1436337"/>
              <a:gd name="connsiteX8355" fmla="*/ 702134 w 12192000"/>
              <a:gd name="connsiteY8355" fmla="*/ 701268 h 1436337"/>
              <a:gd name="connsiteX8356" fmla="*/ 690247 w 12192000"/>
              <a:gd name="connsiteY8356" fmla="*/ 706776 h 1436337"/>
              <a:gd name="connsiteX8357" fmla="*/ 681408 w 12192000"/>
              <a:gd name="connsiteY8357" fmla="*/ 699065 h 1436337"/>
              <a:gd name="connsiteX8358" fmla="*/ 693295 w 12192000"/>
              <a:gd name="connsiteY8358" fmla="*/ 693558 h 1436337"/>
              <a:gd name="connsiteX8359" fmla="*/ 8686305 w 12192000"/>
              <a:gd name="connsiteY8359" fmla="*/ 693558 h 1436337"/>
              <a:gd name="connsiteX8360" fmla="*/ 8695144 w 12192000"/>
              <a:gd name="connsiteY8360" fmla="*/ 701268 h 1436337"/>
              <a:gd name="connsiteX8361" fmla="*/ 8683562 w 12192000"/>
              <a:gd name="connsiteY8361" fmla="*/ 706555 h 1436337"/>
              <a:gd name="connsiteX8362" fmla="*/ 8674723 w 12192000"/>
              <a:gd name="connsiteY8362" fmla="*/ 698845 h 1436337"/>
              <a:gd name="connsiteX8363" fmla="*/ 8686305 w 12192000"/>
              <a:gd name="connsiteY8363" fmla="*/ 693558 h 1436337"/>
              <a:gd name="connsiteX8364" fmla="*/ 7261968 w 12192000"/>
              <a:gd name="connsiteY8364" fmla="*/ 693558 h 1436337"/>
              <a:gd name="connsiteX8365" fmla="*/ 7270502 w 12192000"/>
              <a:gd name="connsiteY8365" fmla="*/ 701048 h 1436337"/>
              <a:gd name="connsiteX8366" fmla="*/ 7259224 w 12192000"/>
              <a:gd name="connsiteY8366" fmla="*/ 706115 h 1436337"/>
              <a:gd name="connsiteX8367" fmla="*/ 7250690 w 12192000"/>
              <a:gd name="connsiteY8367" fmla="*/ 698625 h 1436337"/>
              <a:gd name="connsiteX8368" fmla="*/ 7261968 w 12192000"/>
              <a:gd name="connsiteY8368" fmla="*/ 693558 h 1436337"/>
              <a:gd name="connsiteX8369" fmla="*/ 7673450 w 12192000"/>
              <a:gd name="connsiteY8369" fmla="*/ 693337 h 1436337"/>
              <a:gd name="connsiteX8370" fmla="*/ 7682289 w 12192000"/>
              <a:gd name="connsiteY8370" fmla="*/ 701048 h 1436337"/>
              <a:gd name="connsiteX8371" fmla="*/ 7670707 w 12192000"/>
              <a:gd name="connsiteY8371" fmla="*/ 706335 h 1436337"/>
              <a:gd name="connsiteX8372" fmla="*/ 7661867 w 12192000"/>
              <a:gd name="connsiteY8372" fmla="*/ 698625 h 1436337"/>
              <a:gd name="connsiteX8373" fmla="*/ 7673450 w 12192000"/>
              <a:gd name="connsiteY8373" fmla="*/ 693337 h 1436337"/>
              <a:gd name="connsiteX8374" fmla="*/ 6866640 w 12192000"/>
              <a:gd name="connsiteY8374" fmla="*/ 692897 h 1436337"/>
              <a:gd name="connsiteX8375" fmla="*/ 6875478 w 12192000"/>
              <a:gd name="connsiteY8375" fmla="*/ 700827 h 1436337"/>
              <a:gd name="connsiteX8376" fmla="*/ 6863592 w 12192000"/>
              <a:gd name="connsiteY8376" fmla="*/ 706335 h 1436337"/>
              <a:gd name="connsiteX8377" fmla="*/ 6854752 w 12192000"/>
              <a:gd name="connsiteY8377" fmla="*/ 698404 h 1436337"/>
              <a:gd name="connsiteX8378" fmla="*/ 6866640 w 12192000"/>
              <a:gd name="connsiteY8378" fmla="*/ 692897 h 1436337"/>
              <a:gd name="connsiteX8379" fmla="*/ 11154285 w 12192000"/>
              <a:gd name="connsiteY8379" fmla="*/ 692677 h 1436337"/>
              <a:gd name="connsiteX8380" fmla="*/ 11163124 w 12192000"/>
              <a:gd name="connsiteY8380" fmla="*/ 700607 h 1436337"/>
              <a:gd name="connsiteX8381" fmla="*/ 11151237 w 12192000"/>
              <a:gd name="connsiteY8381" fmla="*/ 706115 h 1436337"/>
              <a:gd name="connsiteX8382" fmla="*/ 11142398 w 12192000"/>
              <a:gd name="connsiteY8382" fmla="*/ 698184 h 1436337"/>
              <a:gd name="connsiteX8383" fmla="*/ 11154285 w 12192000"/>
              <a:gd name="connsiteY8383" fmla="*/ 692677 h 1436337"/>
              <a:gd name="connsiteX8384" fmla="*/ 7165040 w 12192000"/>
              <a:gd name="connsiteY8384" fmla="*/ 692676 h 1436337"/>
              <a:gd name="connsiteX8385" fmla="*/ 7173575 w 12192000"/>
              <a:gd name="connsiteY8385" fmla="*/ 700166 h 1436337"/>
              <a:gd name="connsiteX8386" fmla="*/ 7162297 w 12192000"/>
              <a:gd name="connsiteY8386" fmla="*/ 705233 h 1436337"/>
              <a:gd name="connsiteX8387" fmla="*/ 7153763 w 12192000"/>
              <a:gd name="connsiteY8387" fmla="*/ 697743 h 1436337"/>
              <a:gd name="connsiteX8388" fmla="*/ 7165040 w 12192000"/>
              <a:gd name="connsiteY8388" fmla="*/ 692676 h 1436337"/>
              <a:gd name="connsiteX8389" fmla="*/ 1476235 w 12192000"/>
              <a:gd name="connsiteY8389" fmla="*/ 692236 h 1436337"/>
              <a:gd name="connsiteX8390" fmla="*/ 1485683 w 12192000"/>
              <a:gd name="connsiteY8390" fmla="*/ 700607 h 1436337"/>
              <a:gd name="connsiteX8391" fmla="*/ 1473186 w 12192000"/>
              <a:gd name="connsiteY8391" fmla="*/ 706335 h 1436337"/>
              <a:gd name="connsiteX8392" fmla="*/ 1463738 w 12192000"/>
              <a:gd name="connsiteY8392" fmla="*/ 697963 h 1436337"/>
              <a:gd name="connsiteX8393" fmla="*/ 1476235 w 12192000"/>
              <a:gd name="connsiteY8393" fmla="*/ 692236 h 1436337"/>
              <a:gd name="connsiteX8394" fmla="*/ 4982504 w 12192000"/>
              <a:gd name="connsiteY8394" fmla="*/ 692015 h 1436337"/>
              <a:gd name="connsiteX8395" fmla="*/ 4991041 w 12192000"/>
              <a:gd name="connsiteY8395" fmla="*/ 699726 h 1436337"/>
              <a:gd name="connsiteX8396" fmla="*/ 4979456 w 12192000"/>
              <a:gd name="connsiteY8396" fmla="*/ 705013 h 1436337"/>
              <a:gd name="connsiteX8397" fmla="*/ 4970919 w 12192000"/>
              <a:gd name="connsiteY8397" fmla="*/ 697303 h 1436337"/>
              <a:gd name="connsiteX8398" fmla="*/ 4982504 w 12192000"/>
              <a:gd name="connsiteY8398" fmla="*/ 692015 h 1436337"/>
              <a:gd name="connsiteX8399" fmla="*/ 2850866 w 12192000"/>
              <a:gd name="connsiteY8399" fmla="*/ 691795 h 1436337"/>
              <a:gd name="connsiteX8400" fmla="*/ 2860311 w 12192000"/>
              <a:gd name="connsiteY8400" fmla="*/ 700167 h 1436337"/>
              <a:gd name="connsiteX8401" fmla="*/ 2847814 w 12192000"/>
              <a:gd name="connsiteY8401" fmla="*/ 705894 h 1436337"/>
              <a:gd name="connsiteX8402" fmla="*/ 2838367 w 12192000"/>
              <a:gd name="connsiteY8402" fmla="*/ 697523 h 1436337"/>
              <a:gd name="connsiteX8403" fmla="*/ 2850866 w 12192000"/>
              <a:gd name="connsiteY8403" fmla="*/ 691795 h 1436337"/>
              <a:gd name="connsiteX8404" fmla="*/ 4295642 w 12192000"/>
              <a:gd name="connsiteY8404" fmla="*/ 691575 h 1436337"/>
              <a:gd name="connsiteX8405" fmla="*/ 4305096 w 12192000"/>
              <a:gd name="connsiteY8405" fmla="*/ 699726 h 1436337"/>
              <a:gd name="connsiteX8406" fmla="*/ 4292589 w 12192000"/>
              <a:gd name="connsiteY8406" fmla="*/ 705454 h 1436337"/>
              <a:gd name="connsiteX8407" fmla="*/ 4283142 w 12192000"/>
              <a:gd name="connsiteY8407" fmla="*/ 697303 h 1436337"/>
              <a:gd name="connsiteX8408" fmla="*/ 4295642 w 12192000"/>
              <a:gd name="connsiteY8408" fmla="*/ 691575 h 1436337"/>
              <a:gd name="connsiteX8409" fmla="*/ 11338081 w 12192000"/>
              <a:gd name="connsiteY8409" fmla="*/ 691355 h 1436337"/>
              <a:gd name="connsiteX8410" fmla="*/ 11347226 w 12192000"/>
              <a:gd name="connsiteY8410" fmla="*/ 699285 h 1436337"/>
              <a:gd name="connsiteX8411" fmla="*/ 11335033 w 12192000"/>
              <a:gd name="connsiteY8411" fmla="*/ 704793 h 1436337"/>
              <a:gd name="connsiteX8412" fmla="*/ 11325888 w 12192000"/>
              <a:gd name="connsiteY8412" fmla="*/ 696862 h 1436337"/>
              <a:gd name="connsiteX8413" fmla="*/ 11338081 w 12192000"/>
              <a:gd name="connsiteY8413" fmla="*/ 691355 h 1436337"/>
              <a:gd name="connsiteX8414" fmla="*/ 10588573 w 12192000"/>
              <a:gd name="connsiteY8414" fmla="*/ 691135 h 1436337"/>
              <a:gd name="connsiteX8415" fmla="*/ 10595926 w 12192000"/>
              <a:gd name="connsiteY8415" fmla="*/ 694081 h 1436337"/>
              <a:gd name="connsiteX8416" fmla="*/ 10597307 w 12192000"/>
              <a:gd name="connsiteY8416" fmla="*/ 697656 h 1436337"/>
              <a:gd name="connsiteX8417" fmla="*/ 10599508 w 12192000"/>
              <a:gd name="connsiteY8417" fmla="*/ 695293 h 1436337"/>
              <a:gd name="connsiteX8418" fmla="*/ 10606861 w 12192000"/>
              <a:gd name="connsiteY8418" fmla="*/ 694219 h 1436337"/>
              <a:gd name="connsiteX8419" fmla="*/ 10615396 w 12192000"/>
              <a:gd name="connsiteY8419" fmla="*/ 701709 h 1436337"/>
              <a:gd name="connsiteX8420" fmla="*/ 10604118 w 12192000"/>
              <a:gd name="connsiteY8420" fmla="*/ 706996 h 1436337"/>
              <a:gd name="connsiteX8421" fmla="*/ 10597450 w 12192000"/>
              <a:gd name="connsiteY8421" fmla="*/ 704325 h 1436337"/>
              <a:gd name="connsiteX8422" fmla="*/ 10596292 w 12192000"/>
              <a:gd name="connsiteY8422" fmla="*/ 701333 h 1436337"/>
              <a:gd name="connsiteX8423" fmla="*/ 10593565 w 12192000"/>
              <a:gd name="connsiteY8423" fmla="*/ 704215 h 1436337"/>
              <a:gd name="connsiteX8424" fmla="*/ 10585221 w 12192000"/>
              <a:gd name="connsiteY8424" fmla="*/ 705454 h 1436337"/>
              <a:gd name="connsiteX8425" fmla="*/ 10575771 w 12192000"/>
              <a:gd name="connsiteY8425" fmla="*/ 697083 h 1436337"/>
              <a:gd name="connsiteX8426" fmla="*/ 10588573 w 12192000"/>
              <a:gd name="connsiteY8426" fmla="*/ 691135 h 1436337"/>
              <a:gd name="connsiteX8427" fmla="*/ 5806844 w 12192000"/>
              <a:gd name="connsiteY8427" fmla="*/ 691135 h 1436337"/>
              <a:gd name="connsiteX8428" fmla="*/ 5815989 w 12192000"/>
              <a:gd name="connsiteY8428" fmla="*/ 699285 h 1436337"/>
              <a:gd name="connsiteX8429" fmla="*/ 5803796 w 12192000"/>
              <a:gd name="connsiteY8429" fmla="*/ 705013 h 1436337"/>
              <a:gd name="connsiteX8430" fmla="*/ 5794652 w 12192000"/>
              <a:gd name="connsiteY8430" fmla="*/ 696862 h 1436337"/>
              <a:gd name="connsiteX8431" fmla="*/ 5806844 w 12192000"/>
              <a:gd name="connsiteY8431" fmla="*/ 691135 h 1436337"/>
              <a:gd name="connsiteX8432" fmla="*/ 1001460 w 12192000"/>
              <a:gd name="connsiteY8432" fmla="*/ 689812 h 1436337"/>
              <a:gd name="connsiteX8433" fmla="*/ 1009993 w 12192000"/>
              <a:gd name="connsiteY8433" fmla="*/ 697523 h 1436337"/>
              <a:gd name="connsiteX8434" fmla="*/ 998411 w 12192000"/>
              <a:gd name="connsiteY8434" fmla="*/ 702810 h 1436337"/>
              <a:gd name="connsiteX8435" fmla="*/ 989877 w 12192000"/>
              <a:gd name="connsiteY8435" fmla="*/ 695100 h 1436337"/>
              <a:gd name="connsiteX8436" fmla="*/ 1001460 w 12192000"/>
              <a:gd name="connsiteY8436" fmla="*/ 689812 h 1436337"/>
              <a:gd name="connsiteX8437" fmla="*/ 10533099 w 12192000"/>
              <a:gd name="connsiteY8437" fmla="*/ 689372 h 1436337"/>
              <a:gd name="connsiteX8438" fmla="*/ 10540034 w 12192000"/>
              <a:gd name="connsiteY8438" fmla="*/ 692181 h 1436337"/>
              <a:gd name="connsiteX8439" fmla="*/ 10541610 w 12192000"/>
              <a:gd name="connsiteY8439" fmla="*/ 696422 h 1436337"/>
              <a:gd name="connsiteX8440" fmla="*/ 10546206 w 12192000"/>
              <a:gd name="connsiteY8440" fmla="*/ 695761 h 1436337"/>
              <a:gd name="connsiteX8441" fmla="*/ 10547541 w 12192000"/>
              <a:gd name="connsiteY8441" fmla="*/ 696296 h 1436337"/>
              <a:gd name="connsiteX8442" fmla="*/ 10551692 w 12192000"/>
              <a:gd name="connsiteY8442" fmla="*/ 691823 h 1436337"/>
              <a:gd name="connsiteX8443" fmla="*/ 10559616 w 12192000"/>
              <a:gd name="connsiteY8443" fmla="*/ 690694 h 1436337"/>
              <a:gd name="connsiteX8444" fmla="*/ 10566703 w 12192000"/>
              <a:gd name="connsiteY8444" fmla="*/ 693613 h 1436337"/>
              <a:gd name="connsiteX8445" fmla="*/ 10567987 w 12192000"/>
              <a:gd name="connsiteY8445" fmla="*/ 696876 h 1436337"/>
              <a:gd name="connsiteX8446" fmla="*/ 10569675 w 12192000"/>
              <a:gd name="connsiteY8446" fmla="*/ 696642 h 1436337"/>
              <a:gd name="connsiteX8447" fmla="*/ 10578515 w 12192000"/>
              <a:gd name="connsiteY8447" fmla="*/ 704352 h 1436337"/>
              <a:gd name="connsiteX8448" fmla="*/ 10566932 w 12192000"/>
              <a:gd name="connsiteY8448" fmla="*/ 709639 h 1436337"/>
              <a:gd name="connsiteX8449" fmla="*/ 10560226 w 12192000"/>
              <a:gd name="connsiteY8449" fmla="*/ 706858 h 1436337"/>
              <a:gd name="connsiteX8450" fmla="*/ 10559071 w 12192000"/>
              <a:gd name="connsiteY8450" fmla="*/ 704190 h 1436337"/>
              <a:gd name="connsiteX8451" fmla="*/ 10556569 w 12192000"/>
              <a:gd name="connsiteY8451" fmla="*/ 704572 h 1436337"/>
              <a:gd name="connsiteX8452" fmla="*/ 10555945 w 12192000"/>
              <a:gd name="connsiteY8452" fmla="*/ 704316 h 1436337"/>
              <a:gd name="connsiteX8453" fmla="*/ 10555960 w 12192000"/>
              <a:gd name="connsiteY8453" fmla="*/ 704352 h 1436337"/>
              <a:gd name="connsiteX8454" fmla="*/ 10542852 w 12192000"/>
              <a:gd name="connsiteY8454" fmla="*/ 710300 h 1436337"/>
              <a:gd name="connsiteX8455" fmla="*/ 10535233 w 12192000"/>
              <a:gd name="connsiteY8455" fmla="*/ 707244 h 1436337"/>
              <a:gd name="connsiteX8456" fmla="*/ 10533344 w 12192000"/>
              <a:gd name="connsiteY8456" fmla="*/ 702344 h 1436337"/>
              <a:gd name="connsiteX8457" fmla="*/ 10530052 w 12192000"/>
              <a:gd name="connsiteY8457" fmla="*/ 702810 h 1436337"/>
              <a:gd name="connsiteX8458" fmla="*/ 10521212 w 12192000"/>
              <a:gd name="connsiteY8458" fmla="*/ 695100 h 1436337"/>
              <a:gd name="connsiteX8459" fmla="*/ 10533099 w 12192000"/>
              <a:gd name="connsiteY8459" fmla="*/ 689372 h 1436337"/>
              <a:gd name="connsiteX8460" fmla="*/ 1581997 w 12192000"/>
              <a:gd name="connsiteY8460" fmla="*/ 689152 h 1436337"/>
              <a:gd name="connsiteX8461" fmla="*/ 1591445 w 12192000"/>
              <a:gd name="connsiteY8461" fmla="*/ 697523 h 1436337"/>
              <a:gd name="connsiteX8462" fmla="*/ 1578949 w 12192000"/>
              <a:gd name="connsiteY8462" fmla="*/ 703251 h 1436337"/>
              <a:gd name="connsiteX8463" fmla="*/ 1569501 w 12192000"/>
              <a:gd name="connsiteY8463" fmla="*/ 694880 h 1436337"/>
              <a:gd name="connsiteX8464" fmla="*/ 1581997 w 12192000"/>
              <a:gd name="connsiteY8464" fmla="*/ 689152 h 1436337"/>
              <a:gd name="connsiteX8465" fmla="*/ 10434039 w 12192000"/>
              <a:gd name="connsiteY8465" fmla="*/ 688271 h 1436337"/>
              <a:gd name="connsiteX8466" fmla="*/ 10443792 w 12192000"/>
              <a:gd name="connsiteY8466" fmla="*/ 696862 h 1436337"/>
              <a:gd name="connsiteX8467" fmla="*/ 10430686 w 12192000"/>
              <a:gd name="connsiteY8467" fmla="*/ 702810 h 1436337"/>
              <a:gd name="connsiteX8468" fmla="*/ 10420933 w 12192000"/>
              <a:gd name="connsiteY8468" fmla="*/ 694219 h 1436337"/>
              <a:gd name="connsiteX8469" fmla="*/ 10434039 w 12192000"/>
              <a:gd name="connsiteY8469" fmla="*/ 688271 h 1436337"/>
              <a:gd name="connsiteX8470" fmla="*/ 8281224 w 12192000"/>
              <a:gd name="connsiteY8470" fmla="*/ 688271 h 1436337"/>
              <a:gd name="connsiteX8471" fmla="*/ 8290064 w 12192000"/>
              <a:gd name="connsiteY8471" fmla="*/ 695981 h 1436337"/>
              <a:gd name="connsiteX8472" fmla="*/ 8278481 w 12192000"/>
              <a:gd name="connsiteY8472" fmla="*/ 701268 h 1436337"/>
              <a:gd name="connsiteX8473" fmla="*/ 8269642 w 12192000"/>
              <a:gd name="connsiteY8473" fmla="*/ 693558 h 1436337"/>
              <a:gd name="connsiteX8474" fmla="*/ 8281224 w 12192000"/>
              <a:gd name="connsiteY8474" fmla="*/ 688271 h 1436337"/>
              <a:gd name="connsiteX8475" fmla="*/ 2099857 w 12192000"/>
              <a:gd name="connsiteY8475" fmla="*/ 687169 h 1436337"/>
              <a:gd name="connsiteX8476" fmla="*/ 2109000 w 12192000"/>
              <a:gd name="connsiteY8476" fmla="*/ 695320 h 1436337"/>
              <a:gd name="connsiteX8477" fmla="*/ 2096809 w 12192000"/>
              <a:gd name="connsiteY8477" fmla="*/ 701048 h 1436337"/>
              <a:gd name="connsiteX8478" fmla="*/ 2087666 w 12192000"/>
              <a:gd name="connsiteY8478" fmla="*/ 692897 h 1436337"/>
              <a:gd name="connsiteX8479" fmla="*/ 2099857 w 12192000"/>
              <a:gd name="connsiteY8479" fmla="*/ 687169 h 1436337"/>
              <a:gd name="connsiteX8480" fmla="*/ 7360723 w 12192000"/>
              <a:gd name="connsiteY8480" fmla="*/ 685627 h 1436337"/>
              <a:gd name="connsiteX8481" fmla="*/ 7369258 w 12192000"/>
              <a:gd name="connsiteY8481" fmla="*/ 693117 h 1436337"/>
              <a:gd name="connsiteX8482" fmla="*/ 7357980 w 12192000"/>
              <a:gd name="connsiteY8482" fmla="*/ 698184 h 1436337"/>
              <a:gd name="connsiteX8483" fmla="*/ 7349446 w 12192000"/>
              <a:gd name="connsiteY8483" fmla="*/ 690694 h 1436337"/>
              <a:gd name="connsiteX8484" fmla="*/ 7360723 w 12192000"/>
              <a:gd name="connsiteY8484" fmla="*/ 685627 h 1436337"/>
              <a:gd name="connsiteX8485" fmla="*/ 5420195 w 12192000"/>
              <a:gd name="connsiteY8485" fmla="*/ 684966 h 1436337"/>
              <a:gd name="connsiteX8486" fmla="*/ 5429341 w 12192000"/>
              <a:gd name="connsiteY8486" fmla="*/ 692897 h 1436337"/>
              <a:gd name="connsiteX8487" fmla="*/ 5417452 w 12192000"/>
              <a:gd name="connsiteY8487" fmla="*/ 698404 h 1436337"/>
              <a:gd name="connsiteX8488" fmla="*/ 5408307 w 12192000"/>
              <a:gd name="connsiteY8488" fmla="*/ 690474 h 1436337"/>
              <a:gd name="connsiteX8489" fmla="*/ 5420195 w 12192000"/>
              <a:gd name="connsiteY8489" fmla="*/ 684966 h 1436337"/>
              <a:gd name="connsiteX8490" fmla="*/ 276928 w 12192000"/>
              <a:gd name="connsiteY8490" fmla="*/ 684966 h 1436337"/>
              <a:gd name="connsiteX8491" fmla="*/ 285767 w 12192000"/>
              <a:gd name="connsiteY8491" fmla="*/ 692897 h 1436337"/>
              <a:gd name="connsiteX8492" fmla="*/ 273881 w 12192000"/>
              <a:gd name="connsiteY8492" fmla="*/ 698404 h 1436337"/>
              <a:gd name="connsiteX8493" fmla="*/ 265041 w 12192000"/>
              <a:gd name="connsiteY8493" fmla="*/ 690474 h 1436337"/>
              <a:gd name="connsiteX8494" fmla="*/ 276928 w 12192000"/>
              <a:gd name="connsiteY8494" fmla="*/ 684966 h 1436337"/>
              <a:gd name="connsiteX8495" fmla="*/ 5913525 w 12192000"/>
              <a:gd name="connsiteY8495" fmla="*/ 684526 h 1436337"/>
              <a:gd name="connsiteX8496" fmla="*/ 5922669 w 12192000"/>
              <a:gd name="connsiteY8496" fmla="*/ 692677 h 1436337"/>
              <a:gd name="connsiteX8497" fmla="*/ 5910477 w 12192000"/>
              <a:gd name="connsiteY8497" fmla="*/ 698405 h 1436337"/>
              <a:gd name="connsiteX8498" fmla="*/ 5901333 w 12192000"/>
              <a:gd name="connsiteY8498" fmla="*/ 690253 h 1436337"/>
              <a:gd name="connsiteX8499" fmla="*/ 5913525 w 12192000"/>
              <a:gd name="connsiteY8499" fmla="*/ 684526 h 1436337"/>
              <a:gd name="connsiteX8500" fmla="*/ 2498549 w 12192000"/>
              <a:gd name="connsiteY8500" fmla="*/ 684305 h 1436337"/>
              <a:gd name="connsiteX8501" fmla="*/ 2507691 w 12192000"/>
              <a:gd name="connsiteY8501" fmla="*/ 692236 h 1436337"/>
              <a:gd name="connsiteX8502" fmla="*/ 2495500 w 12192000"/>
              <a:gd name="connsiteY8502" fmla="*/ 697743 h 1436337"/>
              <a:gd name="connsiteX8503" fmla="*/ 2486354 w 12192000"/>
              <a:gd name="connsiteY8503" fmla="*/ 689813 h 1436337"/>
              <a:gd name="connsiteX8504" fmla="*/ 2498549 w 12192000"/>
              <a:gd name="connsiteY8504" fmla="*/ 684305 h 1436337"/>
              <a:gd name="connsiteX8505" fmla="*/ 177263 w 12192000"/>
              <a:gd name="connsiteY8505" fmla="*/ 684305 h 1436337"/>
              <a:gd name="connsiteX8506" fmla="*/ 186101 w 12192000"/>
              <a:gd name="connsiteY8506" fmla="*/ 692236 h 1436337"/>
              <a:gd name="connsiteX8507" fmla="*/ 174215 w 12192000"/>
              <a:gd name="connsiteY8507" fmla="*/ 697743 h 1436337"/>
              <a:gd name="connsiteX8508" fmla="*/ 165375 w 12192000"/>
              <a:gd name="connsiteY8508" fmla="*/ 689813 h 1436337"/>
              <a:gd name="connsiteX8509" fmla="*/ 177263 w 12192000"/>
              <a:gd name="connsiteY8509" fmla="*/ 684305 h 1436337"/>
              <a:gd name="connsiteX8510" fmla="*/ 2907279 w 12192000"/>
              <a:gd name="connsiteY8510" fmla="*/ 683645 h 1436337"/>
              <a:gd name="connsiteX8511" fmla="*/ 2916424 w 12192000"/>
              <a:gd name="connsiteY8511" fmla="*/ 691575 h 1436337"/>
              <a:gd name="connsiteX8512" fmla="*/ 2904233 w 12192000"/>
              <a:gd name="connsiteY8512" fmla="*/ 697082 h 1436337"/>
              <a:gd name="connsiteX8513" fmla="*/ 2895090 w 12192000"/>
              <a:gd name="connsiteY8513" fmla="*/ 689152 h 1436337"/>
              <a:gd name="connsiteX8514" fmla="*/ 2907279 w 12192000"/>
              <a:gd name="connsiteY8514" fmla="*/ 683645 h 1436337"/>
              <a:gd name="connsiteX8515" fmla="*/ 6972711 w 12192000"/>
              <a:gd name="connsiteY8515" fmla="*/ 683644 h 1436337"/>
              <a:gd name="connsiteX8516" fmla="*/ 6981245 w 12192000"/>
              <a:gd name="connsiteY8516" fmla="*/ 691135 h 1436337"/>
              <a:gd name="connsiteX8517" fmla="*/ 6969968 w 12192000"/>
              <a:gd name="connsiteY8517" fmla="*/ 696422 h 1436337"/>
              <a:gd name="connsiteX8518" fmla="*/ 6961433 w 12192000"/>
              <a:gd name="connsiteY8518" fmla="*/ 688932 h 1436337"/>
              <a:gd name="connsiteX8519" fmla="*/ 6972711 w 12192000"/>
              <a:gd name="connsiteY8519" fmla="*/ 683644 h 1436337"/>
              <a:gd name="connsiteX8520" fmla="*/ 10644657 w 12192000"/>
              <a:gd name="connsiteY8520" fmla="*/ 682984 h 1436337"/>
              <a:gd name="connsiteX8521" fmla="*/ 10653191 w 12192000"/>
              <a:gd name="connsiteY8521" fmla="*/ 690474 h 1436337"/>
              <a:gd name="connsiteX8522" fmla="*/ 10641913 w 12192000"/>
              <a:gd name="connsiteY8522" fmla="*/ 695540 h 1436337"/>
              <a:gd name="connsiteX8523" fmla="*/ 10633379 w 12192000"/>
              <a:gd name="connsiteY8523" fmla="*/ 688050 h 1436337"/>
              <a:gd name="connsiteX8524" fmla="*/ 10644657 w 12192000"/>
              <a:gd name="connsiteY8524" fmla="*/ 682984 h 1436337"/>
              <a:gd name="connsiteX8525" fmla="*/ 9591261 w 12192000"/>
              <a:gd name="connsiteY8525" fmla="*/ 682984 h 1436337"/>
              <a:gd name="connsiteX8526" fmla="*/ 9600711 w 12192000"/>
              <a:gd name="connsiteY8526" fmla="*/ 691355 h 1436337"/>
              <a:gd name="connsiteX8527" fmla="*/ 9587910 w 12192000"/>
              <a:gd name="connsiteY8527" fmla="*/ 697082 h 1436337"/>
              <a:gd name="connsiteX8528" fmla="*/ 9578461 w 12192000"/>
              <a:gd name="connsiteY8528" fmla="*/ 688712 h 1436337"/>
              <a:gd name="connsiteX8529" fmla="*/ 9591261 w 12192000"/>
              <a:gd name="connsiteY8529" fmla="*/ 682984 h 1436337"/>
              <a:gd name="connsiteX8530" fmla="*/ 7070552 w 12192000"/>
              <a:gd name="connsiteY8530" fmla="*/ 682543 h 1436337"/>
              <a:gd name="connsiteX8531" fmla="*/ 7079087 w 12192000"/>
              <a:gd name="connsiteY8531" fmla="*/ 690033 h 1436337"/>
              <a:gd name="connsiteX8532" fmla="*/ 7067809 w 12192000"/>
              <a:gd name="connsiteY8532" fmla="*/ 695100 h 1436337"/>
              <a:gd name="connsiteX8533" fmla="*/ 7059274 w 12192000"/>
              <a:gd name="connsiteY8533" fmla="*/ 687610 h 1436337"/>
              <a:gd name="connsiteX8534" fmla="*/ 7070552 w 12192000"/>
              <a:gd name="connsiteY8534" fmla="*/ 682543 h 1436337"/>
              <a:gd name="connsiteX8535" fmla="*/ 4349008 w 12192000"/>
              <a:gd name="connsiteY8535" fmla="*/ 682543 h 1436337"/>
              <a:gd name="connsiteX8536" fmla="*/ 4358148 w 12192000"/>
              <a:gd name="connsiteY8536" fmla="*/ 690694 h 1436337"/>
              <a:gd name="connsiteX8537" fmla="*/ 4345955 w 12192000"/>
              <a:gd name="connsiteY8537" fmla="*/ 696202 h 1436337"/>
              <a:gd name="connsiteX8538" fmla="*/ 4336809 w 12192000"/>
              <a:gd name="connsiteY8538" fmla="*/ 688051 h 1436337"/>
              <a:gd name="connsiteX8539" fmla="*/ 4349008 w 12192000"/>
              <a:gd name="connsiteY8539" fmla="*/ 682543 h 1436337"/>
              <a:gd name="connsiteX8540" fmla="*/ 2793526 w 12192000"/>
              <a:gd name="connsiteY8540" fmla="*/ 682543 h 1436337"/>
              <a:gd name="connsiteX8541" fmla="*/ 2803281 w 12192000"/>
              <a:gd name="connsiteY8541" fmla="*/ 691135 h 1436337"/>
              <a:gd name="connsiteX8542" fmla="*/ 2790169 w 12192000"/>
              <a:gd name="connsiteY8542" fmla="*/ 697082 h 1436337"/>
              <a:gd name="connsiteX8543" fmla="*/ 2780418 w 12192000"/>
              <a:gd name="connsiteY8543" fmla="*/ 688491 h 1436337"/>
              <a:gd name="connsiteX8544" fmla="*/ 2793526 w 12192000"/>
              <a:gd name="connsiteY8544" fmla="*/ 682543 h 1436337"/>
              <a:gd name="connsiteX8545" fmla="*/ 1294055 w 12192000"/>
              <a:gd name="connsiteY8545" fmla="*/ 682322 h 1436337"/>
              <a:gd name="connsiteX8546" fmla="*/ 1302590 w 12192000"/>
              <a:gd name="connsiteY8546" fmla="*/ 690033 h 1436337"/>
              <a:gd name="connsiteX8547" fmla="*/ 1291008 w 12192000"/>
              <a:gd name="connsiteY8547" fmla="*/ 695320 h 1436337"/>
              <a:gd name="connsiteX8548" fmla="*/ 1282473 w 12192000"/>
              <a:gd name="connsiteY8548" fmla="*/ 687610 h 1436337"/>
              <a:gd name="connsiteX8549" fmla="*/ 1294055 w 12192000"/>
              <a:gd name="connsiteY8549" fmla="*/ 682322 h 1436337"/>
              <a:gd name="connsiteX8550" fmla="*/ 6762398 w 12192000"/>
              <a:gd name="connsiteY8550" fmla="*/ 682103 h 1436337"/>
              <a:gd name="connsiteX8551" fmla="*/ 6771542 w 12192000"/>
              <a:gd name="connsiteY8551" fmla="*/ 690033 h 1436337"/>
              <a:gd name="connsiteX8552" fmla="*/ 6759350 w 12192000"/>
              <a:gd name="connsiteY8552" fmla="*/ 695541 h 1436337"/>
              <a:gd name="connsiteX8553" fmla="*/ 6750206 w 12192000"/>
              <a:gd name="connsiteY8553" fmla="*/ 687610 h 1436337"/>
              <a:gd name="connsiteX8554" fmla="*/ 6762398 w 12192000"/>
              <a:gd name="connsiteY8554" fmla="*/ 682103 h 1436337"/>
              <a:gd name="connsiteX8555" fmla="*/ 10909225 w 12192000"/>
              <a:gd name="connsiteY8555" fmla="*/ 682102 h 1436337"/>
              <a:gd name="connsiteX8556" fmla="*/ 10917759 w 12192000"/>
              <a:gd name="connsiteY8556" fmla="*/ 689592 h 1436337"/>
              <a:gd name="connsiteX8557" fmla="*/ 10906482 w 12192000"/>
              <a:gd name="connsiteY8557" fmla="*/ 694879 h 1436337"/>
              <a:gd name="connsiteX8558" fmla="*/ 10897948 w 12192000"/>
              <a:gd name="connsiteY8558" fmla="*/ 687389 h 1436337"/>
              <a:gd name="connsiteX8559" fmla="*/ 10909225 w 12192000"/>
              <a:gd name="connsiteY8559" fmla="*/ 682102 h 1436337"/>
              <a:gd name="connsiteX8560" fmla="*/ 9869241 w 12192000"/>
              <a:gd name="connsiteY8560" fmla="*/ 681882 h 1436337"/>
              <a:gd name="connsiteX8561" fmla="*/ 9878995 w 12192000"/>
              <a:gd name="connsiteY8561" fmla="*/ 690474 h 1436337"/>
              <a:gd name="connsiteX8562" fmla="*/ 9866192 w 12192000"/>
              <a:gd name="connsiteY8562" fmla="*/ 696422 h 1436337"/>
              <a:gd name="connsiteX8563" fmla="*/ 9856440 w 12192000"/>
              <a:gd name="connsiteY8563" fmla="*/ 687830 h 1436337"/>
              <a:gd name="connsiteX8564" fmla="*/ 9869241 w 12192000"/>
              <a:gd name="connsiteY8564" fmla="*/ 681882 h 1436337"/>
              <a:gd name="connsiteX8565" fmla="*/ 6651755 w 12192000"/>
              <a:gd name="connsiteY8565" fmla="*/ 681882 h 1436337"/>
              <a:gd name="connsiteX8566" fmla="*/ 6660899 w 12192000"/>
              <a:gd name="connsiteY8566" fmla="*/ 690033 h 1436337"/>
              <a:gd name="connsiteX8567" fmla="*/ 6648707 w 12192000"/>
              <a:gd name="connsiteY8567" fmla="*/ 695761 h 1436337"/>
              <a:gd name="connsiteX8568" fmla="*/ 6639563 w 12192000"/>
              <a:gd name="connsiteY8568" fmla="*/ 687610 h 1436337"/>
              <a:gd name="connsiteX8569" fmla="*/ 6651755 w 12192000"/>
              <a:gd name="connsiteY8569" fmla="*/ 681882 h 1436337"/>
              <a:gd name="connsiteX8570" fmla="*/ 7565550 w 12192000"/>
              <a:gd name="connsiteY8570" fmla="*/ 681221 h 1436337"/>
              <a:gd name="connsiteX8571" fmla="*/ 7574084 w 12192000"/>
              <a:gd name="connsiteY8571" fmla="*/ 688711 h 1436337"/>
              <a:gd name="connsiteX8572" fmla="*/ 7562502 w 12192000"/>
              <a:gd name="connsiteY8572" fmla="*/ 693998 h 1436337"/>
              <a:gd name="connsiteX8573" fmla="*/ 7553968 w 12192000"/>
              <a:gd name="connsiteY8573" fmla="*/ 686508 h 1436337"/>
              <a:gd name="connsiteX8574" fmla="*/ 7565550 w 12192000"/>
              <a:gd name="connsiteY8574" fmla="*/ 681221 h 1436337"/>
              <a:gd name="connsiteX8575" fmla="*/ 10743412 w 12192000"/>
              <a:gd name="connsiteY8575" fmla="*/ 680781 h 1436337"/>
              <a:gd name="connsiteX8576" fmla="*/ 10751947 w 12192000"/>
              <a:gd name="connsiteY8576" fmla="*/ 688271 h 1436337"/>
              <a:gd name="connsiteX8577" fmla="*/ 10740668 w 12192000"/>
              <a:gd name="connsiteY8577" fmla="*/ 693337 h 1436337"/>
              <a:gd name="connsiteX8578" fmla="*/ 10732135 w 12192000"/>
              <a:gd name="connsiteY8578" fmla="*/ 685847 h 1436337"/>
              <a:gd name="connsiteX8579" fmla="*/ 10743412 w 12192000"/>
              <a:gd name="connsiteY8579" fmla="*/ 680781 h 1436337"/>
              <a:gd name="connsiteX8580" fmla="*/ 9031647 w 12192000"/>
              <a:gd name="connsiteY8580" fmla="*/ 680340 h 1436337"/>
              <a:gd name="connsiteX8581" fmla="*/ 9040486 w 12192000"/>
              <a:gd name="connsiteY8581" fmla="*/ 688271 h 1436337"/>
              <a:gd name="connsiteX8582" fmla="*/ 9028598 w 12192000"/>
              <a:gd name="connsiteY8582" fmla="*/ 693778 h 1436337"/>
              <a:gd name="connsiteX8583" fmla="*/ 9019758 w 12192000"/>
              <a:gd name="connsiteY8583" fmla="*/ 685848 h 1436337"/>
              <a:gd name="connsiteX8584" fmla="*/ 9031647 w 12192000"/>
              <a:gd name="connsiteY8584" fmla="*/ 680340 h 1436337"/>
              <a:gd name="connsiteX8585" fmla="*/ 10322482 w 12192000"/>
              <a:gd name="connsiteY8585" fmla="*/ 680340 h 1436337"/>
              <a:gd name="connsiteX8586" fmla="*/ 10332236 w 12192000"/>
              <a:gd name="connsiteY8586" fmla="*/ 688932 h 1436337"/>
              <a:gd name="connsiteX8587" fmla="*/ 10319128 w 12192000"/>
              <a:gd name="connsiteY8587" fmla="*/ 694879 h 1436337"/>
              <a:gd name="connsiteX8588" fmla="*/ 10309375 w 12192000"/>
              <a:gd name="connsiteY8588" fmla="*/ 686288 h 1436337"/>
              <a:gd name="connsiteX8589" fmla="*/ 10322482 w 12192000"/>
              <a:gd name="connsiteY8589" fmla="*/ 680340 h 1436337"/>
              <a:gd name="connsiteX8590" fmla="*/ 6019596 w 12192000"/>
              <a:gd name="connsiteY8590" fmla="*/ 679899 h 1436337"/>
              <a:gd name="connsiteX8591" fmla="*/ 6028740 w 12192000"/>
              <a:gd name="connsiteY8591" fmla="*/ 688050 h 1436337"/>
              <a:gd name="connsiteX8592" fmla="*/ 6016548 w 12192000"/>
              <a:gd name="connsiteY8592" fmla="*/ 693778 h 1436337"/>
              <a:gd name="connsiteX8593" fmla="*/ 6007404 w 12192000"/>
              <a:gd name="connsiteY8593" fmla="*/ 685627 h 1436337"/>
              <a:gd name="connsiteX8594" fmla="*/ 6019596 w 12192000"/>
              <a:gd name="connsiteY8594" fmla="*/ 679899 h 1436337"/>
              <a:gd name="connsiteX8595" fmla="*/ 11639835 w 12192000"/>
              <a:gd name="connsiteY8595" fmla="*/ 679459 h 1436337"/>
              <a:gd name="connsiteX8596" fmla="*/ 11648979 w 12192000"/>
              <a:gd name="connsiteY8596" fmla="*/ 687610 h 1436337"/>
              <a:gd name="connsiteX8597" fmla="*/ 11636787 w 12192000"/>
              <a:gd name="connsiteY8597" fmla="*/ 693338 h 1436337"/>
              <a:gd name="connsiteX8598" fmla="*/ 11627642 w 12192000"/>
              <a:gd name="connsiteY8598" fmla="*/ 685187 h 1436337"/>
              <a:gd name="connsiteX8599" fmla="*/ 11639835 w 12192000"/>
              <a:gd name="connsiteY8599" fmla="*/ 679459 h 1436337"/>
              <a:gd name="connsiteX8600" fmla="*/ 4827976 w 12192000"/>
              <a:gd name="connsiteY8600" fmla="*/ 678358 h 1436337"/>
              <a:gd name="connsiteX8601" fmla="*/ 4836511 w 12192000"/>
              <a:gd name="connsiteY8601" fmla="*/ 685848 h 1436337"/>
              <a:gd name="connsiteX8602" fmla="*/ 4825233 w 12192000"/>
              <a:gd name="connsiteY8602" fmla="*/ 691135 h 1436337"/>
              <a:gd name="connsiteX8603" fmla="*/ 4816697 w 12192000"/>
              <a:gd name="connsiteY8603" fmla="*/ 683645 h 1436337"/>
              <a:gd name="connsiteX8604" fmla="*/ 4827976 w 12192000"/>
              <a:gd name="connsiteY8604" fmla="*/ 678358 h 1436337"/>
              <a:gd name="connsiteX8605" fmla="*/ 4018823 w 12192000"/>
              <a:gd name="connsiteY8605" fmla="*/ 678357 h 1436337"/>
              <a:gd name="connsiteX8606" fmla="*/ 4028582 w 12192000"/>
              <a:gd name="connsiteY8606" fmla="*/ 687169 h 1436337"/>
              <a:gd name="connsiteX8607" fmla="*/ 4015467 w 12192000"/>
              <a:gd name="connsiteY8607" fmla="*/ 693117 h 1436337"/>
              <a:gd name="connsiteX8608" fmla="*/ 4005714 w 12192000"/>
              <a:gd name="connsiteY8608" fmla="*/ 684305 h 1436337"/>
              <a:gd name="connsiteX8609" fmla="*/ 4018823 w 12192000"/>
              <a:gd name="connsiteY8609" fmla="*/ 678357 h 1436337"/>
              <a:gd name="connsiteX8610" fmla="*/ 1388213 w 12192000"/>
              <a:gd name="connsiteY8610" fmla="*/ 677917 h 1436337"/>
              <a:gd name="connsiteX8611" fmla="*/ 1397052 w 12192000"/>
              <a:gd name="connsiteY8611" fmla="*/ 685627 h 1436337"/>
              <a:gd name="connsiteX8612" fmla="*/ 1392937 w 12192000"/>
              <a:gd name="connsiteY8612" fmla="*/ 690033 h 1436337"/>
              <a:gd name="connsiteX8613" fmla="*/ 1389374 w 12192000"/>
              <a:gd name="connsiteY8613" fmla="*/ 690538 h 1436337"/>
              <a:gd name="connsiteX8614" fmla="*/ 1390935 w 12192000"/>
              <a:gd name="connsiteY8614" fmla="*/ 694219 h 1436337"/>
              <a:gd name="connsiteX8615" fmla="*/ 1386820 w 12192000"/>
              <a:gd name="connsiteY8615" fmla="*/ 698624 h 1436337"/>
              <a:gd name="connsiteX8616" fmla="*/ 1385009 w 12192000"/>
              <a:gd name="connsiteY8616" fmla="*/ 698881 h 1436337"/>
              <a:gd name="connsiteX8617" fmla="*/ 1385428 w 12192000"/>
              <a:gd name="connsiteY8617" fmla="*/ 699946 h 1436337"/>
              <a:gd name="connsiteX8618" fmla="*/ 1373236 w 12192000"/>
              <a:gd name="connsiteY8618" fmla="*/ 705674 h 1436337"/>
              <a:gd name="connsiteX8619" fmla="*/ 1364093 w 12192000"/>
              <a:gd name="connsiteY8619" fmla="*/ 697523 h 1436337"/>
              <a:gd name="connsiteX8620" fmla="*/ 1368130 w 12192000"/>
              <a:gd name="connsiteY8620" fmla="*/ 692842 h 1436337"/>
              <a:gd name="connsiteX8621" fmla="*/ 1370233 w 12192000"/>
              <a:gd name="connsiteY8621" fmla="*/ 692572 h 1436337"/>
              <a:gd name="connsiteX8622" fmla="*/ 1369904 w 12192000"/>
              <a:gd name="connsiteY8622" fmla="*/ 691795 h 1436337"/>
              <a:gd name="connsiteX8623" fmla="*/ 1374019 w 12192000"/>
              <a:gd name="connsiteY8623" fmla="*/ 687389 h 1436337"/>
              <a:gd name="connsiteX8624" fmla="*/ 1377659 w 12192000"/>
              <a:gd name="connsiteY8624" fmla="*/ 686874 h 1436337"/>
              <a:gd name="connsiteX8625" fmla="*/ 1376326 w 12192000"/>
              <a:gd name="connsiteY8625" fmla="*/ 683425 h 1436337"/>
              <a:gd name="connsiteX8626" fmla="*/ 1388213 w 12192000"/>
              <a:gd name="connsiteY8626" fmla="*/ 677917 h 1436337"/>
              <a:gd name="connsiteX8627" fmla="*/ 11951341 w 12192000"/>
              <a:gd name="connsiteY8627" fmla="*/ 677917 h 1436337"/>
              <a:gd name="connsiteX8628" fmla="*/ 11960791 w 12192000"/>
              <a:gd name="connsiteY8628" fmla="*/ 686288 h 1436337"/>
              <a:gd name="connsiteX8629" fmla="*/ 11948294 w 12192000"/>
              <a:gd name="connsiteY8629" fmla="*/ 692015 h 1436337"/>
              <a:gd name="connsiteX8630" fmla="*/ 11938845 w 12192000"/>
              <a:gd name="connsiteY8630" fmla="*/ 683644 h 1436337"/>
              <a:gd name="connsiteX8631" fmla="*/ 11951341 w 12192000"/>
              <a:gd name="connsiteY8631" fmla="*/ 677917 h 1436337"/>
              <a:gd name="connsiteX8632" fmla="*/ 4592013 w 12192000"/>
              <a:gd name="connsiteY8632" fmla="*/ 677696 h 1436337"/>
              <a:gd name="connsiteX8633" fmla="*/ 4600549 w 12192000"/>
              <a:gd name="connsiteY8633" fmla="*/ 685407 h 1436337"/>
              <a:gd name="connsiteX8634" fmla="*/ 4588970 w 12192000"/>
              <a:gd name="connsiteY8634" fmla="*/ 690694 h 1436337"/>
              <a:gd name="connsiteX8635" fmla="*/ 4580427 w 12192000"/>
              <a:gd name="connsiteY8635" fmla="*/ 682984 h 1436337"/>
              <a:gd name="connsiteX8636" fmla="*/ 4592013 w 12192000"/>
              <a:gd name="connsiteY8636" fmla="*/ 677696 h 1436337"/>
              <a:gd name="connsiteX8637" fmla="*/ 8791767 w 12192000"/>
              <a:gd name="connsiteY8637" fmla="*/ 677035 h 1436337"/>
              <a:gd name="connsiteX8638" fmla="*/ 8800606 w 12192000"/>
              <a:gd name="connsiteY8638" fmla="*/ 684746 h 1436337"/>
              <a:gd name="connsiteX8639" fmla="*/ 8789024 w 12192000"/>
              <a:gd name="connsiteY8639" fmla="*/ 690033 h 1436337"/>
              <a:gd name="connsiteX8640" fmla="*/ 8780185 w 12192000"/>
              <a:gd name="connsiteY8640" fmla="*/ 682323 h 1436337"/>
              <a:gd name="connsiteX8641" fmla="*/ 8791767 w 12192000"/>
              <a:gd name="connsiteY8641" fmla="*/ 677035 h 1436337"/>
              <a:gd name="connsiteX8642" fmla="*/ 8182469 w 12192000"/>
              <a:gd name="connsiteY8642" fmla="*/ 676815 h 1436337"/>
              <a:gd name="connsiteX8643" fmla="*/ 8191308 w 12192000"/>
              <a:gd name="connsiteY8643" fmla="*/ 684526 h 1436337"/>
              <a:gd name="connsiteX8644" fmla="*/ 8179726 w 12192000"/>
              <a:gd name="connsiteY8644" fmla="*/ 689813 h 1436337"/>
              <a:gd name="connsiteX8645" fmla="*/ 8170886 w 12192000"/>
              <a:gd name="connsiteY8645" fmla="*/ 682103 h 1436337"/>
              <a:gd name="connsiteX8646" fmla="*/ 8182469 w 12192000"/>
              <a:gd name="connsiteY8646" fmla="*/ 676815 h 1436337"/>
              <a:gd name="connsiteX8647" fmla="*/ 7778302 w 12192000"/>
              <a:gd name="connsiteY8647" fmla="*/ 676154 h 1436337"/>
              <a:gd name="connsiteX8648" fmla="*/ 7787141 w 12192000"/>
              <a:gd name="connsiteY8648" fmla="*/ 683865 h 1436337"/>
              <a:gd name="connsiteX8649" fmla="*/ 7775559 w 12192000"/>
              <a:gd name="connsiteY8649" fmla="*/ 689152 h 1436337"/>
              <a:gd name="connsiteX8650" fmla="*/ 7766720 w 12192000"/>
              <a:gd name="connsiteY8650" fmla="*/ 681441 h 1436337"/>
              <a:gd name="connsiteX8651" fmla="*/ 7778302 w 12192000"/>
              <a:gd name="connsiteY8651" fmla="*/ 676154 h 1436337"/>
              <a:gd name="connsiteX8652" fmla="*/ 6125667 w 12192000"/>
              <a:gd name="connsiteY8652" fmla="*/ 676154 h 1436337"/>
              <a:gd name="connsiteX8653" fmla="*/ 6134811 w 12192000"/>
              <a:gd name="connsiteY8653" fmla="*/ 684305 h 1436337"/>
              <a:gd name="connsiteX8654" fmla="*/ 6122619 w 12192000"/>
              <a:gd name="connsiteY8654" fmla="*/ 690033 h 1436337"/>
              <a:gd name="connsiteX8655" fmla="*/ 6113475 w 12192000"/>
              <a:gd name="connsiteY8655" fmla="*/ 681882 h 1436337"/>
              <a:gd name="connsiteX8656" fmla="*/ 6125667 w 12192000"/>
              <a:gd name="connsiteY8656" fmla="*/ 676154 h 1436337"/>
              <a:gd name="connsiteX8657" fmla="*/ 2934390 w 12192000"/>
              <a:gd name="connsiteY8657" fmla="*/ 675934 h 1436337"/>
              <a:gd name="connsiteX8658" fmla="*/ 2943538 w 12192000"/>
              <a:gd name="connsiteY8658" fmla="*/ 684085 h 1436337"/>
              <a:gd name="connsiteX8659" fmla="*/ 2931341 w 12192000"/>
              <a:gd name="connsiteY8659" fmla="*/ 689813 h 1436337"/>
              <a:gd name="connsiteX8660" fmla="*/ 2922192 w 12192000"/>
              <a:gd name="connsiteY8660" fmla="*/ 681662 h 1436337"/>
              <a:gd name="connsiteX8661" fmla="*/ 2934390 w 12192000"/>
              <a:gd name="connsiteY8661" fmla="*/ 675934 h 1436337"/>
              <a:gd name="connsiteX8662" fmla="*/ 5085065 w 12192000"/>
              <a:gd name="connsiteY8662" fmla="*/ 675097 h 1436337"/>
              <a:gd name="connsiteX8663" fmla="*/ 5093853 w 12192000"/>
              <a:gd name="connsiteY8663" fmla="*/ 682806 h 1436337"/>
              <a:gd name="connsiteX8664" fmla="*/ 5082173 w 12192000"/>
              <a:gd name="connsiteY8664" fmla="*/ 688148 h 1436337"/>
              <a:gd name="connsiteX8665" fmla="*/ 5073385 w 12192000"/>
              <a:gd name="connsiteY8665" fmla="*/ 680438 h 1436337"/>
              <a:gd name="connsiteX8666" fmla="*/ 5085065 w 12192000"/>
              <a:gd name="connsiteY8666" fmla="*/ 675097 h 1436337"/>
              <a:gd name="connsiteX8667" fmla="*/ 5250430 w 12192000"/>
              <a:gd name="connsiteY8667" fmla="*/ 675053 h 1436337"/>
              <a:gd name="connsiteX8668" fmla="*/ 5259270 w 12192000"/>
              <a:gd name="connsiteY8668" fmla="*/ 682763 h 1436337"/>
              <a:gd name="connsiteX8669" fmla="*/ 5247381 w 12192000"/>
              <a:gd name="connsiteY8669" fmla="*/ 688271 h 1436337"/>
              <a:gd name="connsiteX8670" fmla="*/ 5238540 w 12192000"/>
              <a:gd name="connsiteY8670" fmla="*/ 680561 h 1436337"/>
              <a:gd name="connsiteX8671" fmla="*/ 5250430 w 12192000"/>
              <a:gd name="connsiteY8671" fmla="*/ 675053 h 1436337"/>
              <a:gd name="connsiteX8672" fmla="*/ 6873650 w 12192000"/>
              <a:gd name="connsiteY8672" fmla="*/ 674612 h 1436337"/>
              <a:gd name="connsiteX8673" fmla="*/ 6882489 w 12192000"/>
              <a:gd name="connsiteY8673" fmla="*/ 682323 h 1436337"/>
              <a:gd name="connsiteX8674" fmla="*/ 6870906 w 12192000"/>
              <a:gd name="connsiteY8674" fmla="*/ 687610 h 1436337"/>
              <a:gd name="connsiteX8675" fmla="*/ 6862068 w 12192000"/>
              <a:gd name="connsiteY8675" fmla="*/ 679900 h 1436337"/>
              <a:gd name="connsiteX8676" fmla="*/ 6873650 w 12192000"/>
              <a:gd name="connsiteY8676" fmla="*/ 674612 h 1436337"/>
              <a:gd name="connsiteX8677" fmla="*/ 2846523 w 12192000"/>
              <a:gd name="connsiteY8677" fmla="*/ 674612 h 1436337"/>
              <a:gd name="connsiteX8678" fmla="*/ 2856887 w 12192000"/>
              <a:gd name="connsiteY8678" fmla="*/ 683645 h 1436337"/>
              <a:gd name="connsiteX8679" fmla="*/ 2843170 w 12192000"/>
              <a:gd name="connsiteY8679" fmla="*/ 689813 h 1436337"/>
              <a:gd name="connsiteX8680" fmla="*/ 2832811 w 12192000"/>
              <a:gd name="connsiteY8680" fmla="*/ 680781 h 1436337"/>
              <a:gd name="connsiteX8681" fmla="*/ 2846523 w 12192000"/>
              <a:gd name="connsiteY8681" fmla="*/ 674612 h 1436337"/>
              <a:gd name="connsiteX8682" fmla="*/ 3658492 w 12192000"/>
              <a:gd name="connsiteY8682" fmla="*/ 674392 h 1436337"/>
              <a:gd name="connsiteX8683" fmla="*/ 3668860 w 12192000"/>
              <a:gd name="connsiteY8683" fmla="*/ 683424 h 1436337"/>
              <a:gd name="connsiteX8684" fmla="*/ 3655134 w 12192000"/>
              <a:gd name="connsiteY8684" fmla="*/ 689813 h 1436337"/>
              <a:gd name="connsiteX8685" fmla="*/ 3644768 w 12192000"/>
              <a:gd name="connsiteY8685" fmla="*/ 680781 h 1436337"/>
              <a:gd name="connsiteX8686" fmla="*/ 3658492 w 12192000"/>
              <a:gd name="connsiteY8686" fmla="*/ 674392 h 1436337"/>
              <a:gd name="connsiteX8687" fmla="*/ 4925830 w 12192000"/>
              <a:gd name="connsiteY8687" fmla="*/ 673291 h 1436337"/>
              <a:gd name="connsiteX8688" fmla="*/ 4934364 w 12192000"/>
              <a:gd name="connsiteY8688" fmla="*/ 680781 h 1436337"/>
              <a:gd name="connsiteX8689" fmla="*/ 4923085 w 12192000"/>
              <a:gd name="connsiteY8689" fmla="*/ 686068 h 1436337"/>
              <a:gd name="connsiteX8690" fmla="*/ 4914549 w 12192000"/>
              <a:gd name="connsiteY8690" fmla="*/ 678578 h 1436337"/>
              <a:gd name="connsiteX8691" fmla="*/ 4925830 w 12192000"/>
              <a:gd name="connsiteY8691" fmla="*/ 673291 h 1436337"/>
              <a:gd name="connsiteX8692" fmla="*/ 4732562 w 12192000"/>
              <a:gd name="connsiteY8692" fmla="*/ 673291 h 1436337"/>
              <a:gd name="connsiteX8693" fmla="*/ 4741098 w 12192000"/>
              <a:gd name="connsiteY8693" fmla="*/ 680781 h 1436337"/>
              <a:gd name="connsiteX8694" fmla="*/ 4729817 w 12192000"/>
              <a:gd name="connsiteY8694" fmla="*/ 686068 h 1436337"/>
              <a:gd name="connsiteX8695" fmla="*/ 4721282 w 12192000"/>
              <a:gd name="connsiteY8695" fmla="*/ 678578 h 1436337"/>
              <a:gd name="connsiteX8696" fmla="*/ 4732562 w 12192000"/>
              <a:gd name="connsiteY8696" fmla="*/ 673291 h 1436337"/>
              <a:gd name="connsiteX8697" fmla="*/ 4400847 w 12192000"/>
              <a:gd name="connsiteY8697" fmla="*/ 673291 h 1436337"/>
              <a:gd name="connsiteX8698" fmla="*/ 4409685 w 12192000"/>
              <a:gd name="connsiteY8698" fmla="*/ 681221 h 1436337"/>
              <a:gd name="connsiteX8699" fmla="*/ 4397798 w 12192000"/>
              <a:gd name="connsiteY8699" fmla="*/ 686728 h 1436337"/>
              <a:gd name="connsiteX8700" fmla="*/ 4388959 w 12192000"/>
              <a:gd name="connsiteY8700" fmla="*/ 678798 h 1436337"/>
              <a:gd name="connsiteX8701" fmla="*/ 4400847 w 12192000"/>
              <a:gd name="connsiteY8701" fmla="*/ 673291 h 1436337"/>
              <a:gd name="connsiteX8702" fmla="*/ 11083571 w 12192000"/>
              <a:gd name="connsiteY8702" fmla="*/ 673070 h 1436337"/>
              <a:gd name="connsiteX8703" fmla="*/ 11092410 w 12192000"/>
              <a:gd name="connsiteY8703" fmla="*/ 680781 h 1436337"/>
              <a:gd name="connsiteX8704" fmla="*/ 11080828 w 12192000"/>
              <a:gd name="connsiteY8704" fmla="*/ 686068 h 1436337"/>
              <a:gd name="connsiteX8705" fmla="*/ 11071989 w 12192000"/>
              <a:gd name="connsiteY8705" fmla="*/ 678358 h 1436337"/>
              <a:gd name="connsiteX8706" fmla="*/ 11083571 w 12192000"/>
              <a:gd name="connsiteY8706" fmla="*/ 673070 h 1436337"/>
              <a:gd name="connsiteX8707" fmla="*/ 908194 w 12192000"/>
              <a:gd name="connsiteY8707" fmla="*/ 672850 h 1436337"/>
              <a:gd name="connsiteX8708" fmla="*/ 916728 w 12192000"/>
              <a:gd name="connsiteY8708" fmla="*/ 680560 h 1436337"/>
              <a:gd name="connsiteX8709" fmla="*/ 905146 w 12192000"/>
              <a:gd name="connsiteY8709" fmla="*/ 685847 h 1436337"/>
              <a:gd name="connsiteX8710" fmla="*/ 896612 w 12192000"/>
              <a:gd name="connsiteY8710" fmla="*/ 678137 h 1436337"/>
              <a:gd name="connsiteX8711" fmla="*/ 908194 w 12192000"/>
              <a:gd name="connsiteY8711" fmla="*/ 672850 h 1436337"/>
              <a:gd name="connsiteX8712" fmla="*/ 10210619 w 12192000"/>
              <a:gd name="connsiteY8712" fmla="*/ 672630 h 1436337"/>
              <a:gd name="connsiteX8713" fmla="*/ 10220374 w 12192000"/>
              <a:gd name="connsiteY8713" fmla="*/ 681221 h 1436337"/>
              <a:gd name="connsiteX8714" fmla="*/ 10207267 w 12192000"/>
              <a:gd name="connsiteY8714" fmla="*/ 687169 h 1436337"/>
              <a:gd name="connsiteX8715" fmla="*/ 10197513 w 12192000"/>
              <a:gd name="connsiteY8715" fmla="*/ 678578 h 1436337"/>
              <a:gd name="connsiteX8716" fmla="*/ 10210619 w 12192000"/>
              <a:gd name="connsiteY8716" fmla="*/ 672630 h 1436337"/>
              <a:gd name="connsiteX8717" fmla="*/ 6231738 w 12192000"/>
              <a:gd name="connsiteY8717" fmla="*/ 672630 h 1436337"/>
              <a:gd name="connsiteX8718" fmla="*/ 6240882 w 12192000"/>
              <a:gd name="connsiteY8718" fmla="*/ 680781 h 1436337"/>
              <a:gd name="connsiteX8719" fmla="*/ 6228690 w 12192000"/>
              <a:gd name="connsiteY8719" fmla="*/ 686508 h 1436337"/>
              <a:gd name="connsiteX8720" fmla="*/ 6219546 w 12192000"/>
              <a:gd name="connsiteY8720" fmla="*/ 678358 h 1436337"/>
              <a:gd name="connsiteX8721" fmla="*/ 6231738 w 12192000"/>
              <a:gd name="connsiteY8721" fmla="*/ 672630 h 1436337"/>
              <a:gd name="connsiteX8722" fmla="*/ 10549253 w 12192000"/>
              <a:gd name="connsiteY8722" fmla="*/ 672189 h 1436337"/>
              <a:gd name="connsiteX8723" fmla="*/ 10557788 w 12192000"/>
              <a:gd name="connsiteY8723" fmla="*/ 679679 h 1436337"/>
              <a:gd name="connsiteX8724" fmla="*/ 10546511 w 12192000"/>
              <a:gd name="connsiteY8724" fmla="*/ 684746 h 1436337"/>
              <a:gd name="connsiteX8725" fmla="*/ 10537977 w 12192000"/>
              <a:gd name="connsiteY8725" fmla="*/ 677256 h 1436337"/>
              <a:gd name="connsiteX8726" fmla="*/ 10549253 w 12192000"/>
              <a:gd name="connsiteY8726" fmla="*/ 672189 h 1436337"/>
              <a:gd name="connsiteX8727" fmla="*/ 599725 w 12192000"/>
              <a:gd name="connsiteY8727" fmla="*/ 671308 h 1436337"/>
              <a:gd name="connsiteX8728" fmla="*/ 608563 w 12192000"/>
              <a:gd name="connsiteY8728" fmla="*/ 679018 h 1436337"/>
              <a:gd name="connsiteX8729" fmla="*/ 596676 w 12192000"/>
              <a:gd name="connsiteY8729" fmla="*/ 684305 h 1436337"/>
              <a:gd name="connsiteX8730" fmla="*/ 587837 w 12192000"/>
              <a:gd name="connsiteY8730" fmla="*/ 676595 h 1436337"/>
              <a:gd name="connsiteX8731" fmla="*/ 599725 w 12192000"/>
              <a:gd name="connsiteY8731" fmla="*/ 671308 h 1436337"/>
              <a:gd name="connsiteX8732" fmla="*/ 9435813 w 12192000"/>
              <a:gd name="connsiteY8732" fmla="*/ 670868 h 1436337"/>
              <a:gd name="connsiteX8733" fmla="*/ 9445263 w 12192000"/>
              <a:gd name="connsiteY8733" fmla="*/ 679018 h 1436337"/>
              <a:gd name="connsiteX8734" fmla="*/ 9432764 w 12192000"/>
              <a:gd name="connsiteY8734" fmla="*/ 684746 h 1436337"/>
              <a:gd name="connsiteX8735" fmla="*/ 9423317 w 12192000"/>
              <a:gd name="connsiteY8735" fmla="*/ 676595 h 1436337"/>
              <a:gd name="connsiteX8736" fmla="*/ 9435813 w 12192000"/>
              <a:gd name="connsiteY8736" fmla="*/ 670868 h 1436337"/>
              <a:gd name="connsiteX8737" fmla="*/ 7460898 w 12192000"/>
              <a:gd name="connsiteY8737" fmla="*/ 670817 h 1436337"/>
              <a:gd name="connsiteX8738" fmla="*/ 7469433 w 12192000"/>
              <a:gd name="connsiteY8738" fmla="*/ 678273 h 1436337"/>
              <a:gd name="connsiteX8739" fmla="*/ 7458105 w 12192000"/>
              <a:gd name="connsiteY8739" fmla="*/ 683433 h 1436337"/>
              <a:gd name="connsiteX8740" fmla="*/ 7449569 w 12192000"/>
              <a:gd name="connsiteY8740" fmla="*/ 675976 h 1436337"/>
              <a:gd name="connsiteX8741" fmla="*/ 7460898 w 12192000"/>
              <a:gd name="connsiteY8741" fmla="*/ 670817 h 1436337"/>
              <a:gd name="connsiteX8742" fmla="*/ 9984761 w 12192000"/>
              <a:gd name="connsiteY8742" fmla="*/ 670427 h 1436337"/>
              <a:gd name="connsiteX8743" fmla="*/ 9994515 w 12192000"/>
              <a:gd name="connsiteY8743" fmla="*/ 679018 h 1436337"/>
              <a:gd name="connsiteX8744" fmla="*/ 9981409 w 12192000"/>
              <a:gd name="connsiteY8744" fmla="*/ 684966 h 1436337"/>
              <a:gd name="connsiteX8745" fmla="*/ 9971655 w 12192000"/>
              <a:gd name="connsiteY8745" fmla="*/ 676375 h 1436337"/>
              <a:gd name="connsiteX8746" fmla="*/ 9984761 w 12192000"/>
              <a:gd name="connsiteY8746" fmla="*/ 670427 h 1436337"/>
              <a:gd name="connsiteX8747" fmla="*/ 6548732 w 12192000"/>
              <a:gd name="connsiteY8747" fmla="*/ 669325 h 1436337"/>
              <a:gd name="connsiteX8748" fmla="*/ 6557876 w 12192000"/>
              <a:gd name="connsiteY8748" fmla="*/ 677476 h 1436337"/>
              <a:gd name="connsiteX8749" fmla="*/ 6545684 w 12192000"/>
              <a:gd name="connsiteY8749" fmla="*/ 683204 h 1436337"/>
              <a:gd name="connsiteX8750" fmla="*/ 6536540 w 12192000"/>
              <a:gd name="connsiteY8750" fmla="*/ 675053 h 1436337"/>
              <a:gd name="connsiteX8751" fmla="*/ 6548732 w 12192000"/>
              <a:gd name="connsiteY8751" fmla="*/ 669325 h 1436337"/>
              <a:gd name="connsiteX8752" fmla="*/ 6337809 w 12192000"/>
              <a:gd name="connsiteY8752" fmla="*/ 668885 h 1436337"/>
              <a:gd name="connsiteX8753" fmla="*/ 6346953 w 12192000"/>
              <a:gd name="connsiteY8753" fmla="*/ 677036 h 1436337"/>
              <a:gd name="connsiteX8754" fmla="*/ 6334761 w 12192000"/>
              <a:gd name="connsiteY8754" fmla="*/ 682763 h 1436337"/>
              <a:gd name="connsiteX8755" fmla="*/ 6325617 w 12192000"/>
              <a:gd name="connsiteY8755" fmla="*/ 674612 h 1436337"/>
              <a:gd name="connsiteX8756" fmla="*/ 6337809 w 12192000"/>
              <a:gd name="connsiteY8756" fmla="*/ 668885 h 1436337"/>
              <a:gd name="connsiteX8757" fmla="*/ 5526582 w 12192000"/>
              <a:gd name="connsiteY8757" fmla="*/ 668885 h 1436337"/>
              <a:gd name="connsiteX8758" fmla="*/ 5535727 w 12192000"/>
              <a:gd name="connsiteY8758" fmla="*/ 676815 h 1436337"/>
              <a:gd name="connsiteX8759" fmla="*/ 5523838 w 12192000"/>
              <a:gd name="connsiteY8759" fmla="*/ 682323 h 1436337"/>
              <a:gd name="connsiteX8760" fmla="*/ 5514693 w 12192000"/>
              <a:gd name="connsiteY8760" fmla="*/ 674392 h 1436337"/>
              <a:gd name="connsiteX8761" fmla="*/ 5526582 w 12192000"/>
              <a:gd name="connsiteY8761" fmla="*/ 668885 h 1436337"/>
              <a:gd name="connsiteX8762" fmla="*/ 2399795 w 12192000"/>
              <a:gd name="connsiteY8762" fmla="*/ 668885 h 1436337"/>
              <a:gd name="connsiteX8763" fmla="*/ 2408937 w 12192000"/>
              <a:gd name="connsiteY8763" fmla="*/ 676815 h 1436337"/>
              <a:gd name="connsiteX8764" fmla="*/ 2396747 w 12192000"/>
              <a:gd name="connsiteY8764" fmla="*/ 682323 h 1436337"/>
              <a:gd name="connsiteX8765" fmla="*/ 2387604 w 12192000"/>
              <a:gd name="connsiteY8765" fmla="*/ 674392 h 1436337"/>
              <a:gd name="connsiteX8766" fmla="*/ 2399795 w 12192000"/>
              <a:gd name="connsiteY8766" fmla="*/ 668885 h 1436337"/>
              <a:gd name="connsiteX8767" fmla="*/ 7168088 w 12192000"/>
              <a:gd name="connsiteY8767" fmla="*/ 668444 h 1436337"/>
              <a:gd name="connsiteX8768" fmla="*/ 7176318 w 12192000"/>
              <a:gd name="connsiteY8768" fmla="*/ 675714 h 1436337"/>
              <a:gd name="connsiteX8769" fmla="*/ 7165345 w 12192000"/>
              <a:gd name="connsiteY8769" fmla="*/ 680781 h 1436337"/>
              <a:gd name="connsiteX8770" fmla="*/ 7157116 w 12192000"/>
              <a:gd name="connsiteY8770" fmla="*/ 673511 h 1436337"/>
              <a:gd name="connsiteX8771" fmla="*/ 7168088 w 12192000"/>
              <a:gd name="connsiteY8771" fmla="*/ 668444 h 1436337"/>
              <a:gd name="connsiteX8772" fmla="*/ 10098453 w 12192000"/>
              <a:gd name="connsiteY8772" fmla="*/ 668224 h 1436337"/>
              <a:gd name="connsiteX8773" fmla="*/ 10108205 w 12192000"/>
              <a:gd name="connsiteY8773" fmla="*/ 676815 h 1436337"/>
              <a:gd name="connsiteX8774" fmla="*/ 10095099 w 12192000"/>
              <a:gd name="connsiteY8774" fmla="*/ 682763 h 1436337"/>
              <a:gd name="connsiteX8775" fmla="*/ 10085346 w 12192000"/>
              <a:gd name="connsiteY8775" fmla="*/ 674172 h 1436337"/>
              <a:gd name="connsiteX8776" fmla="*/ 10098453 w 12192000"/>
              <a:gd name="connsiteY8776" fmla="*/ 668224 h 1436337"/>
              <a:gd name="connsiteX8777" fmla="*/ 2000800 w 12192000"/>
              <a:gd name="connsiteY8777" fmla="*/ 668004 h 1436337"/>
              <a:gd name="connsiteX8778" fmla="*/ 2009943 w 12192000"/>
              <a:gd name="connsiteY8778" fmla="*/ 676154 h 1436337"/>
              <a:gd name="connsiteX8779" fmla="*/ 1997752 w 12192000"/>
              <a:gd name="connsiteY8779" fmla="*/ 681882 h 1436337"/>
              <a:gd name="connsiteX8780" fmla="*/ 1988608 w 12192000"/>
              <a:gd name="connsiteY8780" fmla="*/ 673731 h 1436337"/>
              <a:gd name="connsiteX8781" fmla="*/ 2000800 w 12192000"/>
              <a:gd name="connsiteY8781" fmla="*/ 668004 h 1436337"/>
              <a:gd name="connsiteX8782" fmla="*/ 2821965 w 12192000"/>
              <a:gd name="connsiteY8782" fmla="*/ 667699 h 1436337"/>
              <a:gd name="connsiteX8783" fmla="*/ 2832066 w 12192000"/>
              <a:gd name="connsiteY8783" fmla="*/ 676452 h 1436337"/>
              <a:gd name="connsiteX8784" fmla="*/ 2818692 w 12192000"/>
              <a:gd name="connsiteY8784" fmla="*/ 682490 h 1436337"/>
              <a:gd name="connsiteX8785" fmla="*/ 2808589 w 12192000"/>
              <a:gd name="connsiteY8785" fmla="*/ 673737 h 1436337"/>
              <a:gd name="connsiteX8786" fmla="*/ 2821965 w 12192000"/>
              <a:gd name="connsiteY8786" fmla="*/ 667699 h 1436337"/>
              <a:gd name="connsiteX8787" fmla="*/ 7263491 w 12192000"/>
              <a:gd name="connsiteY8787" fmla="*/ 667563 h 1436337"/>
              <a:gd name="connsiteX8788" fmla="*/ 7271721 w 12192000"/>
              <a:gd name="connsiteY8788" fmla="*/ 674833 h 1436337"/>
              <a:gd name="connsiteX8789" fmla="*/ 7260748 w 12192000"/>
              <a:gd name="connsiteY8789" fmla="*/ 679900 h 1436337"/>
              <a:gd name="connsiteX8790" fmla="*/ 7252518 w 12192000"/>
              <a:gd name="connsiteY8790" fmla="*/ 672630 h 1436337"/>
              <a:gd name="connsiteX8791" fmla="*/ 7263491 w 12192000"/>
              <a:gd name="connsiteY8791" fmla="*/ 667563 h 1436337"/>
              <a:gd name="connsiteX8792" fmla="*/ 8083408 w 12192000"/>
              <a:gd name="connsiteY8792" fmla="*/ 667563 h 1436337"/>
              <a:gd name="connsiteX8793" fmla="*/ 8092247 w 12192000"/>
              <a:gd name="connsiteY8793" fmla="*/ 675273 h 1436337"/>
              <a:gd name="connsiteX8794" fmla="*/ 8080665 w 12192000"/>
              <a:gd name="connsiteY8794" fmla="*/ 680560 h 1436337"/>
              <a:gd name="connsiteX8795" fmla="*/ 8071825 w 12192000"/>
              <a:gd name="connsiteY8795" fmla="*/ 672850 h 1436337"/>
              <a:gd name="connsiteX8796" fmla="*/ 8083408 w 12192000"/>
              <a:gd name="connsiteY8796" fmla="*/ 667563 h 1436337"/>
              <a:gd name="connsiteX8797" fmla="*/ 109743 w 12192000"/>
              <a:gd name="connsiteY8797" fmla="*/ 667097 h 1436337"/>
              <a:gd name="connsiteX8798" fmla="*/ 118532 w 12192000"/>
              <a:gd name="connsiteY8798" fmla="*/ 674806 h 1436337"/>
              <a:gd name="connsiteX8799" fmla="*/ 106854 w 12192000"/>
              <a:gd name="connsiteY8799" fmla="*/ 680148 h 1436337"/>
              <a:gd name="connsiteX8800" fmla="*/ 98067 w 12192000"/>
              <a:gd name="connsiteY8800" fmla="*/ 672439 h 1436337"/>
              <a:gd name="connsiteX8801" fmla="*/ 109743 w 12192000"/>
              <a:gd name="connsiteY8801" fmla="*/ 667097 h 1436337"/>
              <a:gd name="connsiteX8802" fmla="*/ 10844606 w 12192000"/>
              <a:gd name="connsiteY8802" fmla="*/ 666902 h 1436337"/>
              <a:gd name="connsiteX8803" fmla="*/ 10853141 w 12192000"/>
              <a:gd name="connsiteY8803" fmla="*/ 674392 h 1436337"/>
              <a:gd name="connsiteX8804" fmla="*/ 10841863 w 12192000"/>
              <a:gd name="connsiteY8804" fmla="*/ 679459 h 1436337"/>
              <a:gd name="connsiteX8805" fmla="*/ 10833329 w 12192000"/>
              <a:gd name="connsiteY8805" fmla="*/ 671969 h 1436337"/>
              <a:gd name="connsiteX8806" fmla="*/ 10844606 w 12192000"/>
              <a:gd name="connsiteY8806" fmla="*/ 666902 h 1436337"/>
              <a:gd name="connsiteX8807" fmla="*/ 11449637 w 12192000"/>
              <a:gd name="connsiteY8807" fmla="*/ 666021 h 1436337"/>
              <a:gd name="connsiteX8808" fmla="*/ 11458782 w 12192000"/>
              <a:gd name="connsiteY8808" fmla="*/ 673951 h 1436337"/>
              <a:gd name="connsiteX8809" fmla="*/ 11446590 w 12192000"/>
              <a:gd name="connsiteY8809" fmla="*/ 679459 h 1436337"/>
              <a:gd name="connsiteX8810" fmla="*/ 11437446 w 12192000"/>
              <a:gd name="connsiteY8810" fmla="*/ 671528 h 1436337"/>
              <a:gd name="connsiteX8811" fmla="*/ 11449637 w 12192000"/>
              <a:gd name="connsiteY8811" fmla="*/ 666021 h 1436337"/>
              <a:gd name="connsiteX8812" fmla="*/ 6443880 w 12192000"/>
              <a:gd name="connsiteY8812" fmla="*/ 666021 h 1436337"/>
              <a:gd name="connsiteX8813" fmla="*/ 6453024 w 12192000"/>
              <a:gd name="connsiteY8813" fmla="*/ 674172 h 1436337"/>
              <a:gd name="connsiteX8814" fmla="*/ 6440832 w 12192000"/>
              <a:gd name="connsiteY8814" fmla="*/ 679900 h 1436337"/>
              <a:gd name="connsiteX8815" fmla="*/ 6431688 w 12192000"/>
              <a:gd name="connsiteY8815" fmla="*/ 671749 h 1436337"/>
              <a:gd name="connsiteX8816" fmla="*/ 6443880 w 12192000"/>
              <a:gd name="connsiteY8816" fmla="*/ 666021 h 1436337"/>
              <a:gd name="connsiteX8817" fmla="*/ 7881630 w 12192000"/>
              <a:gd name="connsiteY8817" fmla="*/ 665580 h 1436337"/>
              <a:gd name="connsiteX8818" fmla="*/ 7890469 w 12192000"/>
              <a:gd name="connsiteY8818" fmla="*/ 673291 h 1436337"/>
              <a:gd name="connsiteX8819" fmla="*/ 7878886 w 12192000"/>
              <a:gd name="connsiteY8819" fmla="*/ 678578 h 1436337"/>
              <a:gd name="connsiteX8820" fmla="*/ 7870047 w 12192000"/>
              <a:gd name="connsiteY8820" fmla="*/ 670868 h 1436337"/>
              <a:gd name="connsiteX8821" fmla="*/ 7881630 w 12192000"/>
              <a:gd name="connsiteY8821" fmla="*/ 665580 h 1436337"/>
              <a:gd name="connsiteX8822" fmla="*/ 2881932 w 12192000"/>
              <a:gd name="connsiteY8822" fmla="*/ 665360 h 1436337"/>
              <a:gd name="connsiteX8823" fmla="*/ 2885101 w 12192000"/>
              <a:gd name="connsiteY8823" fmla="*/ 666671 h 1436337"/>
              <a:gd name="connsiteX8824" fmla="*/ 2886579 w 12192000"/>
              <a:gd name="connsiteY8824" fmla="*/ 666461 h 1436337"/>
              <a:gd name="connsiteX8825" fmla="*/ 2895413 w 12192000"/>
              <a:gd name="connsiteY8825" fmla="*/ 674392 h 1436337"/>
              <a:gd name="connsiteX8826" fmla="*/ 2883535 w 12192000"/>
              <a:gd name="connsiteY8826" fmla="*/ 679899 h 1436337"/>
              <a:gd name="connsiteX8827" fmla="*/ 2882283 w 12192000"/>
              <a:gd name="connsiteY8827" fmla="*/ 679394 h 1436337"/>
              <a:gd name="connsiteX8828" fmla="*/ 2878881 w 12192000"/>
              <a:gd name="connsiteY8828" fmla="*/ 679899 h 1436337"/>
              <a:gd name="connsiteX8829" fmla="*/ 2869129 w 12192000"/>
              <a:gd name="connsiteY8829" fmla="*/ 671308 h 1436337"/>
              <a:gd name="connsiteX8830" fmla="*/ 2881932 w 12192000"/>
              <a:gd name="connsiteY8830" fmla="*/ 665360 h 1436337"/>
              <a:gd name="connsiteX8831" fmla="*/ 11264320 w 12192000"/>
              <a:gd name="connsiteY8831" fmla="*/ 664699 h 1436337"/>
              <a:gd name="connsiteX8832" fmla="*/ 11273159 w 12192000"/>
              <a:gd name="connsiteY8832" fmla="*/ 672630 h 1436337"/>
              <a:gd name="connsiteX8833" fmla="*/ 11261271 w 12192000"/>
              <a:gd name="connsiteY8833" fmla="*/ 678137 h 1436337"/>
              <a:gd name="connsiteX8834" fmla="*/ 11252431 w 12192000"/>
              <a:gd name="connsiteY8834" fmla="*/ 670207 h 1436337"/>
              <a:gd name="connsiteX8835" fmla="*/ 11264320 w 12192000"/>
              <a:gd name="connsiteY8835" fmla="*/ 664699 h 1436337"/>
              <a:gd name="connsiteX8836" fmla="*/ 2786609 w 12192000"/>
              <a:gd name="connsiteY8836" fmla="*/ 664699 h 1436337"/>
              <a:gd name="connsiteX8837" fmla="*/ 2795443 w 12192000"/>
              <a:gd name="connsiteY8837" fmla="*/ 672630 h 1436337"/>
              <a:gd name="connsiteX8838" fmla="*/ 2783557 w 12192000"/>
              <a:gd name="connsiteY8838" fmla="*/ 678137 h 1436337"/>
              <a:gd name="connsiteX8839" fmla="*/ 2774728 w 12192000"/>
              <a:gd name="connsiteY8839" fmla="*/ 670207 h 1436337"/>
              <a:gd name="connsiteX8840" fmla="*/ 2786609 w 12192000"/>
              <a:gd name="connsiteY8840" fmla="*/ 664699 h 1436337"/>
              <a:gd name="connsiteX8841" fmla="*/ 6977892 w 12192000"/>
              <a:gd name="connsiteY8841" fmla="*/ 664038 h 1436337"/>
              <a:gd name="connsiteX8842" fmla="*/ 6986427 w 12192000"/>
              <a:gd name="connsiteY8842" fmla="*/ 671528 h 1436337"/>
              <a:gd name="connsiteX8843" fmla="*/ 6975148 w 12192000"/>
              <a:gd name="connsiteY8843" fmla="*/ 676595 h 1436337"/>
              <a:gd name="connsiteX8844" fmla="*/ 6966615 w 12192000"/>
              <a:gd name="connsiteY8844" fmla="*/ 669105 h 1436337"/>
              <a:gd name="connsiteX8845" fmla="*/ 6977892 w 12192000"/>
              <a:gd name="connsiteY8845" fmla="*/ 664038 h 1436337"/>
              <a:gd name="connsiteX8846" fmla="*/ 7983129 w 12192000"/>
              <a:gd name="connsiteY8846" fmla="*/ 662937 h 1436337"/>
              <a:gd name="connsiteX8847" fmla="*/ 7991968 w 12192000"/>
              <a:gd name="connsiteY8847" fmla="*/ 670647 h 1436337"/>
              <a:gd name="connsiteX8848" fmla="*/ 7980385 w 12192000"/>
              <a:gd name="connsiteY8848" fmla="*/ 675934 h 1436337"/>
              <a:gd name="connsiteX8849" fmla="*/ 7971546 w 12192000"/>
              <a:gd name="connsiteY8849" fmla="*/ 668224 h 1436337"/>
              <a:gd name="connsiteX8850" fmla="*/ 7983129 w 12192000"/>
              <a:gd name="connsiteY8850" fmla="*/ 662937 h 1436337"/>
              <a:gd name="connsiteX8851" fmla="*/ 6771542 w 12192000"/>
              <a:gd name="connsiteY8851" fmla="*/ 662717 h 1436337"/>
              <a:gd name="connsiteX8852" fmla="*/ 6780381 w 12192000"/>
              <a:gd name="connsiteY8852" fmla="*/ 670647 h 1436337"/>
              <a:gd name="connsiteX8853" fmla="*/ 6768494 w 12192000"/>
              <a:gd name="connsiteY8853" fmla="*/ 676154 h 1436337"/>
              <a:gd name="connsiteX8854" fmla="*/ 6759654 w 12192000"/>
              <a:gd name="connsiteY8854" fmla="*/ 668224 h 1436337"/>
              <a:gd name="connsiteX8855" fmla="*/ 6771542 w 12192000"/>
              <a:gd name="connsiteY8855" fmla="*/ 662717 h 1436337"/>
              <a:gd name="connsiteX8856" fmla="*/ 3845346 w 12192000"/>
              <a:gd name="connsiteY8856" fmla="*/ 662716 h 1436337"/>
              <a:gd name="connsiteX8857" fmla="*/ 3855408 w 12192000"/>
              <a:gd name="connsiteY8857" fmla="*/ 671528 h 1436337"/>
              <a:gd name="connsiteX8858" fmla="*/ 3841991 w 12192000"/>
              <a:gd name="connsiteY8858" fmla="*/ 677696 h 1436337"/>
              <a:gd name="connsiteX8859" fmla="*/ 3831940 w 12192000"/>
              <a:gd name="connsiteY8859" fmla="*/ 668884 h 1436337"/>
              <a:gd name="connsiteX8860" fmla="*/ 3845346 w 12192000"/>
              <a:gd name="connsiteY8860" fmla="*/ 662716 h 1436337"/>
              <a:gd name="connsiteX8861" fmla="*/ 10683671 w 12192000"/>
              <a:gd name="connsiteY8861" fmla="*/ 662496 h 1436337"/>
              <a:gd name="connsiteX8862" fmla="*/ 10691900 w 12192000"/>
              <a:gd name="connsiteY8862" fmla="*/ 669766 h 1436337"/>
              <a:gd name="connsiteX8863" fmla="*/ 10680928 w 12192000"/>
              <a:gd name="connsiteY8863" fmla="*/ 674833 h 1436337"/>
              <a:gd name="connsiteX8864" fmla="*/ 10672699 w 12192000"/>
              <a:gd name="connsiteY8864" fmla="*/ 667563 h 1436337"/>
              <a:gd name="connsiteX8865" fmla="*/ 10683671 w 12192000"/>
              <a:gd name="connsiteY8865" fmla="*/ 662496 h 1436337"/>
              <a:gd name="connsiteX8866" fmla="*/ 4451162 w 12192000"/>
              <a:gd name="connsiteY8866" fmla="*/ 662496 h 1436337"/>
              <a:gd name="connsiteX8867" fmla="*/ 4460001 w 12192000"/>
              <a:gd name="connsiteY8867" fmla="*/ 670207 h 1436337"/>
              <a:gd name="connsiteX8868" fmla="*/ 4448419 w 12192000"/>
              <a:gd name="connsiteY8868" fmla="*/ 675494 h 1436337"/>
              <a:gd name="connsiteX8869" fmla="*/ 4439576 w 12192000"/>
              <a:gd name="connsiteY8869" fmla="*/ 667784 h 1436337"/>
              <a:gd name="connsiteX8870" fmla="*/ 4451162 w 12192000"/>
              <a:gd name="connsiteY8870" fmla="*/ 662496 h 1436337"/>
              <a:gd name="connsiteX8871" fmla="*/ 1395726 w 12192000"/>
              <a:gd name="connsiteY8871" fmla="*/ 662383 h 1436337"/>
              <a:gd name="connsiteX8872" fmla="*/ 1404515 w 12192000"/>
              <a:gd name="connsiteY8872" fmla="*/ 670092 h 1436337"/>
              <a:gd name="connsiteX8873" fmla="*/ 1392837 w 12192000"/>
              <a:gd name="connsiteY8873" fmla="*/ 675434 h 1436337"/>
              <a:gd name="connsiteX8874" fmla="*/ 1384050 w 12192000"/>
              <a:gd name="connsiteY8874" fmla="*/ 667725 h 1436337"/>
              <a:gd name="connsiteX8875" fmla="*/ 1395726 w 12192000"/>
              <a:gd name="connsiteY8875" fmla="*/ 662383 h 1436337"/>
              <a:gd name="connsiteX8876" fmla="*/ 10587354 w 12192000"/>
              <a:gd name="connsiteY8876" fmla="*/ 662276 h 1436337"/>
              <a:gd name="connsiteX8877" fmla="*/ 10595584 w 12192000"/>
              <a:gd name="connsiteY8877" fmla="*/ 669546 h 1436337"/>
              <a:gd name="connsiteX8878" fmla="*/ 10584611 w 12192000"/>
              <a:gd name="connsiteY8878" fmla="*/ 674613 h 1436337"/>
              <a:gd name="connsiteX8879" fmla="*/ 10576380 w 12192000"/>
              <a:gd name="connsiteY8879" fmla="*/ 667343 h 1436337"/>
              <a:gd name="connsiteX8880" fmla="*/ 10587354 w 12192000"/>
              <a:gd name="connsiteY8880" fmla="*/ 662276 h 1436337"/>
              <a:gd name="connsiteX8881" fmla="*/ 9285851 w 12192000"/>
              <a:gd name="connsiteY8881" fmla="*/ 661835 h 1436337"/>
              <a:gd name="connsiteX8882" fmla="*/ 9294995 w 12192000"/>
              <a:gd name="connsiteY8882" fmla="*/ 669986 h 1436337"/>
              <a:gd name="connsiteX8883" fmla="*/ 9282802 w 12192000"/>
              <a:gd name="connsiteY8883" fmla="*/ 675494 h 1436337"/>
              <a:gd name="connsiteX8884" fmla="*/ 9273660 w 12192000"/>
              <a:gd name="connsiteY8884" fmla="*/ 667343 h 1436337"/>
              <a:gd name="connsiteX8885" fmla="*/ 9285851 w 12192000"/>
              <a:gd name="connsiteY8885" fmla="*/ 661835 h 1436337"/>
              <a:gd name="connsiteX8886" fmla="*/ 10372469 w 12192000"/>
              <a:gd name="connsiteY8886" fmla="*/ 661395 h 1436337"/>
              <a:gd name="connsiteX8887" fmla="*/ 10381919 w 12192000"/>
              <a:gd name="connsiteY8887" fmla="*/ 669766 h 1436337"/>
              <a:gd name="connsiteX8888" fmla="*/ 10369116 w 12192000"/>
              <a:gd name="connsiteY8888" fmla="*/ 675714 h 1436337"/>
              <a:gd name="connsiteX8889" fmla="*/ 10359667 w 12192000"/>
              <a:gd name="connsiteY8889" fmla="*/ 667343 h 1436337"/>
              <a:gd name="connsiteX8890" fmla="*/ 10372469 w 12192000"/>
              <a:gd name="connsiteY8890" fmla="*/ 661395 h 1436337"/>
              <a:gd name="connsiteX8891" fmla="*/ 10459032 w 12192000"/>
              <a:gd name="connsiteY8891" fmla="*/ 661174 h 1436337"/>
              <a:gd name="connsiteX8892" fmla="*/ 10466119 w 12192000"/>
              <a:gd name="connsiteY8892" fmla="*/ 664093 h 1436337"/>
              <a:gd name="connsiteX8893" fmla="*/ 10467934 w 12192000"/>
              <a:gd name="connsiteY8893" fmla="*/ 668706 h 1436337"/>
              <a:gd name="connsiteX8894" fmla="*/ 10474577 w 12192000"/>
              <a:gd name="connsiteY8894" fmla="*/ 667783 h 1436337"/>
              <a:gd name="connsiteX8895" fmla="*/ 10481284 w 12192000"/>
              <a:gd name="connsiteY8895" fmla="*/ 670564 h 1436337"/>
              <a:gd name="connsiteX8896" fmla="*/ 10483236 w 12192000"/>
              <a:gd name="connsiteY8896" fmla="*/ 675076 h 1436337"/>
              <a:gd name="connsiteX8897" fmla="*/ 10488331 w 12192000"/>
              <a:gd name="connsiteY8897" fmla="*/ 677118 h 1436337"/>
              <a:gd name="connsiteX8898" fmla="*/ 10488372 w 12192000"/>
              <a:gd name="connsiteY8898" fmla="*/ 677222 h 1436337"/>
              <a:gd name="connsiteX8899" fmla="*/ 10488941 w 12192000"/>
              <a:gd name="connsiteY8899" fmla="*/ 676595 h 1436337"/>
              <a:gd name="connsiteX8900" fmla="*/ 10496828 w 12192000"/>
              <a:gd name="connsiteY8900" fmla="*/ 675494 h 1436337"/>
              <a:gd name="connsiteX8901" fmla="*/ 10501553 w 12192000"/>
              <a:gd name="connsiteY8901" fmla="*/ 677397 h 1436337"/>
              <a:gd name="connsiteX8902" fmla="*/ 10504296 w 12192000"/>
              <a:gd name="connsiteY8902" fmla="*/ 674364 h 1436337"/>
              <a:gd name="connsiteX8903" fmla="*/ 10511764 w 12192000"/>
              <a:gd name="connsiteY8903" fmla="*/ 673291 h 1436337"/>
              <a:gd name="connsiteX8904" fmla="*/ 10518431 w 12192000"/>
              <a:gd name="connsiteY8904" fmla="*/ 675962 h 1436337"/>
              <a:gd name="connsiteX8905" fmla="*/ 10518705 w 12192000"/>
              <a:gd name="connsiteY8905" fmla="*/ 676668 h 1436337"/>
              <a:gd name="connsiteX8906" fmla="*/ 10522431 w 12192000"/>
              <a:gd name="connsiteY8906" fmla="*/ 676154 h 1436337"/>
              <a:gd name="connsiteX8907" fmla="*/ 10531881 w 12192000"/>
              <a:gd name="connsiteY8907" fmla="*/ 684526 h 1436337"/>
              <a:gd name="connsiteX8908" fmla="*/ 10519383 w 12192000"/>
              <a:gd name="connsiteY8908" fmla="*/ 690253 h 1436337"/>
              <a:gd name="connsiteX8909" fmla="*/ 10512031 w 12192000"/>
              <a:gd name="connsiteY8909" fmla="*/ 687307 h 1436337"/>
              <a:gd name="connsiteX8910" fmla="*/ 10511416 w 12192000"/>
              <a:gd name="connsiteY8910" fmla="*/ 685718 h 1436337"/>
              <a:gd name="connsiteX8911" fmla="*/ 10509020 w 12192000"/>
              <a:gd name="connsiteY8911" fmla="*/ 686068 h 1436337"/>
              <a:gd name="connsiteX8912" fmla="*/ 10505005 w 12192000"/>
              <a:gd name="connsiteY8912" fmla="*/ 684460 h 1436337"/>
              <a:gd name="connsiteX8913" fmla="*/ 10501857 w 12192000"/>
              <a:gd name="connsiteY8913" fmla="*/ 687830 h 1436337"/>
              <a:gd name="connsiteX8914" fmla="*/ 10494084 w 12192000"/>
              <a:gd name="connsiteY8914" fmla="*/ 688932 h 1436337"/>
              <a:gd name="connsiteX8915" fmla="*/ 10487112 w 12192000"/>
              <a:gd name="connsiteY8915" fmla="*/ 686123 h 1436337"/>
              <a:gd name="connsiteX8916" fmla="*/ 10487089 w 12192000"/>
              <a:gd name="connsiteY8916" fmla="*/ 686068 h 1436337"/>
              <a:gd name="connsiteX8917" fmla="*/ 10485970 w 12192000"/>
              <a:gd name="connsiteY8917" fmla="*/ 687252 h 1436337"/>
              <a:gd name="connsiteX8918" fmla="*/ 10477625 w 12192000"/>
              <a:gd name="connsiteY8918" fmla="*/ 688491 h 1436337"/>
              <a:gd name="connsiteX8919" fmla="*/ 10468176 w 12192000"/>
              <a:gd name="connsiteY8919" fmla="*/ 680120 h 1436337"/>
              <a:gd name="connsiteX8920" fmla="*/ 10468759 w 12192000"/>
              <a:gd name="connsiteY8920" fmla="*/ 679505 h 1436337"/>
              <a:gd name="connsiteX8921" fmla="*/ 10465129 w 12192000"/>
              <a:gd name="connsiteY8921" fmla="*/ 677999 h 1436337"/>
              <a:gd name="connsiteX8922" fmla="*/ 10463365 w 12192000"/>
              <a:gd name="connsiteY8922" fmla="*/ 673925 h 1436337"/>
              <a:gd name="connsiteX8923" fmla="*/ 10455985 w 12192000"/>
              <a:gd name="connsiteY8923" fmla="*/ 675053 h 1436337"/>
              <a:gd name="connsiteX8924" fmla="*/ 10446840 w 12192000"/>
              <a:gd name="connsiteY8924" fmla="*/ 666902 h 1436337"/>
              <a:gd name="connsiteX8925" fmla="*/ 10459032 w 12192000"/>
              <a:gd name="connsiteY8925" fmla="*/ 661174 h 1436337"/>
              <a:gd name="connsiteX8926" fmla="*/ 4083138 w 12192000"/>
              <a:gd name="connsiteY8926" fmla="*/ 661174 h 1436337"/>
              <a:gd name="connsiteX8927" fmla="*/ 4092894 w 12192000"/>
              <a:gd name="connsiteY8927" fmla="*/ 669766 h 1436337"/>
              <a:gd name="connsiteX8928" fmla="*/ 4080089 w 12192000"/>
              <a:gd name="connsiteY8928" fmla="*/ 675714 h 1436337"/>
              <a:gd name="connsiteX8929" fmla="*/ 4070340 w 12192000"/>
              <a:gd name="connsiteY8929" fmla="*/ 667123 h 1436337"/>
              <a:gd name="connsiteX8930" fmla="*/ 4083138 w 12192000"/>
              <a:gd name="connsiteY8930" fmla="*/ 661174 h 1436337"/>
              <a:gd name="connsiteX8931" fmla="*/ 7074515 w 12192000"/>
              <a:gd name="connsiteY8931" fmla="*/ 660734 h 1436337"/>
              <a:gd name="connsiteX8932" fmla="*/ 7082744 w 12192000"/>
              <a:gd name="connsiteY8932" fmla="*/ 668004 h 1436337"/>
              <a:gd name="connsiteX8933" fmla="*/ 7071771 w 12192000"/>
              <a:gd name="connsiteY8933" fmla="*/ 673071 h 1436337"/>
              <a:gd name="connsiteX8934" fmla="*/ 7063541 w 12192000"/>
              <a:gd name="connsiteY8934" fmla="*/ 665801 h 1436337"/>
              <a:gd name="connsiteX8935" fmla="*/ 7074515 w 12192000"/>
              <a:gd name="connsiteY8935" fmla="*/ 660734 h 1436337"/>
              <a:gd name="connsiteX8936" fmla="*/ 3545117 w 12192000"/>
              <a:gd name="connsiteY8936" fmla="*/ 660514 h 1436337"/>
              <a:gd name="connsiteX8937" fmla="*/ 3555483 w 12192000"/>
              <a:gd name="connsiteY8937" fmla="*/ 669546 h 1436337"/>
              <a:gd name="connsiteX8938" fmla="*/ 3541764 w 12192000"/>
              <a:gd name="connsiteY8938" fmla="*/ 675934 h 1436337"/>
              <a:gd name="connsiteX8939" fmla="*/ 3531397 w 12192000"/>
              <a:gd name="connsiteY8939" fmla="*/ 666902 h 1436337"/>
              <a:gd name="connsiteX8940" fmla="*/ 3545117 w 12192000"/>
              <a:gd name="connsiteY8940" fmla="*/ 660514 h 1436337"/>
              <a:gd name="connsiteX8941" fmla="*/ 7669183 w 12192000"/>
              <a:gd name="connsiteY8941" fmla="*/ 660513 h 1436337"/>
              <a:gd name="connsiteX8942" fmla="*/ 7677717 w 12192000"/>
              <a:gd name="connsiteY8942" fmla="*/ 668004 h 1436337"/>
              <a:gd name="connsiteX8943" fmla="*/ 7666135 w 12192000"/>
              <a:gd name="connsiteY8943" fmla="*/ 673291 h 1436337"/>
              <a:gd name="connsiteX8944" fmla="*/ 7657600 w 12192000"/>
              <a:gd name="connsiteY8944" fmla="*/ 665801 h 1436337"/>
              <a:gd name="connsiteX8945" fmla="*/ 7669183 w 12192000"/>
              <a:gd name="connsiteY8945" fmla="*/ 660513 h 1436337"/>
              <a:gd name="connsiteX8946" fmla="*/ 5025510 w 12192000"/>
              <a:gd name="connsiteY8946" fmla="*/ 660293 h 1436337"/>
              <a:gd name="connsiteX8947" fmla="*/ 5034046 w 12192000"/>
              <a:gd name="connsiteY8947" fmla="*/ 667783 h 1436337"/>
              <a:gd name="connsiteX8948" fmla="*/ 5022767 w 12192000"/>
              <a:gd name="connsiteY8948" fmla="*/ 673071 h 1436337"/>
              <a:gd name="connsiteX8949" fmla="*/ 5014232 w 12192000"/>
              <a:gd name="connsiteY8949" fmla="*/ 665581 h 1436337"/>
              <a:gd name="connsiteX8950" fmla="*/ 5025510 w 12192000"/>
              <a:gd name="connsiteY8950" fmla="*/ 660293 h 1436337"/>
              <a:gd name="connsiteX8951" fmla="*/ 3014889 w 12192000"/>
              <a:gd name="connsiteY8951" fmla="*/ 659412 h 1436337"/>
              <a:gd name="connsiteX8952" fmla="*/ 3024028 w 12192000"/>
              <a:gd name="connsiteY8952" fmla="*/ 667343 h 1436337"/>
              <a:gd name="connsiteX8953" fmla="*/ 3011838 w 12192000"/>
              <a:gd name="connsiteY8953" fmla="*/ 672850 h 1436337"/>
              <a:gd name="connsiteX8954" fmla="*/ 3002695 w 12192000"/>
              <a:gd name="connsiteY8954" fmla="*/ 664920 h 1436337"/>
              <a:gd name="connsiteX8955" fmla="*/ 3014889 w 12192000"/>
              <a:gd name="connsiteY8955" fmla="*/ 659412 h 1436337"/>
              <a:gd name="connsiteX8956" fmla="*/ 43205 w 12192000"/>
              <a:gd name="connsiteY8956" fmla="*/ 659191 h 1436337"/>
              <a:gd name="connsiteX8957" fmla="*/ 51739 w 12192000"/>
              <a:gd name="connsiteY8957" fmla="*/ 666902 h 1436337"/>
              <a:gd name="connsiteX8958" fmla="*/ 40157 w 12192000"/>
              <a:gd name="connsiteY8958" fmla="*/ 672189 h 1436337"/>
              <a:gd name="connsiteX8959" fmla="*/ 31622 w 12192000"/>
              <a:gd name="connsiteY8959" fmla="*/ 664479 h 1436337"/>
              <a:gd name="connsiteX8960" fmla="*/ 43205 w 12192000"/>
              <a:gd name="connsiteY8960" fmla="*/ 659191 h 1436337"/>
              <a:gd name="connsiteX8961" fmla="*/ 7361028 w 12192000"/>
              <a:gd name="connsiteY8961" fmla="*/ 658310 h 1436337"/>
              <a:gd name="connsiteX8962" fmla="*/ 7369258 w 12192000"/>
              <a:gd name="connsiteY8962" fmla="*/ 665580 h 1436337"/>
              <a:gd name="connsiteX8963" fmla="*/ 7358285 w 12192000"/>
              <a:gd name="connsiteY8963" fmla="*/ 670647 h 1436337"/>
              <a:gd name="connsiteX8964" fmla="*/ 7350055 w 12192000"/>
              <a:gd name="connsiteY8964" fmla="*/ 663377 h 1436337"/>
              <a:gd name="connsiteX8965" fmla="*/ 7361028 w 12192000"/>
              <a:gd name="connsiteY8965" fmla="*/ 658310 h 1436337"/>
              <a:gd name="connsiteX8966" fmla="*/ 2988691 w 12192000"/>
              <a:gd name="connsiteY8966" fmla="*/ 658310 h 1436337"/>
              <a:gd name="connsiteX8967" fmla="*/ 2997533 w 12192000"/>
              <a:gd name="connsiteY8967" fmla="*/ 666241 h 1436337"/>
              <a:gd name="connsiteX8968" fmla="*/ 2985644 w 12192000"/>
              <a:gd name="connsiteY8968" fmla="*/ 671748 h 1436337"/>
              <a:gd name="connsiteX8969" fmla="*/ 2976804 w 12192000"/>
              <a:gd name="connsiteY8969" fmla="*/ 663818 h 1436337"/>
              <a:gd name="connsiteX8970" fmla="*/ 2988691 w 12192000"/>
              <a:gd name="connsiteY8970" fmla="*/ 658310 h 1436337"/>
              <a:gd name="connsiteX8971" fmla="*/ 11014686 w 12192000"/>
              <a:gd name="connsiteY8971" fmla="*/ 658090 h 1436337"/>
              <a:gd name="connsiteX8972" fmla="*/ 11023221 w 12192000"/>
              <a:gd name="connsiteY8972" fmla="*/ 665580 h 1436337"/>
              <a:gd name="connsiteX8973" fmla="*/ 11011943 w 12192000"/>
              <a:gd name="connsiteY8973" fmla="*/ 670868 h 1436337"/>
              <a:gd name="connsiteX8974" fmla="*/ 11003409 w 12192000"/>
              <a:gd name="connsiteY8974" fmla="*/ 663377 h 1436337"/>
              <a:gd name="connsiteX8975" fmla="*/ 11014686 w 12192000"/>
              <a:gd name="connsiteY8975" fmla="*/ 658090 h 1436337"/>
              <a:gd name="connsiteX8976" fmla="*/ 6663946 w 12192000"/>
              <a:gd name="connsiteY8976" fmla="*/ 658090 h 1436337"/>
              <a:gd name="connsiteX8977" fmla="*/ 6673091 w 12192000"/>
              <a:gd name="connsiteY8977" fmla="*/ 666021 h 1436337"/>
              <a:gd name="connsiteX8978" fmla="*/ 6660899 w 12192000"/>
              <a:gd name="connsiteY8978" fmla="*/ 671528 h 1436337"/>
              <a:gd name="connsiteX8979" fmla="*/ 6651754 w 12192000"/>
              <a:gd name="connsiteY8979" fmla="*/ 663598 h 1436337"/>
              <a:gd name="connsiteX8980" fmla="*/ 6663946 w 12192000"/>
              <a:gd name="connsiteY8980" fmla="*/ 658090 h 1436337"/>
              <a:gd name="connsiteX8981" fmla="*/ 4639283 w 12192000"/>
              <a:gd name="connsiteY8981" fmla="*/ 658090 h 1436337"/>
              <a:gd name="connsiteX8982" fmla="*/ 4647819 w 12192000"/>
              <a:gd name="connsiteY8982" fmla="*/ 665580 h 1436337"/>
              <a:gd name="connsiteX8983" fmla="*/ 4636540 w 12192000"/>
              <a:gd name="connsiteY8983" fmla="*/ 670868 h 1436337"/>
              <a:gd name="connsiteX8984" fmla="*/ 4628008 w 12192000"/>
              <a:gd name="connsiteY8984" fmla="*/ 663377 h 1436337"/>
              <a:gd name="connsiteX8985" fmla="*/ 4639283 w 12192000"/>
              <a:gd name="connsiteY8985" fmla="*/ 658090 h 1436337"/>
              <a:gd name="connsiteX8986" fmla="*/ 11752915 w 12192000"/>
              <a:gd name="connsiteY8986" fmla="*/ 657429 h 1436337"/>
              <a:gd name="connsiteX8987" fmla="*/ 11762060 w 12192000"/>
              <a:gd name="connsiteY8987" fmla="*/ 665580 h 1436337"/>
              <a:gd name="connsiteX8988" fmla="*/ 11749867 w 12192000"/>
              <a:gd name="connsiteY8988" fmla="*/ 671308 h 1436337"/>
              <a:gd name="connsiteX8989" fmla="*/ 11740724 w 12192000"/>
              <a:gd name="connsiteY8989" fmla="*/ 663157 h 1436337"/>
              <a:gd name="connsiteX8990" fmla="*/ 11752915 w 12192000"/>
              <a:gd name="connsiteY8990" fmla="*/ 657429 h 1436337"/>
              <a:gd name="connsiteX8991" fmla="*/ 8465020 w 12192000"/>
              <a:gd name="connsiteY8991" fmla="*/ 657209 h 1436337"/>
              <a:gd name="connsiteX8992" fmla="*/ 8473555 w 12192000"/>
              <a:gd name="connsiteY8992" fmla="*/ 664919 h 1436337"/>
              <a:gd name="connsiteX8993" fmla="*/ 8461972 w 12192000"/>
              <a:gd name="connsiteY8993" fmla="*/ 670206 h 1436337"/>
              <a:gd name="connsiteX8994" fmla="*/ 8453437 w 12192000"/>
              <a:gd name="connsiteY8994" fmla="*/ 662496 h 1436337"/>
              <a:gd name="connsiteX8995" fmla="*/ 8465020 w 12192000"/>
              <a:gd name="connsiteY8995" fmla="*/ 657209 h 1436337"/>
              <a:gd name="connsiteX8996" fmla="*/ 6880051 w 12192000"/>
              <a:gd name="connsiteY8996" fmla="*/ 656989 h 1436337"/>
              <a:gd name="connsiteX8997" fmla="*/ 6888585 w 12192000"/>
              <a:gd name="connsiteY8997" fmla="*/ 664479 h 1436337"/>
              <a:gd name="connsiteX8998" fmla="*/ 6877308 w 12192000"/>
              <a:gd name="connsiteY8998" fmla="*/ 669766 h 1436337"/>
              <a:gd name="connsiteX8999" fmla="*/ 6868773 w 12192000"/>
              <a:gd name="connsiteY8999" fmla="*/ 662276 h 1436337"/>
              <a:gd name="connsiteX9000" fmla="*/ 6880051 w 12192000"/>
              <a:gd name="connsiteY9000" fmla="*/ 656989 h 1436337"/>
              <a:gd name="connsiteX9001" fmla="*/ 12066861 w 12192000"/>
              <a:gd name="connsiteY9001" fmla="*/ 656108 h 1436337"/>
              <a:gd name="connsiteX9002" fmla="*/ 12076310 w 12192000"/>
              <a:gd name="connsiteY9002" fmla="*/ 664479 h 1436337"/>
              <a:gd name="connsiteX9003" fmla="*/ 12063814 w 12192000"/>
              <a:gd name="connsiteY9003" fmla="*/ 670207 h 1436337"/>
              <a:gd name="connsiteX9004" fmla="*/ 12054365 w 12192000"/>
              <a:gd name="connsiteY9004" fmla="*/ 661835 h 1436337"/>
              <a:gd name="connsiteX9005" fmla="*/ 12066861 w 12192000"/>
              <a:gd name="connsiteY9005" fmla="*/ 656108 h 1436337"/>
              <a:gd name="connsiteX9006" fmla="*/ 1210566 w 12192000"/>
              <a:gd name="connsiteY9006" fmla="*/ 655887 h 1436337"/>
              <a:gd name="connsiteX9007" fmla="*/ 1219101 w 12192000"/>
              <a:gd name="connsiteY9007" fmla="*/ 663377 h 1436337"/>
              <a:gd name="connsiteX9008" fmla="*/ 1207823 w 12192000"/>
              <a:gd name="connsiteY9008" fmla="*/ 668664 h 1436337"/>
              <a:gd name="connsiteX9009" fmla="*/ 1199289 w 12192000"/>
              <a:gd name="connsiteY9009" fmla="*/ 661174 h 1436337"/>
              <a:gd name="connsiteX9010" fmla="*/ 1210566 w 12192000"/>
              <a:gd name="connsiteY9010" fmla="*/ 655887 h 1436337"/>
              <a:gd name="connsiteX9011" fmla="*/ 5632053 w 12192000"/>
              <a:gd name="connsiteY9011" fmla="*/ 655667 h 1436337"/>
              <a:gd name="connsiteX9012" fmla="*/ 5641198 w 12192000"/>
              <a:gd name="connsiteY9012" fmla="*/ 663597 h 1436337"/>
              <a:gd name="connsiteX9013" fmla="*/ 5629310 w 12192000"/>
              <a:gd name="connsiteY9013" fmla="*/ 669105 h 1436337"/>
              <a:gd name="connsiteX9014" fmla="*/ 5620165 w 12192000"/>
              <a:gd name="connsiteY9014" fmla="*/ 661174 h 1436337"/>
              <a:gd name="connsiteX9015" fmla="*/ 5632053 w 12192000"/>
              <a:gd name="connsiteY9015" fmla="*/ 655667 h 1436337"/>
              <a:gd name="connsiteX9016" fmla="*/ 5355293 w 12192000"/>
              <a:gd name="connsiteY9016" fmla="*/ 655667 h 1436337"/>
              <a:gd name="connsiteX9017" fmla="*/ 5364132 w 12192000"/>
              <a:gd name="connsiteY9017" fmla="*/ 663377 h 1436337"/>
              <a:gd name="connsiteX9018" fmla="*/ 5352244 w 12192000"/>
              <a:gd name="connsiteY9018" fmla="*/ 668884 h 1436337"/>
              <a:gd name="connsiteX9019" fmla="*/ 5343404 w 12192000"/>
              <a:gd name="connsiteY9019" fmla="*/ 661174 h 1436337"/>
              <a:gd name="connsiteX9020" fmla="*/ 5355293 w 12192000"/>
              <a:gd name="connsiteY9020" fmla="*/ 655667 h 1436337"/>
              <a:gd name="connsiteX9021" fmla="*/ 5187965 w 12192000"/>
              <a:gd name="connsiteY9021" fmla="*/ 655667 h 1436337"/>
              <a:gd name="connsiteX9022" fmla="*/ 5196499 w 12192000"/>
              <a:gd name="connsiteY9022" fmla="*/ 663377 h 1436337"/>
              <a:gd name="connsiteX9023" fmla="*/ 5184916 w 12192000"/>
              <a:gd name="connsiteY9023" fmla="*/ 668664 h 1436337"/>
              <a:gd name="connsiteX9024" fmla="*/ 5176380 w 12192000"/>
              <a:gd name="connsiteY9024" fmla="*/ 660954 h 1436337"/>
              <a:gd name="connsiteX9025" fmla="*/ 5187965 w 12192000"/>
              <a:gd name="connsiteY9025" fmla="*/ 655667 h 1436337"/>
              <a:gd name="connsiteX9026" fmla="*/ 8898448 w 12192000"/>
              <a:gd name="connsiteY9026" fmla="*/ 655447 h 1436337"/>
              <a:gd name="connsiteX9027" fmla="*/ 8907287 w 12192000"/>
              <a:gd name="connsiteY9027" fmla="*/ 663157 h 1436337"/>
              <a:gd name="connsiteX9028" fmla="*/ 8895705 w 12192000"/>
              <a:gd name="connsiteY9028" fmla="*/ 668444 h 1436337"/>
              <a:gd name="connsiteX9029" fmla="*/ 8886865 w 12192000"/>
              <a:gd name="connsiteY9029" fmla="*/ 660734 h 1436337"/>
              <a:gd name="connsiteX9030" fmla="*/ 8898448 w 12192000"/>
              <a:gd name="connsiteY9030" fmla="*/ 655447 h 1436337"/>
              <a:gd name="connsiteX9031" fmla="*/ 8565300 w 12192000"/>
              <a:gd name="connsiteY9031" fmla="*/ 655227 h 1436337"/>
              <a:gd name="connsiteX9032" fmla="*/ 8573834 w 12192000"/>
              <a:gd name="connsiteY9032" fmla="*/ 662937 h 1436337"/>
              <a:gd name="connsiteX9033" fmla="*/ 8562252 w 12192000"/>
              <a:gd name="connsiteY9033" fmla="*/ 668224 h 1436337"/>
              <a:gd name="connsiteX9034" fmla="*/ 8553717 w 12192000"/>
              <a:gd name="connsiteY9034" fmla="*/ 660514 h 1436337"/>
              <a:gd name="connsiteX9035" fmla="*/ 8565300 w 12192000"/>
              <a:gd name="connsiteY9035" fmla="*/ 655227 h 1436337"/>
              <a:gd name="connsiteX9036" fmla="*/ 2688805 w 12192000"/>
              <a:gd name="connsiteY9036" fmla="*/ 654015 h 1436337"/>
              <a:gd name="connsiteX9037" fmla="*/ 2697544 w 12192000"/>
              <a:gd name="connsiteY9037" fmla="*/ 661942 h 1436337"/>
              <a:gd name="connsiteX9038" fmla="*/ 2685820 w 12192000"/>
              <a:gd name="connsiteY9038" fmla="*/ 667501 h 1436337"/>
              <a:gd name="connsiteX9039" fmla="*/ 2677082 w 12192000"/>
              <a:gd name="connsiteY9039" fmla="*/ 659575 h 1436337"/>
              <a:gd name="connsiteX9040" fmla="*/ 2688805 w 12192000"/>
              <a:gd name="connsiteY9040" fmla="*/ 654015 h 1436337"/>
              <a:gd name="connsiteX9041" fmla="*/ 3430511 w 12192000"/>
              <a:gd name="connsiteY9041" fmla="*/ 653684 h 1436337"/>
              <a:gd name="connsiteX9042" fmla="*/ 3440873 w 12192000"/>
              <a:gd name="connsiteY9042" fmla="*/ 662717 h 1436337"/>
              <a:gd name="connsiteX9043" fmla="*/ 3427158 w 12192000"/>
              <a:gd name="connsiteY9043" fmla="*/ 669105 h 1436337"/>
              <a:gd name="connsiteX9044" fmla="*/ 3416793 w 12192000"/>
              <a:gd name="connsiteY9044" fmla="*/ 660073 h 1436337"/>
              <a:gd name="connsiteX9045" fmla="*/ 3430511 w 12192000"/>
              <a:gd name="connsiteY9045" fmla="*/ 653684 h 1436337"/>
              <a:gd name="connsiteX9046" fmla="*/ 1306270 w 12192000"/>
              <a:gd name="connsiteY9046" fmla="*/ 653684 h 1436337"/>
              <a:gd name="connsiteX9047" fmla="*/ 1314803 w 12192000"/>
              <a:gd name="connsiteY9047" fmla="*/ 661174 h 1436337"/>
              <a:gd name="connsiteX9048" fmla="*/ 1303526 w 12192000"/>
              <a:gd name="connsiteY9048" fmla="*/ 666462 h 1436337"/>
              <a:gd name="connsiteX9049" fmla="*/ 1294992 w 12192000"/>
              <a:gd name="connsiteY9049" fmla="*/ 658972 h 1436337"/>
              <a:gd name="connsiteX9050" fmla="*/ 1306270 w 12192000"/>
              <a:gd name="connsiteY9050" fmla="*/ 653684 h 1436337"/>
              <a:gd name="connsiteX9051" fmla="*/ 8366264 w 12192000"/>
              <a:gd name="connsiteY9051" fmla="*/ 653023 h 1436337"/>
              <a:gd name="connsiteX9052" fmla="*/ 8374799 w 12192000"/>
              <a:gd name="connsiteY9052" fmla="*/ 660734 h 1436337"/>
              <a:gd name="connsiteX9053" fmla="*/ 8363216 w 12192000"/>
              <a:gd name="connsiteY9053" fmla="*/ 666021 h 1436337"/>
              <a:gd name="connsiteX9054" fmla="*/ 8354682 w 12192000"/>
              <a:gd name="connsiteY9054" fmla="*/ 658310 h 1436337"/>
              <a:gd name="connsiteX9055" fmla="*/ 8366264 w 12192000"/>
              <a:gd name="connsiteY9055" fmla="*/ 653023 h 1436337"/>
              <a:gd name="connsiteX9056" fmla="*/ 9708768 w 12192000"/>
              <a:gd name="connsiteY9056" fmla="*/ 652724 h 1436337"/>
              <a:gd name="connsiteX9057" fmla="*/ 9718315 w 12192000"/>
              <a:gd name="connsiteY9057" fmla="*/ 661190 h 1436337"/>
              <a:gd name="connsiteX9058" fmla="*/ 9705589 w 12192000"/>
              <a:gd name="connsiteY9058" fmla="*/ 667081 h 1436337"/>
              <a:gd name="connsiteX9059" fmla="*/ 9696043 w 12192000"/>
              <a:gd name="connsiteY9059" fmla="*/ 658614 h 1436337"/>
              <a:gd name="connsiteX9060" fmla="*/ 9708768 w 12192000"/>
              <a:gd name="connsiteY9060" fmla="*/ 652724 h 1436337"/>
              <a:gd name="connsiteX9061" fmla="*/ 505544 w 12192000"/>
              <a:gd name="connsiteY9061" fmla="*/ 652583 h 1436337"/>
              <a:gd name="connsiteX9062" fmla="*/ 514383 w 12192000"/>
              <a:gd name="connsiteY9062" fmla="*/ 660293 h 1436337"/>
              <a:gd name="connsiteX9063" fmla="*/ 502801 w 12192000"/>
              <a:gd name="connsiteY9063" fmla="*/ 665580 h 1436337"/>
              <a:gd name="connsiteX9064" fmla="*/ 493962 w 12192000"/>
              <a:gd name="connsiteY9064" fmla="*/ 657870 h 1436337"/>
              <a:gd name="connsiteX9065" fmla="*/ 505544 w 12192000"/>
              <a:gd name="connsiteY9065" fmla="*/ 652583 h 1436337"/>
              <a:gd name="connsiteX9066" fmla="*/ 4871897 w 12192000"/>
              <a:gd name="connsiteY9066" fmla="*/ 652142 h 1436337"/>
              <a:gd name="connsiteX9067" fmla="*/ 4880128 w 12192000"/>
              <a:gd name="connsiteY9067" fmla="*/ 659412 h 1436337"/>
              <a:gd name="connsiteX9068" fmla="*/ 4869153 w 12192000"/>
              <a:gd name="connsiteY9068" fmla="*/ 664479 h 1436337"/>
              <a:gd name="connsiteX9069" fmla="*/ 4860922 w 12192000"/>
              <a:gd name="connsiteY9069" fmla="*/ 657209 h 1436337"/>
              <a:gd name="connsiteX9070" fmla="*/ 4871897 w 12192000"/>
              <a:gd name="connsiteY9070" fmla="*/ 652142 h 1436337"/>
              <a:gd name="connsiteX9071" fmla="*/ 7562502 w 12192000"/>
              <a:gd name="connsiteY9071" fmla="*/ 651481 h 1436337"/>
              <a:gd name="connsiteX9072" fmla="*/ 7571036 w 12192000"/>
              <a:gd name="connsiteY9072" fmla="*/ 658971 h 1436337"/>
              <a:gd name="connsiteX9073" fmla="*/ 7559758 w 12192000"/>
              <a:gd name="connsiteY9073" fmla="*/ 664038 h 1436337"/>
              <a:gd name="connsiteX9074" fmla="*/ 7551224 w 12192000"/>
              <a:gd name="connsiteY9074" fmla="*/ 656548 h 1436337"/>
              <a:gd name="connsiteX9075" fmla="*/ 7562502 w 12192000"/>
              <a:gd name="connsiteY9075" fmla="*/ 651481 h 1436337"/>
              <a:gd name="connsiteX9076" fmla="*/ 2966081 w 12192000"/>
              <a:gd name="connsiteY9076" fmla="*/ 651481 h 1436337"/>
              <a:gd name="connsiteX9077" fmla="*/ 2975527 w 12192000"/>
              <a:gd name="connsiteY9077" fmla="*/ 659853 h 1436337"/>
              <a:gd name="connsiteX9078" fmla="*/ 2973614 w 12192000"/>
              <a:gd name="connsiteY9078" fmla="*/ 661895 h 1436337"/>
              <a:gd name="connsiteX9079" fmla="*/ 2973739 w 12192000"/>
              <a:gd name="connsiteY9079" fmla="*/ 661945 h 1436337"/>
              <a:gd name="connsiteX9080" fmla="*/ 2976062 w 12192000"/>
              <a:gd name="connsiteY9080" fmla="*/ 667783 h 1436337"/>
              <a:gd name="connsiteX9081" fmla="*/ 2962346 w 12192000"/>
              <a:gd name="connsiteY9081" fmla="*/ 673951 h 1436337"/>
              <a:gd name="connsiteX9082" fmla="*/ 2951984 w 12192000"/>
              <a:gd name="connsiteY9082" fmla="*/ 664919 h 1436337"/>
              <a:gd name="connsiteX9083" fmla="*/ 2955250 w 12192000"/>
              <a:gd name="connsiteY9083" fmla="*/ 661529 h 1436337"/>
              <a:gd name="connsiteX9084" fmla="*/ 2953582 w 12192000"/>
              <a:gd name="connsiteY9084" fmla="*/ 657209 h 1436337"/>
              <a:gd name="connsiteX9085" fmla="*/ 2966081 w 12192000"/>
              <a:gd name="connsiteY9085" fmla="*/ 651481 h 1436337"/>
              <a:gd name="connsiteX9086" fmla="*/ 1900828 w 12192000"/>
              <a:gd name="connsiteY9086" fmla="*/ 651481 h 1436337"/>
              <a:gd name="connsiteX9087" fmla="*/ 1909972 w 12192000"/>
              <a:gd name="connsiteY9087" fmla="*/ 659632 h 1436337"/>
              <a:gd name="connsiteX9088" fmla="*/ 1897780 w 12192000"/>
              <a:gd name="connsiteY9088" fmla="*/ 665360 h 1436337"/>
              <a:gd name="connsiteX9089" fmla="*/ 1888636 w 12192000"/>
              <a:gd name="connsiteY9089" fmla="*/ 657209 h 1436337"/>
              <a:gd name="connsiteX9090" fmla="*/ 1900828 w 12192000"/>
              <a:gd name="connsiteY9090" fmla="*/ 651481 h 1436337"/>
              <a:gd name="connsiteX9091" fmla="*/ 10782731 w 12192000"/>
              <a:gd name="connsiteY9091" fmla="*/ 651041 h 1436337"/>
              <a:gd name="connsiteX9092" fmla="*/ 10790961 w 12192000"/>
              <a:gd name="connsiteY9092" fmla="*/ 658310 h 1436337"/>
              <a:gd name="connsiteX9093" fmla="*/ 10779988 w 12192000"/>
              <a:gd name="connsiteY9093" fmla="*/ 663377 h 1436337"/>
              <a:gd name="connsiteX9094" fmla="*/ 10771759 w 12192000"/>
              <a:gd name="connsiteY9094" fmla="*/ 656107 h 1436337"/>
              <a:gd name="connsiteX9095" fmla="*/ 10782731 w 12192000"/>
              <a:gd name="connsiteY9095" fmla="*/ 651041 h 1436337"/>
              <a:gd name="connsiteX9096" fmla="*/ 2301952 w 12192000"/>
              <a:gd name="connsiteY9096" fmla="*/ 651041 h 1436337"/>
              <a:gd name="connsiteX9097" fmla="*/ 2311096 w 12192000"/>
              <a:gd name="connsiteY9097" fmla="*/ 658971 h 1436337"/>
              <a:gd name="connsiteX9098" fmla="*/ 2298905 w 12192000"/>
              <a:gd name="connsiteY9098" fmla="*/ 664479 h 1436337"/>
              <a:gd name="connsiteX9099" fmla="*/ 2289760 w 12192000"/>
              <a:gd name="connsiteY9099" fmla="*/ 656548 h 1436337"/>
              <a:gd name="connsiteX9100" fmla="*/ 2301952 w 12192000"/>
              <a:gd name="connsiteY9100" fmla="*/ 651041 h 1436337"/>
              <a:gd name="connsiteX9101" fmla="*/ 3314996 w 12192000"/>
              <a:gd name="connsiteY9101" fmla="*/ 651040 h 1436337"/>
              <a:gd name="connsiteX9102" fmla="*/ 3325359 w 12192000"/>
              <a:gd name="connsiteY9102" fmla="*/ 660073 h 1436337"/>
              <a:gd name="connsiteX9103" fmla="*/ 3311642 w 12192000"/>
              <a:gd name="connsiteY9103" fmla="*/ 666461 h 1436337"/>
              <a:gd name="connsiteX9104" fmla="*/ 3301279 w 12192000"/>
              <a:gd name="connsiteY9104" fmla="*/ 657429 h 1436337"/>
              <a:gd name="connsiteX9105" fmla="*/ 3314996 w 12192000"/>
              <a:gd name="connsiteY9105" fmla="*/ 651040 h 1436337"/>
              <a:gd name="connsiteX9106" fmla="*/ 816453 w 12192000"/>
              <a:gd name="connsiteY9106" fmla="*/ 650600 h 1436337"/>
              <a:gd name="connsiteX9107" fmla="*/ 824987 w 12192000"/>
              <a:gd name="connsiteY9107" fmla="*/ 658310 h 1436337"/>
              <a:gd name="connsiteX9108" fmla="*/ 813404 w 12192000"/>
              <a:gd name="connsiteY9108" fmla="*/ 663597 h 1436337"/>
              <a:gd name="connsiteX9109" fmla="*/ 804870 w 12192000"/>
              <a:gd name="connsiteY9109" fmla="*/ 655887 h 1436337"/>
              <a:gd name="connsiteX9110" fmla="*/ 816453 w 12192000"/>
              <a:gd name="connsiteY9110" fmla="*/ 650600 h 1436337"/>
              <a:gd name="connsiteX9111" fmla="*/ 9142494 w 12192000"/>
              <a:gd name="connsiteY9111" fmla="*/ 650006 h 1436337"/>
              <a:gd name="connsiteX9112" fmla="*/ 9151534 w 12192000"/>
              <a:gd name="connsiteY9112" fmla="*/ 657968 h 1436337"/>
              <a:gd name="connsiteX9113" fmla="*/ 9139507 w 12192000"/>
              <a:gd name="connsiteY9113" fmla="*/ 663493 h 1436337"/>
              <a:gd name="connsiteX9114" fmla="*/ 9130467 w 12192000"/>
              <a:gd name="connsiteY9114" fmla="*/ 655531 h 1436337"/>
              <a:gd name="connsiteX9115" fmla="*/ 9142494 w 12192000"/>
              <a:gd name="connsiteY9115" fmla="*/ 650006 h 1436337"/>
              <a:gd name="connsiteX9116" fmla="*/ 4777396 w 12192000"/>
              <a:gd name="connsiteY9116" fmla="*/ 649719 h 1436337"/>
              <a:gd name="connsiteX9117" fmla="*/ 4785628 w 12192000"/>
              <a:gd name="connsiteY9117" fmla="*/ 656989 h 1436337"/>
              <a:gd name="connsiteX9118" fmla="*/ 4774652 w 12192000"/>
              <a:gd name="connsiteY9118" fmla="*/ 662056 h 1436337"/>
              <a:gd name="connsiteX9119" fmla="*/ 4766422 w 12192000"/>
              <a:gd name="connsiteY9119" fmla="*/ 654786 h 1436337"/>
              <a:gd name="connsiteX9120" fmla="*/ 4777396 w 12192000"/>
              <a:gd name="connsiteY9120" fmla="*/ 649719 h 1436337"/>
              <a:gd name="connsiteX9121" fmla="*/ 3199342 w 12192000"/>
              <a:gd name="connsiteY9121" fmla="*/ 649514 h 1436337"/>
              <a:gd name="connsiteX9122" fmla="*/ 3209697 w 12192000"/>
              <a:gd name="connsiteY9122" fmla="*/ 658520 h 1436337"/>
              <a:gd name="connsiteX9123" fmla="*/ 3195970 w 12192000"/>
              <a:gd name="connsiteY9123" fmla="*/ 664741 h 1436337"/>
              <a:gd name="connsiteX9124" fmla="*/ 3185617 w 12192000"/>
              <a:gd name="connsiteY9124" fmla="*/ 655735 h 1436337"/>
              <a:gd name="connsiteX9125" fmla="*/ 3199342 w 12192000"/>
              <a:gd name="connsiteY9125" fmla="*/ 649514 h 1436337"/>
              <a:gd name="connsiteX9126" fmla="*/ 4500258 w 12192000"/>
              <a:gd name="connsiteY9126" fmla="*/ 649499 h 1436337"/>
              <a:gd name="connsiteX9127" fmla="*/ 4508792 w 12192000"/>
              <a:gd name="connsiteY9127" fmla="*/ 657209 h 1436337"/>
              <a:gd name="connsiteX9128" fmla="*/ 4497212 w 12192000"/>
              <a:gd name="connsiteY9128" fmla="*/ 662496 h 1436337"/>
              <a:gd name="connsiteX9129" fmla="*/ 4488675 w 12192000"/>
              <a:gd name="connsiteY9129" fmla="*/ 654786 h 1436337"/>
              <a:gd name="connsiteX9130" fmla="*/ 4500258 w 12192000"/>
              <a:gd name="connsiteY9130" fmla="*/ 649499 h 1436337"/>
              <a:gd name="connsiteX9131" fmla="*/ 4143515 w 12192000"/>
              <a:gd name="connsiteY9131" fmla="*/ 649499 h 1436337"/>
              <a:gd name="connsiteX9132" fmla="*/ 4152965 w 12192000"/>
              <a:gd name="connsiteY9132" fmla="*/ 657870 h 1436337"/>
              <a:gd name="connsiteX9133" fmla="*/ 4140463 w 12192000"/>
              <a:gd name="connsiteY9133" fmla="*/ 663597 h 1436337"/>
              <a:gd name="connsiteX9134" fmla="*/ 4131018 w 12192000"/>
              <a:gd name="connsiteY9134" fmla="*/ 655226 h 1436337"/>
              <a:gd name="connsiteX9135" fmla="*/ 4143515 w 12192000"/>
              <a:gd name="connsiteY9135" fmla="*/ 649499 h 1436337"/>
              <a:gd name="connsiteX9136" fmla="*/ 1591466 w 12192000"/>
              <a:gd name="connsiteY9136" fmla="*/ 649499 h 1436337"/>
              <a:gd name="connsiteX9137" fmla="*/ 1600609 w 12192000"/>
              <a:gd name="connsiteY9137" fmla="*/ 657650 h 1436337"/>
              <a:gd name="connsiteX9138" fmla="*/ 1588418 w 12192000"/>
              <a:gd name="connsiteY9138" fmla="*/ 663377 h 1436337"/>
              <a:gd name="connsiteX9139" fmla="*/ 1579275 w 12192000"/>
              <a:gd name="connsiteY9139" fmla="*/ 655227 h 1436337"/>
              <a:gd name="connsiteX9140" fmla="*/ 1591466 w 12192000"/>
              <a:gd name="connsiteY9140" fmla="*/ 649499 h 1436337"/>
              <a:gd name="connsiteX9141" fmla="*/ 10456289 w 12192000"/>
              <a:gd name="connsiteY9141" fmla="*/ 649279 h 1436337"/>
              <a:gd name="connsiteX9142" fmla="*/ 10464824 w 12192000"/>
              <a:gd name="connsiteY9142" fmla="*/ 656769 h 1436337"/>
              <a:gd name="connsiteX9143" fmla="*/ 10453546 w 12192000"/>
              <a:gd name="connsiteY9143" fmla="*/ 661835 h 1436337"/>
              <a:gd name="connsiteX9144" fmla="*/ 10445012 w 12192000"/>
              <a:gd name="connsiteY9144" fmla="*/ 654345 h 1436337"/>
              <a:gd name="connsiteX9145" fmla="*/ 10456289 w 12192000"/>
              <a:gd name="connsiteY9145" fmla="*/ 649279 h 1436337"/>
              <a:gd name="connsiteX9146" fmla="*/ 10493780 w 12192000"/>
              <a:gd name="connsiteY9146" fmla="*/ 649058 h 1436337"/>
              <a:gd name="connsiteX9147" fmla="*/ 10502009 w 12192000"/>
              <a:gd name="connsiteY9147" fmla="*/ 656328 h 1436337"/>
              <a:gd name="connsiteX9148" fmla="*/ 10491036 w 12192000"/>
              <a:gd name="connsiteY9148" fmla="*/ 661395 h 1436337"/>
              <a:gd name="connsiteX9149" fmla="*/ 10482808 w 12192000"/>
              <a:gd name="connsiteY9149" fmla="*/ 654125 h 1436337"/>
              <a:gd name="connsiteX9150" fmla="*/ 10493780 w 12192000"/>
              <a:gd name="connsiteY9150" fmla="*/ 649058 h 1436337"/>
              <a:gd name="connsiteX9151" fmla="*/ 212033 w 12192000"/>
              <a:gd name="connsiteY9151" fmla="*/ 649058 h 1436337"/>
              <a:gd name="connsiteX9152" fmla="*/ 220872 w 12192000"/>
              <a:gd name="connsiteY9152" fmla="*/ 656768 h 1436337"/>
              <a:gd name="connsiteX9153" fmla="*/ 209290 w 12192000"/>
              <a:gd name="connsiteY9153" fmla="*/ 662055 h 1436337"/>
              <a:gd name="connsiteX9154" fmla="*/ 200451 w 12192000"/>
              <a:gd name="connsiteY9154" fmla="*/ 654345 h 1436337"/>
              <a:gd name="connsiteX9155" fmla="*/ 212033 w 12192000"/>
              <a:gd name="connsiteY9155" fmla="*/ 649058 h 1436337"/>
              <a:gd name="connsiteX9156" fmla="*/ 10264056 w 12192000"/>
              <a:gd name="connsiteY9156" fmla="*/ 648021 h 1436337"/>
              <a:gd name="connsiteX9157" fmla="*/ 10273601 w 12192000"/>
              <a:gd name="connsiteY9157" fmla="*/ 656487 h 1436337"/>
              <a:gd name="connsiteX9158" fmla="*/ 10260877 w 12192000"/>
              <a:gd name="connsiteY9158" fmla="*/ 662377 h 1436337"/>
              <a:gd name="connsiteX9159" fmla="*/ 10251330 w 12192000"/>
              <a:gd name="connsiteY9159" fmla="*/ 653911 h 1436337"/>
              <a:gd name="connsiteX9160" fmla="*/ 10264056 w 12192000"/>
              <a:gd name="connsiteY9160" fmla="*/ 648021 h 1436337"/>
              <a:gd name="connsiteX9161" fmla="*/ 1117302 w 12192000"/>
              <a:gd name="connsiteY9161" fmla="*/ 647075 h 1436337"/>
              <a:gd name="connsiteX9162" fmla="*/ 1125836 w 12192000"/>
              <a:gd name="connsiteY9162" fmla="*/ 654565 h 1436337"/>
              <a:gd name="connsiteX9163" fmla="*/ 1114559 w 12192000"/>
              <a:gd name="connsiteY9163" fmla="*/ 659853 h 1436337"/>
              <a:gd name="connsiteX9164" fmla="*/ 1106025 w 12192000"/>
              <a:gd name="connsiteY9164" fmla="*/ 652363 h 1436337"/>
              <a:gd name="connsiteX9165" fmla="*/ 1117302 w 12192000"/>
              <a:gd name="connsiteY9165" fmla="*/ 647075 h 1436337"/>
              <a:gd name="connsiteX9166" fmla="*/ 7170527 w 12192000"/>
              <a:gd name="connsiteY9166" fmla="*/ 646194 h 1436337"/>
              <a:gd name="connsiteX9167" fmla="*/ 7178757 w 12192000"/>
              <a:gd name="connsiteY9167" fmla="*/ 653464 h 1436337"/>
              <a:gd name="connsiteX9168" fmla="*/ 7167784 w 12192000"/>
              <a:gd name="connsiteY9168" fmla="*/ 658531 h 1436337"/>
              <a:gd name="connsiteX9169" fmla="*/ 7159554 w 12192000"/>
              <a:gd name="connsiteY9169" fmla="*/ 651261 h 1436337"/>
              <a:gd name="connsiteX9170" fmla="*/ 7170527 w 12192000"/>
              <a:gd name="connsiteY9170" fmla="*/ 646194 h 1436337"/>
              <a:gd name="connsiteX9171" fmla="*/ 5737221 w 12192000"/>
              <a:gd name="connsiteY9171" fmla="*/ 646194 h 1436337"/>
              <a:gd name="connsiteX9172" fmla="*/ 5746365 w 12192000"/>
              <a:gd name="connsiteY9172" fmla="*/ 654125 h 1436337"/>
              <a:gd name="connsiteX9173" fmla="*/ 5734477 w 12192000"/>
              <a:gd name="connsiteY9173" fmla="*/ 659632 h 1436337"/>
              <a:gd name="connsiteX9174" fmla="*/ 5725333 w 12192000"/>
              <a:gd name="connsiteY9174" fmla="*/ 651702 h 1436337"/>
              <a:gd name="connsiteX9175" fmla="*/ 5737221 w 12192000"/>
              <a:gd name="connsiteY9175" fmla="*/ 646194 h 1436337"/>
              <a:gd name="connsiteX9176" fmla="*/ 8667103 w 12192000"/>
              <a:gd name="connsiteY9176" fmla="*/ 645754 h 1436337"/>
              <a:gd name="connsiteX9177" fmla="*/ 8675638 w 12192000"/>
              <a:gd name="connsiteY9177" fmla="*/ 653464 h 1436337"/>
              <a:gd name="connsiteX9178" fmla="*/ 8664055 w 12192000"/>
              <a:gd name="connsiteY9178" fmla="*/ 658751 h 1436337"/>
              <a:gd name="connsiteX9179" fmla="*/ 8655521 w 12192000"/>
              <a:gd name="connsiteY9179" fmla="*/ 651041 h 1436337"/>
              <a:gd name="connsiteX9180" fmla="*/ 8667103 w 12192000"/>
              <a:gd name="connsiteY9180" fmla="*/ 645754 h 1436337"/>
              <a:gd name="connsiteX9181" fmla="*/ 11191776 w 12192000"/>
              <a:gd name="connsiteY9181" fmla="*/ 645313 h 1436337"/>
              <a:gd name="connsiteX9182" fmla="*/ 11200615 w 12192000"/>
              <a:gd name="connsiteY9182" fmla="*/ 653023 h 1436337"/>
              <a:gd name="connsiteX9183" fmla="*/ 11189033 w 12192000"/>
              <a:gd name="connsiteY9183" fmla="*/ 658310 h 1436337"/>
              <a:gd name="connsiteX9184" fmla="*/ 11180194 w 12192000"/>
              <a:gd name="connsiteY9184" fmla="*/ 650600 h 1436337"/>
              <a:gd name="connsiteX9185" fmla="*/ 11191776 w 12192000"/>
              <a:gd name="connsiteY9185" fmla="*/ 645313 h 1436337"/>
              <a:gd name="connsiteX9186" fmla="*/ 6982769 w 12192000"/>
              <a:gd name="connsiteY9186" fmla="*/ 645313 h 1436337"/>
              <a:gd name="connsiteX9187" fmla="*/ 6990999 w 12192000"/>
              <a:gd name="connsiteY9187" fmla="*/ 652583 h 1436337"/>
              <a:gd name="connsiteX9188" fmla="*/ 6980026 w 12192000"/>
              <a:gd name="connsiteY9188" fmla="*/ 657650 h 1436337"/>
              <a:gd name="connsiteX9189" fmla="*/ 6971796 w 12192000"/>
              <a:gd name="connsiteY9189" fmla="*/ 650380 h 1436337"/>
              <a:gd name="connsiteX9190" fmla="*/ 6982769 w 12192000"/>
              <a:gd name="connsiteY9190" fmla="*/ 645313 h 1436337"/>
              <a:gd name="connsiteX9191" fmla="*/ 4968531 w 12192000"/>
              <a:gd name="connsiteY9191" fmla="*/ 645313 h 1436337"/>
              <a:gd name="connsiteX9192" fmla="*/ 4976761 w 12192000"/>
              <a:gd name="connsiteY9192" fmla="*/ 652583 h 1436337"/>
              <a:gd name="connsiteX9193" fmla="*/ 4965483 w 12192000"/>
              <a:gd name="connsiteY9193" fmla="*/ 657650 h 1436337"/>
              <a:gd name="connsiteX9194" fmla="*/ 4957252 w 12192000"/>
              <a:gd name="connsiteY9194" fmla="*/ 650380 h 1436337"/>
              <a:gd name="connsiteX9195" fmla="*/ 4968531 w 12192000"/>
              <a:gd name="connsiteY9195" fmla="*/ 645313 h 1436337"/>
              <a:gd name="connsiteX9196" fmla="*/ 10947935 w 12192000"/>
              <a:gd name="connsiteY9196" fmla="*/ 645093 h 1436337"/>
              <a:gd name="connsiteX9197" fmla="*/ 10956469 w 12192000"/>
              <a:gd name="connsiteY9197" fmla="*/ 652583 h 1436337"/>
              <a:gd name="connsiteX9198" fmla="*/ 10945191 w 12192000"/>
              <a:gd name="connsiteY9198" fmla="*/ 657650 h 1436337"/>
              <a:gd name="connsiteX9199" fmla="*/ 10936657 w 12192000"/>
              <a:gd name="connsiteY9199" fmla="*/ 650160 h 1436337"/>
              <a:gd name="connsiteX9200" fmla="*/ 10947935 w 12192000"/>
              <a:gd name="connsiteY9200" fmla="*/ 645093 h 1436337"/>
              <a:gd name="connsiteX9201" fmla="*/ 6780075 w 12192000"/>
              <a:gd name="connsiteY9201" fmla="*/ 645093 h 1436337"/>
              <a:gd name="connsiteX9202" fmla="*/ 6788915 w 12192000"/>
              <a:gd name="connsiteY9202" fmla="*/ 652803 h 1436337"/>
              <a:gd name="connsiteX9203" fmla="*/ 6777333 w 12192000"/>
              <a:gd name="connsiteY9203" fmla="*/ 658090 h 1436337"/>
              <a:gd name="connsiteX9204" fmla="*/ 6768494 w 12192000"/>
              <a:gd name="connsiteY9204" fmla="*/ 650380 h 1436337"/>
              <a:gd name="connsiteX9205" fmla="*/ 6780075 w 12192000"/>
              <a:gd name="connsiteY9205" fmla="*/ 645093 h 1436337"/>
              <a:gd name="connsiteX9206" fmla="*/ 8268423 w 12192000"/>
              <a:gd name="connsiteY9206" fmla="*/ 644873 h 1436337"/>
              <a:gd name="connsiteX9207" fmla="*/ 8276957 w 12192000"/>
              <a:gd name="connsiteY9207" fmla="*/ 652583 h 1436337"/>
              <a:gd name="connsiteX9208" fmla="*/ 8265375 w 12192000"/>
              <a:gd name="connsiteY9208" fmla="*/ 657870 h 1436337"/>
              <a:gd name="connsiteX9209" fmla="*/ 8256840 w 12192000"/>
              <a:gd name="connsiteY9209" fmla="*/ 650160 h 1436337"/>
              <a:gd name="connsiteX9210" fmla="*/ 8268423 w 12192000"/>
              <a:gd name="connsiteY9210" fmla="*/ 644873 h 1436337"/>
              <a:gd name="connsiteX9211" fmla="*/ 10398377 w 12192000"/>
              <a:gd name="connsiteY9211" fmla="*/ 644652 h 1436337"/>
              <a:gd name="connsiteX9212" fmla="*/ 10407522 w 12192000"/>
              <a:gd name="connsiteY9212" fmla="*/ 652583 h 1436337"/>
              <a:gd name="connsiteX9213" fmla="*/ 10395635 w 12192000"/>
              <a:gd name="connsiteY9213" fmla="*/ 658090 h 1436337"/>
              <a:gd name="connsiteX9214" fmla="*/ 10386490 w 12192000"/>
              <a:gd name="connsiteY9214" fmla="*/ 650160 h 1436337"/>
              <a:gd name="connsiteX9215" fmla="*/ 10398377 w 12192000"/>
              <a:gd name="connsiteY9215" fmla="*/ 644652 h 1436337"/>
              <a:gd name="connsiteX9216" fmla="*/ 11560890 w 12192000"/>
              <a:gd name="connsiteY9216" fmla="*/ 643771 h 1436337"/>
              <a:gd name="connsiteX9217" fmla="*/ 11570035 w 12192000"/>
              <a:gd name="connsiteY9217" fmla="*/ 651702 h 1436337"/>
              <a:gd name="connsiteX9218" fmla="*/ 11557842 w 12192000"/>
              <a:gd name="connsiteY9218" fmla="*/ 657209 h 1436337"/>
              <a:gd name="connsiteX9219" fmla="*/ 11548699 w 12192000"/>
              <a:gd name="connsiteY9219" fmla="*/ 649279 h 1436337"/>
              <a:gd name="connsiteX9220" fmla="*/ 11560890 w 12192000"/>
              <a:gd name="connsiteY9220" fmla="*/ 643771 h 1436337"/>
              <a:gd name="connsiteX9221" fmla="*/ 10418799 w 12192000"/>
              <a:gd name="connsiteY9221" fmla="*/ 643330 h 1436337"/>
              <a:gd name="connsiteX9222" fmla="*/ 10427333 w 12192000"/>
              <a:gd name="connsiteY9222" fmla="*/ 650820 h 1436337"/>
              <a:gd name="connsiteX9223" fmla="*/ 10423409 w 12192000"/>
              <a:gd name="connsiteY9223" fmla="*/ 655034 h 1436337"/>
              <a:gd name="connsiteX9224" fmla="*/ 10419007 w 12192000"/>
              <a:gd name="connsiteY9224" fmla="*/ 655677 h 1436337"/>
              <a:gd name="connsiteX9225" fmla="*/ 10425238 w 12192000"/>
              <a:gd name="connsiteY9225" fmla="*/ 658173 h 1436337"/>
              <a:gd name="connsiteX9226" fmla="*/ 10426348 w 12192000"/>
              <a:gd name="connsiteY9226" fmla="*/ 661047 h 1436337"/>
              <a:gd name="connsiteX9227" fmla="*/ 10429315 w 12192000"/>
              <a:gd name="connsiteY9227" fmla="*/ 657870 h 1436337"/>
              <a:gd name="connsiteX9228" fmla="*/ 10437087 w 12192000"/>
              <a:gd name="connsiteY9228" fmla="*/ 656769 h 1436337"/>
              <a:gd name="connsiteX9229" fmla="*/ 10445926 w 12192000"/>
              <a:gd name="connsiteY9229" fmla="*/ 664479 h 1436337"/>
              <a:gd name="connsiteX9230" fmla="*/ 10434039 w 12192000"/>
              <a:gd name="connsiteY9230" fmla="*/ 669986 h 1436337"/>
              <a:gd name="connsiteX9231" fmla="*/ 10427104 w 12192000"/>
              <a:gd name="connsiteY9231" fmla="*/ 667205 h 1436337"/>
              <a:gd name="connsiteX9232" fmla="*/ 10426185 w 12192000"/>
              <a:gd name="connsiteY9232" fmla="*/ 664825 h 1436337"/>
              <a:gd name="connsiteX9233" fmla="*/ 10423027 w 12192000"/>
              <a:gd name="connsiteY9233" fmla="*/ 668197 h 1436337"/>
              <a:gd name="connsiteX9234" fmla="*/ 10414836 w 12192000"/>
              <a:gd name="connsiteY9234" fmla="*/ 669325 h 1436337"/>
              <a:gd name="connsiteX9235" fmla="*/ 10405388 w 12192000"/>
              <a:gd name="connsiteY9235" fmla="*/ 660954 h 1436337"/>
              <a:gd name="connsiteX9236" fmla="*/ 10409693 w 12192000"/>
              <a:gd name="connsiteY9236" fmla="*/ 656355 h 1436337"/>
              <a:gd name="connsiteX9237" fmla="*/ 10414886 w 12192000"/>
              <a:gd name="connsiteY9237" fmla="*/ 655640 h 1436337"/>
              <a:gd name="connsiteX9238" fmla="*/ 10409388 w 12192000"/>
              <a:gd name="connsiteY9238" fmla="*/ 653436 h 1436337"/>
              <a:gd name="connsiteX9239" fmla="*/ 10407520 w 12192000"/>
              <a:gd name="connsiteY9239" fmla="*/ 648618 h 1436337"/>
              <a:gd name="connsiteX9240" fmla="*/ 10418799 w 12192000"/>
              <a:gd name="connsiteY9240" fmla="*/ 643330 h 1436337"/>
              <a:gd name="connsiteX9241" fmla="*/ 7264710 w 12192000"/>
              <a:gd name="connsiteY9241" fmla="*/ 643330 h 1436337"/>
              <a:gd name="connsiteX9242" fmla="*/ 7272940 w 12192000"/>
              <a:gd name="connsiteY9242" fmla="*/ 650600 h 1436337"/>
              <a:gd name="connsiteX9243" fmla="*/ 7261967 w 12192000"/>
              <a:gd name="connsiteY9243" fmla="*/ 655667 h 1436337"/>
              <a:gd name="connsiteX9244" fmla="*/ 7253738 w 12192000"/>
              <a:gd name="connsiteY9244" fmla="*/ 648397 h 1436337"/>
              <a:gd name="connsiteX9245" fmla="*/ 7264710 w 12192000"/>
              <a:gd name="connsiteY9245" fmla="*/ 643330 h 1436337"/>
              <a:gd name="connsiteX9246" fmla="*/ 2913303 w 12192000"/>
              <a:gd name="connsiteY9246" fmla="*/ 642890 h 1436337"/>
              <a:gd name="connsiteX9247" fmla="*/ 2923054 w 12192000"/>
              <a:gd name="connsiteY9247" fmla="*/ 651481 h 1436337"/>
              <a:gd name="connsiteX9248" fmla="*/ 2909951 w 12192000"/>
              <a:gd name="connsiteY9248" fmla="*/ 657429 h 1436337"/>
              <a:gd name="connsiteX9249" fmla="*/ 2900200 w 12192000"/>
              <a:gd name="connsiteY9249" fmla="*/ 648838 h 1436337"/>
              <a:gd name="connsiteX9250" fmla="*/ 2913303 w 12192000"/>
              <a:gd name="connsiteY9250" fmla="*/ 642890 h 1436337"/>
              <a:gd name="connsiteX9251" fmla="*/ 7772205 w 12192000"/>
              <a:gd name="connsiteY9251" fmla="*/ 642670 h 1436337"/>
              <a:gd name="connsiteX9252" fmla="*/ 7780740 w 12192000"/>
              <a:gd name="connsiteY9252" fmla="*/ 650160 h 1436337"/>
              <a:gd name="connsiteX9253" fmla="*/ 7769157 w 12192000"/>
              <a:gd name="connsiteY9253" fmla="*/ 655447 h 1436337"/>
              <a:gd name="connsiteX9254" fmla="*/ 7760623 w 12192000"/>
              <a:gd name="connsiteY9254" fmla="*/ 647957 h 1436337"/>
              <a:gd name="connsiteX9255" fmla="*/ 7772205 w 12192000"/>
              <a:gd name="connsiteY9255" fmla="*/ 642670 h 1436337"/>
              <a:gd name="connsiteX9256" fmla="*/ 7459783 w 12192000"/>
              <a:gd name="connsiteY9256" fmla="*/ 642670 h 1436337"/>
              <a:gd name="connsiteX9257" fmla="*/ 7468013 w 12192000"/>
              <a:gd name="connsiteY9257" fmla="*/ 649939 h 1436337"/>
              <a:gd name="connsiteX9258" fmla="*/ 7457040 w 12192000"/>
              <a:gd name="connsiteY9258" fmla="*/ 655006 h 1436337"/>
              <a:gd name="connsiteX9259" fmla="*/ 7448811 w 12192000"/>
              <a:gd name="connsiteY9259" fmla="*/ 647736 h 1436337"/>
              <a:gd name="connsiteX9260" fmla="*/ 7459783 w 12192000"/>
              <a:gd name="connsiteY9260" fmla="*/ 642670 h 1436337"/>
              <a:gd name="connsiteX9261" fmla="*/ 6563666 w 12192000"/>
              <a:gd name="connsiteY9261" fmla="*/ 642670 h 1436337"/>
              <a:gd name="connsiteX9262" fmla="*/ 6572811 w 12192000"/>
              <a:gd name="connsiteY9262" fmla="*/ 650600 h 1436337"/>
              <a:gd name="connsiteX9263" fmla="*/ 6560619 w 12192000"/>
              <a:gd name="connsiteY9263" fmla="*/ 656107 h 1436337"/>
              <a:gd name="connsiteX9264" fmla="*/ 6551474 w 12192000"/>
              <a:gd name="connsiteY9264" fmla="*/ 648177 h 1436337"/>
              <a:gd name="connsiteX9265" fmla="*/ 6563666 w 12192000"/>
              <a:gd name="connsiteY9265" fmla="*/ 642670 h 1436337"/>
              <a:gd name="connsiteX9266" fmla="*/ 5126411 w 12192000"/>
              <a:gd name="connsiteY9266" fmla="*/ 642229 h 1436337"/>
              <a:gd name="connsiteX9267" fmla="*/ 5134948 w 12192000"/>
              <a:gd name="connsiteY9267" fmla="*/ 649719 h 1436337"/>
              <a:gd name="connsiteX9268" fmla="*/ 5123669 w 12192000"/>
              <a:gd name="connsiteY9268" fmla="*/ 655006 h 1436337"/>
              <a:gd name="connsiteX9269" fmla="*/ 5115131 w 12192000"/>
              <a:gd name="connsiteY9269" fmla="*/ 647516 h 1436337"/>
              <a:gd name="connsiteX9270" fmla="*/ 5126411 w 12192000"/>
              <a:gd name="connsiteY9270" fmla="*/ 642229 h 1436337"/>
              <a:gd name="connsiteX9271" fmla="*/ 4201142 w 12192000"/>
              <a:gd name="connsiteY9271" fmla="*/ 641348 h 1436337"/>
              <a:gd name="connsiteX9272" fmla="*/ 4210593 w 12192000"/>
              <a:gd name="connsiteY9272" fmla="*/ 649499 h 1436337"/>
              <a:gd name="connsiteX9273" fmla="*/ 4198095 w 12192000"/>
              <a:gd name="connsiteY9273" fmla="*/ 655227 h 1436337"/>
              <a:gd name="connsiteX9274" fmla="*/ 4188648 w 12192000"/>
              <a:gd name="connsiteY9274" fmla="*/ 647076 h 1436337"/>
              <a:gd name="connsiteX9275" fmla="*/ 4201142 w 12192000"/>
              <a:gd name="connsiteY9275" fmla="*/ 641348 h 1436337"/>
              <a:gd name="connsiteX9276" fmla="*/ 1799638 w 12192000"/>
              <a:gd name="connsiteY9276" fmla="*/ 641348 h 1436337"/>
              <a:gd name="connsiteX9277" fmla="*/ 1808781 w 12192000"/>
              <a:gd name="connsiteY9277" fmla="*/ 649499 h 1436337"/>
              <a:gd name="connsiteX9278" fmla="*/ 1796590 w 12192000"/>
              <a:gd name="connsiteY9278" fmla="*/ 655227 h 1436337"/>
              <a:gd name="connsiteX9279" fmla="*/ 1787447 w 12192000"/>
              <a:gd name="connsiteY9279" fmla="*/ 647076 h 1436337"/>
              <a:gd name="connsiteX9280" fmla="*/ 1799638 w 12192000"/>
              <a:gd name="connsiteY9280" fmla="*/ 641348 h 1436337"/>
              <a:gd name="connsiteX9281" fmla="*/ 409841 w 12192000"/>
              <a:gd name="connsiteY9281" fmla="*/ 641348 h 1436337"/>
              <a:gd name="connsiteX9282" fmla="*/ 418680 w 12192000"/>
              <a:gd name="connsiteY9282" fmla="*/ 649058 h 1436337"/>
              <a:gd name="connsiteX9283" fmla="*/ 407098 w 12192000"/>
              <a:gd name="connsiteY9283" fmla="*/ 654345 h 1436337"/>
              <a:gd name="connsiteX9284" fmla="*/ 398258 w 12192000"/>
              <a:gd name="connsiteY9284" fmla="*/ 646635 h 1436337"/>
              <a:gd name="connsiteX9285" fmla="*/ 409841 w 12192000"/>
              <a:gd name="connsiteY9285" fmla="*/ 641348 h 1436337"/>
              <a:gd name="connsiteX9286" fmla="*/ 1404716 w 12192000"/>
              <a:gd name="connsiteY9286" fmla="*/ 641127 h 1436337"/>
              <a:gd name="connsiteX9287" fmla="*/ 1413251 w 12192000"/>
              <a:gd name="connsiteY9287" fmla="*/ 648617 h 1436337"/>
              <a:gd name="connsiteX9288" fmla="*/ 1401973 w 12192000"/>
              <a:gd name="connsiteY9288" fmla="*/ 653905 h 1436337"/>
              <a:gd name="connsiteX9289" fmla="*/ 1393440 w 12192000"/>
              <a:gd name="connsiteY9289" fmla="*/ 646415 h 1436337"/>
              <a:gd name="connsiteX9290" fmla="*/ 1404716 w 12192000"/>
              <a:gd name="connsiteY9290" fmla="*/ 641127 h 1436337"/>
              <a:gd name="connsiteX9291" fmla="*/ 10626673 w 12192000"/>
              <a:gd name="connsiteY9291" fmla="*/ 640907 h 1436337"/>
              <a:gd name="connsiteX9292" fmla="*/ 10634903 w 12192000"/>
              <a:gd name="connsiteY9292" fmla="*/ 648177 h 1436337"/>
              <a:gd name="connsiteX9293" fmla="*/ 10623931 w 12192000"/>
              <a:gd name="connsiteY9293" fmla="*/ 653244 h 1436337"/>
              <a:gd name="connsiteX9294" fmla="*/ 10615701 w 12192000"/>
              <a:gd name="connsiteY9294" fmla="*/ 645974 h 1436337"/>
              <a:gd name="connsiteX9295" fmla="*/ 10626673 w 12192000"/>
              <a:gd name="connsiteY9295" fmla="*/ 640907 h 1436337"/>
              <a:gd name="connsiteX9296" fmla="*/ 7078172 w 12192000"/>
              <a:gd name="connsiteY9296" fmla="*/ 640907 h 1436337"/>
              <a:gd name="connsiteX9297" fmla="*/ 7086401 w 12192000"/>
              <a:gd name="connsiteY9297" fmla="*/ 648177 h 1436337"/>
              <a:gd name="connsiteX9298" fmla="*/ 7075429 w 12192000"/>
              <a:gd name="connsiteY9298" fmla="*/ 653244 h 1436337"/>
              <a:gd name="connsiteX9299" fmla="*/ 7067200 w 12192000"/>
              <a:gd name="connsiteY9299" fmla="*/ 645974 h 1436337"/>
              <a:gd name="connsiteX9300" fmla="*/ 7078172 w 12192000"/>
              <a:gd name="connsiteY9300" fmla="*/ 640907 h 1436337"/>
              <a:gd name="connsiteX9301" fmla="*/ 3093241 w 12192000"/>
              <a:gd name="connsiteY9301" fmla="*/ 640907 h 1436337"/>
              <a:gd name="connsiteX9302" fmla="*/ 3102078 w 12192000"/>
              <a:gd name="connsiteY9302" fmla="*/ 648838 h 1436337"/>
              <a:gd name="connsiteX9303" fmla="*/ 3097964 w 12192000"/>
              <a:gd name="connsiteY9303" fmla="*/ 653244 h 1436337"/>
              <a:gd name="connsiteX9304" fmla="*/ 3091454 w 12192000"/>
              <a:gd name="connsiteY9304" fmla="*/ 654167 h 1436337"/>
              <a:gd name="connsiteX9305" fmla="*/ 3093717 w 12192000"/>
              <a:gd name="connsiteY9305" fmla="*/ 659853 h 1436337"/>
              <a:gd name="connsiteX9306" fmla="*/ 3079999 w 12192000"/>
              <a:gd name="connsiteY9306" fmla="*/ 666241 h 1436337"/>
              <a:gd name="connsiteX9307" fmla="*/ 3069637 w 12192000"/>
              <a:gd name="connsiteY9307" fmla="*/ 657209 h 1436337"/>
              <a:gd name="connsiteX9308" fmla="*/ 3074322 w 12192000"/>
              <a:gd name="connsiteY9308" fmla="*/ 652198 h 1436337"/>
              <a:gd name="connsiteX9309" fmla="*/ 3083007 w 12192000"/>
              <a:gd name="connsiteY9309" fmla="*/ 650873 h 1436337"/>
              <a:gd name="connsiteX9310" fmla="*/ 3081350 w 12192000"/>
              <a:gd name="connsiteY9310" fmla="*/ 646415 h 1436337"/>
              <a:gd name="connsiteX9311" fmla="*/ 3093241 w 12192000"/>
              <a:gd name="connsiteY9311" fmla="*/ 640907 h 1436337"/>
              <a:gd name="connsiteX9312" fmla="*/ 5840677 w 12192000"/>
              <a:gd name="connsiteY9312" fmla="*/ 640687 h 1436337"/>
              <a:gd name="connsiteX9313" fmla="*/ 5849821 w 12192000"/>
              <a:gd name="connsiteY9313" fmla="*/ 648617 h 1436337"/>
              <a:gd name="connsiteX9314" fmla="*/ 5837935 w 12192000"/>
              <a:gd name="connsiteY9314" fmla="*/ 654125 h 1436337"/>
              <a:gd name="connsiteX9315" fmla="*/ 5828790 w 12192000"/>
              <a:gd name="connsiteY9315" fmla="*/ 646194 h 1436337"/>
              <a:gd name="connsiteX9316" fmla="*/ 5840677 w 12192000"/>
              <a:gd name="connsiteY9316" fmla="*/ 640687 h 1436337"/>
              <a:gd name="connsiteX9317" fmla="*/ 143480 w 12192000"/>
              <a:gd name="connsiteY9317" fmla="*/ 640687 h 1436337"/>
              <a:gd name="connsiteX9318" fmla="*/ 152014 w 12192000"/>
              <a:gd name="connsiteY9318" fmla="*/ 648397 h 1436337"/>
              <a:gd name="connsiteX9319" fmla="*/ 140432 w 12192000"/>
              <a:gd name="connsiteY9319" fmla="*/ 653684 h 1436337"/>
              <a:gd name="connsiteX9320" fmla="*/ 131898 w 12192000"/>
              <a:gd name="connsiteY9320" fmla="*/ 645974 h 1436337"/>
              <a:gd name="connsiteX9321" fmla="*/ 143480 w 12192000"/>
              <a:gd name="connsiteY9321" fmla="*/ 640687 h 1436337"/>
              <a:gd name="connsiteX9322" fmla="*/ 6886452 w 12192000"/>
              <a:gd name="connsiteY9322" fmla="*/ 640246 h 1436337"/>
              <a:gd name="connsiteX9323" fmla="*/ 6894986 w 12192000"/>
              <a:gd name="connsiteY9323" fmla="*/ 647736 h 1436337"/>
              <a:gd name="connsiteX9324" fmla="*/ 6883708 w 12192000"/>
              <a:gd name="connsiteY9324" fmla="*/ 652803 h 1436337"/>
              <a:gd name="connsiteX9325" fmla="*/ 6875175 w 12192000"/>
              <a:gd name="connsiteY9325" fmla="*/ 645313 h 1436337"/>
              <a:gd name="connsiteX9326" fmla="*/ 6886452 w 12192000"/>
              <a:gd name="connsiteY9326" fmla="*/ 640246 h 1436337"/>
              <a:gd name="connsiteX9327" fmla="*/ 1696619 w 12192000"/>
              <a:gd name="connsiteY9327" fmla="*/ 640246 h 1436337"/>
              <a:gd name="connsiteX9328" fmla="*/ 1705762 w 12192000"/>
              <a:gd name="connsiteY9328" fmla="*/ 648397 h 1436337"/>
              <a:gd name="connsiteX9329" fmla="*/ 1693571 w 12192000"/>
              <a:gd name="connsiteY9329" fmla="*/ 654125 h 1436337"/>
              <a:gd name="connsiteX9330" fmla="*/ 1684427 w 12192000"/>
              <a:gd name="connsiteY9330" fmla="*/ 645974 h 1436337"/>
              <a:gd name="connsiteX9331" fmla="*/ 1696619 w 12192000"/>
              <a:gd name="connsiteY9331" fmla="*/ 640246 h 1436337"/>
              <a:gd name="connsiteX9332" fmla="*/ 312003 w 12192000"/>
              <a:gd name="connsiteY9332" fmla="*/ 639806 h 1436337"/>
              <a:gd name="connsiteX9333" fmla="*/ 320843 w 12192000"/>
              <a:gd name="connsiteY9333" fmla="*/ 647516 h 1436337"/>
              <a:gd name="connsiteX9334" fmla="*/ 309260 w 12192000"/>
              <a:gd name="connsiteY9334" fmla="*/ 652803 h 1436337"/>
              <a:gd name="connsiteX9335" fmla="*/ 300421 w 12192000"/>
              <a:gd name="connsiteY9335" fmla="*/ 645093 h 1436337"/>
              <a:gd name="connsiteX9336" fmla="*/ 312003 w 12192000"/>
              <a:gd name="connsiteY9336" fmla="*/ 639806 h 1436337"/>
              <a:gd name="connsiteX9337" fmla="*/ 3046562 w 12192000"/>
              <a:gd name="connsiteY9337" fmla="*/ 639586 h 1436337"/>
              <a:gd name="connsiteX9338" fmla="*/ 3055709 w 12192000"/>
              <a:gd name="connsiteY9338" fmla="*/ 647737 h 1436337"/>
              <a:gd name="connsiteX9339" fmla="*/ 3043513 w 12192000"/>
              <a:gd name="connsiteY9339" fmla="*/ 653464 h 1436337"/>
              <a:gd name="connsiteX9340" fmla="*/ 3034371 w 12192000"/>
              <a:gd name="connsiteY9340" fmla="*/ 645313 h 1436337"/>
              <a:gd name="connsiteX9341" fmla="*/ 3046562 w 12192000"/>
              <a:gd name="connsiteY9341" fmla="*/ 639586 h 1436337"/>
              <a:gd name="connsiteX9342" fmla="*/ 1498264 w 12192000"/>
              <a:gd name="connsiteY9342" fmla="*/ 639585 h 1436337"/>
              <a:gd name="connsiteX9343" fmla="*/ 1507103 w 12192000"/>
              <a:gd name="connsiteY9343" fmla="*/ 647296 h 1436337"/>
              <a:gd name="connsiteX9344" fmla="*/ 1503026 w 12192000"/>
              <a:gd name="connsiteY9344" fmla="*/ 651509 h 1436337"/>
              <a:gd name="connsiteX9345" fmla="*/ 1497980 w 12192000"/>
              <a:gd name="connsiteY9345" fmla="*/ 652231 h 1436337"/>
              <a:gd name="connsiteX9346" fmla="*/ 1500300 w 12192000"/>
              <a:gd name="connsiteY9346" fmla="*/ 653161 h 1436337"/>
              <a:gd name="connsiteX9347" fmla="*/ 1502204 w 12192000"/>
              <a:gd name="connsiteY9347" fmla="*/ 658090 h 1436337"/>
              <a:gd name="connsiteX9348" fmla="*/ 1498090 w 12192000"/>
              <a:gd name="connsiteY9348" fmla="*/ 662496 h 1436337"/>
              <a:gd name="connsiteX9349" fmla="*/ 1497620 w 12192000"/>
              <a:gd name="connsiteY9349" fmla="*/ 662563 h 1436337"/>
              <a:gd name="connsiteX9350" fmla="*/ 1498526 w 12192000"/>
              <a:gd name="connsiteY9350" fmla="*/ 664699 h 1436337"/>
              <a:gd name="connsiteX9351" fmla="*/ 1494411 w 12192000"/>
              <a:gd name="connsiteY9351" fmla="*/ 669105 h 1436337"/>
              <a:gd name="connsiteX9352" fmla="*/ 1489811 w 12192000"/>
              <a:gd name="connsiteY9352" fmla="*/ 669757 h 1436337"/>
              <a:gd name="connsiteX9353" fmla="*/ 1491571 w 12192000"/>
              <a:gd name="connsiteY9353" fmla="*/ 670482 h 1436337"/>
              <a:gd name="connsiteX9354" fmla="*/ 1493628 w 12192000"/>
              <a:gd name="connsiteY9354" fmla="*/ 675714 h 1436337"/>
              <a:gd name="connsiteX9355" fmla="*/ 1481436 w 12192000"/>
              <a:gd name="connsiteY9355" fmla="*/ 681441 h 1436337"/>
              <a:gd name="connsiteX9356" fmla="*/ 1472293 w 12192000"/>
              <a:gd name="connsiteY9356" fmla="*/ 673291 h 1436337"/>
              <a:gd name="connsiteX9357" fmla="*/ 1476560 w 12192000"/>
              <a:gd name="connsiteY9357" fmla="*/ 668692 h 1436337"/>
              <a:gd name="connsiteX9358" fmla="*/ 1481229 w 12192000"/>
              <a:gd name="connsiteY9358" fmla="*/ 668027 h 1436337"/>
              <a:gd name="connsiteX9359" fmla="*/ 1479667 w 12192000"/>
              <a:gd name="connsiteY9359" fmla="*/ 667398 h 1436337"/>
              <a:gd name="connsiteX9360" fmla="*/ 1477494 w 12192000"/>
              <a:gd name="connsiteY9360" fmla="*/ 662276 h 1436337"/>
              <a:gd name="connsiteX9361" fmla="*/ 1481610 w 12192000"/>
              <a:gd name="connsiteY9361" fmla="*/ 657870 h 1436337"/>
              <a:gd name="connsiteX9362" fmla="*/ 1482212 w 12192000"/>
              <a:gd name="connsiteY9362" fmla="*/ 657785 h 1436337"/>
              <a:gd name="connsiteX9363" fmla="*/ 1481478 w 12192000"/>
              <a:gd name="connsiteY9363" fmla="*/ 655887 h 1436337"/>
              <a:gd name="connsiteX9364" fmla="*/ 1485594 w 12192000"/>
              <a:gd name="connsiteY9364" fmla="*/ 651481 h 1436337"/>
              <a:gd name="connsiteX9365" fmla="*/ 1491014 w 12192000"/>
              <a:gd name="connsiteY9365" fmla="*/ 650713 h 1436337"/>
              <a:gd name="connsiteX9366" fmla="*/ 1488815 w 12192000"/>
              <a:gd name="connsiteY9366" fmla="*/ 649801 h 1436337"/>
              <a:gd name="connsiteX9367" fmla="*/ 1486682 w 12192000"/>
              <a:gd name="connsiteY9367" fmla="*/ 644873 h 1436337"/>
              <a:gd name="connsiteX9368" fmla="*/ 1498264 w 12192000"/>
              <a:gd name="connsiteY9368" fmla="*/ 639585 h 1436337"/>
              <a:gd name="connsiteX9369" fmla="*/ 6150661 w 12192000"/>
              <a:gd name="connsiteY9369" fmla="*/ 639145 h 1436337"/>
              <a:gd name="connsiteX9370" fmla="*/ 6159805 w 12192000"/>
              <a:gd name="connsiteY9370" fmla="*/ 647076 h 1436337"/>
              <a:gd name="connsiteX9371" fmla="*/ 6147918 w 12192000"/>
              <a:gd name="connsiteY9371" fmla="*/ 652583 h 1436337"/>
              <a:gd name="connsiteX9372" fmla="*/ 6138773 w 12192000"/>
              <a:gd name="connsiteY9372" fmla="*/ 644653 h 1436337"/>
              <a:gd name="connsiteX9373" fmla="*/ 6150661 w 12192000"/>
              <a:gd name="connsiteY9373" fmla="*/ 639145 h 1436337"/>
              <a:gd name="connsiteX9374" fmla="*/ 11374048 w 12192000"/>
              <a:gd name="connsiteY9374" fmla="*/ 638925 h 1436337"/>
              <a:gd name="connsiteX9375" fmla="*/ 11382886 w 12192000"/>
              <a:gd name="connsiteY9375" fmla="*/ 646855 h 1436337"/>
              <a:gd name="connsiteX9376" fmla="*/ 11370999 w 12192000"/>
              <a:gd name="connsiteY9376" fmla="*/ 652363 h 1436337"/>
              <a:gd name="connsiteX9377" fmla="*/ 11362160 w 12192000"/>
              <a:gd name="connsiteY9377" fmla="*/ 644432 h 1436337"/>
              <a:gd name="connsiteX9378" fmla="*/ 11374048 w 12192000"/>
              <a:gd name="connsiteY9378" fmla="*/ 638925 h 1436337"/>
              <a:gd name="connsiteX9379" fmla="*/ 6253989 w 12192000"/>
              <a:gd name="connsiteY9379" fmla="*/ 638704 h 1436337"/>
              <a:gd name="connsiteX9380" fmla="*/ 6263132 w 12192000"/>
              <a:gd name="connsiteY9380" fmla="*/ 646635 h 1436337"/>
              <a:gd name="connsiteX9381" fmla="*/ 6251245 w 12192000"/>
              <a:gd name="connsiteY9381" fmla="*/ 652142 h 1436337"/>
              <a:gd name="connsiteX9382" fmla="*/ 6242101 w 12192000"/>
              <a:gd name="connsiteY9382" fmla="*/ 644212 h 1436337"/>
              <a:gd name="connsiteX9383" fmla="*/ 6253989 w 12192000"/>
              <a:gd name="connsiteY9383" fmla="*/ 638704 h 1436337"/>
              <a:gd name="connsiteX9384" fmla="*/ 6047333 w 12192000"/>
              <a:gd name="connsiteY9384" fmla="*/ 638704 h 1436337"/>
              <a:gd name="connsiteX9385" fmla="*/ 6056477 w 12192000"/>
              <a:gd name="connsiteY9385" fmla="*/ 646635 h 1436337"/>
              <a:gd name="connsiteX9386" fmla="*/ 6044590 w 12192000"/>
              <a:gd name="connsiteY9386" fmla="*/ 652142 h 1436337"/>
              <a:gd name="connsiteX9387" fmla="*/ 6035445 w 12192000"/>
              <a:gd name="connsiteY9387" fmla="*/ 644212 h 1436337"/>
              <a:gd name="connsiteX9388" fmla="*/ 6047333 w 12192000"/>
              <a:gd name="connsiteY9388" fmla="*/ 638704 h 1436337"/>
              <a:gd name="connsiteX9389" fmla="*/ 5944310 w 12192000"/>
              <a:gd name="connsiteY9389" fmla="*/ 638704 h 1436337"/>
              <a:gd name="connsiteX9390" fmla="*/ 5953454 w 12192000"/>
              <a:gd name="connsiteY9390" fmla="*/ 646635 h 1436337"/>
              <a:gd name="connsiteX9391" fmla="*/ 5941567 w 12192000"/>
              <a:gd name="connsiteY9391" fmla="*/ 652142 h 1436337"/>
              <a:gd name="connsiteX9392" fmla="*/ 5932423 w 12192000"/>
              <a:gd name="connsiteY9392" fmla="*/ 644212 h 1436337"/>
              <a:gd name="connsiteX9393" fmla="*/ 5944310 w 12192000"/>
              <a:gd name="connsiteY9393" fmla="*/ 638704 h 1436337"/>
              <a:gd name="connsiteX9394" fmla="*/ 2941630 w 12192000"/>
              <a:gd name="connsiteY9394" fmla="*/ 638263 h 1436337"/>
              <a:gd name="connsiteX9395" fmla="*/ 2951696 w 12192000"/>
              <a:gd name="connsiteY9395" fmla="*/ 647075 h 1436337"/>
              <a:gd name="connsiteX9396" fmla="*/ 2938279 w 12192000"/>
              <a:gd name="connsiteY9396" fmla="*/ 653244 h 1436337"/>
              <a:gd name="connsiteX9397" fmla="*/ 2928218 w 12192000"/>
              <a:gd name="connsiteY9397" fmla="*/ 644432 h 1436337"/>
              <a:gd name="connsiteX9398" fmla="*/ 2941630 w 12192000"/>
              <a:gd name="connsiteY9398" fmla="*/ 638263 h 1436337"/>
              <a:gd name="connsiteX9399" fmla="*/ 10532489 w 12192000"/>
              <a:gd name="connsiteY9399" fmla="*/ 638043 h 1436337"/>
              <a:gd name="connsiteX9400" fmla="*/ 10540718 w 12192000"/>
              <a:gd name="connsiteY9400" fmla="*/ 645313 h 1436337"/>
              <a:gd name="connsiteX9401" fmla="*/ 10529747 w 12192000"/>
              <a:gd name="connsiteY9401" fmla="*/ 650380 h 1436337"/>
              <a:gd name="connsiteX9402" fmla="*/ 10521517 w 12192000"/>
              <a:gd name="connsiteY9402" fmla="*/ 643110 h 1436337"/>
              <a:gd name="connsiteX9403" fmla="*/ 10532489 w 12192000"/>
              <a:gd name="connsiteY9403" fmla="*/ 638043 h 1436337"/>
              <a:gd name="connsiteX9404" fmla="*/ 10312083 w 12192000"/>
              <a:gd name="connsiteY9404" fmla="*/ 638013 h 1436337"/>
              <a:gd name="connsiteX9405" fmla="*/ 10321379 w 12192000"/>
              <a:gd name="connsiteY9405" fmla="*/ 646226 h 1436337"/>
              <a:gd name="connsiteX9406" fmla="*/ 10309003 w 12192000"/>
              <a:gd name="connsiteY9406" fmla="*/ 651934 h 1436337"/>
              <a:gd name="connsiteX9407" fmla="*/ 10299708 w 12192000"/>
              <a:gd name="connsiteY9407" fmla="*/ 643722 h 1436337"/>
              <a:gd name="connsiteX9408" fmla="*/ 10312083 w 12192000"/>
              <a:gd name="connsiteY9408" fmla="*/ 638013 h 1436337"/>
              <a:gd name="connsiteX9409" fmla="*/ 2592140 w 12192000"/>
              <a:gd name="connsiteY9409" fmla="*/ 637603 h 1436337"/>
              <a:gd name="connsiteX9410" fmla="*/ 2600980 w 12192000"/>
              <a:gd name="connsiteY9410" fmla="*/ 645533 h 1436337"/>
              <a:gd name="connsiteX9411" fmla="*/ 2589093 w 12192000"/>
              <a:gd name="connsiteY9411" fmla="*/ 651041 h 1436337"/>
              <a:gd name="connsiteX9412" fmla="*/ 2580254 w 12192000"/>
              <a:gd name="connsiteY9412" fmla="*/ 643110 h 1436337"/>
              <a:gd name="connsiteX9413" fmla="*/ 2592140 w 12192000"/>
              <a:gd name="connsiteY9413" fmla="*/ 637603 h 1436337"/>
              <a:gd name="connsiteX9414" fmla="*/ 4685337 w 12192000"/>
              <a:gd name="connsiteY9414" fmla="*/ 637603 h 1436337"/>
              <a:gd name="connsiteX9415" fmla="*/ 4693566 w 12192000"/>
              <a:gd name="connsiteY9415" fmla="*/ 644873 h 1436337"/>
              <a:gd name="connsiteX9416" fmla="*/ 4682592 w 12192000"/>
              <a:gd name="connsiteY9416" fmla="*/ 649939 h 1436337"/>
              <a:gd name="connsiteX9417" fmla="*/ 4674362 w 12192000"/>
              <a:gd name="connsiteY9417" fmla="*/ 642670 h 1436337"/>
              <a:gd name="connsiteX9418" fmla="*/ 4685337 w 12192000"/>
              <a:gd name="connsiteY9418" fmla="*/ 637603 h 1436337"/>
              <a:gd name="connsiteX9419" fmla="*/ 6675398 w 12192000"/>
              <a:gd name="connsiteY9419" fmla="*/ 637381 h 1436337"/>
              <a:gd name="connsiteX9420" fmla="*/ 6684137 w 12192000"/>
              <a:gd name="connsiteY9420" fmla="*/ 645308 h 1436337"/>
              <a:gd name="connsiteX9421" fmla="*/ 6672410 w 12192000"/>
              <a:gd name="connsiteY9421" fmla="*/ 650867 h 1436337"/>
              <a:gd name="connsiteX9422" fmla="*/ 6663672 w 12192000"/>
              <a:gd name="connsiteY9422" fmla="*/ 642940 h 1436337"/>
              <a:gd name="connsiteX9423" fmla="*/ 6675398 w 12192000"/>
              <a:gd name="connsiteY9423" fmla="*/ 637381 h 1436337"/>
              <a:gd name="connsiteX9424" fmla="*/ 6357621 w 12192000"/>
              <a:gd name="connsiteY9424" fmla="*/ 637163 h 1436337"/>
              <a:gd name="connsiteX9425" fmla="*/ 6366765 w 12192000"/>
              <a:gd name="connsiteY9425" fmla="*/ 645093 h 1436337"/>
              <a:gd name="connsiteX9426" fmla="*/ 6354877 w 12192000"/>
              <a:gd name="connsiteY9426" fmla="*/ 650600 h 1436337"/>
              <a:gd name="connsiteX9427" fmla="*/ 6345733 w 12192000"/>
              <a:gd name="connsiteY9427" fmla="*/ 642670 h 1436337"/>
              <a:gd name="connsiteX9428" fmla="*/ 6357621 w 12192000"/>
              <a:gd name="connsiteY9428" fmla="*/ 637163 h 1436337"/>
              <a:gd name="connsiteX9429" fmla="*/ 10357230 w 12192000"/>
              <a:gd name="connsiteY9429" fmla="*/ 636942 h 1436337"/>
              <a:gd name="connsiteX9430" fmla="*/ 10366372 w 12192000"/>
              <a:gd name="connsiteY9430" fmla="*/ 645093 h 1436337"/>
              <a:gd name="connsiteX9431" fmla="*/ 10354181 w 12192000"/>
              <a:gd name="connsiteY9431" fmla="*/ 650820 h 1436337"/>
              <a:gd name="connsiteX9432" fmla="*/ 10345037 w 12192000"/>
              <a:gd name="connsiteY9432" fmla="*/ 642670 h 1436337"/>
              <a:gd name="connsiteX9433" fmla="*/ 10357230 w 12192000"/>
              <a:gd name="connsiteY9433" fmla="*/ 636942 h 1436337"/>
              <a:gd name="connsiteX9434" fmla="*/ 5460155 w 12192000"/>
              <a:gd name="connsiteY9434" fmla="*/ 636722 h 1436337"/>
              <a:gd name="connsiteX9435" fmla="*/ 5468996 w 12192000"/>
              <a:gd name="connsiteY9435" fmla="*/ 644432 h 1436337"/>
              <a:gd name="connsiteX9436" fmla="*/ 5457107 w 12192000"/>
              <a:gd name="connsiteY9436" fmla="*/ 649939 h 1436337"/>
              <a:gd name="connsiteX9437" fmla="*/ 5448267 w 12192000"/>
              <a:gd name="connsiteY9437" fmla="*/ 642229 h 1436337"/>
              <a:gd name="connsiteX9438" fmla="*/ 5460155 w 12192000"/>
              <a:gd name="connsiteY9438" fmla="*/ 636722 h 1436337"/>
              <a:gd name="connsiteX9439" fmla="*/ 6461558 w 12192000"/>
              <a:gd name="connsiteY9439" fmla="*/ 636501 h 1436337"/>
              <a:gd name="connsiteX9440" fmla="*/ 6470702 w 12192000"/>
              <a:gd name="connsiteY9440" fmla="*/ 644432 h 1436337"/>
              <a:gd name="connsiteX9441" fmla="*/ 6458816 w 12192000"/>
              <a:gd name="connsiteY9441" fmla="*/ 649939 h 1436337"/>
              <a:gd name="connsiteX9442" fmla="*/ 6449671 w 12192000"/>
              <a:gd name="connsiteY9442" fmla="*/ 642009 h 1436337"/>
              <a:gd name="connsiteX9443" fmla="*/ 6461558 w 12192000"/>
              <a:gd name="connsiteY9443" fmla="*/ 636501 h 1436337"/>
              <a:gd name="connsiteX9444" fmla="*/ 8170650 w 12192000"/>
              <a:gd name="connsiteY9444" fmla="*/ 635963 h 1436337"/>
              <a:gd name="connsiteX9445" fmla="*/ 8179137 w 12192000"/>
              <a:gd name="connsiteY9445" fmla="*/ 643637 h 1436337"/>
              <a:gd name="connsiteX9446" fmla="*/ 8167761 w 12192000"/>
              <a:gd name="connsiteY9446" fmla="*/ 649013 h 1436337"/>
              <a:gd name="connsiteX9447" fmla="*/ 8159274 w 12192000"/>
              <a:gd name="connsiteY9447" fmla="*/ 641339 h 1436337"/>
              <a:gd name="connsiteX9448" fmla="*/ 8170650 w 12192000"/>
              <a:gd name="connsiteY9448" fmla="*/ 635963 h 1436337"/>
              <a:gd name="connsiteX9449" fmla="*/ 5290998 w 12192000"/>
              <a:gd name="connsiteY9449" fmla="*/ 635840 h 1436337"/>
              <a:gd name="connsiteX9450" fmla="*/ 5299532 w 12192000"/>
              <a:gd name="connsiteY9450" fmla="*/ 643551 h 1436337"/>
              <a:gd name="connsiteX9451" fmla="*/ 5287950 w 12192000"/>
              <a:gd name="connsiteY9451" fmla="*/ 648838 h 1436337"/>
              <a:gd name="connsiteX9452" fmla="*/ 5279415 w 12192000"/>
              <a:gd name="connsiteY9452" fmla="*/ 641127 h 1436337"/>
              <a:gd name="connsiteX9453" fmla="*/ 5290998 w 12192000"/>
              <a:gd name="connsiteY9453" fmla="*/ 635840 h 1436337"/>
              <a:gd name="connsiteX9454" fmla="*/ 4256034 w 12192000"/>
              <a:gd name="connsiteY9454" fmla="*/ 635620 h 1436337"/>
              <a:gd name="connsiteX9455" fmla="*/ 4265174 w 12192000"/>
              <a:gd name="connsiteY9455" fmla="*/ 643771 h 1436337"/>
              <a:gd name="connsiteX9456" fmla="*/ 4252985 w 12192000"/>
              <a:gd name="connsiteY9456" fmla="*/ 649279 h 1436337"/>
              <a:gd name="connsiteX9457" fmla="*/ 4243841 w 12192000"/>
              <a:gd name="connsiteY9457" fmla="*/ 641128 h 1436337"/>
              <a:gd name="connsiteX9458" fmla="*/ 4256034 w 12192000"/>
              <a:gd name="connsiteY9458" fmla="*/ 635620 h 1436337"/>
              <a:gd name="connsiteX9459" fmla="*/ 3916698 w 12192000"/>
              <a:gd name="connsiteY9459" fmla="*/ 635400 h 1436337"/>
              <a:gd name="connsiteX9460" fmla="*/ 3926452 w 12192000"/>
              <a:gd name="connsiteY9460" fmla="*/ 644211 h 1436337"/>
              <a:gd name="connsiteX9461" fmla="*/ 3913345 w 12192000"/>
              <a:gd name="connsiteY9461" fmla="*/ 650160 h 1436337"/>
              <a:gd name="connsiteX9462" fmla="*/ 3903587 w 12192000"/>
              <a:gd name="connsiteY9462" fmla="*/ 641348 h 1436337"/>
              <a:gd name="connsiteX9463" fmla="*/ 3916698 w 12192000"/>
              <a:gd name="connsiteY9463" fmla="*/ 635400 h 1436337"/>
              <a:gd name="connsiteX9464" fmla="*/ 11866320 w 12192000"/>
              <a:gd name="connsiteY9464" fmla="*/ 635141 h 1436337"/>
              <a:gd name="connsiteX9465" fmla="*/ 11875614 w 12192000"/>
              <a:gd name="connsiteY9465" fmla="*/ 643354 h 1436337"/>
              <a:gd name="connsiteX9466" fmla="*/ 11863238 w 12192000"/>
              <a:gd name="connsiteY9466" fmla="*/ 649062 h 1436337"/>
              <a:gd name="connsiteX9467" fmla="*/ 11853945 w 12192000"/>
              <a:gd name="connsiteY9467" fmla="*/ 640848 h 1436337"/>
              <a:gd name="connsiteX9468" fmla="*/ 11866320 w 12192000"/>
              <a:gd name="connsiteY9468" fmla="*/ 635141 h 1436337"/>
              <a:gd name="connsiteX9469" fmla="*/ 10380394 w 12192000"/>
              <a:gd name="connsiteY9469" fmla="*/ 634739 h 1436337"/>
              <a:gd name="connsiteX9470" fmla="*/ 10389233 w 12192000"/>
              <a:gd name="connsiteY9470" fmla="*/ 642449 h 1436337"/>
              <a:gd name="connsiteX9471" fmla="*/ 10377650 w 12192000"/>
              <a:gd name="connsiteY9471" fmla="*/ 647736 h 1436337"/>
              <a:gd name="connsiteX9472" fmla="*/ 10368811 w 12192000"/>
              <a:gd name="connsiteY9472" fmla="*/ 640026 h 1436337"/>
              <a:gd name="connsiteX9473" fmla="*/ 10380394 w 12192000"/>
              <a:gd name="connsiteY9473" fmla="*/ 634739 h 1436337"/>
              <a:gd name="connsiteX9474" fmla="*/ 10156060 w 12192000"/>
              <a:gd name="connsiteY9474" fmla="*/ 634739 h 1436337"/>
              <a:gd name="connsiteX9475" fmla="*/ 10165509 w 12192000"/>
              <a:gd name="connsiteY9475" fmla="*/ 643110 h 1436337"/>
              <a:gd name="connsiteX9476" fmla="*/ 10152706 w 12192000"/>
              <a:gd name="connsiteY9476" fmla="*/ 649058 h 1436337"/>
              <a:gd name="connsiteX9477" fmla="*/ 10143258 w 12192000"/>
              <a:gd name="connsiteY9477" fmla="*/ 640687 h 1436337"/>
              <a:gd name="connsiteX9478" fmla="*/ 10156060 w 12192000"/>
              <a:gd name="connsiteY9478" fmla="*/ 634739 h 1436337"/>
              <a:gd name="connsiteX9479" fmla="*/ 4548143 w 12192000"/>
              <a:gd name="connsiteY9479" fmla="*/ 634299 h 1436337"/>
              <a:gd name="connsiteX9480" fmla="*/ 4556677 w 12192000"/>
              <a:gd name="connsiteY9480" fmla="*/ 641789 h 1436337"/>
              <a:gd name="connsiteX9481" fmla="*/ 4545397 w 12192000"/>
              <a:gd name="connsiteY9481" fmla="*/ 647076 h 1436337"/>
              <a:gd name="connsiteX9482" fmla="*/ 4536864 w 12192000"/>
              <a:gd name="connsiteY9482" fmla="*/ 639586 h 1436337"/>
              <a:gd name="connsiteX9483" fmla="*/ 4548143 w 12192000"/>
              <a:gd name="connsiteY9483" fmla="*/ 634299 h 1436337"/>
              <a:gd name="connsiteX9484" fmla="*/ 3737761 w 12192000"/>
              <a:gd name="connsiteY9484" fmla="*/ 634299 h 1436337"/>
              <a:gd name="connsiteX9485" fmla="*/ 3747823 w 12192000"/>
              <a:gd name="connsiteY9485" fmla="*/ 643110 h 1436337"/>
              <a:gd name="connsiteX9486" fmla="*/ 3734410 w 12192000"/>
              <a:gd name="connsiteY9486" fmla="*/ 649279 h 1436337"/>
              <a:gd name="connsiteX9487" fmla="*/ 3724344 w 12192000"/>
              <a:gd name="connsiteY9487" fmla="*/ 640467 h 1436337"/>
              <a:gd name="connsiteX9488" fmla="*/ 3737761 w 12192000"/>
              <a:gd name="connsiteY9488" fmla="*/ 634299 h 1436337"/>
              <a:gd name="connsiteX9489" fmla="*/ 9552552 w 12192000"/>
              <a:gd name="connsiteY9489" fmla="*/ 633638 h 1436337"/>
              <a:gd name="connsiteX9490" fmla="*/ 9562001 w 12192000"/>
              <a:gd name="connsiteY9490" fmla="*/ 641789 h 1436337"/>
              <a:gd name="connsiteX9491" fmla="*/ 9549504 w 12192000"/>
              <a:gd name="connsiteY9491" fmla="*/ 647516 h 1436337"/>
              <a:gd name="connsiteX9492" fmla="*/ 9540056 w 12192000"/>
              <a:gd name="connsiteY9492" fmla="*/ 639365 h 1436337"/>
              <a:gd name="connsiteX9493" fmla="*/ 9552552 w 12192000"/>
              <a:gd name="connsiteY9493" fmla="*/ 633638 h 1436337"/>
              <a:gd name="connsiteX9494" fmla="*/ 7360723 w 12192000"/>
              <a:gd name="connsiteY9494" fmla="*/ 632977 h 1436337"/>
              <a:gd name="connsiteX9495" fmla="*/ 7368953 w 12192000"/>
              <a:gd name="connsiteY9495" fmla="*/ 640246 h 1436337"/>
              <a:gd name="connsiteX9496" fmla="*/ 7357980 w 12192000"/>
              <a:gd name="connsiteY9496" fmla="*/ 645313 h 1436337"/>
              <a:gd name="connsiteX9497" fmla="*/ 7349751 w 12192000"/>
              <a:gd name="connsiteY9497" fmla="*/ 638043 h 1436337"/>
              <a:gd name="connsiteX9498" fmla="*/ 7360723 w 12192000"/>
              <a:gd name="connsiteY9498" fmla="*/ 632977 h 1436337"/>
              <a:gd name="connsiteX9499" fmla="*/ 10723140 w 12192000"/>
              <a:gd name="connsiteY9499" fmla="*/ 632361 h 1436337"/>
              <a:gd name="connsiteX9500" fmla="*/ 10731422 w 12192000"/>
              <a:gd name="connsiteY9500" fmla="*/ 639566 h 1436337"/>
              <a:gd name="connsiteX9501" fmla="*/ 10720443 w 12192000"/>
              <a:gd name="connsiteY9501" fmla="*/ 644543 h 1436337"/>
              <a:gd name="connsiteX9502" fmla="*/ 10712161 w 12192000"/>
              <a:gd name="connsiteY9502" fmla="*/ 637338 h 1436337"/>
              <a:gd name="connsiteX9503" fmla="*/ 10723140 w 12192000"/>
              <a:gd name="connsiteY9503" fmla="*/ 632361 h 1436337"/>
              <a:gd name="connsiteX9504" fmla="*/ 2969210 w 12192000"/>
              <a:gd name="connsiteY9504" fmla="*/ 632316 h 1436337"/>
              <a:gd name="connsiteX9505" fmla="*/ 2978042 w 12192000"/>
              <a:gd name="connsiteY9505" fmla="*/ 640026 h 1436337"/>
              <a:gd name="connsiteX9506" fmla="*/ 2966462 w 12192000"/>
              <a:gd name="connsiteY9506" fmla="*/ 645313 h 1436337"/>
              <a:gd name="connsiteX9507" fmla="*/ 2957623 w 12192000"/>
              <a:gd name="connsiteY9507" fmla="*/ 637603 h 1436337"/>
              <a:gd name="connsiteX9508" fmla="*/ 2969210 w 12192000"/>
              <a:gd name="connsiteY9508" fmla="*/ 632316 h 1436337"/>
              <a:gd name="connsiteX9509" fmla="*/ 9823826 w 12192000"/>
              <a:gd name="connsiteY9509" fmla="*/ 632096 h 1436337"/>
              <a:gd name="connsiteX9510" fmla="*/ 9833274 w 12192000"/>
              <a:gd name="connsiteY9510" fmla="*/ 640467 h 1436337"/>
              <a:gd name="connsiteX9511" fmla="*/ 9820473 w 12192000"/>
              <a:gd name="connsiteY9511" fmla="*/ 646194 h 1436337"/>
              <a:gd name="connsiteX9512" fmla="*/ 9811024 w 12192000"/>
              <a:gd name="connsiteY9512" fmla="*/ 637823 h 1436337"/>
              <a:gd name="connsiteX9513" fmla="*/ 9823826 w 12192000"/>
              <a:gd name="connsiteY9513" fmla="*/ 632096 h 1436337"/>
              <a:gd name="connsiteX9514" fmla="*/ 5066690 w 12192000"/>
              <a:gd name="connsiteY9514" fmla="*/ 631435 h 1436337"/>
              <a:gd name="connsiteX9515" fmla="*/ 5074920 w 12192000"/>
              <a:gd name="connsiteY9515" fmla="*/ 638704 h 1436337"/>
              <a:gd name="connsiteX9516" fmla="*/ 5063641 w 12192000"/>
              <a:gd name="connsiteY9516" fmla="*/ 643771 h 1436337"/>
              <a:gd name="connsiteX9517" fmla="*/ 5055411 w 12192000"/>
              <a:gd name="connsiteY9517" fmla="*/ 636501 h 1436337"/>
              <a:gd name="connsiteX9518" fmla="*/ 5066690 w 12192000"/>
              <a:gd name="connsiteY9518" fmla="*/ 631435 h 1436337"/>
              <a:gd name="connsiteX9519" fmla="*/ 11120757 w 12192000"/>
              <a:gd name="connsiteY9519" fmla="*/ 631434 h 1436337"/>
              <a:gd name="connsiteX9520" fmla="*/ 11129292 w 12192000"/>
              <a:gd name="connsiteY9520" fmla="*/ 638924 h 1436337"/>
              <a:gd name="connsiteX9521" fmla="*/ 11118014 w 12192000"/>
              <a:gd name="connsiteY9521" fmla="*/ 644212 h 1436337"/>
              <a:gd name="connsiteX9522" fmla="*/ 11109480 w 12192000"/>
              <a:gd name="connsiteY9522" fmla="*/ 636722 h 1436337"/>
              <a:gd name="connsiteX9523" fmla="*/ 11120757 w 12192000"/>
              <a:gd name="connsiteY9523" fmla="*/ 631434 h 1436337"/>
              <a:gd name="connsiteX9524" fmla="*/ 9005738 w 12192000"/>
              <a:gd name="connsiteY9524" fmla="*/ 631434 h 1436337"/>
              <a:gd name="connsiteX9525" fmla="*/ 9014577 w 12192000"/>
              <a:gd name="connsiteY9525" fmla="*/ 639145 h 1436337"/>
              <a:gd name="connsiteX9526" fmla="*/ 9002995 w 12192000"/>
              <a:gd name="connsiteY9526" fmla="*/ 644432 h 1436337"/>
              <a:gd name="connsiteX9527" fmla="*/ 8994156 w 12192000"/>
              <a:gd name="connsiteY9527" fmla="*/ 636722 h 1436337"/>
              <a:gd name="connsiteX9528" fmla="*/ 9005738 w 12192000"/>
              <a:gd name="connsiteY9528" fmla="*/ 631434 h 1436337"/>
              <a:gd name="connsiteX9529" fmla="*/ 10883621 w 12192000"/>
              <a:gd name="connsiteY9529" fmla="*/ 631214 h 1436337"/>
              <a:gd name="connsiteX9530" fmla="*/ 10891850 w 12192000"/>
              <a:gd name="connsiteY9530" fmla="*/ 638484 h 1436337"/>
              <a:gd name="connsiteX9531" fmla="*/ 10880878 w 12192000"/>
              <a:gd name="connsiteY9531" fmla="*/ 643551 h 1436337"/>
              <a:gd name="connsiteX9532" fmla="*/ 10872649 w 12192000"/>
              <a:gd name="connsiteY9532" fmla="*/ 636281 h 1436337"/>
              <a:gd name="connsiteX9533" fmla="*/ 10883621 w 12192000"/>
              <a:gd name="connsiteY9533" fmla="*/ 631214 h 1436337"/>
              <a:gd name="connsiteX9534" fmla="*/ 7664306 w 12192000"/>
              <a:gd name="connsiteY9534" fmla="*/ 630994 h 1436337"/>
              <a:gd name="connsiteX9535" fmla="*/ 7672840 w 12192000"/>
              <a:gd name="connsiteY9535" fmla="*/ 638484 h 1436337"/>
              <a:gd name="connsiteX9536" fmla="*/ 7661563 w 12192000"/>
              <a:gd name="connsiteY9536" fmla="*/ 643551 h 1436337"/>
              <a:gd name="connsiteX9537" fmla="*/ 7653028 w 12192000"/>
              <a:gd name="connsiteY9537" fmla="*/ 636061 h 1436337"/>
              <a:gd name="connsiteX9538" fmla="*/ 7664306 w 12192000"/>
              <a:gd name="connsiteY9538" fmla="*/ 630994 h 1436337"/>
              <a:gd name="connsiteX9539" fmla="*/ 7874010 w 12192000"/>
              <a:gd name="connsiteY9539" fmla="*/ 630773 h 1436337"/>
              <a:gd name="connsiteX9540" fmla="*/ 7882544 w 12192000"/>
              <a:gd name="connsiteY9540" fmla="*/ 638264 h 1436337"/>
              <a:gd name="connsiteX9541" fmla="*/ 7870962 w 12192000"/>
              <a:gd name="connsiteY9541" fmla="*/ 643551 h 1436337"/>
              <a:gd name="connsiteX9542" fmla="*/ 7862427 w 12192000"/>
              <a:gd name="connsiteY9542" fmla="*/ 636061 h 1436337"/>
              <a:gd name="connsiteX9543" fmla="*/ 7874010 w 12192000"/>
              <a:gd name="connsiteY9543" fmla="*/ 630773 h 1436337"/>
              <a:gd name="connsiteX9544" fmla="*/ 4308786 w 12192000"/>
              <a:gd name="connsiteY9544" fmla="*/ 630553 h 1436337"/>
              <a:gd name="connsiteX9545" fmla="*/ 4317622 w 12192000"/>
              <a:gd name="connsiteY9545" fmla="*/ 638484 h 1436337"/>
              <a:gd name="connsiteX9546" fmla="*/ 4305741 w 12192000"/>
              <a:gd name="connsiteY9546" fmla="*/ 643991 h 1436337"/>
              <a:gd name="connsiteX9547" fmla="*/ 4296899 w 12192000"/>
              <a:gd name="connsiteY9547" fmla="*/ 636061 h 1436337"/>
              <a:gd name="connsiteX9548" fmla="*/ 4308786 w 12192000"/>
              <a:gd name="connsiteY9548" fmla="*/ 630553 h 1436337"/>
              <a:gd name="connsiteX9549" fmla="*/ 2204724 w 12192000"/>
              <a:gd name="connsiteY9549" fmla="*/ 630553 h 1436337"/>
              <a:gd name="connsiteX9550" fmla="*/ 2213868 w 12192000"/>
              <a:gd name="connsiteY9550" fmla="*/ 638484 h 1436337"/>
              <a:gd name="connsiteX9551" fmla="*/ 2201676 w 12192000"/>
              <a:gd name="connsiteY9551" fmla="*/ 643991 h 1436337"/>
              <a:gd name="connsiteX9552" fmla="*/ 2192532 w 12192000"/>
              <a:gd name="connsiteY9552" fmla="*/ 636061 h 1436337"/>
              <a:gd name="connsiteX9553" fmla="*/ 2204724 w 12192000"/>
              <a:gd name="connsiteY9553" fmla="*/ 630553 h 1436337"/>
              <a:gd name="connsiteX9554" fmla="*/ 1025865 w 12192000"/>
              <a:gd name="connsiteY9554" fmla="*/ 629672 h 1436337"/>
              <a:gd name="connsiteX9555" fmla="*/ 1034399 w 12192000"/>
              <a:gd name="connsiteY9555" fmla="*/ 637163 h 1436337"/>
              <a:gd name="connsiteX9556" fmla="*/ 1023122 w 12192000"/>
              <a:gd name="connsiteY9556" fmla="*/ 642450 h 1436337"/>
              <a:gd name="connsiteX9557" fmla="*/ 1014587 w 12192000"/>
              <a:gd name="connsiteY9557" fmla="*/ 634959 h 1436337"/>
              <a:gd name="connsiteX9558" fmla="*/ 1025865 w 12192000"/>
              <a:gd name="connsiteY9558" fmla="*/ 629672 h 1436337"/>
              <a:gd name="connsiteX9559" fmla="*/ 8770736 w 12192000"/>
              <a:gd name="connsiteY9559" fmla="*/ 629232 h 1436337"/>
              <a:gd name="connsiteX9560" fmla="*/ 8779270 w 12192000"/>
              <a:gd name="connsiteY9560" fmla="*/ 636942 h 1436337"/>
              <a:gd name="connsiteX9561" fmla="*/ 8767688 w 12192000"/>
              <a:gd name="connsiteY9561" fmla="*/ 642229 h 1436337"/>
              <a:gd name="connsiteX9562" fmla="*/ 8759153 w 12192000"/>
              <a:gd name="connsiteY9562" fmla="*/ 634519 h 1436337"/>
              <a:gd name="connsiteX9563" fmla="*/ 8770736 w 12192000"/>
              <a:gd name="connsiteY9563" fmla="*/ 629232 h 1436337"/>
              <a:gd name="connsiteX9564" fmla="*/ 6788001 w 12192000"/>
              <a:gd name="connsiteY9564" fmla="*/ 629231 h 1436337"/>
              <a:gd name="connsiteX9565" fmla="*/ 6796535 w 12192000"/>
              <a:gd name="connsiteY9565" fmla="*/ 636721 h 1436337"/>
              <a:gd name="connsiteX9566" fmla="*/ 6785258 w 12192000"/>
              <a:gd name="connsiteY9566" fmla="*/ 642009 h 1436337"/>
              <a:gd name="connsiteX9567" fmla="*/ 6776723 w 12192000"/>
              <a:gd name="connsiteY9567" fmla="*/ 634519 h 1436337"/>
              <a:gd name="connsiteX9568" fmla="*/ 6788001 w 12192000"/>
              <a:gd name="connsiteY9568" fmla="*/ 629231 h 1436337"/>
              <a:gd name="connsiteX9569" fmla="*/ 8073045 w 12192000"/>
              <a:gd name="connsiteY9569" fmla="*/ 628571 h 1436337"/>
              <a:gd name="connsiteX9570" fmla="*/ 8081579 w 12192000"/>
              <a:gd name="connsiteY9570" fmla="*/ 636061 h 1436337"/>
              <a:gd name="connsiteX9571" fmla="*/ 8069997 w 12192000"/>
              <a:gd name="connsiteY9571" fmla="*/ 641348 h 1436337"/>
              <a:gd name="connsiteX9572" fmla="*/ 8061463 w 12192000"/>
              <a:gd name="connsiteY9572" fmla="*/ 633638 h 1436337"/>
              <a:gd name="connsiteX9573" fmla="*/ 8073045 w 12192000"/>
              <a:gd name="connsiteY9573" fmla="*/ 628571 h 1436337"/>
              <a:gd name="connsiteX9574" fmla="*/ 6987341 w 12192000"/>
              <a:gd name="connsiteY9574" fmla="*/ 628130 h 1436337"/>
              <a:gd name="connsiteX9575" fmla="*/ 6995571 w 12192000"/>
              <a:gd name="connsiteY9575" fmla="*/ 635400 h 1436337"/>
              <a:gd name="connsiteX9576" fmla="*/ 6984598 w 12192000"/>
              <a:gd name="connsiteY9576" fmla="*/ 640467 h 1436337"/>
              <a:gd name="connsiteX9577" fmla="*/ 6976368 w 12192000"/>
              <a:gd name="connsiteY9577" fmla="*/ 633197 h 1436337"/>
              <a:gd name="connsiteX9578" fmla="*/ 6987341 w 12192000"/>
              <a:gd name="connsiteY9578" fmla="*/ 628130 h 1436337"/>
              <a:gd name="connsiteX9579" fmla="*/ 3124313 w 12192000"/>
              <a:gd name="connsiteY9579" fmla="*/ 628130 h 1436337"/>
              <a:gd name="connsiteX9580" fmla="*/ 3133455 w 12192000"/>
              <a:gd name="connsiteY9580" fmla="*/ 636061 h 1436337"/>
              <a:gd name="connsiteX9581" fmla="*/ 3121264 w 12192000"/>
              <a:gd name="connsiteY9581" fmla="*/ 641568 h 1436337"/>
              <a:gd name="connsiteX9582" fmla="*/ 3112120 w 12192000"/>
              <a:gd name="connsiteY9582" fmla="*/ 633638 h 1436337"/>
              <a:gd name="connsiteX9583" fmla="*/ 3124313 w 12192000"/>
              <a:gd name="connsiteY9583" fmla="*/ 628130 h 1436337"/>
              <a:gd name="connsiteX9584" fmla="*/ 725016 w 12192000"/>
              <a:gd name="connsiteY9584" fmla="*/ 627469 h 1436337"/>
              <a:gd name="connsiteX9585" fmla="*/ 733550 w 12192000"/>
              <a:gd name="connsiteY9585" fmla="*/ 635179 h 1436337"/>
              <a:gd name="connsiteX9586" fmla="*/ 721968 w 12192000"/>
              <a:gd name="connsiteY9586" fmla="*/ 640466 h 1436337"/>
              <a:gd name="connsiteX9587" fmla="*/ 713434 w 12192000"/>
              <a:gd name="connsiteY9587" fmla="*/ 632756 h 1436337"/>
              <a:gd name="connsiteX9588" fmla="*/ 725016 w 12192000"/>
              <a:gd name="connsiteY9588" fmla="*/ 627469 h 1436337"/>
              <a:gd name="connsiteX9589" fmla="*/ 7172356 w 12192000"/>
              <a:gd name="connsiteY9589" fmla="*/ 627029 h 1436337"/>
              <a:gd name="connsiteX9590" fmla="*/ 7180281 w 12192000"/>
              <a:gd name="connsiteY9590" fmla="*/ 634078 h 1436337"/>
              <a:gd name="connsiteX9591" fmla="*/ 7169613 w 12192000"/>
              <a:gd name="connsiteY9591" fmla="*/ 638924 h 1436337"/>
              <a:gd name="connsiteX9592" fmla="*/ 7161688 w 12192000"/>
              <a:gd name="connsiteY9592" fmla="*/ 631875 h 1436337"/>
              <a:gd name="connsiteX9593" fmla="*/ 7172356 w 12192000"/>
              <a:gd name="connsiteY9593" fmla="*/ 627029 h 1436337"/>
              <a:gd name="connsiteX9594" fmla="*/ 4914295 w 12192000"/>
              <a:gd name="connsiteY9594" fmla="*/ 626808 h 1436337"/>
              <a:gd name="connsiteX9595" fmla="*/ 4922527 w 12192000"/>
              <a:gd name="connsiteY9595" fmla="*/ 634078 h 1436337"/>
              <a:gd name="connsiteX9596" fmla="*/ 4911550 w 12192000"/>
              <a:gd name="connsiteY9596" fmla="*/ 639145 h 1436337"/>
              <a:gd name="connsiteX9597" fmla="*/ 4903320 w 12192000"/>
              <a:gd name="connsiteY9597" fmla="*/ 631875 h 1436337"/>
              <a:gd name="connsiteX9598" fmla="*/ 4914295 w 12192000"/>
              <a:gd name="connsiteY9598" fmla="*/ 626808 h 1436337"/>
              <a:gd name="connsiteX9599" fmla="*/ 7974289 w 12192000"/>
              <a:gd name="connsiteY9599" fmla="*/ 626368 h 1436337"/>
              <a:gd name="connsiteX9600" fmla="*/ 7982824 w 12192000"/>
              <a:gd name="connsiteY9600" fmla="*/ 633858 h 1436337"/>
              <a:gd name="connsiteX9601" fmla="*/ 7971241 w 12192000"/>
              <a:gd name="connsiteY9601" fmla="*/ 639145 h 1436337"/>
              <a:gd name="connsiteX9602" fmla="*/ 7962707 w 12192000"/>
              <a:gd name="connsiteY9602" fmla="*/ 631655 h 1436337"/>
              <a:gd name="connsiteX9603" fmla="*/ 7974289 w 12192000"/>
              <a:gd name="connsiteY9603" fmla="*/ 626368 h 1436337"/>
              <a:gd name="connsiteX9604" fmla="*/ 4821013 w 12192000"/>
              <a:gd name="connsiteY9604" fmla="*/ 626368 h 1436337"/>
              <a:gd name="connsiteX9605" fmla="*/ 4829244 w 12192000"/>
              <a:gd name="connsiteY9605" fmla="*/ 633637 h 1436337"/>
              <a:gd name="connsiteX9606" fmla="*/ 4818271 w 12192000"/>
              <a:gd name="connsiteY9606" fmla="*/ 638704 h 1436337"/>
              <a:gd name="connsiteX9607" fmla="*/ 4810039 w 12192000"/>
              <a:gd name="connsiteY9607" fmla="*/ 631434 h 1436337"/>
              <a:gd name="connsiteX9608" fmla="*/ 4821013 w 12192000"/>
              <a:gd name="connsiteY9608" fmla="*/ 626368 h 1436337"/>
              <a:gd name="connsiteX9609" fmla="*/ 79195 w 12192000"/>
              <a:gd name="connsiteY9609" fmla="*/ 625486 h 1436337"/>
              <a:gd name="connsiteX9610" fmla="*/ 87729 w 12192000"/>
              <a:gd name="connsiteY9610" fmla="*/ 632976 h 1436337"/>
              <a:gd name="connsiteX9611" fmla="*/ 76452 w 12192000"/>
              <a:gd name="connsiteY9611" fmla="*/ 638263 h 1436337"/>
              <a:gd name="connsiteX9612" fmla="*/ 67918 w 12192000"/>
              <a:gd name="connsiteY9612" fmla="*/ 630773 h 1436337"/>
              <a:gd name="connsiteX9613" fmla="*/ 79195 w 12192000"/>
              <a:gd name="connsiteY9613" fmla="*/ 625486 h 1436337"/>
              <a:gd name="connsiteX9614" fmla="*/ 10047245 w 12192000"/>
              <a:gd name="connsiteY9614" fmla="*/ 625266 h 1436337"/>
              <a:gd name="connsiteX9615" fmla="*/ 10056694 w 12192000"/>
              <a:gd name="connsiteY9615" fmla="*/ 633637 h 1436337"/>
              <a:gd name="connsiteX9616" fmla="*/ 10043892 w 12192000"/>
              <a:gd name="connsiteY9616" fmla="*/ 639585 h 1436337"/>
              <a:gd name="connsiteX9617" fmla="*/ 10034444 w 12192000"/>
              <a:gd name="connsiteY9617" fmla="*/ 631214 h 1436337"/>
              <a:gd name="connsiteX9618" fmla="*/ 10047245 w 12192000"/>
              <a:gd name="connsiteY9618" fmla="*/ 625266 h 1436337"/>
              <a:gd name="connsiteX9619" fmla="*/ 10340770 w 12192000"/>
              <a:gd name="connsiteY9619" fmla="*/ 625046 h 1436337"/>
              <a:gd name="connsiteX9620" fmla="*/ 10349608 w 12192000"/>
              <a:gd name="connsiteY9620" fmla="*/ 632756 h 1436337"/>
              <a:gd name="connsiteX9621" fmla="*/ 10337722 w 12192000"/>
              <a:gd name="connsiteY9621" fmla="*/ 638263 h 1436337"/>
              <a:gd name="connsiteX9622" fmla="*/ 10328882 w 12192000"/>
              <a:gd name="connsiteY9622" fmla="*/ 630553 h 1436337"/>
              <a:gd name="connsiteX9623" fmla="*/ 10340770 w 12192000"/>
              <a:gd name="connsiteY9623" fmla="*/ 625046 h 1436337"/>
              <a:gd name="connsiteX9624" fmla="*/ 2872271 w 12192000"/>
              <a:gd name="connsiteY9624" fmla="*/ 625046 h 1436337"/>
              <a:gd name="connsiteX9625" fmla="*/ 2881112 w 12192000"/>
              <a:gd name="connsiteY9625" fmla="*/ 632756 h 1436337"/>
              <a:gd name="connsiteX9626" fmla="*/ 2869532 w 12192000"/>
              <a:gd name="connsiteY9626" fmla="*/ 638043 h 1436337"/>
              <a:gd name="connsiteX9627" fmla="*/ 2860695 w 12192000"/>
              <a:gd name="connsiteY9627" fmla="*/ 630333 h 1436337"/>
              <a:gd name="connsiteX9628" fmla="*/ 2872271 w 12192000"/>
              <a:gd name="connsiteY9628" fmla="*/ 625046 h 1436337"/>
              <a:gd name="connsiteX9629" fmla="*/ 10402949 w 12192000"/>
              <a:gd name="connsiteY9629" fmla="*/ 624606 h 1436337"/>
              <a:gd name="connsiteX9630" fmla="*/ 10411178 w 12192000"/>
              <a:gd name="connsiteY9630" fmla="*/ 631875 h 1436337"/>
              <a:gd name="connsiteX9631" fmla="*/ 10400206 w 12192000"/>
              <a:gd name="connsiteY9631" fmla="*/ 636942 h 1436337"/>
              <a:gd name="connsiteX9632" fmla="*/ 10391975 w 12192000"/>
              <a:gd name="connsiteY9632" fmla="*/ 629672 h 1436337"/>
              <a:gd name="connsiteX9633" fmla="*/ 10402949 w 12192000"/>
              <a:gd name="connsiteY9633" fmla="*/ 624606 h 1436337"/>
              <a:gd name="connsiteX9634" fmla="*/ 6892243 w 12192000"/>
              <a:gd name="connsiteY9634" fmla="*/ 624385 h 1436337"/>
              <a:gd name="connsiteX9635" fmla="*/ 6900472 w 12192000"/>
              <a:gd name="connsiteY9635" fmla="*/ 631655 h 1436337"/>
              <a:gd name="connsiteX9636" fmla="*/ 6889500 w 12192000"/>
              <a:gd name="connsiteY9636" fmla="*/ 636722 h 1436337"/>
              <a:gd name="connsiteX9637" fmla="*/ 6881270 w 12192000"/>
              <a:gd name="connsiteY9637" fmla="*/ 629452 h 1436337"/>
              <a:gd name="connsiteX9638" fmla="*/ 6892243 w 12192000"/>
              <a:gd name="connsiteY9638" fmla="*/ 624385 h 1436337"/>
              <a:gd name="connsiteX9639" fmla="*/ 2999588 w 12192000"/>
              <a:gd name="connsiteY9639" fmla="*/ 624385 h 1436337"/>
              <a:gd name="connsiteX9640" fmla="*/ 3009344 w 12192000"/>
              <a:gd name="connsiteY9640" fmla="*/ 632977 h 1436337"/>
              <a:gd name="connsiteX9641" fmla="*/ 2996541 w 12192000"/>
              <a:gd name="connsiteY9641" fmla="*/ 638925 h 1436337"/>
              <a:gd name="connsiteX9642" fmla="*/ 2986785 w 12192000"/>
              <a:gd name="connsiteY9642" fmla="*/ 630333 h 1436337"/>
              <a:gd name="connsiteX9643" fmla="*/ 2999588 w 12192000"/>
              <a:gd name="connsiteY9643" fmla="*/ 624385 h 1436337"/>
              <a:gd name="connsiteX9644" fmla="*/ 4359710 w 12192000"/>
              <a:gd name="connsiteY9644" fmla="*/ 624385 h 1436337"/>
              <a:gd name="connsiteX9645" fmla="*/ 4368552 w 12192000"/>
              <a:gd name="connsiteY9645" fmla="*/ 632095 h 1436337"/>
              <a:gd name="connsiteX9646" fmla="*/ 4356965 w 12192000"/>
              <a:gd name="connsiteY9646" fmla="*/ 637382 h 1436337"/>
              <a:gd name="connsiteX9647" fmla="*/ 4348135 w 12192000"/>
              <a:gd name="connsiteY9647" fmla="*/ 629672 h 1436337"/>
              <a:gd name="connsiteX9648" fmla="*/ 4359710 w 12192000"/>
              <a:gd name="connsiteY9648" fmla="*/ 624385 h 1436337"/>
              <a:gd name="connsiteX9649" fmla="*/ 7081220 w 12192000"/>
              <a:gd name="connsiteY9649" fmla="*/ 623724 h 1436337"/>
              <a:gd name="connsiteX9650" fmla="*/ 7089145 w 12192000"/>
              <a:gd name="connsiteY9650" fmla="*/ 630773 h 1436337"/>
              <a:gd name="connsiteX9651" fmla="*/ 7078477 w 12192000"/>
              <a:gd name="connsiteY9651" fmla="*/ 635620 h 1436337"/>
              <a:gd name="connsiteX9652" fmla="*/ 7070552 w 12192000"/>
              <a:gd name="connsiteY9652" fmla="*/ 628570 h 1436337"/>
              <a:gd name="connsiteX9653" fmla="*/ 7081220 w 12192000"/>
              <a:gd name="connsiteY9653" fmla="*/ 623724 h 1436337"/>
              <a:gd name="connsiteX9654" fmla="*/ 9936602 w 12192000"/>
              <a:gd name="connsiteY9654" fmla="*/ 623504 h 1436337"/>
              <a:gd name="connsiteX9655" fmla="*/ 9946051 w 12192000"/>
              <a:gd name="connsiteY9655" fmla="*/ 631875 h 1436337"/>
              <a:gd name="connsiteX9656" fmla="*/ 9933248 w 12192000"/>
              <a:gd name="connsiteY9656" fmla="*/ 637603 h 1436337"/>
              <a:gd name="connsiteX9657" fmla="*/ 9923801 w 12192000"/>
              <a:gd name="connsiteY9657" fmla="*/ 629232 h 1436337"/>
              <a:gd name="connsiteX9658" fmla="*/ 9936602 w 12192000"/>
              <a:gd name="connsiteY9658" fmla="*/ 623504 h 1436337"/>
              <a:gd name="connsiteX9659" fmla="*/ 7559454 w 12192000"/>
              <a:gd name="connsiteY9659" fmla="*/ 623504 h 1436337"/>
              <a:gd name="connsiteX9660" fmla="*/ 7567683 w 12192000"/>
              <a:gd name="connsiteY9660" fmla="*/ 630773 h 1436337"/>
              <a:gd name="connsiteX9661" fmla="*/ 7556710 w 12192000"/>
              <a:gd name="connsiteY9661" fmla="*/ 635840 h 1436337"/>
              <a:gd name="connsiteX9662" fmla="*/ 7548481 w 12192000"/>
              <a:gd name="connsiteY9662" fmla="*/ 628570 h 1436337"/>
              <a:gd name="connsiteX9663" fmla="*/ 7559454 w 12192000"/>
              <a:gd name="connsiteY9663" fmla="*/ 623504 h 1436337"/>
              <a:gd name="connsiteX9664" fmla="*/ 10441048 w 12192000"/>
              <a:gd name="connsiteY9664" fmla="*/ 622623 h 1436337"/>
              <a:gd name="connsiteX9665" fmla="*/ 10449278 w 12192000"/>
              <a:gd name="connsiteY9665" fmla="*/ 629893 h 1436337"/>
              <a:gd name="connsiteX9666" fmla="*/ 10438307 w 12192000"/>
              <a:gd name="connsiteY9666" fmla="*/ 634959 h 1436337"/>
              <a:gd name="connsiteX9667" fmla="*/ 10430076 w 12192000"/>
              <a:gd name="connsiteY9667" fmla="*/ 627689 h 1436337"/>
              <a:gd name="connsiteX9668" fmla="*/ 10441048 w 12192000"/>
              <a:gd name="connsiteY9668" fmla="*/ 622623 h 1436337"/>
              <a:gd name="connsiteX9669" fmla="*/ 7265625 w 12192000"/>
              <a:gd name="connsiteY9669" fmla="*/ 622623 h 1436337"/>
              <a:gd name="connsiteX9670" fmla="*/ 7273550 w 12192000"/>
              <a:gd name="connsiteY9670" fmla="*/ 629672 h 1436337"/>
              <a:gd name="connsiteX9671" fmla="*/ 7262882 w 12192000"/>
              <a:gd name="connsiteY9671" fmla="*/ 634519 h 1436337"/>
              <a:gd name="connsiteX9672" fmla="*/ 7254957 w 12192000"/>
              <a:gd name="connsiteY9672" fmla="*/ 627469 h 1436337"/>
              <a:gd name="connsiteX9673" fmla="*/ 7265625 w 12192000"/>
              <a:gd name="connsiteY9673" fmla="*/ 622623 h 1436337"/>
              <a:gd name="connsiteX9674" fmla="*/ 11671613 w 12192000"/>
              <a:gd name="connsiteY9674" fmla="*/ 622423 h 1436337"/>
              <a:gd name="connsiteX9675" fmla="*/ 11680654 w 12192000"/>
              <a:gd name="connsiteY9675" fmla="*/ 630386 h 1436337"/>
              <a:gd name="connsiteX9676" fmla="*/ 11668625 w 12192000"/>
              <a:gd name="connsiteY9676" fmla="*/ 635910 h 1436337"/>
              <a:gd name="connsiteX9677" fmla="*/ 11659586 w 12192000"/>
              <a:gd name="connsiteY9677" fmla="*/ 627948 h 1436337"/>
              <a:gd name="connsiteX9678" fmla="*/ 11671613 w 12192000"/>
              <a:gd name="connsiteY9678" fmla="*/ 622423 h 1436337"/>
              <a:gd name="connsiteX9679" fmla="*/ 5227618 w 12192000"/>
              <a:gd name="connsiteY9679" fmla="*/ 622402 h 1436337"/>
              <a:gd name="connsiteX9680" fmla="*/ 5236154 w 12192000"/>
              <a:gd name="connsiteY9680" fmla="*/ 629893 h 1436337"/>
              <a:gd name="connsiteX9681" fmla="*/ 5224875 w 12192000"/>
              <a:gd name="connsiteY9681" fmla="*/ 635179 h 1436337"/>
              <a:gd name="connsiteX9682" fmla="*/ 5216339 w 12192000"/>
              <a:gd name="connsiteY9682" fmla="*/ 627689 h 1436337"/>
              <a:gd name="connsiteX9683" fmla="*/ 5227618 w 12192000"/>
              <a:gd name="connsiteY9683" fmla="*/ 622402 h 1436337"/>
              <a:gd name="connsiteX9684" fmla="*/ 12157998 w 12192000"/>
              <a:gd name="connsiteY9684" fmla="*/ 622182 h 1436337"/>
              <a:gd name="connsiteX9685" fmla="*/ 12164284 w 12192000"/>
              <a:gd name="connsiteY9685" fmla="*/ 624743 h 1436337"/>
              <a:gd name="connsiteX9686" fmla="*/ 12165506 w 12192000"/>
              <a:gd name="connsiteY9686" fmla="*/ 627705 h 1436337"/>
              <a:gd name="connsiteX9687" fmla="*/ 12165618 w 12192000"/>
              <a:gd name="connsiteY9687" fmla="*/ 627689 h 1436337"/>
              <a:gd name="connsiteX9688" fmla="*/ 12167332 w 12192000"/>
              <a:gd name="connsiteY9688" fmla="*/ 628385 h 1436337"/>
              <a:gd name="connsiteX9689" fmla="*/ 12167522 w 12192000"/>
              <a:gd name="connsiteY9689" fmla="*/ 628185 h 1436337"/>
              <a:gd name="connsiteX9690" fmla="*/ 12174457 w 12192000"/>
              <a:gd name="connsiteY9690" fmla="*/ 627249 h 1436337"/>
              <a:gd name="connsiteX9691" fmla="*/ 12182382 w 12192000"/>
              <a:gd name="connsiteY9691" fmla="*/ 634298 h 1436337"/>
              <a:gd name="connsiteX9692" fmla="*/ 12171714 w 12192000"/>
              <a:gd name="connsiteY9692" fmla="*/ 639145 h 1436337"/>
              <a:gd name="connsiteX9693" fmla="*/ 12170087 w 12192000"/>
              <a:gd name="connsiteY9693" fmla="*/ 638473 h 1436337"/>
              <a:gd name="connsiteX9694" fmla="*/ 12169923 w 12192000"/>
              <a:gd name="connsiteY9694" fmla="*/ 638649 h 1436337"/>
              <a:gd name="connsiteX9695" fmla="*/ 12162874 w 12192000"/>
              <a:gd name="connsiteY9695" fmla="*/ 639585 h 1436337"/>
              <a:gd name="connsiteX9696" fmla="*/ 12156626 w 12192000"/>
              <a:gd name="connsiteY9696" fmla="*/ 637052 h 1436337"/>
              <a:gd name="connsiteX9697" fmla="*/ 12155663 w 12192000"/>
              <a:gd name="connsiteY9697" fmla="*/ 634460 h 1436337"/>
              <a:gd name="connsiteX9698" fmla="*/ 12155254 w 12192000"/>
              <a:gd name="connsiteY9698" fmla="*/ 634519 h 1436337"/>
              <a:gd name="connsiteX9699" fmla="*/ 12147024 w 12192000"/>
              <a:gd name="connsiteY9699" fmla="*/ 627249 h 1436337"/>
              <a:gd name="connsiteX9700" fmla="*/ 12157998 w 12192000"/>
              <a:gd name="connsiteY9700" fmla="*/ 622182 h 1436337"/>
              <a:gd name="connsiteX9701" fmla="*/ 9401066 w 12192000"/>
              <a:gd name="connsiteY9701" fmla="*/ 621962 h 1436337"/>
              <a:gd name="connsiteX9702" fmla="*/ 9410210 w 12192000"/>
              <a:gd name="connsiteY9702" fmla="*/ 630113 h 1436337"/>
              <a:gd name="connsiteX9703" fmla="*/ 9398019 w 12192000"/>
              <a:gd name="connsiteY9703" fmla="*/ 635620 h 1436337"/>
              <a:gd name="connsiteX9704" fmla="*/ 9388874 w 12192000"/>
              <a:gd name="connsiteY9704" fmla="*/ 627469 h 1436337"/>
              <a:gd name="connsiteX9705" fmla="*/ 9401066 w 12192000"/>
              <a:gd name="connsiteY9705" fmla="*/ 621962 h 1436337"/>
              <a:gd name="connsiteX9706" fmla="*/ 1504382 w 12192000"/>
              <a:gd name="connsiteY9706" fmla="*/ 621521 h 1436337"/>
              <a:gd name="connsiteX9707" fmla="*/ 1512916 w 12192000"/>
              <a:gd name="connsiteY9707" fmla="*/ 629011 h 1436337"/>
              <a:gd name="connsiteX9708" fmla="*/ 1501639 w 12192000"/>
              <a:gd name="connsiteY9708" fmla="*/ 634299 h 1436337"/>
              <a:gd name="connsiteX9709" fmla="*/ 1493105 w 12192000"/>
              <a:gd name="connsiteY9709" fmla="*/ 626809 h 1436337"/>
              <a:gd name="connsiteX9710" fmla="*/ 1504382 w 12192000"/>
              <a:gd name="connsiteY9710" fmla="*/ 621521 h 1436337"/>
              <a:gd name="connsiteX9711" fmla="*/ 5564713 w 12192000"/>
              <a:gd name="connsiteY9711" fmla="*/ 620420 h 1436337"/>
              <a:gd name="connsiteX9712" fmla="*/ 5573554 w 12192000"/>
              <a:gd name="connsiteY9712" fmla="*/ 628130 h 1436337"/>
              <a:gd name="connsiteX9713" fmla="*/ 5561666 w 12192000"/>
              <a:gd name="connsiteY9713" fmla="*/ 633637 h 1436337"/>
              <a:gd name="connsiteX9714" fmla="*/ 5552824 w 12192000"/>
              <a:gd name="connsiteY9714" fmla="*/ 625927 h 1436337"/>
              <a:gd name="connsiteX9715" fmla="*/ 5564713 w 12192000"/>
              <a:gd name="connsiteY9715" fmla="*/ 620420 h 1436337"/>
              <a:gd name="connsiteX9716" fmla="*/ 11299675 w 12192000"/>
              <a:gd name="connsiteY9716" fmla="*/ 619979 h 1436337"/>
              <a:gd name="connsiteX9717" fmla="*/ 11308515 w 12192000"/>
              <a:gd name="connsiteY9717" fmla="*/ 627689 h 1436337"/>
              <a:gd name="connsiteX9718" fmla="*/ 11296933 w 12192000"/>
              <a:gd name="connsiteY9718" fmla="*/ 632976 h 1436337"/>
              <a:gd name="connsiteX9719" fmla="*/ 11288093 w 12192000"/>
              <a:gd name="connsiteY9719" fmla="*/ 625266 h 1436337"/>
              <a:gd name="connsiteX9720" fmla="*/ 11299675 w 12192000"/>
              <a:gd name="connsiteY9720" fmla="*/ 619979 h 1436337"/>
              <a:gd name="connsiteX9721" fmla="*/ 11051871 w 12192000"/>
              <a:gd name="connsiteY9721" fmla="*/ 619979 h 1436337"/>
              <a:gd name="connsiteX9722" fmla="*/ 11060406 w 12192000"/>
              <a:gd name="connsiteY9722" fmla="*/ 627469 h 1436337"/>
              <a:gd name="connsiteX9723" fmla="*/ 11049129 w 12192000"/>
              <a:gd name="connsiteY9723" fmla="*/ 632536 h 1436337"/>
              <a:gd name="connsiteX9724" fmla="*/ 11040595 w 12192000"/>
              <a:gd name="connsiteY9724" fmla="*/ 625046 h 1436337"/>
              <a:gd name="connsiteX9725" fmla="*/ 11051871 w 12192000"/>
              <a:gd name="connsiteY9725" fmla="*/ 619979 h 1436337"/>
              <a:gd name="connsiteX9726" fmla="*/ 6577383 w 12192000"/>
              <a:gd name="connsiteY9726" fmla="*/ 619979 h 1436337"/>
              <a:gd name="connsiteX9727" fmla="*/ 6586223 w 12192000"/>
              <a:gd name="connsiteY9727" fmla="*/ 627910 h 1436337"/>
              <a:gd name="connsiteX9728" fmla="*/ 6574335 w 12192000"/>
              <a:gd name="connsiteY9728" fmla="*/ 633417 h 1436337"/>
              <a:gd name="connsiteX9729" fmla="*/ 6565496 w 12192000"/>
              <a:gd name="connsiteY9729" fmla="*/ 625487 h 1436337"/>
              <a:gd name="connsiteX9730" fmla="*/ 6577383 w 12192000"/>
              <a:gd name="connsiteY9730" fmla="*/ 619979 h 1436337"/>
              <a:gd name="connsiteX9731" fmla="*/ 244365 w 12192000"/>
              <a:gd name="connsiteY9731" fmla="*/ 619759 h 1436337"/>
              <a:gd name="connsiteX9732" fmla="*/ 252899 w 12192000"/>
              <a:gd name="connsiteY9732" fmla="*/ 627469 h 1436337"/>
              <a:gd name="connsiteX9733" fmla="*/ 241317 w 12192000"/>
              <a:gd name="connsiteY9733" fmla="*/ 632756 h 1436337"/>
              <a:gd name="connsiteX9734" fmla="*/ 232782 w 12192000"/>
              <a:gd name="connsiteY9734" fmla="*/ 625046 h 1436337"/>
              <a:gd name="connsiteX9735" fmla="*/ 244365 w 12192000"/>
              <a:gd name="connsiteY9735" fmla="*/ 619759 h 1436337"/>
              <a:gd name="connsiteX9736" fmla="*/ 6685587 w 12192000"/>
              <a:gd name="connsiteY9736" fmla="*/ 619539 h 1436337"/>
              <a:gd name="connsiteX9737" fmla="*/ 6694427 w 12192000"/>
              <a:gd name="connsiteY9737" fmla="*/ 627249 h 1436337"/>
              <a:gd name="connsiteX9738" fmla="*/ 6682845 w 12192000"/>
              <a:gd name="connsiteY9738" fmla="*/ 632536 h 1436337"/>
              <a:gd name="connsiteX9739" fmla="*/ 6674006 w 12192000"/>
              <a:gd name="connsiteY9739" fmla="*/ 624826 h 1436337"/>
              <a:gd name="connsiteX9740" fmla="*/ 6685587 w 12192000"/>
              <a:gd name="connsiteY9740" fmla="*/ 619539 h 1436337"/>
              <a:gd name="connsiteX9741" fmla="*/ 10207572 w 12192000"/>
              <a:gd name="connsiteY9741" fmla="*/ 619318 h 1436337"/>
              <a:gd name="connsiteX9742" fmla="*/ 10217020 w 12192000"/>
              <a:gd name="connsiteY9742" fmla="*/ 627469 h 1436337"/>
              <a:gd name="connsiteX9743" fmla="*/ 10204523 w 12192000"/>
              <a:gd name="connsiteY9743" fmla="*/ 633197 h 1436337"/>
              <a:gd name="connsiteX9744" fmla="*/ 10195075 w 12192000"/>
              <a:gd name="connsiteY9744" fmla="*/ 625046 h 1436337"/>
              <a:gd name="connsiteX9745" fmla="*/ 10207572 w 12192000"/>
              <a:gd name="connsiteY9745" fmla="*/ 619318 h 1436337"/>
              <a:gd name="connsiteX9746" fmla="*/ 5009406 w 12192000"/>
              <a:gd name="connsiteY9746" fmla="*/ 618878 h 1436337"/>
              <a:gd name="connsiteX9747" fmla="*/ 5017636 w 12192000"/>
              <a:gd name="connsiteY9747" fmla="*/ 626147 h 1436337"/>
              <a:gd name="connsiteX9748" fmla="*/ 5006662 w 12192000"/>
              <a:gd name="connsiteY9748" fmla="*/ 631214 h 1436337"/>
              <a:gd name="connsiteX9749" fmla="*/ 4998431 w 12192000"/>
              <a:gd name="connsiteY9749" fmla="*/ 623944 h 1436337"/>
              <a:gd name="connsiteX9750" fmla="*/ 5009406 w 12192000"/>
              <a:gd name="connsiteY9750" fmla="*/ 618878 h 1436337"/>
              <a:gd name="connsiteX9751" fmla="*/ 2496433 w 12192000"/>
              <a:gd name="connsiteY9751" fmla="*/ 618658 h 1436337"/>
              <a:gd name="connsiteX9752" fmla="*/ 2505272 w 12192000"/>
              <a:gd name="connsiteY9752" fmla="*/ 626588 h 1436337"/>
              <a:gd name="connsiteX9753" fmla="*/ 2493385 w 12192000"/>
              <a:gd name="connsiteY9753" fmla="*/ 632096 h 1436337"/>
              <a:gd name="connsiteX9754" fmla="*/ 2484547 w 12192000"/>
              <a:gd name="connsiteY9754" fmla="*/ 624165 h 1436337"/>
              <a:gd name="connsiteX9755" fmla="*/ 2496433 w 12192000"/>
              <a:gd name="connsiteY9755" fmla="*/ 618658 h 1436337"/>
              <a:gd name="connsiteX9756" fmla="*/ 10365154 w 12192000"/>
              <a:gd name="connsiteY9756" fmla="*/ 618217 h 1436337"/>
              <a:gd name="connsiteX9757" fmla="*/ 10373688 w 12192000"/>
              <a:gd name="connsiteY9757" fmla="*/ 625707 h 1436337"/>
              <a:gd name="connsiteX9758" fmla="*/ 10362410 w 12192000"/>
              <a:gd name="connsiteY9758" fmla="*/ 630774 h 1436337"/>
              <a:gd name="connsiteX9759" fmla="*/ 10353876 w 12192000"/>
              <a:gd name="connsiteY9759" fmla="*/ 623284 h 1436337"/>
              <a:gd name="connsiteX9760" fmla="*/ 10365154 w 12192000"/>
              <a:gd name="connsiteY9760" fmla="*/ 618217 h 1436337"/>
              <a:gd name="connsiteX9761" fmla="*/ 10299316 w 12192000"/>
              <a:gd name="connsiteY9761" fmla="*/ 618217 h 1436337"/>
              <a:gd name="connsiteX9762" fmla="*/ 10308461 w 12192000"/>
              <a:gd name="connsiteY9762" fmla="*/ 626147 h 1436337"/>
              <a:gd name="connsiteX9763" fmla="*/ 10296574 w 12192000"/>
              <a:gd name="connsiteY9763" fmla="*/ 631655 h 1436337"/>
              <a:gd name="connsiteX9764" fmla="*/ 10287430 w 12192000"/>
              <a:gd name="connsiteY9764" fmla="*/ 623724 h 1436337"/>
              <a:gd name="connsiteX9765" fmla="*/ 10299316 w 12192000"/>
              <a:gd name="connsiteY9765" fmla="*/ 618217 h 1436337"/>
              <a:gd name="connsiteX9766" fmla="*/ 3059292 w 12192000"/>
              <a:gd name="connsiteY9766" fmla="*/ 617996 h 1436337"/>
              <a:gd name="connsiteX9767" fmla="*/ 3069352 w 12192000"/>
              <a:gd name="connsiteY9767" fmla="*/ 626808 h 1436337"/>
              <a:gd name="connsiteX9768" fmla="*/ 3065425 w 12192000"/>
              <a:gd name="connsiteY9768" fmla="*/ 630947 h 1436337"/>
              <a:gd name="connsiteX9769" fmla="*/ 3068261 w 12192000"/>
              <a:gd name="connsiteY9769" fmla="*/ 630553 h 1436337"/>
              <a:gd name="connsiteX9770" fmla="*/ 3077102 w 12192000"/>
              <a:gd name="connsiteY9770" fmla="*/ 638263 h 1436337"/>
              <a:gd name="connsiteX9771" fmla="*/ 3065517 w 12192000"/>
              <a:gd name="connsiteY9771" fmla="*/ 643550 h 1436337"/>
              <a:gd name="connsiteX9772" fmla="*/ 3056683 w 12192000"/>
              <a:gd name="connsiteY9772" fmla="*/ 635840 h 1436337"/>
              <a:gd name="connsiteX9773" fmla="*/ 3059808 w 12192000"/>
              <a:gd name="connsiteY9773" fmla="*/ 632417 h 1436337"/>
              <a:gd name="connsiteX9774" fmla="*/ 3055940 w 12192000"/>
              <a:gd name="connsiteY9774" fmla="*/ 632976 h 1436337"/>
              <a:gd name="connsiteX9775" fmla="*/ 3045881 w 12192000"/>
              <a:gd name="connsiteY9775" fmla="*/ 624165 h 1436337"/>
              <a:gd name="connsiteX9776" fmla="*/ 3059292 w 12192000"/>
              <a:gd name="connsiteY9776" fmla="*/ 617996 h 1436337"/>
              <a:gd name="connsiteX9777" fmla="*/ 11483165 w 12192000"/>
              <a:gd name="connsiteY9777" fmla="*/ 617115 h 1436337"/>
              <a:gd name="connsiteX9778" fmla="*/ 11492006 w 12192000"/>
              <a:gd name="connsiteY9778" fmla="*/ 625046 h 1436337"/>
              <a:gd name="connsiteX9779" fmla="*/ 11480118 w 12192000"/>
              <a:gd name="connsiteY9779" fmla="*/ 630553 h 1436337"/>
              <a:gd name="connsiteX9780" fmla="*/ 11471279 w 12192000"/>
              <a:gd name="connsiteY9780" fmla="*/ 622623 h 1436337"/>
              <a:gd name="connsiteX9781" fmla="*/ 11483165 w 12192000"/>
              <a:gd name="connsiteY9781" fmla="*/ 617115 h 1436337"/>
              <a:gd name="connsiteX9782" fmla="*/ 7458260 w 12192000"/>
              <a:gd name="connsiteY9782" fmla="*/ 617115 h 1436337"/>
              <a:gd name="connsiteX9783" fmla="*/ 7466490 w 12192000"/>
              <a:gd name="connsiteY9783" fmla="*/ 624385 h 1436337"/>
              <a:gd name="connsiteX9784" fmla="*/ 7455516 w 12192000"/>
              <a:gd name="connsiteY9784" fmla="*/ 629452 h 1436337"/>
              <a:gd name="connsiteX9785" fmla="*/ 7447287 w 12192000"/>
              <a:gd name="connsiteY9785" fmla="*/ 622182 h 1436337"/>
              <a:gd name="connsiteX9786" fmla="*/ 7458260 w 12192000"/>
              <a:gd name="connsiteY9786" fmla="*/ 617115 h 1436337"/>
              <a:gd name="connsiteX9787" fmla="*/ 4729866 w 12192000"/>
              <a:gd name="connsiteY9787" fmla="*/ 617115 h 1436337"/>
              <a:gd name="connsiteX9788" fmla="*/ 4738096 w 12192000"/>
              <a:gd name="connsiteY9788" fmla="*/ 624385 h 1436337"/>
              <a:gd name="connsiteX9789" fmla="*/ 4727121 w 12192000"/>
              <a:gd name="connsiteY9789" fmla="*/ 629452 h 1436337"/>
              <a:gd name="connsiteX9790" fmla="*/ 4718891 w 12192000"/>
              <a:gd name="connsiteY9790" fmla="*/ 622182 h 1436337"/>
              <a:gd name="connsiteX9791" fmla="*/ 4729866 w 12192000"/>
              <a:gd name="connsiteY9791" fmla="*/ 617115 h 1436337"/>
              <a:gd name="connsiteX9792" fmla="*/ 4594802 w 12192000"/>
              <a:gd name="connsiteY9792" fmla="*/ 617115 h 1436337"/>
              <a:gd name="connsiteX9793" fmla="*/ 4603032 w 12192000"/>
              <a:gd name="connsiteY9793" fmla="*/ 624385 h 1436337"/>
              <a:gd name="connsiteX9794" fmla="*/ 4592057 w 12192000"/>
              <a:gd name="connsiteY9794" fmla="*/ 629452 h 1436337"/>
              <a:gd name="connsiteX9795" fmla="*/ 4583827 w 12192000"/>
              <a:gd name="connsiteY9795" fmla="*/ 622182 h 1436337"/>
              <a:gd name="connsiteX9796" fmla="*/ 4594802 w 12192000"/>
              <a:gd name="connsiteY9796" fmla="*/ 617115 h 1436337"/>
              <a:gd name="connsiteX9797" fmla="*/ 3627710 w 12192000"/>
              <a:gd name="connsiteY9797" fmla="*/ 616675 h 1436337"/>
              <a:gd name="connsiteX9798" fmla="*/ 3637768 w 12192000"/>
              <a:gd name="connsiteY9798" fmla="*/ 625486 h 1436337"/>
              <a:gd name="connsiteX9799" fmla="*/ 3624361 w 12192000"/>
              <a:gd name="connsiteY9799" fmla="*/ 631655 h 1436337"/>
              <a:gd name="connsiteX9800" fmla="*/ 3614305 w 12192000"/>
              <a:gd name="connsiteY9800" fmla="*/ 622843 h 1436337"/>
              <a:gd name="connsiteX9801" fmla="*/ 3627710 w 12192000"/>
              <a:gd name="connsiteY9801" fmla="*/ 616675 h 1436337"/>
              <a:gd name="connsiteX9802" fmla="*/ 10254815 w 12192000"/>
              <a:gd name="connsiteY9802" fmla="*/ 616014 h 1436337"/>
              <a:gd name="connsiteX9803" fmla="*/ 10263959 w 12192000"/>
              <a:gd name="connsiteY9803" fmla="*/ 624165 h 1436337"/>
              <a:gd name="connsiteX9804" fmla="*/ 10251767 w 12192000"/>
              <a:gd name="connsiteY9804" fmla="*/ 629893 h 1436337"/>
              <a:gd name="connsiteX9805" fmla="*/ 10242623 w 12192000"/>
              <a:gd name="connsiteY9805" fmla="*/ 621742 h 1436337"/>
              <a:gd name="connsiteX9806" fmla="*/ 10254815 w 12192000"/>
              <a:gd name="connsiteY9806" fmla="*/ 616014 h 1436337"/>
              <a:gd name="connsiteX9807" fmla="*/ 4409421 w 12192000"/>
              <a:gd name="connsiteY9807" fmla="*/ 616014 h 1436337"/>
              <a:gd name="connsiteX9808" fmla="*/ 4417964 w 12192000"/>
              <a:gd name="connsiteY9808" fmla="*/ 623724 h 1436337"/>
              <a:gd name="connsiteX9809" fmla="*/ 4406369 w 12192000"/>
              <a:gd name="connsiteY9809" fmla="*/ 629011 h 1436337"/>
              <a:gd name="connsiteX9810" fmla="*/ 4397840 w 12192000"/>
              <a:gd name="connsiteY9810" fmla="*/ 621301 h 1436337"/>
              <a:gd name="connsiteX9811" fmla="*/ 4409421 w 12192000"/>
              <a:gd name="connsiteY9811" fmla="*/ 616014 h 1436337"/>
              <a:gd name="connsiteX9812" fmla="*/ 3199305 w 12192000"/>
              <a:gd name="connsiteY9812" fmla="*/ 615794 h 1436337"/>
              <a:gd name="connsiteX9813" fmla="*/ 3208143 w 12192000"/>
              <a:gd name="connsiteY9813" fmla="*/ 623724 h 1436337"/>
              <a:gd name="connsiteX9814" fmla="*/ 3196255 w 12192000"/>
              <a:gd name="connsiteY9814" fmla="*/ 629232 h 1436337"/>
              <a:gd name="connsiteX9815" fmla="*/ 3187416 w 12192000"/>
              <a:gd name="connsiteY9815" fmla="*/ 621301 h 1436337"/>
              <a:gd name="connsiteX9816" fmla="*/ 3199305 w 12192000"/>
              <a:gd name="connsiteY9816" fmla="*/ 615794 h 1436337"/>
              <a:gd name="connsiteX9817" fmla="*/ 3983473 w 12192000"/>
              <a:gd name="connsiteY9817" fmla="*/ 615573 h 1436337"/>
              <a:gd name="connsiteX9818" fmla="*/ 3993222 w 12192000"/>
              <a:gd name="connsiteY9818" fmla="*/ 624165 h 1436337"/>
              <a:gd name="connsiteX9819" fmla="*/ 3980421 w 12192000"/>
              <a:gd name="connsiteY9819" fmla="*/ 630113 h 1436337"/>
              <a:gd name="connsiteX9820" fmla="*/ 3970667 w 12192000"/>
              <a:gd name="connsiteY9820" fmla="*/ 621521 h 1436337"/>
              <a:gd name="connsiteX9821" fmla="*/ 3983473 w 12192000"/>
              <a:gd name="connsiteY9821" fmla="*/ 615573 h 1436337"/>
              <a:gd name="connsiteX9822" fmla="*/ 10572724 w 12192000"/>
              <a:gd name="connsiteY9822" fmla="*/ 615353 h 1436337"/>
              <a:gd name="connsiteX9823" fmla="*/ 10580649 w 12192000"/>
              <a:gd name="connsiteY9823" fmla="*/ 622402 h 1436337"/>
              <a:gd name="connsiteX9824" fmla="*/ 10569981 w 12192000"/>
              <a:gd name="connsiteY9824" fmla="*/ 627249 h 1436337"/>
              <a:gd name="connsiteX9825" fmla="*/ 10562056 w 12192000"/>
              <a:gd name="connsiteY9825" fmla="*/ 620199 h 1436337"/>
              <a:gd name="connsiteX9826" fmla="*/ 10572724 w 12192000"/>
              <a:gd name="connsiteY9826" fmla="*/ 615353 h 1436337"/>
              <a:gd name="connsiteX9827" fmla="*/ 5394337 w 12192000"/>
              <a:gd name="connsiteY9827" fmla="*/ 615353 h 1436337"/>
              <a:gd name="connsiteX9828" fmla="*/ 5402873 w 12192000"/>
              <a:gd name="connsiteY9828" fmla="*/ 623063 h 1436337"/>
              <a:gd name="connsiteX9829" fmla="*/ 5391289 w 12192000"/>
              <a:gd name="connsiteY9829" fmla="*/ 628350 h 1436337"/>
              <a:gd name="connsiteX9830" fmla="*/ 5382755 w 12192000"/>
              <a:gd name="connsiteY9830" fmla="*/ 620640 h 1436337"/>
              <a:gd name="connsiteX9831" fmla="*/ 5394337 w 12192000"/>
              <a:gd name="connsiteY9831" fmla="*/ 615353 h 1436337"/>
              <a:gd name="connsiteX9832" fmla="*/ 6795316 w 12192000"/>
              <a:gd name="connsiteY9832" fmla="*/ 614912 h 1436337"/>
              <a:gd name="connsiteX9833" fmla="*/ 6803850 w 12192000"/>
              <a:gd name="connsiteY9833" fmla="*/ 622402 h 1436337"/>
              <a:gd name="connsiteX9834" fmla="*/ 6792572 w 12192000"/>
              <a:gd name="connsiteY9834" fmla="*/ 627469 h 1436337"/>
              <a:gd name="connsiteX9835" fmla="*/ 6784038 w 12192000"/>
              <a:gd name="connsiteY9835" fmla="*/ 619979 h 1436337"/>
              <a:gd name="connsiteX9836" fmla="*/ 6795316 w 12192000"/>
              <a:gd name="connsiteY9836" fmla="*/ 614912 h 1436337"/>
              <a:gd name="connsiteX9837" fmla="*/ 11979384 w 12192000"/>
              <a:gd name="connsiteY9837" fmla="*/ 614692 h 1436337"/>
              <a:gd name="connsiteX9838" fmla="*/ 11988527 w 12192000"/>
              <a:gd name="connsiteY9838" fmla="*/ 622843 h 1436337"/>
              <a:gd name="connsiteX9839" fmla="*/ 11976335 w 12192000"/>
              <a:gd name="connsiteY9839" fmla="*/ 628570 h 1436337"/>
              <a:gd name="connsiteX9840" fmla="*/ 11967191 w 12192000"/>
              <a:gd name="connsiteY9840" fmla="*/ 620420 h 1436337"/>
              <a:gd name="connsiteX9841" fmla="*/ 11979384 w 12192000"/>
              <a:gd name="connsiteY9841" fmla="*/ 614692 h 1436337"/>
              <a:gd name="connsiteX9842" fmla="*/ 10822357 w 12192000"/>
              <a:gd name="connsiteY9842" fmla="*/ 614472 h 1436337"/>
              <a:gd name="connsiteX9843" fmla="*/ 10830586 w 12192000"/>
              <a:gd name="connsiteY9843" fmla="*/ 621742 h 1436337"/>
              <a:gd name="connsiteX9844" fmla="*/ 10819613 w 12192000"/>
              <a:gd name="connsiteY9844" fmla="*/ 626809 h 1436337"/>
              <a:gd name="connsiteX9845" fmla="*/ 10811383 w 12192000"/>
              <a:gd name="connsiteY9845" fmla="*/ 619539 h 1436337"/>
              <a:gd name="connsiteX9846" fmla="*/ 10822357 w 12192000"/>
              <a:gd name="connsiteY9846" fmla="*/ 614472 h 1436337"/>
              <a:gd name="connsiteX9847" fmla="*/ 8449170 w 12192000"/>
              <a:gd name="connsiteY9847" fmla="*/ 614031 h 1436337"/>
              <a:gd name="connsiteX9848" fmla="*/ 8457704 w 12192000"/>
              <a:gd name="connsiteY9848" fmla="*/ 621521 h 1436337"/>
              <a:gd name="connsiteX9849" fmla="*/ 8446427 w 12192000"/>
              <a:gd name="connsiteY9849" fmla="*/ 626809 h 1436337"/>
              <a:gd name="connsiteX9850" fmla="*/ 8437892 w 12192000"/>
              <a:gd name="connsiteY9850" fmla="*/ 619319 h 1436337"/>
              <a:gd name="connsiteX9851" fmla="*/ 8449170 w 12192000"/>
              <a:gd name="connsiteY9851" fmla="*/ 614031 h 1436337"/>
              <a:gd name="connsiteX9852" fmla="*/ 9254761 w 12192000"/>
              <a:gd name="connsiteY9852" fmla="*/ 613150 h 1436337"/>
              <a:gd name="connsiteX9853" fmla="*/ 9263600 w 12192000"/>
              <a:gd name="connsiteY9853" fmla="*/ 621081 h 1436337"/>
              <a:gd name="connsiteX9854" fmla="*/ 9251713 w 12192000"/>
              <a:gd name="connsiteY9854" fmla="*/ 626588 h 1436337"/>
              <a:gd name="connsiteX9855" fmla="*/ 9242873 w 12192000"/>
              <a:gd name="connsiteY9855" fmla="*/ 618658 h 1436337"/>
              <a:gd name="connsiteX9856" fmla="*/ 9254761 w 12192000"/>
              <a:gd name="connsiteY9856" fmla="*/ 613150 h 1436337"/>
              <a:gd name="connsiteX9857" fmla="*/ 6991609 w 12192000"/>
              <a:gd name="connsiteY9857" fmla="*/ 613150 h 1436337"/>
              <a:gd name="connsiteX9858" fmla="*/ 6999533 w 12192000"/>
              <a:gd name="connsiteY9858" fmla="*/ 620199 h 1436337"/>
              <a:gd name="connsiteX9859" fmla="*/ 6988865 w 12192000"/>
              <a:gd name="connsiteY9859" fmla="*/ 625046 h 1436337"/>
              <a:gd name="connsiteX9860" fmla="*/ 6980940 w 12192000"/>
              <a:gd name="connsiteY9860" fmla="*/ 617997 h 1436337"/>
              <a:gd name="connsiteX9861" fmla="*/ 6991609 w 12192000"/>
              <a:gd name="connsiteY9861" fmla="*/ 613150 h 1436337"/>
              <a:gd name="connsiteX9862" fmla="*/ 7765805 w 12192000"/>
              <a:gd name="connsiteY9862" fmla="*/ 612930 h 1436337"/>
              <a:gd name="connsiteX9863" fmla="*/ 7774339 w 12192000"/>
              <a:gd name="connsiteY9863" fmla="*/ 620420 h 1436337"/>
              <a:gd name="connsiteX9864" fmla="*/ 7763061 w 12192000"/>
              <a:gd name="connsiteY9864" fmla="*/ 625486 h 1436337"/>
              <a:gd name="connsiteX9865" fmla="*/ 7754528 w 12192000"/>
              <a:gd name="connsiteY9865" fmla="*/ 617996 h 1436337"/>
              <a:gd name="connsiteX9866" fmla="*/ 7765805 w 12192000"/>
              <a:gd name="connsiteY9866" fmla="*/ 612930 h 1436337"/>
              <a:gd name="connsiteX9867" fmla="*/ 5165761 w 12192000"/>
              <a:gd name="connsiteY9867" fmla="*/ 612930 h 1436337"/>
              <a:gd name="connsiteX9868" fmla="*/ 5173994 w 12192000"/>
              <a:gd name="connsiteY9868" fmla="*/ 620199 h 1436337"/>
              <a:gd name="connsiteX9869" fmla="*/ 5162714 w 12192000"/>
              <a:gd name="connsiteY9869" fmla="*/ 625266 h 1436337"/>
              <a:gd name="connsiteX9870" fmla="*/ 5154484 w 12192000"/>
              <a:gd name="connsiteY9870" fmla="*/ 617996 h 1436337"/>
              <a:gd name="connsiteX9871" fmla="*/ 5165761 w 12192000"/>
              <a:gd name="connsiteY9871" fmla="*/ 612930 h 1436337"/>
              <a:gd name="connsiteX9872" fmla="*/ 1320922 w 12192000"/>
              <a:gd name="connsiteY9872" fmla="*/ 612930 h 1436337"/>
              <a:gd name="connsiteX9873" fmla="*/ 1329152 w 12192000"/>
              <a:gd name="connsiteY9873" fmla="*/ 620420 h 1436337"/>
              <a:gd name="connsiteX9874" fmla="*/ 1317874 w 12192000"/>
              <a:gd name="connsiteY9874" fmla="*/ 625487 h 1436337"/>
              <a:gd name="connsiteX9875" fmla="*/ 1309645 w 12192000"/>
              <a:gd name="connsiteY9875" fmla="*/ 617997 h 1436337"/>
              <a:gd name="connsiteX9876" fmla="*/ 1320922 w 12192000"/>
              <a:gd name="connsiteY9876" fmla="*/ 612930 h 1436337"/>
              <a:gd name="connsiteX9877" fmla="*/ 176512 w 12192000"/>
              <a:gd name="connsiteY9877" fmla="*/ 612582 h 1436337"/>
              <a:gd name="connsiteX9878" fmla="*/ 185046 w 12192000"/>
              <a:gd name="connsiteY9878" fmla="*/ 620040 h 1436337"/>
              <a:gd name="connsiteX9879" fmla="*/ 173717 w 12192000"/>
              <a:gd name="connsiteY9879" fmla="*/ 625199 h 1436337"/>
              <a:gd name="connsiteX9880" fmla="*/ 165183 w 12192000"/>
              <a:gd name="connsiteY9880" fmla="*/ 617741 h 1436337"/>
              <a:gd name="connsiteX9881" fmla="*/ 176512 w 12192000"/>
              <a:gd name="connsiteY9881" fmla="*/ 612582 h 1436337"/>
              <a:gd name="connsiteX9882" fmla="*/ 6477408 w 12192000"/>
              <a:gd name="connsiteY9882" fmla="*/ 612049 h 1436337"/>
              <a:gd name="connsiteX9883" fmla="*/ 6486247 w 12192000"/>
              <a:gd name="connsiteY9883" fmla="*/ 619979 h 1436337"/>
              <a:gd name="connsiteX9884" fmla="*/ 6474360 w 12192000"/>
              <a:gd name="connsiteY9884" fmla="*/ 625486 h 1436337"/>
              <a:gd name="connsiteX9885" fmla="*/ 6465520 w 12192000"/>
              <a:gd name="connsiteY9885" fmla="*/ 617556 h 1436337"/>
              <a:gd name="connsiteX9886" fmla="*/ 6477408 w 12192000"/>
              <a:gd name="connsiteY9886" fmla="*/ 612049 h 1436337"/>
              <a:gd name="connsiteX9887" fmla="*/ 8351634 w 12192000"/>
              <a:gd name="connsiteY9887" fmla="*/ 611828 h 1436337"/>
              <a:gd name="connsiteX9888" fmla="*/ 8360168 w 12192000"/>
              <a:gd name="connsiteY9888" fmla="*/ 619318 h 1436337"/>
              <a:gd name="connsiteX9889" fmla="*/ 8348891 w 12192000"/>
              <a:gd name="connsiteY9889" fmla="*/ 624606 h 1436337"/>
              <a:gd name="connsiteX9890" fmla="*/ 8340356 w 12192000"/>
              <a:gd name="connsiteY9890" fmla="*/ 617115 h 1436337"/>
              <a:gd name="connsiteX9891" fmla="*/ 8351634 w 12192000"/>
              <a:gd name="connsiteY9891" fmla="*/ 611828 h 1436337"/>
              <a:gd name="connsiteX9892" fmla="*/ 1601587 w 12192000"/>
              <a:gd name="connsiteY9892" fmla="*/ 611608 h 1436337"/>
              <a:gd name="connsiteX9893" fmla="*/ 1610426 w 12192000"/>
              <a:gd name="connsiteY9893" fmla="*/ 619318 h 1436337"/>
              <a:gd name="connsiteX9894" fmla="*/ 1606939 w 12192000"/>
              <a:gd name="connsiteY9894" fmla="*/ 622922 h 1436337"/>
              <a:gd name="connsiteX9895" fmla="*/ 1608271 w 12192000"/>
              <a:gd name="connsiteY9895" fmla="*/ 626368 h 1436337"/>
              <a:gd name="connsiteX9896" fmla="*/ 1604156 w 12192000"/>
              <a:gd name="connsiteY9896" fmla="*/ 630774 h 1436337"/>
              <a:gd name="connsiteX9897" fmla="*/ 1603697 w 12192000"/>
              <a:gd name="connsiteY9897" fmla="*/ 630839 h 1436337"/>
              <a:gd name="connsiteX9898" fmla="*/ 1603945 w 12192000"/>
              <a:gd name="connsiteY9898" fmla="*/ 630939 h 1436337"/>
              <a:gd name="connsiteX9899" fmla="*/ 1606117 w 12192000"/>
              <a:gd name="connsiteY9899" fmla="*/ 636060 h 1436337"/>
              <a:gd name="connsiteX9900" fmla="*/ 1594230 w 12192000"/>
              <a:gd name="connsiteY9900" fmla="*/ 641568 h 1436337"/>
              <a:gd name="connsiteX9901" fmla="*/ 1585086 w 12192000"/>
              <a:gd name="connsiteY9901" fmla="*/ 633637 h 1436337"/>
              <a:gd name="connsiteX9902" fmla="*/ 1589086 w 12192000"/>
              <a:gd name="connsiteY9902" fmla="*/ 629149 h 1436337"/>
              <a:gd name="connsiteX9903" fmla="*/ 1589464 w 12192000"/>
              <a:gd name="connsiteY9903" fmla="*/ 629100 h 1436337"/>
              <a:gd name="connsiteX9904" fmla="*/ 1589450 w 12192000"/>
              <a:gd name="connsiteY9904" fmla="*/ 629094 h 1436337"/>
              <a:gd name="connsiteX9905" fmla="*/ 1587546 w 12192000"/>
              <a:gd name="connsiteY9905" fmla="*/ 624165 h 1436337"/>
              <a:gd name="connsiteX9906" fmla="*/ 1591409 w 12192000"/>
              <a:gd name="connsiteY9906" fmla="*/ 620139 h 1436337"/>
              <a:gd name="connsiteX9907" fmla="*/ 1590005 w 12192000"/>
              <a:gd name="connsiteY9907" fmla="*/ 616895 h 1436337"/>
              <a:gd name="connsiteX9908" fmla="*/ 1601587 w 12192000"/>
              <a:gd name="connsiteY9908" fmla="*/ 611608 h 1436337"/>
              <a:gd name="connsiteX9909" fmla="*/ 6375909 w 12192000"/>
              <a:gd name="connsiteY9909" fmla="*/ 611388 h 1436337"/>
              <a:gd name="connsiteX9910" fmla="*/ 6384748 w 12192000"/>
              <a:gd name="connsiteY9910" fmla="*/ 619318 h 1436337"/>
              <a:gd name="connsiteX9911" fmla="*/ 6372861 w 12192000"/>
              <a:gd name="connsiteY9911" fmla="*/ 624826 h 1436337"/>
              <a:gd name="connsiteX9912" fmla="*/ 6364021 w 12192000"/>
              <a:gd name="connsiteY9912" fmla="*/ 616895 h 1436337"/>
              <a:gd name="connsiteX9913" fmla="*/ 6375909 w 12192000"/>
              <a:gd name="connsiteY9913" fmla="*/ 611388 h 1436337"/>
              <a:gd name="connsiteX9914" fmla="*/ 7360114 w 12192000"/>
              <a:gd name="connsiteY9914" fmla="*/ 611168 h 1436337"/>
              <a:gd name="connsiteX9915" fmla="*/ 7368039 w 12192000"/>
              <a:gd name="connsiteY9915" fmla="*/ 618217 h 1436337"/>
              <a:gd name="connsiteX9916" fmla="*/ 7357371 w 12192000"/>
              <a:gd name="connsiteY9916" fmla="*/ 623063 h 1436337"/>
              <a:gd name="connsiteX9917" fmla="*/ 7349446 w 12192000"/>
              <a:gd name="connsiteY9917" fmla="*/ 616014 h 1436337"/>
              <a:gd name="connsiteX9918" fmla="*/ 7360114 w 12192000"/>
              <a:gd name="connsiteY9918" fmla="*/ 611168 h 1436337"/>
              <a:gd name="connsiteX9919" fmla="*/ 1415101 w 12192000"/>
              <a:gd name="connsiteY9919" fmla="*/ 611168 h 1436337"/>
              <a:gd name="connsiteX9920" fmla="*/ 1423331 w 12192000"/>
              <a:gd name="connsiteY9920" fmla="*/ 618658 h 1436337"/>
              <a:gd name="connsiteX9921" fmla="*/ 1412054 w 12192000"/>
              <a:gd name="connsiteY9921" fmla="*/ 623724 h 1436337"/>
              <a:gd name="connsiteX9922" fmla="*/ 1403824 w 12192000"/>
              <a:gd name="connsiteY9922" fmla="*/ 616234 h 1436337"/>
              <a:gd name="connsiteX9923" fmla="*/ 1415101 w 12192000"/>
              <a:gd name="connsiteY9923" fmla="*/ 611168 h 1436337"/>
              <a:gd name="connsiteX9924" fmla="*/ 6274410 w 12192000"/>
              <a:gd name="connsiteY9924" fmla="*/ 611167 h 1436337"/>
              <a:gd name="connsiteX9925" fmla="*/ 6283249 w 12192000"/>
              <a:gd name="connsiteY9925" fmla="*/ 618878 h 1436337"/>
              <a:gd name="connsiteX9926" fmla="*/ 6271363 w 12192000"/>
              <a:gd name="connsiteY9926" fmla="*/ 624385 h 1436337"/>
              <a:gd name="connsiteX9927" fmla="*/ 6262523 w 12192000"/>
              <a:gd name="connsiteY9927" fmla="*/ 616455 h 1436337"/>
              <a:gd name="connsiteX9928" fmla="*/ 6274410 w 12192000"/>
              <a:gd name="connsiteY9928" fmla="*/ 611167 h 1436337"/>
              <a:gd name="connsiteX9929" fmla="*/ 3081597 w 12192000"/>
              <a:gd name="connsiteY9929" fmla="*/ 611167 h 1436337"/>
              <a:gd name="connsiteX9930" fmla="*/ 3091044 w 12192000"/>
              <a:gd name="connsiteY9930" fmla="*/ 619539 h 1436337"/>
              <a:gd name="connsiteX9931" fmla="*/ 3078548 w 12192000"/>
              <a:gd name="connsiteY9931" fmla="*/ 625266 h 1436337"/>
              <a:gd name="connsiteX9932" fmla="*/ 3069097 w 12192000"/>
              <a:gd name="connsiteY9932" fmla="*/ 616895 h 1436337"/>
              <a:gd name="connsiteX9933" fmla="*/ 3081597 w 12192000"/>
              <a:gd name="connsiteY9933" fmla="*/ 611167 h 1436337"/>
              <a:gd name="connsiteX9934" fmla="*/ 12151291 w 12192000"/>
              <a:gd name="connsiteY9934" fmla="*/ 610947 h 1436337"/>
              <a:gd name="connsiteX9935" fmla="*/ 12159521 w 12192000"/>
              <a:gd name="connsiteY9935" fmla="*/ 618217 h 1436337"/>
              <a:gd name="connsiteX9936" fmla="*/ 12148548 w 12192000"/>
              <a:gd name="connsiteY9936" fmla="*/ 623284 h 1436337"/>
              <a:gd name="connsiteX9937" fmla="*/ 12140319 w 12192000"/>
              <a:gd name="connsiteY9937" fmla="*/ 616014 h 1436337"/>
              <a:gd name="connsiteX9938" fmla="*/ 12151291 w 12192000"/>
              <a:gd name="connsiteY9938" fmla="*/ 610947 h 1436337"/>
              <a:gd name="connsiteX9939" fmla="*/ 7173813 w 12192000"/>
              <a:gd name="connsiteY9939" fmla="*/ 610646 h 1436337"/>
              <a:gd name="connsiteX9940" fmla="*/ 7181841 w 12192000"/>
              <a:gd name="connsiteY9940" fmla="*/ 617599 h 1436337"/>
              <a:gd name="connsiteX9941" fmla="*/ 7171210 w 12192000"/>
              <a:gd name="connsiteY9941" fmla="*/ 622392 h 1436337"/>
              <a:gd name="connsiteX9942" fmla="*/ 7163181 w 12192000"/>
              <a:gd name="connsiteY9942" fmla="*/ 615439 h 1436337"/>
              <a:gd name="connsiteX9943" fmla="*/ 7173813 w 12192000"/>
              <a:gd name="connsiteY9943" fmla="*/ 610646 h 1436337"/>
              <a:gd name="connsiteX9944" fmla="*/ 8547926 w 12192000"/>
              <a:gd name="connsiteY9944" fmla="*/ 610506 h 1436337"/>
              <a:gd name="connsiteX9945" fmla="*/ 8556460 w 12192000"/>
              <a:gd name="connsiteY9945" fmla="*/ 617996 h 1436337"/>
              <a:gd name="connsiteX9946" fmla="*/ 8545182 w 12192000"/>
              <a:gd name="connsiteY9946" fmla="*/ 623284 h 1436337"/>
              <a:gd name="connsiteX9947" fmla="*/ 8536648 w 12192000"/>
              <a:gd name="connsiteY9947" fmla="*/ 615794 h 1436337"/>
              <a:gd name="connsiteX9948" fmla="*/ 8547926 w 12192000"/>
              <a:gd name="connsiteY9948" fmla="*/ 610506 h 1436337"/>
              <a:gd name="connsiteX9949" fmla="*/ 2107801 w 12192000"/>
              <a:gd name="connsiteY9949" fmla="*/ 610506 h 1436337"/>
              <a:gd name="connsiteX9950" fmla="*/ 2116945 w 12192000"/>
              <a:gd name="connsiteY9950" fmla="*/ 618437 h 1436337"/>
              <a:gd name="connsiteX9951" fmla="*/ 2105058 w 12192000"/>
              <a:gd name="connsiteY9951" fmla="*/ 623944 h 1436337"/>
              <a:gd name="connsiteX9952" fmla="*/ 2095914 w 12192000"/>
              <a:gd name="connsiteY9952" fmla="*/ 616014 h 1436337"/>
              <a:gd name="connsiteX9953" fmla="*/ 2107801 w 12192000"/>
              <a:gd name="connsiteY9953" fmla="*/ 610506 h 1436337"/>
              <a:gd name="connsiteX9954" fmla="*/ 2776881 w 12192000"/>
              <a:gd name="connsiteY9954" fmla="*/ 610286 h 1436337"/>
              <a:gd name="connsiteX9955" fmla="*/ 2785715 w 12192000"/>
              <a:gd name="connsiteY9955" fmla="*/ 617996 h 1436337"/>
              <a:gd name="connsiteX9956" fmla="*/ 2774136 w 12192000"/>
              <a:gd name="connsiteY9956" fmla="*/ 623283 h 1436337"/>
              <a:gd name="connsiteX9957" fmla="*/ 2765304 w 12192000"/>
              <a:gd name="connsiteY9957" fmla="*/ 615573 h 1436337"/>
              <a:gd name="connsiteX9958" fmla="*/ 2776881 w 12192000"/>
              <a:gd name="connsiteY9958" fmla="*/ 610286 h 1436337"/>
              <a:gd name="connsiteX9959" fmla="*/ 10480674 w 12192000"/>
              <a:gd name="connsiteY9959" fmla="*/ 609846 h 1436337"/>
              <a:gd name="connsiteX9960" fmla="*/ 10488599 w 12192000"/>
              <a:gd name="connsiteY9960" fmla="*/ 616895 h 1436337"/>
              <a:gd name="connsiteX9961" fmla="*/ 10477930 w 12192000"/>
              <a:gd name="connsiteY9961" fmla="*/ 621742 h 1436337"/>
              <a:gd name="connsiteX9962" fmla="*/ 10470005 w 12192000"/>
              <a:gd name="connsiteY9962" fmla="*/ 614692 h 1436337"/>
              <a:gd name="connsiteX9963" fmla="*/ 10480674 w 12192000"/>
              <a:gd name="connsiteY9963" fmla="*/ 609846 h 1436337"/>
              <a:gd name="connsiteX9964" fmla="*/ 3031272 w 12192000"/>
              <a:gd name="connsiteY9964" fmla="*/ 609845 h 1436337"/>
              <a:gd name="connsiteX9965" fmla="*/ 3041023 w 12192000"/>
              <a:gd name="connsiteY9965" fmla="*/ 618437 h 1436337"/>
              <a:gd name="connsiteX9966" fmla="*/ 3027917 w 12192000"/>
              <a:gd name="connsiteY9966" fmla="*/ 624385 h 1436337"/>
              <a:gd name="connsiteX9967" fmla="*/ 3018164 w 12192000"/>
              <a:gd name="connsiteY9967" fmla="*/ 615794 h 1436337"/>
              <a:gd name="connsiteX9968" fmla="*/ 3031272 w 12192000"/>
              <a:gd name="connsiteY9968" fmla="*/ 609845 h 1436337"/>
              <a:gd name="connsiteX9969" fmla="*/ 10326443 w 12192000"/>
              <a:gd name="connsiteY9969" fmla="*/ 609625 h 1436337"/>
              <a:gd name="connsiteX9970" fmla="*/ 10334978 w 12192000"/>
              <a:gd name="connsiteY9970" fmla="*/ 617115 h 1436337"/>
              <a:gd name="connsiteX9971" fmla="*/ 10323701 w 12192000"/>
              <a:gd name="connsiteY9971" fmla="*/ 622402 h 1436337"/>
              <a:gd name="connsiteX9972" fmla="*/ 10315167 w 12192000"/>
              <a:gd name="connsiteY9972" fmla="*/ 614912 h 1436337"/>
              <a:gd name="connsiteX9973" fmla="*/ 10326443 w 12192000"/>
              <a:gd name="connsiteY9973" fmla="*/ 609625 h 1436337"/>
              <a:gd name="connsiteX9974" fmla="*/ 6898034 w 12192000"/>
              <a:gd name="connsiteY9974" fmla="*/ 609625 h 1436337"/>
              <a:gd name="connsiteX9975" fmla="*/ 6906264 w 12192000"/>
              <a:gd name="connsiteY9975" fmla="*/ 616895 h 1436337"/>
              <a:gd name="connsiteX9976" fmla="*/ 6895291 w 12192000"/>
              <a:gd name="connsiteY9976" fmla="*/ 621962 h 1436337"/>
              <a:gd name="connsiteX9977" fmla="*/ 6887061 w 12192000"/>
              <a:gd name="connsiteY9977" fmla="*/ 614692 h 1436337"/>
              <a:gd name="connsiteX9978" fmla="*/ 6898034 w 12192000"/>
              <a:gd name="connsiteY9978" fmla="*/ 609625 h 1436337"/>
              <a:gd name="connsiteX9979" fmla="*/ 10667212 w 12192000"/>
              <a:gd name="connsiteY9979" fmla="*/ 609405 h 1436337"/>
              <a:gd name="connsiteX9980" fmla="*/ 10675137 w 12192000"/>
              <a:gd name="connsiteY9980" fmla="*/ 616454 h 1436337"/>
              <a:gd name="connsiteX9981" fmla="*/ 10664470 w 12192000"/>
              <a:gd name="connsiteY9981" fmla="*/ 621301 h 1436337"/>
              <a:gd name="connsiteX9982" fmla="*/ 10656545 w 12192000"/>
              <a:gd name="connsiteY9982" fmla="*/ 614251 h 1436337"/>
              <a:gd name="connsiteX9983" fmla="*/ 10667212 w 12192000"/>
              <a:gd name="connsiteY9983" fmla="*/ 609405 h 1436337"/>
              <a:gd name="connsiteX9984" fmla="*/ 6173541 w 12192000"/>
              <a:gd name="connsiteY9984" fmla="*/ 609366 h 1436337"/>
              <a:gd name="connsiteX9985" fmla="*/ 6182329 w 12192000"/>
              <a:gd name="connsiteY9985" fmla="*/ 617075 h 1436337"/>
              <a:gd name="connsiteX9986" fmla="*/ 6170651 w 12192000"/>
              <a:gd name="connsiteY9986" fmla="*/ 622418 h 1436337"/>
              <a:gd name="connsiteX9987" fmla="*/ 6161863 w 12192000"/>
              <a:gd name="connsiteY9987" fmla="*/ 614708 h 1436337"/>
              <a:gd name="connsiteX9988" fmla="*/ 6173541 w 12192000"/>
              <a:gd name="connsiteY9988" fmla="*/ 609366 h 1436337"/>
              <a:gd name="connsiteX9989" fmla="*/ 7083659 w 12192000"/>
              <a:gd name="connsiteY9989" fmla="*/ 608524 h 1436337"/>
              <a:gd name="connsiteX9990" fmla="*/ 7091584 w 12192000"/>
              <a:gd name="connsiteY9990" fmla="*/ 615573 h 1436337"/>
              <a:gd name="connsiteX9991" fmla="*/ 7081220 w 12192000"/>
              <a:gd name="connsiteY9991" fmla="*/ 620420 h 1436337"/>
              <a:gd name="connsiteX9992" fmla="*/ 7073296 w 12192000"/>
              <a:gd name="connsiteY9992" fmla="*/ 613370 h 1436337"/>
              <a:gd name="connsiteX9993" fmla="*/ 7083659 w 12192000"/>
              <a:gd name="connsiteY9993" fmla="*/ 608524 h 1436337"/>
              <a:gd name="connsiteX9994" fmla="*/ 5668357 w 12192000"/>
              <a:gd name="connsiteY9994" fmla="*/ 608304 h 1436337"/>
              <a:gd name="connsiteX9995" fmla="*/ 5677197 w 12192000"/>
              <a:gd name="connsiteY9995" fmla="*/ 616014 h 1436337"/>
              <a:gd name="connsiteX9996" fmla="*/ 5665309 w 12192000"/>
              <a:gd name="connsiteY9996" fmla="*/ 621521 h 1436337"/>
              <a:gd name="connsiteX9997" fmla="*/ 5656468 w 12192000"/>
              <a:gd name="connsiteY9997" fmla="*/ 613811 h 1436337"/>
              <a:gd name="connsiteX9998" fmla="*/ 5668357 w 12192000"/>
              <a:gd name="connsiteY9998" fmla="*/ 608304 h 1436337"/>
              <a:gd name="connsiteX9999" fmla="*/ 3515564 w 12192000"/>
              <a:gd name="connsiteY9999" fmla="*/ 608303 h 1436337"/>
              <a:gd name="connsiteX10000" fmla="*/ 3525624 w 12192000"/>
              <a:gd name="connsiteY10000" fmla="*/ 617115 h 1436337"/>
              <a:gd name="connsiteX10001" fmla="*/ 3512212 w 12192000"/>
              <a:gd name="connsiteY10001" fmla="*/ 623283 h 1436337"/>
              <a:gd name="connsiteX10002" fmla="*/ 3502151 w 12192000"/>
              <a:gd name="connsiteY10002" fmla="*/ 614472 h 1436337"/>
              <a:gd name="connsiteX10003" fmla="*/ 3515564 w 12192000"/>
              <a:gd name="connsiteY10003" fmla="*/ 608303 h 1436337"/>
              <a:gd name="connsiteX10004" fmla="*/ 8875588 w 12192000"/>
              <a:gd name="connsiteY10004" fmla="*/ 608083 h 1436337"/>
              <a:gd name="connsiteX10005" fmla="*/ 8884122 w 12192000"/>
              <a:gd name="connsiteY10005" fmla="*/ 615793 h 1436337"/>
              <a:gd name="connsiteX10006" fmla="*/ 8872540 w 12192000"/>
              <a:gd name="connsiteY10006" fmla="*/ 621081 h 1436337"/>
              <a:gd name="connsiteX10007" fmla="*/ 8864006 w 12192000"/>
              <a:gd name="connsiteY10007" fmla="*/ 613370 h 1436337"/>
              <a:gd name="connsiteX10008" fmla="*/ 8875588 w 12192000"/>
              <a:gd name="connsiteY10008" fmla="*/ 608083 h 1436337"/>
              <a:gd name="connsiteX10009" fmla="*/ 632665 w 12192000"/>
              <a:gd name="connsiteY10009" fmla="*/ 607863 h 1436337"/>
              <a:gd name="connsiteX10010" fmla="*/ 641199 w 12192000"/>
              <a:gd name="connsiteY10010" fmla="*/ 615573 h 1436337"/>
              <a:gd name="connsiteX10011" fmla="*/ 629617 w 12192000"/>
              <a:gd name="connsiteY10011" fmla="*/ 620860 h 1436337"/>
              <a:gd name="connsiteX10012" fmla="*/ 621083 w 12192000"/>
              <a:gd name="connsiteY10012" fmla="*/ 613150 h 1436337"/>
              <a:gd name="connsiteX10013" fmla="*/ 632665 w 12192000"/>
              <a:gd name="connsiteY10013" fmla="*/ 607863 h 1436337"/>
              <a:gd name="connsiteX10014" fmla="*/ 10985729 w 12192000"/>
              <a:gd name="connsiteY10014" fmla="*/ 607422 h 1436337"/>
              <a:gd name="connsiteX10015" fmla="*/ 10993959 w 12192000"/>
              <a:gd name="connsiteY10015" fmla="*/ 614692 h 1436337"/>
              <a:gd name="connsiteX10016" fmla="*/ 10982986 w 12192000"/>
              <a:gd name="connsiteY10016" fmla="*/ 619759 h 1436337"/>
              <a:gd name="connsiteX10017" fmla="*/ 10974756 w 12192000"/>
              <a:gd name="connsiteY10017" fmla="*/ 612489 h 1436337"/>
              <a:gd name="connsiteX10018" fmla="*/ 10985729 w 12192000"/>
              <a:gd name="connsiteY10018" fmla="*/ 607422 h 1436337"/>
              <a:gd name="connsiteX10019" fmla="*/ 11226523 w 12192000"/>
              <a:gd name="connsiteY10019" fmla="*/ 606761 h 1436337"/>
              <a:gd name="connsiteX10020" fmla="*/ 11235057 w 12192000"/>
              <a:gd name="connsiteY10020" fmla="*/ 614251 h 1436337"/>
              <a:gd name="connsiteX10021" fmla="*/ 11223781 w 12192000"/>
              <a:gd name="connsiteY10021" fmla="*/ 619539 h 1436337"/>
              <a:gd name="connsiteX10022" fmla="*/ 11215246 w 12192000"/>
              <a:gd name="connsiteY10022" fmla="*/ 612049 h 1436337"/>
              <a:gd name="connsiteX10023" fmla="*/ 11226523 w 12192000"/>
              <a:gd name="connsiteY10023" fmla="*/ 606761 h 1436337"/>
              <a:gd name="connsiteX10024" fmla="*/ 935648 w 12192000"/>
              <a:gd name="connsiteY10024" fmla="*/ 606761 h 1436337"/>
              <a:gd name="connsiteX10025" fmla="*/ 944182 w 12192000"/>
              <a:gd name="connsiteY10025" fmla="*/ 614251 h 1436337"/>
              <a:gd name="connsiteX10026" fmla="*/ 932905 w 12192000"/>
              <a:gd name="connsiteY10026" fmla="*/ 619539 h 1436337"/>
              <a:gd name="connsiteX10027" fmla="*/ 924371 w 12192000"/>
              <a:gd name="connsiteY10027" fmla="*/ 612049 h 1436337"/>
              <a:gd name="connsiteX10028" fmla="*/ 935648 w 12192000"/>
              <a:gd name="connsiteY10028" fmla="*/ 606761 h 1436337"/>
              <a:gd name="connsiteX10029" fmla="*/ 8255316 w 12192000"/>
              <a:gd name="connsiteY10029" fmla="*/ 606100 h 1436337"/>
              <a:gd name="connsiteX10030" fmla="*/ 8263850 w 12192000"/>
              <a:gd name="connsiteY10030" fmla="*/ 613590 h 1436337"/>
              <a:gd name="connsiteX10031" fmla="*/ 8252573 w 12192000"/>
              <a:gd name="connsiteY10031" fmla="*/ 618878 h 1436337"/>
              <a:gd name="connsiteX10032" fmla="*/ 8244038 w 12192000"/>
              <a:gd name="connsiteY10032" fmla="*/ 611388 h 1436337"/>
              <a:gd name="connsiteX10033" fmla="*/ 8255316 w 12192000"/>
              <a:gd name="connsiteY10033" fmla="*/ 606100 h 1436337"/>
              <a:gd name="connsiteX10034" fmla="*/ 6072936 w 12192000"/>
              <a:gd name="connsiteY10034" fmla="*/ 605219 h 1436337"/>
              <a:gd name="connsiteX10035" fmla="*/ 6081776 w 12192000"/>
              <a:gd name="connsiteY10035" fmla="*/ 612929 h 1436337"/>
              <a:gd name="connsiteX10036" fmla="*/ 6069888 w 12192000"/>
              <a:gd name="connsiteY10036" fmla="*/ 618437 h 1436337"/>
              <a:gd name="connsiteX10037" fmla="*/ 6061049 w 12192000"/>
              <a:gd name="connsiteY10037" fmla="*/ 610727 h 1436337"/>
              <a:gd name="connsiteX10038" fmla="*/ 6072936 w 12192000"/>
              <a:gd name="connsiteY10038" fmla="*/ 605219 h 1436337"/>
              <a:gd name="connsiteX10039" fmla="*/ 3402793 w 12192000"/>
              <a:gd name="connsiteY10039" fmla="*/ 604999 h 1436337"/>
              <a:gd name="connsiteX10040" fmla="*/ 3412850 w 12192000"/>
              <a:gd name="connsiteY10040" fmla="*/ 613811 h 1436337"/>
              <a:gd name="connsiteX10041" fmla="*/ 3399440 w 12192000"/>
              <a:gd name="connsiteY10041" fmla="*/ 619979 h 1436337"/>
              <a:gd name="connsiteX10042" fmla="*/ 3389382 w 12192000"/>
              <a:gd name="connsiteY10042" fmla="*/ 611168 h 1436337"/>
              <a:gd name="connsiteX10043" fmla="*/ 3402793 w 12192000"/>
              <a:gd name="connsiteY10043" fmla="*/ 604999 h 1436337"/>
              <a:gd name="connsiteX10044" fmla="*/ 7265625 w 12192000"/>
              <a:gd name="connsiteY10044" fmla="*/ 604779 h 1436337"/>
              <a:gd name="connsiteX10045" fmla="*/ 7273550 w 12192000"/>
              <a:gd name="connsiteY10045" fmla="*/ 611828 h 1436337"/>
              <a:gd name="connsiteX10046" fmla="*/ 7263186 w 12192000"/>
              <a:gd name="connsiteY10046" fmla="*/ 616675 h 1436337"/>
              <a:gd name="connsiteX10047" fmla="*/ 7255262 w 12192000"/>
              <a:gd name="connsiteY10047" fmla="*/ 609625 h 1436337"/>
              <a:gd name="connsiteX10048" fmla="*/ 7265625 w 12192000"/>
              <a:gd name="connsiteY10048" fmla="*/ 604779 h 1436337"/>
              <a:gd name="connsiteX10049" fmla="*/ 4458214 w 12192000"/>
              <a:gd name="connsiteY10049" fmla="*/ 604779 h 1436337"/>
              <a:gd name="connsiteX10050" fmla="*/ 4466749 w 12192000"/>
              <a:gd name="connsiteY10050" fmla="*/ 612269 h 1436337"/>
              <a:gd name="connsiteX10051" fmla="*/ 4455472 w 12192000"/>
              <a:gd name="connsiteY10051" fmla="*/ 617556 h 1436337"/>
              <a:gd name="connsiteX10052" fmla="*/ 4446937 w 12192000"/>
              <a:gd name="connsiteY10052" fmla="*/ 610066 h 1436337"/>
              <a:gd name="connsiteX10053" fmla="*/ 4458214 w 12192000"/>
              <a:gd name="connsiteY10053" fmla="*/ 604779 h 1436337"/>
              <a:gd name="connsiteX10054" fmla="*/ 1703345 w 12192000"/>
              <a:gd name="connsiteY10054" fmla="*/ 604779 h 1436337"/>
              <a:gd name="connsiteX10055" fmla="*/ 1712489 w 12192000"/>
              <a:gd name="connsiteY10055" fmla="*/ 612709 h 1436337"/>
              <a:gd name="connsiteX10056" fmla="*/ 1700602 w 12192000"/>
              <a:gd name="connsiteY10056" fmla="*/ 618217 h 1436337"/>
              <a:gd name="connsiteX10057" fmla="*/ 1691458 w 12192000"/>
              <a:gd name="connsiteY10057" fmla="*/ 610286 h 1436337"/>
              <a:gd name="connsiteX10058" fmla="*/ 1703345 w 12192000"/>
              <a:gd name="connsiteY10058" fmla="*/ 604779 h 1436337"/>
              <a:gd name="connsiteX10059" fmla="*/ 6695037 w 12192000"/>
              <a:gd name="connsiteY10059" fmla="*/ 604778 h 1436337"/>
              <a:gd name="connsiteX10060" fmla="*/ 6703571 w 12192000"/>
              <a:gd name="connsiteY10060" fmla="*/ 612269 h 1436337"/>
              <a:gd name="connsiteX10061" fmla="*/ 6692293 w 12192000"/>
              <a:gd name="connsiteY10061" fmla="*/ 617556 h 1436337"/>
              <a:gd name="connsiteX10062" fmla="*/ 6683759 w 12192000"/>
              <a:gd name="connsiteY10062" fmla="*/ 610066 h 1436337"/>
              <a:gd name="connsiteX10063" fmla="*/ 6695037 w 12192000"/>
              <a:gd name="connsiteY10063" fmla="*/ 604778 h 1436337"/>
              <a:gd name="connsiteX10064" fmla="*/ 5106040 w 12192000"/>
              <a:gd name="connsiteY10064" fmla="*/ 604338 h 1436337"/>
              <a:gd name="connsiteX10065" fmla="*/ 5114270 w 12192000"/>
              <a:gd name="connsiteY10065" fmla="*/ 611608 h 1436337"/>
              <a:gd name="connsiteX10066" fmla="*/ 5103297 w 12192000"/>
              <a:gd name="connsiteY10066" fmla="*/ 616675 h 1436337"/>
              <a:gd name="connsiteX10067" fmla="*/ 5095066 w 12192000"/>
              <a:gd name="connsiteY10067" fmla="*/ 609405 h 1436337"/>
              <a:gd name="connsiteX10068" fmla="*/ 5106040 w 12192000"/>
              <a:gd name="connsiteY10068" fmla="*/ 604338 h 1436337"/>
              <a:gd name="connsiteX10069" fmla="*/ 1229181 w 12192000"/>
              <a:gd name="connsiteY10069" fmla="*/ 604118 h 1436337"/>
              <a:gd name="connsiteX10070" fmla="*/ 1237410 w 12192000"/>
              <a:gd name="connsiteY10070" fmla="*/ 611388 h 1436337"/>
              <a:gd name="connsiteX10071" fmla="*/ 1226133 w 12192000"/>
              <a:gd name="connsiteY10071" fmla="*/ 616455 h 1436337"/>
              <a:gd name="connsiteX10072" fmla="*/ 1217904 w 12192000"/>
              <a:gd name="connsiteY10072" fmla="*/ 609185 h 1436337"/>
              <a:gd name="connsiteX10073" fmla="*/ 1229181 w 12192000"/>
              <a:gd name="connsiteY10073" fmla="*/ 604118 h 1436337"/>
              <a:gd name="connsiteX10074" fmla="*/ 9667462 w 12192000"/>
              <a:gd name="connsiteY10074" fmla="*/ 603898 h 1436337"/>
              <a:gd name="connsiteX10075" fmla="*/ 9676911 w 12192000"/>
              <a:gd name="connsiteY10075" fmla="*/ 612049 h 1436337"/>
              <a:gd name="connsiteX10076" fmla="*/ 9664415 w 12192000"/>
              <a:gd name="connsiteY10076" fmla="*/ 617776 h 1436337"/>
              <a:gd name="connsiteX10077" fmla="*/ 9654966 w 12192000"/>
              <a:gd name="connsiteY10077" fmla="*/ 609625 h 1436337"/>
              <a:gd name="connsiteX10078" fmla="*/ 9667462 w 12192000"/>
              <a:gd name="connsiteY10078" fmla="*/ 603898 h 1436337"/>
              <a:gd name="connsiteX10079" fmla="*/ 7659429 w 12192000"/>
              <a:gd name="connsiteY10079" fmla="*/ 603457 h 1436337"/>
              <a:gd name="connsiteX10080" fmla="*/ 7667659 w 12192000"/>
              <a:gd name="connsiteY10080" fmla="*/ 610727 h 1436337"/>
              <a:gd name="connsiteX10081" fmla="*/ 7656686 w 12192000"/>
              <a:gd name="connsiteY10081" fmla="*/ 615794 h 1436337"/>
              <a:gd name="connsiteX10082" fmla="*/ 7648456 w 12192000"/>
              <a:gd name="connsiteY10082" fmla="*/ 608524 h 1436337"/>
              <a:gd name="connsiteX10083" fmla="*/ 7659429 w 12192000"/>
              <a:gd name="connsiteY10083" fmla="*/ 603457 h 1436337"/>
              <a:gd name="connsiteX10084" fmla="*/ 4863107 w 12192000"/>
              <a:gd name="connsiteY10084" fmla="*/ 602796 h 1436337"/>
              <a:gd name="connsiteX10085" fmla="*/ 4871032 w 12192000"/>
              <a:gd name="connsiteY10085" fmla="*/ 609846 h 1436337"/>
              <a:gd name="connsiteX10086" fmla="*/ 4860364 w 12192000"/>
              <a:gd name="connsiteY10086" fmla="*/ 614692 h 1436337"/>
              <a:gd name="connsiteX10087" fmla="*/ 4852436 w 12192000"/>
              <a:gd name="connsiteY10087" fmla="*/ 607643 h 1436337"/>
              <a:gd name="connsiteX10088" fmla="*/ 4863107 w 12192000"/>
              <a:gd name="connsiteY10088" fmla="*/ 602796 h 1436337"/>
              <a:gd name="connsiteX10089" fmla="*/ 4046278 w 12192000"/>
              <a:gd name="connsiteY10089" fmla="*/ 602796 h 1436337"/>
              <a:gd name="connsiteX10090" fmla="*/ 4055720 w 12192000"/>
              <a:gd name="connsiteY10090" fmla="*/ 611167 h 1436337"/>
              <a:gd name="connsiteX10091" fmla="*/ 4043231 w 12192000"/>
              <a:gd name="connsiteY10091" fmla="*/ 616895 h 1436337"/>
              <a:gd name="connsiteX10092" fmla="*/ 4033786 w 12192000"/>
              <a:gd name="connsiteY10092" fmla="*/ 608524 h 1436337"/>
              <a:gd name="connsiteX10093" fmla="*/ 4046278 w 12192000"/>
              <a:gd name="connsiteY10093" fmla="*/ 602796 h 1436337"/>
              <a:gd name="connsiteX10094" fmla="*/ 3812152 w 12192000"/>
              <a:gd name="connsiteY10094" fmla="*/ 602796 h 1436337"/>
              <a:gd name="connsiteX10095" fmla="*/ 3821901 w 12192000"/>
              <a:gd name="connsiteY10095" fmla="*/ 611388 h 1436337"/>
              <a:gd name="connsiteX10096" fmla="*/ 3808791 w 12192000"/>
              <a:gd name="connsiteY10096" fmla="*/ 617335 h 1436337"/>
              <a:gd name="connsiteX10097" fmla="*/ 3799030 w 12192000"/>
              <a:gd name="connsiteY10097" fmla="*/ 608744 h 1436337"/>
              <a:gd name="connsiteX10098" fmla="*/ 3812152 w 12192000"/>
              <a:gd name="connsiteY10098" fmla="*/ 602796 h 1436337"/>
              <a:gd name="connsiteX10099" fmla="*/ 10286210 w 12192000"/>
              <a:gd name="connsiteY10099" fmla="*/ 602576 h 1436337"/>
              <a:gd name="connsiteX10100" fmla="*/ 10295049 w 12192000"/>
              <a:gd name="connsiteY10100" fmla="*/ 610286 h 1436337"/>
              <a:gd name="connsiteX10101" fmla="*/ 10283466 w 12192000"/>
              <a:gd name="connsiteY10101" fmla="*/ 615573 h 1436337"/>
              <a:gd name="connsiteX10102" fmla="*/ 10274627 w 12192000"/>
              <a:gd name="connsiteY10102" fmla="*/ 607863 h 1436337"/>
              <a:gd name="connsiteX10103" fmla="*/ 10286210 w 12192000"/>
              <a:gd name="connsiteY10103" fmla="*/ 602576 h 1436337"/>
              <a:gd name="connsiteX10104" fmla="*/ 5329130 w 12192000"/>
              <a:gd name="connsiteY10104" fmla="*/ 602135 h 1436337"/>
              <a:gd name="connsiteX10105" fmla="*/ 5337666 w 12192000"/>
              <a:gd name="connsiteY10105" fmla="*/ 609625 h 1436337"/>
              <a:gd name="connsiteX10106" fmla="*/ 5326386 w 12192000"/>
              <a:gd name="connsiteY10106" fmla="*/ 614912 h 1436337"/>
              <a:gd name="connsiteX10107" fmla="*/ 5317850 w 12192000"/>
              <a:gd name="connsiteY10107" fmla="*/ 607422 h 1436337"/>
              <a:gd name="connsiteX10108" fmla="*/ 5329130 w 12192000"/>
              <a:gd name="connsiteY10108" fmla="*/ 602135 h 1436337"/>
              <a:gd name="connsiteX10109" fmla="*/ 344336 w 12192000"/>
              <a:gd name="connsiteY10109" fmla="*/ 602135 h 1436337"/>
              <a:gd name="connsiteX10110" fmla="*/ 352870 w 12192000"/>
              <a:gd name="connsiteY10110" fmla="*/ 609845 h 1436337"/>
              <a:gd name="connsiteX10111" fmla="*/ 341287 w 12192000"/>
              <a:gd name="connsiteY10111" fmla="*/ 615132 h 1436337"/>
              <a:gd name="connsiteX10112" fmla="*/ 332753 w 12192000"/>
              <a:gd name="connsiteY10112" fmla="*/ 607422 h 1436337"/>
              <a:gd name="connsiteX10113" fmla="*/ 344336 w 12192000"/>
              <a:gd name="connsiteY10113" fmla="*/ 602135 h 1436337"/>
              <a:gd name="connsiteX10114" fmla="*/ 12090637 w 12192000"/>
              <a:gd name="connsiteY10114" fmla="*/ 601695 h 1436337"/>
              <a:gd name="connsiteX10115" fmla="*/ 12099779 w 12192000"/>
              <a:gd name="connsiteY10115" fmla="*/ 609845 h 1436337"/>
              <a:gd name="connsiteX10116" fmla="*/ 12099621 w 12192000"/>
              <a:gd name="connsiteY10116" fmla="*/ 610013 h 1436337"/>
              <a:gd name="connsiteX10117" fmla="*/ 12101533 w 12192000"/>
              <a:gd name="connsiteY10117" fmla="*/ 610810 h 1436337"/>
              <a:gd name="connsiteX10118" fmla="*/ 12103437 w 12192000"/>
              <a:gd name="connsiteY10118" fmla="*/ 615133 h 1436337"/>
              <a:gd name="connsiteX10119" fmla="*/ 12093074 w 12192000"/>
              <a:gd name="connsiteY10119" fmla="*/ 619979 h 1436337"/>
              <a:gd name="connsiteX10120" fmla="*/ 12091602 w 12192000"/>
              <a:gd name="connsiteY10120" fmla="*/ 619367 h 1436337"/>
              <a:gd name="connsiteX10121" fmla="*/ 12089454 w 12192000"/>
              <a:gd name="connsiteY10121" fmla="*/ 621686 h 1436337"/>
              <a:gd name="connsiteX10122" fmla="*/ 12082407 w 12192000"/>
              <a:gd name="connsiteY10122" fmla="*/ 622622 h 1436337"/>
              <a:gd name="connsiteX10123" fmla="*/ 12076272 w 12192000"/>
              <a:gd name="connsiteY10123" fmla="*/ 620089 h 1436337"/>
              <a:gd name="connsiteX10124" fmla="*/ 12074768 w 12192000"/>
              <a:gd name="connsiteY10124" fmla="*/ 616295 h 1436337"/>
              <a:gd name="connsiteX10125" fmla="*/ 12073568 w 12192000"/>
              <a:gd name="connsiteY10125" fmla="*/ 616454 h 1436337"/>
              <a:gd name="connsiteX10126" fmla="*/ 12065643 w 12192000"/>
              <a:gd name="connsiteY10126" fmla="*/ 609405 h 1436337"/>
              <a:gd name="connsiteX10127" fmla="*/ 12076310 w 12192000"/>
              <a:gd name="connsiteY10127" fmla="*/ 604558 h 1436337"/>
              <a:gd name="connsiteX10128" fmla="*/ 12079809 w 12192000"/>
              <a:gd name="connsiteY10128" fmla="*/ 605977 h 1436337"/>
              <a:gd name="connsiteX10129" fmla="*/ 12082712 w 12192000"/>
              <a:gd name="connsiteY10129" fmla="*/ 602906 h 1436337"/>
              <a:gd name="connsiteX10130" fmla="*/ 12090637 w 12192000"/>
              <a:gd name="connsiteY10130" fmla="*/ 601695 h 1436337"/>
              <a:gd name="connsiteX10131" fmla="*/ 9114552 w 12192000"/>
              <a:gd name="connsiteY10131" fmla="*/ 601695 h 1436337"/>
              <a:gd name="connsiteX10132" fmla="*/ 9123391 w 12192000"/>
              <a:gd name="connsiteY10132" fmla="*/ 609405 h 1436337"/>
              <a:gd name="connsiteX10133" fmla="*/ 9111505 w 12192000"/>
              <a:gd name="connsiteY10133" fmla="*/ 614692 h 1436337"/>
              <a:gd name="connsiteX10134" fmla="*/ 9102665 w 12192000"/>
              <a:gd name="connsiteY10134" fmla="*/ 606982 h 1436337"/>
              <a:gd name="connsiteX10135" fmla="*/ 9114552 w 12192000"/>
              <a:gd name="connsiteY10135" fmla="*/ 601695 h 1436337"/>
              <a:gd name="connsiteX10136" fmla="*/ 6589575 w 12192000"/>
              <a:gd name="connsiteY10136" fmla="*/ 601695 h 1436337"/>
              <a:gd name="connsiteX10137" fmla="*/ 6598415 w 12192000"/>
              <a:gd name="connsiteY10137" fmla="*/ 609405 h 1436337"/>
              <a:gd name="connsiteX10138" fmla="*/ 6586832 w 12192000"/>
              <a:gd name="connsiteY10138" fmla="*/ 614692 h 1436337"/>
              <a:gd name="connsiteX10139" fmla="*/ 6577993 w 12192000"/>
              <a:gd name="connsiteY10139" fmla="*/ 606982 h 1436337"/>
              <a:gd name="connsiteX10140" fmla="*/ 6589575 w 12192000"/>
              <a:gd name="connsiteY10140" fmla="*/ 601695 h 1436337"/>
              <a:gd name="connsiteX10141" fmla="*/ 3272290 w 12192000"/>
              <a:gd name="connsiteY10141" fmla="*/ 601488 h 1436337"/>
              <a:gd name="connsiteX10142" fmla="*/ 3279104 w 12192000"/>
              <a:gd name="connsiteY10142" fmla="*/ 604236 h 1436337"/>
              <a:gd name="connsiteX10143" fmla="*/ 3279759 w 12192000"/>
              <a:gd name="connsiteY10143" fmla="*/ 605883 h 1436337"/>
              <a:gd name="connsiteX10144" fmla="*/ 3280647 w 12192000"/>
              <a:gd name="connsiteY10144" fmla="*/ 604944 h 1436337"/>
              <a:gd name="connsiteX10145" fmla="*/ 3289410 w 12192000"/>
              <a:gd name="connsiteY10145" fmla="*/ 603678 h 1436337"/>
              <a:gd name="connsiteX10146" fmla="*/ 3299469 w 12192000"/>
              <a:gd name="connsiteY10146" fmla="*/ 612489 h 1436337"/>
              <a:gd name="connsiteX10147" fmla="*/ 3286059 w 12192000"/>
              <a:gd name="connsiteY10147" fmla="*/ 618658 h 1436337"/>
              <a:gd name="connsiteX10148" fmla="*/ 3278287 w 12192000"/>
              <a:gd name="connsiteY10148" fmla="*/ 615574 h 1436337"/>
              <a:gd name="connsiteX10149" fmla="*/ 3277331 w 12192000"/>
              <a:gd name="connsiteY10149" fmla="*/ 613176 h 1436337"/>
              <a:gd name="connsiteX10150" fmla="*/ 3277060 w 12192000"/>
              <a:gd name="connsiteY10150" fmla="*/ 613465 h 1436337"/>
              <a:gd name="connsiteX10151" fmla="*/ 3269399 w 12192000"/>
              <a:gd name="connsiteY10151" fmla="*/ 614539 h 1436337"/>
              <a:gd name="connsiteX10152" fmla="*/ 3260613 w 12192000"/>
              <a:gd name="connsiteY10152" fmla="*/ 606829 h 1436337"/>
              <a:gd name="connsiteX10153" fmla="*/ 3272290 w 12192000"/>
              <a:gd name="connsiteY10153" fmla="*/ 601488 h 1436337"/>
              <a:gd name="connsiteX10154" fmla="*/ 6802326 w 12192000"/>
              <a:gd name="connsiteY10154" fmla="*/ 601475 h 1436337"/>
              <a:gd name="connsiteX10155" fmla="*/ 6810556 w 12192000"/>
              <a:gd name="connsiteY10155" fmla="*/ 608744 h 1436337"/>
              <a:gd name="connsiteX10156" fmla="*/ 6799583 w 12192000"/>
              <a:gd name="connsiteY10156" fmla="*/ 613811 h 1436337"/>
              <a:gd name="connsiteX10157" fmla="*/ 6791354 w 12192000"/>
              <a:gd name="connsiteY10157" fmla="*/ 606541 h 1436337"/>
              <a:gd name="connsiteX10158" fmla="*/ 6802326 w 12192000"/>
              <a:gd name="connsiteY10158" fmla="*/ 601475 h 1436337"/>
              <a:gd name="connsiteX10159" fmla="*/ 4955475 w 12192000"/>
              <a:gd name="connsiteY10159" fmla="*/ 601475 h 1436337"/>
              <a:gd name="connsiteX10160" fmla="*/ 4963706 w 12192000"/>
              <a:gd name="connsiteY10160" fmla="*/ 608524 h 1436337"/>
              <a:gd name="connsiteX10161" fmla="*/ 4953036 w 12192000"/>
              <a:gd name="connsiteY10161" fmla="*/ 613370 h 1436337"/>
              <a:gd name="connsiteX10162" fmla="*/ 4944806 w 12192000"/>
              <a:gd name="connsiteY10162" fmla="*/ 606321 h 1436337"/>
              <a:gd name="connsiteX10163" fmla="*/ 4955475 w 12192000"/>
              <a:gd name="connsiteY10163" fmla="*/ 601475 h 1436337"/>
              <a:gd name="connsiteX10164" fmla="*/ 10102719 w 12192000"/>
              <a:gd name="connsiteY10164" fmla="*/ 601254 h 1436337"/>
              <a:gd name="connsiteX10165" fmla="*/ 10112169 w 12192000"/>
              <a:gd name="connsiteY10165" fmla="*/ 609405 h 1436337"/>
              <a:gd name="connsiteX10166" fmla="*/ 10099670 w 12192000"/>
              <a:gd name="connsiteY10166" fmla="*/ 615133 h 1436337"/>
              <a:gd name="connsiteX10167" fmla="*/ 10090221 w 12192000"/>
              <a:gd name="connsiteY10167" fmla="*/ 606982 h 1436337"/>
              <a:gd name="connsiteX10168" fmla="*/ 10102719 w 12192000"/>
              <a:gd name="connsiteY10168" fmla="*/ 601254 h 1436337"/>
              <a:gd name="connsiteX10169" fmla="*/ 5770782 w 12192000"/>
              <a:gd name="connsiteY10169" fmla="*/ 601254 h 1436337"/>
              <a:gd name="connsiteX10170" fmla="*/ 5779621 w 12192000"/>
              <a:gd name="connsiteY10170" fmla="*/ 608964 h 1436337"/>
              <a:gd name="connsiteX10171" fmla="*/ 5767732 w 12192000"/>
              <a:gd name="connsiteY10171" fmla="*/ 614472 h 1436337"/>
              <a:gd name="connsiteX10172" fmla="*/ 5758892 w 12192000"/>
              <a:gd name="connsiteY10172" fmla="*/ 606762 h 1436337"/>
              <a:gd name="connsiteX10173" fmla="*/ 5770782 w 12192000"/>
              <a:gd name="connsiteY10173" fmla="*/ 601254 h 1436337"/>
              <a:gd name="connsiteX10174" fmla="*/ 5972656 w 12192000"/>
              <a:gd name="connsiteY10174" fmla="*/ 601034 h 1436337"/>
              <a:gd name="connsiteX10175" fmla="*/ 5981496 w 12192000"/>
              <a:gd name="connsiteY10175" fmla="*/ 608744 h 1436337"/>
              <a:gd name="connsiteX10176" fmla="*/ 5969608 w 12192000"/>
              <a:gd name="connsiteY10176" fmla="*/ 614251 h 1436337"/>
              <a:gd name="connsiteX10177" fmla="*/ 5960769 w 12192000"/>
              <a:gd name="connsiteY10177" fmla="*/ 606541 h 1436337"/>
              <a:gd name="connsiteX10178" fmla="*/ 5972656 w 12192000"/>
              <a:gd name="connsiteY10178" fmla="*/ 601034 h 1436337"/>
              <a:gd name="connsiteX10179" fmla="*/ 3145400 w 12192000"/>
              <a:gd name="connsiteY10179" fmla="*/ 600593 h 1436337"/>
              <a:gd name="connsiteX10180" fmla="*/ 3151352 w 12192000"/>
              <a:gd name="connsiteY10180" fmla="*/ 602978 h 1436337"/>
              <a:gd name="connsiteX10181" fmla="*/ 3151491 w 12192000"/>
              <a:gd name="connsiteY10181" fmla="*/ 602823 h 1436337"/>
              <a:gd name="connsiteX10182" fmla="*/ 3159644 w 12192000"/>
              <a:gd name="connsiteY10182" fmla="*/ 601695 h 1436337"/>
              <a:gd name="connsiteX10183" fmla="*/ 3166849 w 12192000"/>
              <a:gd name="connsiteY10183" fmla="*/ 604613 h 1436337"/>
              <a:gd name="connsiteX10184" fmla="*/ 3168076 w 12192000"/>
              <a:gd name="connsiteY10184" fmla="*/ 607932 h 1436337"/>
              <a:gd name="connsiteX10185" fmla="*/ 3175113 w 12192000"/>
              <a:gd name="connsiteY10185" fmla="*/ 606982 h 1436337"/>
              <a:gd name="connsiteX10186" fmla="*/ 3185174 w 12192000"/>
              <a:gd name="connsiteY10186" fmla="*/ 615793 h 1436337"/>
              <a:gd name="connsiteX10187" fmla="*/ 3180525 w 12192000"/>
              <a:gd name="connsiteY10187" fmla="*/ 620695 h 1436337"/>
              <a:gd name="connsiteX10188" fmla="*/ 3173985 w 12192000"/>
              <a:gd name="connsiteY10188" fmla="*/ 621639 h 1436337"/>
              <a:gd name="connsiteX10189" fmla="*/ 3176160 w 12192000"/>
              <a:gd name="connsiteY10189" fmla="*/ 622540 h 1436337"/>
              <a:gd name="connsiteX10190" fmla="*/ 3178294 w 12192000"/>
              <a:gd name="connsiteY10190" fmla="*/ 627469 h 1436337"/>
              <a:gd name="connsiteX10191" fmla="*/ 3166713 w 12192000"/>
              <a:gd name="connsiteY10191" fmla="*/ 632756 h 1436337"/>
              <a:gd name="connsiteX10192" fmla="*/ 3157877 w 12192000"/>
              <a:gd name="connsiteY10192" fmla="*/ 625046 h 1436337"/>
              <a:gd name="connsiteX10193" fmla="*/ 3161723 w 12192000"/>
              <a:gd name="connsiteY10193" fmla="*/ 620832 h 1436337"/>
              <a:gd name="connsiteX10194" fmla="*/ 3167054 w 12192000"/>
              <a:gd name="connsiteY10194" fmla="*/ 620093 h 1436337"/>
              <a:gd name="connsiteX10195" fmla="*/ 3163990 w 12192000"/>
              <a:gd name="connsiteY10195" fmla="*/ 618878 h 1436337"/>
              <a:gd name="connsiteX10196" fmla="*/ 3162323 w 12192000"/>
              <a:gd name="connsiteY10196" fmla="*/ 614698 h 1436337"/>
              <a:gd name="connsiteX10197" fmla="*/ 3156594 w 12192000"/>
              <a:gd name="connsiteY10197" fmla="*/ 615573 h 1436337"/>
              <a:gd name="connsiteX10198" fmla="*/ 3149393 w 12192000"/>
              <a:gd name="connsiteY10198" fmla="*/ 612654 h 1436337"/>
              <a:gd name="connsiteX10199" fmla="*/ 3149300 w 12192000"/>
              <a:gd name="connsiteY10199" fmla="*/ 612391 h 1436337"/>
              <a:gd name="connsiteX10200" fmla="*/ 3142352 w 12192000"/>
              <a:gd name="connsiteY10200" fmla="*/ 613370 h 1436337"/>
              <a:gd name="connsiteX10201" fmla="*/ 3133822 w 12192000"/>
              <a:gd name="connsiteY10201" fmla="*/ 605880 h 1436337"/>
              <a:gd name="connsiteX10202" fmla="*/ 3145400 w 12192000"/>
              <a:gd name="connsiteY10202" fmla="*/ 600593 h 1436337"/>
              <a:gd name="connsiteX10203" fmla="*/ 11782787 w 12192000"/>
              <a:gd name="connsiteY10203" fmla="*/ 600373 h 1436337"/>
              <a:gd name="connsiteX10204" fmla="*/ 11791930 w 12192000"/>
              <a:gd name="connsiteY10204" fmla="*/ 608304 h 1436337"/>
              <a:gd name="connsiteX10205" fmla="*/ 11779738 w 12192000"/>
              <a:gd name="connsiteY10205" fmla="*/ 613811 h 1436337"/>
              <a:gd name="connsiteX10206" fmla="*/ 11770595 w 12192000"/>
              <a:gd name="connsiteY10206" fmla="*/ 605881 h 1436337"/>
              <a:gd name="connsiteX10207" fmla="*/ 11782787 w 12192000"/>
              <a:gd name="connsiteY10207" fmla="*/ 600373 h 1436337"/>
              <a:gd name="connsiteX10208" fmla="*/ 8648206 w 12192000"/>
              <a:gd name="connsiteY10208" fmla="*/ 600373 h 1436337"/>
              <a:gd name="connsiteX10209" fmla="*/ 8656740 w 12192000"/>
              <a:gd name="connsiteY10209" fmla="*/ 607863 h 1436337"/>
              <a:gd name="connsiteX10210" fmla="*/ 8645462 w 12192000"/>
              <a:gd name="connsiteY10210" fmla="*/ 613150 h 1436337"/>
              <a:gd name="connsiteX10211" fmla="*/ 8636928 w 12192000"/>
              <a:gd name="connsiteY10211" fmla="*/ 605660 h 1436337"/>
              <a:gd name="connsiteX10212" fmla="*/ 8648206 w 12192000"/>
              <a:gd name="connsiteY10212" fmla="*/ 600373 h 1436337"/>
              <a:gd name="connsiteX10213" fmla="*/ 7866085 w 12192000"/>
              <a:gd name="connsiteY10213" fmla="*/ 600152 h 1436337"/>
              <a:gd name="connsiteX10214" fmla="*/ 7874619 w 12192000"/>
              <a:gd name="connsiteY10214" fmla="*/ 607642 h 1436337"/>
              <a:gd name="connsiteX10215" fmla="*/ 7863341 w 12192000"/>
              <a:gd name="connsiteY10215" fmla="*/ 612930 h 1436337"/>
              <a:gd name="connsiteX10216" fmla="*/ 7854807 w 12192000"/>
              <a:gd name="connsiteY10216" fmla="*/ 605440 h 1436337"/>
              <a:gd name="connsiteX10217" fmla="*/ 7866085 w 12192000"/>
              <a:gd name="connsiteY10217" fmla="*/ 600152 h 1436337"/>
              <a:gd name="connsiteX10218" fmla="*/ 6995266 w 12192000"/>
              <a:gd name="connsiteY10218" fmla="*/ 599712 h 1436337"/>
              <a:gd name="connsiteX10219" fmla="*/ 7003191 w 12192000"/>
              <a:gd name="connsiteY10219" fmla="*/ 606761 h 1436337"/>
              <a:gd name="connsiteX10220" fmla="*/ 6992828 w 12192000"/>
              <a:gd name="connsiteY10220" fmla="*/ 611608 h 1436337"/>
              <a:gd name="connsiteX10221" fmla="*/ 6984903 w 12192000"/>
              <a:gd name="connsiteY10221" fmla="*/ 604558 h 1436337"/>
              <a:gd name="connsiteX10222" fmla="*/ 6995266 w 12192000"/>
              <a:gd name="connsiteY10222" fmla="*/ 599712 h 1436337"/>
              <a:gd name="connsiteX10223" fmla="*/ 4640244 w 12192000"/>
              <a:gd name="connsiteY10223" fmla="*/ 599492 h 1436337"/>
              <a:gd name="connsiteX10224" fmla="*/ 4648476 w 12192000"/>
              <a:gd name="connsiteY10224" fmla="*/ 606762 h 1436337"/>
              <a:gd name="connsiteX10225" fmla="*/ 4637501 w 12192000"/>
              <a:gd name="connsiteY10225" fmla="*/ 611828 h 1436337"/>
              <a:gd name="connsiteX10226" fmla="*/ 4629267 w 12192000"/>
              <a:gd name="connsiteY10226" fmla="*/ 604558 h 1436337"/>
              <a:gd name="connsiteX10227" fmla="*/ 4640244 w 12192000"/>
              <a:gd name="connsiteY10227" fmla="*/ 599492 h 1436337"/>
              <a:gd name="connsiteX10228" fmla="*/ 8158999 w 12192000"/>
              <a:gd name="connsiteY10228" fmla="*/ 599491 h 1436337"/>
              <a:gd name="connsiteX10229" fmla="*/ 8167533 w 12192000"/>
              <a:gd name="connsiteY10229" fmla="*/ 606982 h 1436337"/>
              <a:gd name="connsiteX10230" fmla="*/ 8156255 w 12192000"/>
              <a:gd name="connsiteY10230" fmla="*/ 612269 h 1436337"/>
              <a:gd name="connsiteX10231" fmla="*/ 8147722 w 12192000"/>
              <a:gd name="connsiteY10231" fmla="*/ 604779 h 1436337"/>
              <a:gd name="connsiteX10232" fmla="*/ 8158999 w 12192000"/>
              <a:gd name="connsiteY10232" fmla="*/ 599491 h 1436337"/>
              <a:gd name="connsiteX10233" fmla="*/ 5871767 w 12192000"/>
              <a:gd name="connsiteY10233" fmla="*/ 599271 h 1436337"/>
              <a:gd name="connsiteX10234" fmla="*/ 5880606 w 12192000"/>
              <a:gd name="connsiteY10234" fmla="*/ 606982 h 1436337"/>
              <a:gd name="connsiteX10235" fmla="*/ 5868719 w 12192000"/>
              <a:gd name="connsiteY10235" fmla="*/ 612489 h 1436337"/>
              <a:gd name="connsiteX10236" fmla="*/ 5859879 w 12192000"/>
              <a:gd name="connsiteY10236" fmla="*/ 604779 h 1436337"/>
              <a:gd name="connsiteX10237" fmla="*/ 5871767 w 12192000"/>
              <a:gd name="connsiteY10237" fmla="*/ 599271 h 1436337"/>
              <a:gd name="connsiteX10238" fmla="*/ 1604962 w 12192000"/>
              <a:gd name="connsiteY10238" fmla="*/ 599051 h 1436337"/>
              <a:gd name="connsiteX10239" fmla="*/ 1613496 w 12192000"/>
              <a:gd name="connsiteY10239" fmla="*/ 606541 h 1436337"/>
              <a:gd name="connsiteX10240" fmla="*/ 1602219 w 12192000"/>
              <a:gd name="connsiteY10240" fmla="*/ 611828 h 1436337"/>
              <a:gd name="connsiteX10241" fmla="*/ 1593685 w 12192000"/>
              <a:gd name="connsiteY10241" fmla="*/ 604338 h 1436337"/>
              <a:gd name="connsiteX10242" fmla="*/ 1604962 w 12192000"/>
              <a:gd name="connsiteY10242" fmla="*/ 599051 h 1436337"/>
              <a:gd name="connsiteX10243" fmla="*/ 1511719 w 12192000"/>
              <a:gd name="connsiteY10243" fmla="*/ 598831 h 1436337"/>
              <a:gd name="connsiteX10244" fmla="*/ 1519949 w 12192000"/>
              <a:gd name="connsiteY10244" fmla="*/ 606321 h 1436337"/>
              <a:gd name="connsiteX10245" fmla="*/ 1508672 w 12192000"/>
              <a:gd name="connsiteY10245" fmla="*/ 611388 h 1436337"/>
              <a:gd name="connsiteX10246" fmla="*/ 1500442 w 12192000"/>
              <a:gd name="connsiteY10246" fmla="*/ 603898 h 1436337"/>
              <a:gd name="connsiteX10247" fmla="*/ 1511719 w 12192000"/>
              <a:gd name="connsiteY10247" fmla="*/ 598831 h 1436337"/>
              <a:gd name="connsiteX10248" fmla="*/ 11406357 w 12192000"/>
              <a:gd name="connsiteY10248" fmla="*/ 598390 h 1436337"/>
              <a:gd name="connsiteX10249" fmla="*/ 11415196 w 12192000"/>
              <a:gd name="connsiteY10249" fmla="*/ 606101 h 1436337"/>
              <a:gd name="connsiteX10250" fmla="*/ 11403613 w 12192000"/>
              <a:gd name="connsiteY10250" fmla="*/ 611388 h 1436337"/>
              <a:gd name="connsiteX10251" fmla="*/ 11394774 w 12192000"/>
              <a:gd name="connsiteY10251" fmla="*/ 603678 h 1436337"/>
              <a:gd name="connsiteX10252" fmla="*/ 11406357 w 12192000"/>
              <a:gd name="connsiteY10252" fmla="*/ 598390 h 1436337"/>
              <a:gd name="connsiteX10253" fmla="*/ 7556406 w 12192000"/>
              <a:gd name="connsiteY10253" fmla="*/ 597950 h 1436337"/>
              <a:gd name="connsiteX10254" fmla="*/ 7564636 w 12192000"/>
              <a:gd name="connsiteY10254" fmla="*/ 605220 h 1436337"/>
              <a:gd name="connsiteX10255" fmla="*/ 7553663 w 12192000"/>
              <a:gd name="connsiteY10255" fmla="*/ 610286 h 1436337"/>
              <a:gd name="connsiteX10256" fmla="*/ 7545433 w 12192000"/>
              <a:gd name="connsiteY10256" fmla="*/ 603017 h 1436337"/>
              <a:gd name="connsiteX10257" fmla="*/ 7556406 w 12192000"/>
              <a:gd name="connsiteY10257" fmla="*/ 597950 h 1436337"/>
              <a:gd name="connsiteX10258" fmla="*/ 2400709 w 12192000"/>
              <a:gd name="connsiteY10258" fmla="*/ 597843 h 1436337"/>
              <a:gd name="connsiteX10259" fmla="*/ 2409446 w 12192000"/>
              <a:gd name="connsiteY10259" fmla="*/ 605770 h 1436337"/>
              <a:gd name="connsiteX10260" fmla="*/ 2397720 w 12192000"/>
              <a:gd name="connsiteY10260" fmla="*/ 611329 h 1436337"/>
              <a:gd name="connsiteX10261" fmla="*/ 2388985 w 12192000"/>
              <a:gd name="connsiteY10261" fmla="*/ 603403 h 1436337"/>
              <a:gd name="connsiteX10262" fmla="*/ 2400709 w 12192000"/>
              <a:gd name="connsiteY10262" fmla="*/ 597843 h 1436337"/>
              <a:gd name="connsiteX10263" fmla="*/ 10243843 w 12192000"/>
              <a:gd name="connsiteY10263" fmla="*/ 597509 h 1436337"/>
              <a:gd name="connsiteX10264" fmla="*/ 10252682 w 12192000"/>
              <a:gd name="connsiteY10264" fmla="*/ 605219 h 1436337"/>
              <a:gd name="connsiteX10265" fmla="*/ 10240796 w 12192000"/>
              <a:gd name="connsiteY10265" fmla="*/ 610727 h 1436337"/>
              <a:gd name="connsiteX10266" fmla="*/ 10231954 w 12192000"/>
              <a:gd name="connsiteY10266" fmla="*/ 603017 h 1436337"/>
              <a:gd name="connsiteX10267" fmla="*/ 10243843 w 12192000"/>
              <a:gd name="connsiteY10267" fmla="*/ 597509 h 1436337"/>
              <a:gd name="connsiteX10268" fmla="*/ 6903216 w 12192000"/>
              <a:gd name="connsiteY10268" fmla="*/ 597068 h 1436337"/>
              <a:gd name="connsiteX10269" fmla="*/ 6911141 w 12192000"/>
              <a:gd name="connsiteY10269" fmla="*/ 604118 h 1436337"/>
              <a:gd name="connsiteX10270" fmla="*/ 6900472 w 12192000"/>
              <a:gd name="connsiteY10270" fmla="*/ 608964 h 1436337"/>
              <a:gd name="connsiteX10271" fmla="*/ 6892548 w 12192000"/>
              <a:gd name="connsiteY10271" fmla="*/ 601915 h 1436337"/>
              <a:gd name="connsiteX10272" fmla="*/ 6903216 w 12192000"/>
              <a:gd name="connsiteY10272" fmla="*/ 597068 h 1436337"/>
              <a:gd name="connsiteX10273" fmla="*/ 10352352 w 12192000"/>
              <a:gd name="connsiteY10273" fmla="*/ 596628 h 1436337"/>
              <a:gd name="connsiteX10274" fmla="*/ 10360582 w 12192000"/>
              <a:gd name="connsiteY10274" fmla="*/ 603898 h 1436337"/>
              <a:gd name="connsiteX10275" fmla="*/ 10349914 w 12192000"/>
              <a:gd name="connsiteY10275" fmla="*/ 608965 h 1436337"/>
              <a:gd name="connsiteX10276" fmla="*/ 10341683 w 12192000"/>
              <a:gd name="connsiteY10276" fmla="*/ 601695 h 1436337"/>
              <a:gd name="connsiteX10277" fmla="*/ 10352352 w 12192000"/>
              <a:gd name="connsiteY10277" fmla="*/ 596628 h 1436337"/>
              <a:gd name="connsiteX10278" fmla="*/ 3049389 w 12192000"/>
              <a:gd name="connsiteY10278" fmla="*/ 596628 h 1436337"/>
              <a:gd name="connsiteX10279" fmla="*/ 3057921 w 12192000"/>
              <a:gd name="connsiteY10279" fmla="*/ 604118 h 1436337"/>
              <a:gd name="connsiteX10280" fmla="*/ 3046340 w 12192000"/>
              <a:gd name="connsiteY10280" fmla="*/ 609405 h 1436337"/>
              <a:gd name="connsiteX10281" fmla="*/ 3037803 w 12192000"/>
              <a:gd name="connsiteY10281" fmla="*/ 601915 h 1436337"/>
              <a:gd name="connsiteX10282" fmla="*/ 3049389 w 12192000"/>
              <a:gd name="connsiteY10282" fmla="*/ 596628 h 1436337"/>
              <a:gd name="connsiteX10283" fmla="*/ 5497372 w 12192000"/>
              <a:gd name="connsiteY10283" fmla="*/ 596408 h 1436337"/>
              <a:gd name="connsiteX10284" fmla="*/ 5505907 w 12192000"/>
              <a:gd name="connsiteY10284" fmla="*/ 604118 h 1436337"/>
              <a:gd name="connsiteX10285" fmla="*/ 5494324 w 12192000"/>
              <a:gd name="connsiteY10285" fmla="*/ 609405 h 1436337"/>
              <a:gd name="connsiteX10286" fmla="*/ 5485789 w 12192000"/>
              <a:gd name="connsiteY10286" fmla="*/ 601695 h 1436337"/>
              <a:gd name="connsiteX10287" fmla="*/ 5497372 w 12192000"/>
              <a:gd name="connsiteY10287" fmla="*/ 596408 h 1436337"/>
              <a:gd name="connsiteX10288" fmla="*/ 11155505 w 12192000"/>
              <a:gd name="connsiteY10288" fmla="*/ 596188 h 1436337"/>
              <a:gd name="connsiteX10289" fmla="*/ 11164039 w 12192000"/>
              <a:gd name="connsiteY10289" fmla="*/ 603678 h 1436337"/>
              <a:gd name="connsiteX10290" fmla="*/ 11152761 w 12192000"/>
              <a:gd name="connsiteY10290" fmla="*/ 608744 h 1436337"/>
              <a:gd name="connsiteX10291" fmla="*/ 11144226 w 12192000"/>
              <a:gd name="connsiteY10291" fmla="*/ 601254 h 1436337"/>
              <a:gd name="connsiteX10292" fmla="*/ 11155505 w 12192000"/>
              <a:gd name="connsiteY10292" fmla="*/ 596188 h 1436337"/>
              <a:gd name="connsiteX10293" fmla="*/ 11591980 w 12192000"/>
              <a:gd name="connsiteY10293" fmla="*/ 595967 h 1436337"/>
              <a:gd name="connsiteX10294" fmla="*/ 11600819 w 12192000"/>
              <a:gd name="connsiteY10294" fmla="*/ 603898 h 1436337"/>
              <a:gd name="connsiteX10295" fmla="*/ 11588933 w 12192000"/>
              <a:gd name="connsiteY10295" fmla="*/ 609405 h 1436337"/>
              <a:gd name="connsiteX10296" fmla="*/ 11580093 w 12192000"/>
              <a:gd name="connsiteY10296" fmla="*/ 601475 h 1436337"/>
              <a:gd name="connsiteX10297" fmla="*/ 11591980 w 12192000"/>
              <a:gd name="connsiteY10297" fmla="*/ 595967 h 1436337"/>
              <a:gd name="connsiteX10298" fmla="*/ 4773178 w 12192000"/>
              <a:gd name="connsiteY10298" fmla="*/ 595967 h 1436337"/>
              <a:gd name="connsiteX10299" fmla="*/ 4781104 w 12192000"/>
              <a:gd name="connsiteY10299" fmla="*/ 603016 h 1436337"/>
              <a:gd name="connsiteX10300" fmla="*/ 4770434 w 12192000"/>
              <a:gd name="connsiteY10300" fmla="*/ 607863 h 1436337"/>
              <a:gd name="connsiteX10301" fmla="*/ 4762508 w 12192000"/>
              <a:gd name="connsiteY10301" fmla="*/ 600814 h 1436337"/>
              <a:gd name="connsiteX10302" fmla="*/ 4773178 w 12192000"/>
              <a:gd name="connsiteY10302" fmla="*/ 595967 h 1436337"/>
              <a:gd name="connsiteX10303" fmla="*/ 12145196 w 12192000"/>
              <a:gd name="connsiteY10303" fmla="*/ 595967 h 1436337"/>
              <a:gd name="connsiteX10304" fmla="*/ 12153729 w 12192000"/>
              <a:gd name="connsiteY10304" fmla="*/ 603457 h 1436337"/>
              <a:gd name="connsiteX10305" fmla="*/ 12142452 w 12192000"/>
              <a:gd name="connsiteY10305" fmla="*/ 608744 h 1436337"/>
              <a:gd name="connsiteX10306" fmla="*/ 12133917 w 12192000"/>
              <a:gd name="connsiteY10306" fmla="*/ 601254 h 1436337"/>
              <a:gd name="connsiteX10307" fmla="*/ 12145196 w 12192000"/>
              <a:gd name="connsiteY10307" fmla="*/ 595967 h 1436337"/>
              <a:gd name="connsiteX10308" fmla="*/ 7174794 w 12192000"/>
              <a:gd name="connsiteY10308" fmla="*/ 595526 h 1436337"/>
              <a:gd name="connsiteX10309" fmla="*/ 7182414 w 12192000"/>
              <a:gd name="connsiteY10309" fmla="*/ 602355 h 1436337"/>
              <a:gd name="connsiteX10310" fmla="*/ 7172051 w 12192000"/>
              <a:gd name="connsiteY10310" fmla="*/ 607202 h 1436337"/>
              <a:gd name="connsiteX10311" fmla="*/ 7164431 w 12192000"/>
              <a:gd name="connsiteY10311" fmla="*/ 600373 h 1436337"/>
              <a:gd name="connsiteX10312" fmla="*/ 7174794 w 12192000"/>
              <a:gd name="connsiteY10312" fmla="*/ 595526 h 1436337"/>
              <a:gd name="connsiteX10313" fmla="*/ 538790 w 12192000"/>
              <a:gd name="connsiteY10313" fmla="*/ 595526 h 1436337"/>
              <a:gd name="connsiteX10314" fmla="*/ 547324 w 12192000"/>
              <a:gd name="connsiteY10314" fmla="*/ 603237 h 1436337"/>
              <a:gd name="connsiteX10315" fmla="*/ 535742 w 12192000"/>
              <a:gd name="connsiteY10315" fmla="*/ 608524 h 1436337"/>
              <a:gd name="connsiteX10316" fmla="*/ 527208 w 12192000"/>
              <a:gd name="connsiteY10316" fmla="*/ 600814 h 1436337"/>
              <a:gd name="connsiteX10317" fmla="*/ 538790 w 12192000"/>
              <a:gd name="connsiteY10317" fmla="*/ 595526 h 1436337"/>
              <a:gd name="connsiteX10318" fmla="*/ 4105734 w 12192000"/>
              <a:gd name="connsiteY10318" fmla="*/ 595306 h 1436337"/>
              <a:gd name="connsiteX10319" fmla="*/ 4115185 w 12192000"/>
              <a:gd name="connsiteY10319" fmla="*/ 603457 h 1436337"/>
              <a:gd name="connsiteX10320" fmla="*/ 4102682 w 12192000"/>
              <a:gd name="connsiteY10320" fmla="*/ 609185 h 1436337"/>
              <a:gd name="connsiteX10321" fmla="*/ 4093237 w 12192000"/>
              <a:gd name="connsiteY10321" fmla="*/ 601034 h 1436337"/>
              <a:gd name="connsiteX10322" fmla="*/ 4105734 w 12192000"/>
              <a:gd name="connsiteY10322" fmla="*/ 595306 h 1436337"/>
              <a:gd name="connsiteX10323" fmla="*/ 7456126 w 12192000"/>
              <a:gd name="connsiteY10323" fmla="*/ 594866 h 1436337"/>
              <a:gd name="connsiteX10324" fmla="*/ 7464051 w 12192000"/>
              <a:gd name="connsiteY10324" fmla="*/ 601915 h 1436337"/>
              <a:gd name="connsiteX10325" fmla="*/ 7453383 w 12192000"/>
              <a:gd name="connsiteY10325" fmla="*/ 606762 h 1436337"/>
              <a:gd name="connsiteX10326" fmla="*/ 7445458 w 12192000"/>
              <a:gd name="connsiteY10326" fmla="*/ 599712 h 1436337"/>
              <a:gd name="connsiteX10327" fmla="*/ 7456126 w 12192000"/>
              <a:gd name="connsiteY10327" fmla="*/ 594866 h 1436337"/>
              <a:gd name="connsiteX10328" fmla="*/ 10763990 w 12192000"/>
              <a:gd name="connsiteY10328" fmla="*/ 594820 h 1436337"/>
              <a:gd name="connsiteX10329" fmla="*/ 10772020 w 12192000"/>
              <a:gd name="connsiteY10329" fmla="*/ 601773 h 1436337"/>
              <a:gd name="connsiteX10330" fmla="*/ 10761389 w 12192000"/>
              <a:gd name="connsiteY10330" fmla="*/ 606567 h 1436337"/>
              <a:gd name="connsiteX10331" fmla="*/ 10753360 w 12192000"/>
              <a:gd name="connsiteY10331" fmla="*/ 599614 h 1436337"/>
              <a:gd name="connsiteX10332" fmla="*/ 10763990 w 12192000"/>
              <a:gd name="connsiteY10332" fmla="*/ 594820 h 1436337"/>
              <a:gd name="connsiteX10333" fmla="*/ 10199341 w 12192000"/>
              <a:gd name="connsiteY10333" fmla="*/ 594645 h 1436337"/>
              <a:gd name="connsiteX10334" fmla="*/ 10208485 w 12192000"/>
              <a:gd name="connsiteY10334" fmla="*/ 602576 h 1436337"/>
              <a:gd name="connsiteX10335" fmla="*/ 10196599 w 12192000"/>
              <a:gd name="connsiteY10335" fmla="*/ 608083 h 1436337"/>
              <a:gd name="connsiteX10336" fmla="*/ 10187454 w 12192000"/>
              <a:gd name="connsiteY10336" fmla="*/ 600153 h 1436337"/>
              <a:gd name="connsiteX10337" fmla="*/ 10199341 w 12192000"/>
              <a:gd name="connsiteY10337" fmla="*/ 594645 h 1436337"/>
              <a:gd name="connsiteX10338" fmla="*/ 8062377 w 12192000"/>
              <a:gd name="connsiteY10338" fmla="*/ 594645 h 1436337"/>
              <a:gd name="connsiteX10339" fmla="*/ 8070911 w 12192000"/>
              <a:gd name="connsiteY10339" fmla="*/ 602135 h 1436337"/>
              <a:gd name="connsiteX10340" fmla="*/ 8059633 w 12192000"/>
              <a:gd name="connsiteY10340" fmla="*/ 607422 h 1436337"/>
              <a:gd name="connsiteX10341" fmla="*/ 8051099 w 12192000"/>
              <a:gd name="connsiteY10341" fmla="*/ 599932 h 1436337"/>
              <a:gd name="connsiteX10342" fmla="*/ 8062377 w 12192000"/>
              <a:gd name="connsiteY10342" fmla="*/ 594645 h 1436337"/>
              <a:gd name="connsiteX10343" fmla="*/ 7086097 w 12192000"/>
              <a:gd name="connsiteY10343" fmla="*/ 594645 h 1436337"/>
              <a:gd name="connsiteX10344" fmla="*/ 7093717 w 12192000"/>
              <a:gd name="connsiteY10344" fmla="*/ 601474 h 1436337"/>
              <a:gd name="connsiteX10345" fmla="*/ 7083354 w 12192000"/>
              <a:gd name="connsiteY10345" fmla="*/ 606321 h 1436337"/>
              <a:gd name="connsiteX10346" fmla="*/ 7075733 w 12192000"/>
              <a:gd name="connsiteY10346" fmla="*/ 599491 h 1436337"/>
              <a:gd name="connsiteX10347" fmla="*/ 7086097 w 12192000"/>
              <a:gd name="connsiteY10347" fmla="*/ 594645 h 1436337"/>
              <a:gd name="connsiteX10348" fmla="*/ 2009659 w 12192000"/>
              <a:gd name="connsiteY10348" fmla="*/ 594645 h 1436337"/>
              <a:gd name="connsiteX10349" fmla="*/ 2018802 w 12192000"/>
              <a:gd name="connsiteY10349" fmla="*/ 602576 h 1436337"/>
              <a:gd name="connsiteX10350" fmla="*/ 2006916 w 12192000"/>
              <a:gd name="connsiteY10350" fmla="*/ 608083 h 1436337"/>
              <a:gd name="connsiteX10351" fmla="*/ 1997772 w 12192000"/>
              <a:gd name="connsiteY10351" fmla="*/ 600153 h 1436337"/>
              <a:gd name="connsiteX10352" fmla="*/ 2009659 w 12192000"/>
              <a:gd name="connsiteY10352" fmla="*/ 594645 h 1436337"/>
              <a:gd name="connsiteX10353" fmla="*/ 7964840 w 12192000"/>
              <a:gd name="connsiteY10353" fmla="*/ 594425 h 1436337"/>
              <a:gd name="connsiteX10354" fmla="*/ 7973374 w 12192000"/>
              <a:gd name="connsiteY10354" fmla="*/ 601915 h 1436337"/>
              <a:gd name="connsiteX10355" fmla="*/ 7962097 w 12192000"/>
              <a:gd name="connsiteY10355" fmla="*/ 607202 h 1436337"/>
              <a:gd name="connsiteX10356" fmla="*/ 7953562 w 12192000"/>
              <a:gd name="connsiteY10356" fmla="*/ 599712 h 1436337"/>
              <a:gd name="connsiteX10357" fmla="*/ 7964840 w 12192000"/>
              <a:gd name="connsiteY10357" fmla="*/ 594425 h 1436337"/>
              <a:gd name="connsiteX10358" fmla="*/ 3234337 w 12192000"/>
              <a:gd name="connsiteY10358" fmla="*/ 594205 h 1436337"/>
              <a:gd name="connsiteX10359" fmla="*/ 3240041 w 12192000"/>
              <a:gd name="connsiteY10359" fmla="*/ 596467 h 1436337"/>
              <a:gd name="connsiteX10360" fmla="*/ 3243539 w 12192000"/>
              <a:gd name="connsiteY10360" fmla="*/ 595967 h 1436337"/>
              <a:gd name="connsiteX10361" fmla="*/ 3252073 w 12192000"/>
              <a:gd name="connsiteY10361" fmla="*/ 603457 h 1436337"/>
              <a:gd name="connsiteX10362" fmla="*/ 3240489 w 12192000"/>
              <a:gd name="connsiteY10362" fmla="*/ 608744 h 1436337"/>
              <a:gd name="connsiteX10363" fmla="*/ 3236095 w 12192000"/>
              <a:gd name="connsiteY10363" fmla="*/ 606984 h 1436337"/>
              <a:gd name="connsiteX10364" fmla="*/ 3231289 w 12192000"/>
              <a:gd name="connsiteY10364" fmla="*/ 607643 h 1436337"/>
              <a:gd name="connsiteX10365" fmla="*/ 3222144 w 12192000"/>
              <a:gd name="connsiteY10365" fmla="*/ 599712 h 1436337"/>
              <a:gd name="connsiteX10366" fmla="*/ 3234337 w 12192000"/>
              <a:gd name="connsiteY10366" fmla="*/ 594205 h 1436337"/>
              <a:gd name="connsiteX10367" fmla="*/ 10153012 w 12192000"/>
              <a:gd name="connsiteY10367" fmla="*/ 593764 h 1436337"/>
              <a:gd name="connsiteX10368" fmla="*/ 10162155 w 12192000"/>
              <a:gd name="connsiteY10368" fmla="*/ 601915 h 1436337"/>
              <a:gd name="connsiteX10369" fmla="*/ 10149963 w 12192000"/>
              <a:gd name="connsiteY10369" fmla="*/ 607642 h 1436337"/>
              <a:gd name="connsiteX10370" fmla="*/ 10140819 w 12192000"/>
              <a:gd name="connsiteY10370" fmla="*/ 599492 h 1436337"/>
              <a:gd name="connsiteX10371" fmla="*/ 10153012 w 12192000"/>
              <a:gd name="connsiteY10371" fmla="*/ 593764 h 1436337"/>
              <a:gd name="connsiteX10372" fmla="*/ 275028 w 12192000"/>
              <a:gd name="connsiteY10372" fmla="*/ 593669 h 1436337"/>
              <a:gd name="connsiteX10373" fmla="*/ 283562 w 12192000"/>
              <a:gd name="connsiteY10373" fmla="*/ 601127 h 1436337"/>
              <a:gd name="connsiteX10374" fmla="*/ 272233 w 12192000"/>
              <a:gd name="connsiteY10374" fmla="*/ 606286 h 1436337"/>
              <a:gd name="connsiteX10375" fmla="*/ 263699 w 12192000"/>
              <a:gd name="connsiteY10375" fmla="*/ 598828 h 1436337"/>
              <a:gd name="connsiteX10376" fmla="*/ 275028 w 12192000"/>
              <a:gd name="connsiteY10376" fmla="*/ 593669 h 1436337"/>
              <a:gd name="connsiteX10377" fmla="*/ 442782 w 12192000"/>
              <a:gd name="connsiteY10377" fmla="*/ 593544 h 1436337"/>
              <a:gd name="connsiteX10378" fmla="*/ 451316 w 12192000"/>
              <a:gd name="connsiteY10378" fmla="*/ 601254 h 1436337"/>
              <a:gd name="connsiteX10379" fmla="*/ 439734 w 12192000"/>
              <a:gd name="connsiteY10379" fmla="*/ 606541 h 1436337"/>
              <a:gd name="connsiteX10380" fmla="*/ 431200 w 12192000"/>
              <a:gd name="connsiteY10380" fmla="*/ 598831 h 1436337"/>
              <a:gd name="connsiteX10381" fmla="*/ 442782 w 12192000"/>
              <a:gd name="connsiteY10381" fmla="*/ 593544 h 1436337"/>
              <a:gd name="connsiteX10382" fmla="*/ 5265446 w 12192000"/>
              <a:gd name="connsiteY10382" fmla="*/ 593324 h 1436337"/>
              <a:gd name="connsiteX10383" fmla="*/ 5273677 w 12192000"/>
              <a:gd name="connsiteY10383" fmla="*/ 600593 h 1436337"/>
              <a:gd name="connsiteX10384" fmla="*/ 5262397 w 12192000"/>
              <a:gd name="connsiteY10384" fmla="*/ 605660 h 1436337"/>
              <a:gd name="connsiteX10385" fmla="*/ 5254167 w 12192000"/>
              <a:gd name="connsiteY10385" fmla="*/ 598390 h 1436337"/>
              <a:gd name="connsiteX10386" fmla="*/ 5265446 w 12192000"/>
              <a:gd name="connsiteY10386" fmla="*/ 593324 h 1436337"/>
              <a:gd name="connsiteX10387" fmla="*/ 6491734 w 12192000"/>
              <a:gd name="connsiteY10387" fmla="*/ 592883 h 1436337"/>
              <a:gd name="connsiteX10388" fmla="*/ 6500572 w 12192000"/>
              <a:gd name="connsiteY10388" fmla="*/ 600593 h 1436337"/>
              <a:gd name="connsiteX10389" fmla="*/ 6488990 w 12192000"/>
              <a:gd name="connsiteY10389" fmla="*/ 605880 h 1436337"/>
              <a:gd name="connsiteX10390" fmla="*/ 6480151 w 12192000"/>
              <a:gd name="connsiteY10390" fmla="*/ 598170 h 1436337"/>
              <a:gd name="connsiteX10391" fmla="*/ 6491734 w 12192000"/>
              <a:gd name="connsiteY10391" fmla="*/ 592883 h 1436337"/>
              <a:gd name="connsiteX10392" fmla="*/ 10922331 w 12192000"/>
              <a:gd name="connsiteY10392" fmla="*/ 592663 h 1436337"/>
              <a:gd name="connsiteX10393" fmla="*/ 10930562 w 12192000"/>
              <a:gd name="connsiteY10393" fmla="*/ 599932 h 1436337"/>
              <a:gd name="connsiteX10394" fmla="*/ 10919588 w 12192000"/>
              <a:gd name="connsiteY10394" fmla="*/ 604999 h 1436337"/>
              <a:gd name="connsiteX10395" fmla="*/ 10911358 w 12192000"/>
              <a:gd name="connsiteY10395" fmla="*/ 597729 h 1436337"/>
              <a:gd name="connsiteX10396" fmla="*/ 10922331 w 12192000"/>
              <a:gd name="connsiteY10396" fmla="*/ 592663 h 1436337"/>
              <a:gd name="connsiteX10397" fmla="*/ 7358894 w 12192000"/>
              <a:gd name="connsiteY10397" fmla="*/ 592662 h 1436337"/>
              <a:gd name="connsiteX10398" fmla="*/ 7366819 w 12192000"/>
              <a:gd name="connsiteY10398" fmla="*/ 599712 h 1436337"/>
              <a:gd name="connsiteX10399" fmla="*/ 7356456 w 12192000"/>
              <a:gd name="connsiteY10399" fmla="*/ 604558 h 1436337"/>
              <a:gd name="connsiteX10400" fmla="*/ 7348531 w 12192000"/>
              <a:gd name="connsiteY10400" fmla="*/ 597509 h 1436337"/>
              <a:gd name="connsiteX10401" fmla="*/ 7358894 w 12192000"/>
              <a:gd name="connsiteY10401" fmla="*/ 592662 h 1436337"/>
              <a:gd name="connsiteX10402" fmla="*/ 10391366 w 12192000"/>
              <a:gd name="connsiteY10402" fmla="*/ 592442 h 1436337"/>
              <a:gd name="connsiteX10403" fmla="*/ 10399291 w 12192000"/>
              <a:gd name="connsiteY10403" fmla="*/ 599491 h 1436337"/>
              <a:gd name="connsiteX10404" fmla="*/ 10388624 w 12192000"/>
              <a:gd name="connsiteY10404" fmla="*/ 604338 h 1436337"/>
              <a:gd name="connsiteX10405" fmla="*/ 10380699 w 12192000"/>
              <a:gd name="connsiteY10405" fmla="*/ 597289 h 1436337"/>
              <a:gd name="connsiteX10406" fmla="*/ 10391366 w 12192000"/>
              <a:gd name="connsiteY10406" fmla="*/ 592442 h 1436337"/>
              <a:gd name="connsiteX10407" fmla="*/ 10313947 w 12192000"/>
              <a:gd name="connsiteY10407" fmla="*/ 592222 h 1436337"/>
              <a:gd name="connsiteX10408" fmla="*/ 10322176 w 12192000"/>
              <a:gd name="connsiteY10408" fmla="*/ 599492 h 1436337"/>
              <a:gd name="connsiteX10409" fmla="*/ 10311203 w 12192000"/>
              <a:gd name="connsiteY10409" fmla="*/ 604558 h 1436337"/>
              <a:gd name="connsiteX10410" fmla="*/ 10302974 w 12192000"/>
              <a:gd name="connsiteY10410" fmla="*/ 597289 h 1436337"/>
              <a:gd name="connsiteX10411" fmla="*/ 10313947 w 12192000"/>
              <a:gd name="connsiteY10411" fmla="*/ 592222 h 1436337"/>
              <a:gd name="connsiteX10412" fmla="*/ 6703876 w 12192000"/>
              <a:gd name="connsiteY10412" fmla="*/ 592222 h 1436337"/>
              <a:gd name="connsiteX10413" fmla="*/ 6712410 w 12192000"/>
              <a:gd name="connsiteY10413" fmla="*/ 599712 h 1436337"/>
              <a:gd name="connsiteX10414" fmla="*/ 6701132 w 12192000"/>
              <a:gd name="connsiteY10414" fmla="*/ 604778 h 1436337"/>
              <a:gd name="connsiteX10415" fmla="*/ 6692598 w 12192000"/>
              <a:gd name="connsiteY10415" fmla="*/ 597288 h 1436337"/>
              <a:gd name="connsiteX10416" fmla="*/ 6703876 w 12192000"/>
              <a:gd name="connsiteY10416" fmla="*/ 592222 h 1436337"/>
              <a:gd name="connsiteX10417" fmla="*/ 5049366 w 12192000"/>
              <a:gd name="connsiteY10417" fmla="*/ 592222 h 1436337"/>
              <a:gd name="connsiteX10418" fmla="*/ 5057596 w 12192000"/>
              <a:gd name="connsiteY10418" fmla="*/ 599271 h 1436337"/>
              <a:gd name="connsiteX10419" fmla="*/ 5046928 w 12192000"/>
              <a:gd name="connsiteY10419" fmla="*/ 604118 h 1436337"/>
              <a:gd name="connsiteX10420" fmla="*/ 5038698 w 12192000"/>
              <a:gd name="connsiteY10420" fmla="*/ 597068 h 1436337"/>
              <a:gd name="connsiteX10421" fmla="*/ 5049366 w 12192000"/>
              <a:gd name="connsiteY10421" fmla="*/ 592222 h 1436337"/>
              <a:gd name="connsiteX10422" fmla="*/ 4162146 w 12192000"/>
              <a:gd name="connsiteY10422" fmla="*/ 591561 h 1436337"/>
              <a:gd name="connsiteX10423" fmla="*/ 4171290 w 12192000"/>
              <a:gd name="connsiteY10423" fmla="*/ 599712 h 1436337"/>
              <a:gd name="connsiteX10424" fmla="*/ 4159096 w 12192000"/>
              <a:gd name="connsiteY10424" fmla="*/ 605219 h 1436337"/>
              <a:gd name="connsiteX10425" fmla="*/ 4149950 w 12192000"/>
              <a:gd name="connsiteY10425" fmla="*/ 597068 h 1436337"/>
              <a:gd name="connsiteX10426" fmla="*/ 4162146 w 12192000"/>
              <a:gd name="connsiteY10426" fmla="*/ 591561 h 1436337"/>
              <a:gd name="connsiteX10427" fmla="*/ 6392368 w 12192000"/>
              <a:gd name="connsiteY10427" fmla="*/ 591120 h 1436337"/>
              <a:gd name="connsiteX10428" fmla="*/ 6401208 w 12192000"/>
              <a:gd name="connsiteY10428" fmla="*/ 598831 h 1436337"/>
              <a:gd name="connsiteX10429" fmla="*/ 6389625 w 12192000"/>
              <a:gd name="connsiteY10429" fmla="*/ 604118 h 1436337"/>
              <a:gd name="connsiteX10430" fmla="*/ 6380785 w 12192000"/>
              <a:gd name="connsiteY10430" fmla="*/ 596408 h 1436337"/>
              <a:gd name="connsiteX10431" fmla="*/ 6392368 w 12192000"/>
              <a:gd name="connsiteY10431" fmla="*/ 591120 h 1436337"/>
              <a:gd name="connsiteX10432" fmla="*/ 12068995 w 12192000"/>
              <a:gd name="connsiteY10432" fmla="*/ 590900 h 1436337"/>
              <a:gd name="connsiteX10433" fmla="*/ 12077224 w 12192000"/>
              <a:gd name="connsiteY10433" fmla="*/ 598170 h 1436337"/>
              <a:gd name="connsiteX10434" fmla="*/ 12066251 w 12192000"/>
              <a:gd name="connsiteY10434" fmla="*/ 603237 h 1436337"/>
              <a:gd name="connsiteX10435" fmla="*/ 12058022 w 12192000"/>
              <a:gd name="connsiteY10435" fmla="*/ 595967 h 1436337"/>
              <a:gd name="connsiteX10436" fmla="*/ 12068995 w 12192000"/>
              <a:gd name="connsiteY10436" fmla="*/ 590900 h 1436337"/>
              <a:gd name="connsiteX10437" fmla="*/ 4506097 w 12192000"/>
              <a:gd name="connsiteY10437" fmla="*/ 590900 h 1436337"/>
              <a:gd name="connsiteX10438" fmla="*/ 4514325 w 12192000"/>
              <a:gd name="connsiteY10438" fmla="*/ 598170 h 1436337"/>
              <a:gd name="connsiteX10439" fmla="*/ 4503352 w 12192000"/>
              <a:gd name="connsiteY10439" fmla="*/ 603237 h 1436337"/>
              <a:gd name="connsiteX10440" fmla="*/ 4495120 w 12192000"/>
              <a:gd name="connsiteY10440" fmla="*/ 595967 h 1436337"/>
              <a:gd name="connsiteX10441" fmla="*/ 4506097 w 12192000"/>
              <a:gd name="connsiteY10441" fmla="*/ 590900 h 1436337"/>
              <a:gd name="connsiteX10442" fmla="*/ 2682987 w 12192000"/>
              <a:gd name="connsiteY10442" fmla="*/ 590900 h 1436337"/>
              <a:gd name="connsiteX10443" fmla="*/ 2691822 w 12192000"/>
              <a:gd name="connsiteY10443" fmla="*/ 598611 h 1436337"/>
              <a:gd name="connsiteX10444" fmla="*/ 2680243 w 12192000"/>
              <a:gd name="connsiteY10444" fmla="*/ 603898 h 1436337"/>
              <a:gd name="connsiteX10445" fmla="*/ 2671405 w 12192000"/>
              <a:gd name="connsiteY10445" fmla="*/ 596188 h 1436337"/>
              <a:gd name="connsiteX10446" fmla="*/ 2682987 w 12192000"/>
              <a:gd name="connsiteY10446" fmla="*/ 590900 h 1436337"/>
              <a:gd name="connsiteX10447" fmla="*/ 1807583 w 12192000"/>
              <a:gd name="connsiteY10447" fmla="*/ 590460 h 1436337"/>
              <a:gd name="connsiteX10448" fmla="*/ 1816726 w 12192000"/>
              <a:gd name="connsiteY10448" fmla="*/ 598390 h 1436337"/>
              <a:gd name="connsiteX10449" fmla="*/ 1804840 w 12192000"/>
              <a:gd name="connsiteY10449" fmla="*/ 603898 h 1436337"/>
              <a:gd name="connsiteX10450" fmla="*/ 1795695 w 12192000"/>
              <a:gd name="connsiteY10450" fmla="*/ 595967 h 1436337"/>
              <a:gd name="connsiteX10451" fmla="*/ 1807583 w 12192000"/>
              <a:gd name="connsiteY10451" fmla="*/ 590460 h 1436337"/>
              <a:gd name="connsiteX10452" fmla="*/ 6292698 w 12192000"/>
              <a:gd name="connsiteY10452" fmla="*/ 590019 h 1436337"/>
              <a:gd name="connsiteX10453" fmla="*/ 6301537 w 12192000"/>
              <a:gd name="connsiteY10453" fmla="*/ 597729 h 1436337"/>
              <a:gd name="connsiteX10454" fmla="*/ 6289955 w 12192000"/>
              <a:gd name="connsiteY10454" fmla="*/ 603016 h 1436337"/>
              <a:gd name="connsiteX10455" fmla="*/ 6281115 w 12192000"/>
              <a:gd name="connsiteY10455" fmla="*/ 595306 h 1436337"/>
              <a:gd name="connsiteX10456" fmla="*/ 6292698 w 12192000"/>
              <a:gd name="connsiteY10456" fmla="*/ 590019 h 1436337"/>
              <a:gd name="connsiteX10457" fmla="*/ 114576 w 12192000"/>
              <a:gd name="connsiteY10457" fmla="*/ 589799 h 1436337"/>
              <a:gd name="connsiteX10458" fmla="*/ 122805 w 12192000"/>
              <a:gd name="connsiteY10458" fmla="*/ 597068 h 1436337"/>
              <a:gd name="connsiteX10459" fmla="*/ 111833 w 12192000"/>
              <a:gd name="connsiteY10459" fmla="*/ 602135 h 1436337"/>
              <a:gd name="connsiteX10460" fmla="*/ 103604 w 12192000"/>
              <a:gd name="connsiteY10460" fmla="*/ 594865 h 1436337"/>
              <a:gd name="connsiteX10461" fmla="*/ 114576 w 12192000"/>
              <a:gd name="connsiteY10461" fmla="*/ 589799 h 1436337"/>
              <a:gd name="connsiteX10462" fmla="*/ 7265320 w 12192000"/>
              <a:gd name="connsiteY10462" fmla="*/ 589358 h 1436337"/>
              <a:gd name="connsiteX10463" fmla="*/ 7272940 w 12192000"/>
              <a:gd name="connsiteY10463" fmla="*/ 596188 h 1436337"/>
              <a:gd name="connsiteX10464" fmla="*/ 7262577 w 12192000"/>
              <a:gd name="connsiteY10464" fmla="*/ 601034 h 1436337"/>
              <a:gd name="connsiteX10465" fmla="*/ 7254957 w 12192000"/>
              <a:gd name="connsiteY10465" fmla="*/ 594205 h 1436337"/>
              <a:gd name="connsiteX10466" fmla="*/ 7265320 w 12192000"/>
              <a:gd name="connsiteY10466" fmla="*/ 589358 h 1436337"/>
              <a:gd name="connsiteX10467" fmla="*/ 6809032 w 12192000"/>
              <a:gd name="connsiteY10467" fmla="*/ 589358 h 1436337"/>
              <a:gd name="connsiteX10468" fmla="*/ 6817262 w 12192000"/>
              <a:gd name="connsiteY10468" fmla="*/ 596628 h 1436337"/>
              <a:gd name="connsiteX10469" fmla="*/ 6806289 w 12192000"/>
              <a:gd name="connsiteY10469" fmla="*/ 601695 h 1436337"/>
              <a:gd name="connsiteX10470" fmla="*/ 6798059 w 12192000"/>
              <a:gd name="connsiteY10470" fmla="*/ 594425 h 1436337"/>
              <a:gd name="connsiteX10471" fmla="*/ 6809032 w 12192000"/>
              <a:gd name="connsiteY10471" fmla="*/ 589358 h 1436337"/>
              <a:gd name="connsiteX10472" fmla="*/ 4216121 w 12192000"/>
              <a:gd name="connsiteY10472" fmla="*/ 589358 h 1436337"/>
              <a:gd name="connsiteX10473" fmla="*/ 4224957 w 12192000"/>
              <a:gd name="connsiteY10473" fmla="*/ 597289 h 1436337"/>
              <a:gd name="connsiteX10474" fmla="*/ 4213068 w 12192000"/>
              <a:gd name="connsiteY10474" fmla="*/ 602796 h 1436337"/>
              <a:gd name="connsiteX10475" fmla="*/ 4204227 w 12192000"/>
              <a:gd name="connsiteY10475" fmla="*/ 594866 h 1436337"/>
              <a:gd name="connsiteX10476" fmla="*/ 4216121 w 12192000"/>
              <a:gd name="connsiteY10476" fmla="*/ 589358 h 1436337"/>
              <a:gd name="connsiteX10477" fmla="*/ 3116023 w 12192000"/>
              <a:gd name="connsiteY10477" fmla="*/ 589138 h 1436337"/>
              <a:gd name="connsiteX10478" fmla="*/ 3125777 w 12192000"/>
              <a:gd name="connsiteY10478" fmla="*/ 597729 h 1436337"/>
              <a:gd name="connsiteX10479" fmla="*/ 3112974 w 12192000"/>
              <a:gd name="connsiteY10479" fmla="*/ 603677 h 1436337"/>
              <a:gd name="connsiteX10480" fmla="*/ 3103218 w 12192000"/>
              <a:gd name="connsiteY10480" fmla="*/ 595086 h 1436337"/>
              <a:gd name="connsiteX10481" fmla="*/ 3116023 w 12192000"/>
              <a:gd name="connsiteY10481" fmla="*/ 589138 h 1436337"/>
              <a:gd name="connsiteX10482" fmla="*/ 12019313 w 12192000"/>
              <a:gd name="connsiteY10482" fmla="*/ 588918 h 1436337"/>
              <a:gd name="connsiteX10483" fmla="*/ 12026933 w 12192000"/>
              <a:gd name="connsiteY10483" fmla="*/ 595747 h 1436337"/>
              <a:gd name="connsiteX10484" fmla="*/ 12016569 w 12192000"/>
              <a:gd name="connsiteY10484" fmla="*/ 600373 h 1436337"/>
              <a:gd name="connsiteX10485" fmla="*/ 12013876 w 12192000"/>
              <a:gd name="connsiteY10485" fmla="*/ 599260 h 1436337"/>
              <a:gd name="connsiteX10486" fmla="*/ 12015046 w 12192000"/>
              <a:gd name="connsiteY10486" fmla="*/ 601915 h 1436337"/>
              <a:gd name="connsiteX10487" fmla="*/ 12004683 w 12192000"/>
              <a:gd name="connsiteY10487" fmla="*/ 606762 h 1436337"/>
              <a:gd name="connsiteX10488" fmla="*/ 11998663 w 12192000"/>
              <a:gd name="connsiteY10488" fmla="*/ 604256 h 1436337"/>
              <a:gd name="connsiteX10489" fmla="*/ 11997523 w 12192000"/>
              <a:gd name="connsiteY10489" fmla="*/ 601669 h 1436337"/>
              <a:gd name="connsiteX10490" fmla="*/ 11994014 w 12192000"/>
              <a:gd name="connsiteY10490" fmla="*/ 602135 h 1436337"/>
              <a:gd name="connsiteX10491" fmla="*/ 11986089 w 12192000"/>
              <a:gd name="connsiteY10491" fmla="*/ 595086 h 1436337"/>
              <a:gd name="connsiteX10492" fmla="*/ 11996757 w 12192000"/>
              <a:gd name="connsiteY10492" fmla="*/ 590239 h 1436337"/>
              <a:gd name="connsiteX10493" fmla="*/ 12002891 w 12192000"/>
              <a:gd name="connsiteY10493" fmla="*/ 592773 h 1436337"/>
              <a:gd name="connsiteX10494" fmla="*/ 12003992 w 12192000"/>
              <a:gd name="connsiteY10494" fmla="*/ 595548 h 1436337"/>
              <a:gd name="connsiteX10495" fmla="*/ 12007121 w 12192000"/>
              <a:gd name="connsiteY10495" fmla="*/ 595086 h 1436337"/>
              <a:gd name="connsiteX10496" fmla="*/ 12010048 w 12192000"/>
              <a:gd name="connsiteY10496" fmla="*/ 596304 h 1436337"/>
              <a:gd name="connsiteX10497" fmla="*/ 12008949 w 12192000"/>
              <a:gd name="connsiteY10497" fmla="*/ 593544 h 1436337"/>
              <a:gd name="connsiteX10498" fmla="*/ 12019313 w 12192000"/>
              <a:gd name="connsiteY10498" fmla="*/ 588918 h 1436337"/>
              <a:gd name="connsiteX10499" fmla="*/ 22226 w 12192000"/>
              <a:gd name="connsiteY10499" fmla="*/ 587816 h 1436337"/>
              <a:gd name="connsiteX10500" fmla="*/ 30455 w 12192000"/>
              <a:gd name="connsiteY10500" fmla="*/ 595086 h 1436337"/>
              <a:gd name="connsiteX10501" fmla="*/ 19483 w 12192000"/>
              <a:gd name="connsiteY10501" fmla="*/ 600152 h 1436337"/>
              <a:gd name="connsiteX10502" fmla="*/ 11252 w 12192000"/>
              <a:gd name="connsiteY10502" fmla="*/ 592883 h 1436337"/>
              <a:gd name="connsiteX10503" fmla="*/ 22226 w 12192000"/>
              <a:gd name="connsiteY10503" fmla="*/ 587816 h 1436337"/>
              <a:gd name="connsiteX10504" fmla="*/ 1909688 w 12192000"/>
              <a:gd name="connsiteY10504" fmla="*/ 587155 h 1436337"/>
              <a:gd name="connsiteX10505" fmla="*/ 1918831 w 12192000"/>
              <a:gd name="connsiteY10505" fmla="*/ 595086 h 1436337"/>
              <a:gd name="connsiteX10506" fmla="*/ 1906945 w 12192000"/>
              <a:gd name="connsiteY10506" fmla="*/ 600593 h 1436337"/>
              <a:gd name="connsiteX10507" fmla="*/ 1897801 w 12192000"/>
              <a:gd name="connsiteY10507" fmla="*/ 592663 h 1436337"/>
              <a:gd name="connsiteX10508" fmla="*/ 1909688 w 12192000"/>
              <a:gd name="connsiteY10508" fmla="*/ 587155 h 1436337"/>
              <a:gd name="connsiteX10509" fmla="*/ 6600853 w 12192000"/>
              <a:gd name="connsiteY10509" fmla="*/ 587155 h 1436337"/>
              <a:gd name="connsiteX10510" fmla="*/ 6609387 w 12192000"/>
              <a:gd name="connsiteY10510" fmla="*/ 594645 h 1436337"/>
              <a:gd name="connsiteX10511" fmla="*/ 6598109 w 12192000"/>
              <a:gd name="connsiteY10511" fmla="*/ 599932 h 1436337"/>
              <a:gd name="connsiteX10512" fmla="*/ 6589575 w 12192000"/>
              <a:gd name="connsiteY10512" fmla="*/ 592442 h 1436337"/>
              <a:gd name="connsiteX10513" fmla="*/ 6600853 w 12192000"/>
              <a:gd name="connsiteY10513" fmla="*/ 587155 h 1436337"/>
              <a:gd name="connsiteX10514" fmla="*/ 9997258 w 12192000"/>
              <a:gd name="connsiteY10514" fmla="*/ 586935 h 1436337"/>
              <a:gd name="connsiteX10515" fmla="*/ 10006708 w 12192000"/>
              <a:gd name="connsiteY10515" fmla="*/ 595086 h 1436337"/>
              <a:gd name="connsiteX10516" fmla="*/ 9994209 w 12192000"/>
              <a:gd name="connsiteY10516" fmla="*/ 600813 h 1436337"/>
              <a:gd name="connsiteX10517" fmla="*/ 9984761 w 12192000"/>
              <a:gd name="connsiteY10517" fmla="*/ 592662 h 1436337"/>
              <a:gd name="connsiteX10518" fmla="*/ 9997258 w 12192000"/>
              <a:gd name="connsiteY10518" fmla="*/ 586935 h 1436337"/>
              <a:gd name="connsiteX10519" fmla="*/ 6998619 w 12192000"/>
              <a:gd name="connsiteY10519" fmla="*/ 586935 h 1436337"/>
              <a:gd name="connsiteX10520" fmla="*/ 7006239 w 12192000"/>
              <a:gd name="connsiteY10520" fmla="*/ 593764 h 1436337"/>
              <a:gd name="connsiteX10521" fmla="*/ 6995876 w 12192000"/>
              <a:gd name="connsiteY10521" fmla="*/ 598611 h 1436337"/>
              <a:gd name="connsiteX10522" fmla="*/ 6988255 w 12192000"/>
              <a:gd name="connsiteY10522" fmla="*/ 591781 h 1436337"/>
              <a:gd name="connsiteX10523" fmla="*/ 6998619 w 12192000"/>
              <a:gd name="connsiteY10523" fmla="*/ 586935 h 1436337"/>
              <a:gd name="connsiteX10524" fmla="*/ 3306587 w 12192000"/>
              <a:gd name="connsiteY10524" fmla="*/ 586935 h 1436337"/>
              <a:gd name="connsiteX10525" fmla="*/ 3315428 w 12192000"/>
              <a:gd name="connsiteY10525" fmla="*/ 594865 h 1436337"/>
              <a:gd name="connsiteX10526" fmla="*/ 3303541 w 12192000"/>
              <a:gd name="connsiteY10526" fmla="*/ 600373 h 1436337"/>
              <a:gd name="connsiteX10527" fmla="*/ 3294703 w 12192000"/>
              <a:gd name="connsiteY10527" fmla="*/ 592442 h 1436337"/>
              <a:gd name="connsiteX10528" fmla="*/ 3306587 w 12192000"/>
              <a:gd name="connsiteY10528" fmla="*/ 586935 h 1436337"/>
              <a:gd name="connsiteX10529" fmla="*/ 4268259 w 12192000"/>
              <a:gd name="connsiteY10529" fmla="*/ 586714 h 1436337"/>
              <a:gd name="connsiteX10530" fmla="*/ 4277106 w 12192000"/>
              <a:gd name="connsiteY10530" fmla="*/ 594425 h 1436337"/>
              <a:gd name="connsiteX10531" fmla="*/ 4265520 w 12192000"/>
              <a:gd name="connsiteY10531" fmla="*/ 599712 h 1436337"/>
              <a:gd name="connsiteX10532" fmla="*/ 4256684 w 12192000"/>
              <a:gd name="connsiteY10532" fmla="*/ 592002 h 1436337"/>
              <a:gd name="connsiteX10533" fmla="*/ 4268259 w 12192000"/>
              <a:gd name="connsiteY10533" fmla="*/ 586714 h 1436337"/>
              <a:gd name="connsiteX10534" fmla="*/ 1139562 w 12192000"/>
              <a:gd name="connsiteY10534" fmla="*/ 586342 h 1436337"/>
              <a:gd name="connsiteX10535" fmla="*/ 1147795 w 12192000"/>
              <a:gd name="connsiteY10535" fmla="*/ 593764 h 1436337"/>
              <a:gd name="connsiteX10536" fmla="*/ 1136768 w 12192000"/>
              <a:gd name="connsiteY10536" fmla="*/ 598959 h 1436337"/>
              <a:gd name="connsiteX10537" fmla="*/ 1128534 w 12192000"/>
              <a:gd name="connsiteY10537" fmla="*/ 591537 h 1436337"/>
              <a:gd name="connsiteX10538" fmla="*/ 1139562 w 12192000"/>
              <a:gd name="connsiteY10538" fmla="*/ 586342 h 1436337"/>
              <a:gd name="connsiteX10539" fmla="*/ 9779935 w 12192000"/>
              <a:gd name="connsiteY10539" fmla="*/ 586054 h 1436337"/>
              <a:gd name="connsiteX10540" fmla="*/ 9789383 w 12192000"/>
              <a:gd name="connsiteY10540" fmla="*/ 594205 h 1436337"/>
              <a:gd name="connsiteX10541" fmla="*/ 9776887 w 12192000"/>
              <a:gd name="connsiteY10541" fmla="*/ 599932 h 1436337"/>
              <a:gd name="connsiteX10542" fmla="*/ 9767437 w 12192000"/>
              <a:gd name="connsiteY10542" fmla="*/ 591781 h 1436337"/>
              <a:gd name="connsiteX10543" fmla="*/ 9779935 w 12192000"/>
              <a:gd name="connsiteY10543" fmla="*/ 586054 h 1436337"/>
              <a:gd name="connsiteX10544" fmla="*/ 6194247 w 12192000"/>
              <a:gd name="connsiteY10544" fmla="*/ 586054 h 1436337"/>
              <a:gd name="connsiteX10545" fmla="*/ 6203087 w 12192000"/>
              <a:gd name="connsiteY10545" fmla="*/ 593764 h 1436337"/>
              <a:gd name="connsiteX10546" fmla="*/ 6191504 w 12192000"/>
              <a:gd name="connsiteY10546" fmla="*/ 599051 h 1436337"/>
              <a:gd name="connsiteX10547" fmla="*/ 6182665 w 12192000"/>
              <a:gd name="connsiteY10547" fmla="*/ 591341 h 1436337"/>
              <a:gd name="connsiteX10548" fmla="*/ 6194247 w 12192000"/>
              <a:gd name="connsiteY10548" fmla="*/ 586054 h 1436337"/>
              <a:gd name="connsiteX10549" fmla="*/ 5203895 w 12192000"/>
              <a:gd name="connsiteY10549" fmla="*/ 586054 h 1436337"/>
              <a:gd name="connsiteX10550" fmla="*/ 5212125 w 12192000"/>
              <a:gd name="connsiteY10550" fmla="*/ 593323 h 1436337"/>
              <a:gd name="connsiteX10551" fmla="*/ 5201151 w 12192000"/>
              <a:gd name="connsiteY10551" fmla="*/ 598390 h 1436337"/>
              <a:gd name="connsiteX10552" fmla="*/ 5192919 w 12192000"/>
              <a:gd name="connsiteY10552" fmla="*/ 591120 h 1436337"/>
              <a:gd name="connsiteX10553" fmla="*/ 5203895 w 12192000"/>
              <a:gd name="connsiteY10553" fmla="*/ 586054 h 1436337"/>
              <a:gd name="connsiteX10554" fmla="*/ 9515062 w 12192000"/>
              <a:gd name="connsiteY10554" fmla="*/ 585834 h 1436337"/>
              <a:gd name="connsiteX10555" fmla="*/ 9524205 w 12192000"/>
              <a:gd name="connsiteY10555" fmla="*/ 593984 h 1436337"/>
              <a:gd name="connsiteX10556" fmla="*/ 9512013 w 12192000"/>
              <a:gd name="connsiteY10556" fmla="*/ 599492 h 1436337"/>
              <a:gd name="connsiteX10557" fmla="*/ 9502870 w 12192000"/>
              <a:gd name="connsiteY10557" fmla="*/ 591341 h 1436337"/>
              <a:gd name="connsiteX10558" fmla="*/ 9515062 w 12192000"/>
              <a:gd name="connsiteY10558" fmla="*/ 585834 h 1436337"/>
              <a:gd name="connsiteX10559" fmla="*/ 11331680 w 12192000"/>
              <a:gd name="connsiteY10559" fmla="*/ 585833 h 1436337"/>
              <a:gd name="connsiteX10560" fmla="*/ 11340215 w 12192000"/>
              <a:gd name="connsiteY10560" fmla="*/ 593323 h 1436337"/>
              <a:gd name="connsiteX10561" fmla="*/ 11328632 w 12192000"/>
              <a:gd name="connsiteY10561" fmla="*/ 598611 h 1436337"/>
              <a:gd name="connsiteX10562" fmla="*/ 11320097 w 12192000"/>
              <a:gd name="connsiteY10562" fmla="*/ 591121 h 1436337"/>
              <a:gd name="connsiteX10563" fmla="*/ 11331680 w 12192000"/>
              <a:gd name="connsiteY10563" fmla="*/ 585833 h 1436337"/>
              <a:gd name="connsiteX10564" fmla="*/ 3147700 w 12192000"/>
              <a:gd name="connsiteY10564" fmla="*/ 585833 h 1436337"/>
              <a:gd name="connsiteX10565" fmla="*/ 3157456 w 12192000"/>
              <a:gd name="connsiteY10565" fmla="*/ 594425 h 1436337"/>
              <a:gd name="connsiteX10566" fmla="*/ 3144344 w 12192000"/>
              <a:gd name="connsiteY10566" fmla="*/ 600373 h 1436337"/>
              <a:gd name="connsiteX10567" fmla="*/ 3134597 w 12192000"/>
              <a:gd name="connsiteY10567" fmla="*/ 591781 h 1436337"/>
              <a:gd name="connsiteX10568" fmla="*/ 3147700 w 12192000"/>
              <a:gd name="connsiteY10568" fmla="*/ 585833 h 1436337"/>
              <a:gd name="connsiteX10569" fmla="*/ 6907788 w 12192000"/>
              <a:gd name="connsiteY10569" fmla="*/ 585613 h 1436337"/>
              <a:gd name="connsiteX10570" fmla="*/ 6915713 w 12192000"/>
              <a:gd name="connsiteY10570" fmla="*/ 592662 h 1436337"/>
              <a:gd name="connsiteX10571" fmla="*/ 6905350 w 12192000"/>
              <a:gd name="connsiteY10571" fmla="*/ 597509 h 1436337"/>
              <a:gd name="connsiteX10572" fmla="*/ 6897425 w 12192000"/>
              <a:gd name="connsiteY10572" fmla="*/ 590460 h 1436337"/>
              <a:gd name="connsiteX10573" fmla="*/ 6907788 w 12192000"/>
              <a:gd name="connsiteY10573" fmla="*/ 585613 h 1436337"/>
              <a:gd name="connsiteX10574" fmla="*/ 10521517 w 12192000"/>
              <a:gd name="connsiteY10574" fmla="*/ 585613 h 1436337"/>
              <a:gd name="connsiteX10575" fmla="*/ 10529442 w 12192000"/>
              <a:gd name="connsiteY10575" fmla="*/ 592442 h 1436337"/>
              <a:gd name="connsiteX10576" fmla="*/ 10519079 w 12192000"/>
              <a:gd name="connsiteY10576" fmla="*/ 597288 h 1436337"/>
              <a:gd name="connsiteX10577" fmla="*/ 10511154 w 12192000"/>
              <a:gd name="connsiteY10577" fmla="*/ 590239 h 1436337"/>
              <a:gd name="connsiteX10578" fmla="*/ 10521517 w 12192000"/>
              <a:gd name="connsiteY10578" fmla="*/ 585613 h 1436337"/>
              <a:gd name="connsiteX10579" fmla="*/ 7759100 w 12192000"/>
              <a:gd name="connsiteY10579" fmla="*/ 585393 h 1436337"/>
              <a:gd name="connsiteX10580" fmla="*/ 7767329 w 12192000"/>
              <a:gd name="connsiteY10580" fmla="*/ 592662 h 1436337"/>
              <a:gd name="connsiteX10581" fmla="*/ 7756356 w 12192000"/>
              <a:gd name="connsiteY10581" fmla="*/ 597729 h 1436337"/>
              <a:gd name="connsiteX10582" fmla="*/ 7748126 w 12192000"/>
              <a:gd name="connsiteY10582" fmla="*/ 590459 h 1436337"/>
              <a:gd name="connsiteX10583" fmla="*/ 7759100 w 12192000"/>
              <a:gd name="connsiteY10583" fmla="*/ 585393 h 1436337"/>
              <a:gd name="connsiteX10584" fmla="*/ 2955210 w 12192000"/>
              <a:gd name="connsiteY10584" fmla="*/ 584952 h 1436337"/>
              <a:gd name="connsiteX10585" fmla="*/ 2963737 w 12192000"/>
              <a:gd name="connsiteY10585" fmla="*/ 592442 h 1436337"/>
              <a:gd name="connsiteX10586" fmla="*/ 2952464 w 12192000"/>
              <a:gd name="connsiteY10586" fmla="*/ 597729 h 1436337"/>
              <a:gd name="connsiteX10587" fmla="*/ 2943923 w 12192000"/>
              <a:gd name="connsiteY10587" fmla="*/ 590239 h 1436337"/>
              <a:gd name="connsiteX10588" fmla="*/ 2955210 w 12192000"/>
              <a:gd name="connsiteY10588" fmla="*/ 584952 h 1436337"/>
              <a:gd name="connsiteX10589" fmla="*/ 11087534 w 12192000"/>
              <a:gd name="connsiteY10589" fmla="*/ 584732 h 1436337"/>
              <a:gd name="connsiteX10590" fmla="*/ 11095764 w 12192000"/>
              <a:gd name="connsiteY10590" fmla="*/ 592001 h 1436337"/>
              <a:gd name="connsiteX10591" fmla="*/ 11084790 w 12192000"/>
              <a:gd name="connsiteY10591" fmla="*/ 597068 h 1436337"/>
              <a:gd name="connsiteX10592" fmla="*/ 11076560 w 12192000"/>
              <a:gd name="connsiteY10592" fmla="*/ 589798 h 1436337"/>
              <a:gd name="connsiteX10593" fmla="*/ 11087534 w 12192000"/>
              <a:gd name="connsiteY10593" fmla="*/ 584732 h 1436337"/>
              <a:gd name="connsiteX10594" fmla="*/ 8980744 w 12192000"/>
              <a:gd name="connsiteY10594" fmla="*/ 584511 h 1436337"/>
              <a:gd name="connsiteX10595" fmla="*/ 8989279 w 12192000"/>
              <a:gd name="connsiteY10595" fmla="*/ 592222 h 1436337"/>
              <a:gd name="connsiteX10596" fmla="*/ 8977696 w 12192000"/>
              <a:gd name="connsiteY10596" fmla="*/ 597509 h 1436337"/>
              <a:gd name="connsiteX10597" fmla="*/ 8969162 w 12192000"/>
              <a:gd name="connsiteY10597" fmla="*/ 589799 h 1436337"/>
              <a:gd name="connsiteX10598" fmla="*/ 8980744 w 12192000"/>
              <a:gd name="connsiteY10598" fmla="*/ 584511 h 1436337"/>
              <a:gd name="connsiteX10599" fmla="*/ 10274785 w 12192000"/>
              <a:gd name="connsiteY10599" fmla="*/ 584188 h 1436337"/>
              <a:gd name="connsiteX10600" fmla="*/ 10283320 w 12192000"/>
              <a:gd name="connsiteY10600" fmla="*/ 591644 h 1436337"/>
              <a:gd name="connsiteX10601" fmla="*/ 10271992 w 12192000"/>
              <a:gd name="connsiteY10601" fmla="*/ 596803 h 1436337"/>
              <a:gd name="connsiteX10602" fmla="*/ 10263457 w 12192000"/>
              <a:gd name="connsiteY10602" fmla="*/ 589347 h 1436337"/>
              <a:gd name="connsiteX10603" fmla="*/ 10274785 w 12192000"/>
              <a:gd name="connsiteY10603" fmla="*/ 584188 h 1436337"/>
              <a:gd name="connsiteX10604" fmla="*/ 8750314 w 12192000"/>
              <a:gd name="connsiteY10604" fmla="*/ 583851 h 1436337"/>
              <a:gd name="connsiteX10605" fmla="*/ 8758849 w 12192000"/>
              <a:gd name="connsiteY10605" fmla="*/ 591341 h 1436337"/>
              <a:gd name="connsiteX10606" fmla="*/ 8747571 w 12192000"/>
              <a:gd name="connsiteY10606" fmla="*/ 596628 h 1436337"/>
              <a:gd name="connsiteX10607" fmla="*/ 8739037 w 12192000"/>
              <a:gd name="connsiteY10607" fmla="*/ 589138 h 1436337"/>
              <a:gd name="connsiteX10608" fmla="*/ 8750314 w 12192000"/>
              <a:gd name="connsiteY10608" fmla="*/ 583851 h 1436337"/>
              <a:gd name="connsiteX10609" fmla="*/ 3343201 w 12192000"/>
              <a:gd name="connsiteY10609" fmla="*/ 583851 h 1436337"/>
              <a:gd name="connsiteX10610" fmla="*/ 3351736 w 12192000"/>
              <a:gd name="connsiteY10610" fmla="*/ 591341 h 1436337"/>
              <a:gd name="connsiteX10611" fmla="*/ 3340154 w 12192000"/>
              <a:gd name="connsiteY10611" fmla="*/ 596628 h 1436337"/>
              <a:gd name="connsiteX10612" fmla="*/ 3331621 w 12192000"/>
              <a:gd name="connsiteY10612" fmla="*/ 589138 h 1436337"/>
              <a:gd name="connsiteX10613" fmla="*/ 3343201 w 12192000"/>
              <a:gd name="connsiteY10613" fmla="*/ 583851 h 1436337"/>
              <a:gd name="connsiteX10614" fmla="*/ 846040 w 12192000"/>
              <a:gd name="connsiteY10614" fmla="*/ 582969 h 1436337"/>
              <a:gd name="connsiteX10615" fmla="*/ 854574 w 12192000"/>
              <a:gd name="connsiteY10615" fmla="*/ 590459 h 1436337"/>
              <a:gd name="connsiteX10616" fmla="*/ 843297 w 12192000"/>
              <a:gd name="connsiteY10616" fmla="*/ 595747 h 1436337"/>
              <a:gd name="connsiteX10617" fmla="*/ 834763 w 12192000"/>
              <a:gd name="connsiteY10617" fmla="*/ 588257 h 1436337"/>
              <a:gd name="connsiteX10618" fmla="*/ 846040 w 12192000"/>
              <a:gd name="connsiteY10618" fmla="*/ 582969 h 1436337"/>
              <a:gd name="connsiteX10619" fmla="*/ 10613872 w 12192000"/>
              <a:gd name="connsiteY10619" fmla="*/ 582749 h 1436337"/>
              <a:gd name="connsiteX10620" fmla="*/ 10621797 w 12192000"/>
              <a:gd name="connsiteY10620" fmla="*/ 589798 h 1436337"/>
              <a:gd name="connsiteX10621" fmla="*/ 10611433 w 12192000"/>
              <a:gd name="connsiteY10621" fmla="*/ 594645 h 1436337"/>
              <a:gd name="connsiteX10622" fmla="*/ 10603509 w 12192000"/>
              <a:gd name="connsiteY10622" fmla="*/ 587596 h 1436337"/>
              <a:gd name="connsiteX10623" fmla="*/ 10613872 w 12192000"/>
              <a:gd name="connsiteY10623" fmla="*/ 582749 h 1436337"/>
              <a:gd name="connsiteX10624" fmla="*/ 208755 w 12192000"/>
              <a:gd name="connsiteY10624" fmla="*/ 582308 h 1436337"/>
              <a:gd name="connsiteX10625" fmla="*/ 216984 w 12192000"/>
              <a:gd name="connsiteY10625" fmla="*/ 589578 h 1436337"/>
              <a:gd name="connsiteX10626" fmla="*/ 206012 w 12192000"/>
              <a:gd name="connsiteY10626" fmla="*/ 594645 h 1436337"/>
              <a:gd name="connsiteX10627" fmla="*/ 197782 w 12192000"/>
              <a:gd name="connsiteY10627" fmla="*/ 587375 h 1436337"/>
              <a:gd name="connsiteX10628" fmla="*/ 208755 w 12192000"/>
              <a:gd name="connsiteY10628" fmla="*/ 582308 h 1436337"/>
              <a:gd name="connsiteX10629" fmla="*/ 3705167 w 12192000"/>
              <a:gd name="connsiteY10629" fmla="*/ 582088 h 1436337"/>
              <a:gd name="connsiteX10630" fmla="*/ 3714920 w 12192000"/>
              <a:gd name="connsiteY10630" fmla="*/ 590680 h 1436337"/>
              <a:gd name="connsiteX10631" fmla="*/ 3701821 w 12192000"/>
              <a:gd name="connsiteY10631" fmla="*/ 596628 h 1436337"/>
              <a:gd name="connsiteX10632" fmla="*/ 3692062 w 12192000"/>
              <a:gd name="connsiteY10632" fmla="*/ 588037 h 1436337"/>
              <a:gd name="connsiteX10633" fmla="*/ 3705167 w 12192000"/>
              <a:gd name="connsiteY10633" fmla="*/ 582088 h 1436337"/>
              <a:gd name="connsiteX10634" fmla="*/ 5430946 w 12192000"/>
              <a:gd name="connsiteY10634" fmla="*/ 581868 h 1436337"/>
              <a:gd name="connsiteX10635" fmla="*/ 5439481 w 12192000"/>
              <a:gd name="connsiteY10635" fmla="*/ 589358 h 1436337"/>
              <a:gd name="connsiteX10636" fmla="*/ 5428201 w 12192000"/>
              <a:gd name="connsiteY10636" fmla="*/ 594645 h 1436337"/>
              <a:gd name="connsiteX10637" fmla="*/ 5419667 w 12192000"/>
              <a:gd name="connsiteY10637" fmla="*/ 587155 h 1436337"/>
              <a:gd name="connsiteX10638" fmla="*/ 5430946 w 12192000"/>
              <a:gd name="connsiteY10638" fmla="*/ 581868 h 1436337"/>
              <a:gd name="connsiteX10639" fmla="*/ 4319186 w 12192000"/>
              <a:gd name="connsiteY10639" fmla="*/ 581868 h 1436337"/>
              <a:gd name="connsiteX10640" fmla="*/ 4327725 w 12192000"/>
              <a:gd name="connsiteY10640" fmla="*/ 589578 h 1436337"/>
              <a:gd name="connsiteX10641" fmla="*/ 4316142 w 12192000"/>
              <a:gd name="connsiteY10641" fmla="*/ 594865 h 1436337"/>
              <a:gd name="connsiteX10642" fmla="*/ 4307609 w 12192000"/>
              <a:gd name="connsiteY10642" fmla="*/ 587155 h 1436337"/>
              <a:gd name="connsiteX10643" fmla="*/ 4319186 w 12192000"/>
              <a:gd name="connsiteY10643" fmla="*/ 581868 h 1436337"/>
              <a:gd name="connsiteX10644" fmla="*/ 11893430 w 12192000"/>
              <a:gd name="connsiteY10644" fmla="*/ 581207 h 1436337"/>
              <a:gd name="connsiteX10645" fmla="*/ 11902573 w 12192000"/>
              <a:gd name="connsiteY10645" fmla="*/ 589138 h 1436337"/>
              <a:gd name="connsiteX10646" fmla="*/ 11890382 w 12192000"/>
              <a:gd name="connsiteY10646" fmla="*/ 594645 h 1436337"/>
              <a:gd name="connsiteX10647" fmla="*/ 11881238 w 12192000"/>
              <a:gd name="connsiteY10647" fmla="*/ 586715 h 1436337"/>
              <a:gd name="connsiteX10648" fmla="*/ 11893430 w 12192000"/>
              <a:gd name="connsiteY10648" fmla="*/ 581207 h 1436337"/>
              <a:gd name="connsiteX10649" fmla="*/ 7176013 w 12192000"/>
              <a:gd name="connsiteY10649" fmla="*/ 581207 h 1436337"/>
              <a:gd name="connsiteX10650" fmla="*/ 7183634 w 12192000"/>
              <a:gd name="connsiteY10650" fmla="*/ 588036 h 1436337"/>
              <a:gd name="connsiteX10651" fmla="*/ 7173575 w 12192000"/>
              <a:gd name="connsiteY10651" fmla="*/ 592662 h 1436337"/>
              <a:gd name="connsiteX10652" fmla="*/ 7165955 w 12192000"/>
              <a:gd name="connsiteY10652" fmla="*/ 585833 h 1436337"/>
              <a:gd name="connsiteX10653" fmla="*/ 7176013 w 12192000"/>
              <a:gd name="connsiteY10653" fmla="*/ 581207 h 1436337"/>
              <a:gd name="connsiteX10654" fmla="*/ 4684471 w 12192000"/>
              <a:gd name="connsiteY10654" fmla="*/ 581207 h 1436337"/>
              <a:gd name="connsiteX10655" fmla="*/ 4692399 w 12192000"/>
              <a:gd name="connsiteY10655" fmla="*/ 588257 h 1436337"/>
              <a:gd name="connsiteX10656" fmla="*/ 4681725 w 12192000"/>
              <a:gd name="connsiteY10656" fmla="*/ 593103 h 1436337"/>
              <a:gd name="connsiteX10657" fmla="*/ 4673800 w 12192000"/>
              <a:gd name="connsiteY10657" fmla="*/ 586054 h 1436337"/>
              <a:gd name="connsiteX10658" fmla="*/ 4684471 w 12192000"/>
              <a:gd name="connsiteY10658" fmla="*/ 581207 h 1436337"/>
              <a:gd name="connsiteX10659" fmla="*/ 9889664 w 12192000"/>
              <a:gd name="connsiteY10659" fmla="*/ 580767 h 1436337"/>
              <a:gd name="connsiteX10660" fmla="*/ 9899111 w 12192000"/>
              <a:gd name="connsiteY10660" fmla="*/ 588918 h 1436337"/>
              <a:gd name="connsiteX10661" fmla="*/ 9886616 w 12192000"/>
              <a:gd name="connsiteY10661" fmla="*/ 594645 h 1436337"/>
              <a:gd name="connsiteX10662" fmla="*/ 9877166 w 12192000"/>
              <a:gd name="connsiteY10662" fmla="*/ 586494 h 1436337"/>
              <a:gd name="connsiteX10663" fmla="*/ 9889664 w 12192000"/>
              <a:gd name="connsiteY10663" fmla="*/ 580767 h 1436337"/>
              <a:gd name="connsiteX10664" fmla="*/ 6712106 w 12192000"/>
              <a:gd name="connsiteY10664" fmla="*/ 580767 h 1436337"/>
              <a:gd name="connsiteX10665" fmla="*/ 6720335 w 12192000"/>
              <a:gd name="connsiteY10665" fmla="*/ 588036 h 1436337"/>
              <a:gd name="connsiteX10666" fmla="*/ 6709362 w 12192000"/>
              <a:gd name="connsiteY10666" fmla="*/ 593103 h 1436337"/>
              <a:gd name="connsiteX10667" fmla="*/ 6701132 w 12192000"/>
              <a:gd name="connsiteY10667" fmla="*/ 585834 h 1436337"/>
              <a:gd name="connsiteX10668" fmla="*/ 6712106 w 12192000"/>
              <a:gd name="connsiteY10668" fmla="*/ 580767 h 1436337"/>
              <a:gd name="connsiteX10669" fmla="*/ 5600101 w 12192000"/>
              <a:gd name="connsiteY10669" fmla="*/ 580767 h 1436337"/>
              <a:gd name="connsiteX10670" fmla="*/ 5608942 w 12192000"/>
              <a:gd name="connsiteY10670" fmla="*/ 588477 h 1436337"/>
              <a:gd name="connsiteX10671" fmla="*/ 5597358 w 12192000"/>
              <a:gd name="connsiteY10671" fmla="*/ 593764 h 1436337"/>
              <a:gd name="connsiteX10672" fmla="*/ 5588518 w 12192000"/>
              <a:gd name="connsiteY10672" fmla="*/ 586054 h 1436337"/>
              <a:gd name="connsiteX10673" fmla="*/ 5600101 w 12192000"/>
              <a:gd name="connsiteY10673" fmla="*/ 580767 h 1436337"/>
              <a:gd name="connsiteX10674" fmla="*/ 7088535 w 12192000"/>
              <a:gd name="connsiteY10674" fmla="*/ 580547 h 1436337"/>
              <a:gd name="connsiteX10675" fmla="*/ 7096156 w 12192000"/>
              <a:gd name="connsiteY10675" fmla="*/ 587376 h 1436337"/>
              <a:gd name="connsiteX10676" fmla="*/ 7086097 w 12192000"/>
              <a:gd name="connsiteY10676" fmla="*/ 592002 h 1436337"/>
              <a:gd name="connsiteX10677" fmla="*/ 7078477 w 12192000"/>
              <a:gd name="connsiteY10677" fmla="*/ 585173 h 1436337"/>
              <a:gd name="connsiteX10678" fmla="*/ 7088535 w 12192000"/>
              <a:gd name="connsiteY10678" fmla="*/ 580547 h 1436337"/>
              <a:gd name="connsiteX10679" fmla="*/ 3881964 w 12192000"/>
              <a:gd name="connsiteY10679" fmla="*/ 580105 h 1436337"/>
              <a:gd name="connsiteX10680" fmla="*/ 3891718 w 12192000"/>
              <a:gd name="connsiteY10680" fmla="*/ 588697 h 1436337"/>
              <a:gd name="connsiteX10681" fmla="*/ 3878917 w 12192000"/>
              <a:gd name="connsiteY10681" fmla="*/ 594645 h 1436337"/>
              <a:gd name="connsiteX10682" fmla="*/ 3869159 w 12192000"/>
              <a:gd name="connsiteY10682" fmla="*/ 586054 h 1436337"/>
              <a:gd name="connsiteX10683" fmla="*/ 3881964 w 12192000"/>
              <a:gd name="connsiteY10683" fmla="*/ 580105 h 1436337"/>
              <a:gd name="connsiteX10684" fmla="*/ 12138795 w 12192000"/>
              <a:gd name="connsiteY10684" fmla="*/ 579885 h 1436337"/>
              <a:gd name="connsiteX10685" fmla="*/ 12147330 w 12192000"/>
              <a:gd name="connsiteY10685" fmla="*/ 587375 h 1436337"/>
              <a:gd name="connsiteX10686" fmla="*/ 12135747 w 12192000"/>
              <a:gd name="connsiteY10686" fmla="*/ 592662 h 1436337"/>
              <a:gd name="connsiteX10687" fmla="*/ 12127212 w 12192000"/>
              <a:gd name="connsiteY10687" fmla="*/ 585172 h 1436337"/>
              <a:gd name="connsiteX10688" fmla="*/ 12138795 w 12192000"/>
              <a:gd name="connsiteY10688" fmla="*/ 579885 h 1436337"/>
              <a:gd name="connsiteX10689" fmla="*/ 6096101 w 12192000"/>
              <a:gd name="connsiteY10689" fmla="*/ 579665 h 1436337"/>
              <a:gd name="connsiteX10690" fmla="*/ 6104940 w 12192000"/>
              <a:gd name="connsiteY10690" fmla="*/ 587375 h 1436337"/>
              <a:gd name="connsiteX10691" fmla="*/ 6093358 w 12192000"/>
              <a:gd name="connsiteY10691" fmla="*/ 592662 h 1436337"/>
              <a:gd name="connsiteX10692" fmla="*/ 6084519 w 12192000"/>
              <a:gd name="connsiteY10692" fmla="*/ 584952 h 1436337"/>
              <a:gd name="connsiteX10693" fmla="*/ 6096101 w 12192000"/>
              <a:gd name="connsiteY10693" fmla="*/ 579665 h 1436337"/>
              <a:gd name="connsiteX10694" fmla="*/ 1609820 w 12192000"/>
              <a:gd name="connsiteY10694" fmla="*/ 579545 h 1436337"/>
              <a:gd name="connsiteX10695" fmla="*/ 1618054 w 12192000"/>
              <a:gd name="connsiteY10695" fmla="*/ 586967 h 1436337"/>
              <a:gd name="connsiteX10696" fmla="*/ 1607027 w 12192000"/>
              <a:gd name="connsiteY10696" fmla="*/ 592161 h 1436337"/>
              <a:gd name="connsiteX10697" fmla="*/ 1598793 w 12192000"/>
              <a:gd name="connsiteY10697" fmla="*/ 584739 h 1436337"/>
              <a:gd name="connsiteX10698" fmla="*/ 1609820 w 12192000"/>
              <a:gd name="connsiteY10698" fmla="*/ 579545 h 1436337"/>
              <a:gd name="connsiteX10699" fmla="*/ 6504536 w 12192000"/>
              <a:gd name="connsiteY10699" fmla="*/ 578343 h 1436337"/>
              <a:gd name="connsiteX10700" fmla="*/ 6513070 w 12192000"/>
              <a:gd name="connsiteY10700" fmla="*/ 585833 h 1436337"/>
              <a:gd name="connsiteX10701" fmla="*/ 6501792 w 12192000"/>
              <a:gd name="connsiteY10701" fmla="*/ 591121 h 1436337"/>
              <a:gd name="connsiteX10702" fmla="*/ 6493258 w 12192000"/>
              <a:gd name="connsiteY10702" fmla="*/ 583631 h 1436337"/>
              <a:gd name="connsiteX10703" fmla="*/ 6504536 w 12192000"/>
              <a:gd name="connsiteY10703" fmla="*/ 578343 h 1436337"/>
              <a:gd name="connsiteX10704" fmla="*/ 7654552 w 12192000"/>
              <a:gd name="connsiteY10704" fmla="*/ 578123 h 1436337"/>
              <a:gd name="connsiteX10705" fmla="*/ 7662782 w 12192000"/>
              <a:gd name="connsiteY10705" fmla="*/ 585393 h 1436337"/>
              <a:gd name="connsiteX10706" fmla="*/ 7651808 w 12192000"/>
              <a:gd name="connsiteY10706" fmla="*/ 590460 h 1436337"/>
              <a:gd name="connsiteX10707" fmla="*/ 7643579 w 12192000"/>
              <a:gd name="connsiteY10707" fmla="*/ 583190 h 1436337"/>
              <a:gd name="connsiteX10708" fmla="*/ 7654552 w 12192000"/>
              <a:gd name="connsiteY10708" fmla="*/ 578123 h 1436337"/>
              <a:gd name="connsiteX10709" fmla="*/ 11919337 w 12192000"/>
              <a:gd name="connsiteY10709" fmla="*/ 577903 h 1436337"/>
              <a:gd name="connsiteX10710" fmla="*/ 11925357 w 12192000"/>
              <a:gd name="connsiteY10710" fmla="*/ 580409 h 1436337"/>
              <a:gd name="connsiteX10711" fmla="*/ 11925417 w 12192000"/>
              <a:gd name="connsiteY10711" fmla="*/ 580544 h 1436337"/>
              <a:gd name="connsiteX10712" fmla="*/ 11931530 w 12192000"/>
              <a:gd name="connsiteY10712" fmla="*/ 579665 h 1436337"/>
              <a:gd name="connsiteX10713" fmla="*/ 11939149 w 12192000"/>
              <a:gd name="connsiteY10713" fmla="*/ 586494 h 1436337"/>
              <a:gd name="connsiteX10714" fmla="*/ 11928786 w 12192000"/>
              <a:gd name="connsiteY10714" fmla="*/ 591121 h 1436337"/>
              <a:gd name="connsiteX10715" fmla="*/ 11922919 w 12192000"/>
              <a:gd name="connsiteY10715" fmla="*/ 588697 h 1436337"/>
              <a:gd name="connsiteX10716" fmla="*/ 11922910 w 12192000"/>
              <a:gd name="connsiteY10716" fmla="*/ 588675 h 1436337"/>
              <a:gd name="connsiteX10717" fmla="*/ 11916899 w 12192000"/>
              <a:gd name="connsiteY10717" fmla="*/ 589578 h 1436337"/>
              <a:gd name="connsiteX10718" fmla="*/ 11908974 w 12192000"/>
              <a:gd name="connsiteY10718" fmla="*/ 582749 h 1436337"/>
              <a:gd name="connsiteX10719" fmla="*/ 11919337 w 12192000"/>
              <a:gd name="connsiteY10719" fmla="*/ 577903 h 1436337"/>
              <a:gd name="connsiteX10720" fmla="*/ 10431600 w 12192000"/>
              <a:gd name="connsiteY10720" fmla="*/ 577683 h 1436337"/>
              <a:gd name="connsiteX10721" fmla="*/ 10439525 w 12192000"/>
              <a:gd name="connsiteY10721" fmla="*/ 584512 h 1436337"/>
              <a:gd name="connsiteX10722" fmla="*/ 10429162 w 12192000"/>
              <a:gd name="connsiteY10722" fmla="*/ 589358 h 1436337"/>
              <a:gd name="connsiteX10723" fmla="*/ 10421237 w 12192000"/>
              <a:gd name="connsiteY10723" fmla="*/ 582529 h 1436337"/>
              <a:gd name="connsiteX10724" fmla="*/ 10431600 w 12192000"/>
              <a:gd name="connsiteY10724" fmla="*/ 577683 h 1436337"/>
              <a:gd name="connsiteX10725" fmla="*/ 11513342 w 12192000"/>
              <a:gd name="connsiteY10725" fmla="*/ 577682 h 1436337"/>
              <a:gd name="connsiteX10726" fmla="*/ 11522181 w 12192000"/>
              <a:gd name="connsiteY10726" fmla="*/ 585393 h 1436337"/>
              <a:gd name="connsiteX10727" fmla="*/ 11510598 w 12192000"/>
              <a:gd name="connsiteY10727" fmla="*/ 590680 h 1436337"/>
              <a:gd name="connsiteX10728" fmla="*/ 11501759 w 12192000"/>
              <a:gd name="connsiteY10728" fmla="*/ 582970 h 1436337"/>
              <a:gd name="connsiteX10729" fmla="*/ 11513342 w 12192000"/>
              <a:gd name="connsiteY10729" fmla="*/ 577682 h 1436337"/>
              <a:gd name="connsiteX10730" fmla="*/ 5144476 w 12192000"/>
              <a:gd name="connsiteY10730" fmla="*/ 577462 h 1436337"/>
              <a:gd name="connsiteX10731" fmla="*/ 5152708 w 12192000"/>
              <a:gd name="connsiteY10731" fmla="*/ 584511 h 1436337"/>
              <a:gd name="connsiteX10732" fmla="*/ 5142038 w 12192000"/>
              <a:gd name="connsiteY10732" fmla="*/ 589358 h 1436337"/>
              <a:gd name="connsiteX10733" fmla="*/ 5133808 w 12192000"/>
              <a:gd name="connsiteY10733" fmla="*/ 582308 h 1436337"/>
              <a:gd name="connsiteX10734" fmla="*/ 5144476 w 12192000"/>
              <a:gd name="connsiteY10734" fmla="*/ 577462 h 1436337"/>
              <a:gd name="connsiteX10735" fmla="*/ 10234089 w 12192000"/>
              <a:gd name="connsiteY10735" fmla="*/ 577242 h 1436337"/>
              <a:gd name="connsiteX10736" fmla="*/ 10242623 w 12192000"/>
              <a:gd name="connsiteY10736" fmla="*/ 584732 h 1436337"/>
              <a:gd name="connsiteX10737" fmla="*/ 10231346 w 12192000"/>
              <a:gd name="connsiteY10737" fmla="*/ 590019 h 1436337"/>
              <a:gd name="connsiteX10738" fmla="*/ 10222812 w 12192000"/>
              <a:gd name="connsiteY10738" fmla="*/ 582529 h 1436337"/>
              <a:gd name="connsiteX10739" fmla="*/ 10234089 w 12192000"/>
              <a:gd name="connsiteY10739" fmla="*/ 577242 h 1436337"/>
              <a:gd name="connsiteX10740" fmla="*/ 4904896 w 12192000"/>
              <a:gd name="connsiteY10740" fmla="*/ 577242 h 1436337"/>
              <a:gd name="connsiteX10741" fmla="*/ 4912822 w 12192000"/>
              <a:gd name="connsiteY10741" fmla="*/ 584291 h 1436337"/>
              <a:gd name="connsiteX10742" fmla="*/ 4902151 w 12192000"/>
              <a:gd name="connsiteY10742" fmla="*/ 589138 h 1436337"/>
              <a:gd name="connsiteX10743" fmla="*/ 4894226 w 12192000"/>
              <a:gd name="connsiteY10743" fmla="*/ 582088 h 1436337"/>
              <a:gd name="connsiteX10744" fmla="*/ 4904896 w 12192000"/>
              <a:gd name="connsiteY10744" fmla="*/ 577242 h 1436337"/>
              <a:gd name="connsiteX10745" fmla="*/ 7357371 w 12192000"/>
              <a:gd name="connsiteY10745" fmla="*/ 577022 h 1436337"/>
              <a:gd name="connsiteX10746" fmla="*/ 7364991 w 12192000"/>
              <a:gd name="connsiteY10746" fmla="*/ 583851 h 1436337"/>
              <a:gd name="connsiteX10747" fmla="*/ 7354627 w 12192000"/>
              <a:gd name="connsiteY10747" fmla="*/ 588697 h 1436337"/>
              <a:gd name="connsiteX10748" fmla="*/ 7347007 w 12192000"/>
              <a:gd name="connsiteY10748" fmla="*/ 581868 h 1436337"/>
              <a:gd name="connsiteX10749" fmla="*/ 7357371 w 12192000"/>
              <a:gd name="connsiteY10749" fmla="*/ 577022 h 1436337"/>
              <a:gd name="connsiteX10750" fmla="*/ 4552453 w 12192000"/>
              <a:gd name="connsiteY10750" fmla="*/ 576361 h 1436337"/>
              <a:gd name="connsiteX10751" fmla="*/ 4560681 w 12192000"/>
              <a:gd name="connsiteY10751" fmla="*/ 583631 h 1436337"/>
              <a:gd name="connsiteX10752" fmla="*/ 4549708 w 12192000"/>
              <a:gd name="connsiteY10752" fmla="*/ 588697 h 1436337"/>
              <a:gd name="connsiteX10753" fmla="*/ 4541484 w 12192000"/>
              <a:gd name="connsiteY10753" fmla="*/ 581427 h 1436337"/>
              <a:gd name="connsiteX10754" fmla="*/ 4552453 w 12192000"/>
              <a:gd name="connsiteY10754" fmla="*/ 576361 h 1436337"/>
              <a:gd name="connsiteX10755" fmla="*/ 7453383 w 12192000"/>
              <a:gd name="connsiteY10755" fmla="*/ 576140 h 1436337"/>
              <a:gd name="connsiteX10756" fmla="*/ 7461308 w 12192000"/>
              <a:gd name="connsiteY10756" fmla="*/ 583190 h 1436337"/>
              <a:gd name="connsiteX10757" fmla="*/ 7450945 w 12192000"/>
              <a:gd name="connsiteY10757" fmla="*/ 588037 h 1436337"/>
              <a:gd name="connsiteX10758" fmla="*/ 7443020 w 12192000"/>
              <a:gd name="connsiteY10758" fmla="*/ 580987 h 1436337"/>
              <a:gd name="connsiteX10759" fmla="*/ 7453383 w 12192000"/>
              <a:gd name="connsiteY10759" fmla="*/ 576140 h 1436337"/>
              <a:gd name="connsiteX10760" fmla="*/ 6406999 w 12192000"/>
              <a:gd name="connsiteY10760" fmla="*/ 576140 h 1436337"/>
              <a:gd name="connsiteX10761" fmla="*/ 6415533 w 12192000"/>
              <a:gd name="connsiteY10761" fmla="*/ 583630 h 1436337"/>
              <a:gd name="connsiteX10762" fmla="*/ 6404256 w 12192000"/>
              <a:gd name="connsiteY10762" fmla="*/ 588918 h 1436337"/>
              <a:gd name="connsiteX10763" fmla="*/ 6395721 w 12192000"/>
              <a:gd name="connsiteY10763" fmla="*/ 581427 h 1436337"/>
              <a:gd name="connsiteX10764" fmla="*/ 6406999 w 12192000"/>
              <a:gd name="connsiteY10764" fmla="*/ 576140 h 1436337"/>
              <a:gd name="connsiteX10765" fmla="*/ 7552444 w 12192000"/>
              <a:gd name="connsiteY10765" fmla="*/ 575920 h 1436337"/>
              <a:gd name="connsiteX10766" fmla="*/ 7560368 w 12192000"/>
              <a:gd name="connsiteY10766" fmla="*/ 582969 h 1436337"/>
              <a:gd name="connsiteX10767" fmla="*/ 7549700 w 12192000"/>
              <a:gd name="connsiteY10767" fmla="*/ 587816 h 1436337"/>
              <a:gd name="connsiteX10768" fmla="*/ 7541776 w 12192000"/>
              <a:gd name="connsiteY10768" fmla="*/ 580767 h 1436337"/>
              <a:gd name="connsiteX10769" fmla="*/ 7552444 w 12192000"/>
              <a:gd name="connsiteY10769" fmla="*/ 575920 h 1436337"/>
              <a:gd name="connsiteX10770" fmla="*/ 6610911 w 12192000"/>
              <a:gd name="connsiteY10770" fmla="*/ 575700 h 1436337"/>
              <a:gd name="connsiteX10771" fmla="*/ 6619445 w 12192000"/>
              <a:gd name="connsiteY10771" fmla="*/ 583190 h 1436337"/>
              <a:gd name="connsiteX10772" fmla="*/ 6608168 w 12192000"/>
              <a:gd name="connsiteY10772" fmla="*/ 588257 h 1436337"/>
              <a:gd name="connsiteX10773" fmla="*/ 6599633 w 12192000"/>
              <a:gd name="connsiteY10773" fmla="*/ 580767 h 1436337"/>
              <a:gd name="connsiteX10774" fmla="*/ 6610911 w 12192000"/>
              <a:gd name="connsiteY10774" fmla="*/ 575700 h 1436337"/>
              <a:gd name="connsiteX10775" fmla="*/ 2305786 w 12192000"/>
              <a:gd name="connsiteY10775" fmla="*/ 575673 h 1436337"/>
              <a:gd name="connsiteX10776" fmla="*/ 2314574 w 12192000"/>
              <a:gd name="connsiteY10776" fmla="*/ 583381 h 1436337"/>
              <a:gd name="connsiteX10777" fmla="*/ 2302896 w 12192000"/>
              <a:gd name="connsiteY10777" fmla="*/ 588724 h 1436337"/>
              <a:gd name="connsiteX10778" fmla="*/ 2294109 w 12192000"/>
              <a:gd name="connsiteY10778" fmla="*/ 581014 h 1436337"/>
              <a:gd name="connsiteX10779" fmla="*/ 2305786 w 12192000"/>
              <a:gd name="connsiteY10779" fmla="*/ 575673 h 1436337"/>
              <a:gd name="connsiteX10780" fmla="*/ 11258832 w 12192000"/>
              <a:gd name="connsiteY10780" fmla="*/ 575480 h 1436337"/>
              <a:gd name="connsiteX10781" fmla="*/ 11267367 w 12192000"/>
              <a:gd name="connsiteY10781" fmla="*/ 582970 h 1436337"/>
              <a:gd name="connsiteX10782" fmla="*/ 11256089 w 12192000"/>
              <a:gd name="connsiteY10782" fmla="*/ 588037 h 1436337"/>
              <a:gd name="connsiteX10783" fmla="*/ 11247556 w 12192000"/>
              <a:gd name="connsiteY10783" fmla="*/ 580547 h 1436337"/>
              <a:gd name="connsiteX10784" fmla="*/ 11258832 w 12192000"/>
              <a:gd name="connsiteY10784" fmla="*/ 575480 h 1436337"/>
              <a:gd name="connsiteX10785" fmla="*/ 3195892 w 12192000"/>
              <a:gd name="connsiteY10785" fmla="*/ 575259 h 1436337"/>
              <a:gd name="connsiteX10786" fmla="*/ 3205345 w 12192000"/>
              <a:gd name="connsiteY10786" fmla="*/ 583631 h 1436337"/>
              <a:gd name="connsiteX10787" fmla="*/ 3192846 w 12192000"/>
              <a:gd name="connsiteY10787" fmla="*/ 589358 h 1436337"/>
              <a:gd name="connsiteX10788" fmla="*/ 3183395 w 12192000"/>
              <a:gd name="connsiteY10788" fmla="*/ 580987 h 1436337"/>
              <a:gd name="connsiteX10789" fmla="*/ 3195892 w 12192000"/>
              <a:gd name="connsiteY10789" fmla="*/ 575259 h 1436337"/>
              <a:gd name="connsiteX10790" fmla="*/ 7265015 w 12192000"/>
              <a:gd name="connsiteY10790" fmla="*/ 574819 h 1436337"/>
              <a:gd name="connsiteX10791" fmla="*/ 7272635 w 12192000"/>
              <a:gd name="connsiteY10791" fmla="*/ 581648 h 1436337"/>
              <a:gd name="connsiteX10792" fmla="*/ 7262577 w 12192000"/>
              <a:gd name="connsiteY10792" fmla="*/ 586274 h 1436337"/>
              <a:gd name="connsiteX10793" fmla="*/ 7254957 w 12192000"/>
              <a:gd name="connsiteY10793" fmla="*/ 579445 h 1436337"/>
              <a:gd name="connsiteX10794" fmla="*/ 7265015 w 12192000"/>
              <a:gd name="connsiteY10794" fmla="*/ 574819 h 1436337"/>
              <a:gd name="connsiteX10795" fmla="*/ 11701099 w 12192000"/>
              <a:gd name="connsiteY10795" fmla="*/ 574598 h 1436337"/>
              <a:gd name="connsiteX10796" fmla="*/ 11709939 w 12192000"/>
              <a:gd name="connsiteY10796" fmla="*/ 582529 h 1436337"/>
              <a:gd name="connsiteX10797" fmla="*/ 11698052 w 12192000"/>
              <a:gd name="connsiteY10797" fmla="*/ 588036 h 1436337"/>
              <a:gd name="connsiteX10798" fmla="*/ 11689213 w 12192000"/>
              <a:gd name="connsiteY10798" fmla="*/ 580106 h 1436337"/>
              <a:gd name="connsiteX10799" fmla="*/ 11701099 w 12192000"/>
              <a:gd name="connsiteY10799" fmla="*/ 574598 h 1436337"/>
              <a:gd name="connsiteX10800" fmla="*/ 10861676 w 12192000"/>
              <a:gd name="connsiteY10800" fmla="*/ 574598 h 1436337"/>
              <a:gd name="connsiteX10801" fmla="*/ 10869601 w 12192000"/>
              <a:gd name="connsiteY10801" fmla="*/ 581647 h 1436337"/>
              <a:gd name="connsiteX10802" fmla="*/ 10858932 w 12192000"/>
              <a:gd name="connsiteY10802" fmla="*/ 586494 h 1436337"/>
              <a:gd name="connsiteX10803" fmla="*/ 10851007 w 12192000"/>
              <a:gd name="connsiteY10803" fmla="*/ 579445 h 1436337"/>
              <a:gd name="connsiteX10804" fmla="*/ 10861676 w 12192000"/>
              <a:gd name="connsiteY10804" fmla="*/ 574598 h 1436337"/>
              <a:gd name="connsiteX10805" fmla="*/ 9367232 w 12192000"/>
              <a:gd name="connsiteY10805" fmla="*/ 574598 h 1436337"/>
              <a:gd name="connsiteX10806" fmla="*/ 9376072 w 12192000"/>
              <a:gd name="connsiteY10806" fmla="*/ 582529 h 1436337"/>
              <a:gd name="connsiteX10807" fmla="*/ 9364185 w 12192000"/>
              <a:gd name="connsiteY10807" fmla="*/ 588036 h 1436337"/>
              <a:gd name="connsiteX10808" fmla="*/ 9355346 w 12192000"/>
              <a:gd name="connsiteY10808" fmla="*/ 580106 h 1436337"/>
              <a:gd name="connsiteX10809" fmla="*/ 9367232 w 12192000"/>
              <a:gd name="connsiteY10809" fmla="*/ 574598 h 1436337"/>
              <a:gd name="connsiteX10810" fmla="*/ 4995741 w 12192000"/>
              <a:gd name="connsiteY10810" fmla="*/ 574378 h 1436337"/>
              <a:gd name="connsiteX10811" fmla="*/ 5003667 w 12192000"/>
              <a:gd name="connsiteY10811" fmla="*/ 581427 h 1436337"/>
              <a:gd name="connsiteX10812" fmla="*/ 4992998 w 12192000"/>
              <a:gd name="connsiteY10812" fmla="*/ 586274 h 1436337"/>
              <a:gd name="connsiteX10813" fmla="*/ 4985071 w 12192000"/>
              <a:gd name="connsiteY10813" fmla="*/ 579224 h 1436337"/>
              <a:gd name="connsiteX10814" fmla="*/ 4995741 w 12192000"/>
              <a:gd name="connsiteY10814" fmla="*/ 574378 h 1436337"/>
              <a:gd name="connsiteX10815" fmla="*/ 10191111 w 12192000"/>
              <a:gd name="connsiteY10815" fmla="*/ 574378 h 1436337"/>
              <a:gd name="connsiteX10816" fmla="*/ 10199950 w 12192000"/>
              <a:gd name="connsiteY10816" fmla="*/ 582088 h 1436337"/>
              <a:gd name="connsiteX10817" fmla="*/ 10188369 w 12192000"/>
              <a:gd name="connsiteY10817" fmla="*/ 587375 h 1436337"/>
              <a:gd name="connsiteX10818" fmla="*/ 10179529 w 12192000"/>
              <a:gd name="connsiteY10818" fmla="*/ 579665 h 1436337"/>
              <a:gd name="connsiteX10819" fmla="*/ 10191111 w 12192000"/>
              <a:gd name="connsiteY10819" fmla="*/ 574378 h 1436337"/>
              <a:gd name="connsiteX10820" fmla="*/ 6309462 w 12192000"/>
              <a:gd name="connsiteY10820" fmla="*/ 574378 h 1436337"/>
              <a:gd name="connsiteX10821" fmla="*/ 6317997 w 12192000"/>
              <a:gd name="connsiteY10821" fmla="*/ 581868 h 1436337"/>
              <a:gd name="connsiteX10822" fmla="*/ 6306719 w 12192000"/>
              <a:gd name="connsiteY10822" fmla="*/ 587155 h 1436337"/>
              <a:gd name="connsiteX10823" fmla="*/ 6298185 w 12192000"/>
              <a:gd name="connsiteY10823" fmla="*/ 579665 h 1436337"/>
              <a:gd name="connsiteX10824" fmla="*/ 6309462 w 12192000"/>
              <a:gd name="connsiteY10824" fmla="*/ 574378 h 1436337"/>
              <a:gd name="connsiteX10825" fmla="*/ 4368901 w 12192000"/>
              <a:gd name="connsiteY10825" fmla="*/ 573937 h 1436337"/>
              <a:gd name="connsiteX10826" fmla="*/ 4377429 w 12192000"/>
              <a:gd name="connsiteY10826" fmla="*/ 581427 h 1436337"/>
              <a:gd name="connsiteX10827" fmla="*/ 4366153 w 12192000"/>
              <a:gd name="connsiteY10827" fmla="*/ 586715 h 1436337"/>
              <a:gd name="connsiteX10828" fmla="*/ 4357616 w 12192000"/>
              <a:gd name="connsiteY10828" fmla="*/ 579225 h 1436337"/>
              <a:gd name="connsiteX10829" fmla="*/ 4368901 w 12192000"/>
              <a:gd name="connsiteY10829" fmla="*/ 573937 h 1436337"/>
              <a:gd name="connsiteX10830" fmla="*/ 12061985 w 12192000"/>
              <a:gd name="connsiteY10830" fmla="*/ 573717 h 1436337"/>
              <a:gd name="connsiteX10831" fmla="*/ 12070215 w 12192000"/>
              <a:gd name="connsiteY10831" fmla="*/ 580987 h 1436337"/>
              <a:gd name="connsiteX10832" fmla="*/ 12059241 w 12192000"/>
              <a:gd name="connsiteY10832" fmla="*/ 586054 h 1436337"/>
              <a:gd name="connsiteX10833" fmla="*/ 12051011 w 12192000"/>
              <a:gd name="connsiteY10833" fmla="*/ 578784 h 1436337"/>
              <a:gd name="connsiteX10834" fmla="*/ 12061985 w 12192000"/>
              <a:gd name="connsiteY10834" fmla="*/ 573717 h 1436337"/>
              <a:gd name="connsiteX10835" fmla="*/ 6912665 w 12192000"/>
              <a:gd name="connsiteY10835" fmla="*/ 573717 h 1436337"/>
              <a:gd name="connsiteX10836" fmla="*/ 6920285 w 12192000"/>
              <a:gd name="connsiteY10836" fmla="*/ 580546 h 1436337"/>
              <a:gd name="connsiteX10837" fmla="*/ 6909922 w 12192000"/>
              <a:gd name="connsiteY10837" fmla="*/ 585393 h 1436337"/>
              <a:gd name="connsiteX10838" fmla="*/ 6902302 w 12192000"/>
              <a:gd name="connsiteY10838" fmla="*/ 578564 h 1436337"/>
              <a:gd name="connsiteX10839" fmla="*/ 6912665 w 12192000"/>
              <a:gd name="connsiteY10839" fmla="*/ 573717 h 1436337"/>
              <a:gd name="connsiteX10840" fmla="*/ 8433930 w 12192000"/>
              <a:gd name="connsiteY10840" fmla="*/ 573277 h 1436337"/>
              <a:gd name="connsiteX10841" fmla="*/ 8442159 w 12192000"/>
              <a:gd name="connsiteY10841" fmla="*/ 580546 h 1436337"/>
              <a:gd name="connsiteX10842" fmla="*/ 8431187 w 12192000"/>
              <a:gd name="connsiteY10842" fmla="*/ 585613 h 1436337"/>
              <a:gd name="connsiteX10843" fmla="*/ 8422957 w 12192000"/>
              <a:gd name="connsiteY10843" fmla="*/ 578344 h 1436337"/>
              <a:gd name="connsiteX10844" fmla="*/ 8433930 w 12192000"/>
              <a:gd name="connsiteY10844" fmla="*/ 573277 h 1436337"/>
              <a:gd name="connsiteX10845" fmla="*/ 8337613 w 12192000"/>
              <a:gd name="connsiteY10845" fmla="*/ 573277 h 1436337"/>
              <a:gd name="connsiteX10846" fmla="*/ 8345843 w 12192000"/>
              <a:gd name="connsiteY10846" fmla="*/ 580546 h 1436337"/>
              <a:gd name="connsiteX10847" fmla="*/ 8334869 w 12192000"/>
              <a:gd name="connsiteY10847" fmla="*/ 585613 h 1436337"/>
              <a:gd name="connsiteX10848" fmla="*/ 8326640 w 12192000"/>
              <a:gd name="connsiteY10848" fmla="*/ 578344 h 1436337"/>
              <a:gd name="connsiteX10849" fmla="*/ 8337613 w 12192000"/>
              <a:gd name="connsiteY10849" fmla="*/ 573277 h 1436337"/>
              <a:gd name="connsiteX10850" fmla="*/ 5365432 w 12192000"/>
              <a:gd name="connsiteY10850" fmla="*/ 573277 h 1436337"/>
              <a:gd name="connsiteX10851" fmla="*/ 5373663 w 12192000"/>
              <a:gd name="connsiteY10851" fmla="*/ 580767 h 1436337"/>
              <a:gd name="connsiteX10852" fmla="*/ 5362384 w 12192000"/>
              <a:gd name="connsiteY10852" fmla="*/ 585833 h 1436337"/>
              <a:gd name="connsiteX10853" fmla="*/ 5354153 w 12192000"/>
              <a:gd name="connsiteY10853" fmla="*/ 578343 h 1436337"/>
              <a:gd name="connsiteX10854" fmla="*/ 5365432 w 12192000"/>
              <a:gd name="connsiteY10854" fmla="*/ 573277 h 1436337"/>
              <a:gd name="connsiteX10855" fmla="*/ 7002581 w 12192000"/>
              <a:gd name="connsiteY10855" fmla="*/ 573057 h 1436337"/>
              <a:gd name="connsiteX10856" fmla="*/ 7010201 w 12192000"/>
              <a:gd name="connsiteY10856" fmla="*/ 579886 h 1436337"/>
              <a:gd name="connsiteX10857" fmla="*/ 7000143 w 12192000"/>
              <a:gd name="connsiteY10857" fmla="*/ 584512 h 1436337"/>
              <a:gd name="connsiteX10858" fmla="*/ 6992523 w 12192000"/>
              <a:gd name="connsiteY10858" fmla="*/ 577683 h 1436337"/>
              <a:gd name="connsiteX10859" fmla="*/ 7002581 w 12192000"/>
              <a:gd name="connsiteY10859" fmla="*/ 573057 h 1436337"/>
              <a:gd name="connsiteX10860" fmla="*/ 374229 w 12192000"/>
              <a:gd name="connsiteY10860" fmla="*/ 572836 h 1436337"/>
              <a:gd name="connsiteX10861" fmla="*/ 382763 w 12192000"/>
              <a:gd name="connsiteY10861" fmla="*/ 580326 h 1436337"/>
              <a:gd name="connsiteX10862" fmla="*/ 371486 w 12192000"/>
              <a:gd name="connsiteY10862" fmla="*/ 585613 h 1436337"/>
              <a:gd name="connsiteX10863" fmla="*/ 362952 w 12192000"/>
              <a:gd name="connsiteY10863" fmla="*/ 578123 h 1436337"/>
              <a:gd name="connsiteX10864" fmla="*/ 374229 w 12192000"/>
              <a:gd name="connsiteY10864" fmla="*/ 572836 h 1436337"/>
              <a:gd name="connsiteX10865" fmla="*/ 10146306 w 12192000"/>
              <a:gd name="connsiteY10865" fmla="*/ 572396 h 1436337"/>
              <a:gd name="connsiteX10866" fmla="*/ 10155145 w 12192000"/>
              <a:gd name="connsiteY10866" fmla="*/ 580106 h 1436337"/>
              <a:gd name="connsiteX10867" fmla="*/ 10143258 w 12192000"/>
              <a:gd name="connsiteY10867" fmla="*/ 585613 h 1436337"/>
              <a:gd name="connsiteX10868" fmla="*/ 10134418 w 12192000"/>
              <a:gd name="connsiteY10868" fmla="*/ 577903 h 1436337"/>
              <a:gd name="connsiteX10869" fmla="*/ 10146306 w 12192000"/>
              <a:gd name="connsiteY10869" fmla="*/ 572396 h 1436337"/>
              <a:gd name="connsiteX10870" fmla="*/ 5998260 w 12192000"/>
              <a:gd name="connsiteY10870" fmla="*/ 572395 h 1436337"/>
              <a:gd name="connsiteX10871" fmla="*/ 6007100 w 12192000"/>
              <a:gd name="connsiteY10871" fmla="*/ 580106 h 1436337"/>
              <a:gd name="connsiteX10872" fmla="*/ 5995517 w 12192000"/>
              <a:gd name="connsiteY10872" fmla="*/ 585393 h 1436337"/>
              <a:gd name="connsiteX10873" fmla="*/ 5986677 w 12192000"/>
              <a:gd name="connsiteY10873" fmla="*/ 577683 h 1436337"/>
              <a:gd name="connsiteX10874" fmla="*/ 5998260 w 12192000"/>
              <a:gd name="connsiteY10874" fmla="*/ 572395 h 1436337"/>
              <a:gd name="connsiteX10875" fmla="*/ 4815577 w 12192000"/>
              <a:gd name="connsiteY10875" fmla="*/ 572395 h 1436337"/>
              <a:gd name="connsiteX10876" fmla="*/ 4823502 w 12192000"/>
              <a:gd name="connsiteY10876" fmla="*/ 579445 h 1436337"/>
              <a:gd name="connsiteX10877" fmla="*/ 4812834 w 12192000"/>
              <a:gd name="connsiteY10877" fmla="*/ 584291 h 1436337"/>
              <a:gd name="connsiteX10878" fmla="*/ 4804907 w 12192000"/>
              <a:gd name="connsiteY10878" fmla="*/ 577242 h 1436337"/>
              <a:gd name="connsiteX10879" fmla="*/ 4815577 w 12192000"/>
              <a:gd name="connsiteY10879" fmla="*/ 572395 h 1436337"/>
              <a:gd name="connsiteX10880" fmla="*/ 7857976 w 12192000"/>
              <a:gd name="connsiteY10880" fmla="*/ 572209 h 1436337"/>
              <a:gd name="connsiteX10881" fmla="*/ 7866209 w 12192000"/>
              <a:gd name="connsiteY10881" fmla="*/ 579631 h 1436337"/>
              <a:gd name="connsiteX10882" fmla="*/ 7855181 w 12192000"/>
              <a:gd name="connsiteY10882" fmla="*/ 584825 h 1436337"/>
              <a:gd name="connsiteX10883" fmla="*/ 7846947 w 12192000"/>
              <a:gd name="connsiteY10883" fmla="*/ 577403 h 1436337"/>
              <a:gd name="connsiteX10884" fmla="*/ 7857976 w 12192000"/>
              <a:gd name="connsiteY10884" fmla="*/ 572209 h 1436337"/>
              <a:gd name="connsiteX10885" fmla="*/ 3595742 w 12192000"/>
              <a:gd name="connsiteY10885" fmla="*/ 571955 h 1436337"/>
              <a:gd name="connsiteX10886" fmla="*/ 3605480 w 12192000"/>
              <a:gd name="connsiteY10886" fmla="*/ 580547 h 1436337"/>
              <a:gd name="connsiteX10887" fmla="*/ 3592400 w 12192000"/>
              <a:gd name="connsiteY10887" fmla="*/ 586494 h 1436337"/>
              <a:gd name="connsiteX10888" fmla="*/ 3582652 w 12192000"/>
              <a:gd name="connsiteY10888" fmla="*/ 577903 h 1436337"/>
              <a:gd name="connsiteX10889" fmla="*/ 3595742 w 12192000"/>
              <a:gd name="connsiteY10889" fmla="*/ 571955 h 1436337"/>
              <a:gd name="connsiteX10890" fmla="*/ 10051208 w 12192000"/>
              <a:gd name="connsiteY10890" fmla="*/ 571294 h 1436337"/>
              <a:gd name="connsiteX10891" fmla="*/ 10060352 w 12192000"/>
              <a:gd name="connsiteY10891" fmla="*/ 579445 h 1436337"/>
              <a:gd name="connsiteX10892" fmla="*/ 10048161 w 12192000"/>
              <a:gd name="connsiteY10892" fmla="*/ 585173 h 1436337"/>
              <a:gd name="connsiteX10893" fmla="*/ 10039016 w 12192000"/>
              <a:gd name="connsiteY10893" fmla="*/ 577022 h 1436337"/>
              <a:gd name="connsiteX10894" fmla="*/ 10051208 w 12192000"/>
              <a:gd name="connsiteY10894" fmla="*/ 571294 h 1436337"/>
              <a:gd name="connsiteX10895" fmla="*/ 1707066 w 12192000"/>
              <a:gd name="connsiteY10895" fmla="*/ 571074 h 1436337"/>
              <a:gd name="connsiteX10896" fmla="*/ 1715600 w 12192000"/>
              <a:gd name="connsiteY10896" fmla="*/ 578564 h 1436337"/>
              <a:gd name="connsiteX10897" fmla="*/ 1713163 w 12192000"/>
              <a:gd name="connsiteY10897" fmla="*/ 581180 h 1436337"/>
              <a:gd name="connsiteX10898" fmla="*/ 1715274 w 12192000"/>
              <a:gd name="connsiteY10898" fmla="*/ 586054 h 1436337"/>
              <a:gd name="connsiteX10899" fmla="*/ 1712404 w 12192000"/>
              <a:gd name="connsiteY10899" fmla="*/ 589019 h 1436337"/>
              <a:gd name="connsiteX10900" fmla="*/ 1713042 w 12192000"/>
              <a:gd name="connsiteY10900" fmla="*/ 589276 h 1436337"/>
              <a:gd name="connsiteX10901" fmla="*/ 1714947 w 12192000"/>
              <a:gd name="connsiteY10901" fmla="*/ 594205 h 1436337"/>
              <a:gd name="connsiteX10902" fmla="*/ 1703061 w 12192000"/>
              <a:gd name="connsiteY10902" fmla="*/ 599712 h 1436337"/>
              <a:gd name="connsiteX10903" fmla="*/ 1694222 w 12192000"/>
              <a:gd name="connsiteY10903" fmla="*/ 592002 h 1436337"/>
              <a:gd name="connsiteX10904" fmla="*/ 1697311 w 12192000"/>
              <a:gd name="connsiteY10904" fmla="*/ 588694 h 1436337"/>
              <a:gd name="connsiteX10905" fmla="*/ 1696986 w 12192000"/>
              <a:gd name="connsiteY10905" fmla="*/ 588559 h 1436337"/>
              <a:gd name="connsiteX10906" fmla="*/ 1694852 w 12192000"/>
              <a:gd name="connsiteY10906" fmla="*/ 583631 h 1436337"/>
              <a:gd name="connsiteX10907" fmla="*/ 1697532 w 12192000"/>
              <a:gd name="connsiteY10907" fmla="*/ 580860 h 1436337"/>
              <a:gd name="connsiteX10908" fmla="*/ 1695789 w 12192000"/>
              <a:gd name="connsiteY10908" fmla="*/ 576361 h 1436337"/>
              <a:gd name="connsiteX10909" fmla="*/ 1707066 w 12192000"/>
              <a:gd name="connsiteY10909" fmla="*/ 571074 h 1436337"/>
              <a:gd name="connsiteX10910" fmla="*/ 11022001 w 12192000"/>
              <a:gd name="connsiteY10910" fmla="*/ 570853 h 1436337"/>
              <a:gd name="connsiteX10911" fmla="*/ 11030231 w 12192000"/>
              <a:gd name="connsiteY10911" fmla="*/ 578123 h 1436337"/>
              <a:gd name="connsiteX10912" fmla="*/ 11019257 w 12192000"/>
              <a:gd name="connsiteY10912" fmla="*/ 583190 h 1436337"/>
              <a:gd name="connsiteX10913" fmla="*/ 11011028 w 12192000"/>
              <a:gd name="connsiteY10913" fmla="*/ 575920 h 1436337"/>
              <a:gd name="connsiteX10914" fmla="*/ 11022001 w 12192000"/>
              <a:gd name="connsiteY10914" fmla="*/ 570853 h 1436337"/>
              <a:gd name="connsiteX10915" fmla="*/ 10708360 w 12192000"/>
              <a:gd name="connsiteY10915" fmla="*/ 570633 h 1436337"/>
              <a:gd name="connsiteX10916" fmla="*/ 10716285 w 12192000"/>
              <a:gd name="connsiteY10916" fmla="*/ 577682 h 1436337"/>
              <a:gd name="connsiteX10917" fmla="*/ 10705922 w 12192000"/>
              <a:gd name="connsiteY10917" fmla="*/ 582529 h 1436337"/>
              <a:gd name="connsiteX10918" fmla="*/ 10697998 w 12192000"/>
              <a:gd name="connsiteY10918" fmla="*/ 575480 h 1436337"/>
              <a:gd name="connsiteX10919" fmla="*/ 10708360 w 12192000"/>
              <a:gd name="connsiteY10919" fmla="*/ 570633 h 1436337"/>
              <a:gd name="connsiteX10920" fmla="*/ 1427926 w 12192000"/>
              <a:gd name="connsiteY10920" fmla="*/ 570413 h 1436337"/>
              <a:gd name="connsiteX10921" fmla="*/ 1436155 w 12192000"/>
              <a:gd name="connsiteY10921" fmla="*/ 577682 h 1436337"/>
              <a:gd name="connsiteX10922" fmla="*/ 1425183 w 12192000"/>
              <a:gd name="connsiteY10922" fmla="*/ 582749 h 1436337"/>
              <a:gd name="connsiteX10923" fmla="*/ 1416954 w 12192000"/>
              <a:gd name="connsiteY10923" fmla="*/ 575479 h 1436337"/>
              <a:gd name="connsiteX10924" fmla="*/ 1427926 w 12192000"/>
              <a:gd name="connsiteY10924" fmla="*/ 570413 h 1436337"/>
              <a:gd name="connsiteX10925" fmla="*/ 5701307 w 12192000"/>
              <a:gd name="connsiteY10925" fmla="*/ 570192 h 1436337"/>
              <a:gd name="connsiteX10926" fmla="*/ 5710146 w 12192000"/>
              <a:gd name="connsiteY10926" fmla="*/ 577903 h 1436337"/>
              <a:gd name="connsiteX10927" fmla="*/ 5698563 w 12192000"/>
              <a:gd name="connsiteY10927" fmla="*/ 583190 h 1436337"/>
              <a:gd name="connsiteX10928" fmla="*/ 5689722 w 12192000"/>
              <a:gd name="connsiteY10928" fmla="*/ 575480 h 1436337"/>
              <a:gd name="connsiteX10929" fmla="*/ 5701307 w 12192000"/>
              <a:gd name="connsiteY10929" fmla="*/ 570192 h 1436337"/>
              <a:gd name="connsiteX10930" fmla="*/ 12109229 w 12192000"/>
              <a:gd name="connsiteY10930" fmla="*/ 569972 h 1436337"/>
              <a:gd name="connsiteX10931" fmla="*/ 12118373 w 12192000"/>
              <a:gd name="connsiteY10931" fmla="*/ 577903 h 1436337"/>
              <a:gd name="connsiteX10932" fmla="*/ 12106181 w 12192000"/>
              <a:gd name="connsiteY10932" fmla="*/ 583410 h 1436337"/>
              <a:gd name="connsiteX10933" fmla="*/ 12097038 w 12192000"/>
              <a:gd name="connsiteY10933" fmla="*/ 575480 h 1436337"/>
              <a:gd name="connsiteX10934" fmla="*/ 12109229 w 12192000"/>
              <a:gd name="connsiteY10934" fmla="*/ 569972 h 1436337"/>
              <a:gd name="connsiteX10935" fmla="*/ 8242210 w 12192000"/>
              <a:gd name="connsiteY10935" fmla="*/ 569972 h 1436337"/>
              <a:gd name="connsiteX10936" fmla="*/ 8250440 w 12192000"/>
              <a:gd name="connsiteY10936" fmla="*/ 577242 h 1436337"/>
              <a:gd name="connsiteX10937" fmla="*/ 8239466 w 12192000"/>
              <a:gd name="connsiteY10937" fmla="*/ 582309 h 1436337"/>
              <a:gd name="connsiteX10938" fmla="*/ 8231237 w 12192000"/>
              <a:gd name="connsiteY10938" fmla="*/ 575039 h 1436337"/>
              <a:gd name="connsiteX10939" fmla="*/ 8242210 w 12192000"/>
              <a:gd name="connsiteY10939" fmla="*/ 569972 h 1436337"/>
              <a:gd name="connsiteX10940" fmla="*/ 12002549 w 12192000"/>
              <a:gd name="connsiteY10940" fmla="*/ 569752 h 1436337"/>
              <a:gd name="connsiteX10941" fmla="*/ 12011692 w 12192000"/>
              <a:gd name="connsiteY10941" fmla="*/ 577682 h 1436337"/>
              <a:gd name="connsiteX10942" fmla="*/ 11999501 w 12192000"/>
              <a:gd name="connsiteY10942" fmla="*/ 583190 h 1436337"/>
              <a:gd name="connsiteX10943" fmla="*/ 11996311 w 12192000"/>
              <a:gd name="connsiteY10943" fmla="*/ 581926 h 1436337"/>
              <a:gd name="connsiteX10944" fmla="*/ 11996453 w 12192000"/>
              <a:gd name="connsiteY10944" fmla="*/ 582308 h 1436337"/>
              <a:gd name="connsiteX10945" fmla="*/ 11985785 w 12192000"/>
              <a:gd name="connsiteY10945" fmla="*/ 587155 h 1436337"/>
              <a:gd name="connsiteX10946" fmla="*/ 11977860 w 12192000"/>
              <a:gd name="connsiteY10946" fmla="*/ 580105 h 1436337"/>
              <a:gd name="connsiteX10947" fmla="*/ 11988528 w 12192000"/>
              <a:gd name="connsiteY10947" fmla="*/ 575259 h 1436337"/>
              <a:gd name="connsiteX10948" fmla="*/ 11990712 w 12192000"/>
              <a:gd name="connsiteY10948" fmla="*/ 576145 h 1436337"/>
              <a:gd name="connsiteX10949" fmla="*/ 11990357 w 12192000"/>
              <a:gd name="connsiteY10949" fmla="*/ 575259 h 1436337"/>
              <a:gd name="connsiteX10950" fmla="*/ 12002549 w 12192000"/>
              <a:gd name="connsiteY10950" fmla="*/ 569752 h 1436337"/>
              <a:gd name="connsiteX10951" fmla="*/ 3315792 w 12192000"/>
              <a:gd name="connsiteY10951" fmla="*/ 569752 h 1436337"/>
              <a:gd name="connsiteX10952" fmla="*/ 3324326 w 12192000"/>
              <a:gd name="connsiteY10952" fmla="*/ 577242 h 1436337"/>
              <a:gd name="connsiteX10953" fmla="*/ 3313051 w 12192000"/>
              <a:gd name="connsiteY10953" fmla="*/ 582309 h 1436337"/>
              <a:gd name="connsiteX10954" fmla="*/ 3304515 w 12192000"/>
              <a:gd name="connsiteY10954" fmla="*/ 574819 h 1436337"/>
              <a:gd name="connsiteX10955" fmla="*/ 3315792 w 12192000"/>
              <a:gd name="connsiteY10955" fmla="*/ 569752 h 1436337"/>
              <a:gd name="connsiteX10956" fmla="*/ 2589417 w 12192000"/>
              <a:gd name="connsiteY10956" fmla="*/ 569752 h 1436337"/>
              <a:gd name="connsiteX10957" fmla="*/ 2598257 w 12192000"/>
              <a:gd name="connsiteY10957" fmla="*/ 577462 h 1436337"/>
              <a:gd name="connsiteX10958" fmla="*/ 2586675 w 12192000"/>
              <a:gd name="connsiteY10958" fmla="*/ 582749 h 1436337"/>
              <a:gd name="connsiteX10959" fmla="*/ 2577836 w 12192000"/>
              <a:gd name="connsiteY10959" fmla="*/ 575039 h 1436337"/>
              <a:gd name="connsiteX10960" fmla="*/ 2589417 w 12192000"/>
              <a:gd name="connsiteY10960" fmla="*/ 569752 h 1436337"/>
              <a:gd name="connsiteX10961" fmla="*/ 10099976 w 12192000"/>
              <a:gd name="connsiteY10961" fmla="*/ 569532 h 1436337"/>
              <a:gd name="connsiteX10962" fmla="*/ 10109121 w 12192000"/>
              <a:gd name="connsiteY10962" fmla="*/ 577462 h 1436337"/>
              <a:gd name="connsiteX10963" fmla="*/ 10097233 w 12192000"/>
              <a:gd name="connsiteY10963" fmla="*/ 582970 h 1436337"/>
              <a:gd name="connsiteX10964" fmla="*/ 10088089 w 12192000"/>
              <a:gd name="connsiteY10964" fmla="*/ 575039 h 1436337"/>
              <a:gd name="connsiteX10965" fmla="*/ 10099976 w 12192000"/>
              <a:gd name="connsiteY10965" fmla="*/ 569532 h 1436337"/>
              <a:gd name="connsiteX10966" fmla="*/ 6212840 w 12192000"/>
              <a:gd name="connsiteY10966" fmla="*/ 569532 h 1436337"/>
              <a:gd name="connsiteX10967" fmla="*/ 6221374 w 12192000"/>
              <a:gd name="connsiteY10967" fmla="*/ 577022 h 1436337"/>
              <a:gd name="connsiteX10968" fmla="*/ 6210097 w 12192000"/>
              <a:gd name="connsiteY10968" fmla="*/ 582309 h 1436337"/>
              <a:gd name="connsiteX10969" fmla="*/ 6201562 w 12192000"/>
              <a:gd name="connsiteY10969" fmla="*/ 574819 h 1436337"/>
              <a:gd name="connsiteX10970" fmla="*/ 6212840 w 12192000"/>
              <a:gd name="connsiteY10970" fmla="*/ 569532 h 1436337"/>
              <a:gd name="connsiteX10971" fmla="*/ 6821224 w 12192000"/>
              <a:gd name="connsiteY10971" fmla="*/ 568871 h 1436337"/>
              <a:gd name="connsiteX10972" fmla="*/ 6829149 w 12192000"/>
              <a:gd name="connsiteY10972" fmla="*/ 575920 h 1436337"/>
              <a:gd name="connsiteX10973" fmla="*/ 6825567 w 12192000"/>
              <a:gd name="connsiteY10973" fmla="*/ 579830 h 1436337"/>
              <a:gd name="connsiteX10974" fmla="*/ 6819933 w 12192000"/>
              <a:gd name="connsiteY10974" fmla="*/ 580608 h 1436337"/>
              <a:gd name="connsiteX10975" fmla="*/ 6821681 w 12192000"/>
              <a:gd name="connsiteY10975" fmla="*/ 581317 h 1436337"/>
              <a:gd name="connsiteX10976" fmla="*/ 6823358 w 12192000"/>
              <a:gd name="connsiteY10976" fmla="*/ 585833 h 1436337"/>
              <a:gd name="connsiteX10977" fmla="*/ 6812690 w 12192000"/>
              <a:gd name="connsiteY10977" fmla="*/ 590680 h 1436337"/>
              <a:gd name="connsiteX10978" fmla="*/ 6804765 w 12192000"/>
              <a:gd name="connsiteY10978" fmla="*/ 583630 h 1436337"/>
              <a:gd name="connsiteX10979" fmla="*/ 6808385 w 12192000"/>
              <a:gd name="connsiteY10979" fmla="*/ 579720 h 1436337"/>
              <a:gd name="connsiteX10980" fmla="*/ 6814338 w 12192000"/>
              <a:gd name="connsiteY10980" fmla="*/ 578930 h 1436337"/>
              <a:gd name="connsiteX10981" fmla="*/ 6812652 w 12192000"/>
              <a:gd name="connsiteY10981" fmla="*/ 578233 h 1436337"/>
              <a:gd name="connsiteX10982" fmla="*/ 6810861 w 12192000"/>
              <a:gd name="connsiteY10982" fmla="*/ 573717 h 1436337"/>
              <a:gd name="connsiteX10983" fmla="*/ 6821224 w 12192000"/>
              <a:gd name="connsiteY10983" fmla="*/ 568871 h 1436337"/>
              <a:gd name="connsiteX10984" fmla="*/ 1520581 w 12192000"/>
              <a:gd name="connsiteY10984" fmla="*/ 568650 h 1436337"/>
              <a:gd name="connsiteX10985" fmla="*/ 1528810 w 12192000"/>
              <a:gd name="connsiteY10985" fmla="*/ 575920 h 1436337"/>
              <a:gd name="connsiteX10986" fmla="*/ 1517838 w 12192000"/>
              <a:gd name="connsiteY10986" fmla="*/ 580987 h 1436337"/>
              <a:gd name="connsiteX10987" fmla="*/ 1509609 w 12192000"/>
              <a:gd name="connsiteY10987" fmla="*/ 573717 h 1436337"/>
              <a:gd name="connsiteX10988" fmla="*/ 1520581 w 12192000"/>
              <a:gd name="connsiteY10988" fmla="*/ 568650 h 1436337"/>
              <a:gd name="connsiteX10989" fmla="*/ 3485097 w 12192000"/>
              <a:gd name="connsiteY10989" fmla="*/ 568430 h 1436337"/>
              <a:gd name="connsiteX10990" fmla="*/ 3494859 w 12192000"/>
              <a:gd name="connsiteY10990" fmla="*/ 577022 h 1436337"/>
              <a:gd name="connsiteX10991" fmla="*/ 3481745 w 12192000"/>
              <a:gd name="connsiteY10991" fmla="*/ 582970 h 1436337"/>
              <a:gd name="connsiteX10992" fmla="*/ 3471994 w 12192000"/>
              <a:gd name="connsiteY10992" fmla="*/ 574378 h 1436337"/>
              <a:gd name="connsiteX10993" fmla="*/ 3485097 w 12192000"/>
              <a:gd name="connsiteY10993" fmla="*/ 568430 h 1436337"/>
              <a:gd name="connsiteX10994" fmla="*/ 11945855 w 12192000"/>
              <a:gd name="connsiteY10994" fmla="*/ 568210 h 1436337"/>
              <a:gd name="connsiteX10995" fmla="*/ 11953475 w 12192000"/>
              <a:gd name="connsiteY10995" fmla="*/ 574819 h 1436337"/>
              <a:gd name="connsiteX10996" fmla="*/ 11943416 w 12192000"/>
              <a:gd name="connsiteY10996" fmla="*/ 579445 h 1436337"/>
              <a:gd name="connsiteX10997" fmla="*/ 11935797 w 12192000"/>
              <a:gd name="connsiteY10997" fmla="*/ 572836 h 1436337"/>
              <a:gd name="connsiteX10998" fmla="*/ 11945855 w 12192000"/>
              <a:gd name="connsiteY10998" fmla="*/ 568210 h 1436337"/>
              <a:gd name="connsiteX10999" fmla="*/ 8531162 w 12192000"/>
              <a:gd name="connsiteY10999" fmla="*/ 568210 h 1436337"/>
              <a:gd name="connsiteX11000" fmla="*/ 8539392 w 12192000"/>
              <a:gd name="connsiteY11000" fmla="*/ 575480 h 1436337"/>
              <a:gd name="connsiteX11001" fmla="*/ 8528418 w 12192000"/>
              <a:gd name="connsiteY11001" fmla="*/ 580546 h 1436337"/>
              <a:gd name="connsiteX11002" fmla="*/ 8520189 w 12192000"/>
              <a:gd name="connsiteY11002" fmla="*/ 573277 h 1436337"/>
              <a:gd name="connsiteX11003" fmla="*/ 8531162 w 12192000"/>
              <a:gd name="connsiteY11003" fmla="*/ 568210 h 1436337"/>
              <a:gd name="connsiteX11004" fmla="*/ 304763 w 12192000"/>
              <a:gd name="connsiteY11004" fmla="*/ 567769 h 1436337"/>
              <a:gd name="connsiteX11005" fmla="*/ 312992 w 12192000"/>
              <a:gd name="connsiteY11005" fmla="*/ 575039 h 1436337"/>
              <a:gd name="connsiteX11006" fmla="*/ 302020 w 12192000"/>
              <a:gd name="connsiteY11006" fmla="*/ 580106 h 1436337"/>
              <a:gd name="connsiteX11007" fmla="*/ 293790 w 12192000"/>
              <a:gd name="connsiteY11007" fmla="*/ 572836 h 1436337"/>
              <a:gd name="connsiteX11008" fmla="*/ 304763 w 12192000"/>
              <a:gd name="connsiteY11008" fmla="*/ 567769 h 1436337"/>
              <a:gd name="connsiteX11009" fmla="*/ 3374159 w 12192000"/>
              <a:gd name="connsiteY11009" fmla="*/ 567328 h 1436337"/>
              <a:gd name="connsiteX11010" fmla="*/ 3383912 w 12192000"/>
              <a:gd name="connsiteY11010" fmla="*/ 575920 h 1436337"/>
              <a:gd name="connsiteX11011" fmla="*/ 3380340 w 12192000"/>
              <a:gd name="connsiteY11011" fmla="*/ 579729 h 1436337"/>
              <a:gd name="connsiteX11012" fmla="*/ 3383224 w 12192000"/>
              <a:gd name="connsiteY11012" fmla="*/ 580904 h 1436337"/>
              <a:gd name="connsiteX11013" fmla="*/ 3385243 w 12192000"/>
              <a:gd name="connsiteY11013" fmla="*/ 585833 h 1436337"/>
              <a:gd name="connsiteX11014" fmla="*/ 3373661 w 12192000"/>
              <a:gd name="connsiteY11014" fmla="*/ 591120 h 1436337"/>
              <a:gd name="connsiteX11015" fmla="*/ 3364822 w 12192000"/>
              <a:gd name="connsiteY11015" fmla="*/ 583410 h 1436337"/>
              <a:gd name="connsiteX11016" fmla="*/ 3367457 w 12192000"/>
              <a:gd name="connsiteY11016" fmla="*/ 580524 h 1436337"/>
              <a:gd name="connsiteX11017" fmla="*/ 3363188 w 12192000"/>
              <a:gd name="connsiteY11017" fmla="*/ 578811 h 1436337"/>
              <a:gd name="connsiteX11018" fmla="*/ 3361055 w 12192000"/>
              <a:gd name="connsiteY11018" fmla="*/ 573277 h 1436337"/>
              <a:gd name="connsiteX11019" fmla="*/ 3374159 w 12192000"/>
              <a:gd name="connsiteY11019" fmla="*/ 567328 h 1436337"/>
              <a:gd name="connsiteX11020" fmla="*/ 6516422 w 12192000"/>
              <a:gd name="connsiteY11020" fmla="*/ 567108 h 1436337"/>
              <a:gd name="connsiteX11021" fmla="*/ 6524956 w 12192000"/>
              <a:gd name="connsiteY11021" fmla="*/ 574598 h 1436337"/>
              <a:gd name="connsiteX11022" fmla="*/ 6513679 w 12192000"/>
              <a:gd name="connsiteY11022" fmla="*/ 579665 h 1436337"/>
              <a:gd name="connsiteX11023" fmla="*/ 6505144 w 12192000"/>
              <a:gd name="connsiteY11023" fmla="*/ 572175 h 1436337"/>
              <a:gd name="connsiteX11024" fmla="*/ 6516422 w 12192000"/>
              <a:gd name="connsiteY11024" fmla="*/ 567108 h 1436337"/>
              <a:gd name="connsiteX11025" fmla="*/ 2862544 w 12192000"/>
              <a:gd name="connsiteY11025" fmla="*/ 567108 h 1436337"/>
              <a:gd name="connsiteX11026" fmla="*/ 2871075 w 12192000"/>
              <a:gd name="connsiteY11026" fmla="*/ 574598 h 1436337"/>
              <a:gd name="connsiteX11027" fmla="*/ 2859801 w 12192000"/>
              <a:gd name="connsiteY11027" fmla="*/ 579886 h 1436337"/>
              <a:gd name="connsiteX11028" fmla="*/ 2851270 w 12192000"/>
              <a:gd name="connsiteY11028" fmla="*/ 572396 h 1436337"/>
              <a:gd name="connsiteX11029" fmla="*/ 2862544 w 12192000"/>
              <a:gd name="connsiteY11029" fmla="*/ 567108 h 1436337"/>
              <a:gd name="connsiteX11030" fmla="*/ 5900114 w 12192000"/>
              <a:gd name="connsiteY11030" fmla="*/ 566888 h 1436337"/>
              <a:gd name="connsiteX11031" fmla="*/ 5908953 w 12192000"/>
              <a:gd name="connsiteY11031" fmla="*/ 574598 h 1436337"/>
              <a:gd name="connsiteX11032" fmla="*/ 5897370 w 12192000"/>
              <a:gd name="connsiteY11032" fmla="*/ 579885 h 1436337"/>
              <a:gd name="connsiteX11033" fmla="*/ 5888532 w 12192000"/>
              <a:gd name="connsiteY11033" fmla="*/ 572175 h 1436337"/>
              <a:gd name="connsiteX11034" fmla="*/ 5900114 w 12192000"/>
              <a:gd name="connsiteY11034" fmla="*/ 566888 h 1436337"/>
              <a:gd name="connsiteX11035" fmla="*/ 3271805 w 12192000"/>
              <a:gd name="connsiteY11035" fmla="*/ 566888 h 1436337"/>
              <a:gd name="connsiteX11036" fmla="*/ 3280949 w 12192000"/>
              <a:gd name="connsiteY11036" fmla="*/ 575039 h 1436337"/>
              <a:gd name="connsiteX11037" fmla="*/ 3276682 w 12192000"/>
              <a:gd name="connsiteY11037" fmla="*/ 579555 h 1436337"/>
              <a:gd name="connsiteX11038" fmla="*/ 3271378 w 12192000"/>
              <a:gd name="connsiteY11038" fmla="*/ 580366 h 1436337"/>
              <a:gd name="connsiteX11039" fmla="*/ 3271448 w 12192000"/>
              <a:gd name="connsiteY11039" fmla="*/ 580547 h 1436337"/>
              <a:gd name="connsiteX11040" fmla="*/ 3258339 w 12192000"/>
              <a:gd name="connsiteY11040" fmla="*/ 586494 h 1436337"/>
              <a:gd name="connsiteX11041" fmla="*/ 3248587 w 12192000"/>
              <a:gd name="connsiteY11041" fmla="*/ 577903 h 1436337"/>
              <a:gd name="connsiteX11042" fmla="*/ 3253197 w 12192000"/>
              <a:gd name="connsiteY11042" fmla="*/ 573194 h 1436337"/>
              <a:gd name="connsiteX11043" fmla="*/ 3259997 w 12192000"/>
              <a:gd name="connsiteY11043" fmla="*/ 572202 h 1436337"/>
              <a:gd name="connsiteX11044" fmla="*/ 3263881 w 12192000"/>
              <a:gd name="connsiteY11044" fmla="*/ 568017 h 1436337"/>
              <a:gd name="connsiteX11045" fmla="*/ 3271805 w 12192000"/>
              <a:gd name="connsiteY11045" fmla="*/ 566888 h 1436337"/>
              <a:gd name="connsiteX11046" fmla="*/ 5301749 w 12192000"/>
              <a:gd name="connsiteY11046" fmla="*/ 566447 h 1436337"/>
              <a:gd name="connsiteX11047" fmla="*/ 5309980 w 12192000"/>
              <a:gd name="connsiteY11047" fmla="*/ 573717 h 1436337"/>
              <a:gd name="connsiteX11048" fmla="*/ 5299005 w 12192000"/>
              <a:gd name="connsiteY11048" fmla="*/ 578784 h 1436337"/>
              <a:gd name="connsiteX11049" fmla="*/ 5290773 w 12192000"/>
              <a:gd name="connsiteY11049" fmla="*/ 571514 h 1436337"/>
              <a:gd name="connsiteX11050" fmla="*/ 5301749 w 12192000"/>
              <a:gd name="connsiteY11050" fmla="*/ 566447 h 1436337"/>
              <a:gd name="connsiteX11051" fmla="*/ 3444387 w 12192000"/>
              <a:gd name="connsiteY11051" fmla="*/ 566447 h 1436337"/>
              <a:gd name="connsiteX11052" fmla="*/ 3452920 w 12192000"/>
              <a:gd name="connsiteY11052" fmla="*/ 573937 h 1436337"/>
              <a:gd name="connsiteX11053" fmla="*/ 3441338 w 12192000"/>
              <a:gd name="connsiteY11053" fmla="*/ 579225 h 1436337"/>
              <a:gd name="connsiteX11054" fmla="*/ 3432806 w 12192000"/>
              <a:gd name="connsiteY11054" fmla="*/ 571735 h 1436337"/>
              <a:gd name="connsiteX11055" fmla="*/ 3444387 w 12192000"/>
              <a:gd name="connsiteY11055" fmla="*/ 566447 h 1436337"/>
              <a:gd name="connsiteX11056" fmla="*/ 9224585 w 12192000"/>
              <a:gd name="connsiteY11056" fmla="*/ 566227 h 1436337"/>
              <a:gd name="connsiteX11057" fmla="*/ 9233425 w 12192000"/>
              <a:gd name="connsiteY11057" fmla="*/ 573937 h 1436337"/>
              <a:gd name="connsiteX11058" fmla="*/ 9221538 w 12192000"/>
              <a:gd name="connsiteY11058" fmla="*/ 579445 h 1436337"/>
              <a:gd name="connsiteX11059" fmla="*/ 9212698 w 12192000"/>
              <a:gd name="connsiteY11059" fmla="*/ 571735 h 1436337"/>
              <a:gd name="connsiteX11060" fmla="*/ 9224585 w 12192000"/>
              <a:gd name="connsiteY11060" fmla="*/ 566227 h 1436337"/>
              <a:gd name="connsiteX11061" fmla="*/ 8147111 w 12192000"/>
              <a:gd name="connsiteY11061" fmla="*/ 566007 h 1436337"/>
              <a:gd name="connsiteX11062" fmla="*/ 8155341 w 12192000"/>
              <a:gd name="connsiteY11062" fmla="*/ 573277 h 1436337"/>
              <a:gd name="connsiteX11063" fmla="*/ 8144368 w 12192000"/>
              <a:gd name="connsiteY11063" fmla="*/ 578344 h 1436337"/>
              <a:gd name="connsiteX11064" fmla="*/ 8136139 w 12192000"/>
              <a:gd name="connsiteY11064" fmla="*/ 571074 h 1436337"/>
              <a:gd name="connsiteX11065" fmla="*/ 8147111 w 12192000"/>
              <a:gd name="connsiteY11065" fmla="*/ 566007 h 1436337"/>
              <a:gd name="connsiteX11066" fmla="*/ 7177232 w 12192000"/>
              <a:gd name="connsiteY11066" fmla="*/ 565787 h 1436337"/>
              <a:gd name="connsiteX11067" fmla="*/ 7184852 w 12192000"/>
              <a:gd name="connsiteY11067" fmla="*/ 572395 h 1436337"/>
              <a:gd name="connsiteX11068" fmla="*/ 7174794 w 12192000"/>
              <a:gd name="connsiteY11068" fmla="*/ 577021 h 1436337"/>
              <a:gd name="connsiteX11069" fmla="*/ 7167174 w 12192000"/>
              <a:gd name="connsiteY11069" fmla="*/ 570413 h 1436337"/>
              <a:gd name="connsiteX11070" fmla="*/ 7177232 w 12192000"/>
              <a:gd name="connsiteY11070" fmla="*/ 565787 h 1436337"/>
              <a:gd name="connsiteX11071" fmla="*/ 5801053 w 12192000"/>
              <a:gd name="connsiteY11071" fmla="*/ 565786 h 1436337"/>
              <a:gd name="connsiteX11072" fmla="*/ 5809892 w 12192000"/>
              <a:gd name="connsiteY11072" fmla="*/ 573497 h 1436337"/>
              <a:gd name="connsiteX11073" fmla="*/ 5798310 w 12192000"/>
              <a:gd name="connsiteY11073" fmla="*/ 578784 h 1436337"/>
              <a:gd name="connsiteX11074" fmla="*/ 5789471 w 12192000"/>
              <a:gd name="connsiteY11074" fmla="*/ 571074 h 1436337"/>
              <a:gd name="connsiteX11075" fmla="*/ 5801053 w 12192000"/>
              <a:gd name="connsiteY11075" fmla="*/ 565786 h 1436337"/>
              <a:gd name="connsiteX11076" fmla="*/ 3947213 w 12192000"/>
              <a:gd name="connsiteY11076" fmla="*/ 565566 h 1436337"/>
              <a:gd name="connsiteX11077" fmla="*/ 3956660 w 12192000"/>
              <a:gd name="connsiteY11077" fmla="*/ 573937 h 1436337"/>
              <a:gd name="connsiteX11078" fmla="*/ 3944171 w 12192000"/>
              <a:gd name="connsiteY11078" fmla="*/ 579665 h 1436337"/>
              <a:gd name="connsiteX11079" fmla="*/ 3934717 w 12192000"/>
              <a:gd name="connsiteY11079" fmla="*/ 571294 h 1436337"/>
              <a:gd name="connsiteX11080" fmla="*/ 3947213 w 12192000"/>
              <a:gd name="connsiteY11080" fmla="*/ 565566 h 1436337"/>
              <a:gd name="connsiteX11081" fmla="*/ 11436532 w 12192000"/>
              <a:gd name="connsiteY11081" fmla="*/ 565346 h 1436337"/>
              <a:gd name="connsiteX11082" fmla="*/ 11445066 w 12192000"/>
              <a:gd name="connsiteY11082" fmla="*/ 572836 h 1436337"/>
              <a:gd name="connsiteX11083" fmla="*/ 11433483 w 12192000"/>
              <a:gd name="connsiteY11083" fmla="*/ 578123 h 1436337"/>
              <a:gd name="connsiteX11084" fmla="*/ 11424949 w 12192000"/>
              <a:gd name="connsiteY11084" fmla="*/ 570633 h 1436337"/>
              <a:gd name="connsiteX11085" fmla="*/ 11436532 w 12192000"/>
              <a:gd name="connsiteY11085" fmla="*/ 565346 h 1436337"/>
              <a:gd name="connsiteX11086" fmla="*/ 10304498 w 12192000"/>
              <a:gd name="connsiteY11086" fmla="*/ 565126 h 1436337"/>
              <a:gd name="connsiteX11087" fmla="*/ 10312423 w 12192000"/>
              <a:gd name="connsiteY11087" fmla="*/ 572175 h 1436337"/>
              <a:gd name="connsiteX11088" fmla="*/ 10301754 w 12192000"/>
              <a:gd name="connsiteY11088" fmla="*/ 577022 h 1436337"/>
              <a:gd name="connsiteX11089" fmla="*/ 10293829 w 12192000"/>
              <a:gd name="connsiteY11089" fmla="*/ 569972 h 1436337"/>
              <a:gd name="connsiteX11090" fmla="*/ 10304498 w 12192000"/>
              <a:gd name="connsiteY11090" fmla="*/ 565126 h 1436337"/>
              <a:gd name="connsiteX11091" fmla="*/ 7955391 w 12192000"/>
              <a:gd name="connsiteY11091" fmla="*/ 565126 h 1436337"/>
              <a:gd name="connsiteX11092" fmla="*/ 7963621 w 12192000"/>
              <a:gd name="connsiteY11092" fmla="*/ 572395 h 1436337"/>
              <a:gd name="connsiteX11093" fmla="*/ 7952648 w 12192000"/>
              <a:gd name="connsiteY11093" fmla="*/ 577462 h 1436337"/>
              <a:gd name="connsiteX11094" fmla="*/ 7944418 w 12192000"/>
              <a:gd name="connsiteY11094" fmla="*/ 570193 h 1436337"/>
              <a:gd name="connsiteX11095" fmla="*/ 7955391 w 12192000"/>
              <a:gd name="connsiteY11095" fmla="*/ 565126 h 1436337"/>
              <a:gd name="connsiteX11096" fmla="*/ 6420715 w 12192000"/>
              <a:gd name="connsiteY11096" fmla="*/ 564905 h 1436337"/>
              <a:gd name="connsiteX11097" fmla="*/ 6429250 w 12192000"/>
              <a:gd name="connsiteY11097" fmla="*/ 572395 h 1436337"/>
              <a:gd name="connsiteX11098" fmla="*/ 6417972 w 12192000"/>
              <a:gd name="connsiteY11098" fmla="*/ 577462 h 1436337"/>
              <a:gd name="connsiteX11099" fmla="*/ 6409437 w 12192000"/>
              <a:gd name="connsiteY11099" fmla="*/ 569972 h 1436337"/>
              <a:gd name="connsiteX11100" fmla="*/ 6420715 w 12192000"/>
              <a:gd name="connsiteY11100" fmla="*/ 564905 h 1436337"/>
              <a:gd name="connsiteX11101" fmla="*/ 7091279 w 12192000"/>
              <a:gd name="connsiteY11101" fmla="*/ 564685 h 1436337"/>
              <a:gd name="connsiteX11102" fmla="*/ 7098899 w 12192000"/>
              <a:gd name="connsiteY11102" fmla="*/ 571294 h 1436337"/>
              <a:gd name="connsiteX11103" fmla="*/ 7088840 w 12192000"/>
              <a:gd name="connsiteY11103" fmla="*/ 575920 h 1436337"/>
              <a:gd name="connsiteX11104" fmla="*/ 7081220 w 12192000"/>
              <a:gd name="connsiteY11104" fmla="*/ 569311 h 1436337"/>
              <a:gd name="connsiteX11105" fmla="*/ 7091279 w 12192000"/>
              <a:gd name="connsiteY11105" fmla="*/ 564685 h 1436337"/>
              <a:gd name="connsiteX11106" fmla="*/ 11188728 w 12192000"/>
              <a:gd name="connsiteY11106" fmla="*/ 564465 h 1436337"/>
              <a:gd name="connsiteX11107" fmla="*/ 11196958 w 12192000"/>
              <a:gd name="connsiteY11107" fmla="*/ 571734 h 1436337"/>
              <a:gd name="connsiteX11108" fmla="*/ 11185984 w 12192000"/>
              <a:gd name="connsiteY11108" fmla="*/ 576801 h 1436337"/>
              <a:gd name="connsiteX11109" fmla="*/ 11177754 w 12192000"/>
              <a:gd name="connsiteY11109" fmla="*/ 569532 h 1436337"/>
              <a:gd name="connsiteX11110" fmla="*/ 11188728 w 12192000"/>
              <a:gd name="connsiteY11110" fmla="*/ 564465 h 1436337"/>
              <a:gd name="connsiteX11111" fmla="*/ 5088413 w 12192000"/>
              <a:gd name="connsiteY11111" fmla="*/ 564465 h 1436337"/>
              <a:gd name="connsiteX11112" fmla="*/ 5096339 w 12192000"/>
              <a:gd name="connsiteY11112" fmla="*/ 571514 h 1436337"/>
              <a:gd name="connsiteX11113" fmla="*/ 5085669 w 12192000"/>
              <a:gd name="connsiteY11113" fmla="*/ 576361 h 1436337"/>
              <a:gd name="connsiteX11114" fmla="*/ 5077744 w 12192000"/>
              <a:gd name="connsiteY11114" fmla="*/ 569311 h 1436337"/>
              <a:gd name="connsiteX11115" fmla="*/ 5088413 w 12192000"/>
              <a:gd name="connsiteY11115" fmla="*/ 564465 h 1436337"/>
              <a:gd name="connsiteX11116" fmla="*/ 10265179 w 12192000"/>
              <a:gd name="connsiteY11116" fmla="*/ 563804 h 1436337"/>
              <a:gd name="connsiteX11117" fmla="*/ 10273408 w 12192000"/>
              <a:gd name="connsiteY11117" fmla="*/ 571074 h 1436337"/>
              <a:gd name="connsiteX11118" fmla="*/ 10262740 w 12192000"/>
              <a:gd name="connsiteY11118" fmla="*/ 576140 h 1436337"/>
              <a:gd name="connsiteX11119" fmla="*/ 10254510 w 12192000"/>
              <a:gd name="connsiteY11119" fmla="*/ 568870 h 1436337"/>
              <a:gd name="connsiteX11120" fmla="*/ 10265179 w 12192000"/>
              <a:gd name="connsiteY11120" fmla="*/ 563804 h 1436337"/>
              <a:gd name="connsiteX11121" fmla="*/ 8051404 w 12192000"/>
              <a:gd name="connsiteY11121" fmla="*/ 563583 h 1436337"/>
              <a:gd name="connsiteX11122" fmla="*/ 8059633 w 12192000"/>
              <a:gd name="connsiteY11122" fmla="*/ 570853 h 1436337"/>
              <a:gd name="connsiteX11123" fmla="*/ 8048661 w 12192000"/>
              <a:gd name="connsiteY11123" fmla="*/ 575920 h 1436337"/>
              <a:gd name="connsiteX11124" fmla="*/ 8040431 w 12192000"/>
              <a:gd name="connsiteY11124" fmla="*/ 568650 h 1436337"/>
              <a:gd name="connsiteX11125" fmla="*/ 8051404 w 12192000"/>
              <a:gd name="connsiteY11125" fmla="*/ 563583 h 1436337"/>
              <a:gd name="connsiteX11126" fmla="*/ 1051186 w 12192000"/>
              <a:gd name="connsiteY11126" fmla="*/ 563583 h 1436337"/>
              <a:gd name="connsiteX11127" fmla="*/ 1059415 w 12192000"/>
              <a:gd name="connsiteY11127" fmla="*/ 570853 h 1436337"/>
              <a:gd name="connsiteX11128" fmla="*/ 1048139 w 12192000"/>
              <a:gd name="connsiteY11128" fmla="*/ 575920 h 1436337"/>
              <a:gd name="connsiteX11129" fmla="*/ 1039909 w 12192000"/>
              <a:gd name="connsiteY11129" fmla="*/ 568650 h 1436337"/>
              <a:gd name="connsiteX11130" fmla="*/ 1051186 w 12192000"/>
              <a:gd name="connsiteY11130" fmla="*/ 563583 h 1436337"/>
              <a:gd name="connsiteX11131" fmla="*/ 11909888 w 12192000"/>
              <a:gd name="connsiteY11131" fmla="*/ 563363 h 1436337"/>
              <a:gd name="connsiteX11132" fmla="*/ 11917813 w 12192000"/>
              <a:gd name="connsiteY11132" fmla="*/ 570413 h 1436337"/>
              <a:gd name="connsiteX11133" fmla="*/ 11907146 w 12192000"/>
              <a:gd name="connsiteY11133" fmla="*/ 575259 h 1436337"/>
              <a:gd name="connsiteX11134" fmla="*/ 11899221 w 12192000"/>
              <a:gd name="connsiteY11134" fmla="*/ 568210 h 1436337"/>
              <a:gd name="connsiteX11135" fmla="*/ 11909888 w 12192000"/>
              <a:gd name="connsiteY11135" fmla="*/ 563363 h 1436337"/>
              <a:gd name="connsiteX11136" fmla="*/ 5532151 w 12192000"/>
              <a:gd name="connsiteY11136" fmla="*/ 563363 h 1436337"/>
              <a:gd name="connsiteX11137" fmla="*/ 5540687 w 12192000"/>
              <a:gd name="connsiteY11137" fmla="*/ 570853 h 1436337"/>
              <a:gd name="connsiteX11138" fmla="*/ 5529407 w 12192000"/>
              <a:gd name="connsiteY11138" fmla="*/ 576140 h 1436337"/>
              <a:gd name="connsiteX11139" fmla="*/ 5520872 w 12192000"/>
              <a:gd name="connsiteY11139" fmla="*/ 568650 h 1436337"/>
              <a:gd name="connsiteX11140" fmla="*/ 5532151 w 12192000"/>
              <a:gd name="connsiteY11140" fmla="*/ 563363 h 1436337"/>
              <a:gd name="connsiteX11141" fmla="*/ 6325028 w 12192000"/>
              <a:gd name="connsiteY11141" fmla="*/ 563208 h 1436337"/>
              <a:gd name="connsiteX11142" fmla="*/ 6333563 w 12192000"/>
              <a:gd name="connsiteY11142" fmla="*/ 570665 h 1436337"/>
              <a:gd name="connsiteX11143" fmla="*/ 6322234 w 12192000"/>
              <a:gd name="connsiteY11143" fmla="*/ 575824 h 1436337"/>
              <a:gd name="connsiteX11144" fmla="*/ 6313699 w 12192000"/>
              <a:gd name="connsiteY11144" fmla="*/ 568366 h 1436337"/>
              <a:gd name="connsiteX11145" fmla="*/ 6325028 w 12192000"/>
              <a:gd name="connsiteY11145" fmla="*/ 563208 h 1436337"/>
              <a:gd name="connsiteX11146" fmla="*/ 11858682 w 12192000"/>
              <a:gd name="connsiteY11146" fmla="*/ 563143 h 1436337"/>
              <a:gd name="connsiteX11147" fmla="*/ 11866301 w 12192000"/>
              <a:gd name="connsiteY11147" fmla="*/ 569752 h 1436337"/>
              <a:gd name="connsiteX11148" fmla="*/ 11856244 w 12192000"/>
              <a:gd name="connsiteY11148" fmla="*/ 574378 h 1436337"/>
              <a:gd name="connsiteX11149" fmla="*/ 11852140 w 12192000"/>
              <a:gd name="connsiteY11149" fmla="*/ 572703 h 1436337"/>
              <a:gd name="connsiteX11150" fmla="*/ 11852281 w 12192000"/>
              <a:gd name="connsiteY11150" fmla="*/ 573057 h 1436337"/>
              <a:gd name="connsiteX11151" fmla="*/ 11842222 w 12192000"/>
              <a:gd name="connsiteY11151" fmla="*/ 577683 h 1436337"/>
              <a:gd name="connsiteX11152" fmla="*/ 11834603 w 12192000"/>
              <a:gd name="connsiteY11152" fmla="*/ 570853 h 1436337"/>
              <a:gd name="connsiteX11153" fmla="*/ 11844661 w 12192000"/>
              <a:gd name="connsiteY11153" fmla="*/ 566227 h 1436337"/>
              <a:gd name="connsiteX11154" fmla="*/ 11848671 w 12192000"/>
              <a:gd name="connsiteY11154" fmla="*/ 567883 h 1436337"/>
              <a:gd name="connsiteX11155" fmla="*/ 11848624 w 12192000"/>
              <a:gd name="connsiteY11155" fmla="*/ 567769 h 1436337"/>
              <a:gd name="connsiteX11156" fmla="*/ 11858682 w 12192000"/>
              <a:gd name="connsiteY11156" fmla="*/ 563143 h 1436337"/>
              <a:gd name="connsiteX11157" fmla="*/ 4417396 w 12192000"/>
              <a:gd name="connsiteY11157" fmla="*/ 563143 h 1436337"/>
              <a:gd name="connsiteX11158" fmla="*/ 4425623 w 12192000"/>
              <a:gd name="connsiteY11158" fmla="*/ 570413 h 1436337"/>
              <a:gd name="connsiteX11159" fmla="*/ 4414647 w 12192000"/>
              <a:gd name="connsiteY11159" fmla="*/ 575480 h 1436337"/>
              <a:gd name="connsiteX11160" fmla="*/ 4406415 w 12192000"/>
              <a:gd name="connsiteY11160" fmla="*/ 568210 h 1436337"/>
              <a:gd name="connsiteX11161" fmla="*/ 4417396 w 12192000"/>
              <a:gd name="connsiteY11161" fmla="*/ 563143 h 1436337"/>
              <a:gd name="connsiteX11162" fmla="*/ 8853033 w 12192000"/>
              <a:gd name="connsiteY11162" fmla="*/ 562923 h 1436337"/>
              <a:gd name="connsiteX11163" fmla="*/ 8861567 w 12192000"/>
              <a:gd name="connsiteY11163" fmla="*/ 570413 h 1436337"/>
              <a:gd name="connsiteX11164" fmla="*/ 8850289 w 12192000"/>
              <a:gd name="connsiteY11164" fmla="*/ 575700 h 1436337"/>
              <a:gd name="connsiteX11165" fmla="*/ 8841755 w 12192000"/>
              <a:gd name="connsiteY11165" fmla="*/ 568210 h 1436337"/>
              <a:gd name="connsiteX11166" fmla="*/ 8853033 w 12192000"/>
              <a:gd name="connsiteY11166" fmla="*/ 562923 h 1436337"/>
              <a:gd name="connsiteX11167" fmla="*/ 755518 w 12192000"/>
              <a:gd name="connsiteY11167" fmla="*/ 562923 h 1436337"/>
              <a:gd name="connsiteX11168" fmla="*/ 764053 w 12192000"/>
              <a:gd name="connsiteY11168" fmla="*/ 570413 h 1436337"/>
              <a:gd name="connsiteX11169" fmla="*/ 752776 w 12192000"/>
              <a:gd name="connsiteY11169" fmla="*/ 575700 h 1436337"/>
              <a:gd name="connsiteX11170" fmla="*/ 744241 w 12192000"/>
              <a:gd name="connsiteY11170" fmla="*/ 568210 h 1436337"/>
              <a:gd name="connsiteX11171" fmla="*/ 755518 w 12192000"/>
              <a:gd name="connsiteY11171" fmla="*/ 562923 h 1436337"/>
              <a:gd name="connsiteX11172" fmla="*/ 3230626 w 12192000"/>
              <a:gd name="connsiteY11172" fmla="*/ 562703 h 1436337"/>
              <a:gd name="connsiteX11173" fmla="*/ 3240372 w 12192000"/>
              <a:gd name="connsiteY11173" fmla="*/ 571294 h 1436337"/>
              <a:gd name="connsiteX11174" fmla="*/ 3235916 w 12192000"/>
              <a:gd name="connsiteY11174" fmla="*/ 576003 h 1436337"/>
              <a:gd name="connsiteX11175" fmla="*/ 3228531 w 12192000"/>
              <a:gd name="connsiteY11175" fmla="*/ 577100 h 1436337"/>
              <a:gd name="connsiteX11176" fmla="*/ 3225312 w 12192000"/>
              <a:gd name="connsiteY11176" fmla="*/ 580464 h 1436337"/>
              <a:gd name="connsiteX11177" fmla="*/ 3217958 w 12192000"/>
              <a:gd name="connsiteY11177" fmla="*/ 581427 h 1436337"/>
              <a:gd name="connsiteX11178" fmla="*/ 3209428 w 12192000"/>
              <a:gd name="connsiteY11178" fmla="*/ 573937 h 1436337"/>
              <a:gd name="connsiteX11179" fmla="*/ 3213349 w 12192000"/>
              <a:gd name="connsiteY11179" fmla="*/ 569835 h 1436337"/>
              <a:gd name="connsiteX11180" fmla="*/ 3218053 w 12192000"/>
              <a:gd name="connsiteY11180" fmla="*/ 569218 h 1436337"/>
              <a:gd name="connsiteX11181" fmla="*/ 3217821 w 12192000"/>
              <a:gd name="connsiteY11181" fmla="*/ 568650 h 1436337"/>
              <a:gd name="connsiteX11182" fmla="*/ 3230626 w 12192000"/>
              <a:gd name="connsiteY11182" fmla="*/ 562703 h 1436337"/>
              <a:gd name="connsiteX11183" fmla="*/ 7355541 w 12192000"/>
              <a:gd name="connsiteY11183" fmla="*/ 562482 h 1436337"/>
              <a:gd name="connsiteX11184" fmla="*/ 7363161 w 12192000"/>
              <a:gd name="connsiteY11184" fmla="*/ 569311 h 1436337"/>
              <a:gd name="connsiteX11185" fmla="*/ 7353103 w 12192000"/>
              <a:gd name="connsiteY11185" fmla="*/ 573937 h 1436337"/>
              <a:gd name="connsiteX11186" fmla="*/ 7345483 w 12192000"/>
              <a:gd name="connsiteY11186" fmla="*/ 567108 h 1436337"/>
              <a:gd name="connsiteX11187" fmla="*/ 7355541 w 12192000"/>
              <a:gd name="connsiteY11187" fmla="*/ 562482 h 1436337"/>
              <a:gd name="connsiteX11188" fmla="*/ 3344058 w 12192000"/>
              <a:gd name="connsiteY11188" fmla="*/ 562042 h 1436337"/>
              <a:gd name="connsiteX11189" fmla="*/ 3353201 w 12192000"/>
              <a:gd name="connsiteY11189" fmla="*/ 569972 h 1436337"/>
              <a:gd name="connsiteX11190" fmla="*/ 3341011 w 12192000"/>
              <a:gd name="connsiteY11190" fmla="*/ 575480 h 1436337"/>
              <a:gd name="connsiteX11191" fmla="*/ 3331866 w 12192000"/>
              <a:gd name="connsiteY11191" fmla="*/ 567549 h 1436337"/>
              <a:gd name="connsiteX11192" fmla="*/ 3344058 w 12192000"/>
              <a:gd name="connsiteY11192" fmla="*/ 562042 h 1436337"/>
              <a:gd name="connsiteX11193" fmla="*/ 1337709 w 12192000"/>
              <a:gd name="connsiteY11193" fmla="*/ 561821 h 1436337"/>
              <a:gd name="connsiteX11194" fmla="*/ 1345938 w 12192000"/>
              <a:gd name="connsiteY11194" fmla="*/ 569091 h 1436337"/>
              <a:gd name="connsiteX11195" fmla="*/ 1334966 w 12192000"/>
              <a:gd name="connsiteY11195" fmla="*/ 574158 h 1436337"/>
              <a:gd name="connsiteX11196" fmla="*/ 1326737 w 12192000"/>
              <a:gd name="connsiteY11196" fmla="*/ 566888 h 1436337"/>
              <a:gd name="connsiteX11197" fmla="*/ 1337709 w 12192000"/>
              <a:gd name="connsiteY11197" fmla="*/ 561821 h 1436337"/>
              <a:gd name="connsiteX11198" fmla="*/ 6116828 w 12192000"/>
              <a:gd name="connsiteY11198" fmla="*/ 561160 h 1436337"/>
              <a:gd name="connsiteX11199" fmla="*/ 6125362 w 12192000"/>
              <a:gd name="connsiteY11199" fmla="*/ 568650 h 1436337"/>
              <a:gd name="connsiteX11200" fmla="*/ 6114084 w 12192000"/>
              <a:gd name="connsiteY11200" fmla="*/ 573937 h 1436337"/>
              <a:gd name="connsiteX11201" fmla="*/ 6105550 w 12192000"/>
              <a:gd name="connsiteY11201" fmla="*/ 566447 h 1436337"/>
              <a:gd name="connsiteX11202" fmla="*/ 6116828 w 12192000"/>
              <a:gd name="connsiteY11202" fmla="*/ 561160 h 1436337"/>
              <a:gd name="connsiteX11203" fmla="*/ 4597612 w 12192000"/>
              <a:gd name="connsiteY11203" fmla="*/ 560974 h 1436337"/>
              <a:gd name="connsiteX11204" fmla="*/ 4605592 w 12192000"/>
              <a:gd name="connsiteY11204" fmla="*/ 568144 h 1436337"/>
              <a:gd name="connsiteX11205" fmla="*/ 4594915 w 12192000"/>
              <a:gd name="connsiteY11205" fmla="*/ 573155 h 1436337"/>
              <a:gd name="connsiteX11206" fmla="*/ 4586936 w 12192000"/>
              <a:gd name="connsiteY11206" fmla="*/ 565986 h 1436337"/>
              <a:gd name="connsiteX11207" fmla="*/ 4597612 w 12192000"/>
              <a:gd name="connsiteY11207" fmla="*/ 560974 h 1436337"/>
              <a:gd name="connsiteX11208" fmla="*/ 4728085 w 12192000"/>
              <a:gd name="connsiteY11208" fmla="*/ 560500 h 1436337"/>
              <a:gd name="connsiteX11209" fmla="*/ 4736012 w 12192000"/>
              <a:gd name="connsiteY11209" fmla="*/ 567549 h 1436337"/>
              <a:gd name="connsiteX11210" fmla="*/ 4725344 w 12192000"/>
              <a:gd name="connsiteY11210" fmla="*/ 572395 h 1436337"/>
              <a:gd name="connsiteX11211" fmla="*/ 4717420 w 12192000"/>
              <a:gd name="connsiteY11211" fmla="*/ 565346 h 1436337"/>
              <a:gd name="connsiteX11212" fmla="*/ 4728085 w 12192000"/>
              <a:gd name="connsiteY11212" fmla="*/ 560500 h 1436337"/>
              <a:gd name="connsiteX11213" fmla="*/ 7450335 w 12192000"/>
              <a:gd name="connsiteY11213" fmla="*/ 560279 h 1436337"/>
              <a:gd name="connsiteX11214" fmla="*/ 7457955 w 12192000"/>
              <a:gd name="connsiteY11214" fmla="*/ 567108 h 1436337"/>
              <a:gd name="connsiteX11215" fmla="*/ 7447591 w 12192000"/>
              <a:gd name="connsiteY11215" fmla="*/ 571955 h 1436337"/>
              <a:gd name="connsiteX11216" fmla="*/ 7439971 w 12192000"/>
              <a:gd name="connsiteY11216" fmla="*/ 565126 h 1436337"/>
              <a:gd name="connsiteX11217" fmla="*/ 7450335 w 12192000"/>
              <a:gd name="connsiteY11217" fmla="*/ 560279 h 1436337"/>
              <a:gd name="connsiteX11218" fmla="*/ 6917846 w 12192000"/>
              <a:gd name="connsiteY11218" fmla="*/ 560279 h 1436337"/>
              <a:gd name="connsiteX11219" fmla="*/ 6925466 w 12192000"/>
              <a:gd name="connsiteY11219" fmla="*/ 567108 h 1436337"/>
              <a:gd name="connsiteX11220" fmla="*/ 6915408 w 12192000"/>
              <a:gd name="connsiteY11220" fmla="*/ 571734 h 1436337"/>
              <a:gd name="connsiteX11221" fmla="*/ 6907788 w 12192000"/>
              <a:gd name="connsiteY11221" fmla="*/ 564905 h 1436337"/>
              <a:gd name="connsiteX11222" fmla="*/ 6917846 w 12192000"/>
              <a:gd name="connsiteY11222" fmla="*/ 560279 h 1436337"/>
              <a:gd name="connsiteX11223" fmla="*/ 3127438 w 12192000"/>
              <a:gd name="connsiteY11223" fmla="*/ 560279 h 1436337"/>
              <a:gd name="connsiteX11224" fmla="*/ 3135977 w 12192000"/>
              <a:gd name="connsiteY11224" fmla="*/ 567769 h 1436337"/>
              <a:gd name="connsiteX11225" fmla="*/ 3124700 w 12192000"/>
              <a:gd name="connsiteY11225" fmla="*/ 572836 h 1436337"/>
              <a:gd name="connsiteX11226" fmla="*/ 3116163 w 12192000"/>
              <a:gd name="connsiteY11226" fmla="*/ 565346 h 1436337"/>
              <a:gd name="connsiteX11227" fmla="*/ 3127438 w 12192000"/>
              <a:gd name="connsiteY11227" fmla="*/ 560279 h 1436337"/>
              <a:gd name="connsiteX11228" fmla="*/ 7752698 w 12192000"/>
              <a:gd name="connsiteY11228" fmla="*/ 560059 h 1436337"/>
              <a:gd name="connsiteX11229" fmla="*/ 7760928 w 12192000"/>
              <a:gd name="connsiteY11229" fmla="*/ 567329 h 1436337"/>
              <a:gd name="connsiteX11230" fmla="*/ 7749956 w 12192000"/>
              <a:gd name="connsiteY11230" fmla="*/ 572396 h 1436337"/>
              <a:gd name="connsiteX11231" fmla="*/ 7741725 w 12192000"/>
              <a:gd name="connsiteY11231" fmla="*/ 565126 h 1436337"/>
              <a:gd name="connsiteX11232" fmla="*/ 7752698 w 12192000"/>
              <a:gd name="connsiteY11232" fmla="*/ 560059 h 1436337"/>
              <a:gd name="connsiteX11233" fmla="*/ 12122336 w 12192000"/>
              <a:gd name="connsiteY11233" fmla="*/ 559839 h 1436337"/>
              <a:gd name="connsiteX11234" fmla="*/ 12129270 w 12192000"/>
              <a:gd name="connsiteY11234" fmla="*/ 562647 h 1436337"/>
              <a:gd name="connsiteX11235" fmla="*/ 12130496 w 12192000"/>
              <a:gd name="connsiteY11235" fmla="*/ 565947 h 1436337"/>
              <a:gd name="connsiteX11236" fmla="*/ 12131344 w 12192000"/>
              <a:gd name="connsiteY11236" fmla="*/ 565828 h 1436337"/>
              <a:gd name="connsiteX11237" fmla="*/ 12140133 w 12192000"/>
              <a:gd name="connsiteY11237" fmla="*/ 573537 h 1436337"/>
              <a:gd name="connsiteX11238" fmla="*/ 12128455 w 12192000"/>
              <a:gd name="connsiteY11238" fmla="*/ 578879 h 1436337"/>
              <a:gd name="connsiteX11239" fmla="*/ 12121642 w 12192000"/>
              <a:gd name="connsiteY11239" fmla="*/ 576131 h 1436337"/>
              <a:gd name="connsiteX11240" fmla="*/ 12120441 w 12192000"/>
              <a:gd name="connsiteY11240" fmla="*/ 573113 h 1436337"/>
              <a:gd name="connsiteX11241" fmla="*/ 12119287 w 12192000"/>
              <a:gd name="connsiteY11241" fmla="*/ 573277 h 1436337"/>
              <a:gd name="connsiteX11242" fmla="*/ 12110448 w 12192000"/>
              <a:gd name="connsiteY11242" fmla="*/ 565346 h 1436337"/>
              <a:gd name="connsiteX11243" fmla="*/ 12122336 w 12192000"/>
              <a:gd name="connsiteY11243" fmla="*/ 559839 h 1436337"/>
              <a:gd name="connsiteX11244" fmla="*/ 7265015 w 12192000"/>
              <a:gd name="connsiteY11244" fmla="*/ 559839 h 1436337"/>
              <a:gd name="connsiteX11245" fmla="*/ 7272635 w 12192000"/>
              <a:gd name="connsiteY11245" fmla="*/ 566447 h 1436337"/>
              <a:gd name="connsiteX11246" fmla="*/ 7262577 w 12192000"/>
              <a:gd name="connsiteY11246" fmla="*/ 571074 h 1436337"/>
              <a:gd name="connsiteX11247" fmla="*/ 7254957 w 12192000"/>
              <a:gd name="connsiteY11247" fmla="*/ 564465 h 1436337"/>
              <a:gd name="connsiteX11248" fmla="*/ 7265015 w 12192000"/>
              <a:gd name="connsiteY11248" fmla="*/ 559839 h 1436337"/>
              <a:gd name="connsiteX11249" fmla="*/ 5240502 w 12192000"/>
              <a:gd name="connsiteY11249" fmla="*/ 559398 h 1436337"/>
              <a:gd name="connsiteX11250" fmla="*/ 5248735 w 12192000"/>
              <a:gd name="connsiteY11250" fmla="*/ 566447 h 1436337"/>
              <a:gd name="connsiteX11251" fmla="*/ 5238065 w 12192000"/>
              <a:gd name="connsiteY11251" fmla="*/ 571294 h 1436337"/>
              <a:gd name="connsiteX11252" fmla="*/ 5229833 w 12192000"/>
              <a:gd name="connsiteY11252" fmla="*/ 564245 h 1436337"/>
              <a:gd name="connsiteX11253" fmla="*/ 5240502 w 12192000"/>
              <a:gd name="connsiteY11253" fmla="*/ 559398 h 1436337"/>
              <a:gd name="connsiteX11254" fmla="*/ 1811261 w 12192000"/>
              <a:gd name="connsiteY11254" fmla="*/ 559178 h 1436337"/>
              <a:gd name="connsiteX11255" fmla="*/ 1820100 w 12192000"/>
              <a:gd name="connsiteY11255" fmla="*/ 566888 h 1436337"/>
              <a:gd name="connsiteX11256" fmla="*/ 1808213 w 12192000"/>
              <a:gd name="connsiteY11256" fmla="*/ 572395 h 1436337"/>
              <a:gd name="connsiteX11257" fmla="*/ 1799374 w 12192000"/>
              <a:gd name="connsiteY11257" fmla="*/ 564685 h 1436337"/>
              <a:gd name="connsiteX11258" fmla="*/ 1811261 w 12192000"/>
              <a:gd name="connsiteY11258" fmla="*/ 559178 h 1436337"/>
              <a:gd name="connsiteX11259" fmla="*/ 10344427 w 12192000"/>
              <a:gd name="connsiteY11259" fmla="*/ 558517 h 1436337"/>
              <a:gd name="connsiteX11260" fmla="*/ 10352352 w 12192000"/>
              <a:gd name="connsiteY11260" fmla="*/ 565346 h 1436337"/>
              <a:gd name="connsiteX11261" fmla="*/ 10341989 w 12192000"/>
              <a:gd name="connsiteY11261" fmla="*/ 570192 h 1436337"/>
              <a:gd name="connsiteX11262" fmla="*/ 10334064 w 12192000"/>
              <a:gd name="connsiteY11262" fmla="*/ 563363 h 1436337"/>
              <a:gd name="connsiteX11263" fmla="*/ 10344427 w 12192000"/>
              <a:gd name="connsiteY11263" fmla="*/ 558517 h 1436337"/>
              <a:gd name="connsiteX11264" fmla="*/ 9627534 w 12192000"/>
              <a:gd name="connsiteY11264" fmla="*/ 558296 h 1436337"/>
              <a:gd name="connsiteX11265" fmla="*/ 9636678 w 12192000"/>
              <a:gd name="connsiteY11265" fmla="*/ 566447 h 1436337"/>
              <a:gd name="connsiteX11266" fmla="*/ 9624485 w 12192000"/>
              <a:gd name="connsiteY11266" fmla="*/ 571955 h 1436337"/>
              <a:gd name="connsiteX11267" fmla="*/ 9615343 w 12192000"/>
              <a:gd name="connsiteY11267" fmla="*/ 563804 h 1436337"/>
              <a:gd name="connsiteX11268" fmla="*/ 9627534 w 12192000"/>
              <a:gd name="connsiteY11268" fmla="*/ 558296 h 1436337"/>
              <a:gd name="connsiteX11269" fmla="*/ 3413567 w 12192000"/>
              <a:gd name="connsiteY11269" fmla="*/ 558296 h 1436337"/>
              <a:gd name="connsiteX11270" fmla="*/ 3422404 w 12192000"/>
              <a:gd name="connsiteY11270" fmla="*/ 566227 h 1436337"/>
              <a:gd name="connsiteX11271" fmla="*/ 3420277 w 12192000"/>
              <a:gd name="connsiteY11271" fmla="*/ 568504 h 1436337"/>
              <a:gd name="connsiteX11272" fmla="*/ 3421242 w 12192000"/>
              <a:gd name="connsiteY11272" fmla="*/ 570853 h 1436337"/>
              <a:gd name="connsiteX11273" fmla="*/ 3409968 w 12192000"/>
              <a:gd name="connsiteY11273" fmla="*/ 575920 h 1436337"/>
              <a:gd name="connsiteX11274" fmla="*/ 3401434 w 12192000"/>
              <a:gd name="connsiteY11274" fmla="*/ 568430 h 1436337"/>
              <a:gd name="connsiteX11275" fmla="*/ 3402847 w 12192000"/>
              <a:gd name="connsiteY11275" fmla="*/ 566940 h 1436337"/>
              <a:gd name="connsiteX11276" fmla="*/ 3401680 w 12192000"/>
              <a:gd name="connsiteY11276" fmla="*/ 563804 h 1436337"/>
              <a:gd name="connsiteX11277" fmla="*/ 3413567 w 12192000"/>
              <a:gd name="connsiteY11277" fmla="*/ 558296 h 1436337"/>
              <a:gd name="connsiteX11278" fmla="*/ 6827320 w 12192000"/>
              <a:gd name="connsiteY11278" fmla="*/ 558076 h 1436337"/>
              <a:gd name="connsiteX11279" fmla="*/ 6834940 w 12192000"/>
              <a:gd name="connsiteY11279" fmla="*/ 564906 h 1436337"/>
              <a:gd name="connsiteX11280" fmla="*/ 6824577 w 12192000"/>
              <a:gd name="connsiteY11280" fmla="*/ 569752 h 1436337"/>
              <a:gd name="connsiteX11281" fmla="*/ 6816957 w 12192000"/>
              <a:gd name="connsiteY11281" fmla="*/ 562923 h 1436337"/>
              <a:gd name="connsiteX11282" fmla="*/ 6827320 w 12192000"/>
              <a:gd name="connsiteY11282" fmla="*/ 558076 h 1436337"/>
              <a:gd name="connsiteX11283" fmla="*/ 4008812 w 12192000"/>
              <a:gd name="connsiteY11283" fmla="*/ 557856 h 1436337"/>
              <a:gd name="connsiteX11284" fmla="*/ 4018268 w 12192000"/>
              <a:gd name="connsiteY11284" fmla="*/ 566007 h 1436337"/>
              <a:gd name="connsiteX11285" fmla="*/ 4005765 w 12192000"/>
              <a:gd name="connsiteY11285" fmla="*/ 571735 h 1436337"/>
              <a:gd name="connsiteX11286" fmla="*/ 3996311 w 12192000"/>
              <a:gd name="connsiteY11286" fmla="*/ 563584 h 1436337"/>
              <a:gd name="connsiteX11287" fmla="*/ 4008812 w 12192000"/>
              <a:gd name="connsiteY11287" fmla="*/ 557856 h 1436337"/>
              <a:gd name="connsiteX11288" fmla="*/ 12054060 w 12192000"/>
              <a:gd name="connsiteY11288" fmla="*/ 557636 h 1436337"/>
              <a:gd name="connsiteX11289" fmla="*/ 12062594 w 12192000"/>
              <a:gd name="connsiteY11289" fmla="*/ 565126 h 1436337"/>
              <a:gd name="connsiteX11290" fmla="*/ 12051317 w 12192000"/>
              <a:gd name="connsiteY11290" fmla="*/ 570413 h 1436337"/>
              <a:gd name="connsiteX11291" fmla="*/ 12042782 w 12192000"/>
              <a:gd name="connsiteY11291" fmla="*/ 562923 h 1436337"/>
              <a:gd name="connsiteX11292" fmla="*/ 12054060 w 12192000"/>
              <a:gd name="connsiteY11292" fmla="*/ 557636 h 1436337"/>
              <a:gd name="connsiteX11293" fmla="*/ 1708916 w 12192000"/>
              <a:gd name="connsiteY11293" fmla="*/ 557636 h 1436337"/>
              <a:gd name="connsiteX11294" fmla="*/ 1717450 w 12192000"/>
              <a:gd name="connsiteY11294" fmla="*/ 565126 h 1436337"/>
              <a:gd name="connsiteX11295" fmla="*/ 1706173 w 12192000"/>
              <a:gd name="connsiteY11295" fmla="*/ 570192 h 1436337"/>
              <a:gd name="connsiteX11296" fmla="*/ 1697639 w 12192000"/>
              <a:gd name="connsiteY11296" fmla="*/ 562702 h 1436337"/>
              <a:gd name="connsiteX11297" fmla="*/ 1708916 w 12192000"/>
              <a:gd name="connsiteY11297" fmla="*/ 557636 h 1436337"/>
              <a:gd name="connsiteX11298" fmla="*/ 7548481 w 12192000"/>
              <a:gd name="connsiteY11298" fmla="*/ 557416 h 1436337"/>
              <a:gd name="connsiteX11299" fmla="*/ 7556406 w 12192000"/>
              <a:gd name="connsiteY11299" fmla="*/ 564465 h 1436337"/>
              <a:gd name="connsiteX11300" fmla="*/ 7546043 w 12192000"/>
              <a:gd name="connsiteY11300" fmla="*/ 569311 h 1436337"/>
              <a:gd name="connsiteX11301" fmla="*/ 7538119 w 12192000"/>
              <a:gd name="connsiteY11301" fmla="*/ 562262 h 1436337"/>
              <a:gd name="connsiteX11302" fmla="*/ 7548481 w 12192000"/>
              <a:gd name="connsiteY11302" fmla="*/ 557416 h 1436337"/>
              <a:gd name="connsiteX11303" fmla="*/ 10225554 w 12192000"/>
              <a:gd name="connsiteY11303" fmla="*/ 557415 h 1436337"/>
              <a:gd name="connsiteX11304" fmla="*/ 10233784 w 12192000"/>
              <a:gd name="connsiteY11304" fmla="*/ 564685 h 1436337"/>
              <a:gd name="connsiteX11305" fmla="*/ 10222811 w 12192000"/>
              <a:gd name="connsiteY11305" fmla="*/ 569752 h 1436337"/>
              <a:gd name="connsiteX11306" fmla="*/ 10214581 w 12192000"/>
              <a:gd name="connsiteY11306" fmla="*/ 562482 h 1436337"/>
              <a:gd name="connsiteX11307" fmla="*/ 10225554 w 12192000"/>
              <a:gd name="connsiteY11307" fmla="*/ 557415 h 1436337"/>
              <a:gd name="connsiteX11308" fmla="*/ 6229909 w 12192000"/>
              <a:gd name="connsiteY11308" fmla="*/ 557415 h 1436337"/>
              <a:gd name="connsiteX11309" fmla="*/ 6238443 w 12192000"/>
              <a:gd name="connsiteY11309" fmla="*/ 564905 h 1436337"/>
              <a:gd name="connsiteX11310" fmla="*/ 6227165 w 12192000"/>
              <a:gd name="connsiteY11310" fmla="*/ 569972 h 1436337"/>
              <a:gd name="connsiteX11311" fmla="*/ 6218631 w 12192000"/>
              <a:gd name="connsiteY11311" fmla="*/ 562482 h 1436337"/>
              <a:gd name="connsiteX11312" fmla="*/ 6229909 w 12192000"/>
              <a:gd name="connsiteY11312" fmla="*/ 557415 h 1436337"/>
              <a:gd name="connsiteX11313" fmla="*/ 8630222 w 12192000"/>
              <a:gd name="connsiteY11313" fmla="*/ 557195 h 1436337"/>
              <a:gd name="connsiteX11314" fmla="*/ 8638452 w 12192000"/>
              <a:gd name="connsiteY11314" fmla="*/ 564465 h 1436337"/>
              <a:gd name="connsiteX11315" fmla="*/ 8627479 w 12192000"/>
              <a:gd name="connsiteY11315" fmla="*/ 569531 h 1436337"/>
              <a:gd name="connsiteX11316" fmla="*/ 8619249 w 12192000"/>
              <a:gd name="connsiteY11316" fmla="*/ 562262 h 1436337"/>
              <a:gd name="connsiteX11317" fmla="*/ 8630222 w 12192000"/>
              <a:gd name="connsiteY11317" fmla="*/ 557195 h 1436337"/>
              <a:gd name="connsiteX11318" fmla="*/ 3777405 w 12192000"/>
              <a:gd name="connsiteY11318" fmla="*/ 556975 h 1436337"/>
              <a:gd name="connsiteX11319" fmla="*/ 3787157 w 12192000"/>
              <a:gd name="connsiteY11319" fmla="*/ 565566 h 1436337"/>
              <a:gd name="connsiteX11320" fmla="*/ 3774355 w 12192000"/>
              <a:gd name="connsiteY11320" fmla="*/ 571514 h 1436337"/>
              <a:gd name="connsiteX11321" fmla="*/ 3764602 w 12192000"/>
              <a:gd name="connsiteY11321" fmla="*/ 562923 h 1436337"/>
              <a:gd name="connsiteX11322" fmla="*/ 3777405 w 12192000"/>
              <a:gd name="connsiteY11322" fmla="*/ 556975 h 1436337"/>
              <a:gd name="connsiteX11323" fmla="*/ 7006848 w 12192000"/>
              <a:gd name="connsiteY11323" fmla="*/ 556754 h 1436337"/>
              <a:gd name="connsiteX11324" fmla="*/ 7014468 w 12192000"/>
              <a:gd name="connsiteY11324" fmla="*/ 563363 h 1436337"/>
              <a:gd name="connsiteX11325" fmla="*/ 7004410 w 12192000"/>
              <a:gd name="connsiteY11325" fmla="*/ 567990 h 1436337"/>
              <a:gd name="connsiteX11326" fmla="*/ 6996790 w 12192000"/>
              <a:gd name="connsiteY11326" fmla="*/ 561381 h 1436337"/>
              <a:gd name="connsiteX11327" fmla="*/ 7006848 w 12192000"/>
              <a:gd name="connsiteY11327" fmla="*/ 556754 h 1436337"/>
              <a:gd name="connsiteX11328" fmla="*/ 1615370 w 12192000"/>
              <a:gd name="connsiteY11328" fmla="*/ 556754 h 1436337"/>
              <a:gd name="connsiteX11329" fmla="*/ 1623599 w 12192000"/>
              <a:gd name="connsiteY11329" fmla="*/ 564024 h 1436337"/>
              <a:gd name="connsiteX11330" fmla="*/ 1612627 w 12192000"/>
              <a:gd name="connsiteY11330" fmla="*/ 569091 h 1436337"/>
              <a:gd name="connsiteX11331" fmla="*/ 1604398 w 12192000"/>
              <a:gd name="connsiteY11331" fmla="*/ 561821 h 1436337"/>
              <a:gd name="connsiteX11332" fmla="*/ 1615370 w 12192000"/>
              <a:gd name="connsiteY11332" fmla="*/ 556754 h 1436337"/>
              <a:gd name="connsiteX11333" fmla="*/ 11620327 w 12192000"/>
              <a:gd name="connsiteY11333" fmla="*/ 556534 h 1436337"/>
              <a:gd name="connsiteX11334" fmla="*/ 11629166 w 12192000"/>
              <a:gd name="connsiteY11334" fmla="*/ 564244 h 1436337"/>
              <a:gd name="connsiteX11335" fmla="*/ 11617583 w 12192000"/>
              <a:gd name="connsiteY11335" fmla="*/ 569531 h 1436337"/>
              <a:gd name="connsiteX11336" fmla="*/ 11608744 w 12192000"/>
              <a:gd name="connsiteY11336" fmla="*/ 561821 h 1436337"/>
              <a:gd name="connsiteX11337" fmla="*/ 11620327 w 12192000"/>
              <a:gd name="connsiteY11337" fmla="*/ 556534 h 1436337"/>
              <a:gd name="connsiteX11338" fmla="*/ 7649371 w 12192000"/>
              <a:gd name="connsiteY11338" fmla="*/ 556314 h 1436337"/>
              <a:gd name="connsiteX11339" fmla="*/ 7657296 w 12192000"/>
              <a:gd name="connsiteY11339" fmla="*/ 563363 h 1436337"/>
              <a:gd name="connsiteX11340" fmla="*/ 7646627 w 12192000"/>
              <a:gd name="connsiteY11340" fmla="*/ 568210 h 1436337"/>
              <a:gd name="connsiteX11341" fmla="*/ 7638703 w 12192000"/>
              <a:gd name="connsiteY11341" fmla="*/ 561160 h 1436337"/>
              <a:gd name="connsiteX11342" fmla="*/ 7649371 w 12192000"/>
              <a:gd name="connsiteY11342" fmla="*/ 556314 h 1436337"/>
              <a:gd name="connsiteX11343" fmla="*/ 11809608 w 12192000"/>
              <a:gd name="connsiteY11343" fmla="*/ 556093 h 1436337"/>
              <a:gd name="connsiteX11344" fmla="*/ 11818447 w 12192000"/>
              <a:gd name="connsiteY11344" fmla="*/ 564024 h 1436337"/>
              <a:gd name="connsiteX11345" fmla="*/ 11806561 w 12192000"/>
              <a:gd name="connsiteY11345" fmla="*/ 569531 h 1436337"/>
              <a:gd name="connsiteX11346" fmla="*/ 11797722 w 12192000"/>
              <a:gd name="connsiteY11346" fmla="*/ 561601 h 1436337"/>
              <a:gd name="connsiteX11347" fmla="*/ 11809608 w 12192000"/>
              <a:gd name="connsiteY11347" fmla="*/ 556093 h 1436337"/>
              <a:gd name="connsiteX11348" fmla="*/ 11980908 w 12192000"/>
              <a:gd name="connsiteY11348" fmla="*/ 555653 h 1436337"/>
              <a:gd name="connsiteX11349" fmla="*/ 11989137 w 12192000"/>
              <a:gd name="connsiteY11349" fmla="*/ 562923 h 1436337"/>
              <a:gd name="connsiteX11350" fmla="*/ 11978164 w 12192000"/>
              <a:gd name="connsiteY11350" fmla="*/ 567990 h 1436337"/>
              <a:gd name="connsiteX11351" fmla="*/ 11969935 w 12192000"/>
              <a:gd name="connsiteY11351" fmla="*/ 560720 h 1436337"/>
              <a:gd name="connsiteX11352" fmla="*/ 11980908 w 12192000"/>
              <a:gd name="connsiteY11352" fmla="*/ 555653 h 1436337"/>
              <a:gd name="connsiteX11353" fmla="*/ 6433517 w 12192000"/>
              <a:gd name="connsiteY11353" fmla="*/ 555653 h 1436337"/>
              <a:gd name="connsiteX11354" fmla="*/ 6441746 w 12192000"/>
              <a:gd name="connsiteY11354" fmla="*/ 562923 h 1436337"/>
              <a:gd name="connsiteX11355" fmla="*/ 6430773 w 12192000"/>
              <a:gd name="connsiteY11355" fmla="*/ 567990 h 1436337"/>
              <a:gd name="connsiteX11356" fmla="*/ 6422544 w 12192000"/>
              <a:gd name="connsiteY11356" fmla="*/ 560720 h 1436337"/>
              <a:gd name="connsiteX11357" fmla="*/ 6433517 w 12192000"/>
              <a:gd name="connsiteY11357" fmla="*/ 555653 h 1436337"/>
              <a:gd name="connsiteX11358" fmla="*/ 9087425 w 12192000"/>
              <a:gd name="connsiteY11358" fmla="*/ 555653 h 1436337"/>
              <a:gd name="connsiteX11359" fmla="*/ 9095959 w 12192000"/>
              <a:gd name="connsiteY11359" fmla="*/ 563363 h 1436337"/>
              <a:gd name="connsiteX11360" fmla="*/ 9084377 w 12192000"/>
              <a:gd name="connsiteY11360" fmla="*/ 568650 h 1436337"/>
              <a:gd name="connsiteX11361" fmla="*/ 9075843 w 12192000"/>
              <a:gd name="connsiteY11361" fmla="*/ 560940 h 1436337"/>
              <a:gd name="connsiteX11362" fmla="*/ 9087425 w 12192000"/>
              <a:gd name="connsiteY11362" fmla="*/ 555653 h 1436337"/>
              <a:gd name="connsiteX11363" fmla="*/ 472675 w 12192000"/>
              <a:gd name="connsiteY11363" fmla="*/ 555653 h 1436337"/>
              <a:gd name="connsiteX11364" fmla="*/ 481209 w 12192000"/>
              <a:gd name="connsiteY11364" fmla="*/ 563143 h 1436337"/>
              <a:gd name="connsiteX11365" fmla="*/ 469932 w 12192000"/>
              <a:gd name="connsiteY11365" fmla="*/ 568430 h 1436337"/>
              <a:gd name="connsiteX11366" fmla="*/ 461398 w 12192000"/>
              <a:gd name="connsiteY11366" fmla="*/ 560940 h 1436337"/>
              <a:gd name="connsiteX11367" fmla="*/ 472675 w 12192000"/>
              <a:gd name="connsiteY11367" fmla="*/ 555653 h 1436337"/>
              <a:gd name="connsiteX11368" fmla="*/ 11361856 w 12192000"/>
              <a:gd name="connsiteY11368" fmla="*/ 555433 h 1436337"/>
              <a:gd name="connsiteX11369" fmla="*/ 11370389 w 12192000"/>
              <a:gd name="connsiteY11369" fmla="*/ 562923 h 1436337"/>
              <a:gd name="connsiteX11370" fmla="*/ 11359112 w 12192000"/>
              <a:gd name="connsiteY11370" fmla="*/ 567990 h 1436337"/>
              <a:gd name="connsiteX11371" fmla="*/ 11350577 w 12192000"/>
              <a:gd name="connsiteY11371" fmla="*/ 560500 h 1436337"/>
              <a:gd name="connsiteX11372" fmla="*/ 11361856 w 12192000"/>
              <a:gd name="connsiteY11372" fmla="*/ 555433 h 1436337"/>
              <a:gd name="connsiteX11373" fmla="*/ 4067039 w 12192000"/>
              <a:gd name="connsiteY11373" fmla="*/ 554992 h 1436337"/>
              <a:gd name="connsiteX11374" fmla="*/ 4076180 w 12192000"/>
              <a:gd name="connsiteY11374" fmla="*/ 563143 h 1436337"/>
              <a:gd name="connsiteX11375" fmla="*/ 4063987 w 12192000"/>
              <a:gd name="connsiteY11375" fmla="*/ 568650 h 1436337"/>
              <a:gd name="connsiteX11376" fmla="*/ 4054843 w 12192000"/>
              <a:gd name="connsiteY11376" fmla="*/ 560500 h 1436337"/>
              <a:gd name="connsiteX11377" fmla="*/ 4067039 w 12192000"/>
              <a:gd name="connsiteY11377" fmla="*/ 554992 h 1436337"/>
              <a:gd name="connsiteX11378" fmla="*/ 4122487 w 12192000"/>
              <a:gd name="connsiteY11378" fmla="*/ 554642 h 1436337"/>
              <a:gd name="connsiteX11379" fmla="*/ 4131537 w 12192000"/>
              <a:gd name="connsiteY11379" fmla="*/ 562603 h 1436337"/>
              <a:gd name="connsiteX11380" fmla="*/ 4119505 w 12192000"/>
              <a:gd name="connsiteY11380" fmla="*/ 568128 h 1436337"/>
              <a:gd name="connsiteX11381" fmla="*/ 4110463 w 12192000"/>
              <a:gd name="connsiteY11381" fmla="*/ 560167 h 1436337"/>
              <a:gd name="connsiteX11382" fmla="*/ 4122487 w 12192000"/>
              <a:gd name="connsiteY11382" fmla="*/ 554642 h 1436337"/>
              <a:gd name="connsiteX11383" fmla="*/ 2210841 w 12192000"/>
              <a:gd name="connsiteY11383" fmla="*/ 554331 h 1436337"/>
              <a:gd name="connsiteX11384" fmla="*/ 2219678 w 12192000"/>
              <a:gd name="connsiteY11384" fmla="*/ 562262 h 1436337"/>
              <a:gd name="connsiteX11385" fmla="*/ 2207792 w 12192000"/>
              <a:gd name="connsiteY11385" fmla="*/ 567769 h 1436337"/>
              <a:gd name="connsiteX11386" fmla="*/ 2198952 w 12192000"/>
              <a:gd name="connsiteY11386" fmla="*/ 559839 h 1436337"/>
              <a:gd name="connsiteX11387" fmla="*/ 2210841 w 12192000"/>
              <a:gd name="connsiteY11387" fmla="*/ 554331 h 1436337"/>
              <a:gd name="connsiteX11388" fmla="*/ 148738 w 12192000"/>
              <a:gd name="connsiteY11388" fmla="*/ 554331 h 1436337"/>
              <a:gd name="connsiteX11389" fmla="*/ 156967 w 12192000"/>
              <a:gd name="connsiteY11389" fmla="*/ 561601 h 1436337"/>
              <a:gd name="connsiteX11390" fmla="*/ 145995 w 12192000"/>
              <a:gd name="connsiteY11390" fmla="*/ 566668 h 1436337"/>
              <a:gd name="connsiteX11391" fmla="*/ 137766 w 12192000"/>
              <a:gd name="connsiteY11391" fmla="*/ 559398 h 1436337"/>
              <a:gd name="connsiteX11392" fmla="*/ 148738 w 12192000"/>
              <a:gd name="connsiteY11392" fmla="*/ 554331 h 1436337"/>
              <a:gd name="connsiteX11393" fmla="*/ 4175903 w 12192000"/>
              <a:gd name="connsiteY11393" fmla="*/ 554331 h 1436337"/>
              <a:gd name="connsiteX11394" fmla="*/ 4184743 w 12192000"/>
              <a:gd name="connsiteY11394" fmla="*/ 562041 h 1436337"/>
              <a:gd name="connsiteX11395" fmla="*/ 4173160 w 12192000"/>
              <a:gd name="connsiteY11395" fmla="*/ 567328 h 1436337"/>
              <a:gd name="connsiteX11396" fmla="*/ 4164319 w 12192000"/>
              <a:gd name="connsiteY11396" fmla="*/ 559618 h 1436337"/>
              <a:gd name="connsiteX11397" fmla="*/ 4175903 w 12192000"/>
              <a:gd name="connsiteY11397" fmla="*/ 554331 h 1436337"/>
              <a:gd name="connsiteX11398" fmla="*/ 3480634 w 12192000"/>
              <a:gd name="connsiteY11398" fmla="*/ 554111 h 1436337"/>
              <a:gd name="connsiteX11399" fmla="*/ 3489469 w 12192000"/>
              <a:gd name="connsiteY11399" fmla="*/ 561821 h 1436337"/>
              <a:gd name="connsiteX11400" fmla="*/ 3477893 w 12192000"/>
              <a:gd name="connsiteY11400" fmla="*/ 567108 h 1436337"/>
              <a:gd name="connsiteX11401" fmla="*/ 3469054 w 12192000"/>
              <a:gd name="connsiteY11401" fmla="*/ 559398 h 1436337"/>
              <a:gd name="connsiteX11402" fmla="*/ 3480634 w 12192000"/>
              <a:gd name="connsiteY11402" fmla="*/ 554111 h 1436337"/>
              <a:gd name="connsiteX11403" fmla="*/ 10959822 w 12192000"/>
              <a:gd name="connsiteY11403" fmla="*/ 553891 h 1436337"/>
              <a:gd name="connsiteX11404" fmla="*/ 10967747 w 12192000"/>
              <a:gd name="connsiteY11404" fmla="*/ 560940 h 1436337"/>
              <a:gd name="connsiteX11405" fmla="*/ 10957079 w 12192000"/>
              <a:gd name="connsiteY11405" fmla="*/ 565787 h 1436337"/>
              <a:gd name="connsiteX11406" fmla="*/ 10949153 w 12192000"/>
              <a:gd name="connsiteY11406" fmla="*/ 558737 h 1436337"/>
              <a:gd name="connsiteX11407" fmla="*/ 10959822 w 12192000"/>
              <a:gd name="connsiteY11407" fmla="*/ 553891 h 1436337"/>
              <a:gd name="connsiteX11408" fmla="*/ 11833383 w 12192000"/>
              <a:gd name="connsiteY11408" fmla="*/ 553670 h 1436337"/>
              <a:gd name="connsiteX11409" fmla="*/ 11841308 w 12192000"/>
              <a:gd name="connsiteY11409" fmla="*/ 560500 h 1436337"/>
              <a:gd name="connsiteX11410" fmla="*/ 11830946 w 12192000"/>
              <a:gd name="connsiteY11410" fmla="*/ 565346 h 1436337"/>
              <a:gd name="connsiteX11411" fmla="*/ 11823021 w 12192000"/>
              <a:gd name="connsiteY11411" fmla="*/ 558517 h 1436337"/>
              <a:gd name="connsiteX11412" fmla="*/ 11833383 w 12192000"/>
              <a:gd name="connsiteY11412" fmla="*/ 553670 h 1436337"/>
              <a:gd name="connsiteX11413" fmla="*/ 11772119 w 12192000"/>
              <a:gd name="connsiteY11413" fmla="*/ 553670 h 1436337"/>
              <a:gd name="connsiteX11414" fmla="*/ 11779738 w 12192000"/>
              <a:gd name="connsiteY11414" fmla="*/ 560279 h 1436337"/>
              <a:gd name="connsiteX11415" fmla="*/ 11769680 w 12192000"/>
              <a:gd name="connsiteY11415" fmla="*/ 564905 h 1436337"/>
              <a:gd name="connsiteX11416" fmla="*/ 11762060 w 12192000"/>
              <a:gd name="connsiteY11416" fmla="*/ 558296 h 1436337"/>
              <a:gd name="connsiteX11417" fmla="*/ 11772119 w 12192000"/>
              <a:gd name="connsiteY11417" fmla="*/ 553670 h 1436337"/>
              <a:gd name="connsiteX11418" fmla="*/ 6339333 w 12192000"/>
              <a:gd name="connsiteY11418" fmla="*/ 553670 h 1436337"/>
              <a:gd name="connsiteX11419" fmla="*/ 6347562 w 12192000"/>
              <a:gd name="connsiteY11419" fmla="*/ 560940 h 1436337"/>
              <a:gd name="connsiteX11420" fmla="*/ 6336589 w 12192000"/>
              <a:gd name="connsiteY11420" fmla="*/ 566007 h 1436337"/>
              <a:gd name="connsiteX11421" fmla="*/ 6328360 w 12192000"/>
              <a:gd name="connsiteY11421" fmla="*/ 558737 h 1436337"/>
              <a:gd name="connsiteX11422" fmla="*/ 6339333 w 12192000"/>
              <a:gd name="connsiteY11422" fmla="*/ 553670 h 1436337"/>
              <a:gd name="connsiteX11423" fmla="*/ 5465115 w 12192000"/>
              <a:gd name="connsiteY11423" fmla="*/ 553670 h 1436337"/>
              <a:gd name="connsiteX11424" fmla="*/ 5473346 w 12192000"/>
              <a:gd name="connsiteY11424" fmla="*/ 561160 h 1436337"/>
              <a:gd name="connsiteX11425" fmla="*/ 5462067 w 12192000"/>
              <a:gd name="connsiteY11425" fmla="*/ 566227 h 1436337"/>
              <a:gd name="connsiteX11426" fmla="*/ 5453835 w 12192000"/>
              <a:gd name="connsiteY11426" fmla="*/ 558737 h 1436337"/>
              <a:gd name="connsiteX11427" fmla="*/ 5465115 w 12192000"/>
              <a:gd name="connsiteY11427" fmla="*/ 553670 h 1436337"/>
              <a:gd name="connsiteX11428" fmla="*/ 10562970 w 12192000"/>
              <a:gd name="connsiteY11428" fmla="*/ 553009 h 1436337"/>
              <a:gd name="connsiteX11429" fmla="*/ 10570590 w 12192000"/>
              <a:gd name="connsiteY11429" fmla="*/ 559839 h 1436337"/>
              <a:gd name="connsiteX11430" fmla="*/ 10560227 w 12192000"/>
              <a:gd name="connsiteY11430" fmla="*/ 564685 h 1436337"/>
              <a:gd name="connsiteX11431" fmla="*/ 10552607 w 12192000"/>
              <a:gd name="connsiteY11431" fmla="*/ 557856 h 1436337"/>
              <a:gd name="connsiteX11432" fmla="*/ 10562970 w 12192000"/>
              <a:gd name="connsiteY11432" fmla="*/ 553009 h 1436337"/>
              <a:gd name="connsiteX11433" fmla="*/ 10472749 w 12192000"/>
              <a:gd name="connsiteY11433" fmla="*/ 553009 h 1436337"/>
              <a:gd name="connsiteX11434" fmla="*/ 10480368 w 12192000"/>
              <a:gd name="connsiteY11434" fmla="*/ 559839 h 1436337"/>
              <a:gd name="connsiteX11435" fmla="*/ 10470005 w 12192000"/>
              <a:gd name="connsiteY11435" fmla="*/ 564685 h 1436337"/>
              <a:gd name="connsiteX11436" fmla="*/ 10462386 w 12192000"/>
              <a:gd name="connsiteY11436" fmla="*/ 557856 h 1436337"/>
              <a:gd name="connsiteX11437" fmla="*/ 10472749 w 12192000"/>
              <a:gd name="connsiteY11437" fmla="*/ 553009 h 1436337"/>
              <a:gd name="connsiteX11438" fmla="*/ 10804069 w 12192000"/>
              <a:gd name="connsiteY11438" fmla="*/ 552789 h 1436337"/>
              <a:gd name="connsiteX11439" fmla="*/ 10811993 w 12192000"/>
              <a:gd name="connsiteY11439" fmla="*/ 559839 h 1436337"/>
              <a:gd name="connsiteX11440" fmla="*/ 10801630 w 12192000"/>
              <a:gd name="connsiteY11440" fmla="*/ 564685 h 1436337"/>
              <a:gd name="connsiteX11441" fmla="*/ 10793705 w 12192000"/>
              <a:gd name="connsiteY11441" fmla="*/ 557636 h 1436337"/>
              <a:gd name="connsiteX11442" fmla="*/ 10804069 w 12192000"/>
              <a:gd name="connsiteY11442" fmla="*/ 552789 h 1436337"/>
              <a:gd name="connsiteX11443" fmla="*/ 6734660 w 12192000"/>
              <a:gd name="connsiteY11443" fmla="*/ 552789 h 1436337"/>
              <a:gd name="connsiteX11444" fmla="*/ 6742585 w 12192000"/>
              <a:gd name="connsiteY11444" fmla="*/ 559618 h 1436337"/>
              <a:gd name="connsiteX11445" fmla="*/ 6739004 w 12192000"/>
              <a:gd name="connsiteY11445" fmla="*/ 563529 h 1436337"/>
              <a:gd name="connsiteX11446" fmla="*/ 6733722 w 12192000"/>
              <a:gd name="connsiteY11446" fmla="*/ 564258 h 1436337"/>
              <a:gd name="connsiteX11447" fmla="*/ 6735270 w 12192000"/>
              <a:gd name="connsiteY11447" fmla="*/ 568430 h 1436337"/>
              <a:gd name="connsiteX11448" fmla="*/ 6731651 w 12192000"/>
              <a:gd name="connsiteY11448" fmla="*/ 572340 h 1436337"/>
              <a:gd name="connsiteX11449" fmla="*/ 6726346 w 12192000"/>
              <a:gd name="connsiteY11449" fmla="*/ 573045 h 1436337"/>
              <a:gd name="connsiteX11450" fmla="*/ 6728259 w 12192000"/>
              <a:gd name="connsiteY11450" fmla="*/ 577682 h 1436337"/>
              <a:gd name="connsiteX11451" fmla="*/ 6717287 w 12192000"/>
              <a:gd name="connsiteY11451" fmla="*/ 582749 h 1436337"/>
              <a:gd name="connsiteX11452" fmla="*/ 6709057 w 12192000"/>
              <a:gd name="connsiteY11452" fmla="*/ 575479 h 1436337"/>
              <a:gd name="connsiteX11453" fmla="*/ 6712943 w 12192000"/>
              <a:gd name="connsiteY11453" fmla="*/ 571376 h 1436337"/>
              <a:gd name="connsiteX11454" fmla="*/ 6718318 w 12192000"/>
              <a:gd name="connsiteY11454" fmla="*/ 570645 h 1436337"/>
              <a:gd name="connsiteX11455" fmla="*/ 6716678 w 12192000"/>
              <a:gd name="connsiteY11455" fmla="*/ 566227 h 1436337"/>
              <a:gd name="connsiteX11456" fmla="*/ 6720411 w 12192000"/>
              <a:gd name="connsiteY11456" fmla="*/ 562482 h 1436337"/>
              <a:gd name="connsiteX11457" fmla="*/ 6725941 w 12192000"/>
              <a:gd name="connsiteY11457" fmla="*/ 561604 h 1436337"/>
              <a:gd name="connsiteX11458" fmla="*/ 6724298 w 12192000"/>
              <a:gd name="connsiteY11458" fmla="*/ 557636 h 1436337"/>
              <a:gd name="connsiteX11459" fmla="*/ 6734660 w 12192000"/>
              <a:gd name="connsiteY11459" fmla="*/ 552789 h 1436337"/>
              <a:gd name="connsiteX11460" fmla="*/ 9948488 w 12192000"/>
              <a:gd name="connsiteY11460" fmla="*/ 552349 h 1436337"/>
              <a:gd name="connsiteX11461" fmla="*/ 9957633 w 12192000"/>
              <a:gd name="connsiteY11461" fmla="*/ 560500 h 1436337"/>
              <a:gd name="connsiteX11462" fmla="*/ 9945441 w 12192000"/>
              <a:gd name="connsiteY11462" fmla="*/ 566227 h 1436337"/>
              <a:gd name="connsiteX11463" fmla="*/ 9936297 w 12192000"/>
              <a:gd name="connsiteY11463" fmla="*/ 558076 h 1436337"/>
              <a:gd name="connsiteX11464" fmla="*/ 9948488 w 12192000"/>
              <a:gd name="connsiteY11464" fmla="*/ 552349 h 1436337"/>
              <a:gd name="connsiteX11465" fmla="*/ 4227846 w 12192000"/>
              <a:gd name="connsiteY11465" fmla="*/ 552193 h 1436337"/>
              <a:gd name="connsiteX11466" fmla="*/ 4236337 w 12192000"/>
              <a:gd name="connsiteY11466" fmla="*/ 559867 h 1436337"/>
              <a:gd name="connsiteX11467" fmla="*/ 4224957 w 12192000"/>
              <a:gd name="connsiteY11467" fmla="*/ 565244 h 1436337"/>
              <a:gd name="connsiteX11468" fmla="*/ 4216475 w 12192000"/>
              <a:gd name="connsiteY11468" fmla="*/ 557570 h 1436337"/>
              <a:gd name="connsiteX11469" fmla="*/ 4227846 w 12192000"/>
              <a:gd name="connsiteY11469" fmla="*/ 552193 h 1436337"/>
              <a:gd name="connsiteX11470" fmla="*/ 240479 w 12192000"/>
              <a:gd name="connsiteY11470" fmla="*/ 552128 h 1436337"/>
              <a:gd name="connsiteX11471" fmla="*/ 248708 w 12192000"/>
              <a:gd name="connsiteY11471" fmla="*/ 559398 h 1436337"/>
              <a:gd name="connsiteX11472" fmla="*/ 237736 w 12192000"/>
              <a:gd name="connsiteY11472" fmla="*/ 564465 h 1436337"/>
              <a:gd name="connsiteX11473" fmla="*/ 229507 w 12192000"/>
              <a:gd name="connsiteY11473" fmla="*/ 557195 h 1436337"/>
              <a:gd name="connsiteX11474" fmla="*/ 240479 w 12192000"/>
              <a:gd name="connsiteY11474" fmla="*/ 552128 h 1436337"/>
              <a:gd name="connsiteX11475" fmla="*/ 3510855 w 12192000"/>
              <a:gd name="connsiteY11475" fmla="*/ 551688 h 1436337"/>
              <a:gd name="connsiteX11476" fmla="*/ 3519392 w 12192000"/>
              <a:gd name="connsiteY11476" fmla="*/ 559178 h 1436337"/>
              <a:gd name="connsiteX11477" fmla="*/ 3508108 w 12192000"/>
              <a:gd name="connsiteY11477" fmla="*/ 564244 h 1436337"/>
              <a:gd name="connsiteX11478" fmla="*/ 3499568 w 12192000"/>
              <a:gd name="connsiteY11478" fmla="*/ 556754 h 1436337"/>
              <a:gd name="connsiteX11479" fmla="*/ 3510855 w 12192000"/>
              <a:gd name="connsiteY11479" fmla="*/ 551688 h 1436337"/>
              <a:gd name="connsiteX11480" fmla="*/ 6021425 w 12192000"/>
              <a:gd name="connsiteY11480" fmla="*/ 551467 h 1436337"/>
              <a:gd name="connsiteX11481" fmla="*/ 6029960 w 12192000"/>
              <a:gd name="connsiteY11481" fmla="*/ 558957 h 1436337"/>
              <a:gd name="connsiteX11482" fmla="*/ 6018681 w 12192000"/>
              <a:gd name="connsiteY11482" fmla="*/ 564245 h 1436337"/>
              <a:gd name="connsiteX11483" fmla="*/ 6010147 w 12192000"/>
              <a:gd name="connsiteY11483" fmla="*/ 556755 h 1436337"/>
              <a:gd name="connsiteX11484" fmla="*/ 6021425 w 12192000"/>
              <a:gd name="connsiteY11484" fmla="*/ 551467 h 1436337"/>
              <a:gd name="connsiteX11485" fmla="*/ 4464964 w 12192000"/>
              <a:gd name="connsiteY11485" fmla="*/ 551247 h 1436337"/>
              <a:gd name="connsiteX11486" fmla="*/ 4473199 w 12192000"/>
              <a:gd name="connsiteY11486" fmla="*/ 558517 h 1436337"/>
              <a:gd name="connsiteX11487" fmla="*/ 4462218 w 12192000"/>
              <a:gd name="connsiteY11487" fmla="*/ 563584 h 1436337"/>
              <a:gd name="connsiteX11488" fmla="*/ 4453989 w 12192000"/>
              <a:gd name="connsiteY11488" fmla="*/ 556314 h 1436337"/>
              <a:gd name="connsiteX11489" fmla="*/ 4464964 w 12192000"/>
              <a:gd name="connsiteY11489" fmla="*/ 551247 h 1436337"/>
              <a:gd name="connsiteX11490" fmla="*/ 10184406 w 12192000"/>
              <a:gd name="connsiteY11490" fmla="*/ 551247 h 1436337"/>
              <a:gd name="connsiteX11491" fmla="*/ 10192941 w 12192000"/>
              <a:gd name="connsiteY11491" fmla="*/ 558737 h 1436337"/>
              <a:gd name="connsiteX11492" fmla="*/ 10181663 w 12192000"/>
              <a:gd name="connsiteY11492" fmla="*/ 563804 h 1436337"/>
              <a:gd name="connsiteX11493" fmla="*/ 10173130 w 12192000"/>
              <a:gd name="connsiteY11493" fmla="*/ 556314 h 1436337"/>
              <a:gd name="connsiteX11494" fmla="*/ 10184406 w 12192000"/>
              <a:gd name="connsiteY11494" fmla="*/ 551247 h 1436337"/>
              <a:gd name="connsiteX11495" fmla="*/ 11121671 w 12192000"/>
              <a:gd name="connsiteY11495" fmla="*/ 551027 h 1436337"/>
              <a:gd name="connsiteX11496" fmla="*/ 11129901 w 12192000"/>
              <a:gd name="connsiteY11496" fmla="*/ 558296 h 1436337"/>
              <a:gd name="connsiteX11497" fmla="*/ 11118927 w 12192000"/>
              <a:gd name="connsiteY11497" fmla="*/ 563363 h 1436337"/>
              <a:gd name="connsiteX11498" fmla="*/ 11110698 w 12192000"/>
              <a:gd name="connsiteY11498" fmla="*/ 556093 h 1436337"/>
              <a:gd name="connsiteX11499" fmla="*/ 11121671 w 12192000"/>
              <a:gd name="connsiteY11499" fmla="*/ 551027 h 1436337"/>
              <a:gd name="connsiteX11500" fmla="*/ 663473 w 12192000"/>
              <a:gd name="connsiteY11500" fmla="*/ 550146 h 1436337"/>
              <a:gd name="connsiteX11501" fmla="*/ 672007 w 12192000"/>
              <a:gd name="connsiteY11501" fmla="*/ 557636 h 1436337"/>
              <a:gd name="connsiteX11502" fmla="*/ 660729 w 12192000"/>
              <a:gd name="connsiteY11502" fmla="*/ 562923 h 1436337"/>
              <a:gd name="connsiteX11503" fmla="*/ 652196 w 12192000"/>
              <a:gd name="connsiteY11503" fmla="*/ 555433 h 1436337"/>
              <a:gd name="connsiteX11504" fmla="*/ 663473 w 12192000"/>
              <a:gd name="connsiteY11504" fmla="*/ 550146 h 1436337"/>
              <a:gd name="connsiteX11505" fmla="*/ 5182000 w 12192000"/>
              <a:gd name="connsiteY11505" fmla="*/ 549926 h 1436337"/>
              <a:gd name="connsiteX11506" fmla="*/ 5189927 w 12192000"/>
              <a:gd name="connsiteY11506" fmla="*/ 556975 h 1436337"/>
              <a:gd name="connsiteX11507" fmla="*/ 5179257 w 12192000"/>
              <a:gd name="connsiteY11507" fmla="*/ 561821 h 1436337"/>
              <a:gd name="connsiteX11508" fmla="*/ 5171332 w 12192000"/>
              <a:gd name="connsiteY11508" fmla="*/ 554772 h 1436337"/>
              <a:gd name="connsiteX11509" fmla="*/ 5182000 w 12192000"/>
              <a:gd name="connsiteY11509" fmla="*/ 549926 h 1436337"/>
              <a:gd name="connsiteX11510" fmla="*/ 5632454 w 12192000"/>
              <a:gd name="connsiteY11510" fmla="*/ 549441 h 1436337"/>
              <a:gd name="connsiteX11511" fmla="*/ 5640991 w 12192000"/>
              <a:gd name="connsiteY11511" fmla="*/ 556897 h 1436337"/>
              <a:gd name="connsiteX11512" fmla="*/ 5629661 w 12192000"/>
              <a:gd name="connsiteY11512" fmla="*/ 562057 h 1436337"/>
              <a:gd name="connsiteX11513" fmla="*/ 5621125 w 12192000"/>
              <a:gd name="connsiteY11513" fmla="*/ 554600 h 1436337"/>
              <a:gd name="connsiteX11514" fmla="*/ 5632454 w 12192000"/>
              <a:gd name="connsiteY11514" fmla="*/ 549441 h 1436337"/>
              <a:gd name="connsiteX11515" fmla="*/ 10141126 w 12192000"/>
              <a:gd name="connsiteY11515" fmla="*/ 549264 h 1436337"/>
              <a:gd name="connsiteX11516" fmla="*/ 10149658 w 12192000"/>
              <a:gd name="connsiteY11516" fmla="*/ 556754 h 1436337"/>
              <a:gd name="connsiteX11517" fmla="*/ 10138382 w 12192000"/>
              <a:gd name="connsiteY11517" fmla="*/ 562041 h 1436337"/>
              <a:gd name="connsiteX11518" fmla="*/ 10129847 w 12192000"/>
              <a:gd name="connsiteY11518" fmla="*/ 554551 h 1436337"/>
              <a:gd name="connsiteX11519" fmla="*/ 10141126 w 12192000"/>
              <a:gd name="connsiteY11519" fmla="*/ 549264 h 1436337"/>
              <a:gd name="connsiteX11520" fmla="*/ 4945775 w 12192000"/>
              <a:gd name="connsiteY11520" fmla="*/ 548824 h 1436337"/>
              <a:gd name="connsiteX11521" fmla="*/ 4953700 w 12192000"/>
              <a:gd name="connsiteY11521" fmla="*/ 555653 h 1436337"/>
              <a:gd name="connsiteX11522" fmla="*/ 4943336 w 12192000"/>
              <a:gd name="connsiteY11522" fmla="*/ 560500 h 1436337"/>
              <a:gd name="connsiteX11523" fmla="*/ 4935409 w 12192000"/>
              <a:gd name="connsiteY11523" fmla="*/ 553670 h 1436337"/>
              <a:gd name="connsiteX11524" fmla="*/ 4945775 w 12192000"/>
              <a:gd name="connsiteY11524" fmla="*/ 548824 h 1436337"/>
              <a:gd name="connsiteX11525" fmla="*/ 10095709 w 12192000"/>
              <a:gd name="connsiteY11525" fmla="*/ 548823 h 1436337"/>
              <a:gd name="connsiteX11526" fmla="*/ 10104548 w 12192000"/>
              <a:gd name="connsiteY11526" fmla="*/ 556534 h 1436337"/>
              <a:gd name="connsiteX11527" fmla="*/ 10092965 w 12192000"/>
              <a:gd name="connsiteY11527" fmla="*/ 561821 h 1436337"/>
              <a:gd name="connsiteX11528" fmla="*/ 10084126 w 12192000"/>
              <a:gd name="connsiteY11528" fmla="*/ 554111 h 1436337"/>
              <a:gd name="connsiteX11529" fmla="*/ 10095709 w 12192000"/>
              <a:gd name="connsiteY11529" fmla="*/ 548823 h 1436337"/>
              <a:gd name="connsiteX11530" fmla="*/ 401990 w 12192000"/>
              <a:gd name="connsiteY11530" fmla="*/ 548603 h 1436337"/>
              <a:gd name="connsiteX11531" fmla="*/ 410219 w 12192000"/>
              <a:gd name="connsiteY11531" fmla="*/ 555873 h 1436337"/>
              <a:gd name="connsiteX11532" fmla="*/ 399247 w 12192000"/>
              <a:gd name="connsiteY11532" fmla="*/ 560940 h 1436337"/>
              <a:gd name="connsiteX11533" fmla="*/ 391017 w 12192000"/>
              <a:gd name="connsiteY11533" fmla="*/ 553670 h 1436337"/>
              <a:gd name="connsiteX11534" fmla="*/ 401990 w 12192000"/>
              <a:gd name="connsiteY11534" fmla="*/ 548603 h 1436337"/>
              <a:gd name="connsiteX11535" fmla="*/ 7179062 w 12192000"/>
              <a:gd name="connsiteY11535" fmla="*/ 548383 h 1436337"/>
              <a:gd name="connsiteX11536" fmla="*/ 7186377 w 12192000"/>
              <a:gd name="connsiteY11536" fmla="*/ 554992 h 1436337"/>
              <a:gd name="connsiteX11537" fmla="*/ 7176623 w 12192000"/>
              <a:gd name="connsiteY11537" fmla="*/ 559618 h 1436337"/>
              <a:gd name="connsiteX11538" fmla="*/ 7169308 w 12192000"/>
              <a:gd name="connsiteY11538" fmla="*/ 553009 h 1436337"/>
              <a:gd name="connsiteX11539" fmla="*/ 7179062 w 12192000"/>
              <a:gd name="connsiteY11539" fmla="*/ 548383 h 1436337"/>
              <a:gd name="connsiteX11540" fmla="*/ 7354018 w 12192000"/>
              <a:gd name="connsiteY11540" fmla="*/ 547943 h 1436337"/>
              <a:gd name="connsiteX11541" fmla="*/ 7361638 w 12192000"/>
              <a:gd name="connsiteY11541" fmla="*/ 554552 h 1436337"/>
              <a:gd name="connsiteX11542" fmla="*/ 7351579 w 12192000"/>
              <a:gd name="connsiteY11542" fmla="*/ 559178 h 1436337"/>
              <a:gd name="connsiteX11543" fmla="*/ 7343959 w 12192000"/>
              <a:gd name="connsiteY11543" fmla="*/ 552569 h 1436337"/>
              <a:gd name="connsiteX11544" fmla="*/ 7354018 w 12192000"/>
              <a:gd name="connsiteY11544" fmla="*/ 547943 h 1436337"/>
              <a:gd name="connsiteX11545" fmla="*/ 6136030 w 12192000"/>
              <a:gd name="connsiteY11545" fmla="*/ 547943 h 1436337"/>
              <a:gd name="connsiteX11546" fmla="*/ 6144564 w 12192000"/>
              <a:gd name="connsiteY11546" fmla="*/ 555433 h 1436337"/>
              <a:gd name="connsiteX11547" fmla="*/ 6133287 w 12192000"/>
              <a:gd name="connsiteY11547" fmla="*/ 560500 h 1436337"/>
              <a:gd name="connsiteX11548" fmla="*/ 6124752 w 12192000"/>
              <a:gd name="connsiteY11548" fmla="*/ 553009 h 1436337"/>
              <a:gd name="connsiteX11549" fmla="*/ 6136030 w 12192000"/>
              <a:gd name="connsiteY11549" fmla="*/ 547943 h 1436337"/>
              <a:gd name="connsiteX11550" fmla="*/ 6246368 w 12192000"/>
              <a:gd name="connsiteY11550" fmla="*/ 547722 h 1436337"/>
              <a:gd name="connsiteX11551" fmla="*/ 6254598 w 12192000"/>
              <a:gd name="connsiteY11551" fmla="*/ 554992 h 1436337"/>
              <a:gd name="connsiteX11552" fmla="*/ 6243625 w 12192000"/>
              <a:gd name="connsiteY11552" fmla="*/ 560059 h 1436337"/>
              <a:gd name="connsiteX11553" fmla="*/ 6235395 w 12192000"/>
              <a:gd name="connsiteY11553" fmla="*/ 552789 h 1436337"/>
              <a:gd name="connsiteX11554" fmla="*/ 6246368 w 12192000"/>
              <a:gd name="connsiteY11554" fmla="*/ 547722 h 1436337"/>
              <a:gd name="connsiteX11555" fmla="*/ 59132 w 12192000"/>
              <a:gd name="connsiteY11555" fmla="*/ 547722 h 1436337"/>
              <a:gd name="connsiteX11556" fmla="*/ 67361 w 12192000"/>
              <a:gd name="connsiteY11556" fmla="*/ 554992 h 1436337"/>
              <a:gd name="connsiteX11557" fmla="*/ 56389 w 12192000"/>
              <a:gd name="connsiteY11557" fmla="*/ 560059 h 1436337"/>
              <a:gd name="connsiteX11558" fmla="*/ 48160 w 12192000"/>
              <a:gd name="connsiteY11558" fmla="*/ 552789 h 1436337"/>
              <a:gd name="connsiteX11559" fmla="*/ 59132 w 12192000"/>
              <a:gd name="connsiteY11559" fmla="*/ 547722 h 1436337"/>
              <a:gd name="connsiteX11560" fmla="*/ 3308970 w 12192000"/>
              <a:gd name="connsiteY11560" fmla="*/ 547502 h 1436337"/>
              <a:gd name="connsiteX11561" fmla="*/ 3318420 w 12192000"/>
              <a:gd name="connsiteY11561" fmla="*/ 555873 h 1436337"/>
              <a:gd name="connsiteX11562" fmla="*/ 3305920 w 12192000"/>
              <a:gd name="connsiteY11562" fmla="*/ 561601 h 1436337"/>
              <a:gd name="connsiteX11563" fmla="*/ 3296475 w 12192000"/>
              <a:gd name="connsiteY11563" fmla="*/ 553230 h 1436337"/>
              <a:gd name="connsiteX11564" fmla="*/ 3308970 w 12192000"/>
              <a:gd name="connsiteY11564" fmla="*/ 547502 h 1436337"/>
              <a:gd name="connsiteX11565" fmla="*/ 569293 w 12192000"/>
              <a:gd name="connsiteY11565" fmla="*/ 547502 h 1436337"/>
              <a:gd name="connsiteX11566" fmla="*/ 577828 w 12192000"/>
              <a:gd name="connsiteY11566" fmla="*/ 554992 h 1436337"/>
              <a:gd name="connsiteX11567" fmla="*/ 566550 w 12192000"/>
              <a:gd name="connsiteY11567" fmla="*/ 560279 h 1436337"/>
              <a:gd name="connsiteX11568" fmla="*/ 558016 w 12192000"/>
              <a:gd name="connsiteY11568" fmla="*/ 552789 h 1436337"/>
              <a:gd name="connsiteX11569" fmla="*/ 569293 w 12192000"/>
              <a:gd name="connsiteY11569" fmla="*/ 547502 h 1436337"/>
              <a:gd name="connsiteX11570" fmla="*/ 5399908 w 12192000"/>
              <a:gd name="connsiteY11570" fmla="*/ 547062 h 1436337"/>
              <a:gd name="connsiteX11571" fmla="*/ 5408139 w 12192000"/>
              <a:gd name="connsiteY11571" fmla="*/ 554331 h 1436337"/>
              <a:gd name="connsiteX11572" fmla="*/ 5397165 w 12192000"/>
              <a:gd name="connsiteY11572" fmla="*/ 559398 h 1436337"/>
              <a:gd name="connsiteX11573" fmla="*/ 5388933 w 12192000"/>
              <a:gd name="connsiteY11573" fmla="*/ 552128 h 1436337"/>
              <a:gd name="connsiteX11574" fmla="*/ 5399908 w 12192000"/>
              <a:gd name="connsiteY11574" fmla="*/ 547062 h 1436337"/>
              <a:gd name="connsiteX11575" fmla="*/ 2496149 w 12192000"/>
              <a:gd name="connsiteY11575" fmla="*/ 547061 h 1436337"/>
              <a:gd name="connsiteX11576" fmla="*/ 2504988 w 12192000"/>
              <a:gd name="connsiteY11576" fmla="*/ 554772 h 1436337"/>
              <a:gd name="connsiteX11577" fmla="*/ 2493406 w 12192000"/>
              <a:gd name="connsiteY11577" fmla="*/ 560059 h 1436337"/>
              <a:gd name="connsiteX11578" fmla="*/ 2484566 w 12192000"/>
              <a:gd name="connsiteY11578" fmla="*/ 552349 h 1436337"/>
              <a:gd name="connsiteX11579" fmla="*/ 2496149 w 12192000"/>
              <a:gd name="connsiteY11579" fmla="*/ 547061 h 1436337"/>
              <a:gd name="connsiteX11580" fmla="*/ 4278803 w 12192000"/>
              <a:gd name="connsiteY11580" fmla="*/ 546893 h 1436337"/>
              <a:gd name="connsiteX11581" fmla="*/ 4287338 w 12192000"/>
              <a:gd name="connsiteY11581" fmla="*/ 554350 h 1436337"/>
              <a:gd name="connsiteX11582" fmla="*/ 4276005 w 12192000"/>
              <a:gd name="connsiteY11582" fmla="*/ 559509 h 1436337"/>
              <a:gd name="connsiteX11583" fmla="*/ 4267469 w 12192000"/>
              <a:gd name="connsiteY11583" fmla="*/ 552053 h 1436337"/>
              <a:gd name="connsiteX11584" fmla="*/ 4278803 w 12192000"/>
              <a:gd name="connsiteY11584" fmla="*/ 546893 h 1436337"/>
              <a:gd name="connsiteX11585" fmla="*/ 3343022 w 12192000"/>
              <a:gd name="connsiteY11585" fmla="*/ 546808 h 1436337"/>
              <a:gd name="connsiteX11586" fmla="*/ 3352568 w 12192000"/>
              <a:gd name="connsiteY11586" fmla="*/ 555274 h 1436337"/>
              <a:gd name="connsiteX11587" fmla="*/ 3339844 w 12192000"/>
              <a:gd name="connsiteY11587" fmla="*/ 561164 h 1436337"/>
              <a:gd name="connsiteX11588" fmla="*/ 3330299 w 12192000"/>
              <a:gd name="connsiteY11588" fmla="*/ 552698 h 1436337"/>
              <a:gd name="connsiteX11589" fmla="*/ 3343022 w 12192000"/>
              <a:gd name="connsiteY11589" fmla="*/ 546808 h 1436337"/>
              <a:gd name="connsiteX11590" fmla="*/ 7849930 w 12192000"/>
              <a:gd name="connsiteY11590" fmla="*/ 546180 h 1436337"/>
              <a:gd name="connsiteX11591" fmla="*/ 7858160 w 12192000"/>
              <a:gd name="connsiteY11591" fmla="*/ 553450 h 1436337"/>
              <a:gd name="connsiteX11592" fmla="*/ 7847186 w 12192000"/>
              <a:gd name="connsiteY11592" fmla="*/ 558517 h 1436337"/>
              <a:gd name="connsiteX11593" fmla="*/ 7838957 w 12192000"/>
              <a:gd name="connsiteY11593" fmla="*/ 551247 h 1436337"/>
              <a:gd name="connsiteX11594" fmla="*/ 7849930 w 12192000"/>
              <a:gd name="connsiteY11594" fmla="*/ 546180 h 1436337"/>
              <a:gd name="connsiteX11595" fmla="*/ 7446982 w 12192000"/>
              <a:gd name="connsiteY11595" fmla="*/ 545960 h 1436337"/>
              <a:gd name="connsiteX11596" fmla="*/ 7454602 w 12192000"/>
              <a:gd name="connsiteY11596" fmla="*/ 552789 h 1436337"/>
              <a:gd name="connsiteX11597" fmla="*/ 7444544 w 12192000"/>
              <a:gd name="connsiteY11597" fmla="*/ 557415 h 1436337"/>
              <a:gd name="connsiteX11598" fmla="*/ 7436924 w 12192000"/>
              <a:gd name="connsiteY11598" fmla="*/ 550586 h 1436337"/>
              <a:gd name="connsiteX11599" fmla="*/ 7446982 w 12192000"/>
              <a:gd name="connsiteY11599" fmla="*/ 545960 h 1436337"/>
              <a:gd name="connsiteX11600" fmla="*/ 7094632 w 12192000"/>
              <a:gd name="connsiteY11600" fmla="*/ 545960 h 1436337"/>
              <a:gd name="connsiteX11601" fmla="*/ 7101947 w 12192000"/>
              <a:gd name="connsiteY11601" fmla="*/ 552569 h 1436337"/>
              <a:gd name="connsiteX11602" fmla="*/ 7092193 w 12192000"/>
              <a:gd name="connsiteY11602" fmla="*/ 557195 h 1436337"/>
              <a:gd name="connsiteX11603" fmla="*/ 7084877 w 12192000"/>
              <a:gd name="connsiteY11603" fmla="*/ 550586 h 1436337"/>
              <a:gd name="connsiteX11604" fmla="*/ 7094632 w 12192000"/>
              <a:gd name="connsiteY11604" fmla="*/ 545960 h 1436337"/>
              <a:gd name="connsiteX11605" fmla="*/ 4857672 w 12192000"/>
              <a:gd name="connsiteY11605" fmla="*/ 545960 h 1436337"/>
              <a:gd name="connsiteX11606" fmla="*/ 4865599 w 12192000"/>
              <a:gd name="connsiteY11606" fmla="*/ 552789 h 1436337"/>
              <a:gd name="connsiteX11607" fmla="*/ 4855233 w 12192000"/>
              <a:gd name="connsiteY11607" fmla="*/ 557636 h 1436337"/>
              <a:gd name="connsiteX11608" fmla="*/ 4847307 w 12192000"/>
              <a:gd name="connsiteY11608" fmla="*/ 550806 h 1436337"/>
              <a:gd name="connsiteX11609" fmla="*/ 4857672 w 12192000"/>
              <a:gd name="connsiteY11609" fmla="*/ 545960 h 1436337"/>
              <a:gd name="connsiteX11610" fmla="*/ 3670737 w 12192000"/>
              <a:gd name="connsiteY11610" fmla="*/ 545740 h 1436337"/>
              <a:gd name="connsiteX11611" fmla="*/ 3680493 w 12192000"/>
              <a:gd name="connsiteY11611" fmla="*/ 554331 h 1436337"/>
              <a:gd name="connsiteX11612" fmla="*/ 3667685 w 12192000"/>
              <a:gd name="connsiteY11612" fmla="*/ 560279 h 1436337"/>
              <a:gd name="connsiteX11613" fmla="*/ 3657926 w 12192000"/>
              <a:gd name="connsiteY11613" fmla="*/ 551688 h 1436337"/>
              <a:gd name="connsiteX11614" fmla="*/ 3670737 w 12192000"/>
              <a:gd name="connsiteY11614" fmla="*/ 545740 h 1436337"/>
              <a:gd name="connsiteX11615" fmla="*/ 2770498 w 12192000"/>
              <a:gd name="connsiteY11615" fmla="*/ 545739 h 1436337"/>
              <a:gd name="connsiteX11616" fmla="*/ 2779026 w 12192000"/>
              <a:gd name="connsiteY11616" fmla="*/ 553230 h 1436337"/>
              <a:gd name="connsiteX11617" fmla="*/ 2767759 w 12192000"/>
              <a:gd name="connsiteY11617" fmla="*/ 558517 h 1436337"/>
              <a:gd name="connsiteX11618" fmla="*/ 2759224 w 12192000"/>
              <a:gd name="connsiteY11618" fmla="*/ 551027 h 1436337"/>
              <a:gd name="connsiteX11619" fmla="*/ 2770498 w 12192000"/>
              <a:gd name="connsiteY11619" fmla="*/ 545739 h 1436337"/>
              <a:gd name="connsiteX11620" fmla="*/ 10049378 w 12192000"/>
              <a:gd name="connsiteY11620" fmla="*/ 545519 h 1436337"/>
              <a:gd name="connsiteX11621" fmla="*/ 10058217 w 12192000"/>
              <a:gd name="connsiteY11621" fmla="*/ 553230 h 1436337"/>
              <a:gd name="connsiteX11622" fmla="*/ 10046331 w 12192000"/>
              <a:gd name="connsiteY11622" fmla="*/ 558737 h 1436337"/>
              <a:gd name="connsiteX11623" fmla="*/ 10037492 w 12192000"/>
              <a:gd name="connsiteY11623" fmla="*/ 551027 h 1436337"/>
              <a:gd name="connsiteX11624" fmla="*/ 10049378 w 12192000"/>
              <a:gd name="connsiteY11624" fmla="*/ 545519 h 1436337"/>
              <a:gd name="connsiteX11625" fmla="*/ 11875446 w 12192000"/>
              <a:gd name="connsiteY11625" fmla="*/ 545079 h 1436337"/>
              <a:gd name="connsiteX11626" fmla="*/ 11882762 w 12192000"/>
              <a:gd name="connsiteY11626" fmla="*/ 551688 h 1436337"/>
              <a:gd name="connsiteX11627" fmla="*/ 11873008 w 12192000"/>
              <a:gd name="connsiteY11627" fmla="*/ 556314 h 1436337"/>
              <a:gd name="connsiteX11628" fmla="*/ 11865691 w 12192000"/>
              <a:gd name="connsiteY11628" fmla="*/ 549705 h 1436337"/>
              <a:gd name="connsiteX11629" fmla="*/ 11875446 w 12192000"/>
              <a:gd name="connsiteY11629" fmla="*/ 545079 h 1436337"/>
              <a:gd name="connsiteX11630" fmla="*/ 11759316 w 12192000"/>
              <a:gd name="connsiteY11630" fmla="*/ 545079 h 1436337"/>
              <a:gd name="connsiteX11631" fmla="*/ 11766936 w 12192000"/>
              <a:gd name="connsiteY11631" fmla="*/ 551908 h 1436337"/>
              <a:gd name="connsiteX11632" fmla="*/ 11756879 w 12192000"/>
              <a:gd name="connsiteY11632" fmla="*/ 556534 h 1436337"/>
              <a:gd name="connsiteX11633" fmla="*/ 11749257 w 12192000"/>
              <a:gd name="connsiteY11633" fmla="*/ 549705 h 1436337"/>
              <a:gd name="connsiteX11634" fmla="*/ 11759316 w 12192000"/>
              <a:gd name="connsiteY11634" fmla="*/ 545079 h 1436337"/>
              <a:gd name="connsiteX11635" fmla="*/ 6833721 w 12192000"/>
              <a:gd name="connsiteY11635" fmla="*/ 544859 h 1436337"/>
              <a:gd name="connsiteX11636" fmla="*/ 6841341 w 12192000"/>
              <a:gd name="connsiteY11636" fmla="*/ 551688 h 1436337"/>
              <a:gd name="connsiteX11637" fmla="*/ 6831283 w 12192000"/>
              <a:gd name="connsiteY11637" fmla="*/ 556314 h 1436337"/>
              <a:gd name="connsiteX11638" fmla="*/ 6823663 w 12192000"/>
              <a:gd name="connsiteY11638" fmla="*/ 549485 h 1436337"/>
              <a:gd name="connsiteX11639" fmla="*/ 6833721 w 12192000"/>
              <a:gd name="connsiteY11639" fmla="*/ 544859 h 1436337"/>
              <a:gd name="connsiteX11640" fmla="*/ 3035691 w 12192000"/>
              <a:gd name="connsiteY11640" fmla="*/ 544859 h 1436337"/>
              <a:gd name="connsiteX11641" fmla="*/ 3044224 w 12192000"/>
              <a:gd name="connsiteY11641" fmla="*/ 552349 h 1436337"/>
              <a:gd name="connsiteX11642" fmla="*/ 3032947 w 12192000"/>
              <a:gd name="connsiteY11642" fmla="*/ 557415 h 1436337"/>
              <a:gd name="connsiteX11643" fmla="*/ 3024413 w 12192000"/>
              <a:gd name="connsiteY11643" fmla="*/ 549925 h 1436337"/>
              <a:gd name="connsiteX11644" fmla="*/ 3035691 w 12192000"/>
              <a:gd name="connsiteY11644" fmla="*/ 544859 h 1436337"/>
              <a:gd name="connsiteX11645" fmla="*/ 11289923 w 12192000"/>
              <a:gd name="connsiteY11645" fmla="*/ 544638 h 1436337"/>
              <a:gd name="connsiteX11646" fmla="*/ 11298152 w 12192000"/>
              <a:gd name="connsiteY11646" fmla="*/ 551908 h 1436337"/>
              <a:gd name="connsiteX11647" fmla="*/ 11287179 w 12192000"/>
              <a:gd name="connsiteY11647" fmla="*/ 556975 h 1436337"/>
              <a:gd name="connsiteX11648" fmla="*/ 11278949 w 12192000"/>
              <a:gd name="connsiteY11648" fmla="*/ 549705 h 1436337"/>
              <a:gd name="connsiteX11649" fmla="*/ 11289923 w 12192000"/>
              <a:gd name="connsiteY11649" fmla="*/ 544638 h 1436337"/>
              <a:gd name="connsiteX11650" fmla="*/ 5035400 w 12192000"/>
              <a:gd name="connsiteY11650" fmla="*/ 544638 h 1436337"/>
              <a:gd name="connsiteX11651" fmla="*/ 5043326 w 12192000"/>
              <a:gd name="connsiteY11651" fmla="*/ 551467 h 1436337"/>
              <a:gd name="connsiteX11652" fmla="*/ 5032960 w 12192000"/>
              <a:gd name="connsiteY11652" fmla="*/ 556314 h 1436337"/>
              <a:gd name="connsiteX11653" fmla="*/ 5025035 w 12192000"/>
              <a:gd name="connsiteY11653" fmla="*/ 549485 h 1436337"/>
              <a:gd name="connsiteX11654" fmla="*/ 5035400 w 12192000"/>
              <a:gd name="connsiteY11654" fmla="*/ 544638 h 1436337"/>
              <a:gd name="connsiteX11655" fmla="*/ 11788578 w 12192000"/>
              <a:gd name="connsiteY11655" fmla="*/ 544418 h 1436337"/>
              <a:gd name="connsiteX11656" fmla="*/ 11795893 w 12192000"/>
              <a:gd name="connsiteY11656" fmla="*/ 551027 h 1436337"/>
              <a:gd name="connsiteX11657" fmla="*/ 11786139 w 12192000"/>
              <a:gd name="connsiteY11657" fmla="*/ 555653 h 1436337"/>
              <a:gd name="connsiteX11658" fmla="*/ 11778824 w 12192000"/>
              <a:gd name="connsiteY11658" fmla="*/ 549044 h 1436337"/>
              <a:gd name="connsiteX11659" fmla="*/ 11788578 w 12192000"/>
              <a:gd name="connsiteY11659" fmla="*/ 544418 h 1436337"/>
              <a:gd name="connsiteX11660" fmla="*/ 1249626 w 12192000"/>
              <a:gd name="connsiteY11660" fmla="*/ 544198 h 1436337"/>
              <a:gd name="connsiteX11661" fmla="*/ 1257855 w 12192000"/>
              <a:gd name="connsiteY11661" fmla="*/ 551467 h 1436337"/>
              <a:gd name="connsiteX11662" fmla="*/ 1246882 w 12192000"/>
              <a:gd name="connsiteY11662" fmla="*/ 556534 h 1436337"/>
              <a:gd name="connsiteX11663" fmla="*/ 1238653 w 12192000"/>
              <a:gd name="connsiteY11663" fmla="*/ 549264 h 1436337"/>
              <a:gd name="connsiteX11664" fmla="*/ 1249626 w 12192000"/>
              <a:gd name="connsiteY11664" fmla="*/ 544198 h 1436337"/>
              <a:gd name="connsiteX11665" fmla="*/ 11541688 w 12192000"/>
              <a:gd name="connsiteY11665" fmla="*/ 544197 h 1436337"/>
              <a:gd name="connsiteX11666" fmla="*/ 11550222 w 12192000"/>
              <a:gd name="connsiteY11666" fmla="*/ 551687 h 1436337"/>
              <a:gd name="connsiteX11667" fmla="*/ 11538641 w 12192000"/>
              <a:gd name="connsiteY11667" fmla="*/ 556975 h 1436337"/>
              <a:gd name="connsiteX11668" fmla="*/ 11530106 w 12192000"/>
              <a:gd name="connsiteY11668" fmla="*/ 549485 h 1436337"/>
              <a:gd name="connsiteX11669" fmla="*/ 11541688 w 12192000"/>
              <a:gd name="connsiteY11669" fmla="*/ 544197 h 1436337"/>
              <a:gd name="connsiteX11670" fmla="*/ 10000916 w 12192000"/>
              <a:gd name="connsiteY11670" fmla="*/ 543757 h 1436337"/>
              <a:gd name="connsiteX11671" fmla="*/ 10010060 w 12192000"/>
              <a:gd name="connsiteY11671" fmla="*/ 551688 h 1436337"/>
              <a:gd name="connsiteX11672" fmla="*/ 9998173 w 12192000"/>
              <a:gd name="connsiteY11672" fmla="*/ 557195 h 1436337"/>
              <a:gd name="connsiteX11673" fmla="*/ 9989028 w 12192000"/>
              <a:gd name="connsiteY11673" fmla="*/ 549265 h 1436337"/>
              <a:gd name="connsiteX11674" fmla="*/ 10000916 w 12192000"/>
              <a:gd name="connsiteY11674" fmla="*/ 543757 h 1436337"/>
              <a:gd name="connsiteX11675" fmla="*/ 10655325 w 12192000"/>
              <a:gd name="connsiteY11675" fmla="*/ 543757 h 1436337"/>
              <a:gd name="connsiteX11676" fmla="*/ 10662945 w 12192000"/>
              <a:gd name="connsiteY11676" fmla="*/ 550586 h 1436337"/>
              <a:gd name="connsiteX11677" fmla="*/ 10652581 w 12192000"/>
              <a:gd name="connsiteY11677" fmla="*/ 555433 h 1436337"/>
              <a:gd name="connsiteX11678" fmla="*/ 10644961 w 12192000"/>
              <a:gd name="connsiteY11678" fmla="*/ 548603 h 1436337"/>
              <a:gd name="connsiteX11679" fmla="*/ 10655325 w 12192000"/>
              <a:gd name="connsiteY11679" fmla="*/ 543757 h 1436337"/>
              <a:gd name="connsiteX11680" fmla="*/ 6923638 w 12192000"/>
              <a:gd name="connsiteY11680" fmla="*/ 543537 h 1436337"/>
              <a:gd name="connsiteX11681" fmla="*/ 6931258 w 12192000"/>
              <a:gd name="connsiteY11681" fmla="*/ 550146 h 1436337"/>
              <a:gd name="connsiteX11682" fmla="*/ 6921200 w 12192000"/>
              <a:gd name="connsiteY11682" fmla="*/ 554772 h 1436337"/>
              <a:gd name="connsiteX11683" fmla="*/ 6913579 w 12192000"/>
              <a:gd name="connsiteY11683" fmla="*/ 548163 h 1436337"/>
              <a:gd name="connsiteX11684" fmla="*/ 6923638 w 12192000"/>
              <a:gd name="connsiteY11684" fmla="*/ 543537 h 1436337"/>
              <a:gd name="connsiteX11685" fmla="*/ 7265321 w 12192000"/>
              <a:gd name="connsiteY11685" fmla="*/ 543536 h 1436337"/>
              <a:gd name="connsiteX11686" fmla="*/ 7272636 w 12192000"/>
              <a:gd name="connsiteY11686" fmla="*/ 550146 h 1436337"/>
              <a:gd name="connsiteX11687" fmla="*/ 7262882 w 12192000"/>
              <a:gd name="connsiteY11687" fmla="*/ 554772 h 1436337"/>
              <a:gd name="connsiteX11688" fmla="*/ 7255566 w 12192000"/>
              <a:gd name="connsiteY11688" fmla="*/ 548163 h 1436337"/>
              <a:gd name="connsiteX11689" fmla="*/ 7265321 w 12192000"/>
              <a:gd name="connsiteY11689" fmla="*/ 543536 h 1436337"/>
              <a:gd name="connsiteX11690" fmla="*/ 9737262 w 12192000"/>
              <a:gd name="connsiteY11690" fmla="*/ 543316 h 1436337"/>
              <a:gd name="connsiteX11691" fmla="*/ 9746407 w 12192000"/>
              <a:gd name="connsiteY11691" fmla="*/ 551467 h 1436337"/>
              <a:gd name="connsiteX11692" fmla="*/ 9734214 w 12192000"/>
              <a:gd name="connsiteY11692" fmla="*/ 556975 h 1436337"/>
              <a:gd name="connsiteX11693" fmla="*/ 9725070 w 12192000"/>
              <a:gd name="connsiteY11693" fmla="*/ 548824 h 1436337"/>
              <a:gd name="connsiteX11694" fmla="*/ 9737262 w 12192000"/>
              <a:gd name="connsiteY11694" fmla="*/ 543316 h 1436337"/>
              <a:gd name="connsiteX11695" fmla="*/ 5925717 w 12192000"/>
              <a:gd name="connsiteY11695" fmla="*/ 543316 h 1436337"/>
              <a:gd name="connsiteX11696" fmla="*/ 5934251 w 12192000"/>
              <a:gd name="connsiteY11696" fmla="*/ 550806 h 1436337"/>
              <a:gd name="connsiteX11697" fmla="*/ 5922973 w 12192000"/>
              <a:gd name="connsiteY11697" fmla="*/ 556094 h 1436337"/>
              <a:gd name="connsiteX11698" fmla="*/ 5914439 w 12192000"/>
              <a:gd name="connsiteY11698" fmla="*/ 548604 h 1436337"/>
              <a:gd name="connsiteX11699" fmla="*/ 5925717 w 12192000"/>
              <a:gd name="connsiteY11699" fmla="*/ 543316 h 1436337"/>
              <a:gd name="connsiteX11700" fmla="*/ 6741975 w 12192000"/>
              <a:gd name="connsiteY11700" fmla="*/ 542876 h 1436337"/>
              <a:gd name="connsiteX11701" fmla="*/ 6749596 w 12192000"/>
              <a:gd name="connsiteY11701" fmla="*/ 549705 h 1436337"/>
              <a:gd name="connsiteX11702" fmla="*/ 6739233 w 12192000"/>
              <a:gd name="connsiteY11702" fmla="*/ 554552 h 1436337"/>
              <a:gd name="connsiteX11703" fmla="*/ 6731613 w 12192000"/>
              <a:gd name="connsiteY11703" fmla="*/ 547722 h 1436337"/>
              <a:gd name="connsiteX11704" fmla="*/ 6741975 w 12192000"/>
              <a:gd name="connsiteY11704" fmla="*/ 542876 h 1436337"/>
              <a:gd name="connsiteX11705" fmla="*/ 4641814 w 12192000"/>
              <a:gd name="connsiteY11705" fmla="*/ 542876 h 1436337"/>
              <a:gd name="connsiteX11706" fmla="*/ 4649748 w 12192000"/>
              <a:gd name="connsiteY11706" fmla="*/ 549925 h 1436337"/>
              <a:gd name="connsiteX11707" fmla="*/ 4639071 w 12192000"/>
              <a:gd name="connsiteY11707" fmla="*/ 554772 h 1436337"/>
              <a:gd name="connsiteX11708" fmla="*/ 4631146 w 12192000"/>
              <a:gd name="connsiteY11708" fmla="*/ 547722 h 1436337"/>
              <a:gd name="connsiteX11709" fmla="*/ 4641814 w 12192000"/>
              <a:gd name="connsiteY11709" fmla="*/ 542876 h 1436337"/>
              <a:gd name="connsiteX11710" fmla="*/ 10384966 w 12192000"/>
              <a:gd name="connsiteY11710" fmla="*/ 542656 h 1436337"/>
              <a:gd name="connsiteX11711" fmla="*/ 10392585 w 12192000"/>
              <a:gd name="connsiteY11711" fmla="*/ 549485 h 1436337"/>
              <a:gd name="connsiteX11712" fmla="*/ 10382223 w 12192000"/>
              <a:gd name="connsiteY11712" fmla="*/ 554331 h 1436337"/>
              <a:gd name="connsiteX11713" fmla="*/ 10374602 w 12192000"/>
              <a:gd name="connsiteY11713" fmla="*/ 547502 h 1436337"/>
              <a:gd name="connsiteX11714" fmla="*/ 10384966 w 12192000"/>
              <a:gd name="connsiteY11714" fmla="*/ 542656 h 1436337"/>
              <a:gd name="connsiteX11715" fmla="*/ 333744 w 12192000"/>
              <a:gd name="connsiteY11715" fmla="*/ 541995 h 1436337"/>
              <a:gd name="connsiteX11716" fmla="*/ 341972 w 12192000"/>
              <a:gd name="connsiteY11716" fmla="*/ 549264 h 1436337"/>
              <a:gd name="connsiteX11717" fmla="*/ 331000 w 12192000"/>
              <a:gd name="connsiteY11717" fmla="*/ 554331 h 1436337"/>
              <a:gd name="connsiteX11718" fmla="*/ 322771 w 12192000"/>
              <a:gd name="connsiteY11718" fmla="*/ 547061 h 1436337"/>
              <a:gd name="connsiteX11719" fmla="*/ 333744 w 12192000"/>
              <a:gd name="connsiteY11719" fmla="*/ 541995 h 1436337"/>
              <a:gd name="connsiteX11720" fmla="*/ 9844247 w 12192000"/>
              <a:gd name="connsiteY11720" fmla="*/ 541775 h 1436337"/>
              <a:gd name="connsiteX11721" fmla="*/ 9853392 w 12192000"/>
              <a:gd name="connsiteY11721" fmla="*/ 549926 h 1436337"/>
              <a:gd name="connsiteX11722" fmla="*/ 9841199 w 12192000"/>
              <a:gd name="connsiteY11722" fmla="*/ 555433 h 1436337"/>
              <a:gd name="connsiteX11723" fmla="*/ 9832056 w 12192000"/>
              <a:gd name="connsiteY11723" fmla="*/ 547282 h 1436337"/>
              <a:gd name="connsiteX11724" fmla="*/ 9844247 w 12192000"/>
              <a:gd name="connsiteY11724" fmla="*/ 541775 h 1436337"/>
              <a:gd name="connsiteX11725" fmla="*/ 11901659 w 12192000"/>
              <a:gd name="connsiteY11725" fmla="*/ 541774 h 1436337"/>
              <a:gd name="connsiteX11726" fmla="*/ 11907907 w 12192000"/>
              <a:gd name="connsiteY11726" fmla="*/ 544308 h 1436337"/>
              <a:gd name="connsiteX11727" fmla="*/ 11908607 w 12192000"/>
              <a:gd name="connsiteY11727" fmla="*/ 546191 h 1436337"/>
              <a:gd name="connsiteX11728" fmla="*/ 11908822 w 12192000"/>
              <a:gd name="connsiteY11728" fmla="*/ 545960 h 1436337"/>
              <a:gd name="connsiteX11729" fmla="*/ 11916596 w 12192000"/>
              <a:gd name="connsiteY11729" fmla="*/ 544859 h 1436337"/>
              <a:gd name="connsiteX11730" fmla="*/ 11925434 w 12192000"/>
              <a:gd name="connsiteY11730" fmla="*/ 552789 h 1436337"/>
              <a:gd name="connsiteX11731" fmla="*/ 11913547 w 12192000"/>
              <a:gd name="connsiteY11731" fmla="*/ 558296 h 1436337"/>
              <a:gd name="connsiteX11732" fmla="*/ 11906612 w 12192000"/>
              <a:gd name="connsiteY11732" fmla="*/ 555488 h 1436337"/>
              <a:gd name="connsiteX11733" fmla="*/ 11905605 w 12192000"/>
              <a:gd name="connsiteY11733" fmla="*/ 552781 h 1436337"/>
              <a:gd name="connsiteX11734" fmla="*/ 11898916 w 12192000"/>
              <a:gd name="connsiteY11734" fmla="*/ 553670 h 1436337"/>
              <a:gd name="connsiteX11735" fmla="*/ 11890990 w 12192000"/>
              <a:gd name="connsiteY11735" fmla="*/ 546621 h 1436337"/>
              <a:gd name="connsiteX11736" fmla="*/ 11901659 w 12192000"/>
              <a:gd name="connsiteY11736" fmla="*/ 541774 h 1436337"/>
              <a:gd name="connsiteX11737" fmla="*/ 7543909 w 12192000"/>
              <a:gd name="connsiteY11737" fmla="*/ 541554 h 1436337"/>
              <a:gd name="connsiteX11738" fmla="*/ 7551834 w 12192000"/>
              <a:gd name="connsiteY11738" fmla="*/ 548383 h 1436337"/>
              <a:gd name="connsiteX11739" fmla="*/ 7541471 w 12192000"/>
              <a:gd name="connsiteY11739" fmla="*/ 553230 h 1436337"/>
              <a:gd name="connsiteX11740" fmla="*/ 7533546 w 12192000"/>
              <a:gd name="connsiteY11740" fmla="*/ 546400 h 1436337"/>
              <a:gd name="connsiteX11741" fmla="*/ 7543909 w 12192000"/>
              <a:gd name="connsiteY11741" fmla="*/ 541554 h 1436337"/>
              <a:gd name="connsiteX11742" fmla="*/ 5731820 w 12192000"/>
              <a:gd name="connsiteY11742" fmla="*/ 541113 h 1436337"/>
              <a:gd name="connsiteX11743" fmla="*/ 5740355 w 12192000"/>
              <a:gd name="connsiteY11743" fmla="*/ 548603 h 1436337"/>
              <a:gd name="connsiteX11744" fmla="*/ 5729076 w 12192000"/>
              <a:gd name="connsiteY11744" fmla="*/ 553890 h 1436337"/>
              <a:gd name="connsiteX11745" fmla="*/ 5720541 w 12192000"/>
              <a:gd name="connsiteY11745" fmla="*/ 546400 h 1436337"/>
              <a:gd name="connsiteX11746" fmla="*/ 5731820 w 12192000"/>
              <a:gd name="connsiteY11746" fmla="*/ 541113 h 1436337"/>
              <a:gd name="connsiteX11747" fmla="*/ 3845393 w 12192000"/>
              <a:gd name="connsiteY11747" fmla="*/ 541113 h 1436337"/>
              <a:gd name="connsiteX11748" fmla="*/ 3854847 w 12192000"/>
              <a:gd name="connsiteY11748" fmla="*/ 549484 h 1436337"/>
              <a:gd name="connsiteX11749" fmla="*/ 3842343 w 12192000"/>
              <a:gd name="connsiteY11749" fmla="*/ 555212 h 1436337"/>
              <a:gd name="connsiteX11750" fmla="*/ 3832897 w 12192000"/>
              <a:gd name="connsiteY11750" fmla="*/ 546841 h 1436337"/>
              <a:gd name="connsiteX11751" fmla="*/ 3845393 w 12192000"/>
              <a:gd name="connsiteY11751" fmla="*/ 541113 h 1436337"/>
              <a:gd name="connsiteX11752" fmla="*/ 1914890 w 12192000"/>
              <a:gd name="connsiteY11752" fmla="*/ 540893 h 1436337"/>
              <a:gd name="connsiteX11753" fmla="*/ 1923728 w 12192000"/>
              <a:gd name="connsiteY11753" fmla="*/ 548603 h 1436337"/>
              <a:gd name="connsiteX11754" fmla="*/ 1911841 w 12192000"/>
              <a:gd name="connsiteY11754" fmla="*/ 554111 h 1436337"/>
              <a:gd name="connsiteX11755" fmla="*/ 1903002 w 12192000"/>
              <a:gd name="connsiteY11755" fmla="*/ 546401 h 1436337"/>
              <a:gd name="connsiteX11756" fmla="*/ 1914890 w 12192000"/>
              <a:gd name="connsiteY11756" fmla="*/ 540893 h 1436337"/>
              <a:gd name="connsiteX11757" fmla="*/ 6647182 w 12192000"/>
              <a:gd name="connsiteY11757" fmla="*/ 540673 h 1436337"/>
              <a:gd name="connsiteX11758" fmla="*/ 6655107 w 12192000"/>
              <a:gd name="connsiteY11758" fmla="*/ 547502 h 1436337"/>
              <a:gd name="connsiteX11759" fmla="*/ 6651526 w 12192000"/>
              <a:gd name="connsiteY11759" fmla="*/ 551412 h 1436337"/>
              <a:gd name="connsiteX11760" fmla="*/ 6645317 w 12192000"/>
              <a:gd name="connsiteY11760" fmla="*/ 552269 h 1436337"/>
              <a:gd name="connsiteX11761" fmla="*/ 6646574 w 12192000"/>
              <a:gd name="connsiteY11761" fmla="*/ 555653 h 1436337"/>
              <a:gd name="connsiteX11762" fmla="*/ 6642953 w 12192000"/>
              <a:gd name="connsiteY11762" fmla="*/ 559563 h 1436337"/>
              <a:gd name="connsiteX11763" fmla="*/ 6636635 w 12192000"/>
              <a:gd name="connsiteY11763" fmla="*/ 560402 h 1436337"/>
              <a:gd name="connsiteX11764" fmla="*/ 6638038 w 12192000"/>
              <a:gd name="connsiteY11764" fmla="*/ 563804 h 1436337"/>
              <a:gd name="connsiteX11765" fmla="*/ 6634381 w 12192000"/>
              <a:gd name="connsiteY11765" fmla="*/ 567742 h 1436337"/>
              <a:gd name="connsiteX11766" fmla="*/ 6627312 w 12192000"/>
              <a:gd name="connsiteY11766" fmla="*/ 568833 h 1436337"/>
              <a:gd name="connsiteX11767" fmla="*/ 6628895 w 12192000"/>
              <a:gd name="connsiteY11767" fmla="*/ 572836 h 1436337"/>
              <a:gd name="connsiteX11768" fmla="*/ 6617921 w 12192000"/>
              <a:gd name="connsiteY11768" fmla="*/ 577903 h 1436337"/>
              <a:gd name="connsiteX11769" fmla="*/ 6609692 w 12192000"/>
              <a:gd name="connsiteY11769" fmla="*/ 570633 h 1436337"/>
              <a:gd name="connsiteX11770" fmla="*/ 6613578 w 12192000"/>
              <a:gd name="connsiteY11770" fmla="*/ 566530 h 1436337"/>
              <a:gd name="connsiteX11771" fmla="*/ 6620482 w 12192000"/>
              <a:gd name="connsiteY11771" fmla="*/ 565591 h 1436337"/>
              <a:gd name="connsiteX11772" fmla="*/ 6618836 w 12192000"/>
              <a:gd name="connsiteY11772" fmla="*/ 561601 h 1436337"/>
              <a:gd name="connsiteX11773" fmla="*/ 6622722 w 12192000"/>
              <a:gd name="connsiteY11773" fmla="*/ 557498 h 1436337"/>
              <a:gd name="connsiteX11774" fmla="*/ 6629158 w 12192000"/>
              <a:gd name="connsiteY11774" fmla="*/ 556623 h 1436337"/>
              <a:gd name="connsiteX11775" fmla="*/ 6627980 w 12192000"/>
              <a:gd name="connsiteY11775" fmla="*/ 553450 h 1436337"/>
              <a:gd name="connsiteX11776" fmla="*/ 6631600 w 12192000"/>
              <a:gd name="connsiteY11776" fmla="*/ 549540 h 1436337"/>
              <a:gd name="connsiteX11777" fmla="*/ 6638125 w 12192000"/>
              <a:gd name="connsiteY11777" fmla="*/ 548673 h 1436337"/>
              <a:gd name="connsiteX11778" fmla="*/ 6636819 w 12192000"/>
              <a:gd name="connsiteY11778" fmla="*/ 545519 h 1436337"/>
              <a:gd name="connsiteX11779" fmla="*/ 6647182 w 12192000"/>
              <a:gd name="connsiteY11779" fmla="*/ 540673 h 1436337"/>
              <a:gd name="connsiteX11780" fmla="*/ 3480388 w 12192000"/>
              <a:gd name="connsiteY11780" fmla="*/ 540673 h 1436337"/>
              <a:gd name="connsiteX11781" fmla="*/ 3488617 w 12192000"/>
              <a:gd name="connsiteY11781" fmla="*/ 547943 h 1436337"/>
              <a:gd name="connsiteX11782" fmla="*/ 3477647 w 12192000"/>
              <a:gd name="connsiteY11782" fmla="*/ 553009 h 1436337"/>
              <a:gd name="connsiteX11783" fmla="*/ 3469417 w 12192000"/>
              <a:gd name="connsiteY11783" fmla="*/ 545739 h 1436337"/>
              <a:gd name="connsiteX11784" fmla="*/ 3480388 w 12192000"/>
              <a:gd name="connsiteY11784" fmla="*/ 540673 h 1436337"/>
              <a:gd name="connsiteX11785" fmla="*/ 9479095 w 12192000"/>
              <a:gd name="connsiteY11785" fmla="*/ 540452 h 1436337"/>
              <a:gd name="connsiteX11786" fmla="*/ 9488239 w 12192000"/>
              <a:gd name="connsiteY11786" fmla="*/ 548383 h 1436337"/>
              <a:gd name="connsiteX11787" fmla="*/ 9476352 w 12192000"/>
              <a:gd name="connsiteY11787" fmla="*/ 553890 h 1436337"/>
              <a:gd name="connsiteX11788" fmla="*/ 9467208 w 12192000"/>
              <a:gd name="connsiteY11788" fmla="*/ 545960 h 1436337"/>
              <a:gd name="connsiteX11789" fmla="*/ 9479095 w 12192000"/>
              <a:gd name="connsiteY11789" fmla="*/ 540452 h 1436337"/>
              <a:gd name="connsiteX11790" fmla="*/ 8730197 w 12192000"/>
              <a:gd name="connsiteY11790" fmla="*/ 540452 h 1436337"/>
              <a:gd name="connsiteX11791" fmla="*/ 8738427 w 12192000"/>
              <a:gd name="connsiteY11791" fmla="*/ 547722 h 1436337"/>
              <a:gd name="connsiteX11792" fmla="*/ 8727454 w 12192000"/>
              <a:gd name="connsiteY11792" fmla="*/ 552789 h 1436337"/>
              <a:gd name="connsiteX11793" fmla="*/ 8719225 w 12192000"/>
              <a:gd name="connsiteY11793" fmla="*/ 545519 h 1436337"/>
              <a:gd name="connsiteX11794" fmla="*/ 8730197 w 12192000"/>
              <a:gd name="connsiteY11794" fmla="*/ 540452 h 1436337"/>
              <a:gd name="connsiteX11795" fmla="*/ 5336833 w 12192000"/>
              <a:gd name="connsiteY11795" fmla="*/ 540452 h 1436337"/>
              <a:gd name="connsiteX11796" fmla="*/ 5345065 w 12192000"/>
              <a:gd name="connsiteY11796" fmla="*/ 547502 h 1436337"/>
              <a:gd name="connsiteX11797" fmla="*/ 5334396 w 12192000"/>
              <a:gd name="connsiteY11797" fmla="*/ 552348 h 1436337"/>
              <a:gd name="connsiteX11798" fmla="*/ 5326164 w 12192000"/>
              <a:gd name="connsiteY11798" fmla="*/ 545299 h 1436337"/>
              <a:gd name="connsiteX11799" fmla="*/ 5336833 w 12192000"/>
              <a:gd name="connsiteY11799" fmla="*/ 540452 h 1436337"/>
              <a:gd name="connsiteX11800" fmla="*/ 8956796 w 12192000"/>
              <a:gd name="connsiteY11800" fmla="*/ 540096 h 1436337"/>
              <a:gd name="connsiteX11801" fmla="*/ 8965330 w 12192000"/>
              <a:gd name="connsiteY11801" fmla="*/ 547553 h 1436337"/>
              <a:gd name="connsiteX11802" fmla="*/ 8954001 w 12192000"/>
              <a:gd name="connsiteY11802" fmla="*/ 552712 h 1436337"/>
              <a:gd name="connsiteX11803" fmla="*/ 8945466 w 12192000"/>
              <a:gd name="connsiteY11803" fmla="*/ 545255 h 1436337"/>
              <a:gd name="connsiteX11804" fmla="*/ 8956796 w 12192000"/>
              <a:gd name="connsiteY11804" fmla="*/ 540096 h 1436337"/>
              <a:gd name="connsiteX11805" fmla="*/ 963103 w 12192000"/>
              <a:gd name="connsiteY11805" fmla="*/ 539571 h 1436337"/>
              <a:gd name="connsiteX11806" fmla="*/ 971332 w 12192000"/>
              <a:gd name="connsiteY11806" fmla="*/ 546841 h 1436337"/>
              <a:gd name="connsiteX11807" fmla="*/ 960360 w 12192000"/>
              <a:gd name="connsiteY11807" fmla="*/ 551908 h 1436337"/>
              <a:gd name="connsiteX11808" fmla="*/ 952130 w 12192000"/>
              <a:gd name="connsiteY11808" fmla="*/ 544638 h 1436337"/>
              <a:gd name="connsiteX11809" fmla="*/ 963103 w 12192000"/>
              <a:gd name="connsiteY11809" fmla="*/ 539571 h 1436337"/>
              <a:gd name="connsiteX11810" fmla="*/ 2114527 w 12192000"/>
              <a:gd name="connsiteY11810" fmla="*/ 539351 h 1436337"/>
              <a:gd name="connsiteX11811" fmla="*/ 2123366 w 12192000"/>
              <a:gd name="connsiteY11811" fmla="*/ 547282 h 1436337"/>
              <a:gd name="connsiteX11812" fmla="*/ 2111479 w 12192000"/>
              <a:gd name="connsiteY11812" fmla="*/ 552789 h 1436337"/>
              <a:gd name="connsiteX11813" fmla="*/ 2102640 w 12192000"/>
              <a:gd name="connsiteY11813" fmla="*/ 544859 h 1436337"/>
              <a:gd name="connsiteX11814" fmla="*/ 2114527 w 12192000"/>
              <a:gd name="connsiteY11814" fmla="*/ 539351 h 1436337"/>
              <a:gd name="connsiteX11815" fmla="*/ 5829095 w 12192000"/>
              <a:gd name="connsiteY11815" fmla="*/ 539131 h 1436337"/>
              <a:gd name="connsiteX11816" fmla="*/ 5837629 w 12192000"/>
              <a:gd name="connsiteY11816" fmla="*/ 546621 h 1436337"/>
              <a:gd name="connsiteX11817" fmla="*/ 5826351 w 12192000"/>
              <a:gd name="connsiteY11817" fmla="*/ 551908 h 1436337"/>
              <a:gd name="connsiteX11818" fmla="*/ 5817817 w 12192000"/>
              <a:gd name="connsiteY11818" fmla="*/ 544418 h 1436337"/>
              <a:gd name="connsiteX11819" fmla="*/ 5829095 w 12192000"/>
              <a:gd name="connsiteY11819" fmla="*/ 539131 h 1436337"/>
              <a:gd name="connsiteX11820" fmla="*/ 3382747 w 12192000"/>
              <a:gd name="connsiteY11820" fmla="*/ 539131 h 1436337"/>
              <a:gd name="connsiteX11821" fmla="*/ 3389946 w 12192000"/>
              <a:gd name="connsiteY11821" fmla="*/ 542050 h 1436337"/>
              <a:gd name="connsiteX11822" fmla="*/ 3390589 w 12192000"/>
              <a:gd name="connsiteY11822" fmla="*/ 543779 h 1436337"/>
              <a:gd name="connsiteX11823" fmla="*/ 3392393 w 12192000"/>
              <a:gd name="connsiteY11823" fmla="*/ 544502 h 1436337"/>
              <a:gd name="connsiteX11824" fmla="*/ 3394261 w 12192000"/>
              <a:gd name="connsiteY11824" fmla="*/ 549135 h 1436337"/>
              <a:gd name="connsiteX11825" fmla="*/ 3383283 w 12192000"/>
              <a:gd name="connsiteY11825" fmla="*/ 554112 h 1436337"/>
              <a:gd name="connsiteX11826" fmla="*/ 3380303 w 12192000"/>
              <a:gd name="connsiteY11826" fmla="*/ 552917 h 1436337"/>
              <a:gd name="connsiteX11827" fmla="*/ 3379699 w 12192000"/>
              <a:gd name="connsiteY11827" fmla="*/ 553009 h 1436337"/>
              <a:gd name="connsiteX11828" fmla="*/ 3370555 w 12192000"/>
              <a:gd name="connsiteY11828" fmla="*/ 544859 h 1436337"/>
              <a:gd name="connsiteX11829" fmla="*/ 3382747 w 12192000"/>
              <a:gd name="connsiteY11829" fmla="*/ 539131 h 1436337"/>
              <a:gd name="connsiteX11830" fmla="*/ 6261608 w 12192000"/>
              <a:gd name="connsiteY11830" fmla="*/ 538690 h 1436337"/>
              <a:gd name="connsiteX11831" fmla="*/ 6269838 w 12192000"/>
              <a:gd name="connsiteY11831" fmla="*/ 545739 h 1436337"/>
              <a:gd name="connsiteX11832" fmla="*/ 6259169 w 12192000"/>
              <a:gd name="connsiteY11832" fmla="*/ 550806 h 1436337"/>
              <a:gd name="connsiteX11833" fmla="*/ 6250940 w 12192000"/>
              <a:gd name="connsiteY11833" fmla="*/ 543757 h 1436337"/>
              <a:gd name="connsiteX11834" fmla="*/ 6261608 w 12192000"/>
              <a:gd name="connsiteY11834" fmla="*/ 538690 h 1436337"/>
              <a:gd name="connsiteX11835" fmla="*/ 12034857 w 12192000"/>
              <a:gd name="connsiteY11835" fmla="*/ 538690 h 1436337"/>
              <a:gd name="connsiteX11836" fmla="*/ 12041677 w 12192000"/>
              <a:gd name="connsiteY11836" fmla="*/ 541471 h 1436337"/>
              <a:gd name="connsiteX11837" fmla="*/ 12043278 w 12192000"/>
              <a:gd name="connsiteY11837" fmla="*/ 545376 h 1436337"/>
              <a:gd name="connsiteX11838" fmla="*/ 12045526 w 12192000"/>
              <a:gd name="connsiteY11838" fmla="*/ 545079 h 1436337"/>
              <a:gd name="connsiteX11839" fmla="*/ 12054060 w 12192000"/>
              <a:gd name="connsiteY11839" fmla="*/ 552569 h 1436337"/>
              <a:gd name="connsiteX11840" fmla="*/ 12042477 w 12192000"/>
              <a:gd name="connsiteY11840" fmla="*/ 557856 h 1436337"/>
              <a:gd name="connsiteX11841" fmla="*/ 12035811 w 12192000"/>
              <a:gd name="connsiteY11841" fmla="*/ 555185 h 1436337"/>
              <a:gd name="connsiteX11842" fmla="*/ 12034334 w 12192000"/>
              <a:gd name="connsiteY11842" fmla="*/ 551375 h 1436337"/>
              <a:gd name="connsiteX11843" fmla="*/ 12032115 w 12192000"/>
              <a:gd name="connsiteY11843" fmla="*/ 551687 h 1436337"/>
              <a:gd name="connsiteX11844" fmla="*/ 12028553 w 12192000"/>
              <a:gd name="connsiteY11844" fmla="*/ 550210 h 1436337"/>
              <a:gd name="connsiteX11845" fmla="*/ 12029676 w 12192000"/>
              <a:gd name="connsiteY11845" fmla="*/ 553230 h 1436337"/>
              <a:gd name="connsiteX11846" fmla="*/ 12017789 w 12192000"/>
              <a:gd name="connsiteY11846" fmla="*/ 558737 h 1436337"/>
              <a:gd name="connsiteX11847" fmla="*/ 12008948 w 12192000"/>
              <a:gd name="connsiteY11847" fmla="*/ 550806 h 1436337"/>
              <a:gd name="connsiteX11848" fmla="*/ 12020837 w 12192000"/>
              <a:gd name="connsiteY11848" fmla="*/ 545299 h 1436337"/>
              <a:gd name="connsiteX11849" fmla="*/ 12024488 w 12192000"/>
              <a:gd name="connsiteY11849" fmla="*/ 546778 h 1436337"/>
              <a:gd name="connsiteX11850" fmla="*/ 12023276 w 12192000"/>
              <a:gd name="connsiteY11850" fmla="*/ 543977 h 1436337"/>
              <a:gd name="connsiteX11851" fmla="*/ 12034857 w 12192000"/>
              <a:gd name="connsiteY11851" fmla="*/ 538690 h 1436337"/>
              <a:gd name="connsiteX11852" fmla="*/ 4511017 w 12192000"/>
              <a:gd name="connsiteY11852" fmla="*/ 538250 h 1436337"/>
              <a:gd name="connsiteX11853" fmla="*/ 4518947 w 12192000"/>
              <a:gd name="connsiteY11853" fmla="*/ 545299 h 1436337"/>
              <a:gd name="connsiteX11854" fmla="*/ 4508272 w 12192000"/>
              <a:gd name="connsiteY11854" fmla="*/ 550146 h 1436337"/>
              <a:gd name="connsiteX11855" fmla="*/ 4500352 w 12192000"/>
              <a:gd name="connsiteY11855" fmla="*/ 543096 h 1436337"/>
              <a:gd name="connsiteX11856" fmla="*/ 4511017 w 12192000"/>
              <a:gd name="connsiteY11856" fmla="*/ 538250 h 1436337"/>
              <a:gd name="connsiteX11857" fmla="*/ 7745688 w 12192000"/>
              <a:gd name="connsiteY11857" fmla="*/ 538029 h 1436337"/>
              <a:gd name="connsiteX11858" fmla="*/ 7753613 w 12192000"/>
              <a:gd name="connsiteY11858" fmla="*/ 545079 h 1436337"/>
              <a:gd name="connsiteX11859" fmla="*/ 7742945 w 12192000"/>
              <a:gd name="connsiteY11859" fmla="*/ 549925 h 1436337"/>
              <a:gd name="connsiteX11860" fmla="*/ 7735020 w 12192000"/>
              <a:gd name="connsiteY11860" fmla="*/ 542876 h 1436337"/>
              <a:gd name="connsiteX11861" fmla="*/ 7745688 w 12192000"/>
              <a:gd name="connsiteY11861" fmla="*/ 538029 h 1436337"/>
              <a:gd name="connsiteX11862" fmla="*/ 7643579 w 12192000"/>
              <a:gd name="connsiteY11862" fmla="*/ 538029 h 1436337"/>
              <a:gd name="connsiteX11863" fmla="*/ 7651504 w 12192000"/>
              <a:gd name="connsiteY11863" fmla="*/ 545079 h 1436337"/>
              <a:gd name="connsiteX11864" fmla="*/ 7640836 w 12192000"/>
              <a:gd name="connsiteY11864" fmla="*/ 549925 h 1436337"/>
              <a:gd name="connsiteX11865" fmla="*/ 7632911 w 12192000"/>
              <a:gd name="connsiteY11865" fmla="*/ 542876 h 1436337"/>
              <a:gd name="connsiteX11866" fmla="*/ 7643579 w 12192000"/>
              <a:gd name="connsiteY11866" fmla="*/ 538029 h 1436337"/>
              <a:gd name="connsiteX11867" fmla="*/ 4328382 w 12192000"/>
              <a:gd name="connsiteY11867" fmla="*/ 538029 h 1436337"/>
              <a:gd name="connsiteX11868" fmla="*/ 4336607 w 12192000"/>
              <a:gd name="connsiteY11868" fmla="*/ 545299 h 1436337"/>
              <a:gd name="connsiteX11869" fmla="*/ 4325634 w 12192000"/>
              <a:gd name="connsiteY11869" fmla="*/ 550366 h 1436337"/>
              <a:gd name="connsiteX11870" fmla="*/ 4317402 w 12192000"/>
              <a:gd name="connsiteY11870" fmla="*/ 543096 h 1436337"/>
              <a:gd name="connsiteX11871" fmla="*/ 4328382 w 12192000"/>
              <a:gd name="connsiteY11871" fmla="*/ 538029 h 1436337"/>
              <a:gd name="connsiteX11872" fmla="*/ 11972373 w 12192000"/>
              <a:gd name="connsiteY11872" fmla="*/ 537809 h 1436337"/>
              <a:gd name="connsiteX11873" fmla="*/ 11980603 w 12192000"/>
              <a:gd name="connsiteY11873" fmla="*/ 545079 h 1436337"/>
              <a:gd name="connsiteX11874" fmla="*/ 11969629 w 12192000"/>
              <a:gd name="connsiteY11874" fmla="*/ 550146 h 1436337"/>
              <a:gd name="connsiteX11875" fmla="*/ 11961400 w 12192000"/>
              <a:gd name="connsiteY11875" fmla="*/ 542876 h 1436337"/>
              <a:gd name="connsiteX11876" fmla="*/ 11972373 w 12192000"/>
              <a:gd name="connsiteY11876" fmla="*/ 537809 h 1436337"/>
              <a:gd name="connsiteX11877" fmla="*/ 11727007 w 12192000"/>
              <a:gd name="connsiteY11877" fmla="*/ 537809 h 1436337"/>
              <a:gd name="connsiteX11878" fmla="*/ 11735847 w 12192000"/>
              <a:gd name="connsiteY11878" fmla="*/ 545519 h 1436337"/>
              <a:gd name="connsiteX11879" fmla="*/ 11724265 w 12192000"/>
              <a:gd name="connsiteY11879" fmla="*/ 550806 h 1436337"/>
              <a:gd name="connsiteX11880" fmla="*/ 11715426 w 12192000"/>
              <a:gd name="connsiteY11880" fmla="*/ 543096 h 1436337"/>
              <a:gd name="connsiteX11881" fmla="*/ 11727007 w 12192000"/>
              <a:gd name="connsiteY11881" fmla="*/ 537809 h 1436337"/>
              <a:gd name="connsiteX11882" fmla="*/ 6366460 w 12192000"/>
              <a:gd name="connsiteY11882" fmla="*/ 537809 h 1436337"/>
              <a:gd name="connsiteX11883" fmla="*/ 6374385 w 12192000"/>
              <a:gd name="connsiteY11883" fmla="*/ 544858 h 1436337"/>
              <a:gd name="connsiteX11884" fmla="*/ 6363717 w 12192000"/>
              <a:gd name="connsiteY11884" fmla="*/ 549705 h 1436337"/>
              <a:gd name="connsiteX11885" fmla="*/ 6359845 w 12192000"/>
              <a:gd name="connsiteY11885" fmla="*/ 548135 h 1436337"/>
              <a:gd name="connsiteX11886" fmla="*/ 6361584 w 12192000"/>
              <a:gd name="connsiteY11886" fmla="*/ 552349 h 1436337"/>
              <a:gd name="connsiteX11887" fmla="*/ 6350915 w 12192000"/>
              <a:gd name="connsiteY11887" fmla="*/ 557416 h 1436337"/>
              <a:gd name="connsiteX11888" fmla="*/ 6342685 w 12192000"/>
              <a:gd name="connsiteY11888" fmla="*/ 550146 h 1436337"/>
              <a:gd name="connsiteX11889" fmla="*/ 6353353 w 12192000"/>
              <a:gd name="connsiteY11889" fmla="*/ 545079 h 1436337"/>
              <a:gd name="connsiteX11890" fmla="*/ 6357286 w 12192000"/>
              <a:gd name="connsiteY11890" fmla="*/ 546681 h 1436337"/>
              <a:gd name="connsiteX11891" fmla="*/ 6355792 w 12192000"/>
              <a:gd name="connsiteY11891" fmla="*/ 542656 h 1436337"/>
              <a:gd name="connsiteX11892" fmla="*/ 6366460 w 12192000"/>
              <a:gd name="connsiteY11892" fmla="*/ 537809 h 1436337"/>
              <a:gd name="connsiteX11893" fmla="*/ 1711987 w 12192000"/>
              <a:gd name="connsiteY11893" fmla="*/ 537809 h 1436337"/>
              <a:gd name="connsiteX11894" fmla="*/ 1720217 w 12192000"/>
              <a:gd name="connsiteY11894" fmla="*/ 545079 h 1436337"/>
              <a:gd name="connsiteX11895" fmla="*/ 1709244 w 12192000"/>
              <a:gd name="connsiteY11895" fmla="*/ 550146 h 1436337"/>
              <a:gd name="connsiteX11896" fmla="*/ 1701014 w 12192000"/>
              <a:gd name="connsiteY11896" fmla="*/ 542876 h 1436337"/>
              <a:gd name="connsiteX11897" fmla="*/ 1711987 w 12192000"/>
              <a:gd name="connsiteY11897" fmla="*/ 537809 h 1436337"/>
              <a:gd name="connsiteX11898" fmla="*/ 7945943 w 12192000"/>
              <a:gd name="connsiteY11898" fmla="*/ 537589 h 1436337"/>
              <a:gd name="connsiteX11899" fmla="*/ 7954173 w 12192000"/>
              <a:gd name="connsiteY11899" fmla="*/ 544859 h 1436337"/>
              <a:gd name="connsiteX11900" fmla="*/ 7943199 w 12192000"/>
              <a:gd name="connsiteY11900" fmla="*/ 549926 h 1436337"/>
              <a:gd name="connsiteX11901" fmla="*/ 7934970 w 12192000"/>
              <a:gd name="connsiteY11901" fmla="*/ 542656 h 1436337"/>
              <a:gd name="connsiteX11902" fmla="*/ 7945943 w 12192000"/>
              <a:gd name="connsiteY11902" fmla="*/ 537589 h 1436337"/>
              <a:gd name="connsiteX11903" fmla="*/ 6154014 w 12192000"/>
              <a:gd name="connsiteY11903" fmla="*/ 537148 h 1436337"/>
              <a:gd name="connsiteX11904" fmla="*/ 6162243 w 12192000"/>
              <a:gd name="connsiteY11904" fmla="*/ 544418 h 1436337"/>
              <a:gd name="connsiteX11905" fmla="*/ 6151270 w 12192000"/>
              <a:gd name="connsiteY11905" fmla="*/ 549485 h 1436337"/>
              <a:gd name="connsiteX11906" fmla="*/ 6143040 w 12192000"/>
              <a:gd name="connsiteY11906" fmla="*/ 542215 h 1436337"/>
              <a:gd name="connsiteX11907" fmla="*/ 6154014 w 12192000"/>
              <a:gd name="connsiteY11907" fmla="*/ 537148 h 1436337"/>
              <a:gd name="connsiteX11908" fmla="*/ 3609578 w 12192000"/>
              <a:gd name="connsiteY11908" fmla="*/ 537148 h 1436337"/>
              <a:gd name="connsiteX11909" fmla="*/ 3618101 w 12192000"/>
              <a:gd name="connsiteY11909" fmla="*/ 544638 h 1436337"/>
              <a:gd name="connsiteX11910" fmla="*/ 3606840 w 12192000"/>
              <a:gd name="connsiteY11910" fmla="*/ 549705 h 1436337"/>
              <a:gd name="connsiteX11911" fmla="*/ 3598295 w 12192000"/>
              <a:gd name="connsiteY11911" fmla="*/ 542215 h 1436337"/>
              <a:gd name="connsiteX11912" fmla="*/ 3609578 w 12192000"/>
              <a:gd name="connsiteY11912" fmla="*/ 537148 h 1436337"/>
              <a:gd name="connsiteX11913" fmla="*/ 7011725 w 12192000"/>
              <a:gd name="connsiteY11913" fmla="*/ 536928 h 1436337"/>
              <a:gd name="connsiteX11914" fmla="*/ 7019041 w 12192000"/>
              <a:gd name="connsiteY11914" fmla="*/ 543537 h 1436337"/>
              <a:gd name="connsiteX11915" fmla="*/ 7009287 w 12192000"/>
              <a:gd name="connsiteY11915" fmla="*/ 548163 h 1436337"/>
              <a:gd name="connsiteX11916" fmla="*/ 7001971 w 12192000"/>
              <a:gd name="connsiteY11916" fmla="*/ 541554 h 1436337"/>
              <a:gd name="connsiteX11917" fmla="*/ 7011725 w 12192000"/>
              <a:gd name="connsiteY11917" fmla="*/ 536928 h 1436337"/>
              <a:gd name="connsiteX11918" fmla="*/ 5564493 w 12192000"/>
              <a:gd name="connsiteY11918" fmla="*/ 536707 h 1436337"/>
              <a:gd name="connsiteX11919" fmla="*/ 5573028 w 12192000"/>
              <a:gd name="connsiteY11919" fmla="*/ 544197 h 1436337"/>
              <a:gd name="connsiteX11920" fmla="*/ 5561748 w 12192000"/>
              <a:gd name="connsiteY11920" fmla="*/ 549264 h 1436337"/>
              <a:gd name="connsiteX11921" fmla="*/ 5553518 w 12192000"/>
              <a:gd name="connsiteY11921" fmla="*/ 541774 h 1436337"/>
              <a:gd name="connsiteX11922" fmla="*/ 5564493 w 12192000"/>
              <a:gd name="connsiteY11922" fmla="*/ 536707 h 1436337"/>
              <a:gd name="connsiteX11923" fmla="*/ 6042367 w 12192000"/>
              <a:gd name="connsiteY11923" fmla="*/ 536587 h 1436337"/>
              <a:gd name="connsiteX11924" fmla="*/ 6050902 w 12192000"/>
              <a:gd name="connsiteY11924" fmla="*/ 544043 h 1436337"/>
              <a:gd name="connsiteX11925" fmla="*/ 6039574 w 12192000"/>
              <a:gd name="connsiteY11925" fmla="*/ 549203 h 1436337"/>
              <a:gd name="connsiteX11926" fmla="*/ 6031038 w 12192000"/>
              <a:gd name="connsiteY11926" fmla="*/ 541746 h 1436337"/>
              <a:gd name="connsiteX11927" fmla="*/ 6042367 w 12192000"/>
              <a:gd name="connsiteY11927" fmla="*/ 536587 h 1436337"/>
              <a:gd name="connsiteX11928" fmla="*/ 4770792 w 12192000"/>
              <a:gd name="connsiteY11928" fmla="*/ 536487 h 1436337"/>
              <a:gd name="connsiteX11929" fmla="*/ 4778716 w 12192000"/>
              <a:gd name="connsiteY11929" fmla="*/ 543316 h 1436337"/>
              <a:gd name="connsiteX11930" fmla="*/ 4768351 w 12192000"/>
              <a:gd name="connsiteY11930" fmla="*/ 548163 h 1436337"/>
              <a:gd name="connsiteX11931" fmla="*/ 4760426 w 12192000"/>
              <a:gd name="connsiteY11931" fmla="*/ 541334 h 1436337"/>
              <a:gd name="connsiteX11932" fmla="*/ 4770792 w 12192000"/>
              <a:gd name="connsiteY11932" fmla="*/ 536487 h 1436337"/>
              <a:gd name="connsiteX11933" fmla="*/ 3293870 w 12192000"/>
              <a:gd name="connsiteY11933" fmla="*/ 536267 h 1436337"/>
              <a:gd name="connsiteX11934" fmla="*/ 3302097 w 12192000"/>
              <a:gd name="connsiteY11934" fmla="*/ 543537 h 1436337"/>
              <a:gd name="connsiteX11935" fmla="*/ 3291126 w 12192000"/>
              <a:gd name="connsiteY11935" fmla="*/ 548604 h 1436337"/>
              <a:gd name="connsiteX11936" fmla="*/ 3282899 w 12192000"/>
              <a:gd name="connsiteY11936" fmla="*/ 541334 h 1436337"/>
              <a:gd name="connsiteX11937" fmla="*/ 3293870 w 12192000"/>
              <a:gd name="connsiteY11937" fmla="*/ 536267 h 1436337"/>
              <a:gd name="connsiteX11938" fmla="*/ 11687688 w 12192000"/>
              <a:gd name="connsiteY11938" fmla="*/ 536047 h 1436337"/>
              <a:gd name="connsiteX11939" fmla="*/ 11693556 w 12192000"/>
              <a:gd name="connsiteY11939" fmla="*/ 538442 h 1436337"/>
              <a:gd name="connsiteX11940" fmla="*/ 11694824 w 12192000"/>
              <a:gd name="connsiteY11940" fmla="*/ 541492 h 1436337"/>
              <a:gd name="connsiteX11941" fmla="*/ 11696147 w 12192000"/>
              <a:gd name="connsiteY11941" fmla="*/ 539957 h 1436337"/>
              <a:gd name="connsiteX11942" fmla="*/ 11702623 w 12192000"/>
              <a:gd name="connsiteY11942" fmla="*/ 539131 h 1436337"/>
              <a:gd name="connsiteX11943" fmla="*/ 11709939 w 12192000"/>
              <a:gd name="connsiteY11943" fmla="*/ 545740 h 1436337"/>
              <a:gd name="connsiteX11944" fmla="*/ 11700185 w 12192000"/>
              <a:gd name="connsiteY11944" fmla="*/ 550366 h 1436337"/>
              <a:gd name="connsiteX11945" fmla="*/ 11694356 w 12192000"/>
              <a:gd name="connsiteY11945" fmla="*/ 547970 h 1436337"/>
              <a:gd name="connsiteX11946" fmla="*/ 11693263 w 12192000"/>
              <a:gd name="connsiteY11946" fmla="*/ 544872 h 1436337"/>
              <a:gd name="connsiteX11947" fmla="*/ 11691879 w 12192000"/>
              <a:gd name="connsiteY11947" fmla="*/ 546373 h 1436337"/>
              <a:gd name="connsiteX11948" fmla="*/ 11685249 w 12192000"/>
              <a:gd name="connsiteY11948" fmla="*/ 547282 h 1436337"/>
              <a:gd name="connsiteX11949" fmla="*/ 11677630 w 12192000"/>
              <a:gd name="connsiteY11949" fmla="*/ 540673 h 1436337"/>
              <a:gd name="connsiteX11950" fmla="*/ 11687688 w 12192000"/>
              <a:gd name="connsiteY11950" fmla="*/ 536047 h 1436337"/>
              <a:gd name="connsiteX11951" fmla="*/ 3452863 w 12192000"/>
              <a:gd name="connsiteY11951" fmla="*/ 535606 h 1436337"/>
              <a:gd name="connsiteX11952" fmla="*/ 3462006 w 12192000"/>
              <a:gd name="connsiteY11952" fmla="*/ 543537 h 1436337"/>
              <a:gd name="connsiteX11953" fmla="*/ 3461126 w 12192000"/>
              <a:gd name="connsiteY11953" fmla="*/ 544446 h 1436337"/>
              <a:gd name="connsiteX11954" fmla="*/ 3463173 w 12192000"/>
              <a:gd name="connsiteY11954" fmla="*/ 549485 h 1436337"/>
              <a:gd name="connsiteX11955" fmla="*/ 3450371 w 12192000"/>
              <a:gd name="connsiteY11955" fmla="*/ 555433 h 1436337"/>
              <a:gd name="connsiteX11956" fmla="*/ 3440619 w 12192000"/>
              <a:gd name="connsiteY11956" fmla="*/ 546841 h 1436337"/>
              <a:gd name="connsiteX11957" fmla="*/ 3442272 w 12192000"/>
              <a:gd name="connsiteY11957" fmla="*/ 545095 h 1436337"/>
              <a:gd name="connsiteX11958" fmla="*/ 3440672 w 12192000"/>
              <a:gd name="connsiteY11958" fmla="*/ 541114 h 1436337"/>
              <a:gd name="connsiteX11959" fmla="*/ 3452863 w 12192000"/>
              <a:gd name="connsiteY11959" fmla="*/ 535606 h 1436337"/>
              <a:gd name="connsiteX11960" fmla="*/ 8324202 w 12192000"/>
              <a:gd name="connsiteY11960" fmla="*/ 534725 h 1436337"/>
              <a:gd name="connsiteX11961" fmla="*/ 8332431 w 12192000"/>
              <a:gd name="connsiteY11961" fmla="*/ 541995 h 1436337"/>
              <a:gd name="connsiteX11962" fmla="*/ 8321459 w 12192000"/>
              <a:gd name="connsiteY11962" fmla="*/ 547061 h 1436337"/>
              <a:gd name="connsiteX11963" fmla="*/ 8313228 w 12192000"/>
              <a:gd name="connsiteY11963" fmla="*/ 539792 h 1436337"/>
              <a:gd name="connsiteX11964" fmla="*/ 8324202 w 12192000"/>
              <a:gd name="connsiteY11964" fmla="*/ 534725 h 1436337"/>
              <a:gd name="connsiteX11965" fmla="*/ 5126548 w 12192000"/>
              <a:gd name="connsiteY11965" fmla="*/ 534725 h 1436337"/>
              <a:gd name="connsiteX11966" fmla="*/ 5134475 w 12192000"/>
              <a:gd name="connsiteY11966" fmla="*/ 541554 h 1436337"/>
              <a:gd name="connsiteX11967" fmla="*/ 5124110 w 12192000"/>
              <a:gd name="connsiteY11967" fmla="*/ 546400 h 1436337"/>
              <a:gd name="connsiteX11968" fmla="*/ 5116183 w 12192000"/>
              <a:gd name="connsiteY11968" fmla="*/ 539571 h 1436337"/>
              <a:gd name="connsiteX11969" fmla="*/ 5126548 w 12192000"/>
              <a:gd name="connsiteY11969" fmla="*/ 534725 h 1436337"/>
              <a:gd name="connsiteX11970" fmla="*/ 8229617 w 12192000"/>
              <a:gd name="connsiteY11970" fmla="*/ 534565 h 1436337"/>
              <a:gd name="connsiteX11971" fmla="*/ 8237899 w 12192000"/>
              <a:gd name="connsiteY11971" fmla="*/ 541770 h 1436337"/>
              <a:gd name="connsiteX11972" fmla="*/ 8226920 w 12192000"/>
              <a:gd name="connsiteY11972" fmla="*/ 546747 h 1436337"/>
              <a:gd name="connsiteX11973" fmla="*/ 8218637 w 12192000"/>
              <a:gd name="connsiteY11973" fmla="*/ 539543 h 1436337"/>
              <a:gd name="connsiteX11974" fmla="*/ 8229617 w 12192000"/>
              <a:gd name="connsiteY11974" fmla="*/ 534565 h 1436337"/>
              <a:gd name="connsiteX11975" fmla="*/ 11057664 w 12192000"/>
              <a:gd name="connsiteY11975" fmla="*/ 534505 h 1436337"/>
              <a:gd name="connsiteX11976" fmla="*/ 11065588 w 12192000"/>
              <a:gd name="connsiteY11976" fmla="*/ 541554 h 1436337"/>
              <a:gd name="connsiteX11977" fmla="*/ 11054920 w 12192000"/>
              <a:gd name="connsiteY11977" fmla="*/ 546400 h 1436337"/>
              <a:gd name="connsiteX11978" fmla="*/ 11046996 w 12192000"/>
              <a:gd name="connsiteY11978" fmla="*/ 539351 h 1436337"/>
              <a:gd name="connsiteX11979" fmla="*/ 11057664 w 12192000"/>
              <a:gd name="connsiteY11979" fmla="*/ 534505 h 1436337"/>
              <a:gd name="connsiteX11980" fmla="*/ 11465184 w 12192000"/>
              <a:gd name="connsiteY11980" fmla="*/ 534284 h 1436337"/>
              <a:gd name="connsiteX11981" fmla="*/ 11473718 w 12192000"/>
              <a:gd name="connsiteY11981" fmla="*/ 541774 h 1436337"/>
              <a:gd name="connsiteX11982" fmla="*/ 11462440 w 12192000"/>
              <a:gd name="connsiteY11982" fmla="*/ 546841 h 1436337"/>
              <a:gd name="connsiteX11983" fmla="*/ 11453905 w 12192000"/>
              <a:gd name="connsiteY11983" fmla="*/ 539351 h 1436337"/>
              <a:gd name="connsiteX11984" fmla="*/ 11465184 w 12192000"/>
              <a:gd name="connsiteY11984" fmla="*/ 534284 h 1436337"/>
              <a:gd name="connsiteX11985" fmla="*/ 6558405 w 12192000"/>
              <a:gd name="connsiteY11985" fmla="*/ 534254 h 1436337"/>
              <a:gd name="connsiteX11986" fmla="*/ 6566133 w 12192000"/>
              <a:gd name="connsiteY11986" fmla="*/ 541171 h 1436337"/>
              <a:gd name="connsiteX11987" fmla="*/ 6555805 w 12192000"/>
              <a:gd name="connsiteY11987" fmla="*/ 546000 h 1436337"/>
              <a:gd name="connsiteX11988" fmla="*/ 6555310 w 12192000"/>
              <a:gd name="connsiteY11988" fmla="*/ 545797 h 1436337"/>
              <a:gd name="connsiteX11989" fmla="*/ 6556352 w 12192000"/>
              <a:gd name="connsiteY11989" fmla="*/ 548603 h 1436337"/>
              <a:gd name="connsiteX11990" fmla="*/ 6545684 w 12192000"/>
              <a:gd name="connsiteY11990" fmla="*/ 553450 h 1436337"/>
              <a:gd name="connsiteX11991" fmla="*/ 6545363 w 12192000"/>
              <a:gd name="connsiteY11991" fmla="*/ 553320 h 1436337"/>
              <a:gd name="connsiteX11992" fmla="*/ 6546598 w 12192000"/>
              <a:gd name="connsiteY11992" fmla="*/ 556314 h 1436337"/>
              <a:gd name="connsiteX11993" fmla="*/ 6535625 w 12192000"/>
              <a:gd name="connsiteY11993" fmla="*/ 561381 h 1436337"/>
              <a:gd name="connsiteX11994" fmla="*/ 6534328 w 12192000"/>
              <a:gd name="connsiteY11994" fmla="*/ 560852 h 1436337"/>
              <a:gd name="connsiteX11995" fmla="*/ 6535930 w 12192000"/>
              <a:gd name="connsiteY11995" fmla="*/ 564905 h 1436337"/>
              <a:gd name="connsiteX11996" fmla="*/ 6524956 w 12192000"/>
              <a:gd name="connsiteY11996" fmla="*/ 569972 h 1436337"/>
              <a:gd name="connsiteX11997" fmla="*/ 6516727 w 12192000"/>
              <a:gd name="connsiteY11997" fmla="*/ 562703 h 1436337"/>
              <a:gd name="connsiteX11998" fmla="*/ 6527700 w 12192000"/>
              <a:gd name="connsiteY11998" fmla="*/ 557636 h 1436337"/>
              <a:gd name="connsiteX11999" fmla="*/ 6529086 w 12192000"/>
              <a:gd name="connsiteY11999" fmla="*/ 558208 h 1436337"/>
              <a:gd name="connsiteX12000" fmla="*/ 6527395 w 12192000"/>
              <a:gd name="connsiteY12000" fmla="*/ 554111 h 1436337"/>
              <a:gd name="connsiteX12001" fmla="*/ 6538368 w 12192000"/>
              <a:gd name="connsiteY12001" fmla="*/ 549044 h 1436337"/>
              <a:gd name="connsiteX12002" fmla="*/ 6538807 w 12192000"/>
              <a:gd name="connsiteY12002" fmla="*/ 549222 h 1436337"/>
              <a:gd name="connsiteX12003" fmla="*/ 6537758 w 12192000"/>
              <a:gd name="connsiteY12003" fmla="*/ 546400 h 1436337"/>
              <a:gd name="connsiteX12004" fmla="*/ 6548426 w 12192000"/>
              <a:gd name="connsiteY12004" fmla="*/ 541554 h 1436337"/>
              <a:gd name="connsiteX12005" fmla="*/ 6549145 w 12192000"/>
              <a:gd name="connsiteY12005" fmla="*/ 541845 h 1436337"/>
              <a:gd name="connsiteX12006" fmla="*/ 6548076 w 12192000"/>
              <a:gd name="connsiteY12006" fmla="*/ 539083 h 1436337"/>
              <a:gd name="connsiteX12007" fmla="*/ 6558405 w 12192000"/>
              <a:gd name="connsiteY12007" fmla="*/ 534254 h 1436337"/>
              <a:gd name="connsiteX12008" fmla="*/ 2016079 w 12192000"/>
              <a:gd name="connsiteY12008" fmla="*/ 534064 h 1436337"/>
              <a:gd name="connsiteX12009" fmla="*/ 2024918 w 12192000"/>
              <a:gd name="connsiteY12009" fmla="*/ 541774 h 1436337"/>
              <a:gd name="connsiteX12010" fmla="*/ 2013031 w 12192000"/>
              <a:gd name="connsiteY12010" fmla="*/ 547282 h 1436337"/>
              <a:gd name="connsiteX12011" fmla="*/ 2004192 w 12192000"/>
              <a:gd name="connsiteY12011" fmla="*/ 539572 h 1436337"/>
              <a:gd name="connsiteX12012" fmla="*/ 2016079 w 12192000"/>
              <a:gd name="connsiteY12012" fmla="*/ 534064 h 1436337"/>
              <a:gd name="connsiteX12013" fmla="*/ 8041041 w 12192000"/>
              <a:gd name="connsiteY12013" fmla="*/ 533844 h 1436337"/>
              <a:gd name="connsiteX12014" fmla="*/ 8049270 w 12192000"/>
              <a:gd name="connsiteY12014" fmla="*/ 541113 h 1436337"/>
              <a:gd name="connsiteX12015" fmla="*/ 8038297 w 12192000"/>
              <a:gd name="connsiteY12015" fmla="*/ 546180 h 1436337"/>
              <a:gd name="connsiteX12016" fmla="*/ 8030067 w 12192000"/>
              <a:gd name="connsiteY12016" fmla="*/ 538910 h 1436337"/>
              <a:gd name="connsiteX12017" fmla="*/ 8041041 w 12192000"/>
              <a:gd name="connsiteY12017" fmla="*/ 533844 h 1436337"/>
              <a:gd name="connsiteX12018" fmla="*/ 10900385 w 12192000"/>
              <a:gd name="connsiteY12018" fmla="*/ 533403 h 1436337"/>
              <a:gd name="connsiteX12019" fmla="*/ 10908310 w 12192000"/>
              <a:gd name="connsiteY12019" fmla="*/ 540452 h 1436337"/>
              <a:gd name="connsiteX12020" fmla="*/ 10897947 w 12192000"/>
              <a:gd name="connsiteY12020" fmla="*/ 545299 h 1436337"/>
              <a:gd name="connsiteX12021" fmla="*/ 10890023 w 12192000"/>
              <a:gd name="connsiteY12021" fmla="*/ 538250 h 1436337"/>
              <a:gd name="connsiteX12022" fmla="*/ 10900385 w 12192000"/>
              <a:gd name="connsiteY12022" fmla="*/ 533403 h 1436337"/>
              <a:gd name="connsiteX12023" fmla="*/ 8135529 w 12192000"/>
              <a:gd name="connsiteY12023" fmla="*/ 533403 h 1436337"/>
              <a:gd name="connsiteX12024" fmla="*/ 8143759 w 12192000"/>
              <a:gd name="connsiteY12024" fmla="*/ 540673 h 1436337"/>
              <a:gd name="connsiteX12025" fmla="*/ 8132786 w 12192000"/>
              <a:gd name="connsiteY12025" fmla="*/ 545740 h 1436337"/>
              <a:gd name="connsiteX12026" fmla="*/ 8124556 w 12192000"/>
              <a:gd name="connsiteY12026" fmla="*/ 538470 h 1436337"/>
              <a:gd name="connsiteX12027" fmla="*/ 8135529 w 12192000"/>
              <a:gd name="connsiteY12027" fmla="*/ 533403 h 1436337"/>
              <a:gd name="connsiteX12028" fmla="*/ 3584279 w 12192000"/>
              <a:gd name="connsiteY12028" fmla="*/ 533182 h 1436337"/>
              <a:gd name="connsiteX12029" fmla="*/ 3593094 w 12192000"/>
              <a:gd name="connsiteY12029" fmla="*/ 540893 h 1436337"/>
              <a:gd name="connsiteX12030" fmla="*/ 3581529 w 12192000"/>
              <a:gd name="connsiteY12030" fmla="*/ 546180 h 1436337"/>
              <a:gd name="connsiteX12031" fmla="*/ 3579782 w 12192000"/>
              <a:gd name="connsiteY12031" fmla="*/ 545461 h 1436337"/>
              <a:gd name="connsiteX12032" fmla="*/ 3572767 w 12192000"/>
              <a:gd name="connsiteY12032" fmla="*/ 546401 h 1436337"/>
              <a:gd name="connsiteX12033" fmla="*/ 3569920 w 12192000"/>
              <a:gd name="connsiteY12033" fmla="*/ 545245 h 1436337"/>
              <a:gd name="connsiteX12034" fmla="*/ 3572002 w 12192000"/>
              <a:gd name="connsiteY12034" fmla="*/ 550366 h 1436337"/>
              <a:gd name="connsiteX12035" fmla="*/ 3559194 w 12192000"/>
              <a:gd name="connsiteY12035" fmla="*/ 556314 h 1436337"/>
              <a:gd name="connsiteX12036" fmla="*/ 3554259 w 12192000"/>
              <a:gd name="connsiteY12036" fmla="*/ 554303 h 1436337"/>
              <a:gd name="connsiteX12037" fmla="*/ 3554439 w 12192000"/>
              <a:gd name="connsiteY12037" fmla="*/ 554772 h 1436337"/>
              <a:gd name="connsiteX12038" fmla="*/ 3542841 w 12192000"/>
              <a:gd name="connsiteY12038" fmla="*/ 560059 h 1436337"/>
              <a:gd name="connsiteX12039" fmla="*/ 3534311 w 12192000"/>
              <a:gd name="connsiteY12039" fmla="*/ 552569 h 1436337"/>
              <a:gd name="connsiteX12040" fmla="*/ 3545892 w 12192000"/>
              <a:gd name="connsiteY12040" fmla="*/ 547282 h 1436337"/>
              <a:gd name="connsiteX12041" fmla="*/ 3549914 w 12192000"/>
              <a:gd name="connsiteY12041" fmla="*/ 548891 h 1436337"/>
              <a:gd name="connsiteX12042" fmla="*/ 3549435 w 12192000"/>
              <a:gd name="connsiteY12042" fmla="*/ 547722 h 1436337"/>
              <a:gd name="connsiteX12043" fmla="*/ 3562239 w 12192000"/>
              <a:gd name="connsiteY12043" fmla="*/ 541774 h 1436337"/>
              <a:gd name="connsiteX12044" fmla="*/ 3566099 w 12192000"/>
              <a:gd name="connsiteY12044" fmla="*/ 543346 h 1436337"/>
              <a:gd name="connsiteX12045" fmla="*/ 3564540 w 12192000"/>
              <a:gd name="connsiteY12045" fmla="*/ 539131 h 1436337"/>
              <a:gd name="connsiteX12046" fmla="*/ 3575501 w 12192000"/>
              <a:gd name="connsiteY12046" fmla="*/ 534064 h 1436337"/>
              <a:gd name="connsiteX12047" fmla="*/ 3576386 w 12192000"/>
              <a:gd name="connsiteY12047" fmla="*/ 534424 h 1436337"/>
              <a:gd name="connsiteX12048" fmla="*/ 3576544 w 12192000"/>
              <a:gd name="connsiteY12048" fmla="*/ 534256 h 1436337"/>
              <a:gd name="connsiteX12049" fmla="*/ 3584279 w 12192000"/>
              <a:gd name="connsiteY12049" fmla="*/ 533182 h 1436337"/>
              <a:gd name="connsiteX12050" fmla="*/ 5276503 w 12192000"/>
              <a:gd name="connsiteY12050" fmla="*/ 532742 h 1436337"/>
              <a:gd name="connsiteX12051" fmla="*/ 5284430 w 12192000"/>
              <a:gd name="connsiteY12051" fmla="*/ 539792 h 1436337"/>
              <a:gd name="connsiteX12052" fmla="*/ 5273760 w 12192000"/>
              <a:gd name="connsiteY12052" fmla="*/ 544638 h 1436337"/>
              <a:gd name="connsiteX12053" fmla="*/ 5265835 w 12192000"/>
              <a:gd name="connsiteY12053" fmla="*/ 537589 h 1436337"/>
              <a:gd name="connsiteX12054" fmla="*/ 5276503 w 12192000"/>
              <a:gd name="connsiteY12054" fmla="*/ 532742 h 1436337"/>
              <a:gd name="connsiteX12055" fmla="*/ 8419299 w 12192000"/>
              <a:gd name="connsiteY12055" fmla="*/ 532522 h 1436337"/>
              <a:gd name="connsiteX12056" fmla="*/ 8427528 w 12192000"/>
              <a:gd name="connsiteY12056" fmla="*/ 539792 h 1436337"/>
              <a:gd name="connsiteX12057" fmla="*/ 8416556 w 12192000"/>
              <a:gd name="connsiteY12057" fmla="*/ 544859 h 1436337"/>
              <a:gd name="connsiteX12058" fmla="*/ 8408327 w 12192000"/>
              <a:gd name="connsiteY12058" fmla="*/ 537589 h 1436337"/>
              <a:gd name="connsiteX12059" fmla="*/ 8419299 w 12192000"/>
              <a:gd name="connsiteY12059" fmla="*/ 532522 h 1436337"/>
              <a:gd name="connsiteX12060" fmla="*/ 3909129 w 12192000"/>
              <a:gd name="connsiteY12060" fmla="*/ 532522 h 1436337"/>
              <a:gd name="connsiteX12061" fmla="*/ 3918580 w 12192000"/>
              <a:gd name="connsiteY12061" fmla="*/ 540673 h 1436337"/>
              <a:gd name="connsiteX12062" fmla="*/ 3906078 w 12192000"/>
              <a:gd name="connsiteY12062" fmla="*/ 546401 h 1436337"/>
              <a:gd name="connsiteX12063" fmla="*/ 3896630 w 12192000"/>
              <a:gd name="connsiteY12063" fmla="*/ 538250 h 1436337"/>
              <a:gd name="connsiteX12064" fmla="*/ 3909129 w 12192000"/>
              <a:gd name="connsiteY12064" fmla="*/ 532522 h 1436337"/>
              <a:gd name="connsiteX12065" fmla="*/ 7352799 w 12192000"/>
              <a:gd name="connsiteY12065" fmla="*/ 532302 h 1436337"/>
              <a:gd name="connsiteX12066" fmla="*/ 7360114 w 12192000"/>
              <a:gd name="connsiteY12066" fmla="*/ 538910 h 1436337"/>
              <a:gd name="connsiteX12067" fmla="*/ 7350360 w 12192000"/>
              <a:gd name="connsiteY12067" fmla="*/ 543536 h 1436337"/>
              <a:gd name="connsiteX12068" fmla="*/ 7343045 w 12192000"/>
              <a:gd name="connsiteY12068" fmla="*/ 536928 h 1436337"/>
              <a:gd name="connsiteX12069" fmla="*/ 7352799 w 12192000"/>
              <a:gd name="connsiteY12069" fmla="*/ 532302 h 1436337"/>
              <a:gd name="connsiteX12070" fmla="*/ 6468873 w 12192000"/>
              <a:gd name="connsiteY12070" fmla="*/ 532302 h 1436337"/>
              <a:gd name="connsiteX12071" fmla="*/ 6476798 w 12192000"/>
              <a:gd name="connsiteY12071" fmla="*/ 539131 h 1436337"/>
              <a:gd name="connsiteX12072" fmla="*/ 6466435 w 12192000"/>
              <a:gd name="connsiteY12072" fmla="*/ 543977 h 1436337"/>
              <a:gd name="connsiteX12073" fmla="*/ 6464104 w 12192000"/>
              <a:gd name="connsiteY12073" fmla="*/ 543025 h 1436337"/>
              <a:gd name="connsiteX12074" fmla="*/ 6465521 w 12192000"/>
              <a:gd name="connsiteY12074" fmla="*/ 546841 h 1436337"/>
              <a:gd name="connsiteX12075" fmla="*/ 6454852 w 12192000"/>
              <a:gd name="connsiteY12075" fmla="*/ 551687 h 1436337"/>
              <a:gd name="connsiteX12076" fmla="*/ 6452445 w 12192000"/>
              <a:gd name="connsiteY12076" fmla="*/ 550711 h 1436337"/>
              <a:gd name="connsiteX12077" fmla="*/ 6453938 w 12192000"/>
              <a:gd name="connsiteY12077" fmla="*/ 554331 h 1436337"/>
              <a:gd name="connsiteX12078" fmla="*/ 6443270 w 12192000"/>
              <a:gd name="connsiteY12078" fmla="*/ 559398 h 1436337"/>
              <a:gd name="connsiteX12079" fmla="*/ 6435040 w 12192000"/>
              <a:gd name="connsiteY12079" fmla="*/ 552128 h 1436337"/>
              <a:gd name="connsiteX12080" fmla="*/ 6445709 w 12192000"/>
              <a:gd name="connsiteY12080" fmla="*/ 547062 h 1436337"/>
              <a:gd name="connsiteX12081" fmla="*/ 6448205 w 12192000"/>
              <a:gd name="connsiteY12081" fmla="*/ 548079 h 1436337"/>
              <a:gd name="connsiteX12082" fmla="*/ 6446928 w 12192000"/>
              <a:gd name="connsiteY12082" fmla="*/ 544638 h 1436337"/>
              <a:gd name="connsiteX12083" fmla="*/ 6457596 w 12192000"/>
              <a:gd name="connsiteY12083" fmla="*/ 539792 h 1436337"/>
              <a:gd name="connsiteX12084" fmla="*/ 6460010 w 12192000"/>
              <a:gd name="connsiteY12084" fmla="*/ 540770 h 1436337"/>
              <a:gd name="connsiteX12085" fmla="*/ 6458510 w 12192000"/>
              <a:gd name="connsiteY12085" fmla="*/ 537148 h 1436337"/>
              <a:gd name="connsiteX12086" fmla="*/ 6468873 w 12192000"/>
              <a:gd name="connsiteY12086" fmla="*/ 532302 h 1436337"/>
              <a:gd name="connsiteX12087" fmla="*/ 10218849 w 12192000"/>
              <a:gd name="connsiteY12087" fmla="*/ 532082 h 1436337"/>
              <a:gd name="connsiteX12088" fmla="*/ 10226773 w 12192000"/>
              <a:gd name="connsiteY12088" fmla="*/ 539131 h 1436337"/>
              <a:gd name="connsiteX12089" fmla="*/ 10216105 w 12192000"/>
              <a:gd name="connsiteY12089" fmla="*/ 543977 h 1436337"/>
              <a:gd name="connsiteX12090" fmla="*/ 10208181 w 12192000"/>
              <a:gd name="connsiteY12090" fmla="*/ 536928 h 1436337"/>
              <a:gd name="connsiteX12091" fmla="*/ 10218849 w 12192000"/>
              <a:gd name="connsiteY12091" fmla="*/ 532082 h 1436337"/>
              <a:gd name="connsiteX12092" fmla="*/ 7443934 w 12192000"/>
              <a:gd name="connsiteY12092" fmla="*/ 531861 h 1436337"/>
              <a:gd name="connsiteX12093" fmla="*/ 7451554 w 12192000"/>
              <a:gd name="connsiteY12093" fmla="*/ 538470 h 1436337"/>
              <a:gd name="connsiteX12094" fmla="*/ 7441496 w 12192000"/>
              <a:gd name="connsiteY12094" fmla="*/ 543096 h 1436337"/>
              <a:gd name="connsiteX12095" fmla="*/ 7433875 w 12192000"/>
              <a:gd name="connsiteY12095" fmla="*/ 536487 h 1436337"/>
              <a:gd name="connsiteX12096" fmla="*/ 7443934 w 12192000"/>
              <a:gd name="connsiteY12096" fmla="*/ 531861 h 1436337"/>
              <a:gd name="connsiteX12097" fmla="*/ 11221341 w 12192000"/>
              <a:gd name="connsiteY12097" fmla="*/ 531641 h 1436337"/>
              <a:gd name="connsiteX12098" fmla="*/ 11229571 w 12192000"/>
              <a:gd name="connsiteY12098" fmla="*/ 538910 h 1436337"/>
              <a:gd name="connsiteX12099" fmla="*/ 11218599 w 12192000"/>
              <a:gd name="connsiteY12099" fmla="*/ 543977 h 1436337"/>
              <a:gd name="connsiteX12100" fmla="*/ 11210368 w 12192000"/>
              <a:gd name="connsiteY12100" fmla="*/ 536707 h 1436337"/>
              <a:gd name="connsiteX12101" fmla="*/ 11221341 w 12192000"/>
              <a:gd name="connsiteY12101" fmla="*/ 531641 h 1436337"/>
              <a:gd name="connsiteX12102" fmla="*/ 6655717 w 12192000"/>
              <a:gd name="connsiteY12102" fmla="*/ 531200 h 1436337"/>
              <a:gd name="connsiteX12103" fmla="*/ 6663337 w 12192000"/>
              <a:gd name="connsiteY12103" fmla="*/ 538029 h 1436337"/>
              <a:gd name="connsiteX12104" fmla="*/ 6652974 w 12192000"/>
              <a:gd name="connsiteY12104" fmla="*/ 542876 h 1436337"/>
              <a:gd name="connsiteX12105" fmla="*/ 6645354 w 12192000"/>
              <a:gd name="connsiteY12105" fmla="*/ 536047 h 1436337"/>
              <a:gd name="connsiteX12106" fmla="*/ 6655717 w 12192000"/>
              <a:gd name="connsiteY12106" fmla="*/ 531200 h 1436337"/>
              <a:gd name="connsiteX12107" fmla="*/ 6276544 w 12192000"/>
              <a:gd name="connsiteY12107" fmla="*/ 531200 h 1436337"/>
              <a:gd name="connsiteX12108" fmla="*/ 6284469 w 12192000"/>
              <a:gd name="connsiteY12108" fmla="*/ 538249 h 1436337"/>
              <a:gd name="connsiteX12109" fmla="*/ 6273801 w 12192000"/>
              <a:gd name="connsiteY12109" fmla="*/ 543096 h 1436337"/>
              <a:gd name="connsiteX12110" fmla="*/ 6265876 w 12192000"/>
              <a:gd name="connsiteY12110" fmla="*/ 536047 h 1436337"/>
              <a:gd name="connsiteX12111" fmla="*/ 6276544 w 12192000"/>
              <a:gd name="connsiteY12111" fmla="*/ 531200 h 1436337"/>
              <a:gd name="connsiteX12112" fmla="*/ 4081402 w 12192000"/>
              <a:gd name="connsiteY12112" fmla="*/ 531200 h 1436337"/>
              <a:gd name="connsiteX12113" fmla="*/ 4090243 w 12192000"/>
              <a:gd name="connsiteY12113" fmla="*/ 538910 h 1436337"/>
              <a:gd name="connsiteX12114" fmla="*/ 4078658 w 12192000"/>
              <a:gd name="connsiteY12114" fmla="*/ 544197 h 1436337"/>
              <a:gd name="connsiteX12115" fmla="*/ 4069816 w 12192000"/>
              <a:gd name="connsiteY12115" fmla="*/ 536487 h 1436337"/>
              <a:gd name="connsiteX12116" fmla="*/ 4081402 w 12192000"/>
              <a:gd name="connsiteY12116" fmla="*/ 531200 h 1436337"/>
              <a:gd name="connsiteX12117" fmla="*/ 10259083 w 12192000"/>
              <a:gd name="connsiteY12117" fmla="*/ 530539 h 1436337"/>
              <a:gd name="connsiteX12118" fmla="*/ 10267007 w 12192000"/>
              <a:gd name="connsiteY12118" fmla="*/ 537369 h 1436337"/>
              <a:gd name="connsiteX12119" fmla="*/ 10256645 w 12192000"/>
              <a:gd name="connsiteY12119" fmla="*/ 542215 h 1436337"/>
              <a:gd name="connsiteX12120" fmla="*/ 10248720 w 12192000"/>
              <a:gd name="connsiteY12120" fmla="*/ 535386 h 1436337"/>
              <a:gd name="connsiteX12121" fmla="*/ 10259083 w 12192000"/>
              <a:gd name="connsiteY12121" fmla="*/ 530539 h 1436337"/>
              <a:gd name="connsiteX12122" fmla="*/ 3419606 w 12192000"/>
              <a:gd name="connsiteY12122" fmla="*/ 530539 h 1436337"/>
              <a:gd name="connsiteX12123" fmla="*/ 3429055 w 12192000"/>
              <a:gd name="connsiteY12123" fmla="*/ 538911 h 1436337"/>
              <a:gd name="connsiteX12124" fmla="*/ 3416558 w 12192000"/>
              <a:gd name="connsiteY12124" fmla="*/ 544638 h 1436337"/>
              <a:gd name="connsiteX12125" fmla="*/ 3407110 w 12192000"/>
              <a:gd name="connsiteY12125" fmla="*/ 536267 h 1436337"/>
              <a:gd name="connsiteX12126" fmla="*/ 3419606 w 12192000"/>
              <a:gd name="connsiteY12126" fmla="*/ 530539 h 1436337"/>
              <a:gd name="connsiteX12127" fmla="*/ 6379261 w 12192000"/>
              <a:gd name="connsiteY12127" fmla="*/ 530319 h 1436337"/>
              <a:gd name="connsiteX12128" fmla="*/ 6387187 w 12192000"/>
              <a:gd name="connsiteY12128" fmla="*/ 537148 h 1436337"/>
              <a:gd name="connsiteX12129" fmla="*/ 6376824 w 12192000"/>
              <a:gd name="connsiteY12129" fmla="*/ 541995 h 1436337"/>
              <a:gd name="connsiteX12130" fmla="*/ 6368899 w 12192000"/>
              <a:gd name="connsiteY12130" fmla="*/ 535165 h 1436337"/>
              <a:gd name="connsiteX12131" fmla="*/ 6379261 w 12192000"/>
              <a:gd name="connsiteY12131" fmla="*/ 530319 h 1436337"/>
              <a:gd name="connsiteX12132" fmla="*/ 4134772 w 12192000"/>
              <a:gd name="connsiteY12132" fmla="*/ 530319 h 1436337"/>
              <a:gd name="connsiteX12133" fmla="*/ 4143299 w 12192000"/>
              <a:gd name="connsiteY12133" fmla="*/ 538029 h 1436337"/>
              <a:gd name="connsiteX12134" fmla="*/ 4131725 w 12192000"/>
              <a:gd name="connsiteY12134" fmla="*/ 543316 h 1436337"/>
              <a:gd name="connsiteX12135" fmla="*/ 4123186 w 12192000"/>
              <a:gd name="connsiteY12135" fmla="*/ 535606 h 1436337"/>
              <a:gd name="connsiteX12136" fmla="*/ 4134772 w 12192000"/>
              <a:gd name="connsiteY12136" fmla="*/ 530319 h 1436337"/>
              <a:gd name="connsiteX12137" fmla="*/ 4026230 w 12192000"/>
              <a:gd name="connsiteY12137" fmla="*/ 530319 h 1436337"/>
              <a:gd name="connsiteX12138" fmla="*/ 4035083 w 12192000"/>
              <a:gd name="connsiteY12138" fmla="*/ 538249 h 1436337"/>
              <a:gd name="connsiteX12139" fmla="*/ 4023192 w 12192000"/>
              <a:gd name="connsiteY12139" fmla="*/ 543757 h 1436337"/>
              <a:gd name="connsiteX12140" fmla="*/ 4014341 w 12192000"/>
              <a:gd name="connsiteY12140" fmla="*/ 535826 h 1436337"/>
              <a:gd name="connsiteX12141" fmla="*/ 4026230 w 12192000"/>
              <a:gd name="connsiteY12141" fmla="*/ 530319 h 1436337"/>
              <a:gd name="connsiteX12142" fmla="*/ 6749596 w 12192000"/>
              <a:gd name="connsiteY12142" fmla="*/ 529878 h 1436337"/>
              <a:gd name="connsiteX12143" fmla="*/ 6757216 w 12192000"/>
              <a:gd name="connsiteY12143" fmla="*/ 536708 h 1436337"/>
              <a:gd name="connsiteX12144" fmla="*/ 6747158 w 12192000"/>
              <a:gd name="connsiteY12144" fmla="*/ 541334 h 1436337"/>
              <a:gd name="connsiteX12145" fmla="*/ 6739538 w 12192000"/>
              <a:gd name="connsiteY12145" fmla="*/ 534505 h 1436337"/>
              <a:gd name="connsiteX12146" fmla="*/ 6749596 w 12192000"/>
              <a:gd name="connsiteY12146" fmla="*/ 529878 h 1436337"/>
              <a:gd name="connsiteX12147" fmla="*/ 3969199 w 12192000"/>
              <a:gd name="connsiteY12147" fmla="*/ 529878 h 1436337"/>
              <a:gd name="connsiteX12148" fmla="*/ 3978340 w 12192000"/>
              <a:gd name="connsiteY12148" fmla="*/ 537809 h 1436337"/>
              <a:gd name="connsiteX12149" fmla="*/ 3966151 w 12192000"/>
              <a:gd name="connsiteY12149" fmla="*/ 543316 h 1436337"/>
              <a:gd name="connsiteX12150" fmla="*/ 3957002 w 12192000"/>
              <a:gd name="connsiteY12150" fmla="*/ 535386 h 1436337"/>
              <a:gd name="connsiteX12151" fmla="*/ 3969199 w 12192000"/>
              <a:gd name="connsiteY12151" fmla="*/ 529878 h 1436337"/>
              <a:gd name="connsiteX12152" fmla="*/ 9334924 w 12192000"/>
              <a:gd name="connsiteY12152" fmla="*/ 529438 h 1436337"/>
              <a:gd name="connsiteX12153" fmla="*/ 9343763 w 12192000"/>
              <a:gd name="connsiteY12153" fmla="*/ 537148 h 1436337"/>
              <a:gd name="connsiteX12154" fmla="*/ 9331877 w 12192000"/>
              <a:gd name="connsiteY12154" fmla="*/ 542656 h 1436337"/>
              <a:gd name="connsiteX12155" fmla="*/ 9323036 w 12192000"/>
              <a:gd name="connsiteY12155" fmla="*/ 534945 h 1436337"/>
              <a:gd name="connsiteX12156" fmla="*/ 9334924 w 12192000"/>
              <a:gd name="connsiteY12156" fmla="*/ 529438 h 1436337"/>
              <a:gd name="connsiteX12157" fmla="*/ 1808887 w 12192000"/>
              <a:gd name="connsiteY12157" fmla="*/ 529438 h 1436337"/>
              <a:gd name="connsiteX12158" fmla="*/ 1817421 w 12192000"/>
              <a:gd name="connsiteY12158" fmla="*/ 536928 h 1436337"/>
              <a:gd name="connsiteX12159" fmla="*/ 1815339 w 12192000"/>
              <a:gd name="connsiteY12159" fmla="*/ 539105 h 1436337"/>
              <a:gd name="connsiteX12160" fmla="*/ 1816763 w 12192000"/>
              <a:gd name="connsiteY12160" fmla="*/ 539678 h 1436337"/>
              <a:gd name="connsiteX12161" fmla="*/ 1818684 w 12192000"/>
              <a:gd name="connsiteY12161" fmla="*/ 544475 h 1436337"/>
              <a:gd name="connsiteX12162" fmla="*/ 1817220 w 12192000"/>
              <a:gd name="connsiteY12162" fmla="*/ 546025 h 1436337"/>
              <a:gd name="connsiteX12163" fmla="*/ 1818565 w 12192000"/>
              <a:gd name="connsiteY12163" fmla="*/ 546567 h 1436337"/>
              <a:gd name="connsiteX12164" fmla="*/ 1820540 w 12192000"/>
              <a:gd name="connsiteY12164" fmla="*/ 551528 h 1436337"/>
              <a:gd name="connsiteX12165" fmla="*/ 1808862 w 12192000"/>
              <a:gd name="connsiteY12165" fmla="*/ 556870 h 1436337"/>
              <a:gd name="connsiteX12166" fmla="*/ 1800074 w 12192000"/>
              <a:gd name="connsiteY12166" fmla="*/ 549160 h 1436337"/>
              <a:gd name="connsiteX12167" fmla="*/ 1801751 w 12192000"/>
              <a:gd name="connsiteY12167" fmla="*/ 547380 h 1436337"/>
              <a:gd name="connsiteX12168" fmla="*/ 1800743 w 12192000"/>
              <a:gd name="connsiteY12168" fmla="*/ 546974 h 1436337"/>
              <a:gd name="connsiteX12169" fmla="*/ 1798822 w 12192000"/>
              <a:gd name="connsiteY12169" fmla="*/ 542178 h 1436337"/>
              <a:gd name="connsiteX12170" fmla="*/ 1800982 w 12192000"/>
              <a:gd name="connsiteY12170" fmla="*/ 539891 h 1436337"/>
              <a:gd name="connsiteX12171" fmla="*/ 1799591 w 12192000"/>
              <a:gd name="connsiteY12171" fmla="*/ 539324 h 1436337"/>
              <a:gd name="connsiteX12172" fmla="*/ 1797609 w 12192000"/>
              <a:gd name="connsiteY12172" fmla="*/ 534505 h 1436337"/>
              <a:gd name="connsiteX12173" fmla="*/ 1808887 w 12192000"/>
              <a:gd name="connsiteY12173" fmla="*/ 529438 h 1436337"/>
              <a:gd name="connsiteX12174" fmla="*/ 1531272 w 12192000"/>
              <a:gd name="connsiteY12174" fmla="*/ 529218 h 1436337"/>
              <a:gd name="connsiteX12175" fmla="*/ 1539501 w 12192000"/>
              <a:gd name="connsiteY12175" fmla="*/ 536267 h 1436337"/>
              <a:gd name="connsiteX12176" fmla="*/ 1528834 w 12192000"/>
              <a:gd name="connsiteY12176" fmla="*/ 541113 h 1436337"/>
              <a:gd name="connsiteX12177" fmla="*/ 1520605 w 12192000"/>
              <a:gd name="connsiteY12177" fmla="*/ 534064 h 1436337"/>
              <a:gd name="connsiteX12178" fmla="*/ 1531272 w 12192000"/>
              <a:gd name="connsiteY12178" fmla="*/ 529218 h 1436337"/>
              <a:gd name="connsiteX12179" fmla="*/ 10178310 w 12192000"/>
              <a:gd name="connsiteY12179" fmla="*/ 528997 h 1436337"/>
              <a:gd name="connsiteX12180" fmla="*/ 10186540 w 12192000"/>
              <a:gd name="connsiteY12180" fmla="*/ 536046 h 1436337"/>
              <a:gd name="connsiteX12181" fmla="*/ 10175871 w 12192000"/>
              <a:gd name="connsiteY12181" fmla="*/ 541113 h 1436337"/>
              <a:gd name="connsiteX12182" fmla="*/ 10167642 w 12192000"/>
              <a:gd name="connsiteY12182" fmla="*/ 534064 h 1436337"/>
              <a:gd name="connsiteX12183" fmla="*/ 10178310 w 12192000"/>
              <a:gd name="connsiteY12183" fmla="*/ 528997 h 1436337"/>
              <a:gd name="connsiteX12184" fmla="*/ 5497762 w 12192000"/>
              <a:gd name="connsiteY12184" fmla="*/ 528557 h 1436337"/>
              <a:gd name="connsiteX12185" fmla="*/ 5505993 w 12192000"/>
              <a:gd name="connsiteY12185" fmla="*/ 535826 h 1436337"/>
              <a:gd name="connsiteX12186" fmla="*/ 5495018 w 12192000"/>
              <a:gd name="connsiteY12186" fmla="*/ 540893 h 1436337"/>
              <a:gd name="connsiteX12187" fmla="*/ 5486789 w 12192000"/>
              <a:gd name="connsiteY12187" fmla="*/ 533623 h 1436337"/>
              <a:gd name="connsiteX12188" fmla="*/ 5497762 w 12192000"/>
              <a:gd name="connsiteY12188" fmla="*/ 528557 h 1436337"/>
              <a:gd name="connsiteX12189" fmla="*/ 10749203 w 12192000"/>
              <a:gd name="connsiteY12189" fmla="*/ 528336 h 1436337"/>
              <a:gd name="connsiteX12190" fmla="*/ 10756825 w 12192000"/>
              <a:gd name="connsiteY12190" fmla="*/ 535165 h 1436337"/>
              <a:gd name="connsiteX12191" fmla="*/ 10746461 w 12192000"/>
              <a:gd name="connsiteY12191" fmla="*/ 540012 h 1436337"/>
              <a:gd name="connsiteX12192" fmla="*/ 10738841 w 12192000"/>
              <a:gd name="connsiteY12192" fmla="*/ 533183 h 1436337"/>
              <a:gd name="connsiteX12193" fmla="*/ 10749203 w 12192000"/>
              <a:gd name="connsiteY12193" fmla="*/ 528336 h 1436337"/>
              <a:gd name="connsiteX12194" fmla="*/ 4376863 w 12192000"/>
              <a:gd name="connsiteY12194" fmla="*/ 528116 h 1436337"/>
              <a:gd name="connsiteX12195" fmla="*/ 4385098 w 12192000"/>
              <a:gd name="connsiteY12195" fmla="*/ 535386 h 1436337"/>
              <a:gd name="connsiteX12196" fmla="*/ 4374125 w 12192000"/>
              <a:gd name="connsiteY12196" fmla="*/ 540452 h 1436337"/>
              <a:gd name="connsiteX12197" fmla="*/ 4365895 w 12192000"/>
              <a:gd name="connsiteY12197" fmla="*/ 533183 h 1436337"/>
              <a:gd name="connsiteX12198" fmla="*/ 4376863 w 12192000"/>
              <a:gd name="connsiteY12198" fmla="*/ 528116 h 1436337"/>
              <a:gd name="connsiteX12199" fmla="*/ 499522 w 12192000"/>
              <a:gd name="connsiteY12199" fmla="*/ 528116 h 1436337"/>
              <a:gd name="connsiteX12200" fmla="*/ 507751 w 12192000"/>
              <a:gd name="connsiteY12200" fmla="*/ 535386 h 1436337"/>
              <a:gd name="connsiteX12201" fmla="*/ 496779 w 12192000"/>
              <a:gd name="connsiteY12201" fmla="*/ 540452 h 1436337"/>
              <a:gd name="connsiteX12202" fmla="*/ 488549 w 12192000"/>
              <a:gd name="connsiteY12202" fmla="*/ 533183 h 1436337"/>
              <a:gd name="connsiteX12203" fmla="*/ 499522 w 12192000"/>
              <a:gd name="connsiteY12203" fmla="*/ 528116 h 1436337"/>
              <a:gd name="connsiteX12204" fmla="*/ 7181804 w 12192000"/>
              <a:gd name="connsiteY12204" fmla="*/ 527896 h 1436337"/>
              <a:gd name="connsiteX12205" fmla="*/ 7189120 w 12192000"/>
              <a:gd name="connsiteY12205" fmla="*/ 534284 h 1436337"/>
              <a:gd name="connsiteX12206" fmla="*/ 7179366 w 12192000"/>
              <a:gd name="connsiteY12206" fmla="*/ 538690 h 1436337"/>
              <a:gd name="connsiteX12207" fmla="*/ 7172051 w 12192000"/>
              <a:gd name="connsiteY12207" fmla="*/ 532302 h 1436337"/>
              <a:gd name="connsiteX12208" fmla="*/ 7181804 w 12192000"/>
              <a:gd name="connsiteY12208" fmla="*/ 527896 h 1436337"/>
              <a:gd name="connsiteX12209" fmla="*/ 6841036 w 12192000"/>
              <a:gd name="connsiteY12209" fmla="*/ 527896 h 1436337"/>
              <a:gd name="connsiteX12210" fmla="*/ 6848656 w 12192000"/>
              <a:gd name="connsiteY12210" fmla="*/ 534505 h 1436337"/>
              <a:gd name="connsiteX12211" fmla="*/ 6838598 w 12192000"/>
              <a:gd name="connsiteY12211" fmla="*/ 539131 h 1436337"/>
              <a:gd name="connsiteX12212" fmla="*/ 6830978 w 12192000"/>
              <a:gd name="connsiteY12212" fmla="*/ 532522 h 1436337"/>
              <a:gd name="connsiteX12213" fmla="*/ 6841036 w 12192000"/>
              <a:gd name="connsiteY12213" fmla="*/ 527896 h 1436337"/>
              <a:gd name="connsiteX12214" fmla="*/ 7539032 w 12192000"/>
              <a:gd name="connsiteY12214" fmla="*/ 527455 h 1436337"/>
              <a:gd name="connsiteX12215" fmla="*/ 7546652 w 12192000"/>
              <a:gd name="connsiteY12215" fmla="*/ 534285 h 1436337"/>
              <a:gd name="connsiteX12216" fmla="*/ 7536594 w 12192000"/>
              <a:gd name="connsiteY12216" fmla="*/ 538911 h 1436337"/>
              <a:gd name="connsiteX12217" fmla="*/ 7528974 w 12192000"/>
              <a:gd name="connsiteY12217" fmla="*/ 532082 h 1436337"/>
              <a:gd name="connsiteX12218" fmla="*/ 7539032 w 12192000"/>
              <a:gd name="connsiteY12218" fmla="*/ 527455 h 1436337"/>
              <a:gd name="connsiteX12219" fmla="*/ 6171387 w 12192000"/>
              <a:gd name="connsiteY12219" fmla="*/ 527455 h 1436337"/>
              <a:gd name="connsiteX12220" fmla="*/ 6179617 w 12192000"/>
              <a:gd name="connsiteY12220" fmla="*/ 534504 h 1436337"/>
              <a:gd name="connsiteX12221" fmla="*/ 6168949 w 12192000"/>
              <a:gd name="connsiteY12221" fmla="*/ 539571 h 1436337"/>
              <a:gd name="connsiteX12222" fmla="*/ 6160719 w 12192000"/>
              <a:gd name="connsiteY12222" fmla="*/ 532522 h 1436337"/>
              <a:gd name="connsiteX12223" fmla="*/ 6171387 w 12192000"/>
              <a:gd name="connsiteY12223" fmla="*/ 527455 h 1436337"/>
              <a:gd name="connsiteX12224" fmla="*/ 1622403 w 12192000"/>
              <a:gd name="connsiteY12224" fmla="*/ 527455 h 1436337"/>
              <a:gd name="connsiteX12225" fmla="*/ 1630632 w 12192000"/>
              <a:gd name="connsiteY12225" fmla="*/ 534505 h 1436337"/>
              <a:gd name="connsiteX12226" fmla="*/ 1619965 w 12192000"/>
              <a:gd name="connsiteY12226" fmla="*/ 539351 h 1436337"/>
              <a:gd name="connsiteX12227" fmla="*/ 1611735 w 12192000"/>
              <a:gd name="connsiteY12227" fmla="*/ 532302 h 1436337"/>
              <a:gd name="connsiteX12228" fmla="*/ 1622403 w 12192000"/>
              <a:gd name="connsiteY12228" fmla="*/ 527455 h 1436337"/>
              <a:gd name="connsiteX12229" fmla="*/ 4186918 w 12192000"/>
              <a:gd name="connsiteY12229" fmla="*/ 526574 h 1436337"/>
              <a:gd name="connsiteX12230" fmla="*/ 4195454 w 12192000"/>
              <a:gd name="connsiteY12230" fmla="*/ 534064 h 1436337"/>
              <a:gd name="connsiteX12231" fmla="*/ 4184174 w 12192000"/>
              <a:gd name="connsiteY12231" fmla="*/ 539351 h 1436337"/>
              <a:gd name="connsiteX12232" fmla="*/ 4175633 w 12192000"/>
              <a:gd name="connsiteY12232" fmla="*/ 531861 h 1436337"/>
              <a:gd name="connsiteX12233" fmla="*/ 4186918 w 12192000"/>
              <a:gd name="connsiteY12233" fmla="*/ 526574 h 1436337"/>
              <a:gd name="connsiteX12234" fmla="*/ 11832164 w 12192000"/>
              <a:gd name="connsiteY12234" fmla="*/ 526133 h 1436337"/>
              <a:gd name="connsiteX12235" fmla="*/ 11841004 w 12192000"/>
              <a:gd name="connsiteY12235" fmla="*/ 533844 h 1436337"/>
              <a:gd name="connsiteX12236" fmla="*/ 11836926 w 12192000"/>
              <a:gd name="connsiteY12236" fmla="*/ 538057 h 1436337"/>
              <a:gd name="connsiteX12237" fmla="*/ 11832112 w 12192000"/>
              <a:gd name="connsiteY12237" fmla="*/ 538746 h 1436337"/>
              <a:gd name="connsiteX12238" fmla="*/ 11828544 w 12192000"/>
              <a:gd name="connsiteY12238" fmla="*/ 542600 h 1436337"/>
              <a:gd name="connsiteX12239" fmla="*/ 11821496 w 12192000"/>
              <a:gd name="connsiteY12239" fmla="*/ 543536 h 1436337"/>
              <a:gd name="connsiteX12240" fmla="*/ 11813572 w 12192000"/>
              <a:gd name="connsiteY12240" fmla="*/ 536487 h 1436337"/>
              <a:gd name="connsiteX12241" fmla="*/ 11817305 w 12192000"/>
              <a:gd name="connsiteY12241" fmla="*/ 532577 h 1436337"/>
              <a:gd name="connsiteX12242" fmla="*/ 11820859 w 12192000"/>
              <a:gd name="connsiteY12242" fmla="*/ 532097 h 1436337"/>
              <a:gd name="connsiteX12243" fmla="*/ 11820582 w 12192000"/>
              <a:gd name="connsiteY12243" fmla="*/ 531421 h 1436337"/>
              <a:gd name="connsiteX12244" fmla="*/ 11832164 w 12192000"/>
              <a:gd name="connsiteY12244" fmla="*/ 526133 h 1436337"/>
              <a:gd name="connsiteX12245" fmla="*/ 5948882 w 12192000"/>
              <a:gd name="connsiteY12245" fmla="*/ 526133 h 1436337"/>
              <a:gd name="connsiteX12246" fmla="*/ 5957416 w 12192000"/>
              <a:gd name="connsiteY12246" fmla="*/ 533623 h 1436337"/>
              <a:gd name="connsiteX12247" fmla="*/ 5946138 w 12192000"/>
              <a:gd name="connsiteY12247" fmla="*/ 538690 h 1436337"/>
              <a:gd name="connsiteX12248" fmla="*/ 5937604 w 12192000"/>
              <a:gd name="connsiteY12248" fmla="*/ 531200 h 1436337"/>
              <a:gd name="connsiteX12249" fmla="*/ 5948882 w 12192000"/>
              <a:gd name="connsiteY12249" fmla="*/ 526133 h 1436337"/>
              <a:gd name="connsiteX12250" fmla="*/ 428532 w 12192000"/>
              <a:gd name="connsiteY12250" fmla="*/ 525913 h 1436337"/>
              <a:gd name="connsiteX12251" fmla="*/ 436761 w 12192000"/>
              <a:gd name="connsiteY12251" fmla="*/ 533183 h 1436337"/>
              <a:gd name="connsiteX12252" fmla="*/ 425789 w 12192000"/>
              <a:gd name="connsiteY12252" fmla="*/ 538250 h 1436337"/>
              <a:gd name="connsiteX12253" fmla="*/ 417560 w 12192000"/>
              <a:gd name="connsiteY12253" fmla="*/ 530980 h 1436337"/>
              <a:gd name="connsiteX12254" fmla="*/ 428532 w 12192000"/>
              <a:gd name="connsiteY12254" fmla="*/ 525913 h 1436337"/>
              <a:gd name="connsiteX12255" fmla="*/ 8515311 w 12192000"/>
              <a:gd name="connsiteY12255" fmla="*/ 525693 h 1436337"/>
              <a:gd name="connsiteX12256" fmla="*/ 8523541 w 12192000"/>
              <a:gd name="connsiteY12256" fmla="*/ 532962 h 1436337"/>
              <a:gd name="connsiteX12257" fmla="*/ 8512569 w 12192000"/>
              <a:gd name="connsiteY12257" fmla="*/ 538029 h 1436337"/>
              <a:gd name="connsiteX12258" fmla="*/ 8504339 w 12192000"/>
              <a:gd name="connsiteY12258" fmla="*/ 530760 h 1436337"/>
              <a:gd name="connsiteX12259" fmla="*/ 8515311 w 12192000"/>
              <a:gd name="connsiteY12259" fmla="*/ 525693 h 1436337"/>
              <a:gd name="connsiteX12260" fmla="*/ 11619154 w 12192000"/>
              <a:gd name="connsiteY12260" fmla="*/ 525094 h 1436337"/>
              <a:gd name="connsiteX12261" fmla="*/ 11626629 w 12192000"/>
              <a:gd name="connsiteY12261" fmla="*/ 531760 h 1436337"/>
              <a:gd name="connsiteX12262" fmla="*/ 11616649 w 12192000"/>
              <a:gd name="connsiteY12262" fmla="*/ 536405 h 1436337"/>
              <a:gd name="connsiteX12263" fmla="*/ 11609173 w 12192000"/>
              <a:gd name="connsiteY12263" fmla="*/ 529739 h 1436337"/>
              <a:gd name="connsiteX12264" fmla="*/ 11619154 w 12192000"/>
              <a:gd name="connsiteY12264" fmla="*/ 525094 h 1436337"/>
              <a:gd name="connsiteX12265" fmla="*/ 10136552 w 12192000"/>
              <a:gd name="connsiteY12265" fmla="*/ 525032 h 1436337"/>
              <a:gd name="connsiteX12266" fmla="*/ 10144782 w 12192000"/>
              <a:gd name="connsiteY12266" fmla="*/ 532302 h 1436337"/>
              <a:gd name="connsiteX12267" fmla="*/ 10133808 w 12192000"/>
              <a:gd name="connsiteY12267" fmla="*/ 537369 h 1436337"/>
              <a:gd name="connsiteX12268" fmla="*/ 10125579 w 12192000"/>
              <a:gd name="connsiteY12268" fmla="*/ 530099 h 1436337"/>
              <a:gd name="connsiteX12269" fmla="*/ 10136552 w 12192000"/>
              <a:gd name="connsiteY12269" fmla="*/ 525032 h 1436337"/>
              <a:gd name="connsiteX12270" fmla="*/ 6568544 w 12192000"/>
              <a:gd name="connsiteY12270" fmla="*/ 525032 h 1436337"/>
              <a:gd name="connsiteX12271" fmla="*/ 6576164 w 12192000"/>
              <a:gd name="connsiteY12271" fmla="*/ 531861 h 1436337"/>
              <a:gd name="connsiteX12272" fmla="*/ 6565801 w 12192000"/>
              <a:gd name="connsiteY12272" fmla="*/ 536487 h 1436337"/>
              <a:gd name="connsiteX12273" fmla="*/ 6558181 w 12192000"/>
              <a:gd name="connsiteY12273" fmla="*/ 529658 h 1436337"/>
              <a:gd name="connsiteX12274" fmla="*/ 6568544 w 12192000"/>
              <a:gd name="connsiteY12274" fmla="*/ 525032 h 1436337"/>
              <a:gd name="connsiteX12275" fmla="*/ 2944863 w 12192000"/>
              <a:gd name="connsiteY12275" fmla="*/ 525032 h 1436337"/>
              <a:gd name="connsiteX12276" fmla="*/ 2953404 w 12192000"/>
              <a:gd name="connsiteY12276" fmla="*/ 532522 h 1436337"/>
              <a:gd name="connsiteX12277" fmla="*/ 2942112 w 12192000"/>
              <a:gd name="connsiteY12277" fmla="*/ 537589 h 1436337"/>
              <a:gd name="connsiteX12278" fmla="*/ 2933584 w 12192000"/>
              <a:gd name="connsiteY12278" fmla="*/ 530099 h 1436337"/>
              <a:gd name="connsiteX12279" fmla="*/ 2944863 w 12192000"/>
              <a:gd name="connsiteY12279" fmla="*/ 525032 h 1436337"/>
              <a:gd name="connsiteX12280" fmla="*/ 5662650 w 12192000"/>
              <a:gd name="connsiteY12280" fmla="*/ 524591 h 1436337"/>
              <a:gd name="connsiteX12281" fmla="*/ 5671186 w 12192000"/>
              <a:gd name="connsiteY12281" fmla="*/ 532081 h 1436337"/>
              <a:gd name="connsiteX12282" fmla="*/ 5659907 w 12192000"/>
              <a:gd name="connsiteY12282" fmla="*/ 537148 h 1436337"/>
              <a:gd name="connsiteX12283" fmla="*/ 5651371 w 12192000"/>
              <a:gd name="connsiteY12283" fmla="*/ 529658 h 1436337"/>
              <a:gd name="connsiteX12284" fmla="*/ 5662650 w 12192000"/>
              <a:gd name="connsiteY12284" fmla="*/ 524591 h 1436337"/>
              <a:gd name="connsiteX12285" fmla="*/ 7266234 w 12192000"/>
              <a:gd name="connsiteY12285" fmla="*/ 524371 h 1436337"/>
              <a:gd name="connsiteX12286" fmla="*/ 7273550 w 12192000"/>
              <a:gd name="connsiteY12286" fmla="*/ 530760 h 1436337"/>
              <a:gd name="connsiteX12287" fmla="*/ 7263796 w 12192000"/>
              <a:gd name="connsiteY12287" fmla="*/ 535165 h 1436337"/>
              <a:gd name="connsiteX12288" fmla="*/ 7256481 w 12192000"/>
              <a:gd name="connsiteY12288" fmla="*/ 528777 h 1436337"/>
              <a:gd name="connsiteX12289" fmla="*/ 7266234 w 12192000"/>
              <a:gd name="connsiteY12289" fmla="*/ 524371 h 1436337"/>
              <a:gd name="connsiteX12290" fmla="*/ 6062573 w 12192000"/>
              <a:gd name="connsiteY12290" fmla="*/ 524371 h 1436337"/>
              <a:gd name="connsiteX12291" fmla="*/ 6070803 w 12192000"/>
              <a:gd name="connsiteY12291" fmla="*/ 531641 h 1436337"/>
              <a:gd name="connsiteX12292" fmla="*/ 6059829 w 12192000"/>
              <a:gd name="connsiteY12292" fmla="*/ 536708 h 1436337"/>
              <a:gd name="connsiteX12293" fmla="*/ 6051600 w 12192000"/>
              <a:gd name="connsiteY12293" fmla="*/ 529438 h 1436337"/>
              <a:gd name="connsiteX12294" fmla="*/ 6062573 w 12192000"/>
              <a:gd name="connsiteY12294" fmla="*/ 524371 h 1436337"/>
              <a:gd name="connsiteX12295" fmla="*/ 7098899 w 12192000"/>
              <a:gd name="connsiteY12295" fmla="*/ 523930 h 1436337"/>
              <a:gd name="connsiteX12296" fmla="*/ 7106213 w 12192000"/>
              <a:gd name="connsiteY12296" fmla="*/ 530319 h 1436337"/>
              <a:gd name="connsiteX12297" fmla="*/ 7096460 w 12192000"/>
              <a:gd name="connsiteY12297" fmla="*/ 534725 h 1436337"/>
              <a:gd name="connsiteX12298" fmla="*/ 7089145 w 12192000"/>
              <a:gd name="connsiteY12298" fmla="*/ 528336 h 1436337"/>
              <a:gd name="connsiteX12299" fmla="*/ 7098899 w 12192000"/>
              <a:gd name="connsiteY12299" fmla="*/ 523930 h 1436337"/>
              <a:gd name="connsiteX12300" fmla="*/ 3527810 w 12192000"/>
              <a:gd name="connsiteY12300" fmla="*/ 523930 h 1436337"/>
              <a:gd name="connsiteX12301" fmla="*/ 3537257 w 12192000"/>
              <a:gd name="connsiteY12301" fmla="*/ 532302 h 1436337"/>
              <a:gd name="connsiteX12302" fmla="*/ 3532956 w 12192000"/>
              <a:gd name="connsiteY12302" fmla="*/ 536900 h 1436337"/>
              <a:gd name="connsiteX12303" fmla="*/ 3526733 w 12192000"/>
              <a:gd name="connsiteY12303" fmla="*/ 537757 h 1436337"/>
              <a:gd name="connsiteX12304" fmla="*/ 3528473 w 12192000"/>
              <a:gd name="connsiteY12304" fmla="*/ 542435 h 1436337"/>
              <a:gd name="connsiteX12305" fmla="*/ 3516587 w 12192000"/>
              <a:gd name="connsiteY12305" fmla="*/ 547943 h 1436337"/>
              <a:gd name="connsiteX12306" fmla="*/ 3507743 w 12192000"/>
              <a:gd name="connsiteY12306" fmla="*/ 540012 h 1436337"/>
              <a:gd name="connsiteX12307" fmla="*/ 3511859 w 12192000"/>
              <a:gd name="connsiteY12307" fmla="*/ 535606 h 1436337"/>
              <a:gd name="connsiteX12308" fmla="*/ 3517309 w 12192000"/>
              <a:gd name="connsiteY12308" fmla="*/ 534834 h 1436337"/>
              <a:gd name="connsiteX12309" fmla="*/ 3515319 w 12192000"/>
              <a:gd name="connsiteY12309" fmla="*/ 529658 h 1436337"/>
              <a:gd name="connsiteX12310" fmla="*/ 3527810 w 12192000"/>
              <a:gd name="connsiteY12310" fmla="*/ 523930 h 1436337"/>
              <a:gd name="connsiteX12311" fmla="*/ 11391725 w 12192000"/>
              <a:gd name="connsiteY12311" fmla="*/ 523710 h 1436337"/>
              <a:gd name="connsiteX12312" fmla="*/ 11399955 w 12192000"/>
              <a:gd name="connsiteY12312" fmla="*/ 530980 h 1436337"/>
              <a:gd name="connsiteX12313" fmla="*/ 11388983 w 12192000"/>
              <a:gd name="connsiteY12313" fmla="*/ 536047 h 1436337"/>
              <a:gd name="connsiteX12314" fmla="*/ 11380753 w 12192000"/>
              <a:gd name="connsiteY12314" fmla="*/ 528777 h 1436337"/>
              <a:gd name="connsiteX12315" fmla="*/ 11391725 w 12192000"/>
              <a:gd name="connsiteY12315" fmla="*/ 523710 h 1436337"/>
              <a:gd name="connsiteX12316" fmla="*/ 6290869 w 12192000"/>
              <a:gd name="connsiteY12316" fmla="*/ 523710 h 1436337"/>
              <a:gd name="connsiteX12317" fmla="*/ 6298794 w 12192000"/>
              <a:gd name="connsiteY12317" fmla="*/ 530539 h 1436337"/>
              <a:gd name="connsiteX12318" fmla="*/ 6288431 w 12192000"/>
              <a:gd name="connsiteY12318" fmla="*/ 535386 h 1436337"/>
              <a:gd name="connsiteX12319" fmla="*/ 6280506 w 12192000"/>
              <a:gd name="connsiteY12319" fmla="*/ 528557 h 1436337"/>
              <a:gd name="connsiteX12320" fmla="*/ 6290869 w 12192000"/>
              <a:gd name="connsiteY12320" fmla="*/ 523710 h 1436337"/>
              <a:gd name="connsiteX12321" fmla="*/ 3203045 w 12192000"/>
              <a:gd name="connsiteY12321" fmla="*/ 523710 h 1436337"/>
              <a:gd name="connsiteX12322" fmla="*/ 3211276 w 12192000"/>
              <a:gd name="connsiteY12322" fmla="*/ 530980 h 1436337"/>
              <a:gd name="connsiteX12323" fmla="*/ 3200303 w 12192000"/>
              <a:gd name="connsiteY12323" fmla="*/ 536047 h 1436337"/>
              <a:gd name="connsiteX12324" fmla="*/ 3192073 w 12192000"/>
              <a:gd name="connsiteY12324" fmla="*/ 528777 h 1436337"/>
              <a:gd name="connsiteX12325" fmla="*/ 3203045 w 12192000"/>
              <a:gd name="connsiteY12325" fmla="*/ 523710 h 1436337"/>
              <a:gd name="connsiteX12326" fmla="*/ 10047246 w 12192000"/>
              <a:gd name="connsiteY12326" fmla="*/ 523710 h 1436337"/>
              <a:gd name="connsiteX12327" fmla="*/ 10055780 w 12192000"/>
              <a:gd name="connsiteY12327" fmla="*/ 531200 h 1436337"/>
              <a:gd name="connsiteX12328" fmla="*/ 10044502 w 12192000"/>
              <a:gd name="connsiteY12328" fmla="*/ 536487 h 1436337"/>
              <a:gd name="connsiteX12329" fmla="*/ 10035968 w 12192000"/>
              <a:gd name="connsiteY12329" fmla="*/ 528997 h 1436337"/>
              <a:gd name="connsiteX12330" fmla="*/ 10047246 w 12192000"/>
              <a:gd name="connsiteY12330" fmla="*/ 523710 h 1436337"/>
              <a:gd name="connsiteX12331" fmla="*/ 10092965 w 12192000"/>
              <a:gd name="connsiteY12331" fmla="*/ 523490 h 1436337"/>
              <a:gd name="connsiteX12332" fmla="*/ 10101500 w 12192000"/>
              <a:gd name="connsiteY12332" fmla="*/ 530980 h 1436337"/>
              <a:gd name="connsiteX12333" fmla="*/ 10090221 w 12192000"/>
              <a:gd name="connsiteY12333" fmla="*/ 536047 h 1436337"/>
              <a:gd name="connsiteX12334" fmla="*/ 10081689 w 12192000"/>
              <a:gd name="connsiteY12334" fmla="*/ 528557 h 1436337"/>
              <a:gd name="connsiteX12335" fmla="*/ 10092965 w 12192000"/>
              <a:gd name="connsiteY12335" fmla="*/ 523490 h 1436337"/>
              <a:gd name="connsiteX12336" fmla="*/ 2678740 w 12192000"/>
              <a:gd name="connsiteY12336" fmla="*/ 523269 h 1436337"/>
              <a:gd name="connsiteX12337" fmla="*/ 2687272 w 12192000"/>
              <a:gd name="connsiteY12337" fmla="*/ 530759 h 1436337"/>
              <a:gd name="connsiteX12338" fmla="*/ 2675996 w 12192000"/>
              <a:gd name="connsiteY12338" fmla="*/ 536047 h 1436337"/>
              <a:gd name="connsiteX12339" fmla="*/ 2667462 w 12192000"/>
              <a:gd name="connsiteY12339" fmla="*/ 528557 h 1436337"/>
              <a:gd name="connsiteX12340" fmla="*/ 2678740 w 12192000"/>
              <a:gd name="connsiteY12340" fmla="*/ 523269 h 1436337"/>
              <a:gd name="connsiteX12341" fmla="*/ 7841701 w 12192000"/>
              <a:gd name="connsiteY12341" fmla="*/ 523049 h 1436337"/>
              <a:gd name="connsiteX12342" fmla="*/ 7849626 w 12192000"/>
              <a:gd name="connsiteY12342" fmla="*/ 530099 h 1436337"/>
              <a:gd name="connsiteX12343" fmla="*/ 7838957 w 12192000"/>
              <a:gd name="connsiteY12343" fmla="*/ 534945 h 1436337"/>
              <a:gd name="connsiteX12344" fmla="*/ 7831032 w 12192000"/>
              <a:gd name="connsiteY12344" fmla="*/ 527896 h 1436337"/>
              <a:gd name="connsiteX12345" fmla="*/ 7841701 w 12192000"/>
              <a:gd name="connsiteY12345" fmla="*/ 523049 h 1436337"/>
              <a:gd name="connsiteX12346" fmla="*/ 6480151 w 12192000"/>
              <a:gd name="connsiteY12346" fmla="*/ 523049 h 1436337"/>
              <a:gd name="connsiteX12347" fmla="*/ 6487771 w 12192000"/>
              <a:gd name="connsiteY12347" fmla="*/ 529878 h 1436337"/>
              <a:gd name="connsiteX12348" fmla="*/ 6477408 w 12192000"/>
              <a:gd name="connsiteY12348" fmla="*/ 534505 h 1436337"/>
              <a:gd name="connsiteX12349" fmla="*/ 6469788 w 12192000"/>
              <a:gd name="connsiteY12349" fmla="*/ 527675 h 1436337"/>
              <a:gd name="connsiteX12350" fmla="*/ 6480151 w 12192000"/>
              <a:gd name="connsiteY12350" fmla="*/ 523049 h 1436337"/>
              <a:gd name="connsiteX12351" fmla="*/ 4556153 w 12192000"/>
              <a:gd name="connsiteY12351" fmla="*/ 523049 h 1436337"/>
              <a:gd name="connsiteX12352" fmla="*/ 4564081 w 12192000"/>
              <a:gd name="connsiteY12352" fmla="*/ 530099 h 1436337"/>
              <a:gd name="connsiteX12353" fmla="*/ 4553410 w 12192000"/>
              <a:gd name="connsiteY12353" fmla="*/ 534945 h 1436337"/>
              <a:gd name="connsiteX12354" fmla="*/ 4545491 w 12192000"/>
              <a:gd name="connsiteY12354" fmla="*/ 527896 h 1436337"/>
              <a:gd name="connsiteX12355" fmla="*/ 4556153 w 12192000"/>
              <a:gd name="connsiteY12355" fmla="*/ 523049 h 1436337"/>
              <a:gd name="connsiteX12356" fmla="*/ 2403186 w 12192000"/>
              <a:gd name="connsiteY12356" fmla="*/ 523049 h 1436337"/>
              <a:gd name="connsiteX12357" fmla="*/ 2412026 w 12192000"/>
              <a:gd name="connsiteY12357" fmla="*/ 530759 h 1436337"/>
              <a:gd name="connsiteX12358" fmla="*/ 2400445 w 12192000"/>
              <a:gd name="connsiteY12358" fmla="*/ 536046 h 1436337"/>
              <a:gd name="connsiteX12359" fmla="*/ 2391607 w 12192000"/>
              <a:gd name="connsiteY12359" fmla="*/ 528336 h 1436337"/>
              <a:gd name="connsiteX12360" fmla="*/ 2403186 w 12192000"/>
              <a:gd name="connsiteY12360" fmla="*/ 523049 h 1436337"/>
              <a:gd name="connsiteX12361" fmla="*/ 11721522 w 12192000"/>
              <a:gd name="connsiteY12361" fmla="*/ 522829 h 1436337"/>
              <a:gd name="connsiteX12362" fmla="*/ 11728836 w 12192000"/>
              <a:gd name="connsiteY12362" fmla="*/ 529218 h 1436337"/>
              <a:gd name="connsiteX12363" fmla="*/ 11719083 w 12192000"/>
              <a:gd name="connsiteY12363" fmla="*/ 533623 h 1436337"/>
              <a:gd name="connsiteX12364" fmla="*/ 11711768 w 12192000"/>
              <a:gd name="connsiteY12364" fmla="*/ 527235 h 1436337"/>
              <a:gd name="connsiteX12365" fmla="*/ 11721522 w 12192000"/>
              <a:gd name="connsiteY12365" fmla="*/ 522829 h 1436337"/>
              <a:gd name="connsiteX12366" fmla="*/ 7637483 w 12192000"/>
              <a:gd name="connsiteY12366" fmla="*/ 522609 h 1436337"/>
              <a:gd name="connsiteX12367" fmla="*/ 7645408 w 12192000"/>
              <a:gd name="connsiteY12367" fmla="*/ 529438 h 1436337"/>
              <a:gd name="connsiteX12368" fmla="*/ 7635044 w 12192000"/>
              <a:gd name="connsiteY12368" fmla="*/ 534285 h 1436337"/>
              <a:gd name="connsiteX12369" fmla="*/ 7627120 w 12192000"/>
              <a:gd name="connsiteY12369" fmla="*/ 527455 h 1436337"/>
              <a:gd name="connsiteX12370" fmla="*/ 7637483 w 12192000"/>
              <a:gd name="connsiteY12370" fmla="*/ 522609 h 1436337"/>
              <a:gd name="connsiteX12371" fmla="*/ 6930039 w 12192000"/>
              <a:gd name="connsiteY12371" fmla="*/ 522609 h 1436337"/>
              <a:gd name="connsiteX12372" fmla="*/ 6937354 w 12192000"/>
              <a:gd name="connsiteY12372" fmla="*/ 529218 h 1436337"/>
              <a:gd name="connsiteX12373" fmla="*/ 6927600 w 12192000"/>
              <a:gd name="connsiteY12373" fmla="*/ 533844 h 1436337"/>
              <a:gd name="connsiteX12374" fmla="*/ 6920285 w 12192000"/>
              <a:gd name="connsiteY12374" fmla="*/ 527235 h 1436337"/>
              <a:gd name="connsiteX12375" fmla="*/ 6930039 w 12192000"/>
              <a:gd name="connsiteY12375" fmla="*/ 522609 h 1436337"/>
              <a:gd name="connsiteX12376" fmla="*/ 270985 w 12192000"/>
              <a:gd name="connsiteY12376" fmla="*/ 522168 h 1436337"/>
              <a:gd name="connsiteX12377" fmla="*/ 278909 w 12192000"/>
              <a:gd name="connsiteY12377" fmla="*/ 529217 h 1436337"/>
              <a:gd name="connsiteX12378" fmla="*/ 268242 w 12192000"/>
              <a:gd name="connsiteY12378" fmla="*/ 534064 h 1436337"/>
              <a:gd name="connsiteX12379" fmla="*/ 260316 w 12192000"/>
              <a:gd name="connsiteY12379" fmla="*/ 527015 h 1436337"/>
              <a:gd name="connsiteX12380" fmla="*/ 270985 w 12192000"/>
              <a:gd name="connsiteY12380" fmla="*/ 522168 h 1436337"/>
              <a:gd name="connsiteX12381" fmla="*/ 10299623 w 12192000"/>
              <a:gd name="connsiteY12381" fmla="*/ 521948 h 1436337"/>
              <a:gd name="connsiteX12382" fmla="*/ 10307242 w 12192000"/>
              <a:gd name="connsiteY12382" fmla="*/ 528777 h 1436337"/>
              <a:gd name="connsiteX12383" fmla="*/ 10296879 w 12192000"/>
              <a:gd name="connsiteY12383" fmla="*/ 533403 h 1436337"/>
              <a:gd name="connsiteX12384" fmla="*/ 10289258 w 12192000"/>
              <a:gd name="connsiteY12384" fmla="*/ 526574 h 1436337"/>
              <a:gd name="connsiteX12385" fmla="*/ 10299623 w 12192000"/>
              <a:gd name="connsiteY12385" fmla="*/ 521948 h 1436337"/>
              <a:gd name="connsiteX12386" fmla="*/ 4685436 w 12192000"/>
              <a:gd name="connsiteY12386" fmla="*/ 521948 h 1436337"/>
              <a:gd name="connsiteX12387" fmla="*/ 4693362 w 12192000"/>
              <a:gd name="connsiteY12387" fmla="*/ 528777 h 1436337"/>
              <a:gd name="connsiteX12388" fmla="*/ 4682995 w 12192000"/>
              <a:gd name="connsiteY12388" fmla="*/ 533624 h 1436337"/>
              <a:gd name="connsiteX12389" fmla="*/ 4675071 w 12192000"/>
              <a:gd name="connsiteY12389" fmla="*/ 526795 h 1436337"/>
              <a:gd name="connsiteX12390" fmla="*/ 4685436 w 12192000"/>
              <a:gd name="connsiteY12390" fmla="*/ 521948 h 1436337"/>
              <a:gd name="connsiteX12391" fmla="*/ 5433164 w 12192000"/>
              <a:gd name="connsiteY12391" fmla="*/ 521728 h 1436337"/>
              <a:gd name="connsiteX12392" fmla="*/ 5441395 w 12192000"/>
              <a:gd name="connsiteY12392" fmla="*/ 528777 h 1436337"/>
              <a:gd name="connsiteX12393" fmla="*/ 5430727 w 12192000"/>
              <a:gd name="connsiteY12393" fmla="*/ 533624 h 1436337"/>
              <a:gd name="connsiteX12394" fmla="*/ 5422495 w 12192000"/>
              <a:gd name="connsiteY12394" fmla="*/ 526574 h 1436337"/>
              <a:gd name="connsiteX12395" fmla="*/ 5433164 w 12192000"/>
              <a:gd name="connsiteY12395" fmla="*/ 521728 h 1436337"/>
              <a:gd name="connsiteX12396" fmla="*/ 3491251 w 12192000"/>
              <a:gd name="connsiteY12396" fmla="*/ 521728 h 1436337"/>
              <a:gd name="connsiteX12397" fmla="*/ 3500392 w 12192000"/>
              <a:gd name="connsiteY12397" fmla="*/ 529878 h 1436337"/>
              <a:gd name="connsiteX12398" fmla="*/ 3487897 w 12192000"/>
              <a:gd name="connsiteY12398" fmla="*/ 535606 h 1436337"/>
              <a:gd name="connsiteX12399" fmla="*/ 3478752 w 12192000"/>
              <a:gd name="connsiteY12399" fmla="*/ 527455 h 1436337"/>
              <a:gd name="connsiteX12400" fmla="*/ 3491251 w 12192000"/>
              <a:gd name="connsiteY12400" fmla="*/ 521728 h 1436337"/>
              <a:gd name="connsiteX12401" fmla="*/ 1162762 w 12192000"/>
              <a:gd name="connsiteY12401" fmla="*/ 521728 h 1436337"/>
              <a:gd name="connsiteX12402" fmla="*/ 1170991 w 12192000"/>
              <a:gd name="connsiteY12402" fmla="*/ 528997 h 1436337"/>
              <a:gd name="connsiteX12403" fmla="*/ 1160019 w 12192000"/>
              <a:gd name="connsiteY12403" fmla="*/ 534064 h 1436337"/>
              <a:gd name="connsiteX12404" fmla="*/ 1151790 w 12192000"/>
              <a:gd name="connsiteY12404" fmla="*/ 526794 h 1436337"/>
              <a:gd name="connsiteX12405" fmla="*/ 1162762 w 12192000"/>
              <a:gd name="connsiteY12405" fmla="*/ 521728 h 1436337"/>
              <a:gd name="connsiteX12406" fmla="*/ 11635871 w 12192000"/>
              <a:gd name="connsiteY12406" fmla="*/ 521727 h 1436337"/>
              <a:gd name="connsiteX12407" fmla="*/ 11641473 w 12192000"/>
              <a:gd name="connsiteY12407" fmla="*/ 524013 h 1436337"/>
              <a:gd name="connsiteX12408" fmla="*/ 11642160 w 12192000"/>
              <a:gd name="connsiteY12408" fmla="*/ 525658 h 1436337"/>
              <a:gd name="connsiteX12409" fmla="*/ 11646540 w 12192000"/>
              <a:gd name="connsiteY12409" fmla="*/ 525032 h 1436337"/>
              <a:gd name="connsiteX12410" fmla="*/ 11655075 w 12192000"/>
              <a:gd name="connsiteY12410" fmla="*/ 532522 h 1436337"/>
              <a:gd name="connsiteX12411" fmla="*/ 11643492 w 12192000"/>
              <a:gd name="connsiteY12411" fmla="*/ 537809 h 1436337"/>
              <a:gd name="connsiteX12412" fmla="*/ 11636825 w 12192000"/>
              <a:gd name="connsiteY12412" fmla="*/ 535138 h 1436337"/>
              <a:gd name="connsiteX12413" fmla="*/ 11635700 w 12192000"/>
              <a:gd name="connsiteY12413" fmla="*/ 532238 h 1436337"/>
              <a:gd name="connsiteX12414" fmla="*/ 11633433 w 12192000"/>
              <a:gd name="connsiteY12414" fmla="*/ 532522 h 1436337"/>
              <a:gd name="connsiteX12415" fmla="*/ 11626118 w 12192000"/>
              <a:gd name="connsiteY12415" fmla="*/ 526133 h 1436337"/>
              <a:gd name="connsiteX12416" fmla="*/ 11635871 w 12192000"/>
              <a:gd name="connsiteY12416" fmla="*/ 521727 h 1436337"/>
              <a:gd name="connsiteX12417" fmla="*/ 9195325 w 12192000"/>
              <a:gd name="connsiteY12417" fmla="*/ 521507 h 1436337"/>
              <a:gd name="connsiteX12418" fmla="*/ 9203859 w 12192000"/>
              <a:gd name="connsiteY12418" fmla="*/ 529218 h 1436337"/>
              <a:gd name="connsiteX12419" fmla="*/ 9192277 w 12192000"/>
              <a:gd name="connsiteY12419" fmla="*/ 534505 h 1436337"/>
              <a:gd name="connsiteX12420" fmla="*/ 9183742 w 12192000"/>
              <a:gd name="connsiteY12420" fmla="*/ 526795 h 1436337"/>
              <a:gd name="connsiteX12421" fmla="*/ 9195325 w 12192000"/>
              <a:gd name="connsiteY12421" fmla="*/ 521507 h 1436337"/>
              <a:gd name="connsiteX12422" fmla="*/ 11892514 w 12192000"/>
              <a:gd name="connsiteY12422" fmla="*/ 521287 h 1436337"/>
              <a:gd name="connsiteX12423" fmla="*/ 11900744 w 12192000"/>
              <a:gd name="connsiteY12423" fmla="*/ 528557 h 1436337"/>
              <a:gd name="connsiteX12424" fmla="*/ 11889773 w 12192000"/>
              <a:gd name="connsiteY12424" fmla="*/ 533624 h 1436337"/>
              <a:gd name="connsiteX12425" fmla="*/ 11881543 w 12192000"/>
              <a:gd name="connsiteY12425" fmla="*/ 526354 h 1436337"/>
              <a:gd name="connsiteX12426" fmla="*/ 11892514 w 12192000"/>
              <a:gd name="connsiteY12426" fmla="*/ 521287 h 1436337"/>
              <a:gd name="connsiteX12427" fmla="*/ 10514507 w 12192000"/>
              <a:gd name="connsiteY12427" fmla="*/ 521287 h 1436337"/>
              <a:gd name="connsiteX12428" fmla="*/ 10522127 w 12192000"/>
              <a:gd name="connsiteY12428" fmla="*/ 528116 h 1436337"/>
              <a:gd name="connsiteX12429" fmla="*/ 10512068 w 12192000"/>
              <a:gd name="connsiteY12429" fmla="*/ 532742 h 1436337"/>
              <a:gd name="connsiteX12430" fmla="*/ 10504449 w 12192000"/>
              <a:gd name="connsiteY12430" fmla="*/ 525913 h 1436337"/>
              <a:gd name="connsiteX12431" fmla="*/ 10514507 w 12192000"/>
              <a:gd name="connsiteY12431" fmla="*/ 521287 h 1436337"/>
              <a:gd name="connsiteX12432" fmla="*/ 6392064 w 12192000"/>
              <a:gd name="connsiteY12432" fmla="*/ 521067 h 1436337"/>
              <a:gd name="connsiteX12433" fmla="*/ 6399684 w 12192000"/>
              <a:gd name="connsiteY12433" fmla="*/ 527896 h 1436337"/>
              <a:gd name="connsiteX12434" fmla="*/ 6389320 w 12192000"/>
              <a:gd name="connsiteY12434" fmla="*/ 532522 h 1436337"/>
              <a:gd name="connsiteX12435" fmla="*/ 6381700 w 12192000"/>
              <a:gd name="connsiteY12435" fmla="*/ 525693 h 1436337"/>
              <a:gd name="connsiteX12436" fmla="*/ 6392064 w 12192000"/>
              <a:gd name="connsiteY12436" fmla="*/ 521067 h 1436337"/>
              <a:gd name="connsiteX12437" fmla="*/ 5218613 w 12192000"/>
              <a:gd name="connsiteY12437" fmla="*/ 521067 h 1436337"/>
              <a:gd name="connsiteX12438" fmla="*/ 5226539 w 12192000"/>
              <a:gd name="connsiteY12438" fmla="*/ 527896 h 1436337"/>
              <a:gd name="connsiteX12439" fmla="*/ 5216173 w 12192000"/>
              <a:gd name="connsiteY12439" fmla="*/ 532742 h 1436337"/>
              <a:gd name="connsiteX12440" fmla="*/ 5208248 w 12192000"/>
              <a:gd name="connsiteY12440" fmla="*/ 525913 h 1436337"/>
              <a:gd name="connsiteX12441" fmla="*/ 5218613 w 12192000"/>
              <a:gd name="connsiteY12441" fmla="*/ 521067 h 1436337"/>
              <a:gd name="connsiteX12442" fmla="*/ 10000610 w 12192000"/>
              <a:gd name="connsiteY12442" fmla="*/ 521066 h 1436337"/>
              <a:gd name="connsiteX12443" fmla="*/ 10009449 w 12192000"/>
              <a:gd name="connsiteY12443" fmla="*/ 528777 h 1436337"/>
              <a:gd name="connsiteX12444" fmla="*/ 9997869 w 12192000"/>
              <a:gd name="connsiteY12444" fmla="*/ 534064 h 1436337"/>
              <a:gd name="connsiteX12445" fmla="*/ 9989028 w 12192000"/>
              <a:gd name="connsiteY12445" fmla="*/ 526354 h 1436337"/>
              <a:gd name="connsiteX12446" fmla="*/ 10000610 w 12192000"/>
              <a:gd name="connsiteY12446" fmla="*/ 521066 h 1436337"/>
              <a:gd name="connsiteX12447" fmla="*/ 9901245 w 12192000"/>
              <a:gd name="connsiteY12447" fmla="*/ 520846 h 1436337"/>
              <a:gd name="connsiteX12448" fmla="*/ 9910389 w 12192000"/>
              <a:gd name="connsiteY12448" fmla="*/ 528777 h 1436337"/>
              <a:gd name="connsiteX12449" fmla="*/ 9898503 w 12192000"/>
              <a:gd name="connsiteY12449" fmla="*/ 534284 h 1436337"/>
              <a:gd name="connsiteX12450" fmla="*/ 9889358 w 12192000"/>
              <a:gd name="connsiteY12450" fmla="*/ 526354 h 1436337"/>
              <a:gd name="connsiteX12451" fmla="*/ 9901245 w 12192000"/>
              <a:gd name="connsiteY12451" fmla="*/ 520846 h 1436337"/>
              <a:gd name="connsiteX12452" fmla="*/ 11949817 w 12192000"/>
              <a:gd name="connsiteY12452" fmla="*/ 520846 h 1436337"/>
              <a:gd name="connsiteX12453" fmla="*/ 11956485 w 12192000"/>
              <a:gd name="connsiteY12453" fmla="*/ 523517 h 1436337"/>
              <a:gd name="connsiteX12454" fmla="*/ 11957597 w 12192000"/>
              <a:gd name="connsiteY12454" fmla="*/ 526387 h 1436337"/>
              <a:gd name="connsiteX12455" fmla="*/ 11962010 w 12192000"/>
              <a:gd name="connsiteY12455" fmla="*/ 525692 h 1436337"/>
              <a:gd name="connsiteX12456" fmla="*/ 11970545 w 12192000"/>
              <a:gd name="connsiteY12456" fmla="*/ 533182 h 1436337"/>
              <a:gd name="connsiteX12457" fmla="*/ 11959266 w 12192000"/>
              <a:gd name="connsiteY12457" fmla="*/ 538470 h 1436337"/>
              <a:gd name="connsiteX12458" fmla="*/ 11952714 w 12192000"/>
              <a:gd name="connsiteY12458" fmla="*/ 535799 h 1436337"/>
              <a:gd name="connsiteX12459" fmla="*/ 11951543 w 12192000"/>
              <a:gd name="connsiteY12459" fmla="*/ 532950 h 1436337"/>
              <a:gd name="connsiteX12460" fmla="*/ 11946770 w 12192000"/>
              <a:gd name="connsiteY12460" fmla="*/ 533623 h 1436337"/>
              <a:gd name="connsiteX12461" fmla="*/ 11943231 w 12192000"/>
              <a:gd name="connsiteY12461" fmla="*/ 532206 h 1436337"/>
              <a:gd name="connsiteX12462" fmla="*/ 11943722 w 12192000"/>
              <a:gd name="connsiteY12462" fmla="*/ 533403 h 1436337"/>
              <a:gd name="connsiteX12463" fmla="*/ 11932140 w 12192000"/>
              <a:gd name="connsiteY12463" fmla="*/ 538690 h 1436337"/>
              <a:gd name="connsiteX12464" fmla="*/ 11923301 w 12192000"/>
              <a:gd name="connsiteY12464" fmla="*/ 530980 h 1436337"/>
              <a:gd name="connsiteX12465" fmla="*/ 11934883 w 12192000"/>
              <a:gd name="connsiteY12465" fmla="*/ 525692 h 1436337"/>
              <a:gd name="connsiteX12466" fmla="*/ 11938661 w 12192000"/>
              <a:gd name="connsiteY12466" fmla="*/ 527233 h 1436337"/>
              <a:gd name="connsiteX12467" fmla="*/ 11938235 w 12192000"/>
              <a:gd name="connsiteY12467" fmla="*/ 526133 h 1436337"/>
              <a:gd name="connsiteX12468" fmla="*/ 11949817 w 12192000"/>
              <a:gd name="connsiteY12468" fmla="*/ 520846 h 1436337"/>
              <a:gd name="connsiteX12469" fmla="*/ 1442579 w 12192000"/>
              <a:gd name="connsiteY12469" fmla="*/ 520626 h 1436337"/>
              <a:gd name="connsiteX12470" fmla="*/ 1450808 w 12192000"/>
              <a:gd name="connsiteY12470" fmla="*/ 527675 h 1436337"/>
              <a:gd name="connsiteX12471" fmla="*/ 1440141 w 12192000"/>
              <a:gd name="connsiteY12471" fmla="*/ 532522 h 1436337"/>
              <a:gd name="connsiteX12472" fmla="*/ 1431912 w 12192000"/>
              <a:gd name="connsiteY12472" fmla="*/ 525473 h 1436337"/>
              <a:gd name="connsiteX12473" fmla="*/ 1442579 w 12192000"/>
              <a:gd name="connsiteY12473" fmla="*/ 520626 h 1436337"/>
              <a:gd name="connsiteX12474" fmla="*/ 181987 w 12192000"/>
              <a:gd name="connsiteY12474" fmla="*/ 520185 h 1436337"/>
              <a:gd name="connsiteX12475" fmla="*/ 189911 w 12192000"/>
              <a:gd name="connsiteY12475" fmla="*/ 527235 h 1436337"/>
              <a:gd name="connsiteX12476" fmla="*/ 179244 w 12192000"/>
              <a:gd name="connsiteY12476" fmla="*/ 532081 h 1436337"/>
              <a:gd name="connsiteX12477" fmla="*/ 171320 w 12192000"/>
              <a:gd name="connsiteY12477" fmla="*/ 525032 h 1436337"/>
              <a:gd name="connsiteX12478" fmla="*/ 181987 w 12192000"/>
              <a:gd name="connsiteY12478" fmla="*/ 520185 h 1436337"/>
              <a:gd name="connsiteX12479" fmla="*/ 8831391 w 12192000"/>
              <a:gd name="connsiteY12479" fmla="*/ 519745 h 1436337"/>
              <a:gd name="connsiteX12480" fmla="*/ 8839621 w 12192000"/>
              <a:gd name="connsiteY12480" fmla="*/ 527015 h 1436337"/>
              <a:gd name="connsiteX12481" fmla="*/ 8828648 w 12192000"/>
              <a:gd name="connsiteY12481" fmla="*/ 532081 h 1436337"/>
              <a:gd name="connsiteX12482" fmla="*/ 8820418 w 12192000"/>
              <a:gd name="connsiteY12482" fmla="*/ 524812 h 1436337"/>
              <a:gd name="connsiteX12483" fmla="*/ 8831391 w 12192000"/>
              <a:gd name="connsiteY12483" fmla="*/ 519745 h 1436337"/>
              <a:gd name="connsiteX12484" fmla="*/ 11807779 w 12192000"/>
              <a:gd name="connsiteY12484" fmla="*/ 519525 h 1436337"/>
              <a:gd name="connsiteX12485" fmla="*/ 11815096 w 12192000"/>
              <a:gd name="connsiteY12485" fmla="*/ 525913 h 1436337"/>
              <a:gd name="connsiteX12486" fmla="*/ 11805342 w 12192000"/>
              <a:gd name="connsiteY12486" fmla="*/ 530319 h 1436337"/>
              <a:gd name="connsiteX12487" fmla="*/ 11798026 w 12192000"/>
              <a:gd name="connsiteY12487" fmla="*/ 523931 h 1436337"/>
              <a:gd name="connsiteX12488" fmla="*/ 11807779 w 12192000"/>
              <a:gd name="connsiteY12488" fmla="*/ 519525 h 1436337"/>
              <a:gd name="connsiteX12489" fmla="*/ 7738677 w 12192000"/>
              <a:gd name="connsiteY12489" fmla="*/ 519525 h 1436337"/>
              <a:gd name="connsiteX12490" fmla="*/ 7746602 w 12192000"/>
              <a:gd name="connsiteY12490" fmla="*/ 526574 h 1436337"/>
              <a:gd name="connsiteX12491" fmla="*/ 7735934 w 12192000"/>
              <a:gd name="connsiteY12491" fmla="*/ 531420 h 1436337"/>
              <a:gd name="connsiteX12492" fmla="*/ 7728009 w 12192000"/>
              <a:gd name="connsiteY12492" fmla="*/ 524371 h 1436337"/>
              <a:gd name="connsiteX12493" fmla="*/ 7738677 w 12192000"/>
              <a:gd name="connsiteY12493" fmla="*/ 519525 h 1436337"/>
              <a:gd name="connsiteX12494" fmla="*/ 6187847 w 12192000"/>
              <a:gd name="connsiteY12494" fmla="*/ 519525 h 1436337"/>
              <a:gd name="connsiteX12495" fmla="*/ 6195771 w 12192000"/>
              <a:gd name="connsiteY12495" fmla="*/ 526574 h 1436337"/>
              <a:gd name="connsiteX12496" fmla="*/ 6185103 w 12192000"/>
              <a:gd name="connsiteY12496" fmla="*/ 531420 h 1436337"/>
              <a:gd name="connsiteX12497" fmla="*/ 6177178 w 12192000"/>
              <a:gd name="connsiteY12497" fmla="*/ 524371 h 1436337"/>
              <a:gd name="connsiteX12498" fmla="*/ 6187847 w 12192000"/>
              <a:gd name="connsiteY12498" fmla="*/ 519525 h 1436337"/>
              <a:gd name="connsiteX12499" fmla="*/ 5854698 w 12192000"/>
              <a:gd name="connsiteY12499" fmla="*/ 519525 h 1436337"/>
              <a:gd name="connsiteX12500" fmla="*/ 5863232 w 12192000"/>
              <a:gd name="connsiteY12500" fmla="*/ 527015 h 1436337"/>
              <a:gd name="connsiteX12501" fmla="*/ 5851955 w 12192000"/>
              <a:gd name="connsiteY12501" fmla="*/ 532081 h 1436337"/>
              <a:gd name="connsiteX12502" fmla="*/ 5843420 w 12192000"/>
              <a:gd name="connsiteY12502" fmla="*/ 524591 h 1436337"/>
              <a:gd name="connsiteX12503" fmla="*/ 5854698 w 12192000"/>
              <a:gd name="connsiteY12503" fmla="*/ 519525 h 1436337"/>
              <a:gd name="connsiteX12504" fmla="*/ 4238153 w 12192000"/>
              <a:gd name="connsiteY12504" fmla="*/ 519525 h 1436337"/>
              <a:gd name="connsiteX12505" fmla="*/ 4246379 w 12192000"/>
              <a:gd name="connsiteY12505" fmla="*/ 526794 h 1436337"/>
              <a:gd name="connsiteX12506" fmla="*/ 4235401 w 12192000"/>
              <a:gd name="connsiteY12506" fmla="*/ 531861 h 1436337"/>
              <a:gd name="connsiteX12507" fmla="*/ 4227172 w 12192000"/>
              <a:gd name="connsiteY12507" fmla="*/ 524591 h 1436337"/>
              <a:gd name="connsiteX12508" fmla="*/ 4238153 w 12192000"/>
              <a:gd name="connsiteY12508" fmla="*/ 519525 h 1436337"/>
              <a:gd name="connsiteX12509" fmla="*/ 874105 w 12192000"/>
              <a:gd name="connsiteY12509" fmla="*/ 519304 h 1436337"/>
              <a:gd name="connsiteX12510" fmla="*/ 882335 w 12192000"/>
              <a:gd name="connsiteY12510" fmla="*/ 526574 h 1436337"/>
              <a:gd name="connsiteX12511" fmla="*/ 871362 w 12192000"/>
              <a:gd name="connsiteY12511" fmla="*/ 531641 h 1436337"/>
              <a:gd name="connsiteX12512" fmla="*/ 863133 w 12192000"/>
              <a:gd name="connsiteY12512" fmla="*/ 524371 h 1436337"/>
              <a:gd name="connsiteX12513" fmla="*/ 874105 w 12192000"/>
              <a:gd name="connsiteY12513" fmla="*/ 519304 h 1436337"/>
              <a:gd name="connsiteX12514" fmla="*/ 4039690 w 12192000"/>
              <a:gd name="connsiteY12514" fmla="*/ 518863 h 1436337"/>
              <a:gd name="connsiteX12515" fmla="*/ 4048196 w 12192000"/>
              <a:gd name="connsiteY12515" fmla="*/ 526574 h 1436337"/>
              <a:gd name="connsiteX12516" fmla="*/ 4036643 w 12192000"/>
              <a:gd name="connsiteY12516" fmla="*/ 531861 h 1436337"/>
              <a:gd name="connsiteX12517" fmla="*/ 4028110 w 12192000"/>
              <a:gd name="connsiteY12517" fmla="*/ 524151 h 1436337"/>
              <a:gd name="connsiteX12518" fmla="*/ 4039690 w 12192000"/>
              <a:gd name="connsiteY12518" fmla="*/ 518863 h 1436337"/>
              <a:gd name="connsiteX12519" fmla="*/ 10426418 w 12192000"/>
              <a:gd name="connsiteY12519" fmla="*/ 518643 h 1436337"/>
              <a:gd name="connsiteX12520" fmla="*/ 10434038 w 12192000"/>
              <a:gd name="connsiteY12520" fmla="*/ 525472 h 1436337"/>
              <a:gd name="connsiteX12521" fmla="*/ 10423981 w 12192000"/>
              <a:gd name="connsiteY12521" fmla="*/ 530099 h 1436337"/>
              <a:gd name="connsiteX12522" fmla="*/ 10416359 w 12192000"/>
              <a:gd name="connsiteY12522" fmla="*/ 523269 h 1436337"/>
              <a:gd name="connsiteX12523" fmla="*/ 10426418 w 12192000"/>
              <a:gd name="connsiteY12523" fmla="*/ 518643 h 1436337"/>
              <a:gd name="connsiteX12524" fmla="*/ 5759590 w 12192000"/>
              <a:gd name="connsiteY12524" fmla="*/ 518643 h 1436337"/>
              <a:gd name="connsiteX12525" fmla="*/ 5768124 w 12192000"/>
              <a:gd name="connsiteY12525" fmla="*/ 526133 h 1436337"/>
              <a:gd name="connsiteX12526" fmla="*/ 5756846 w 12192000"/>
              <a:gd name="connsiteY12526" fmla="*/ 531200 h 1436337"/>
              <a:gd name="connsiteX12527" fmla="*/ 5748311 w 12192000"/>
              <a:gd name="connsiteY12527" fmla="*/ 523710 h 1436337"/>
              <a:gd name="connsiteX12528" fmla="*/ 5759590 w 12192000"/>
              <a:gd name="connsiteY12528" fmla="*/ 518643 h 1436337"/>
              <a:gd name="connsiteX12529" fmla="*/ 6664928 w 12192000"/>
              <a:gd name="connsiteY12529" fmla="*/ 518623 h 1436337"/>
              <a:gd name="connsiteX12530" fmla="*/ 6672704 w 12192000"/>
              <a:gd name="connsiteY12530" fmla="*/ 525324 h 1436337"/>
              <a:gd name="connsiteX12531" fmla="*/ 6662421 w 12192000"/>
              <a:gd name="connsiteY12531" fmla="*/ 529935 h 1436337"/>
              <a:gd name="connsiteX12532" fmla="*/ 6654646 w 12192000"/>
              <a:gd name="connsiteY12532" fmla="*/ 523234 h 1436337"/>
              <a:gd name="connsiteX12533" fmla="*/ 6664928 w 12192000"/>
              <a:gd name="connsiteY12533" fmla="*/ 518623 h 1436337"/>
              <a:gd name="connsiteX12534" fmla="*/ 3747038 w 12192000"/>
              <a:gd name="connsiteY12534" fmla="*/ 518203 h 1436337"/>
              <a:gd name="connsiteX12535" fmla="*/ 3755565 w 12192000"/>
              <a:gd name="connsiteY12535" fmla="*/ 525693 h 1436337"/>
              <a:gd name="connsiteX12536" fmla="*/ 3751604 w 12192000"/>
              <a:gd name="connsiteY12536" fmla="*/ 529906 h 1436337"/>
              <a:gd name="connsiteX12537" fmla="*/ 3745827 w 12192000"/>
              <a:gd name="connsiteY12537" fmla="*/ 530721 h 1436337"/>
              <a:gd name="connsiteX12538" fmla="*/ 3748330 w 12192000"/>
              <a:gd name="connsiteY12538" fmla="*/ 531742 h 1436337"/>
              <a:gd name="connsiteX12539" fmla="*/ 3750469 w 12192000"/>
              <a:gd name="connsiteY12539" fmla="*/ 537195 h 1436337"/>
              <a:gd name="connsiteX12540" fmla="*/ 3737754 w 12192000"/>
              <a:gd name="connsiteY12540" fmla="*/ 543085 h 1436337"/>
              <a:gd name="connsiteX12541" fmla="*/ 3728211 w 12192000"/>
              <a:gd name="connsiteY12541" fmla="*/ 534618 h 1436337"/>
              <a:gd name="connsiteX12542" fmla="*/ 3732589 w 12192000"/>
              <a:gd name="connsiteY12542" fmla="*/ 529919 h 1436337"/>
              <a:gd name="connsiteX12543" fmla="*/ 3739052 w 12192000"/>
              <a:gd name="connsiteY12543" fmla="*/ 528997 h 1436337"/>
              <a:gd name="connsiteX12544" fmla="*/ 3737341 w 12192000"/>
              <a:gd name="connsiteY12544" fmla="*/ 528309 h 1436337"/>
              <a:gd name="connsiteX12545" fmla="*/ 3735475 w 12192000"/>
              <a:gd name="connsiteY12545" fmla="*/ 523490 h 1436337"/>
              <a:gd name="connsiteX12546" fmla="*/ 3747038 w 12192000"/>
              <a:gd name="connsiteY12546" fmla="*/ 518203 h 1436337"/>
              <a:gd name="connsiteX12547" fmla="*/ 4986348 w 12192000"/>
              <a:gd name="connsiteY12547" fmla="*/ 517542 h 1436337"/>
              <a:gd name="connsiteX12548" fmla="*/ 4993969 w 12192000"/>
              <a:gd name="connsiteY12548" fmla="*/ 524371 h 1436337"/>
              <a:gd name="connsiteX12549" fmla="*/ 4983606 w 12192000"/>
              <a:gd name="connsiteY12549" fmla="*/ 528997 h 1436337"/>
              <a:gd name="connsiteX12550" fmla="*/ 4975985 w 12192000"/>
              <a:gd name="connsiteY12550" fmla="*/ 522168 h 1436337"/>
              <a:gd name="connsiteX12551" fmla="*/ 4986348 w 12192000"/>
              <a:gd name="connsiteY12551" fmla="*/ 517542 h 1436337"/>
              <a:gd name="connsiteX12552" fmla="*/ 3545952 w 12192000"/>
              <a:gd name="connsiteY12552" fmla="*/ 517542 h 1436337"/>
              <a:gd name="connsiteX12553" fmla="*/ 3551347 w 12192000"/>
              <a:gd name="connsiteY12553" fmla="*/ 519741 h 1436337"/>
              <a:gd name="connsiteX12554" fmla="*/ 3559247 w 12192000"/>
              <a:gd name="connsiteY12554" fmla="*/ 518643 h 1436337"/>
              <a:gd name="connsiteX12555" fmla="*/ 3568395 w 12192000"/>
              <a:gd name="connsiteY12555" fmla="*/ 526574 h 1436337"/>
              <a:gd name="connsiteX12556" fmla="*/ 3556202 w 12192000"/>
              <a:gd name="connsiteY12556" fmla="*/ 532081 h 1436337"/>
              <a:gd name="connsiteX12557" fmla="*/ 3549115 w 12192000"/>
              <a:gd name="connsiteY12557" fmla="*/ 529273 h 1436337"/>
              <a:gd name="connsiteX12558" fmla="*/ 3548999 w 12192000"/>
              <a:gd name="connsiteY12558" fmla="*/ 528985 h 1436337"/>
              <a:gd name="connsiteX12559" fmla="*/ 3543207 w 12192000"/>
              <a:gd name="connsiteY12559" fmla="*/ 529878 h 1436337"/>
              <a:gd name="connsiteX12560" fmla="*/ 3534977 w 12192000"/>
              <a:gd name="connsiteY12560" fmla="*/ 522608 h 1436337"/>
              <a:gd name="connsiteX12561" fmla="*/ 3545952 w 12192000"/>
              <a:gd name="connsiteY12561" fmla="*/ 517542 h 1436337"/>
              <a:gd name="connsiteX12562" fmla="*/ 11675801 w 12192000"/>
              <a:gd name="connsiteY12562" fmla="*/ 517322 h 1436337"/>
              <a:gd name="connsiteX12563" fmla="*/ 11683421 w 12192000"/>
              <a:gd name="connsiteY12563" fmla="*/ 524151 h 1436337"/>
              <a:gd name="connsiteX12564" fmla="*/ 11673363 w 12192000"/>
              <a:gd name="connsiteY12564" fmla="*/ 528777 h 1436337"/>
              <a:gd name="connsiteX12565" fmla="*/ 11665744 w 12192000"/>
              <a:gd name="connsiteY12565" fmla="*/ 521948 h 1436337"/>
              <a:gd name="connsiteX12566" fmla="*/ 11675801 w 12192000"/>
              <a:gd name="connsiteY12566" fmla="*/ 517322 h 1436337"/>
              <a:gd name="connsiteX12567" fmla="*/ 9952757 w 12192000"/>
              <a:gd name="connsiteY12567" fmla="*/ 517321 h 1436337"/>
              <a:gd name="connsiteX12568" fmla="*/ 9961596 w 12192000"/>
              <a:gd name="connsiteY12568" fmla="*/ 525032 h 1436337"/>
              <a:gd name="connsiteX12569" fmla="*/ 9949709 w 12192000"/>
              <a:gd name="connsiteY12569" fmla="*/ 530539 h 1436337"/>
              <a:gd name="connsiteX12570" fmla="*/ 9940869 w 12192000"/>
              <a:gd name="connsiteY12570" fmla="*/ 522829 h 1436337"/>
              <a:gd name="connsiteX12571" fmla="*/ 9952757 w 12192000"/>
              <a:gd name="connsiteY12571" fmla="*/ 517321 h 1436337"/>
              <a:gd name="connsiteX12572" fmla="*/ 4424142 w 12192000"/>
              <a:gd name="connsiteY12572" fmla="*/ 517321 h 1436337"/>
              <a:gd name="connsiteX12573" fmla="*/ 4432069 w 12192000"/>
              <a:gd name="connsiteY12573" fmla="*/ 524371 h 1436337"/>
              <a:gd name="connsiteX12574" fmla="*/ 4421397 w 12192000"/>
              <a:gd name="connsiteY12574" fmla="*/ 529217 h 1436337"/>
              <a:gd name="connsiteX12575" fmla="*/ 4413469 w 12192000"/>
              <a:gd name="connsiteY12575" fmla="*/ 522168 h 1436337"/>
              <a:gd name="connsiteX12576" fmla="*/ 4424142 w 12192000"/>
              <a:gd name="connsiteY12576" fmla="*/ 517321 h 1436337"/>
              <a:gd name="connsiteX12577" fmla="*/ 7441496 w 12192000"/>
              <a:gd name="connsiteY12577" fmla="*/ 516661 h 1436337"/>
              <a:gd name="connsiteX12578" fmla="*/ 7448811 w 12192000"/>
              <a:gd name="connsiteY12578" fmla="*/ 523269 h 1436337"/>
              <a:gd name="connsiteX12579" fmla="*/ 7439058 w 12192000"/>
              <a:gd name="connsiteY12579" fmla="*/ 527895 h 1436337"/>
              <a:gd name="connsiteX12580" fmla="*/ 7431742 w 12192000"/>
              <a:gd name="connsiteY12580" fmla="*/ 521287 h 1436337"/>
              <a:gd name="connsiteX12581" fmla="*/ 7441496 w 12192000"/>
              <a:gd name="connsiteY12581" fmla="*/ 516661 h 1436337"/>
              <a:gd name="connsiteX12582" fmla="*/ 4899162 w 12192000"/>
              <a:gd name="connsiteY12582" fmla="*/ 516441 h 1436337"/>
              <a:gd name="connsiteX12583" fmla="*/ 4906783 w 12192000"/>
              <a:gd name="connsiteY12583" fmla="*/ 523270 h 1436337"/>
              <a:gd name="connsiteX12584" fmla="*/ 4896417 w 12192000"/>
              <a:gd name="connsiteY12584" fmla="*/ 527896 h 1436337"/>
              <a:gd name="connsiteX12585" fmla="*/ 4888797 w 12192000"/>
              <a:gd name="connsiteY12585" fmla="*/ 521067 h 1436337"/>
              <a:gd name="connsiteX12586" fmla="*/ 4899162 w 12192000"/>
              <a:gd name="connsiteY12586" fmla="*/ 516441 h 1436337"/>
              <a:gd name="connsiteX12587" fmla="*/ 362115 w 12192000"/>
              <a:gd name="connsiteY12587" fmla="*/ 516220 h 1436337"/>
              <a:gd name="connsiteX12588" fmla="*/ 370039 w 12192000"/>
              <a:gd name="connsiteY12588" fmla="*/ 523269 h 1436337"/>
              <a:gd name="connsiteX12589" fmla="*/ 359372 w 12192000"/>
              <a:gd name="connsiteY12589" fmla="*/ 528116 h 1436337"/>
              <a:gd name="connsiteX12590" fmla="*/ 351447 w 12192000"/>
              <a:gd name="connsiteY12590" fmla="*/ 521067 h 1436337"/>
              <a:gd name="connsiteX12591" fmla="*/ 362115 w 12192000"/>
              <a:gd name="connsiteY12591" fmla="*/ 516220 h 1436337"/>
              <a:gd name="connsiteX12592" fmla="*/ 1809214 w 12192000"/>
              <a:gd name="connsiteY12592" fmla="*/ 516000 h 1436337"/>
              <a:gd name="connsiteX12593" fmla="*/ 1817443 w 12192000"/>
              <a:gd name="connsiteY12593" fmla="*/ 523269 h 1436337"/>
              <a:gd name="connsiteX12594" fmla="*/ 1806471 w 12192000"/>
              <a:gd name="connsiteY12594" fmla="*/ 528336 h 1436337"/>
              <a:gd name="connsiteX12595" fmla="*/ 1798242 w 12192000"/>
              <a:gd name="connsiteY12595" fmla="*/ 521066 h 1436337"/>
              <a:gd name="connsiteX12596" fmla="*/ 1809214 w 12192000"/>
              <a:gd name="connsiteY12596" fmla="*/ 516000 h 1436337"/>
              <a:gd name="connsiteX12597" fmla="*/ 3702477 w 12192000"/>
              <a:gd name="connsiteY12597" fmla="*/ 515779 h 1436337"/>
              <a:gd name="connsiteX12598" fmla="*/ 3711614 w 12192000"/>
              <a:gd name="connsiteY12598" fmla="*/ 523930 h 1436337"/>
              <a:gd name="connsiteX12599" fmla="*/ 3710919 w 12192000"/>
              <a:gd name="connsiteY12599" fmla="*/ 524659 h 1436337"/>
              <a:gd name="connsiteX12600" fmla="*/ 3714602 w 12192000"/>
              <a:gd name="connsiteY12600" fmla="*/ 526161 h 1436337"/>
              <a:gd name="connsiteX12601" fmla="*/ 3716587 w 12192000"/>
              <a:gd name="connsiteY12601" fmla="*/ 530980 h 1436337"/>
              <a:gd name="connsiteX12602" fmla="*/ 3705304 w 12192000"/>
              <a:gd name="connsiteY12602" fmla="*/ 536047 h 1436337"/>
              <a:gd name="connsiteX12603" fmla="*/ 3698770 w 12192000"/>
              <a:gd name="connsiteY12603" fmla="*/ 533376 h 1436337"/>
              <a:gd name="connsiteX12604" fmla="*/ 3696852 w 12192000"/>
              <a:gd name="connsiteY12604" fmla="*/ 528736 h 1436337"/>
              <a:gd name="connsiteX12605" fmla="*/ 3694486 w 12192000"/>
              <a:gd name="connsiteY12605" fmla="*/ 527776 h 1436337"/>
              <a:gd name="connsiteX12606" fmla="*/ 3691143 w 12192000"/>
              <a:gd name="connsiteY12606" fmla="*/ 531228 h 1436337"/>
              <a:gd name="connsiteX12607" fmla="*/ 3683629 w 12192000"/>
              <a:gd name="connsiteY12607" fmla="*/ 532302 h 1436337"/>
              <a:gd name="connsiteX12608" fmla="*/ 3679773 w 12192000"/>
              <a:gd name="connsiteY12608" fmla="*/ 530729 h 1436337"/>
              <a:gd name="connsiteX12609" fmla="*/ 3680033 w 12192000"/>
              <a:gd name="connsiteY12609" fmla="*/ 531420 h 1436337"/>
              <a:gd name="connsiteX12610" fmla="*/ 3669059 w 12192000"/>
              <a:gd name="connsiteY12610" fmla="*/ 536487 h 1436337"/>
              <a:gd name="connsiteX12611" fmla="*/ 3660819 w 12192000"/>
              <a:gd name="connsiteY12611" fmla="*/ 529217 h 1436337"/>
              <a:gd name="connsiteX12612" fmla="*/ 3671802 w 12192000"/>
              <a:gd name="connsiteY12612" fmla="*/ 524151 h 1436337"/>
              <a:gd name="connsiteX12613" fmla="*/ 3675172 w 12192000"/>
              <a:gd name="connsiteY12613" fmla="*/ 525517 h 1436337"/>
              <a:gd name="connsiteX12614" fmla="*/ 3674790 w 12192000"/>
              <a:gd name="connsiteY12614" fmla="*/ 524591 h 1436337"/>
              <a:gd name="connsiteX12615" fmla="*/ 3686379 w 12192000"/>
              <a:gd name="connsiteY12615" fmla="*/ 519304 h 1436337"/>
              <a:gd name="connsiteX12616" fmla="*/ 3690487 w 12192000"/>
              <a:gd name="connsiteY12616" fmla="*/ 520979 h 1436337"/>
              <a:gd name="connsiteX12617" fmla="*/ 3694401 w 12192000"/>
              <a:gd name="connsiteY12617" fmla="*/ 516908 h 1436337"/>
              <a:gd name="connsiteX12618" fmla="*/ 3702477 w 12192000"/>
              <a:gd name="connsiteY12618" fmla="*/ 515779 h 1436337"/>
              <a:gd name="connsiteX12619" fmla="*/ 9588824 w 12192000"/>
              <a:gd name="connsiteY12619" fmla="*/ 515559 h 1436337"/>
              <a:gd name="connsiteX12620" fmla="*/ 9597967 w 12192000"/>
              <a:gd name="connsiteY12620" fmla="*/ 523490 h 1436337"/>
              <a:gd name="connsiteX12621" fmla="*/ 9586080 w 12192000"/>
              <a:gd name="connsiteY12621" fmla="*/ 528997 h 1436337"/>
              <a:gd name="connsiteX12622" fmla="*/ 9576936 w 12192000"/>
              <a:gd name="connsiteY12622" fmla="*/ 521067 h 1436337"/>
              <a:gd name="connsiteX12623" fmla="*/ 9588824 w 12192000"/>
              <a:gd name="connsiteY12623" fmla="*/ 515559 h 1436337"/>
              <a:gd name="connsiteX12624" fmla="*/ 3638570 w 12192000"/>
              <a:gd name="connsiteY12624" fmla="*/ 515559 h 1436337"/>
              <a:gd name="connsiteX12625" fmla="*/ 3646809 w 12192000"/>
              <a:gd name="connsiteY12625" fmla="*/ 522829 h 1436337"/>
              <a:gd name="connsiteX12626" fmla="*/ 3643149 w 12192000"/>
              <a:gd name="connsiteY12626" fmla="*/ 526767 h 1436337"/>
              <a:gd name="connsiteX12627" fmla="*/ 3640404 w 12192000"/>
              <a:gd name="connsiteY12627" fmla="*/ 527190 h 1436337"/>
              <a:gd name="connsiteX12628" fmla="*/ 3641819 w 12192000"/>
              <a:gd name="connsiteY12628" fmla="*/ 527758 h 1436337"/>
              <a:gd name="connsiteX12629" fmla="*/ 3642870 w 12192000"/>
              <a:gd name="connsiteY12629" fmla="*/ 530468 h 1436337"/>
              <a:gd name="connsiteX12630" fmla="*/ 3647057 w 12192000"/>
              <a:gd name="connsiteY12630" fmla="*/ 529878 h 1436337"/>
              <a:gd name="connsiteX12631" fmla="*/ 3655597 w 12192000"/>
              <a:gd name="connsiteY12631" fmla="*/ 537368 h 1436337"/>
              <a:gd name="connsiteX12632" fmla="*/ 3644003 w 12192000"/>
              <a:gd name="connsiteY12632" fmla="*/ 542656 h 1436337"/>
              <a:gd name="connsiteX12633" fmla="*/ 3637332 w 12192000"/>
              <a:gd name="connsiteY12633" fmla="*/ 539984 h 1436337"/>
              <a:gd name="connsiteX12634" fmla="*/ 3636638 w 12192000"/>
              <a:gd name="connsiteY12634" fmla="*/ 538191 h 1436337"/>
              <a:gd name="connsiteX12635" fmla="*/ 3631415 w 12192000"/>
              <a:gd name="connsiteY12635" fmla="*/ 538910 h 1436337"/>
              <a:gd name="connsiteX12636" fmla="*/ 3624060 w 12192000"/>
              <a:gd name="connsiteY12636" fmla="*/ 535964 h 1436337"/>
              <a:gd name="connsiteX12637" fmla="*/ 3622481 w 12192000"/>
              <a:gd name="connsiteY12637" fmla="*/ 531885 h 1436337"/>
              <a:gd name="connsiteX12638" fmla="*/ 3621103 w 12192000"/>
              <a:gd name="connsiteY12638" fmla="*/ 532081 h 1436337"/>
              <a:gd name="connsiteX12639" fmla="*/ 3612270 w 12192000"/>
              <a:gd name="connsiteY12639" fmla="*/ 524151 h 1436337"/>
              <a:gd name="connsiteX12640" fmla="*/ 3624142 w 12192000"/>
              <a:gd name="connsiteY12640" fmla="*/ 518643 h 1436337"/>
              <a:gd name="connsiteX12641" fmla="*/ 3627975 w 12192000"/>
              <a:gd name="connsiteY12641" fmla="*/ 520197 h 1436337"/>
              <a:gd name="connsiteX12642" fmla="*/ 3631360 w 12192000"/>
              <a:gd name="connsiteY12642" fmla="*/ 516523 h 1436337"/>
              <a:gd name="connsiteX12643" fmla="*/ 3638570 w 12192000"/>
              <a:gd name="connsiteY12643" fmla="*/ 515559 h 1436337"/>
              <a:gd name="connsiteX12644" fmla="*/ 1715972 w 12192000"/>
              <a:gd name="connsiteY12644" fmla="*/ 515559 h 1436337"/>
              <a:gd name="connsiteX12645" fmla="*/ 1724202 w 12192000"/>
              <a:gd name="connsiteY12645" fmla="*/ 522609 h 1436337"/>
              <a:gd name="connsiteX12646" fmla="*/ 1713534 w 12192000"/>
              <a:gd name="connsiteY12646" fmla="*/ 527455 h 1436337"/>
              <a:gd name="connsiteX12647" fmla="*/ 1705305 w 12192000"/>
              <a:gd name="connsiteY12647" fmla="*/ 520406 h 1436337"/>
              <a:gd name="connsiteX12648" fmla="*/ 1715972 w 12192000"/>
              <a:gd name="connsiteY12648" fmla="*/ 515559 h 1436337"/>
              <a:gd name="connsiteX12649" fmla="*/ 4093332 w 12192000"/>
              <a:gd name="connsiteY12649" fmla="*/ 515559 h 1436337"/>
              <a:gd name="connsiteX12650" fmla="*/ 4101867 w 12192000"/>
              <a:gd name="connsiteY12650" fmla="*/ 523049 h 1436337"/>
              <a:gd name="connsiteX12651" fmla="*/ 4090589 w 12192000"/>
              <a:gd name="connsiteY12651" fmla="*/ 528336 h 1436337"/>
              <a:gd name="connsiteX12652" fmla="*/ 4082047 w 12192000"/>
              <a:gd name="connsiteY12652" fmla="*/ 520846 h 1436337"/>
              <a:gd name="connsiteX12653" fmla="*/ 4093332 w 12192000"/>
              <a:gd name="connsiteY12653" fmla="*/ 515559 h 1436337"/>
              <a:gd name="connsiteX12654" fmla="*/ 11155505 w 12192000"/>
              <a:gd name="connsiteY12654" fmla="*/ 515339 h 1436337"/>
              <a:gd name="connsiteX12655" fmla="*/ 11163430 w 12192000"/>
              <a:gd name="connsiteY12655" fmla="*/ 522388 h 1436337"/>
              <a:gd name="connsiteX12656" fmla="*/ 11152761 w 12192000"/>
              <a:gd name="connsiteY12656" fmla="*/ 527235 h 1436337"/>
              <a:gd name="connsiteX12657" fmla="*/ 11144836 w 12192000"/>
              <a:gd name="connsiteY12657" fmla="*/ 520185 h 1436337"/>
              <a:gd name="connsiteX12658" fmla="*/ 11155505 w 12192000"/>
              <a:gd name="connsiteY12658" fmla="*/ 515339 h 1436337"/>
              <a:gd name="connsiteX12659" fmla="*/ 10604727 w 12192000"/>
              <a:gd name="connsiteY12659" fmla="*/ 514898 h 1436337"/>
              <a:gd name="connsiteX12660" fmla="*/ 10612348 w 12192000"/>
              <a:gd name="connsiteY12660" fmla="*/ 521728 h 1436337"/>
              <a:gd name="connsiteX12661" fmla="*/ 10602289 w 12192000"/>
              <a:gd name="connsiteY12661" fmla="*/ 526354 h 1436337"/>
              <a:gd name="connsiteX12662" fmla="*/ 10594669 w 12192000"/>
              <a:gd name="connsiteY12662" fmla="*/ 519525 h 1436337"/>
              <a:gd name="connsiteX12663" fmla="*/ 10604727 w 12192000"/>
              <a:gd name="connsiteY12663" fmla="*/ 514898 h 1436337"/>
              <a:gd name="connsiteX12664" fmla="*/ 6305195 w 12192000"/>
              <a:gd name="connsiteY12664" fmla="*/ 514898 h 1436337"/>
              <a:gd name="connsiteX12665" fmla="*/ 6312815 w 12192000"/>
              <a:gd name="connsiteY12665" fmla="*/ 521728 h 1436337"/>
              <a:gd name="connsiteX12666" fmla="*/ 6302452 w 12192000"/>
              <a:gd name="connsiteY12666" fmla="*/ 526354 h 1436337"/>
              <a:gd name="connsiteX12667" fmla="*/ 6294832 w 12192000"/>
              <a:gd name="connsiteY12667" fmla="*/ 519525 h 1436337"/>
              <a:gd name="connsiteX12668" fmla="*/ 6305195 w 12192000"/>
              <a:gd name="connsiteY12668" fmla="*/ 514898 h 1436337"/>
              <a:gd name="connsiteX12669" fmla="*/ 5371006 w 12192000"/>
              <a:gd name="connsiteY12669" fmla="*/ 514898 h 1436337"/>
              <a:gd name="connsiteX12670" fmla="*/ 5378932 w 12192000"/>
              <a:gd name="connsiteY12670" fmla="*/ 521948 h 1436337"/>
              <a:gd name="connsiteX12671" fmla="*/ 5368262 w 12192000"/>
              <a:gd name="connsiteY12671" fmla="*/ 526794 h 1436337"/>
              <a:gd name="connsiteX12672" fmla="*/ 5360336 w 12192000"/>
              <a:gd name="connsiteY12672" fmla="*/ 519745 h 1436337"/>
              <a:gd name="connsiteX12673" fmla="*/ 5371006 w 12192000"/>
              <a:gd name="connsiteY12673" fmla="*/ 514898 h 1436337"/>
              <a:gd name="connsiteX12674" fmla="*/ 3597621 w 12192000"/>
              <a:gd name="connsiteY12674" fmla="*/ 514898 h 1436337"/>
              <a:gd name="connsiteX12675" fmla="*/ 3606749 w 12192000"/>
              <a:gd name="connsiteY12675" fmla="*/ 523049 h 1436337"/>
              <a:gd name="connsiteX12676" fmla="*/ 3594272 w 12192000"/>
              <a:gd name="connsiteY12676" fmla="*/ 528777 h 1436337"/>
              <a:gd name="connsiteX12677" fmla="*/ 3585134 w 12192000"/>
              <a:gd name="connsiteY12677" fmla="*/ 520626 h 1436337"/>
              <a:gd name="connsiteX12678" fmla="*/ 3597621 w 12192000"/>
              <a:gd name="connsiteY12678" fmla="*/ 514898 h 1436337"/>
              <a:gd name="connsiteX12679" fmla="*/ 3942734 w 12192000"/>
              <a:gd name="connsiteY12679" fmla="*/ 514678 h 1436337"/>
              <a:gd name="connsiteX12680" fmla="*/ 3951270 w 12192000"/>
              <a:gd name="connsiteY12680" fmla="*/ 522388 h 1436337"/>
              <a:gd name="connsiteX12681" fmla="*/ 3939690 w 12192000"/>
              <a:gd name="connsiteY12681" fmla="*/ 527675 h 1436337"/>
              <a:gd name="connsiteX12682" fmla="*/ 3936090 w 12192000"/>
              <a:gd name="connsiteY12682" fmla="*/ 526243 h 1436337"/>
              <a:gd name="connsiteX12683" fmla="*/ 3932489 w 12192000"/>
              <a:gd name="connsiteY12683" fmla="*/ 530099 h 1436337"/>
              <a:gd name="connsiteX12684" fmla="*/ 3924716 w 12192000"/>
              <a:gd name="connsiteY12684" fmla="*/ 531200 h 1436337"/>
              <a:gd name="connsiteX12685" fmla="*/ 3915870 w 12192000"/>
              <a:gd name="connsiteY12685" fmla="*/ 523270 h 1436337"/>
              <a:gd name="connsiteX12686" fmla="*/ 3927762 w 12192000"/>
              <a:gd name="connsiteY12686" fmla="*/ 517762 h 1436337"/>
              <a:gd name="connsiteX12687" fmla="*/ 3931729 w 12192000"/>
              <a:gd name="connsiteY12687" fmla="*/ 519369 h 1436337"/>
              <a:gd name="connsiteX12688" fmla="*/ 3935230 w 12192000"/>
              <a:gd name="connsiteY12688" fmla="*/ 515752 h 1436337"/>
              <a:gd name="connsiteX12689" fmla="*/ 3942734 w 12192000"/>
              <a:gd name="connsiteY12689" fmla="*/ 514678 h 1436337"/>
              <a:gd name="connsiteX12690" fmla="*/ 10996703 w 12192000"/>
              <a:gd name="connsiteY12690" fmla="*/ 514458 h 1436337"/>
              <a:gd name="connsiteX12691" fmla="*/ 11004627 w 12192000"/>
              <a:gd name="connsiteY12691" fmla="*/ 521507 h 1436337"/>
              <a:gd name="connsiteX12692" fmla="*/ 10994264 w 12192000"/>
              <a:gd name="connsiteY12692" fmla="*/ 526354 h 1436337"/>
              <a:gd name="connsiteX12693" fmla="*/ 10986339 w 12192000"/>
              <a:gd name="connsiteY12693" fmla="*/ 519305 h 1436337"/>
              <a:gd name="connsiteX12694" fmla="*/ 10996703 w 12192000"/>
              <a:gd name="connsiteY12694" fmla="*/ 514458 h 1436337"/>
              <a:gd name="connsiteX12695" fmla="*/ 7352189 w 12192000"/>
              <a:gd name="connsiteY12695" fmla="*/ 514458 h 1436337"/>
              <a:gd name="connsiteX12696" fmla="*/ 7359504 w 12192000"/>
              <a:gd name="connsiteY12696" fmla="*/ 520846 h 1436337"/>
              <a:gd name="connsiteX12697" fmla="*/ 7349751 w 12192000"/>
              <a:gd name="connsiteY12697" fmla="*/ 525252 h 1436337"/>
              <a:gd name="connsiteX12698" fmla="*/ 7342435 w 12192000"/>
              <a:gd name="connsiteY12698" fmla="*/ 518864 h 1436337"/>
              <a:gd name="connsiteX12699" fmla="*/ 7352189 w 12192000"/>
              <a:gd name="connsiteY12699" fmla="*/ 514458 h 1436337"/>
              <a:gd name="connsiteX12700" fmla="*/ 8612848 w 12192000"/>
              <a:gd name="connsiteY12700" fmla="*/ 513797 h 1436337"/>
              <a:gd name="connsiteX12701" fmla="*/ 8621078 w 12192000"/>
              <a:gd name="connsiteY12701" fmla="*/ 521067 h 1436337"/>
              <a:gd name="connsiteX12702" fmla="*/ 8610106 w 12192000"/>
              <a:gd name="connsiteY12702" fmla="*/ 526134 h 1436337"/>
              <a:gd name="connsiteX12703" fmla="*/ 8601876 w 12192000"/>
              <a:gd name="connsiteY12703" fmla="*/ 518864 h 1436337"/>
              <a:gd name="connsiteX12704" fmla="*/ 8612848 w 12192000"/>
              <a:gd name="connsiteY12704" fmla="*/ 513797 h 1436337"/>
              <a:gd name="connsiteX12705" fmla="*/ 3454505 w 12192000"/>
              <a:gd name="connsiteY12705" fmla="*/ 513797 h 1436337"/>
              <a:gd name="connsiteX12706" fmla="*/ 3462733 w 12192000"/>
              <a:gd name="connsiteY12706" fmla="*/ 521067 h 1436337"/>
              <a:gd name="connsiteX12707" fmla="*/ 3451759 w 12192000"/>
              <a:gd name="connsiteY12707" fmla="*/ 526134 h 1436337"/>
              <a:gd name="connsiteX12708" fmla="*/ 3443532 w 12192000"/>
              <a:gd name="connsiteY12708" fmla="*/ 518864 h 1436337"/>
              <a:gd name="connsiteX12709" fmla="*/ 3454505 w 12192000"/>
              <a:gd name="connsiteY12709" fmla="*/ 513797 h 1436337"/>
              <a:gd name="connsiteX12710" fmla="*/ 7534765 w 12192000"/>
              <a:gd name="connsiteY12710" fmla="*/ 513797 h 1436337"/>
              <a:gd name="connsiteX12711" fmla="*/ 7542385 w 12192000"/>
              <a:gd name="connsiteY12711" fmla="*/ 520406 h 1436337"/>
              <a:gd name="connsiteX12712" fmla="*/ 7532327 w 12192000"/>
              <a:gd name="connsiteY12712" fmla="*/ 525032 h 1436337"/>
              <a:gd name="connsiteX12713" fmla="*/ 7524707 w 12192000"/>
              <a:gd name="connsiteY12713" fmla="*/ 518423 h 1436337"/>
              <a:gd name="connsiteX12714" fmla="*/ 7534765 w 12192000"/>
              <a:gd name="connsiteY12714" fmla="*/ 513797 h 1436337"/>
              <a:gd name="connsiteX12715" fmla="*/ 1916130 w 12192000"/>
              <a:gd name="connsiteY12715" fmla="*/ 513797 h 1436337"/>
              <a:gd name="connsiteX12716" fmla="*/ 1924969 w 12192000"/>
              <a:gd name="connsiteY12716" fmla="*/ 521507 h 1436337"/>
              <a:gd name="connsiteX12717" fmla="*/ 1913386 w 12192000"/>
              <a:gd name="connsiteY12717" fmla="*/ 526794 h 1436337"/>
              <a:gd name="connsiteX12718" fmla="*/ 1904547 w 12192000"/>
              <a:gd name="connsiteY12718" fmla="*/ 519084 h 1436337"/>
              <a:gd name="connsiteX12719" fmla="*/ 1916130 w 12192000"/>
              <a:gd name="connsiteY12719" fmla="*/ 513797 h 1436337"/>
              <a:gd name="connsiteX12720" fmla="*/ 6081775 w 12192000"/>
              <a:gd name="connsiteY12720" fmla="*/ 513356 h 1436337"/>
              <a:gd name="connsiteX12721" fmla="*/ 6090005 w 12192000"/>
              <a:gd name="connsiteY12721" fmla="*/ 520405 h 1436337"/>
              <a:gd name="connsiteX12722" fmla="*/ 6079337 w 12192000"/>
              <a:gd name="connsiteY12722" fmla="*/ 525472 h 1436337"/>
              <a:gd name="connsiteX12723" fmla="*/ 6071108 w 12192000"/>
              <a:gd name="connsiteY12723" fmla="*/ 518423 h 1436337"/>
              <a:gd name="connsiteX12724" fmla="*/ 6081775 w 12192000"/>
              <a:gd name="connsiteY12724" fmla="*/ 513356 h 1436337"/>
              <a:gd name="connsiteX12725" fmla="*/ 7017821 w 12192000"/>
              <a:gd name="connsiteY12725" fmla="*/ 513136 h 1436337"/>
              <a:gd name="connsiteX12726" fmla="*/ 7025137 w 12192000"/>
              <a:gd name="connsiteY12726" fmla="*/ 519525 h 1436337"/>
              <a:gd name="connsiteX12727" fmla="*/ 7015383 w 12192000"/>
              <a:gd name="connsiteY12727" fmla="*/ 523931 h 1436337"/>
              <a:gd name="connsiteX12728" fmla="*/ 7008068 w 12192000"/>
              <a:gd name="connsiteY12728" fmla="*/ 517542 h 1436337"/>
              <a:gd name="connsiteX12729" fmla="*/ 7017821 w 12192000"/>
              <a:gd name="connsiteY12729" fmla="*/ 513136 h 1436337"/>
              <a:gd name="connsiteX12730" fmla="*/ 5595006 w 12192000"/>
              <a:gd name="connsiteY12730" fmla="*/ 513136 h 1436337"/>
              <a:gd name="connsiteX12731" fmla="*/ 5603237 w 12192000"/>
              <a:gd name="connsiteY12731" fmla="*/ 520405 h 1436337"/>
              <a:gd name="connsiteX12732" fmla="*/ 5592263 w 12192000"/>
              <a:gd name="connsiteY12732" fmla="*/ 525472 h 1436337"/>
              <a:gd name="connsiteX12733" fmla="*/ 5584032 w 12192000"/>
              <a:gd name="connsiteY12733" fmla="*/ 518202 h 1436337"/>
              <a:gd name="connsiteX12734" fmla="*/ 5595006 w 12192000"/>
              <a:gd name="connsiteY12734" fmla="*/ 513136 h 1436337"/>
              <a:gd name="connsiteX12735" fmla="*/ 6758130 w 12192000"/>
              <a:gd name="connsiteY12735" fmla="*/ 512695 h 1436337"/>
              <a:gd name="connsiteX12736" fmla="*/ 6765750 w 12192000"/>
              <a:gd name="connsiteY12736" fmla="*/ 519304 h 1436337"/>
              <a:gd name="connsiteX12737" fmla="*/ 6755692 w 12192000"/>
              <a:gd name="connsiteY12737" fmla="*/ 523930 h 1436337"/>
              <a:gd name="connsiteX12738" fmla="*/ 6748072 w 12192000"/>
              <a:gd name="connsiteY12738" fmla="*/ 517321 h 1436337"/>
              <a:gd name="connsiteX12739" fmla="*/ 6758130 w 12192000"/>
              <a:gd name="connsiteY12739" fmla="*/ 512695 h 1436337"/>
              <a:gd name="connsiteX12740" fmla="*/ 5074754 w 12192000"/>
              <a:gd name="connsiteY12740" fmla="*/ 512695 h 1436337"/>
              <a:gd name="connsiteX12741" fmla="*/ 5082377 w 12192000"/>
              <a:gd name="connsiteY12741" fmla="*/ 519525 h 1436337"/>
              <a:gd name="connsiteX12742" fmla="*/ 5072013 w 12192000"/>
              <a:gd name="connsiteY12742" fmla="*/ 524151 h 1436337"/>
              <a:gd name="connsiteX12743" fmla="*/ 5064390 w 12192000"/>
              <a:gd name="connsiteY12743" fmla="*/ 517321 h 1436337"/>
              <a:gd name="connsiteX12744" fmla="*/ 5074754 w 12192000"/>
              <a:gd name="connsiteY12744" fmla="*/ 512695 h 1436337"/>
              <a:gd name="connsiteX12745" fmla="*/ 3766478 w 12192000"/>
              <a:gd name="connsiteY12745" fmla="*/ 512695 h 1436337"/>
              <a:gd name="connsiteX12746" fmla="*/ 3773563 w 12192000"/>
              <a:gd name="connsiteY12746" fmla="*/ 515504 h 1436337"/>
              <a:gd name="connsiteX12747" fmla="*/ 3773813 w 12192000"/>
              <a:gd name="connsiteY12747" fmla="*/ 516118 h 1436337"/>
              <a:gd name="connsiteX12748" fmla="*/ 3774604 w 12192000"/>
              <a:gd name="connsiteY12748" fmla="*/ 516441 h 1436337"/>
              <a:gd name="connsiteX12749" fmla="*/ 3775516 w 12192000"/>
              <a:gd name="connsiteY12749" fmla="*/ 518901 h 1436337"/>
              <a:gd name="connsiteX12750" fmla="*/ 3779203 w 12192000"/>
              <a:gd name="connsiteY12750" fmla="*/ 514871 h 1436337"/>
              <a:gd name="connsiteX12751" fmla="*/ 3786935 w 12192000"/>
              <a:gd name="connsiteY12751" fmla="*/ 513797 h 1436337"/>
              <a:gd name="connsiteX12752" fmla="*/ 3793765 w 12192000"/>
              <a:gd name="connsiteY12752" fmla="*/ 516578 h 1436337"/>
              <a:gd name="connsiteX12753" fmla="*/ 3794741 w 12192000"/>
              <a:gd name="connsiteY12753" fmla="*/ 518948 h 1436337"/>
              <a:gd name="connsiteX12754" fmla="*/ 3798638 w 12192000"/>
              <a:gd name="connsiteY12754" fmla="*/ 514953 h 1436337"/>
              <a:gd name="connsiteX12755" fmla="*/ 3805884 w 12192000"/>
              <a:gd name="connsiteY12755" fmla="*/ 513797 h 1436337"/>
              <a:gd name="connsiteX12756" fmla="*/ 3814436 w 12192000"/>
              <a:gd name="connsiteY12756" fmla="*/ 521287 h 1436337"/>
              <a:gd name="connsiteX12757" fmla="*/ 3813190 w 12192000"/>
              <a:gd name="connsiteY12757" fmla="*/ 522590 h 1436337"/>
              <a:gd name="connsiteX12758" fmla="*/ 3813914 w 12192000"/>
              <a:gd name="connsiteY12758" fmla="*/ 522884 h 1436337"/>
              <a:gd name="connsiteX12759" fmla="*/ 3815865 w 12192000"/>
              <a:gd name="connsiteY12759" fmla="*/ 528116 h 1436337"/>
              <a:gd name="connsiteX12760" fmla="*/ 3803353 w 12192000"/>
              <a:gd name="connsiteY12760" fmla="*/ 533843 h 1436337"/>
              <a:gd name="connsiteX12761" fmla="*/ 3794206 w 12192000"/>
              <a:gd name="connsiteY12761" fmla="*/ 525692 h 1436337"/>
              <a:gd name="connsiteX12762" fmla="*/ 3796365 w 12192000"/>
              <a:gd name="connsiteY12762" fmla="*/ 523353 h 1436337"/>
              <a:gd name="connsiteX12763" fmla="*/ 3795659 w 12192000"/>
              <a:gd name="connsiteY12763" fmla="*/ 521642 h 1436337"/>
              <a:gd name="connsiteX12764" fmla="*/ 3791710 w 12192000"/>
              <a:gd name="connsiteY12764" fmla="*/ 525720 h 1436337"/>
              <a:gd name="connsiteX12765" fmla="*/ 3784194 w 12192000"/>
              <a:gd name="connsiteY12765" fmla="*/ 526794 h 1436337"/>
              <a:gd name="connsiteX12766" fmla="*/ 3777488 w 12192000"/>
              <a:gd name="connsiteY12766" fmla="*/ 524013 h 1436337"/>
              <a:gd name="connsiteX12767" fmla="*/ 3776243 w 12192000"/>
              <a:gd name="connsiteY12767" fmla="*/ 521148 h 1436337"/>
              <a:gd name="connsiteX12768" fmla="*/ 3772549 w 12192000"/>
              <a:gd name="connsiteY12768" fmla="*/ 525170 h 1436337"/>
              <a:gd name="connsiteX12769" fmla="*/ 3765347 w 12192000"/>
              <a:gd name="connsiteY12769" fmla="*/ 526134 h 1436337"/>
              <a:gd name="connsiteX12770" fmla="*/ 3764857 w 12192000"/>
              <a:gd name="connsiteY12770" fmla="*/ 525935 h 1436337"/>
              <a:gd name="connsiteX12771" fmla="*/ 3763433 w 12192000"/>
              <a:gd name="connsiteY12771" fmla="*/ 526133 h 1436337"/>
              <a:gd name="connsiteX12772" fmla="*/ 3754296 w 12192000"/>
              <a:gd name="connsiteY12772" fmla="*/ 518203 h 1436337"/>
              <a:gd name="connsiteX12773" fmla="*/ 3766478 w 12192000"/>
              <a:gd name="connsiteY12773" fmla="*/ 512695 h 1436337"/>
              <a:gd name="connsiteX12774" fmla="*/ 7936798 w 12192000"/>
              <a:gd name="connsiteY12774" fmla="*/ 512255 h 1436337"/>
              <a:gd name="connsiteX12775" fmla="*/ 7944724 w 12192000"/>
              <a:gd name="connsiteY12775" fmla="*/ 519304 h 1436337"/>
              <a:gd name="connsiteX12776" fmla="*/ 7934056 w 12192000"/>
              <a:gd name="connsiteY12776" fmla="*/ 524151 h 1436337"/>
              <a:gd name="connsiteX12777" fmla="*/ 7926130 w 12192000"/>
              <a:gd name="connsiteY12777" fmla="*/ 517101 h 1436337"/>
              <a:gd name="connsiteX12778" fmla="*/ 7936798 w 12192000"/>
              <a:gd name="connsiteY12778" fmla="*/ 512255 h 1436337"/>
              <a:gd name="connsiteX12779" fmla="*/ 6578907 w 12192000"/>
              <a:gd name="connsiteY12779" fmla="*/ 512255 h 1436337"/>
              <a:gd name="connsiteX12780" fmla="*/ 6586527 w 12192000"/>
              <a:gd name="connsiteY12780" fmla="*/ 518864 h 1436337"/>
              <a:gd name="connsiteX12781" fmla="*/ 6576469 w 12192000"/>
              <a:gd name="connsiteY12781" fmla="*/ 523490 h 1436337"/>
              <a:gd name="connsiteX12782" fmla="*/ 6568849 w 12192000"/>
              <a:gd name="connsiteY12782" fmla="*/ 516881 h 1436337"/>
              <a:gd name="connsiteX12783" fmla="*/ 6578907 w 12192000"/>
              <a:gd name="connsiteY12783" fmla="*/ 512255 h 1436337"/>
              <a:gd name="connsiteX12784" fmla="*/ 3663569 w 12192000"/>
              <a:gd name="connsiteY12784" fmla="*/ 512078 h 1436337"/>
              <a:gd name="connsiteX12785" fmla="*/ 3672617 w 12192000"/>
              <a:gd name="connsiteY12785" fmla="*/ 520039 h 1436337"/>
              <a:gd name="connsiteX12786" fmla="*/ 3660580 w 12192000"/>
              <a:gd name="connsiteY12786" fmla="*/ 525564 h 1436337"/>
              <a:gd name="connsiteX12787" fmla="*/ 3651537 w 12192000"/>
              <a:gd name="connsiteY12787" fmla="*/ 517603 h 1436337"/>
              <a:gd name="connsiteX12788" fmla="*/ 3663569 w 12192000"/>
              <a:gd name="connsiteY12788" fmla="*/ 512078 h 1436337"/>
              <a:gd name="connsiteX12789" fmla="*/ 11750173 w 12192000"/>
              <a:gd name="connsiteY12789" fmla="*/ 512034 h 1436337"/>
              <a:gd name="connsiteX12790" fmla="*/ 11758707 w 12192000"/>
              <a:gd name="connsiteY12790" fmla="*/ 519524 h 1436337"/>
              <a:gd name="connsiteX12791" fmla="*/ 11754745 w 12192000"/>
              <a:gd name="connsiteY12791" fmla="*/ 523738 h 1436337"/>
              <a:gd name="connsiteX12792" fmla="*/ 11750072 w 12192000"/>
              <a:gd name="connsiteY12792" fmla="*/ 524396 h 1436337"/>
              <a:gd name="connsiteX12793" fmla="*/ 11754974 w 12192000"/>
              <a:gd name="connsiteY12793" fmla="*/ 526436 h 1436337"/>
              <a:gd name="connsiteX12794" fmla="*/ 11756879 w 12192000"/>
              <a:gd name="connsiteY12794" fmla="*/ 530760 h 1436337"/>
              <a:gd name="connsiteX12795" fmla="*/ 11746516 w 12192000"/>
              <a:gd name="connsiteY12795" fmla="*/ 535606 h 1436337"/>
              <a:gd name="connsiteX12796" fmla="*/ 11738591 w 12192000"/>
              <a:gd name="connsiteY12796" fmla="*/ 528777 h 1436337"/>
              <a:gd name="connsiteX12797" fmla="*/ 11742058 w 12192000"/>
              <a:gd name="connsiteY12797" fmla="*/ 524867 h 1436337"/>
              <a:gd name="connsiteX12798" fmla="*/ 11745946 w 12192000"/>
              <a:gd name="connsiteY12798" fmla="*/ 524339 h 1436337"/>
              <a:gd name="connsiteX12799" fmla="*/ 11740457 w 12192000"/>
              <a:gd name="connsiteY12799" fmla="*/ 522140 h 1436337"/>
              <a:gd name="connsiteX12800" fmla="*/ 11738591 w 12192000"/>
              <a:gd name="connsiteY12800" fmla="*/ 517321 h 1436337"/>
              <a:gd name="connsiteX12801" fmla="*/ 11750173 w 12192000"/>
              <a:gd name="connsiteY12801" fmla="*/ 512034 h 1436337"/>
              <a:gd name="connsiteX12802" fmla="*/ 9061212 w 12192000"/>
              <a:gd name="connsiteY12802" fmla="*/ 511814 h 1436337"/>
              <a:gd name="connsiteX12803" fmla="*/ 9069747 w 12192000"/>
              <a:gd name="connsiteY12803" fmla="*/ 519304 h 1436337"/>
              <a:gd name="connsiteX12804" fmla="*/ 9058468 w 12192000"/>
              <a:gd name="connsiteY12804" fmla="*/ 524591 h 1436337"/>
              <a:gd name="connsiteX12805" fmla="*/ 9049935 w 12192000"/>
              <a:gd name="connsiteY12805" fmla="*/ 517101 h 1436337"/>
              <a:gd name="connsiteX12806" fmla="*/ 9061212 w 12192000"/>
              <a:gd name="connsiteY12806" fmla="*/ 511814 h 1436337"/>
              <a:gd name="connsiteX12807" fmla="*/ 6203696 w 12192000"/>
              <a:gd name="connsiteY12807" fmla="*/ 511814 h 1436337"/>
              <a:gd name="connsiteX12808" fmla="*/ 6211621 w 12192000"/>
              <a:gd name="connsiteY12808" fmla="*/ 518644 h 1436337"/>
              <a:gd name="connsiteX12809" fmla="*/ 6201257 w 12192000"/>
              <a:gd name="connsiteY12809" fmla="*/ 523490 h 1436337"/>
              <a:gd name="connsiteX12810" fmla="*/ 6193333 w 12192000"/>
              <a:gd name="connsiteY12810" fmla="*/ 516661 h 1436337"/>
              <a:gd name="connsiteX12811" fmla="*/ 6203696 w 12192000"/>
              <a:gd name="connsiteY12811" fmla="*/ 511814 h 1436337"/>
              <a:gd name="connsiteX12812" fmla="*/ 5971133 w 12192000"/>
              <a:gd name="connsiteY12812" fmla="*/ 511814 h 1436337"/>
              <a:gd name="connsiteX12813" fmla="*/ 5979362 w 12192000"/>
              <a:gd name="connsiteY12813" fmla="*/ 519084 h 1436337"/>
              <a:gd name="connsiteX12814" fmla="*/ 5968389 w 12192000"/>
              <a:gd name="connsiteY12814" fmla="*/ 524151 h 1436337"/>
              <a:gd name="connsiteX12815" fmla="*/ 5960159 w 12192000"/>
              <a:gd name="connsiteY12815" fmla="*/ 516881 h 1436337"/>
              <a:gd name="connsiteX12816" fmla="*/ 5971133 w 12192000"/>
              <a:gd name="connsiteY12816" fmla="*/ 511814 h 1436337"/>
              <a:gd name="connsiteX12817" fmla="*/ 3998242 w 12192000"/>
              <a:gd name="connsiteY12817" fmla="*/ 511594 h 1436337"/>
              <a:gd name="connsiteX12818" fmla="*/ 4006766 w 12192000"/>
              <a:gd name="connsiteY12818" fmla="*/ 519084 h 1436337"/>
              <a:gd name="connsiteX12819" fmla="*/ 3995491 w 12192000"/>
              <a:gd name="connsiteY12819" fmla="*/ 524371 h 1436337"/>
              <a:gd name="connsiteX12820" fmla="*/ 3991691 w 12192000"/>
              <a:gd name="connsiteY12820" fmla="*/ 522822 h 1436337"/>
              <a:gd name="connsiteX12821" fmla="*/ 3993317 w 12192000"/>
              <a:gd name="connsiteY12821" fmla="*/ 526794 h 1436337"/>
              <a:gd name="connsiteX12822" fmla="*/ 3981735 w 12192000"/>
              <a:gd name="connsiteY12822" fmla="*/ 532081 h 1436337"/>
              <a:gd name="connsiteX12823" fmla="*/ 3972900 w 12192000"/>
              <a:gd name="connsiteY12823" fmla="*/ 524371 h 1436337"/>
              <a:gd name="connsiteX12824" fmla="*/ 3984477 w 12192000"/>
              <a:gd name="connsiteY12824" fmla="*/ 519084 h 1436337"/>
              <a:gd name="connsiteX12825" fmla="*/ 3988549 w 12192000"/>
              <a:gd name="connsiteY12825" fmla="*/ 520742 h 1436337"/>
              <a:gd name="connsiteX12826" fmla="*/ 3986957 w 12192000"/>
              <a:gd name="connsiteY12826" fmla="*/ 516881 h 1436337"/>
              <a:gd name="connsiteX12827" fmla="*/ 3998242 w 12192000"/>
              <a:gd name="connsiteY12827" fmla="*/ 511594 h 1436337"/>
              <a:gd name="connsiteX12828" fmla="*/ 596139 w 12192000"/>
              <a:gd name="connsiteY12828" fmla="*/ 511374 h 1436337"/>
              <a:gd name="connsiteX12829" fmla="*/ 604369 w 12192000"/>
              <a:gd name="connsiteY12829" fmla="*/ 518643 h 1436337"/>
              <a:gd name="connsiteX12830" fmla="*/ 593396 w 12192000"/>
              <a:gd name="connsiteY12830" fmla="*/ 523710 h 1436337"/>
              <a:gd name="connsiteX12831" fmla="*/ 585167 w 12192000"/>
              <a:gd name="connsiteY12831" fmla="*/ 516441 h 1436337"/>
              <a:gd name="connsiteX12832" fmla="*/ 596139 w 12192000"/>
              <a:gd name="connsiteY12832" fmla="*/ 511374 h 1436337"/>
              <a:gd name="connsiteX12833" fmla="*/ 11552661 w 12192000"/>
              <a:gd name="connsiteY12833" fmla="*/ 511153 h 1436337"/>
              <a:gd name="connsiteX12834" fmla="*/ 11558262 w 12192000"/>
              <a:gd name="connsiteY12834" fmla="*/ 513439 h 1436337"/>
              <a:gd name="connsiteX12835" fmla="*/ 11559719 w 12192000"/>
              <a:gd name="connsiteY12835" fmla="*/ 516926 h 1436337"/>
              <a:gd name="connsiteX12836" fmla="*/ 11561158 w 12192000"/>
              <a:gd name="connsiteY12836" fmla="*/ 515422 h 1436337"/>
              <a:gd name="connsiteX12837" fmla="*/ 11568511 w 12192000"/>
              <a:gd name="connsiteY12837" fmla="*/ 514458 h 1436337"/>
              <a:gd name="connsiteX12838" fmla="*/ 11577045 w 12192000"/>
              <a:gd name="connsiteY12838" fmla="*/ 521948 h 1436337"/>
              <a:gd name="connsiteX12839" fmla="*/ 11565768 w 12192000"/>
              <a:gd name="connsiteY12839" fmla="*/ 527015 h 1436337"/>
              <a:gd name="connsiteX12840" fmla="*/ 11559214 w 12192000"/>
              <a:gd name="connsiteY12840" fmla="*/ 524344 h 1436337"/>
              <a:gd name="connsiteX12841" fmla="*/ 11557509 w 12192000"/>
              <a:gd name="connsiteY12841" fmla="*/ 520196 h 1436337"/>
              <a:gd name="connsiteX12842" fmla="*/ 11556700 w 12192000"/>
              <a:gd name="connsiteY12842" fmla="*/ 521067 h 1436337"/>
              <a:gd name="connsiteX12843" fmla="*/ 11550222 w 12192000"/>
              <a:gd name="connsiteY12843" fmla="*/ 521948 h 1436337"/>
              <a:gd name="connsiteX12844" fmla="*/ 11542907 w 12192000"/>
              <a:gd name="connsiteY12844" fmla="*/ 515559 h 1436337"/>
              <a:gd name="connsiteX12845" fmla="*/ 11552661 w 12192000"/>
              <a:gd name="connsiteY12845" fmla="*/ 511153 h 1436337"/>
              <a:gd name="connsiteX12846" fmla="*/ 11321317 w 12192000"/>
              <a:gd name="connsiteY12846" fmla="*/ 510933 h 1436337"/>
              <a:gd name="connsiteX12847" fmla="*/ 11329546 w 12192000"/>
              <a:gd name="connsiteY12847" fmla="*/ 518203 h 1436337"/>
              <a:gd name="connsiteX12848" fmla="*/ 11318573 w 12192000"/>
              <a:gd name="connsiteY12848" fmla="*/ 523270 h 1436337"/>
              <a:gd name="connsiteX12849" fmla="*/ 11310343 w 12192000"/>
              <a:gd name="connsiteY12849" fmla="*/ 516000 h 1436337"/>
              <a:gd name="connsiteX12850" fmla="*/ 11321317 w 12192000"/>
              <a:gd name="connsiteY12850" fmla="*/ 510933 h 1436337"/>
              <a:gd name="connsiteX12851" fmla="*/ 4287856 w 12192000"/>
              <a:gd name="connsiteY12851" fmla="*/ 510933 h 1436337"/>
              <a:gd name="connsiteX12852" fmla="*/ 4296092 w 12192000"/>
              <a:gd name="connsiteY12852" fmla="*/ 518203 h 1436337"/>
              <a:gd name="connsiteX12853" fmla="*/ 4285110 w 12192000"/>
              <a:gd name="connsiteY12853" fmla="*/ 523270 h 1436337"/>
              <a:gd name="connsiteX12854" fmla="*/ 4276884 w 12192000"/>
              <a:gd name="connsiteY12854" fmla="*/ 516000 h 1436337"/>
              <a:gd name="connsiteX12855" fmla="*/ 4287856 w 12192000"/>
              <a:gd name="connsiteY12855" fmla="*/ 510933 h 1436337"/>
              <a:gd name="connsiteX12856" fmla="*/ 94514 w 12192000"/>
              <a:gd name="connsiteY12856" fmla="*/ 510713 h 1436337"/>
              <a:gd name="connsiteX12857" fmla="*/ 102438 w 12192000"/>
              <a:gd name="connsiteY12857" fmla="*/ 517762 h 1436337"/>
              <a:gd name="connsiteX12858" fmla="*/ 91771 w 12192000"/>
              <a:gd name="connsiteY12858" fmla="*/ 522609 h 1436337"/>
              <a:gd name="connsiteX12859" fmla="*/ 83846 w 12192000"/>
              <a:gd name="connsiteY12859" fmla="*/ 515559 h 1436337"/>
              <a:gd name="connsiteX12860" fmla="*/ 94514 w 12192000"/>
              <a:gd name="connsiteY12860" fmla="*/ 510713 h 1436337"/>
              <a:gd name="connsiteX12861" fmla="*/ 11605087 w 12192000"/>
              <a:gd name="connsiteY12861" fmla="*/ 510492 h 1436337"/>
              <a:gd name="connsiteX12862" fmla="*/ 11612707 w 12192000"/>
              <a:gd name="connsiteY12862" fmla="*/ 517101 h 1436337"/>
              <a:gd name="connsiteX12863" fmla="*/ 11602649 w 12192000"/>
              <a:gd name="connsiteY12863" fmla="*/ 521727 h 1436337"/>
              <a:gd name="connsiteX12864" fmla="*/ 11595029 w 12192000"/>
              <a:gd name="connsiteY12864" fmla="*/ 515118 h 1436337"/>
              <a:gd name="connsiteX12865" fmla="*/ 11605087 w 12192000"/>
              <a:gd name="connsiteY12865" fmla="*/ 510492 h 1436337"/>
              <a:gd name="connsiteX12866" fmla="*/ 6492038 w 12192000"/>
              <a:gd name="connsiteY12866" fmla="*/ 510492 h 1436337"/>
              <a:gd name="connsiteX12867" fmla="*/ 6499658 w 12192000"/>
              <a:gd name="connsiteY12867" fmla="*/ 517101 h 1436337"/>
              <a:gd name="connsiteX12868" fmla="*/ 6489600 w 12192000"/>
              <a:gd name="connsiteY12868" fmla="*/ 521727 h 1436337"/>
              <a:gd name="connsiteX12869" fmla="*/ 6481980 w 12192000"/>
              <a:gd name="connsiteY12869" fmla="*/ 515118 h 1436337"/>
              <a:gd name="connsiteX12870" fmla="*/ 6492038 w 12192000"/>
              <a:gd name="connsiteY12870" fmla="*/ 510492 h 1436337"/>
              <a:gd name="connsiteX12871" fmla="*/ 10843692 w 12192000"/>
              <a:gd name="connsiteY12871" fmla="*/ 510052 h 1436337"/>
              <a:gd name="connsiteX12872" fmla="*/ 10851312 w 12192000"/>
              <a:gd name="connsiteY12872" fmla="*/ 516881 h 1436337"/>
              <a:gd name="connsiteX12873" fmla="*/ 10840948 w 12192000"/>
              <a:gd name="connsiteY12873" fmla="*/ 521728 h 1436337"/>
              <a:gd name="connsiteX12874" fmla="*/ 10833329 w 12192000"/>
              <a:gd name="connsiteY12874" fmla="*/ 514898 h 1436337"/>
              <a:gd name="connsiteX12875" fmla="*/ 10843692 w 12192000"/>
              <a:gd name="connsiteY12875" fmla="*/ 510052 h 1436337"/>
              <a:gd name="connsiteX12876" fmla="*/ 3732180 w 12192000"/>
              <a:gd name="connsiteY12876" fmla="*/ 509831 h 1436337"/>
              <a:gd name="connsiteX12877" fmla="*/ 3740398 w 12192000"/>
              <a:gd name="connsiteY12877" fmla="*/ 517101 h 1436337"/>
              <a:gd name="connsiteX12878" fmla="*/ 3736754 w 12192000"/>
              <a:gd name="connsiteY12878" fmla="*/ 521122 h 1436337"/>
              <a:gd name="connsiteX12879" fmla="*/ 3734458 w 12192000"/>
              <a:gd name="connsiteY12879" fmla="*/ 521449 h 1436337"/>
              <a:gd name="connsiteX12880" fmla="*/ 3731316 w 12192000"/>
              <a:gd name="connsiteY12880" fmla="*/ 524812 h 1436337"/>
              <a:gd name="connsiteX12881" fmla="*/ 3723536 w 12192000"/>
              <a:gd name="connsiteY12881" fmla="*/ 525913 h 1436337"/>
              <a:gd name="connsiteX12882" fmla="*/ 3714708 w 12192000"/>
              <a:gd name="connsiteY12882" fmla="*/ 517983 h 1436337"/>
              <a:gd name="connsiteX12883" fmla="*/ 3718820 w 12192000"/>
              <a:gd name="connsiteY12883" fmla="*/ 513577 h 1436337"/>
              <a:gd name="connsiteX12884" fmla="*/ 3723014 w 12192000"/>
              <a:gd name="connsiteY12884" fmla="*/ 512982 h 1436337"/>
              <a:gd name="connsiteX12885" fmla="*/ 3725081 w 12192000"/>
              <a:gd name="connsiteY12885" fmla="*/ 510795 h 1436337"/>
              <a:gd name="connsiteX12886" fmla="*/ 3732180 w 12192000"/>
              <a:gd name="connsiteY12886" fmla="*/ 509831 h 1436337"/>
              <a:gd name="connsiteX12887" fmla="*/ 4813194 w 12192000"/>
              <a:gd name="connsiteY12887" fmla="*/ 509391 h 1436337"/>
              <a:gd name="connsiteX12888" fmla="*/ 4820815 w 12192000"/>
              <a:gd name="connsiteY12888" fmla="*/ 516220 h 1436337"/>
              <a:gd name="connsiteX12889" fmla="*/ 4810450 w 12192000"/>
              <a:gd name="connsiteY12889" fmla="*/ 520846 h 1436337"/>
              <a:gd name="connsiteX12890" fmla="*/ 4802829 w 12192000"/>
              <a:gd name="connsiteY12890" fmla="*/ 514017 h 1436337"/>
              <a:gd name="connsiteX12891" fmla="*/ 4813194 w 12192000"/>
              <a:gd name="connsiteY12891" fmla="*/ 509391 h 1436337"/>
              <a:gd name="connsiteX12892" fmla="*/ 4146089 w 12192000"/>
              <a:gd name="connsiteY12892" fmla="*/ 509171 h 1436337"/>
              <a:gd name="connsiteX12893" fmla="*/ 4154315 w 12192000"/>
              <a:gd name="connsiteY12893" fmla="*/ 516440 h 1436337"/>
              <a:gd name="connsiteX12894" fmla="*/ 4143338 w 12192000"/>
              <a:gd name="connsiteY12894" fmla="*/ 521507 h 1436337"/>
              <a:gd name="connsiteX12895" fmla="*/ 4135118 w 12192000"/>
              <a:gd name="connsiteY12895" fmla="*/ 514238 h 1436337"/>
              <a:gd name="connsiteX12896" fmla="*/ 4146089 w 12192000"/>
              <a:gd name="connsiteY12896" fmla="*/ 509171 h 1436337"/>
              <a:gd name="connsiteX12897" fmla="*/ 11814486 w 12192000"/>
              <a:gd name="connsiteY12897" fmla="*/ 508730 h 1436337"/>
              <a:gd name="connsiteX12898" fmla="*/ 11822411 w 12192000"/>
              <a:gd name="connsiteY12898" fmla="*/ 515780 h 1436337"/>
              <a:gd name="connsiteX12899" fmla="*/ 11811742 w 12192000"/>
              <a:gd name="connsiteY12899" fmla="*/ 520626 h 1436337"/>
              <a:gd name="connsiteX12900" fmla="*/ 11803818 w 12192000"/>
              <a:gd name="connsiteY12900" fmla="*/ 513577 h 1436337"/>
              <a:gd name="connsiteX12901" fmla="*/ 11814486 w 12192000"/>
              <a:gd name="connsiteY12901" fmla="*/ 508730 h 1436337"/>
              <a:gd name="connsiteX12902" fmla="*/ 7631387 w 12192000"/>
              <a:gd name="connsiteY12902" fmla="*/ 508730 h 1436337"/>
              <a:gd name="connsiteX12903" fmla="*/ 7639007 w 12192000"/>
              <a:gd name="connsiteY12903" fmla="*/ 515559 h 1436337"/>
              <a:gd name="connsiteX12904" fmla="*/ 7628949 w 12192000"/>
              <a:gd name="connsiteY12904" fmla="*/ 520185 h 1436337"/>
              <a:gd name="connsiteX12905" fmla="*/ 7621328 w 12192000"/>
              <a:gd name="connsiteY12905" fmla="*/ 513356 h 1436337"/>
              <a:gd name="connsiteX12906" fmla="*/ 7631387 w 12192000"/>
              <a:gd name="connsiteY12906" fmla="*/ 508730 h 1436337"/>
              <a:gd name="connsiteX12907" fmla="*/ 6405474 w 12192000"/>
              <a:gd name="connsiteY12907" fmla="*/ 508510 h 1436337"/>
              <a:gd name="connsiteX12908" fmla="*/ 6413094 w 12192000"/>
              <a:gd name="connsiteY12908" fmla="*/ 515118 h 1436337"/>
              <a:gd name="connsiteX12909" fmla="*/ 6403036 w 12192000"/>
              <a:gd name="connsiteY12909" fmla="*/ 519745 h 1436337"/>
              <a:gd name="connsiteX12910" fmla="*/ 6395416 w 12192000"/>
              <a:gd name="connsiteY12910" fmla="*/ 513136 h 1436337"/>
              <a:gd name="connsiteX12911" fmla="*/ 6405474 w 12192000"/>
              <a:gd name="connsiteY12911" fmla="*/ 508510 h 1436337"/>
              <a:gd name="connsiteX12912" fmla="*/ 524234 w 12192000"/>
              <a:gd name="connsiteY12912" fmla="*/ 506748 h 1436337"/>
              <a:gd name="connsiteX12913" fmla="*/ 532464 w 12192000"/>
              <a:gd name="connsiteY12913" fmla="*/ 514017 h 1436337"/>
              <a:gd name="connsiteX12914" fmla="*/ 521492 w 12192000"/>
              <a:gd name="connsiteY12914" fmla="*/ 519084 h 1436337"/>
              <a:gd name="connsiteX12915" fmla="*/ 513262 w 12192000"/>
              <a:gd name="connsiteY12915" fmla="*/ 511814 h 1436337"/>
              <a:gd name="connsiteX12916" fmla="*/ 524234 w 12192000"/>
              <a:gd name="connsiteY12916" fmla="*/ 506748 h 1436337"/>
              <a:gd name="connsiteX12917" fmla="*/ 3863819 w 12192000"/>
              <a:gd name="connsiteY12917" fmla="*/ 506527 h 1436337"/>
              <a:gd name="connsiteX12918" fmla="*/ 3872049 w 12192000"/>
              <a:gd name="connsiteY12918" fmla="*/ 513797 h 1436337"/>
              <a:gd name="connsiteX12919" fmla="*/ 3868981 w 12192000"/>
              <a:gd name="connsiteY12919" fmla="*/ 517131 h 1436337"/>
              <a:gd name="connsiteX12920" fmla="*/ 3875044 w 12192000"/>
              <a:gd name="connsiteY12920" fmla="*/ 519533 h 1436337"/>
              <a:gd name="connsiteX12921" fmla="*/ 3878395 w 12192000"/>
              <a:gd name="connsiteY12921" fmla="*/ 515972 h 1436337"/>
              <a:gd name="connsiteX12922" fmla="*/ 3886016 w 12192000"/>
              <a:gd name="connsiteY12922" fmla="*/ 514898 h 1436337"/>
              <a:gd name="connsiteX12923" fmla="*/ 3891966 w 12192000"/>
              <a:gd name="connsiteY12923" fmla="*/ 517323 h 1436337"/>
              <a:gd name="connsiteX12924" fmla="*/ 3891236 w 12192000"/>
              <a:gd name="connsiteY12924" fmla="*/ 515559 h 1436337"/>
              <a:gd name="connsiteX12925" fmla="*/ 3902506 w 12192000"/>
              <a:gd name="connsiteY12925" fmla="*/ 510272 h 1436337"/>
              <a:gd name="connsiteX12926" fmla="*/ 3911051 w 12192000"/>
              <a:gd name="connsiteY12926" fmla="*/ 517762 h 1436337"/>
              <a:gd name="connsiteX12927" fmla="*/ 3899768 w 12192000"/>
              <a:gd name="connsiteY12927" fmla="*/ 523049 h 1436337"/>
              <a:gd name="connsiteX12928" fmla="*/ 3894092 w 12192000"/>
              <a:gd name="connsiteY12928" fmla="*/ 520732 h 1436337"/>
              <a:gd name="connsiteX12929" fmla="*/ 3894858 w 12192000"/>
              <a:gd name="connsiteY12929" fmla="*/ 522608 h 1436337"/>
              <a:gd name="connsiteX12930" fmla="*/ 3883271 w 12192000"/>
              <a:gd name="connsiteY12930" fmla="*/ 527895 h 1436337"/>
              <a:gd name="connsiteX12931" fmla="*/ 3877542 w 12192000"/>
              <a:gd name="connsiteY12931" fmla="*/ 525559 h 1436337"/>
              <a:gd name="connsiteX12932" fmla="*/ 3873784 w 12192000"/>
              <a:gd name="connsiteY12932" fmla="*/ 529438 h 1436337"/>
              <a:gd name="connsiteX12933" fmla="*/ 3865856 w 12192000"/>
              <a:gd name="connsiteY12933" fmla="*/ 530539 h 1436337"/>
              <a:gd name="connsiteX12934" fmla="*/ 3856713 w 12192000"/>
              <a:gd name="connsiteY12934" fmla="*/ 522609 h 1436337"/>
              <a:gd name="connsiteX12935" fmla="*/ 3860468 w 12192000"/>
              <a:gd name="connsiteY12935" fmla="*/ 518620 h 1436337"/>
              <a:gd name="connsiteX12936" fmla="*/ 3854553 w 12192000"/>
              <a:gd name="connsiteY12936" fmla="*/ 516220 h 1436337"/>
              <a:gd name="connsiteX12937" fmla="*/ 3852839 w 12192000"/>
              <a:gd name="connsiteY12937" fmla="*/ 511594 h 1436337"/>
              <a:gd name="connsiteX12938" fmla="*/ 3863819 w 12192000"/>
              <a:gd name="connsiteY12938" fmla="*/ 506527 h 1436337"/>
              <a:gd name="connsiteX12939" fmla="*/ 9800050 w 12192000"/>
              <a:gd name="connsiteY12939" fmla="*/ 506307 h 1436337"/>
              <a:gd name="connsiteX12940" fmla="*/ 9809195 w 12192000"/>
              <a:gd name="connsiteY12940" fmla="*/ 514238 h 1436337"/>
              <a:gd name="connsiteX12941" fmla="*/ 9797309 w 12192000"/>
              <a:gd name="connsiteY12941" fmla="*/ 519745 h 1436337"/>
              <a:gd name="connsiteX12942" fmla="*/ 9788164 w 12192000"/>
              <a:gd name="connsiteY12942" fmla="*/ 511814 h 1436337"/>
              <a:gd name="connsiteX12943" fmla="*/ 9800050 w 12192000"/>
              <a:gd name="connsiteY12943" fmla="*/ 506307 h 1436337"/>
              <a:gd name="connsiteX12944" fmla="*/ 783889 w 12192000"/>
              <a:gd name="connsiteY12944" fmla="*/ 506307 h 1436337"/>
              <a:gd name="connsiteX12945" fmla="*/ 792118 w 12192000"/>
              <a:gd name="connsiteY12945" fmla="*/ 513577 h 1436337"/>
              <a:gd name="connsiteX12946" fmla="*/ 781145 w 12192000"/>
              <a:gd name="connsiteY12946" fmla="*/ 518644 h 1436337"/>
              <a:gd name="connsiteX12947" fmla="*/ 772916 w 12192000"/>
              <a:gd name="connsiteY12947" fmla="*/ 511374 h 1436337"/>
              <a:gd name="connsiteX12948" fmla="*/ 783889 w 12192000"/>
              <a:gd name="connsiteY12948" fmla="*/ 506307 h 1436337"/>
              <a:gd name="connsiteX12949" fmla="*/ 6848961 w 12192000"/>
              <a:gd name="connsiteY12949" fmla="*/ 506087 h 1436337"/>
              <a:gd name="connsiteX12950" fmla="*/ 6856276 w 12192000"/>
              <a:gd name="connsiteY12950" fmla="*/ 512695 h 1436337"/>
              <a:gd name="connsiteX12951" fmla="*/ 6846522 w 12192000"/>
              <a:gd name="connsiteY12951" fmla="*/ 517321 h 1436337"/>
              <a:gd name="connsiteX12952" fmla="*/ 6839207 w 12192000"/>
              <a:gd name="connsiteY12952" fmla="*/ 510713 h 1436337"/>
              <a:gd name="connsiteX12953" fmla="*/ 6848961 w 12192000"/>
              <a:gd name="connsiteY12953" fmla="*/ 506087 h 1436337"/>
              <a:gd name="connsiteX12954" fmla="*/ 10340465 w 12192000"/>
              <a:gd name="connsiteY12954" fmla="*/ 505866 h 1436337"/>
              <a:gd name="connsiteX12955" fmla="*/ 10348085 w 12192000"/>
              <a:gd name="connsiteY12955" fmla="*/ 512475 h 1436337"/>
              <a:gd name="connsiteX12956" fmla="*/ 10338026 w 12192000"/>
              <a:gd name="connsiteY12956" fmla="*/ 517101 h 1436337"/>
              <a:gd name="connsiteX12957" fmla="*/ 10330407 w 12192000"/>
              <a:gd name="connsiteY12957" fmla="*/ 510492 h 1436337"/>
              <a:gd name="connsiteX12958" fmla="*/ 10340465 w 12192000"/>
              <a:gd name="connsiteY12958" fmla="*/ 505866 h 1436337"/>
              <a:gd name="connsiteX12959" fmla="*/ 3113440 w 12192000"/>
              <a:gd name="connsiteY12959" fmla="*/ 505866 h 1436337"/>
              <a:gd name="connsiteX12960" fmla="*/ 3121675 w 12192000"/>
              <a:gd name="connsiteY12960" fmla="*/ 513136 h 1436337"/>
              <a:gd name="connsiteX12961" fmla="*/ 3110696 w 12192000"/>
              <a:gd name="connsiteY12961" fmla="*/ 518203 h 1436337"/>
              <a:gd name="connsiteX12962" fmla="*/ 3102466 w 12192000"/>
              <a:gd name="connsiteY12962" fmla="*/ 510933 h 1436337"/>
              <a:gd name="connsiteX12963" fmla="*/ 3113440 w 12192000"/>
              <a:gd name="connsiteY12963" fmla="*/ 505866 h 1436337"/>
              <a:gd name="connsiteX12964" fmla="*/ 5311286 w 12192000"/>
              <a:gd name="connsiteY12964" fmla="*/ 505426 h 1436337"/>
              <a:gd name="connsiteX12965" fmla="*/ 5319212 w 12192000"/>
              <a:gd name="connsiteY12965" fmla="*/ 512255 h 1436337"/>
              <a:gd name="connsiteX12966" fmla="*/ 5308848 w 12192000"/>
              <a:gd name="connsiteY12966" fmla="*/ 517101 h 1436337"/>
              <a:gd name="connsiteX12967" fmla="*/ 5300923 w 12192000"/>
              <a:gd name="connsiteY12967" fmla="*/ 510272 h 1436337"/>
              <a:gd name="connsiteX12968" fmla="*/ 5311286 w 12192000"/>
              <a:gd name="connsiteY12968" fmla="*/ 505426 h 1436337"/>
              <a:gd name="connsiteX12969" fmla="*/ 8030982 w 12192000"/>
              <a:gd name="connsiteY12969" fmla="*/ 505205 h 1436337"/>
              <a:gd name="connsiteX12970" fmla="*/ 8038907 w 12192000"/>
              <a:gd name="connsiteY12970" fmla="*/ 512255 h 1436337"/>
              <a:gd name="connsiteX12971" fmla="*/ 8028239 w 12192000"/>
              <a:gd name="connsiteY12971" fmla="*/ 517101 h 1436337"/>
              <a:gd name="connsiteX12972" fmla="*/ 8020314 w 12192000"/>
              <a:gd name="connsiteY12972" fmla="*/ 510052 h 1436337"/>
              <a:gd name="connsiteX12973" fmla="*/ 8030982 w 12192000"/>
              <a:gd name="connsiteY12973" fmla="*/ 505205 h 1436337"/>
              <a:gd name="connsiteX12974" fmla="*/ 4052496 w 12192000"/>
              <a:gd name="connsiteY12974" fmla="*/ 505205 h 1436337"/>
              <a:gd name="connsiteX12975" fmla="*/ 4060729 w 12192000"/>
              <a:gd name="connsiteY12975" fmla="*/ 512475 h 1436337"/>
              <a:gd name="connsiteX12976" fmla="*/ 4049768 w 12192000"/>
              <a:gd name="connsiteY12976" fmla="*/ 517542 h 1436337"/>
              <a:gd name="connsiteX12977" fmla="*/ 4041552 w 12192000"/>
              <a:gd name="connsiteY12977" fmla="*/ 510272 h 1436337"/>
              <a:gd name="connsiteX12978" fmla="*/ 4052496 w 12192000"/>
              <a:gd name="connsiteY12978" fmla="*/ 505205 h 1436337"/>
              <a:gd name="connsiteX12979" fmla="*/ 11867452 w 12192000"/>
              <a:gd name="connsiteY12979" fmla="*/ 504685 h 1436337"/>
              <a:gd name="connsiteX12980" fmla="*/ 11874066 w 12192000"/>
              <a:gd name="connsiteY12980" fmla="*/ 507345 h 1436337"/>
              <a:gd name="connsiteX12981" fmla="*/ 11874823 w 12192000"/>
              <a:gd name="connsiteY12981" fmla="*/ 509237 h 1436337"/>
              <a:gd name="connsiteX12982" fmla="*/ 11881238 w 12192000"/>
              <a:gd name="connsiteY12982" fmla="*/ 508289 h 1436337"/>
              <a:gd name="connsiteX12983" fmla="*/ 11889467 w 12192000"/>
              <a:gd name="connsiteY12983" fmla="*/ 515559 h 1436337"/>
              <a:gd name="connsiteX12984" fmla="*/ 11878494 w 12192000"/>
              <a:gd name="connsiteY12984" fmla="*/ 520626 h 1436337"/>
              <a:gd name="connsiteX12985" fmla="*/ 11871979 w 12192000"/>
              <a:gd name="connsiteY12985" fmla="*/ 517982 h 1436337"/>
              <a:gd name="connsiteX12986" fmla="*/ 11871379 w 12192000"/>
              <a:gd name="connsiteY12986" fmla="*/ 516365 h 1436337"/>
              <a:gd name="connsiteX12987" fmla="*/ 11864659 w 12192000"/>
              <a:gd name="connsiteY12987" fmla="*/ 517301 h 1436337"/>
              <a:gd name="connsiteX12988" fmla="*/ 11859014 w 12192000"/>
              <a:gd name="connsiteY12988" fmla="*/ 515031 h 1436337"/>
              <a:gd name="connsiteX12989" fmla="*/ 11859901 w 12192000"/>
              <a:gd name="connsiteY12989" fmla="*/ 517321 h 1436337"/>
              <a:gd name="connsiteX12990" fmla="*/ 11848319 w 12192000"/>
              <a:gd name="connsiteY12990" fmla="*/ 522609 h 1436337"/>
              <a:gd name="connsiteX12991" fmla="*/ 11839785 w 12192000"/>
              <a:gd name="connsiteY12991" fmla="*/ 515119 h 1436337"/>
              <a:gd name="connsiteX12992" fmla="*/ 11851367 w 12192000"/>
              <a:gd name="connsiteY12992" fmla="*/ 509831 h 1436337"/>
              <a:gd name="connsiteX12993" fmla="*/ 11857027 w 12192000"/>
              <a:gd name="connsiteY12993" fmla="*/ 512099 h 1436337"/>
              <a:gd name="connsiteX12994" fmla="*/ 11856124 w 12192000"/>
              <a:gd name="connsiteY12994" fmla="*/ 509845 h 1436337"/>
              <a:gd name="connsiteX12995" fmla="*/ 11867452 w 12192000"/>
              <a:gd name="connsiteY12995" fmla="*/ 504685 h 1436337"/>
              <a:gd name="connsiteX12996" fmla="*/ 5529190 w 12192000"/>
              <a:gd name="connsiteY12996" fmla="*/ 504544 h 1436337"/>
              <a:gd name="connsiteX12997" fmla="*/ 5537421 w 12192000"/>
              <a:gd name="connsiteY12997" fmla="*/ 511594 h 1436337"/>
              <a:gd name="connsiteX12998" fmla="*/ 5526752 w 12192000"/>
              <a:gd name="connsiteY12998" fmla="*/ 516441 h 1436337"/>
              <a:gd name="connsiteX12999" fmla="*/ 5518522 w 12192000"/>
              <a:gd name="connsiteY12999" fmla="*/ 509391 h 1436337"/>
              <a:gd name="connsiteX13000" fmla="*/ 5529190 w 12192000"/>
              <a:gd name="connsiteY13000" fmla="*/ 504544 h 1436337"/>
              <a:gd name="connsiteX13001" fmla="*/ 4600690 w 12192000"/>
              <a:gd name="connsiteY13001" fmla="*/ 504544 h 1436337"/>
              <a:gd name="connsiteX13002" fmla="*/ 4608615 w 12192000"/>
              <a:gd name="connsiteY13002" fmla="*/ 511374 h 1436337"/>
              <a:gd name="connsiteX13003" fmla="*/ 4598252 w 12192000"/>
              <a:gd name="connsiteY13003" fmla="*/ 516220 h 1436337"/>
              <a:gd name="connsiteX13004" fmla="*/ 4590323 w 12192000"/>
              <a:gd name="connsiteY13004" fmla="*/ 509391 h 1436337"/>
              <a:gd name="connsiteX13005" fmla="*/ 4600690 w 12192000"/>
              <a:gd name="connsiteY13005" fmla="*/ 504544 h 1436337"/>
              <a:gd name="connsiteX13006" fmla="*/ 7185158 w 12192000"/>
              <a:gd name="connsiteY13006" fmla="*/ 504104 h 1436337"/>
              <a:gd name="connsiteX13007" fmla="*/ 7192472 w 12192000"/>
              <a:gd name="connsiteY13007" fmla="*/ 510492 h 1436337"/>
              <a:gd name="connsiteX13008" fmla="*/ 7183024 w 12192000"/>
              <a:gd name="connsiteY13008" fmla="*/ 514898 h 1436337"/>
              <a:gd name="connsiteX13009" fmla="*/ 7175708 w 12192000"/>
              <a:gd name="connsiteY13009" fmla="*/ 508510 h 1436337"/>
              <a:gd name="connsiteX13010" fmla="*/ 7185158 w 12192000"/>
              <a:gd name="connsiteY13010" fmla="*/ 504104 h 1436337"/>
              <a:gd name="connsiteX13011" fmla="*/ 6100064 w 12192000"/>
              <a:gd name="connsiteY13011" fmla="*/ 504104 h 1436337"/>
              <a:gd name="connsiteX13012" fmla="*/ 6107988 w 12192000"/>
              <a:gd name="connsiteY13012" fmla="*/ 511153 h 1436337"/>
              <a:gd name="connsiteX13013" fmla="*/ 6097320 w 12192000"/>
              <a:gd name="connsiteY13013" fmla="*/ 516000 h 1436337"/>
              <a:gd name="connsiteX13014" fmla="*/ 6089395 w 12192000"/>
              <a:gd name="connsiteY13014" fmla="*/ 508950 h 1436337"/>
              <a:gd name="connsiteX13015" fmla="*/ 6100064 w 12192000"/>
              <a:gd name="connsiteY13015" fmla="*/ 504104 h 1436337"/>
              <a:gd name="connsiteX13016" fmla="*/ 9696456 w 12192000"/>
              <a:gd name="connsiteY13016" fmla="*/ 504087 h 1436337"/>
              <a:gd name="connsiteX13017" fmla="*/ 9705497 w 12192000"/>
              <a:gd name="connsiteY13017" fmla="*/ 512049 h 1436337"/>
              <a:gd name="connsiteX13018" fmla="*/ 9693468 w 12192000"/>
              <a:gd name="connsiteY13018" fmla="*/ 517573 h 1436337"/>
              <a:gd name="connsiteX13019" fmla="*/ 9684429 w 12192000"/>
              <a:gd name="connsiteY13019" fmla="*/ 509611 h 1436337"/>
              <a:gd name="connsiteX13020" fmla="*/ 9696456 w 12192000"/>
              <a:gd name="connsiteY13020" fmla="*/ 504087 h 1436337"/>
              <a:gd name="connsiteX13021" fmla="*/ 4470242 w 12192000"/>
              <a:gd name="connsiteY13021" fmla="*/ 503945 h 1436337"/>
              <a:gd name="connsiteX13022" fmla="*/ 4478266 w 12192000"/>
              <a:gd name="connsiteY13022" fmla="*/ 510897 h 1436337"/>
              <a:gd name="connsiteX13023" fmla="*/ 4467637 w 12192000"/>
              <a:gd name="connsiteY13023" fmla="*/ 515691 h 1436337"/>
              <a:gd name="connsiteX13024" fmla="*/ 4459608 w 12192000"/>
              <a:gd name="connsiteY13024" fmla="*/ 508739 h 1436337"/>
              <a:gd name="connsiteX13025" fmla="*/ 4470242 w 12192000"/>
              <a:gd name="connsiteY13025" fmla="*/ 503945 h 1436337"/>
              <a:gd name="connsiteX13026" fmla="*/ 3958620 w 12192000"/>
              <a:gd name="connsiteY13026" fmla="*/ 503884 h 1436337"/>
              <a:gd name="connsiteX13027" fmla="*/ 3966855 w 12192000"/>
              <a:gd name="connsiteY13027" fmla="*/ 511153 h 1436337"/>
              <a:gd name="connsiteX13028" fmla="*/ 3955882 w 12192000"/>
              <a:gd name="connsiteY13028" fmla="*/ 516220 h 1436337"/>
              <a:gd name="connsiteX13029" fmla="*/ 3947649 w 12192000"/>
              <a:gd name="connsiteY13029" fmla="*/ 508950 h 1436337"/>
              <a:gd name="connsiteX13030" fmla="*/ 3958620 w 12192000"/>
              <a:gd name="connsiteY13030" fmla="*/ 503884 h 1436337"/>
              <a:gd name="connsiteX13031" fmla="*/ 3364598 w 12192000"/>
              <a:gd name="connsiteY13031" fmla="*/ 503884 h 1436337"/>
              <a:gd name="connsiteX13032" fmla="*/ 3372827 w 12192000"/>
              <a:gd name="connsiteY13032" fmla="*/ 511153 h 1436337"/>
              <a:gd name="connsiteX13033" fmla="*/ 3361856 w 12192000"/>
              <a:gd name="connsiteY13033" fmla="*/ 516220 h 1436337"/>
              <a:gd name="connsiteX13034" fmla="*/ 3353625 w 12192000"/>
              <a:gd name="connsiteY13034" fmla="*/ 508950 h 1436337"/>
              <a:gd name="connsiteX13035" fmla="*/ 3364598 w 12192000"/>
              <a:gd name="connsiteY13035" fmla="*/ 503884 h 1436337"/>
              <a:gd name="connsiteX13036" fmla="*/ 7731057 w 12192000"/>
              <a:gd name="connsiteY13036" fmla="*/ 503663 h 1436337"/>
              <a:gd name="connsiteX13037" fmla="*/ 7738982 w 12192000"/>
              <a:gd name="connsiteY13037" fmla="*/ 510492 h 1436337"/>
              <a:gd name="connsiteX13038" fmla="*/ 7728619 w 12192000"/>
              <a:gd name="connsiteY13038" fmla="*/ 515338 h 1436337"/>
              <a:gd name="connsiteX13039" fmla="*/ 7720694 w 12192000"/>
              <a:gd name="connsiteY13039" fmla="*/ 508510 h 1436337"/>
              <a:gd name="connsiteX13040" fmla="*/ 7731057 w 12192000"/>
              <a:gd name="connsiteY13040" fmla="*/ 503663 h 1436337"/>
              <a:gd name="connsiteX13041" fmla="*/ 1356020 w 12192000"/>
              <a:gd name="connsiteY13041" fmla="*/ 503663 h 1436337"/>
              <a:gd name="connsiteX13042" fmla="*/ 1364249 w 12192000"/>
              <a:gd name="connsiteY13042" fmla="*/ 510712 h 1436337"/>
              <a:gd name="connsiteX13043" fmla="*/ 1353582 w 12192000"/>
              <a:gd name="connsiteY13043" fmla="*/ 515559 h 1436337"/>
              <a:gd name="connsiteX13044" fmla="*/ 1345353 w 12192000"/>
              <a:gd name="connsiteY13044" fmla="*/ 508510 h 1436337"/>
              <a:gd name="connsiteX13045" fmla="*/ 1356020 w 12192000"/>
              <a:gd name="connsiteY13045" fmla="*/ 503663 h 1436337"/>
              <a:gd name="connsiteX13046" fmla="*/ 454465 w 12192000"/>
              <a:gd name="connsiteY13046" fmla="*/ 503663 h 1436337"/>
              <a:gd name="connsiteX13047" fmla="*/ 462389 w 12192000"/>
              <a:gd name="connsiteY13047" fmla="*/ 510712 h 1436337"/>
              <a:gd name="connsiteX13048" fmla="*/ 451722 w 12192000"/>
              <a:gd name="connsiteY13048" fmla="*/ 515559 h 1436337"/>
              <a:gd name="connsiteX13049" fmla="*/ 443797 w 12192000"/>
              <a:gd name="connsiteY13049" fmla="*/ 508510 h 1436337"/>
              <a:gd name="connsiteX13050" fmla="*/ 454465 w 12192000"/>
              <a:gd name="connsiteY13050" fmla="*/ 503663 h 1436337"/>
              <a:gd name="connsiteX13051" fmla="*/ 691233 w 12192000"/>
              <a:gd name="connsiteY13051" fmla="*/ 503443 h 1436337"/>
              <a:gd name="connsiteX13052" fmla="*/ 699463 w 12192000"/>
              <a:gd name="connsiteY13052" fmla="*/ 510713 h 1436337"/>
              <a:gd name="connsiteX13053" fmla="*/ 688490 w 12192000"/>
              <a:gd name="connsiteY13053" fmla="*/ 515779 h 1436337"/>
              <a:gd name="connsiteX13054" fmla="*/ 680260 w 12192000"/>
              <a:gd name="connsiteY13054" fmla="*/ 508510 h 1436337"/>
              <a:gd name="connsiteX13055" fmla="*/ 691233 w 12192000"/>
              <a:gd name="connsiteY13055" fmla="*/ 503443 h 1436337"/>
              <a:gd name="connsiteX13056" fmla="*/ 6219241 w 12192000"/>
              <a:gd name="connsiteY13056" fmla="*/ 503223 h 1436337"/>
              <a:gd name="connsiteX13057" fmla="*/ 6226861 w 12192000"/>
              <a:gd name="connsiteY13057" fmla="*/ 510052 h 1436337"/>
              <a:gd name="connsiteX13058" fmla="*/ 6216498 w 12192000"/>
              <a:gd name="connsiteY13058" fmla="*/ 514678 h 1436337"/>
              <a:gd name="connsiteX13059" fmla="*/ 6208878 w 12192000"/>
              <a:gd name="connsiteY13059" fmla="*/ 507849 h 1436337"/>
              <a:gd name="connsiteX13060" fmla="*/ 6219241 w 12192000"/>
              <a:gd name="connsiteY13060" fmla="*/ 503223 h 1436337"/>
              <a:gd name="connsiteX13061" fmla="*/ 5691337 w 12192000"/>
              <a:gd name="connsiteY13061" fmla="*/ 503223 h 1436337"/>
              <a:gd name="connsiteX13062" fmla="*/ 5699568 w 12192000"/>
              <a:gd name="connsiteY13062" fmla="*/ 510493 h 1436337"/>
              <a:gd name="connsiteX13063" fmla="*/ 5688592 w 12192000"/>
              <a:gd name="connsiteY13063" fmla="*/ 515559 h 1436337"/>
              <a:gd name="connsiteX13064" fmla="*/ 5680361 w 12192000"/>
              <a:gd name="connsiteY13064" fmla="*/ 508290 h 1436337"/>
              <a:gd name="connsiteX13065" fmla="*/ 5691337 w 12192000"/>
              <a:gd name="connsiteY13065" fmla="*/ 503223 h 1436337"/>
              <a:gd name="connsiteX13066" fmla="*/ 5164381 w 12192000"/>
              <a:gd name="connsiteY13066" fmla="*/ 503223 h 1436337"/>
              <a:gd name="connsiteX13067" fmla="*/ 5172003 w 12192000"/>
              <a:gd name="connsiteY13067" fmla="*/ 510052 h 1436337"/>
              <a:gd name="connsiteX13068" fmla="*/ 5161638 w 12192000"/>
              <a:gd name="connsiteY13068" fmla="*/ 514678 h 1436337"/>
              <a:gd name="connsiteX13069" fmla="*/ 5154018 w 12192000"/>
              <a:gd name="connsiteY13069" fmla="*/ 507849 h 1436337"/>
              <a:gd name="connsiteX13070" fmla="*/ 5164381 w 12192000"/>
              <a:gd name="connsiteY13070" fmla="*/ 503223 h 1436337"/>
              <a:gd name="connsiteX13071" fmla="*/ 7833518 w 12192000"/>
              <a:gd name="connsiteY13071" fmla="*/ 503145 h 1436337"/>
              <a:gd name="connsiteX13072" fmla="*/ 7841546 w 12192000"/>
              <a:gd name="connsiteY13072" fmla="*/ 510098 h 1436337"/>
              <a:gd name="connsiteX13073" fmla="*/ 7830916 w 12192000"/>
              <a:gd name="connsiteY13073" fmla="*/ 514891 h 1436337"/>
              <a:gd name="connsiteX13074" fmla="*/ 7822887 w 12192000"/>
              <a:gd name="connsiteY13074" fmla="*/ 507938 h 1436337"/>
              <a:gd name="connsiteX13075" fmla="*/ 7833518 w 12192000"/>
              <a:gd name="connsiteY13075" fmla="*/ 503145 h 1436337"/>
              <a:gd name="connsiteX13076" fmla="*/ 5878777 w 12192000"/>
              <a:gd name="connsiteY13076" fmla="*/ 503002 h 1436337"/>
              <a:gd name="connsiteX13077" fmla="*/ 5887007 w 12192000"/>
              <a:gd name="connsiteY13077" fmla="*/ 510272 h 1436337"/>
              <a:gd name="connsiteX13078" fmla="*/ 5876034 w 12192000"/>
              <a:gd name="connsiteY13078" fmla="*/ 515339 h 1436337"/>
              <a:gd name="connsiteX13079" fmla="*/ 5867804 w 12192000"/>
              <a:gd name="connsiteY13079" fmla="*/ 508069 h 1436337"/>
              <a:gd name="connsiteX13080" fmla="*/ 5878777 w 12192000"/>
              <a:gd name="connsiteY13080" fmla="*/ 503002 h 1436337"/>
              <a:gd name="connsiteX13081" fmla="*/ 6319521 w 12192000"/>
              <a:gd name="connsiteY13081" fmla="*/ 502782 h 1436337"/>
              <a:gd name="connsiteX13082" fmla="*/ 6327141 w 12192000"/>
              <a:gd name="connsiteY13082" fmla="*/ 509391 h 1436337"/>
              <a:gd name="connsiteX13083" fmla="*/ 6317083 w 12192000"/>
              <a:gd name="connsiteY13083" fmla="*/ 514017 h 1436337"/>
              <a:gd name="connsiteX13084" fmla="*/ 6309462 w 12192000"/>
              <a:gd name="connsiteY13084" fmla="*/ 507408 h 1436337"/>
              <a:gd name="connsiteX13085" fmla="*/ 6319521 w 12192000"/>
              <a:gd name="connsiteY13085" fmla="*/ 502782 h 1436337"/>
              <a:gd name="connsiteX13086" fmla="*/ 3826345 w 12192000"/>
              <a:gd name="connsiteY13086" fmla="*/ 502782 h 1436337"/>
              <a:gd name="connsiteX13087" fmla="*/ 3834563 w 12192000"/>
              <a:gd name="connsiteY13087" fmla="*/ 510052 h 1436337"/>
              <a:gd name="connsiteX13088" fmla="*/ 3830903 w 12192000"/>
              <a:gd name="connsiteY13088" fmla="*/ 513990 h 1436337"/>
              <a:gd name="connsiteX13089" fmla="*/ 3829348 w 12192000"/>
              <a:gd name="connsiteY13089" fmla="*/ 514231 h 1436337"/>
              <a:gd name="connsiteX13090" fmla="*/ 3834431 w 12192000"/>
              <a:gd name="connsiteY13090" fmla="*/ 516292 h 1436337"/>
              <a:gd name="connsiteX13091" fmla="*/ 3834946 w 12192000"/>
              <a:gd name="connsiteY13091" fmla="*/ 517581 h 1436337"/>
              <a:gd name="connsiteX13092" fmla="*/ 3837971 w 12192000"/>
              <a:gd name="connsiteY13092" fmla="*/ 514513 h 1436337"/>
              <a:gd name="connsiteX13093" fmla="*/ 3845478 w 12192000"/>
              <a:gd name="connsiteY13093" fmla="*/ 513356 h 1436337"/>
              <a:gd name="connsiteX13094" fmla="*/ 3854019 w 12192000"/>
              <a:gd name="connsiteY13094" fmla="*/ 520846 h 1436337"/>
              <a:gd name="connsiteX13095" fmla="*/ 3842429 w 12192000"/>
              <a:gd name="connsiteY13095" fmla="*/ 526134 h 1436337"/>
              <a:gd name="connsiteX13096" fmla="*/ 3835763 w 12192000"/>
              <a:gd name="connsiteY13096" fmla="*/ 523462 h 1436337"/>
              <a:gd name="connsiteX13097" fmla="*/ 3835407 w 12192000"/>
              <a:gd name="connsiteY13097" fmla="*/ 522543 h 1436337"/>
              <a:gd name="connsiteX13098" fmla="*/ 3832323 w 12192000"/>
              <a:gd name="connsiteY13098" fmla="*/ 525828 h 1436337"/>
              <a:gd name="connsiteX13099" fmla="*/ 3824447 w 12192000"/>
              <a:gd name="connsiteY13099" fmla="*/ 526941 h 1436337"/>
              <a:gd name="connsiteX13100" fmla="*/ 3815415 w 12192000"/>
              <a:gd name="connsiteY13100" fmla="*/ 518979 h 1436337"/>
              <a:gd name="connsiteX13101" fmla="*/ 3819556 w 12192000"/>
              <a:gd name="connsiteY13101" fmla="*/ 514568 h 1436337"/>
              <a:gd name="connsiteX13102" fmla="*/ 3821558 w 12192000"/>
              <a:gd name="connsiteY13102" fmla="*/ 514285 h 1436337"/>
              <a:gd name="connsiteX13103" fmla="*/ 3817327 w 12192000"/>
              <a:gd name="connsiteY13103" fmla="*/ 512558 h 1436337"/>
              <a:gd name="connsiteX13104" fmla="*/ 3815385 w 12192000"/>
              <a:gd name="connsiteY13104" fmla="*/ 507849 h 1436337"/>
              <a:gd name="connsiteX13105" fmla="*/ 3826345 w 12192000"/>
              <a:gd name="connsiteY13105" fmla="*/ 502782 h 1436337"/>
              <a:gd name="connsiteX13106" fmla="*/ 2854948 w 12192000"/>
              <a:gd name="connsiteY13106" fmla="*/ 502782 h 1436337"/>
              <a:gd name="connsiteX13107" fmla="*/ 2863482 w 12192000"/>
              <a:gd name="connsiteY13107" fmla="*/ 510272 h 1436337"/>
              <a:gd name="connsiteX13108" fmla="*/ 2852203 w 12192000"/>
              <a:gd name="connsiteY13108" fmla="*/ 515339 h 1436337"/>
              <a:gd name="connsiteX13109" fmla="*/ 2843668 w 12192000"/>
              <a:gd name="connsiteY13109" fmla="*/ 507849 h 1436337"/>
              <a:gd name="connsiteX13110" fmla="*/ 2854948 w 12192000"/>
              <a:gd name="connsiteY13110" fmla="*/ 502782 h 1436337"/>
              <a:gd name="connsiteX13111" fmla="*/ 7268064 w 12192000"/>
              <a:gd name="connsiteY13111" fmla="*/ 502341 h 1436337"/>
              <a:gd name="connsiteX13112" fmla="*/ 7275378 w 12192000"/>
              <a:gd name="connsiteY13112" fmla="*/ 508730 h 1436337"/>
              <a:gd name="connsiteX13113" fmla="*/ 7265930 w 12192000"/>
              <a:gd name="connsiteY13113" fmla="*/ 513136 h 1436337"/>
              <a:gd name="connsiteX13114" fmla="*/ 7258615 w 12192000"/>
              <a:gd name="connsiteY13114" fmla="*/ 506748 h 1436337"/>
              <a:gd name="connsiteX13115" fmla="*/ 7268064 w 12192000"/>
              <a:gd name="connsiteY13115" fmla="*/ 502341 h 1436337"/>
              <a:gd name="connsiteX13116" fmla="*/ 11537117 w 12192000"/>
              <a:gd name="connsiteY13116" fmla="*/ 501901 h 1436337"/>
              <a:gd name="connsiteX13117" fmla="*/ 11544432 w 12192000"/>
              <a:gd name="connsiteY13117" fmla="*/ 508510 h 1436337"/>
              <a:gd name="connsiteX13118" fmla="*/ 11534677 w 12192000"/>
              <a:gd name="connsiteY13118" fmla="*/ 513136 h 1436337"/>
              <a:gd name="connsiteX13119" fmla="*/ 11527362 w 12192000"/>
              <a:gd name="connsiteY13119" fmla="*/ 506527 h 1436337"/>
              <a:gd name="connsiteX13120" fmla="*/ 11537117 w 12192000"/>
              <a:gd name="connsiteY13120" fmla="*/ 501901 h 1436337"/>
              <a:gd name="connsiteX13121" fmla="*/ 10696778 w 12192000"/>
              <a:gd name="connsiteY13121" fmla="*/ 501681 h 1436337"/>
              <a:gd name="connsiteX13122" fmla="*/ 10704397 w 12192000"/>
              <a:gd name="connsiteY13122" fmla="*/ 508510 h 1436337"/>
              <a:gd name="connsiteX13123" fmla="*/ 10694340 w 12192000"/>
              <a:gd name="connsiteY13123" fmla="*/ 513136 h 1436337"/>
              <a:gd name="connsiteX13124" fmla="*/ 10686719 w 12192000"/>
              <a:gd name="connsiteY13124" fmla="*/ 506307 h 1436337"/>
              <a:gd name="connsiteX13125" fmla="*/ 10696778 w 12192000"/>
              <a:gd name="connsiteY13125" fmla="*/ 501681 h 1436337"/>
              <a:gd name="connsiteX13126" fmla="*/ 2309917 w 12192000"/>
              <a:gd name="connsiteY13126" fmla="*/ 501460 h 1436337"/>
              <a:gd name="connsiteX13127" fmla="*/ 2318755 w 12192000"/>
              <a:gd name="connsiteY13127" fmla="*/ 509171 h 1436337"/>
              <a:gd name="connsiteX13128" fmla="*/ 2307173 w 12192000"/>
              <a:gd name="connsiteY13128" fmla="*/ 514458 h 1436337"/>
              <a:gd name="connsiteX13129" fmla="*/ 2298334 w 12192000"/>
              <a:gd name="connsiteY13129" fmla="*/ 506748 h 1436337"/>
              <a:gd name="connsiteX13130" fmla="*/ 2309917 w 12192000"/>
              <a:gd name="connsiteY13130" fmla="*/ 501460 h 1436337"/>
              <a:gd name="connsiteX13131" fmla="*/ 6674615 w 12192000"/>
              <a:gd name="connsiteY13131" fmla="*/ 501240 h 1436337"/>
              <a:gd name="connsiteX13132" fmla="*/ 6682235 w 12192000"/>
              <a:gd name="connsiteY13132" fmla="*/ 507849 h 1436337"/>
              <a:gd name="connsiteX13133" fmla="*/ 6672176 w 12192000"/>
              <a:gd name="connsiteY13133" fmla="*/ 512475 h 1436337"/>
              <a:gd name="connsiteX13134" fmla="*/ 6664556 w 12192000"/>
              <a:gd name="connsiteY13134" fmla="*/ 505866 h 1436337"/>
              <a:gd name="connsiteX13135" fmla="*/ 6674615 w 12192000"/>
              <a:gd name="connsiteY13135" fmla="*/ 501240 h 1436337"/>
              <a:gd name="connsiteX13136" fmla="*/ 4336345 w 12192000"/>
              <a:gd name="connsiteY13136" fmla="*/ 501240 h 1436337"/>
              <a:gd name="connsiteX13137" fmla="*/ 4344276 w 12192000"/>
              <a:gd name="connsiteY13137" fmla="*/ 508289 h 1436337"/>
              <a:gd name="connsiteX13138" fmla="*/ 4333605 w 12192000"/>
              <a:gd name="connsiteY13138" fmla="*/ 513136 h 1436337"/>
              <a:gd name="connsiteX13139" fmla="*/ 4325675 w 12192000"/>
              <a:gd name="connsiteY13139" fmla="*/ 506087 h 1436337"/>
              <a:gd name="connsiteX13140" fmla="*/ 4336345 w 12192000"/>
              <a:gd name="connsiteY13140" fmla="*/ 501240 h 1436337"/>
              <a:gd name="connsiteX13141" fmla="*/ 4197325 w 12192000"/>
              <a:gd name="connsiteY13141" fmla="*/ 501240 h 1436337"/>
              <a:gd name="connsiteX13142" fmla="*/ 4205550 w 12192000"/>
              <a:gd name="connsiteY13142" fmla="*/ 508510 h 1436337"/>
              <a:gd name="connsiteX13143" fmla="*/ 4194580 w 12192000"/>
              <a:gd name="connsiteY13143" fmla="*/ 513577 h 1436337"/>
              <a:gd name="connsiteX13144" fmla="*/ 4186348 w 12192000"/>
              <a:gd name="connsiteY13144" fmla="*/ 506307 h 1436337"/>
              <a:gd name="connsiteX13145" fmla="*/ 4197325 w 12192000"/>
              <a:gd name="connsiteY13145" fmla="*/ 501240 h 1436337"/>
              <a:gd name="connsiteX13146" fmla="*/ 11572169 w 12192000"/>
              <a:gd name="connsiteY13146" fmla="*/ 501020 h 1436337"/>
              <a:gd name="connsiteX13147" fmla="*/ 11579484 w 12192000"/>
              <a:gd name="connsiteY13147" fmla="*/ 507408 h 1436337"/>
              <a:gd name="connsiteX13148" fmla="*/ 11570035 w 12192000"/>
              <a:gd name="connsiteY13148" fmla="*/ 511814 h 1436337"/>
              <a:gd name="connsiteX13149" fmla="*/ 11562720 w 12192000"/>
              <a:gd name="connsiteY13149" fmla="*/ 505426 h 1436337"/>
              <a:gd name="connsiteX13150" fmla="*/ 11572169 w 12192000"/>
              <a:gd name="connsiteY13150" fmla="*/ 501020 h 1436337"/>
              <a:gd name="connsiteX13151" fmla="*/ 8124557 w 12192000"/>
              <a:gd name="connsiteY13151" fmla="*/ 500799 h 1436337"/>
              <a:gd name="connsiteX13152" fmla="*/ 8132482 w 12192000"/>
              <a:gd name="connsiteY13152" fmla="*/ 507849 h 1436337"/>
              <a:gd name="connsiteX13153" fmla="*/ 8121813 w 12192000"/>
              <a:gd name="connsiteY13153" fmla="*/ 512695 h 1436337"/>
              <a:gd name="connsiteX13154" fmla="*/ 8113888 w 12192000"/>
              <a:gd name="connsiteY13154" fmla="*/ 505646 h 1436337"/>
              <a:gd name="connsiteX13155" fmla="*/ 8124557 w 12192000"/>
              <a:gd name="connsiteY13155" fmla="*/ 500799 h 1436337"/>
              <a:gd name="connsiteX13156" fmla="*/ 5786142 w 12192000"/>
              <a:gd name="connsiteY13156" fmla="*/ 499698 h 1436337"/>
              <a:gd name="connsiteX13157" fmla="*/ 5793738 w 12192000"/>
              <a:gd name="connsiteY13157" fmla="*/ 506968 h 1436337"/>
              <a:gd name="connsiteX13158" fmla="*/ 5783398 w 12192000"/>
              <a:gd name="connsiteY13158" fmla="*/ 512035 h 1436337"/>
              <a:gd name="connsiteX13159" fmla="*/ 5775167 w 12192000"/>
              <a:gd name="connsiteY13159" fmla="*/ 504764 h 1436337"/>
              <a:gd name="connsiteX13160" fmla="*/ 5786142 w 12192000"/>
              <a:gd name="connsiteY13160" fmla="*/ 499698 h 1436337"/>
              <a:gd name="connsiteX13161" fmla="*/ 7439362 w 12192000"/>
              <a:gd name="connsiteY13161" fmla="*/ 499477 h 1436337"/>
              <a:gd name="connsiteX13162" fmla="*/ 7446678 w 12192000"/>
              <a:gd name="connsiteY13162" fmla="*/ 505866 h 1436337"/>
              <a:gd name="connsiteX13163" fmla="*/ 7436924 w 12192000"/>
              <a:gd name="connsiteY13163" fmla="*/ 510272 h 1436337"/>
              <a:gd name="connsiteX13164" fmla="*/ 7429609 w 12192000"/>
              <a:gd name="connsiteY13164" fmla="*/ 503884 h 1436337"/>
              <a:gd name="connsiteX13165" fmla="*/ 7439362 w 12192000"/>
              <a:gd name="connsiteY13165" fmla="*/ 499477 h 1436337"/>
              <a:gd name="connsiteX13166" fmla="*/ 2587609 w 12192000"/>
              <a:gd name="connsiteY13166" fmla="*/ 499257 h 1436337"/>
              <a:gd name="connsiteX13167" fmla="*/ 2596142 w 12192000"/>
              <a:gd name="connsiteY13167" fmla="*/ 506747 h 1436337"/>
              <a:gd name="connsiteX13168" fmla="*/ 2584867 w 12192000"/>
              <a:gd name="connsiteY13168" fmla="*/ 512035 h 1436337"/>
              <a:gd name="connsiteX13169" fmla="*/ 2576333 w 12192000"/>
              <a:gd name="connsiteY13169" fmla="*/ 504544 h 1436337"/>
              <a:gd name="connsiteX13170" fmla="*/ 2587609 w 12192000"/>
              <a:gd name="connsiteY13170" fmla="*/ 499257 h 1436337"/>
              <a:gd name="connsiteX13171" fmla="*/ 5992163 w 12192000"/>
              <a:gd name="connsiteY13171" fmla="*/ 499037 h 1436337"/>
              <a:gd name="connsiteX13172" fmla="*/ 6000393 w 12192000"/>
              <a:gd name="connsiteY13172" fmla="*/ 506087 h 1436337"/>
              <a:gd name="connsiteX13173" fmla="*/ 5989725 w 12192000"/>
              <a:gd name="connsiteY13173" fmla="*/ 511153 h 1436337"/>
              <a:gd name="connsiteX13174" fmla="*/ 5981496 w 12192000"/>
              <a:gd name="connsiteY13174" fmla="*/ 504104 h 1436337"/>
              <a:gd name="connsiteX13175" fmla="*/ 5992163 w 12192000"/>
              <a:gd name="connsiteY13175" fmla="*/ 499037 h 1436337"/>
              <a:gd name="connsiteX13176" fmla="*/ 7530498 w 12192000"/>
              <a:gd name="connsiteY13176" fmla="*/ 498817 h 1436337"/>
              <a:gd name="connsiteX13177" fmla="*/ 7537813 w 12192000"/>
              <a:gd name="connsiteY13177" fmla="*/ 505426 h 1436337"/>
              <a:gd name="connsiteX13178" fmla="*/ 7528060 w 12192000"/>
              <a:gd name="connsiteY13178" fmla="*/ 510052 h 1436337"/>
              <a:gd name="connsiteX13179" fmla="*/ 7520744 w 12192000"/>
              <a:gd name="connsiteY13179" fmla="*/ 503443 h 1436337"/>
              <a:gd name="connsiteX13180" fmla="*/ 7530498 w 12192000"/>
              <a:gd name="connsiteY13180" fmla="*/ 498817 h 1436337"/>
              <a:gd name="connsiteX13181" fmla="*/ 10000916 w 12192000"/>
              <a:gd name="connsiteY13181" fmla="*/ 498597 h 1436337"/>
              <a:gd name="connsiteX13182" fmla="*/ 10009449 w 12192000"/>
              <a:gd name="connsiteY13182" fmla="*/ 506087 h 1436337"/>
              <a:gd name="connsiteX13183" fmla="*/ 9998173 w 12192000"/>
              <a:gd name="connsiteY13183" fmla="*/ 511153 h 1436337"/>
              <a:gd name="connsiteX13184" fmla="*/ 9989638 w 12192000"/>
              <a:gd name="connsiteY13184" fmla="*/ 503663 h 1436337"/>
              <a:gd name="connsiteX13185" fmla="*/ 10000916 w 12192000"/>
              <a:gd name="connsiteY13185" fmla="*/ 498597 h 1436337"/>
              <a:gd name="connsiteX13186" fmla="*/ 10133504 w 12192000"/>
              <a:gd name="connsiteY13186" fmla="*/ 498156 h 1436337"/>
              <a:gd name="connsiteX13187" fmla="*/ 10141429 w 12192000"/>
              <a:gd name="connsiteY13187" fmla="*/ 505205 h 1436337"/>
              <a:gd name="connsiteX13188" fmla="*/ 10130761 w 12192000"/>
              <a:gd name="connsiteY13188" fmla="*/ 510052 h 1436337"/>
              <a:gd name="connsiteX13189" fmla="*/ 10122837 w 12192000"/>
              <a:gd name="connsiteY13189" fmla="*/ 503003 h 1436337"/>
              <a:gd name="connsiteX13190" fmla="*/ 10133504 w 12192000"/>
              <a:gd name="connsiteY13190" fmla="*/ 498156 h 1436337"/>
              <a:gd name="connsiteX13191" fmla="*/ 7104081 w 12192000"/>
              <a:gd name="connsiteY13191" fmla="*/ 498156 h 1436337"/>
              <a:gd name="connsiteX13192" fmla="*/ 7111396 w 12192000"/>
              <a:gd name="connsiteY13192" fmla="*/ 504544 h 1436337"/>
              <a:gd name="connsiteX13193" fmla="*/ 7101947 w 12192000"/>
              <a:gd name="connsiteY13193" fmla="*/ 508951 h 1436337"/>
              <a:gd name="connsiteX13194" fmla="*/ 7094632 w 12192000"/>
              <a:gd name="connsiteY13194" fmla="*/ 502562 h 1436337"/>
              <a:gd name="connsiteX13195" fmla="*/ 7104081 w 12192000"/>
              <a:gd name="connsiteY13195" fmla="*/ 498156 h 1436337"/>
              <a:gd name="connsiteX13196" fmla="*/ 10174654 w 12192000"/>
              <a:gd name="connsiteY13196" fmla="*/ 497935 h 1436337"/>
              <a:gd name="connsiteX13197" fmla="*/ 10182576 w 12192000"/>
              <a:gd name="connsiteY13197" fmla="*/ 504764 h 1436337"/>
              <a:gd name="connsiteX13198" fmla="*/ 10172214 w 12192000"/>
              <a:gd name="connsiteY13198" fmla="*/ 509611 h 1436337"/>
              <a:gd name="connsiteX13199" fmla="*/ 10164289 w 12192000"/>
              <a:gd name="connsiteY13199" fmla="*/ 502782 h 1436337"/>
              <a:gd name="connsiteX13200" fmla="*/ 10174654 w 12192000"/>
              <a:gd name="connsiteY13200" fmla="*/ 497935 h 1436337"/>
              <a:gd name="connsiteX13201" fmla="*/ 8218130 w 12192000"/>
              <a:gd name="connsiteY13201" fmla="*/ 497935 h 1436337"/>
              <a:gd name="connsiteX13202" fmla="*/ 8226055 w 12192000"/>
              <a:gd name="connsiteY13202" fmla="*/ 504985 h 1436337"/>
              <a:gd name="connsiteX13203" fmla="*/ 8215387 w 12192000"/>
              <a:gd name="connsiteY13203" fmla="*/ 509831 h 1436337"/>
              <a:gd name="connsiteX13204" fmla="*/ 8207462 w 12192000"/>
              <a:gd name="connsiteY13204" fmla="*/ 502782 h 1436337"/>
              <a:gd name="connsiteX13205" fmla="*/ 8218130 w 12192000"/>
              <a:gd name="connsiteY13205" fmla="*/ 497935 h 1436337"/>
              <a:gd name="connsiteX13206" fmla="*/ 1075898 w 12192000"/>
              <a:gd name="connsiteY13206" fmla="*/ 497935 h 1436337"/>
              <a:gd name="connsiteX13207" fmla="*/ 1084127 w 12192000"/>
              <a:gd name="connsiteY13207" fmla="*/ 505205 h 1436337"/>
              <a:gd name="connsiteX13208" fmla="*/ 1073155 w 12192000"/>
              <a:gd name="connsiteY13208" fmla="*/ 510272 h 1436337"/>
              <a:gd name="connsiteX13209" fmla="*/ 1064926 w 12192000"/>
              <a:gd name="connsiteY13209" fmla="*/ 503002 h 1436337"/>
              <a:gd name="connsiteX13210" fmla="*/ 1075898 w 12192000"/>
              <a:gd name="connsiteY13210" fmla="*/ 497935 h 1436337"/>
              <a:gd name="connsiteX13211" fmla="*/ 10046636 w 12192000"/>
              <a:gd name="connsiteY13211" fmla="*/ 497715 h 1436337"/>
              <a:gd name="connsiteX13212" fmla="*/ 10054866 w 12192000"/>
              <a:gd name="connsiteY13212" fmla="*/ 504985 h 1436337"/>
              <a:gd name="connsiteX13213" fmla="*/ 10043892 w 12192000"/>
              <a:gd name="connsiteY13213" fmla="*/ 510052 h 1436337"/>
              <a:gd name="connsiteX13214" fmla="*/ 10035662 w 12192000"/>
              <a:gd name="connsiteY13214" fmla="*/ 502782 h 1436337"/>
              <a:gd name="connsiteX13215" fmla="*/ 10046636 w 12192000"/>
              <a:gd name="connsiteY13215" fmla="*/ 497715 h 1436337"/>
              <a:gd name="connsiteX13216" fmla="*/ 9444043 w 12192000"/>
              <a:gd name="connsiteY13216" fmla="*/ 497715 h 1436337"/>
              <a:gd name="connsiteX13217" fmla="*/ 9452882 w 12192000"/>
              <a:gd name="connsiteY13217" fmla="*/ 505425 h 1436337"/>
              <a:gd name="connsiteX13218" fmla="*/ 9440996 w 12192000"/>
              <a:gd name="connsiteY13218" fmla="*/ 510933 h 1436337"/>
              <a:gd name="connsiteX13219" fmla="*/ 9432156 w 12192000"/>
              <a:gd name="connsiteY13219" fmla="*/ 503223 h 1436337"/>
              <a:gd name="connsiteX13220" fmla="*/ 9444043 w 12192000"/>
              <a:gd name="connsiteY13220" fmla="*/ 497715 h 1436337"/>
              <a:gd name="connsiteX13221" fmla="*/ 5465507 w 12192000"/>
              <a:gd name="connsiteY13221" fmla="*/ 497495 h 1436337"/>
              <a:gd name="connsiteX13222" fmla="*/ 5473434 w 12192000"/>
              <a:gd name="connsiteY13222" fmla="*/ 504544 h 1436337"/>
              <a:gd name="connsiteX13223" fmla="*/ 5462764 w 12192000"/>
              <a:gd name="connsiteY13223" fmla="*/ 509391 h 1436337"/>
              <a:gd name="connsiteX13224" fmla="*/ 5454839 w 12192000"/>
              <a:gd name="connsiteY13224" fmla="*/ 502342 h 1436337"/>
              <a:gd name="connsiteX13225" fmla="*/ 5465507 w 12192000"/>
              <a:gd name="connsiteY13225" fmla="*/ 497495 h 1436337"/>
              <a:gd name="connsiteX13226" fmla="*/ 4105261 w 12192000"/>
              <a:gd name="connsiteY13226" fmla="*/ 497495 h 1436337"/>
              <a:gd name="connsiteX13227" fmla="*/ 4113493 w 12192000"/>
              <a:gd name="connsiteY13227" fmla="*/ 504764 h 1436337"/>
              <a:gd name="connsiteX13228" fmla="*/ 4102516 w 12192000"/>
              <a:gd name="connsiteY13228" fmla="*/ 509831 h 1436337"/>
              <a:gd name="connsiteX13229" fmla="*/ 4094283 w 12192000"/>
              <a:gd name="connsiteY13229" fmla="*/ 502561 h 1436337"/>
              <a:gd name="connsiteX13230" fmla="*/ 4105261 w 12192000"/>
              <a:gd name="connsiteY13230" fmla="*/ 497495 h 1436337"/>
              <a:gd name="connsiteX13231" fmla="*/ 3919932 w 12192000"/>
              <a:gd name="connsiteY13231" fmla="*/ 497495 h 1436337"/>
              <a:gd name="connsiteX13232" fmla="*/ 3928163 w 12192000"/>
              <a:gd name="connsiteY13232" fmla="*/ 504764 h 1436337"/>
              <a:gd name="connsiteX13233" fmla="*/ 3917183 w 12192000"/>
              <a:gd name="connsiteY13233" fmla="*/ 509831 h 1436337"/>
              <a:gd name="connsiteX13234" fmla="*/ 3908955 w 12192000"/>
              <a:gd name="connsiteY13234" fmla="*/ 502561 h 1436337"/>
              <a:gd name="connsiteX13235" fmla="*/ 3919932 w 12192000"/>
              <a:gd name="connsiteY13235" fmla="*/ 497495 h 1436337"/>
              <a:gd name="connsiteX13236" fmla="*/ 10090831 w 12192000"/>
              <a:gd name="connsiteY13236" fmla="*/ 497275 h 1436337"/>
              <a:gd name="connsiteX13237" fmla="*/ 10099061 w 12192000"/>
              <a:gd name="connsiteY13237" fmla="*/ 504324 h 1436337"/>
              <a:gd name="connsiteX13238" fmla="*/ 10088394 w 12192000"/>
              <a:gd name="connsiteY13238" fmla="*/ 509391 h 1436337"/>
              <a:gd name="connsiteX13239" fmla="*/ 10080165 w 12192000"/>
              <a:gd name="connsiteY13239" fmla="*/ 502341 h 1436337"/>
              <a:gd name="connsiteX13240" fmla="*/ 10090831 w 12192000"/>
              <a:gd name="connsiteY13240" fmla="*/ 497275 h 1436337"/>
              <a:gd name="connsiteX13241" fmla="*/ 8932890 w 12192000"/>
              <a:gd name="connsiteY13241" fmla="*/ 497275 h 1436337"/>
              <a:gd name="connsiteX13242" fmla="*/ 8941120 w 12192000"/>
              <a:gd name="connsiteY13242" fmla="*/ 504544 h 1436337"/>
              <a:gd name="connsiteX13243" fmla="*/ 8930147 w 12192000"/>
              <a:gd name="connsiteY13243" fmla="*/ 509611 h 1436337"/>
              <a:gd name="connsiteX13244" fmla="*/ 8921918 w 12192000"/>
              <a:gd name="connsiteY13244" fmla="*/ 502341 h 1436337"/>
              <a:gd name="connsiteX13245" fmla="*/ 8932890 w 12192000"/>
              <a:gd name="connsiteY13245" fmla="*/ 497275 h 1436337"/>
              <a:gd name="connsiteX13246" fmla="*/ 4728749 w 12192000"/>
              <a:gd name="connsiteY13246" fmla="*/ 497275 h 1436337"/>
              <a:gd name="connsiteX13247" fmla="*/ 4736373 w 12192000"/>
              <a:gd name="connsiteY13247" fmla="*/ 504104 h 1436337"/>
              <a:gd name="connsiteX13248" fmla="*/ 4726009 w 12192000"/>
              <a:gd name="connsiteY13248" fmla="*/ 508730 h 1436337"/>
              <a:gd name="connsiteX13249" fmla="*/ 4718387 w 12192000"/>
              <a:gd name="connsiteY13249" fmla="*/ 501901 h 1436337"/>
              <a:gd name="connsiteX13250" fmla="*/ 4728749 w 12192000"/>
              <a:gd name="connsiteY13250" fmla="*/ 497275 h 1436337"/>
              <a:gd name="connsiteX13251" fmla="*/ 6937659 w 12192000"/>
              <a:gd name="connsiteY13251" fmla="*/ 497274 h 1436337"/>
              <a:gd name="connsiteX13252" fmla="*/ 6944974 w 12192000"/>
              <a:gd name="connsiteY13252" fmla="*/ 503663 h 1436337"/>
              <a:gd name="connsiteX13253" fmla="*/ 6935220 w 12192000"/>
              <a:gd name="connsiteY13253" fmla="*/ 508069 h 1436337"/>
              <a:gd name="connsiteX13254" fmla="*/ 6927904 w 12192000"/>
              <a:gd name="connsiteY13254" fmla="*/ 501681 h 1436337"/>
              <a:gd name="connsiteX13255" fmla="*/ 6937659 w 12192000"/>
              <a:gd name="connsiteY13255" fmla="*/ 497274 h 1436337"/>
              <a:gd name="connsiteX13256" fmla="*/ 8711299 w 12192000"/>
              <a:gd name="connsiteY13256" fmla="*/ 497054 h 1436337"/>
              <a:gd name="connsiteX13257" fmla="*/ 8719529 w 12192000"/>
              <a:gd name="connsiteY13257" fmla="*/ 504324 h 1436337"/>
              <a:gd name="connsiteX13258" fmla="*/ 8708557 w 12192000"/>
              <a:gd name="connsiteY13258" fmla="*/ 509391 h 1436337"/>
              <a:gd name="connsiteX13259" fmla="*/ 8700326 w 12192000"/>
              <a:gd name="connsiteY13259" fmla="*/ 502121 h 1436337"/>
              <a:gd name="connsiteX13260" fmla="*/ 8711299 w 12192000"/>
              <a:gd name="connsiteY13260" fmla="*/ 497054 h 1436337"/>
              <a:gd name="connsiteX13261" fmla="*/ 1810761 w 12192000"/>
              <a:gd name="connsiteY13261" fmla="*/ 497054 h 1436337"/>
              <a:gd name="connsiteX13262" fmla="*/ 1818990 w 12192000"/>
              <a:gd name="connsiteY13262" fmla="*/ 504104 h 1436337"/>
              <a:gd name="connsiteX13263" fmla="*/ 1808323 w 12192000"/>
              <a:gd name="connsiteY13263" fmla="*/ 509171 h 1436337"/>
              <a:gd name="connsiteX13264" fmla="*/ 1800094 w 12192000"/>
              <a:gd name="connsiteY13264" fmla="*/ 502121 h 1436337"/>
              <a:gd name="connsiteX13265" fmla="*/ 1810761 w 12192000"/>
              <a:gd name="connsiteY13265" fmla="*/ 497054 h 1436337"/>
              <a:gd name="connsiteX13266" fmla="*/ 3699885 w 12192000"/>
              <a:gd name="connsiteY13266" fmla="*/ 496834 h 1436337"/>
              <a:gd name="connsiteX13267" fmla="*/ 3707800 w 12192000"/>
              <a:gd name="connsiteY13267" fmla="*/ 503883 h 1436337"/>
              <a:gd name="connsiteX13268" fmla="*/ 3697139 w 12192000"/>
              <a:gd name="connsiteY13268" fmla="*/ 508730 h 1436337"/>
              <a:gd name="connsiteX13269" fmla="*/ 3689224 w 12192000"/>
              <a:gd name="connsiteY13269" fmla="*/ 501681 h 1436337"/>
              <a:gd name="connsiteX13270" fmla="*/ 3699885 w 12192000"/>
              <a:gd name="connsiteY13270" fmla="*/ 496834 h 1436337"/>
              <a:gd name="connsiteX13271" fmla="*/ 9954282 w 12192000"/>
              <a:gd name="connsiteY13271" fmla="*/ 496173 h 1436337"/>
              <a:gd name="connsiteX13272" fmla="*/ 9962816 w 12192000"/>
              <a:gd name="connsiteY13272" fmla="*/ 503663 h 1436337"/>
              <a:gd name="connsiteX13273" fmla="*/ 9951538 w 12192000"/>
              <a:gd name="connsiteY13273" fmla="*/ 508950 h 1436337"/>
              <a:gd name="connsiteX13274" fmla="*/ 9943003 w 12192000"/>
              <a:gd name="connsiteY13274" fmla="*/ 501460 h 1436337"/>
              <a:gd name="connsiteX13275" fmla="*/ 9954282 w 12192000"/>
              <a:gd name="connsiteY13275" fmla="*/ 496173 h 1436337"/>
              <a:gd name="connsiteX13276" fmla="*/ 11770595 w 12192000"/>
              <a:gd name="connsiteY13276" fmla="*/ 495953 h 1436337"/>
              <a:gd name="connsiteX13277" fmla="*/ 11779129 w 12192000"/>
              <a:gd name="connsiteY13277" fmla="*/ 503443 h 1436337"/>
              <a:gd name="connsiteX13278" fmla="*/ 11767851 w 12192000"/>
              <a:gd name="connsiteY13278" fmla="*/ 508510 h 1436337"/>
              <a:gd name="connsiteX13279" fmla="*/ 11759316 w 12192000"/>
              <a:gd name="connsiteY13279" fmla="*/ 501020 h 1436337"/>
              <a:gd name="connsiteX13280" fmla="*/ 11770595 w 12192000"/>
              <a:gd name="connsiteY13280" fmla="*/ 495953 h 1436337"/>
              <a:gd name="connsiteX13281" fmla="*/ 6117437 w 12192000"/>
              <a:gd name="connsiteY13281" fmla="*/ 495953 h 1436337"/>
              <a:gd name="connsiteX13282" fmla="*/ 6125362 w 12192000"/>
              <a:gd name="connsiteY13282" fmla="*/ 502782 h 1436337"/>
              <a:gd name="connsiteX13283" fmla="*/ 6114999 w 12192000"/>
              <a:gd name="connsiteY13283" fmla="*/ 507628 h 1436337"/>
              <a:gd name="connsiteX13284" fmla="*/ 6107074 w 12192000"/>
              <a:gd name="connsiteY13284" fmla="*/ 500799 h 1436337"/>
              <a:gd name="connsiteX13285" fmla="*/ 6117437 w 12192000"/>
              <a:gd name="connsiteY13285" fmla="*/ 495953 h 1436337"/>
              <a:gd name="connsiteX13286" fmla="*/ 4012916 w 12192000"/>
              <a:gd name="connsiteY13286" fmla="*/ 495733 h 1436337"/>
              <a:gd name="connsiteX13287" fmla="*/ 4021165 w 12192000"/>
              <a:gd name="connsiteY13287" fmla="*/ 503002 h 1436337"/>
              <a:gd name="connsiteX13288" fmla="*/ 4010174 w 12192000"/>
              <a:gd name="connsiteY13288" fmla="*/ 508069 h 1436337"/>
              <a:gd name="connsiteX13289" fmla="*/ 4001937 w 12192000"/>
              <a:gd name="connsiteY13289" fmla="*/ 500799 h 1436337"/>
              <a:gd name="connsiteX13290" fmla="*/ 4012916 w 12192000"/>
              <a:gd name="connsiteY13290" fmla="*/ 495733 h 1436337"/>
              <a:gd name="connsiteX13291" fmla="*/ 11093020 w 12192000"/>
              <a:gd name="connsiteY13291" fmla="*/ 495512 h 1436337"/>
              <a:gd name="connsiteX13292" fmla="*/ 11100945 w 12192000"/>
              <a:gd name="connsiteY13292" fmla="*/ 502562 h 1436337"/>
              <a:gd name="connsiteX13293" fmla="*/ 11090583 w 12192000"/>
              <a:gd name="connsiteY13293" fmla="*/ 507408 h 1436337"/>
              <a:gd name="connsiteX13294" fmla="*/ 11082658 w 12192000"/>
              <a:gd name="connsiteY13294" fmla="*/ 500359 h 1436337"/>
              <a:gd name="connsiteX13295" fmla="*/ 11093020 w 12192000"/>
              <a:gd name="connsiteY13295" fmla="*/ 495512 h 1436337"/>
              <a:gd name="connsiteX13296" fmla="*/ 11253651 w 12192000"/>
              <a:gd name="connsiteY13296" fmla="*/ 495072 h 1436337"/>
              <a:gd name="connsiteX13297" fmla="*/ 11261576 w 12192000"/>
              <a:gd name="connsiteY13297" fmla="*/ 502121 h 1436337"/>
              <a:gd name="connsiteX13298" fmla="*/ 11250907 w 12192000"/>
              <a:gd name="connsiteY13298" fmla="*/ 506968 h 1436337"/>
              <a:gd name="connsiteX13299" fmla="*/ 11242982 w 12192000"/>
              <a:gd name="connsiteY13299" fmla="*/ 499918 h 1436337"/>
              <a:gd name="connsiteX13300" fmla="*/ 11253651 w 12192000"/>
              <a:gd name="connsiteY13300" fmla="*/ 495072 h 1436337"/>
              <a:gd name="connsiteX13301" fmla="*/ 7625291 w 12192000"/>
              <a:gd name="connsiteY13301" fmla="*/ 495072 h 1436337"/>
              <a:gd name="connsiteX13302" fmla="*/ 7632911 w 12192000"/>
              <a:gd name="connsiteY13302" fmla="*/ 501681 h 1436337"/>
              <a:gd name="connsiteX13303" fmla="*/ 7622853 w 12192000"/>
              <a:gd name="connsiteY13303" fmla="*/ 506307 h 1436337"/>
              <a:gd name="connsiteX13304" fmla="*/ 7615233 w 12192000"/>
              <a:gd name="connsiteY13304" fmla="*/ 499698 h 1436337"/>
              <a:gd name="connsiteX13305" fmla="*/ 7625291 w 12192000"/>
              <a:gd name="connsiteY13305" fmla="*/ 495072 h 1436337"/>
              <a:gd name="connsiteX13306" fmla="*/ 6590185 w 12192000"/>
              <a:gd name="connsiteY13306" fmla="*/ 494852 h 1436337"/>
              <a:gd name="connsiteX13307" fmla="*/ 6597805 w 12192000"/>
              <a:gd name="connsiteY13307" fmla="*/ 501461 h 1436337"/>
              <a:gd name="connsiteX13308" fmla="*/ 6587747 w 12192000"/>
              <a:gd name="connsiteY13308" fmla="*/ 506087 h 1436337"/>
              <a:gd name="connsiteX13309" fmla="*/ 6580126 w 12192000"/>
              <a:gd name="connsiteY13309" fmla="*/ 499478 h 1436337"/>
              <a:gd name="connsiteX13310" fmla="*/ 6590185 w 12192000"/>
              <a:gd name="connsiteY13310" fmla="*/ 494852 h 1436337"/>
              <a:gd name="connsiteX13311" fmla="*/ 8311704 w 12192000"/>
              <a:gd name="connsiteY13311" fmla="*/ 494851 h 1436337"/>
              <a:gd name="connsiteX13312" fmla="*/ 8319630 w 12192000"/>
              <a:gd name="connsiteY13312" fmla="*/ 501901 h 1436337"/>
              <a:gd name="connsiteX13313" fmla="*/ 8308962 w 12192000"/>
              <a:gd name="connsiteY13313" fmla="*/ 506747 h 1436337"/>
              <a:gd name="connsiteX13314" fmla="*/ 8301036 w 12192000"/>
              <a:gd name="connsiteY13314" fmla="*/ 499698 h 1436337"/>
              <a:gd name="connsiteX13315" fmla="*/ 8311704 w 12192000"/>
              <a:gd name="connsiteY13315" fmla="*/ 494851 h 1436337"/>
              <a:gd name="connsiteX13316" fmla="*/ 3791003 w 12192000"/>
              <a:gd name="connsiteY13316" fmla="*/ 494851 h 1436337"/>
              <a:gd name="connsiteX13317" fmla="*/ 3798932 w 12192000"/>
              <a:gd name="connsiteY13317" fmla="*/ 501901 h 1436337"/>
              <a:gd name="connsiteX13318" fmla="*/ 3788251 w 12192000"/>
              <a:gd name="connsiteY13318" fmla="*/ 506747 h 1436337"/>
              <a:gd name="connsiteX13319" fmla="*/ 3780320 w 12192000"/>
              <a:gd name="connsiteY13319" fmla="*/ 499698 h 1436337"/>
              <a:gd name="connsiteX13320" fmla="*/ 3791003 w 12192000"/>
              <a:gd name="connsiteY13320" fmla="*/ 494851 h 1436337"/>
              <a:gd name="connsiteX13321" fmla="*/ 3609322 w 12192000"/>
              <a:gd name="connsiteY13321" fmla="*/ 494851 h 1436337"/>
              <a:gd name="connsiteX13322" fmla="*/ 3617243 w 12192000"/>
              <a:gd name="connsiteY13322" fmla="*/ 501901 h 1436337"/>
              <a:gd name="connsiteX13323" fmla="*/ 3606585 w 12192000"/>
              <a:gd name="connsiteY13323" fmla="*/ 506747 h 1436337"/>
              <a:gd name="connsiteX13324" fmla="*/ 3598670 w 12192000"/>
              <a:gd name="connsiteY13324" fmla="*/ 499698 h 1436337"/>
              <a:gd name="connsiteX13325" fmla="*/ 3609322 w 12192000"/>
              <a:gd name="connsiteY13325" fmla="*/ 494851 h 1436337"/>
              <a:gd name="connsiteX13326" fmla="*/ 10215800 w 12192000"/>
              <a:gd name="connsiteY13326" fmla="*/ 494190 h 1436337"/>
              <a:gd name="connsiteX13327" fmla="*/ 10223422 w 12192000"/>
              <a:gd name="connsiteY13327" fmla="*/ 501020 h 1436337"/>
              <a:gd name="connsiteX13328" fmla="*/ 10213058 w 12192000"/>
              <a:gd name="connsiteY13328" fmla="*/ 505646 h 1436337"/>
              <a:gd name="connsiteX13329" fmla="*/ 10205438 w 12192000"/>
              <a:gd name="connsiteY13329" fmla="*/ 498817 h 1436337"/>
              <a:gd name="connsiteX13330" fmla="*/ 10215800 w 12192000"/>
              <a:gd name="connsiteY13330" fmla="*/ 494190 h 1436337"/>
              <a:gd name="connsiteX13331" fmla="*/ 11489263 w 12192000"/>
              <a:gd name="connsiteY13331" fmla="*/ 493970 h 1436337"/>
              <a:gd name="connsiteX13332" fmla="*/ 11496578 w 12192000"/>
              <a:gd name="connsiteY13332" fmla="*/ 500359 h 1436337"/>
              <a:gd name="connsiteX13333" fmla="*/ 11493551 w 12192000"/>
              <a:gd name="connsiteY13333" fmla="*/ 503576 h 1436337"/>
              <a:gd name="connsiteX13334" fmla="*/ 11499740 w 12192000"/>
              <a:gd name="connsiteY13334" fmla="*/ 506087 h 1436337"/>
              <a:gd name="connsiteX13335" fmla="*/ 11501454 w 12192000"/>
              <a:gd name="connsiteY13335" fmla="*/ 510713 h 1436337"/>
              <a:gd name="connsiteX13336" fmla="*/ 11490482 w 12192000"/>
              <a:gd name="connsiteY13336" fmla="*/ 515780 h 1436337"/>
              <a:gd name="connsiteX13337" fmla="*/ 11482252 w 12192000"/>
              <a:gd name="connsiteY13337" fmla="*/ 508510 h 1436337"/>
              <a:gd name="connsiteX13338" fmla="*/ 11486024 w 12192000"/>
              <a:gd name="connsiteY13338" fmla="*/ 504407 h 1436337"/>
              <a:gd name="connsiteX13339" fmla="*/ 11486169 w 12192000"/>
              <a:gd name="connsiteY13339" fmla="*/ 504387 h 1436337"/>
              <a:gd name="connsiteX13340" fmla="*/ 11481528 w 12192000"/>
              <a:gd name="connsiteY13340" fmla="*/ 502562 h 1436337"/>
              <a:gd name="connsiteX13341" fmla="*/ 11479814 w 12192000"/>
              <a:gd name="connsiteY13341" fmla="*/ 498376 h 1436337"/>
              <a:gd name="connsiteX13342" fmla="*/ 11489263 w 12192000"/>
              <a:gd name="connsiteY13342" fmla="*/ 493970 h 1436337"/>
              <a:gd name="connsiteX13343" fmla="*/ 300575 w 12192000"/>
              <a:gd name="connsiteY13343" fmla="*/ 493750 h 1436337"/>
              <a:gd name="connsiteX13344" fmla="*/ 308501 w 12192000"/>
              <a:gd name="connsiteY13344" fmla="*/ 500799 h 1436337"/>
              <a:gd name="connsiteX13345" fmla="*/ 297832 w 12192000"/>
              <a:gd name="connsiteY13345" fmla="*/ 505646 h 1436337"/>
              <a:gd name="connsiteX13346" fmla="*/ 289908 w 12192000"/>
              <a:gd name="connsiteY13346" fmla="*/ 498597 h 1436337"/>
              <a:gd name="connsiteX13347" fmla="*/ 300575 w 12192000"/>
              <a:gd name="connsiteY13347" fmla="*/ 493750 h 1436337"/>
              <a:gd name="connsiteX13348" fmla="*/ 7352494 w 12192000"/>
              <a:gd name="connsiteY13348" fmla="*/ 493750 h 1436337"/>
              <a:gd name="connsiteX13349" fmla="*/ 7359809 w 12192000"/>
              <a:gd name="connsiteY13349" fmla="*/ 500138 h 1436337"/>
              <a:gd name="connsiteX13350" fmla="*/ 7350360 w 12192000"/>
              <a:gd name="connsiteY13350" fmla="*/ 504544 h 1436337"/>
              <a:gd name="connsiteX13351" fmla="*/ 7343045 w 12192000"/>
              <a:gd name="connsiteY13351" fmla="*/ 498156 h 1436337"/>
              <a:gd name="connsiteX13352" fmla="*/ 7352494 w 12192000"/>
              <a:gd name="connsiteY13352" fmla="*/ 493750 h 1436337"/>
              <a:gd name="connsiteX13353" fmla="*/ 6504840 w 12192000"/>
              <a:gd name="connsiteY13353" fmla="*/ 493089 h 1436337"/>
              <a:gd name="connsiteX13354" fmla="*/ 6512460 w 12192000"/>
              <a:gd name="connsiteY13354" fmla="*/ 499698 h 1436337"/>
              <a:gd name="connsiteX13355" fmla="*/ 6502402 w 12192000"/>
              <a:gd name="connsiteY13355" fmla="*/ 504324 h 1436337"/>
              <a:gd name="connsiteX13356" fmla="*/ 6494782 w 12192000"/>
              <a:gd name="connsiteY13356" fmla="*/ 497715 h 1436337"/>
              <a:gd name="connsiteX13357" fmla="*/ 6504840 w 12192000"/>
              <a:gd name="connsiteY13357" fmla="*/ 493089 h 1436337"/>
              <a:gd name="connsiteX13358" fmla="*/ 11664199 w 12192000"/>
              <a:gd name="connsiteY13358" fmla="*/ 492885 h 1436337"/>
              <a:gd name="connsiteX13359" fmla="*/ 11671927 w 12192000"/>
              <a:gd name="connsiteY13359" fmla="*/ 499802 h 1436337"/>
              <a:gd name="connsiteX13360" fmla="*/ 11671342 w 12192000"/>
              <a:gd name="connsiteY13360" fmla="*/ 500433 h 1436337"/>
              <a:gd name="connsiteX13361" fmla="*/ 11677172 w 12192000"/>
              <a:gd name="connsiteY13361" fmla="*/ 502809 h 1436337"/>
              <a:gd name="connsiteX13362" fmla="*/ 11679154 w 12192000"/>
              <a:gd name="connsiteY13362" fmla="*/ 507628 h 1436337"/>
              <a:gd name="connsiteX13363" fmla="*/ 11667875 w 12192000"/>
              <a:gd name="connsiteY13363" fmla="*/ 512695 h 1436337"/>
              <a:gd name="connsiteX13364" fmla="*/ 11661323 w 12192000"/>
              <a:gd name="connsiteY13364" fmla="*/ 510024 h 1436337"/>
              <a:gd name="connsiteX13365" fmla="*/ 11660715 w 12192000"/>
              <a:gd name="connsiteY13365" fmla="*/ 508548 h 1436337"/>
              <a:gd name="connsiteX13366" fmla="*/ 11654770 w 12192000"/>
              <a:gd name="connsiteY13366" fmla="*/ 509391 h 1436337"/>
              <a:gd name="connsiteX13367" fmla="*/ 11647455 w 12192000"/>
              <a:gd name="connsiteY13367" fmla="*/ 503002 h 1436337"/>
              <a:gd name="connsiteX13368" fmla="*/ 11650693 w 12192000"/>
              <a:gd name="connsiteY13368" fmla="*/ 499395 h 1436337"/>
              <a:gd name="connsiteX13369" fmla="*/ 11654338 w 12192000"/>
              <a:gd name="connsiteY13369" fmla="*/ 498926 h 1436337"/>
              <a:gd name="connsiteX13370" fmla="*/ 11653869 w 12192000"/>
              <a:gd name="connsiteY13370" fmla="*/ 497714 h 1436337"/>
              <a:gd name="connsiteX13371" fmla="*/ 11664199 w 12192000"/>
              <a:gd name="connsiteY13371" fmla="*/ 492885 h 1436337"/>
              <a:gd name="connsiteX13372" fmla="*/ 2018538 w 12192000"/>
              <a:gd name="connsiteY13372" fmla="*/ 492428 h 1436337"/>
              <a:gd name="connsiteX13373" fmla="*/ 2027377 w 12192000"/>
              <a:gd name="connsiteY13373" fmla="*/ 500138 h 1436337"/>
              <a:gd name="connsiteX13374" fmla="*/ 2015795 w 12192000"/>
              <a:gd name="connsiteY13374" fmla="*/ 505425 h 1436337"/>
              <a:gd name="connsiteX13375" fmla="*/ 2006956 w 12192000"/>
              <a:gd name="connsiteY13375" fmla="*/ 497715 h 1436337"/>
              <a:gd name="connsiteX13376" fmla="*/ 2018538 w 12192000"/>
              <a:gd name="connsiteY13376" fmla="*/ 492428 h 1436337"/>
              <a:gd name="connsiteX13377" fmla="*/ 6235091 w 12192000"/>
              <a:gd name="connsiteY13377" fmla="*/ 492208 h 1436337"/>
              <a:gd name="connsiteX13378" fmla="*/ 6242711 w 12192000"/>
              <a:gd name="connsiteY13378" fmla="*/ 498817 h 1436337"/>
              <a:gd name="connsiteX13379" fmla="*/ 6232653 w 12192000"/>
              <a:gd name="connsiteY13379" fmla="*/ 503443 h 1436337"/>
              <a:gd name="connsiteX13380" fmla="*/ 6225033 w 12192000"/>
              <a:gd name="connsiteY13380" fmla="*/ 496834 h 1436337"/>
              <a:gd name="connsiteX13381" fmla="*/ 6235091 w 12192000"/>
              <a:gd name="connsiteY13381" fmla="*/ 492208 h 1436337"/>
              <a:gd name="connsiteX13382" fmla="*/ 4247029 w 12192000"/>
              <a:gd name="connsiteY13382" fmla="*/ 492208 h 1436337"/>
              <a:gd name="connsiteX13383" fmla="*/ 4254964 w 12192000"/>
              <a:gd name="connsiteY13383" fmla="*/ 499257 h 1436337"/>
              <a:gd name="connsiteX13384" fmla="*/ 4244293 w 12192000"/>
              <a:gd name="connsiteY13384" fmla="*/ 504104 h 1436337"/>
              <a:gd name="connsiteX13385" fmla="*/ 4236366 w 12192000"/>
              <a:gd name="connsiteY13385" fmla="*/ 497054 h 1436337"/>
              <a:gd name="connsiteX13386" fmla="*/ 4247029 w 12192000"/>
              <a:gd name="connsiteY13386" fmla="*/ 492208 h 1436337"/>
              <a:gd name="connsiteX13387" fmla="*/ 9906097 w 12192000"/>
              <a:gd name="connsiteY13387" fmla="*/ 491803 h 1436337"/>
              <a:gd name="connsiteX13388" fmla="*/ 9914886 w 12192000"/>
              <a:gd name="connsiteY13388" fmla="*/ 499513 h 1436337"/>
              <a:gd name="connsiteX13389" fmla="*/ 9903208 w 12192000"/>
              <a:gd name="connsiteY13389" fmla="*/ 504855 h 1436337"/>
              <a:gd name="connsiteX13390" fmla="*/ 9894420 w 12192000"/>
              <a:gd name="connsiteY13390" fmla="*/ 497146 h 1436337"/>
              <a:gd name="connsiteX13391" fmla="*/ 9906097 w 12192000"/>
              <a:gd name="connsiteY13391" fmla="*/ 491803 h 1436337"/>
              <a:gd name="connsiteX13392" fmla="*/ 9855525 w 12192000"/>
              <a:gd name="connsiteY13392" fmla="*/ 491767 h 1436337"/>
              <a:gd name="connsiteX13393" fmla="*/ 9864365 w 12192000"/>
              <a:gd name="connsiteY13393" fmla="*/ 499477 h 1436337"/>
              <a:gd name="connsiteX13394" fmla="*/ 9852477 w 12192000"/>
              <a:gd name="connsiteY13394" fmla="*/ 504985 h 1436337"/>
              <a:gd name="connsiteX13395" fmla="*/ 9843637 w 12192000"/>
              <a:gd name="connsiteY13395" fmla="*/ 497275 h 1436337"/>
              <a:gd name="connsiteX13396" fmla="*/ 9855525 w 12192000"/>
              <a:gd name="connsiteY13396" fmla="*/ 491767 h 1436337"/>
              <a:gd name="connsiteX13397" fmla="*/ 10938485 w 12192000"/>
              <a:gd name="connsiteY13397" fmla="*/ 491547 h 1436337"/>
              <a:gd name="connsiteX13398" fmla="*/ 10946106 w 12192000"/>
              <a:gd name="connsiteY13398" fmla="*/ 498376 h 1436337"/>
              <a:gd name="connsiteX13399" fmla="*/ 10935743 w 12192000"/>
              <a:gd name="connsiteY13399" fmla="*/ 503222 h 1436337"/>
              <a:gd name="connsiteX13400" fmla="*/ 10928122 w 12192000"/>
              <a:gd name="connsiteY13400" fmla="*/ 496394 h 1436337"/>
              <a:gd name="connsiteX13401" fmla="*/ 10938485 w 12192000"/>
              <a:gd name="connsiteY13401" fmla="*/ 491547 h 1436337"/>
              <a:gd name="connsiteX13402" fmla="*/ 11743162 w 12192000"/>
              <a:gd name="connsiteY13402" fmla="*/ 491547 h 1436337"/>
              <a:gd name="connsiteX13403" fmla="*/ 11750477 w 12192000"/>
              <a:gd name="connsiteY13403" fmla="*/ 497935 h 1436337"/>
              <a:gd name="connsiteX13404" fmla="*/ 11747201 w 12192000"/>
              <a:gd name="connsiteY13404" fmla="*/ 501460 h 1436337"/>
              <a:gd name="connsiteX13405" fmla="*/ 11743933 w 12192000"/>
              <a:gd name="connsiteY13405" fmla="*/ 501905 h 1436337"/>
              <a:gd name="connsiteX13406" fmla="*/ 11744723 w 12192000"/>
              <a:gd name="connsiteY13406" fmla="*/ 502231 h 1436337"/>
              <a:gd name="connsiteX13407" fmla="*/ 11746515 w 12192000"/>
              <a:gd name="connsiteY13407" fmla="*/ 506747 h 1436337"/>
              <a:gd name="connsiteX13408" fmla="*/ 11735847 w 12192000"/>
              <a:gd name="connsiteY13408" fmla="*/ 511594 h 1436337"/>
              <a:gd name="connsiteX13409" fmla="*/ 11727922 w 12192000"/>
              <a:gd name="connsiteY13409" fmla="*/ 504544 h 1436337"/>
              <a:gd name="connsiteX13410" fmla="*/ 11731656 w 12192000"/>
              <a:gd name="connsiteY13410" fmla="*/ 500634 h 1436337"/>
              <a:gd name="connsiteX13411" fmla="*/ 11735092 w 12192000"/>
              <a:gd name="connsiteY13411" fmla="*/ 500170 h 1436337"/>
              <a:gd name="connsiteX13412" fmla="*/ 11735009 w 12192000"/>
              <a:gd name="connsiteY13412" fmla="*/ 500138 h 1436337"/>
              <a:gd name="connsiteX13413" fmla="*/ 11733408 w 12192000"/>
              <a:gd name="connsiteY13413" fmla="*/ 495953 h 1436337"/>
              <a:gd name="connsiteX13414" fmla="*/ 11743162 w 12192000"/>
              <a:gd name="connsiteY13414" fmla="*/ 491547 h 1436337"/>
              <a:gd name="connsiteX13415" fmla="*/ 6419496 w 12192000"/>
              <a:gd name="connsiteY13415" fmla="*/ 491327 h 1436337"/>
              <a:gd name="connsiteX13416" fmla="*/ 6427116 w 12192000"/>
              <a:gd name="connsiteY13416" fmla="*/ 497936 h 1436337"/>
              <a:gd name="connsiteX13417" fmla="*/ 6417058 w 12192000"/>
              <a:gd name="connsiteY13417" fmla="*/ 502562 h 1436337"/>
              <a:gd name="connsiteX13418" fmla="*/ 6409437 w 12192000"/>
              <a:gd name="connsiteY13418" fmla="*/ 495953 h 1436337"/>
              <a:gd name="connsiteX13419" fmla="*/ 6419496 w 12192000"/>
              <a:gd name="connsiteY13419" fmla="*/ 491327 h 1436337"/>
              <a:gd name="connsiteX13420" fmla="*/ 5624607 w 12192000"/>
              <a:gd name="connsiteY13420" fmla="*/ 491107 h 1436337"/>
              <a:gd name="connsiteX13421" fmla="*/ 5632837 w 12192000"/>
              <a:gd name="connsiteY13421" fmla="*/ 498156 h 1436337"/>
              <a:gd name="connsiteX13422" fmla="*/ 5622167 w 12192000"/>
              <a:gd name="connsiteY13422" fmla="*/ 503002 h 1436337"/>
              <a:gd name="connsiteX13423" fmla="*/ 5613937 w 12192000"/>
              <a:gd name="connsiteY13423" fmla="*/ 495953 h 1436337"/>
              <a:gd name="connsiteX13424" fmla="*/ 5624607 w 12192000"/>
              <a:gd name="connsiteY13424" fmla="*/ 491107 h 1436337"/>
              <a:gd name="connsiteX13425" fmla="*/ 11420987 w 12192000"/>
              <a:gd name="connsiteY13425" fmla="*/ 490886 h 1436337"/>
              <a:gd name="connsiteX13426" fmla="*/ 11429216 w 12192000"/>
              <a:gd name="connsiteY13426" fmla="*/ 498156 h 1436337"/>
              <a:gd name="connsiteX13427" fmla="*/ 11418243 w 12192000"/>
              <a:gd name="connsiteY13427" fmla="*/ 503223 h 1436337"/>
              <a:gd name="connsiteX13428" fmla="*/ 11410013 w 12192000"/>
              <a:gd name="connsiteY13428" fmla="*/ 495953 h 1436337"/>
              <a:gd name="connsiteX13429" fmla="*/ 11420987 w 12192000"/>
              <a:gd name="connsiteY13429" fmla="*/ 490886 h 1436337"/>
              <a:gd name="connsiteX13430" fmla="*/ 5254922 w 12192000"/>
              <a:gd name="connsiteY13430" fmla="*/ 490886 h 1436337"/>
              <a:gd name="connsiteX13431" fmla="*/ 5262543 w 12192000"/>
              <a:gd name="connsiteY13431" fmla="*/ 497715 h 1436337"/>
              <a:gd name="connsiteX13432" fmla="*/ 5252179 w 12192000"/>
              <a:gd name="connsiteY13432" fmla="*/ 502341 h 1436337"/>
              <a:gd name="connsiteX13433" fmla="*/ 5244556 w 12192000"/>
              <a:gd name="connsiteY13433" fmla="*/ 495512 h 1436337"/>
              <a:gd name="connsiteX13434" fmla="*/ 5254922 w 12192000"/>
              <a:gd name="connsiteY13434" fmla="*/ 490886 h 1436337"/>
              <a:gd name="connsiteX13435" fmla="*/ 389267 w 12192000"/>
              <a:gd name="connsiteY13435" fmla="*/ 490886 h 1436337"/>
              <a:gd name="connsiteX13436" fmla="*/ 397192 w 12192000"/>
              <a:gd name="connsiteY13436" fmla="*/ 497935 h 1436337"/>
              <a:gd name="connsiteX13437" fmla="*/ 386525 w 12192000"/>
              <a:gd name="connsiteY13437" fmla="*/ 502782 h 1436337"/>
              <a:gd name="connsiteX13438" fmla="*/ 378600 w 12192000"/>
              <a:gd name="connsiteY13438" fmla="*/ 495733 h 1436337"/>
              <a:gd name="connsiteX13439" fmla="*/ 389267 w 12192000"/>
              <a:gd name="connsiteY13439" fmla="*/ 490886 h 1436337"/>
              <a:gd name="connsiteX13440" fmla="*/ 11471585 w 12192000"/>
              <a:gd name="connsiteY13440" fmla="*/ 490886 h 1436337"/>
              <a:gd name="connsiteX13441" fmla="*/ 11478899 w 12192000"/>
              <a:gd name="connsiteY13441" fmla="*/ 497274 h 1436337"/>
              <a:gd name="connsiteX13442" fmla="*/ 11469145 w 12192000"/>
              <a:gd name="connsiteY13442" fmla="*/ 501681 h 1436337"/>
              <a:gd name="connsiteX13443" fmla="*/ 11461830 w 12192000"/>
              <a:gd name="connsiteY13443" fmla="*/ 495292 h 1436337"/>
              <a:gd name="connsiteX13444" fmla="*/ 11471585 w 12192000"/>
              <a:gd name="connsiteY13444" fmla="*/ 490886 h 1436337"/>
              <a:gd name="connsiteX13445" fmla="*/ 3882758 w 12192000"/>
              <a:gd name="connsiteY13445" fmla="*/ 490666 h 1436337"/>
              <a:gd name="connsiteX13446" fmla="*/ 3890689 w 12192000"/>
              <a:gd name="connsiteY13446" fmla="*/ 497715 h 1436337"/>
              <a:gd name="connsiteX13447" fmla="*/ 3880012 w 12192000"/>
              <a:gd name="connsiteY13447" fmla="*/ 502562 h 1436337"/>
              <a:gd name="connsiteX13448" fmla="*/ 3872086 w 12192000"/>
              <a:gd name="connsiteY13448" fmla="*/ 495512 h 1436337"/>
              <a:gd name="connsiteX13449" fmla="*/ 3882758 w 12192000"/>
              <a:gd name="connsiteY13449" fmla="*/ 490666 h 1436337"/>
              <a:gd name="connsiteX13450" fmla="*/ 6767884 w 12192000"/>
              <a:gd name="connsiteY13450" fmla="*/ 490225 h 1436337"/>
              <a:gd name="connsiteX13451" fmla="*/ 6775200 w 12192000"/>
              <a:gd name="connsiteY13451" fmla="*/ 496834 h 1436337"/>
              <a:gd name="connsiteX13452" fmla="*/ 6765446 w 12192000"/>
              <a:gd name="connsiteY13452" fmla="*/ 501460 h 1436337"/>
              <a:gd name="connsiteX13453" fmla="*/ 6758130 w 12192000"/>
              <a:gd name="connsiteY13453" fmla="*/ 494851 h 1436337"/>
              <a:gd name="connsiteX13454" fmla="*/ 6767884 w 12192000"/>
              <a:gd name="connsiteY13454" fmla="*/ 490225 h 1436337"/>
              <a:gd name="connsiteX13455" fmla="*/ 8405889 w 12192000"/>
              <a:gd name="connsiteY13455" fmla="*/ 489564 h 1436337"/>
              <a:gd name="connsiteX13456" fmla="*/ 8413813 w 12192000"/>
              <a:gd name="connsiteY13456" fmla="*/ 496614 h 1436337"/>
              <a:gd name="connsiteX13457" fmla="*/ 8403145 w 12192000"/>
              <a:gd name="connsiteY13457" fmla="*/ 501461 h 1436337"/>
              <a:gd name="connsiteX13458" fmla="*/ 8395220 w 12192000"/>
              <a:gd name="connsiteY13458" fmla="*/ 494411 h 1436337"/>
              <a:gd name="connsiteX13459" fmla="*/ 8405889 w 12192000"/>
              <a:gd name="connsiteY13459" fmla="*/ 489564 h 1436337"/>
              <a:gd name="connsiteX13460" fmla="*/ 213407 w 12192000"/>
              <a:gd name="connsiteY13460" fmla="*/ 489564 h 1436337"/>
              <a:gd name="connsiteX13461" fmla="*/ 221331 w 12192000"/>
              <a:gd name="connsiteY13461" fmla="*/ 496614 h 1436337"/>
              <a:gd name="connsiteX13462" fmla="*/ 210664 w 12192000"/>
              <a:gd name="connsiteY13462" fmla="*/ 501461 h 1436337"/>
              <a:gd name="connsiteX13463" fmla="*/ 202740 w 12192000"/>
              <a:gd name="connsiteY13463" fmla="*/ 494411 h 1436337"/>
              <a:gd name="connsiteX13464" fmla="*/ 213407 w 12192000"/>
              <a:gd name="connsiteY13464" fmla="*/ 489564 h 1436337"/>
              <a:gd name="connsiteX13465" fmla="*/ 5403959 w 12192000"/>
              <a:gd name="connsiteY13465" fmla="*/ 489344 h 1436337"/>
              <a:gd name="connsiteX13466" fmla="*/ 5411887 w 12192000"/>
              <a:gd name="connsiteY13466" fmla="*/ 496174 h 1436337"/>
              <a:gd name="connsiteX13467" fmla="*/ 5401521 w 12192000"/>
              <a:gd name="connsiteY13467" fmla="*/ 501020 h 1436337"/>
              <a:gd name="connsiteX13468" fmla="*/ 5393595 w 12192000"/>
              <a:gd name="connsiteY13468" fmla="*/ 494191 h 1436337"/>
              <a:gd name="connsiteX13469" fmla="*/ 5403959 w 12192000"/>
              <a:gd name="connsiteY13469" fmla="*/ 489344 h 1436337"/>
              <a:gd name="connsiteX13470" fmla="*/ 11788273 w 12192000"/>
              <a:gd name="connsiteY13470" fmla="*/ 489124 h 1436337"/>
              <a:gd name="connsiteX13471" fmla="*/ 11794788 w 12192000"/>
              <a:gd name="connsiteY13471" fmla="*/ 491767 h 1436337"/>
              <a:gd name="connsiteX13472" fmla="*/ 11795793 w 12192000"/>
              <a:gd name="connsiteY13472" fmla="*/ 494481 h 1436337"/>
              <a:gd name="connsiteX13473" fmla="*/ 11802903 w 12192000"/>
              <a:gd name="connsiteY13473" fmla="*/ 493530 h 1436337"/>
              <a:gd name="connsiteX13474" fmla="*/ 11811132 w 12192000"/>
              <a:gd name="connsiteY13474" fmla="*/ 500799 h 1436337"/>
              <a:gd name="connsiteX13475" fmla="*/ 11800159 w 12192000"/>
              <a:gd name="connsiteY13475" fmla="*/ 505866 h 1436337"/>
              <a:gd name="connsiteX13476" fmla="*/ 11793874 w 12192000"/>
              <a:gd name="connsiteY13476" fmla="*/ 503305 h 1436337"/>
              <a:gd name="connsiteX13477" fmla="*/ 11792715 w 12192000"/>
              <a:gd name="connsiteY13477" fmla="*/ 500498 h 1436337"/>
              <a:gd name="connsiteX13478" fmla="*/ 11785529 w 12192000"/>
              <a:gd name="connsiteY13478" fmla="*/ 501460 h 1436337"/>
              <a:gd name="connsiteX13479" fmla="*/ 11777300 w 12192000"/>
              <a:gd name="connsiteY13479" fmla="*/ 494190 h 1436337"/>
              <a:gd name="connsiteX13480" fmla="*/ 11788273 w 12192000"/>
              <a:gd name="connsiteY13480" fmla="*/ 489124 h 1436337"/>
              <a:gd name="connsiteX13481" fmla="*/ 7723742 w 12192000"/>
              <a:gd name="connsiteY13481" fmla="*/ 489124 h 1436337"/>
              <a:gd name="connsiteX13482" fmla="*/ 7731362 w 12192000"/>
              <a:gd name="connsiteY13482" fmla="*/ 495953 h 1436337"/>
              <a:gd name="connsiteX13483" fmla="*/ 7721304 w 12192000"/>
              <a:gd name="connsiteY13483" fmla="*/ 500579 h 1436337"/>
              <a:gd name="connsiteX13484" fmla="*/ 7713684 w 12192000"/>
              <a:gd name="connsiteY13484" fmla="*/ 493750 h 1436337"/>
              <a:gd name="connsiteX13485" fmla="*/ 7723742 w 12192000"/>
              <a:gd name="connsiteY13485" fmla="*/ 489124 h 1436337"/>
              <a:gd name="connsiteX13486" fmla="*/ 4383926 w 12192000"/>
              <a:gd name="connsiteY13486" fmla="*/ 489124 h 1436337"/>
              <a:gd name="connsiteX13487" fmla="*/ 4391850 w 12192000"/>
              <a:gd name="connsiteY13487" fmla="*/ 496173 h 1436337"/>
              <a:gd name="connsiteX13488" fmla="*/ 4381185 w 12192000"/>
              <a:gd name="connsiteY13488" fmla="*/ 501020 h 1436337"/>
              <a:gd name="connsiteX13489" fmla="*/ 4373258 w 12192000"/>
              <a:gd name="connsiteY13489" fmla="*/ 493970 h 1436337"/>
              <a:gd name="connsiteX13490" fmla="*/ 4383926 w 12192000"/>
              <a:gd name="connsiteY13490" fmla="*/ 489124 h 1436337"/>
              <a:gd name="connsiteX13491" fmla="*/ 10467871 w 12192000"/>
              <a:gd name="connsiteY13491" fmla="*/ 488904 h 1436337"/>
              <a:gd name="connsiteX13492" fmla="*/ 10475492 w 12192000"/>
              <a:gd name="connsiteY13492" fmla="*/ 495512 h 1436337"/>
              <a:gd name="connsiteX13493" fmla="*/ 10465434 w 12192000"/>
              <a:gd name="connsiteY13493" fmla="*/ 500138 h 1436337"/>
              <a:gd name="connsiteX13494" fmla="*/ 10457813 w 12192000"/>
              <a:gd name="connsiteY13494" fmla="*/ 493530 h 1436337"/>
              <a:gd name="connsiteX13495" fmla="*/ 10467871 w 12192000"/>
              <a:gd name="connsiteY13495" fmla="*/ 488904 h 1436337"/>
              <a:gd name="connsiteX13496" fmla="*/ 7927350 w 12192000"/>
              <a:gd name="connsiteY13496" fmla="*/ 488904 h 1436337"/>
              <a:gd name="connsiteX13497" fmla="*/ 7935274 w 12192000"/>
              <a:gd name="connsiteY13497" fmla="*/ 495953 h 1436337"/>
              <a:gd name="connsiteX13498" fmla="*/ 7924606 w 12192000"/>
              <a:gd name="connsiteY13498" fmla="*/ 500799 h 1436337"/>
              <a:gd name="connsiteX13499" fmla="*/ 7916682 w 12192000"/>
              <a:gd name="connsiteY13499" fmla="*/ 493750 h 1436337"/>
              <a:gd name="connsiteX13500" fmla="*/ 7927350 w 12192000"/>
              <a:gd name="connsiteY13500" fmla="*/ 488904 h 1436337"/>
              <a:gd name="connsiteX13501" fmla="*/ 6012281 w 12192000"/>
              <a:gd name="connsiteY13501" fmla="*/ 488463 h 1436337"/>
              <a:gd name="connsiteX13502" fmla="*/ 6020205 w 12192000"/>
              <a:gd name="connsiteY13502" fmla="*/ 495512 h 1436337"/>
              <a:gd name="connsiteX13503" fmla="*/ 6009537 w 12192000"/>
              <a:gd name="connsiteY13503" fmla="*/ 500359 h 1436337"/>
              <a:gd name="connsiteX13504" fmla="*/ 6001612 w 12192000"/>
              <a:gd name="connsiteY13504" fmla="*/ 493310 h 1436337"/>
              <a:gd name="connsiteX13505" fmla="*/ 6012281 w 12192000"/>
              <a:gd name="connsiteY13505" fmla="*/ 488463 h 1436337"/>
              <a:gd name="connsiteX13506" fmla="*/ 4156794 w 12192000"/>
              <a:gd name="connsiteY13506" fmla="*/ 488463 h 1436337"/>
              <a:gd name="connsiteX13507" fmla="*/ 4164726 w 12192000"/>
              <a:gd name="connsiteY13507" fmla="*/ 495512 h 1436337"/>
              <a:gd name="connsiteX13508" fmla="*/ 4154048 w 12192000"/>
              <a:gd name="connsiteY13508" fmla="*/ 500359 h 1436337"/>
              <a:gd name="connsiteX13509" fmla="*/ 4146128 w 12192000"/>
              <a:gd name="connsiteY13509" fmla="*/ 493310 h 1436337"/>
              <a:gd name="connsiteX13510" fmla="*/ 4156794 w 12192000"/>
              <a:gd name="connsiteY13510" fmla="*/ 488463 h 1436337"/>
              <a:gd name="connsiteX13511" fmla="*/ 1907965 w 12192000"/>
              <a:gd name="connsiteY13511" fmla="*/ 488463 h 1436337"/>
              <a:gd name="connsiteX13512" fmla="*/ 1916195 w 12192000"/>
              <a:gd name="connsiteY13512" fmla="*/ 495733 h 1436337"/>
              <a:gd name="connsiteX13513" fmla="*/ 1914821 w 12192000"/>
              <a:gd name="connsiteY13513" fmla="*/ 497198 h 1436337"/>
              <a:gd name="connsiteX13514" fmla="*/ 1917239 w 12192000"/>
              <a:gd name="connsiteY13514" fmla="*/ 498183 h 1436337"/>
              <a:gd name="connsiteX13515" fmla="*/ 1919220 w 12192000"/>
              <a:gd name="connsiteY13515" fmla="*/ 503002 h 1436337"/>
              <a:gd name="connsiteX13516" fmla="*/ 1918997 w 12192000"/>
              <a:gd name="connsiteY13516" fmla="*/ 503235 h 1436337"/>
              <a:gd name="connsiteX13517" fmla="*/ 1920684 w 12192000"/>
              <a:gd name="connsiteY13517" fmla="*/ 503911 h 1436337"/>
              <a:gd name="connsiteX13518" fmla="*/ 1922551 w 12192000"/>
              <a:gd name="connsiteY13518" fmla="*/ 508730 h 1436337"/>
              <a:gd name="connsiteX13519" fmla="*/ 1911274 w 12192000"/>
              <a:gd name="connsiteY13519" fmla="*/ 514017 h 1436337"/>
              <a:gd name="connsiteX13520" fmla="*/ 1902740 w 12192000"/>
              <a:gd name="connsiteY13520" fmla="*/ 506527 h 1436337"/>
              <a:gd name="connsiteX13521" fmla="*/ 1903122 w 12192000"/>
              <a:gd name="connsiteY13521" fmla="*/ 506104 h 1436337"/>
              <a:gd name="connsiteX13522" fmla="*/ 1901389 w 12192000"/>
              <a:gd name="connsiteY13522" fmla="*/ 505398 h 1436337"/>
              <a:gd name="connsiteX13523" fmla="*/ 1899409 w 12192000"/>
              <a:gd name="connsiteY13523" fmla="*/ 500579 h 1436337"/>
              <a:gd name="connsiteX13524" fmla="*/ 1900903 w 12192000"/>
              <a:gd name="connsiteY13524" fmla="*/ 499016 h 1436337"/>
              <a:gd name="connsiteX13525" fmla="*/ 1898821 w 12192000"/>
              <a:gd name="connsiteY13525" fmla="*/ 498156 h 1436337"/>
              <a:gd name="connsiteX13526" fmla="*/ 1896993 w 12192000"/>
              <a:gd name="connsiteY13526" fmla="*/ 493530 h 1436337"/>
              <a:gd name="connsiteX13527" fmla="*/ 1907965 w 12192000"/>
              <a:gd name="connsiteY13527" fmla="*/ 488463 h 1436337"/>
              <a:gd name="connsiteX13528" fmla="*/ 3275910 w 12192000"/>
              <a:gd name="connsiteY13528" fmla="*/ 488243 h 1436337"/>
              <a:gd name="connsiteX13529" fmla="*/ 3284140 w 12192000"/>
              <a:gd name="connsiteY13529" fmla="*/ 495512 h 1436337"/>
              <a:gd name="connsiteX13530" fmla="*/ 3273165 w 12192000"/>
              <a:gd name="connsiteY13530" fmla="*/ 500579 h 1436337"/>
              <a:gd name="connsiteX13531" fmla="*/ 3264938 w 12192000"/>
              <a:gd name="connsiteY13531" fmla="*/ 493309 h 1436337"/>
              <a:gd name="connsiteX13532" fmla="*/ 3275910 w 12192000"/>
              <a:gd name="connsiteY13532" fmla="*/ 488243 h 1436337"/>
              <a:gd name="connsiteX13533" fmla="*/ 1631570 w 12192000"/>
              <a:gd name="connsiteY13533" fmla="*/ 488022 h 1436337"/>
              <a:gd name="connsiteX13534" fmla="*/ 1639494 w 12192000"/>
              <a:gd name="connsiteY13534" fmla="*/ 495072 h 1436337"/>
              <a:gd name="connsiteX13535" fmla="*/ 1628827 w 12192000"/>
              <a:gd name="connsiteY13535" fmla="*/ 499918 h 1436337"/>
              <a:gd name="connsiteX13536" fmla="*/ 1620902 w 12192000"/>
              <a:gd name="connsiteY13536" fmla="*/ 492869 h 1436337"/>
              <a:gd name="connsiteX13537" fmla="*/ 1631570 w 12192000"/>
              <a:gd name="connsiteY13537" fmla="*/ 488022 h 1436337"/>
              <a:gd name="connsiteX13538" fmla="*/ 6134506 w 12192000"/>
              <a:gd name="connsiteY13538" fmla="*/ 487802 h 1436337"/>
              <a:gd name="connsiteX13539" fmla="*/ 6142126 w 12192000"/>
              <a:gd name="connsiteY13539" fmla="*/ 494631 h 1436337"/>
              <a:gd name="connsiteX13540" fmla="*/ 6131762 w 12192000"/>
              <a:gd name="connsiteY13540" fmla="*/ 499257 h 1436337"/>
              <a:gd name="connsiteX13541" fmla="*/ 6124143 w 12192000"/>
              <a:gd name="connsiteY13541" fmla="*/ 492428 h 1436337"/>
              <a:gd name="connsiteX13542" fmla="*/ 6134506 w 12192000"/>
              <a:gd name="connsiteY13542" fmla="*/ 487802 h 1436337"/>
              <a:gd name="connsiteX13543" fmla="*/ 5901942 w 12192000"/>
              <a:gd name="connsiteY13543" fmla="*/ 487802 h 1436337"/>
              <a:gd name="connsiteX13544" fmla="*/ 5910172 w 12192000"/>
              <a:gd name="connsiteY13544" fmla="*/ 494851 h 1436337"/>
              <a:gd name="connsiteX13545" fmla="*/ 5899505 w 12192000"/>
              <a:gd name="connsiteY13545" fmla="*/ 499918 h 1436337"/>
              <a:gd name="connsiteX13546" fmla="*/ 5891275 w 12192000"/>
              <a:gd name="connsiteY13546" fmla="*/ 492869 h 1436337"/>
              <a:gd name="connsiteX13547" fmla="*/ 5901942 w 12192000"/>
              <a:gd name="connsiteY13547" fmla="*/ 487802 h 1436337"/>
              <a:gd name="connsiteX13548" fmla="*/ 4515942 w 12192000"/>
              <a:gd name="connsiteY13548" fmla="*/ 487361 h 1436337"/>
              <a:gd name="connsiteX13549" fmla="*/ 4523870 w 12192000"/>
              <a:gd name="connsiteY13549" fmla="*/ 494190 h 1436337"/>
              <a:gd name="connsiteX13550" fmla="*/ 4513510 w 12192000"/>
              <a:gd name="connsiteY13550" fmla="*/ 499037 h 1436337"/>
              <a:gd name="connsiteX13551" fmla="*/ 4505580 w 12192000"/>
              <a:gd name="connsiteY13551" fmla="*/ 492208 h 1436337"/>
              <a:gd name="connsiteX13552" fmla="*/ 4515942 w 12192000"/>
              <a:gd name="connsiteY13552" fmla="*/ 487361 h 1436337"/>
              <a:gd name="connsiteX13553" fmla="*/ 3974517 w 12192000"/>
              <a:gd name="connsiteY13553" fmla="*/ 487361 h 1436337"/>
              <a:gd name="connsiteX13554" fmla="*/ 3982443 w 12192000"/>
              <a:gd name="connsiteY13554" fmla="*/ 494411 h 1436337"/>
              <a:gd name="connsiteX13555" fmla="*/ 3971770 w 12192000"/>
              <a:gd name="connsiteY13555" fmla="*/ 499257 h 1436337"/>
              <a:gd name="connsiteX13556" fmla="*/ 3963842 w 12192000"/>
              <a:gd name="connsiteY13556" fmla="*/ 492208 h 1436337"/>
              <a:gd name="connsiteX13557" fmla="*/ 3974517 w 12192000"/>
              <a:gd name="connsiteY13557" fmla="*/ 487361 h 1436337"/>
              <a:gd name="connsiteX13558" fmla="*/ 3520360 w 12192000"/>
              <a:gd name="connsiteY13558" fmla="*/ 487361 h 1436337"/>
              <a:gd name="connsiteX13559" fmla="*/ 3528288 w 12192000"/>
              <a:gd name="connsiteY13559" fmla="*/ 494411 h 1436337"/>
              <a:gd name="connsiteX13560" fmla="*/ 3517619 w 12192000"/>
              <a:gd name="connsiteY13560" fmla="*/ 499257 h 1436337"/>
              <a:gd name="connsiteX13561" fmla="*/ 3509680 w 12192000"/>
              <a:gd name="connsiteY13561" fmla="*/ 492208 h 1436337"/>
              <a:gd name="connsiteX13562" fmla="*/ 3520360 w 12192000"/>
              <a:gd name="connsiteY13562" fmla="*/ 487361 h 1436337"/>
              <a:gd name="connsiteX13563" fmla="*/ 9303224 w 12192000"/>
              <a:gd name="connsiteY13563" fmla="*/ 487141 h 1436337"/>
              <a:gd name="connsiteX13564" fmla="*/ 9311759 w 12192000"/>
              <a:gd name="connsiteY13564" fmla="*/ 494851 h 1436337"/>
              <a:gd name="connsiteX13565" fmla="*/ 9300176 w 12192000"/>
              <a:gd name="connsiteY13565" fmla="*/ 500139 h 1436337"/>
              <a:gd name="connsiteX13566" fmla="*/ 9291641 w 12192000"/>
              <a:gd name="connsiteY13566" fmla="*/ 492428 h 1436337"/>
              <a:gd name="connsiteX13567" fmla="*/ 9303224 w 12192000"/>
              <a:gd name="connsiteY13567" fmla="*/ 487141 h 1436337"/>
              <a:gd name="connsiteX13568" fmla="*/ 2215432 w 12192000"/>
              <a:gd name="connsiteY13568" fmla="*/ 486920 h 1436337"/>
              <a:gd name="connsiteX13569" fmla="*/ 2224271 w 12192000"/>
              <a:gd name="connsiteY13569" fmla="*/ 494631 h 1436337"/>
              <a:gd name="connsiteX13570" fmla="*/ 2212689 w 12192000"/>
              <a:gd name="connsiteY13570" fmla="*/ 499918 h 1436337"/>
              <a:gd name="connsiteX13571" fmla="*/ 2203850 w 12192000"/>
              <a:gd name="connsiteY13571" fmla="*/ 492208 h 1436337"/>
              <a:gd name="connsiteX13572" fmla="*/ 2215432 w 12192000"/>
              <a:gd name="connsiteY13572" fmla="*/ 486920 h 1436337"/>
              <a:gd name="connsiteX13573" fmla="*/ 11592894 w 12192000"/>
              <a:gd name="connsiteY13573" fmla="*/ 486700 h 1436337"/>
              <a:gd name="connsiteX13574" fmla="*/ 11598763 w 12192000"/>
              <a:gd name="connsiteY13574" fmla="*/ 489124 h 1436337"/>
              <a:gd name="connsiteX13575" fmla="*/ 11599298 w 12192000"/>
              <a:gd name="connsiteY13575" fmla="*/ 490470 h 1436337"/>
              <a:gd name="connsiteX13576" fmla="*/ 11600324 w 12192000"/>
              <a:gd name="connsiteY13576" fmla="*/ 490886 h 1436337"/>
              <a:gd name="connsiteX13577" fmla="*/ 11602039 w 12192000"/>
              <a:gd name="connsiteY13577" fmla="*/ 495512 h 1436337"/>
              <a:gd name="connsiteX13578" fmla="*/ 11591067 w 12192000"/>
              <a:gd name="connsiteY13578" fmla="*/ 500579 h 1436337"/>
              <a:gd name="connsiteX13579" fmla="*/ 11582836 w 12192000"/>
              <a:gd name="connsiteY13579" fmla="*/ 493309 h 1436337"/>
              <a:gd name="connsiteX13580" fmla="*/ 11583388 w 12192000"/>
              <a:gd name="connsiteY13580" fmla="*/ 492715 h 1436337"/>
              <a:gd name="connsiteX13581" fmla="*/ 11582836 w 12192000"/>
              <a:gd name="connsiteY13581" fmla="*/ 491327 h 1436337"/>
              <a:gd name="connsiteX13582" fmla="*/ 11592894 w 12192000"/>
              <a:gd name="connsiteY13582" fmla="*/ 486700 h 1436337"/>
              <a:gd name="connsiteX13583" fmla="*/ 4065955 w 12192000"/>
              <a:gd name="connsiteY13583" fmla="*/ 486480 h 1436337"/>
              <a:gd name="connsiteX13584" fmla="*/ 4073876 w 12192000"/>
              <a:gd name="connsiteY13584" fmla="*/ 493530 h 1436337"/>
              <a:gd name="connsiteX13585" fmla="*/ 4063211 w 12192000"/>
              <a:gd name="connsiteY13585" fmla="*/ 498376 h 1436337"/>
              <a:gd name="connsiteX13586" fmla="*/ 4055278 w 12192000"/>
              <a:gd name="connsiteY13586" fmla="*/ 491327 h 1436337"/>
              <a:gd name="connsiteX13587" fmla="*/ 4065955 w 12192000"/>
              <a:gd name="connsiteY13587" fmla="*/ 486480 h 1436337"/>
              <a:gd name="connsiteX13588" fmla="*/ 1721177 w 12192000"/>
              <a:gd name="connsiteY13588" fmla="*/ 486480 h 1436337"/>
              <a:gd name="connsiteX13589" fmla="*/ 1729101 w 12192000"/>
              <a:gd name="connsiteY13589" fmla="*/ 493530 h 1436337"/>
              <a:gd name="connsiteX13590" fmla="*/ 1718433 w 12192000"/>
              <a:gd name="connsiteY13590" fmla="*/ 498376 h 1436337"/>
              <a:gd name="connsiteX13591" fmla="*/ 1710510 w 12192000"/>
              <a:gd name="connsiteY13591" fmla="*/ 491327 h 1436337"/>
              <a:gd name="connsiteX13592" fmla="*/ 1721177 w 12192000"/>
              <a:gd name="connsiteY13592" fmla="*/ 486480 h 1436337"/>
              <a:gd name="connsiteX13593" fmla="*/ 620243 w 12192000"/>
              <a:gd name="connsiteY13593" fmla="*/ 486480 h 1436337"/>
              <a:gd name="connsiteX13594" fmla="*/ 628472 w 12192000"/>
              <a:gd name="connsiteY13594" fmla="*/ 493750 h 1436337"/>
              <a:gd name="connsiteX13595" fmla="*/ 617500 w 12192000"/>
              <a:gd name="connsiteY13595" fmla="*/ 498817 h 1436337"/>
              <a:gd name="connsiteX13596" fmla="*/ 609271 w 12192000"/>
              <a:gd name="connsiteY13596" fmla="*/ 491547 h 1436337"/>
              <a:gd name="connsiteX13597" fmla="*/ 620243 w 12192000"/>
              <a:gd name="connsiteY13597" fmla="*/ 486480 h 1436337"/>
              <a:gd name="connsiteX13598" fmla="*/ 548034 w 12192000"/>
              <a:gd name="connsiteY13598" fmla="*/ 486480 h 1436337"/>
              <a:gd name="connsiteX13599" fmla="*/ 555959 w 12192000"/>
              <a:gd name="connsiteY13599" fmla="*/ 493530 h 1436337"/>
              <a:gd name="connsiteX13600" fmla="*/ 545291 w 12192000"/>
              <a:gd name="connsiteY13600" fmla="*/ 498376 h 1436337"/>
              <a:gd name="connsiteX13601" fmla="*/ 537366 w 12192000"/>
              <a:gd name="connsiteY13601" fmla="*/ 491327 h 1436337"/>
              <a:gd name="connsiteX13602" fmla="*/ 548034 w 12192000"/>
              <a:gd name="connsiteY13602" fmla="*/ 486480 h 1436337"/>
              <a:gd name="connsiteX13603" fmla="*/ 6334761 w 12192000"/>
              <a:gd name="connsiteY13603" fmla="*/ 486260 h 1436337"/>
              <a:gd name="connsiteX13604" fmla="*/ 6342381 w 12192000"/>
              <a:gd name="connsiteY13604" fmla="*/ 492869 h 1436337"/>
              <a:gd name="connsiteX13605" fmla="*/ 6332323 w 12192000"/>
              <a:gd name="connsiteY13605" fmla="*/ 497495 h 1436337"/>
              <a:gd name="connsiteX13606" fmla="*/ 6324703 w 12192000"/>
              <a:gd name="connsiteY13606" fmla="*/ 490886 h 1436337"/>
              <a:gd name="connsiteX13607" fmla="*/ 6334761 w 12192000"/>
              <a:gd name="connsiteY13607" fmla="*/ 486260 h 1436337"/>
              <a:gd name="connsiteX13608" fmla="*/ 10556265 w 12192000"/>
              <a:gd name="connsiteY13608" fmla="*/ 485159 h 1436337"/>
              <a:gd name="connsiteX13609" fmla="*/ 10563884 w 12192000"/>
              <a:gd name="connsiteY13609" fmla="*/ 491767 h 1436337"/>
              <a:gd name="connsiteX13610" fmla="*/ 10553826 w 12192000"/>
              <a:gd name="connsiteY13610" fmla="*/ 496394 h 1436337"/>
              <a:gd name="connsiteX13611" fmla="*/ 10546206 w 12192000"/>
              <a:gd name="connsiteY13611" fmla="*/ 489785 h 1436337"/>
              <a:gd name="connsiteX13612" fmla="*/ 10556265 w 12192000"/>
              <a:gd name="connsiteY13612" fmla="*/ 485159 h 1436337"/>
              <a:gd name="connsiteX13613" fmla="*/ 7024528 w 12192000"/>
              <a:gd name="connsiteY13613" fmla="*/ 485158 h 1436337"/>
              <a:gd name="connsiteX13614" fmla="*/ 7031842 w 12192000"/>
              <a:gd name="connsiteY13614" fmla="*/ 491547 h 1436337"/>
              <a:gd name="connsiteX13615" fmla="*/ 7022393 w 12192000"/>
              <a:gd name="connsiteY13615" fmla="*/ 495953 h 1436337"/>
              <a:gd name="connsiteX13616" fmla="*/ 7015078 w 12192000"/>
              <a:gd name="connsiteY13616" fmla="*/ 489564 h 1436337"/>
              <a:gd name="connsiteX13617" fmla="*/ 7024528 w 12192000"/>
              <a:gd name="connsiteY13617" fmla="*/ 485158 h 1436337"/>
              <a:gd name="connsiteX13618" fmla="*/ 7824936 w 12192000"/>
              <a:gd name="connsiteY13618" fmla="*/ 484938 h 1436337"/>
              <a:gd name="connsiteX13619" fmla="*/ 7832861 w 12192000"/>
              <a:gd name="connsiteY13619" fmla="*/ 491767 h 1436337"/>
              <a:gd name="connsiteX13620" fmla="*/ 7822497 w 12192000"/>
              <a:gd name="connsiteY13620" fmla="*/ 496614 h 1436337"/>
              <a:gd name="connsiteX13621" fmla="*/ 7814573 w 12192000"/>
              <a:gd name="connsiteY13621" fmla="*/ 489785 h 1436337"/>
              <a:gd name="connsiteX13622" fmla="*/ 7824936 w 12192000"/>
              <a:gd name="connsiteY13622" fmla="*/ 484938 h 1436337"/>
              <a:gd name="connsiteX13623" fmla="*/ 10789438 w 12192000"/>
              <a:gd name="connsiteY13623" fmla="*/ 484718 h 1436337"/>
              <a:gd name="connsiteX13624" fmla="*/ 10797058 w 12192000"/>
              <a:gd name="connsiteY13624" fmla="*/ 491547 h 1436337"/>
              <a:gd name="connsiteX13625" fmla="*/ 10786999 w 12192000"/>
              <a:gd name="connsiteY13625" fmla="*/ 496173 h 1436337"/>
              <a:gd name="connsiteX13626" fmla="*/ 10779380 w 12192000"/>
              <a:gd name="connsiteY13626" fmla="*/ 489344 h 1436337"/>
              <a:gd name="connsiteX13627" fmla="*/ 10789438 w 12192000"/>
              <a:gd name="connsiteY13627" fmla="*/ 484718 h 1436337"/>
              <a:gd name="connsiteX13628" fmla="*/ 10256644 w 12192000"/>
              <a:gd name="connsiteY13628" fmla="*/ 484498 h 1436337"/>
              <a:gd name="connsiteX13629" fmla="*/ 10264265 w 12192000"/>
              <a:gd name="connsiteY13629" fmla="*/ 491107 h 1436337"/>
              <a:gd name="connsiteX13630" fmla="*/ 10254206 w 12192000"/>
              <a:gd name="connsiteY13630" fmla="*/ 495733 h 1436337"/>
              <a:gd name="connsiteX13631" fmla="*/ 10246586 w 12192000"/>
              <a:gd name="connsiteY13631" fmla="*/ 489124 h 1436337"/>
              <a:gd name="connsiteX13632" fmla="*/ 10256644 w 12192000"/>
              <a:gd name="connsiteY13632" fmla="*/ 484498 h 1436337"/>
              <a:gd name="connsiteX13633" fmla="*/ 3024435 w 12192000"/>
              <a:gd name="connsiteY13633" fmla="*/ 484497 h 1436337"/>
              <a:gd name="connsiteX13634" fmla="*/ 3032661 w 12192000"/>
              <a:gd name="connsiteY13634" fmla="*/ 491767 h 1436337"/>
              <a:gd name="connsiteX13635" fmla="*/ 3021695 w 12192000"/>
              <a:gd name="connsiteY13635" fmla="*/ 496834 h 1436337"/>
              <a:gd name="connsiteX13636" fmla="*/ 3013466 w 12192000"/>
              <a:gd name="connsiteY13636" fmla="*/ 489564 h 1436337"/>
              <a:gd name="connsiteX13637" fmla="*/ 3024435 w 12192000"/>
              <a:gd name="connsiteY13637" fmla="*/ 484497 h 1436337"/>
              <a:gd name="connsiteX13638" fmla="*/ 4940348 w 12192000"/>
              <a:gd name="connsiteY13638" fmla="*/ 484057 h 1436337"/>
              <a:gd name="connsiteX13639" fmla="*/ 4947969 w 12192000"/>
              <a:gd name="connsiteY13639" fmla="*/ 490666 h 1436337"/>
              <a:gd name="connsiteX13640" fmla="*/ 4937909 w 12192000"/>
              <a:gd name="connsiteY13640" fmla="*/ 495292 h 1436337"/>
              <a:gd name="connsiteX13641" fmla="*/ 4930287 w 12192000"/>
              <a:gd name="connsiteY13641" fmla="*/ 488683 h 1436337"/>
              <a:gd name="connsiteX13642" fmla="*/ 4940348 w 12192000"/>
              <a:gd name="connsiteY13642" fmla="*/ 484057 h 1436337"/>
              <a:gd name="connsiteX13643" fmla="*/ 10381613 w 12192000"/>
              <a:gd name="connsiteY13643" fmla="*/ 483617 h 1436337"/>
              <a:gd name="connsiteX13644" fmla="*/ 10389233 w 12192000"/>
              <a:gd name="connsiteY13644" fmla="*/ 490225 h 1436337"/>
              <a:gd name="connsiteX13645" fmla="*/ 10379175 w 12192000"/>
              <a:gd name="connsiteY13645" fmla="*/ 494851 h 1436337"/>
              <a:gd name="connsiteX13646" fmla="*/ 10371554 w 12192000"/>
              <a:gd name="connsiteY13646" fmla="*/ 488243 h 1436337"/>
              <a:gd name="connsiteX13647" fmla="*/ 10381613 w 12192000"/>
              <a:gd name="connsiteY13647" fmla="*/ 483617 h 1436337"/>
              <a:gd name="connsiteX13648" fmla="*/ 5026317 w 12192000"/>
              <a:gd name="connsiteY13648" fmla="*/ 483617 h 1436337"/>
              <a:gd name="connsiteX13649" fmla="*/ 5033937 w 12192000"/>
              <a:gd name="connsiteY13649" fmla="*/ 490225 h 1436337"/>
              <a:gd name="connsiteX13650" fmla="*/ 5023878 w 12192000"/>
              <a:gd name="connsiteY13650" fmla="*/ 494851 h 1436337"/>
              <a:gd name="connsiteX13651" fmla="*/ 5016257 w 12192000"/>
              <a:gd name="connsiteY13651" fmla="*/ 488243 h 1436337"/>
              <a:gd name="connsiteX13652" fmla="*/ 5026317 w 12192000"/>
              <a:gd name="connsiteY13652" fmla="*/ 483617 h 1436337"/>
              <a:gd name="connsiteX13653" fmla="*/ 2118204 w 12192000"/>
              <a:gd name="connsiteY13653" fmla="*/ 483396 h 1436337"/>
              <a:gd name="connsiteX13654" fmla="*/ 2127043 w 12192000"/>
              <a:gd name="connsiteY13654" fmla="*/ 491106 h 1436337"/>
              <a:gd name="connsiteX13655" fmla="*/ 2115461 w 12192000"/>
              <a:gd name="connsiteY13655" fmla="*/ 496393 h 1436337"/>
              <a:gd name="connsiteX13656" fmla="*/ 2106622 w 12192000"/>
              <a:gd name="connsiteY13656" fmla="*/ 488683 h 1436337"/>
              <a:gd name="connsiteX13657" fmla="*/ 2118204 w 12192000"/>
              <a:gd name="connsiteY13657" fmla="*/ 483396 h 1436337"/>
              <a:gd name="connsiteX13658" fmla="*/ 5718802 w 12192000"/>
              <a:gd name="connsiteY13658" fmla="*/ 483176 h 1436337"/>
              <a:gd name="connsiteX13659" fmla="*/ 5727034 w 12192000"/>
              <a:gd name="connsiteY13659" fmla="*/ 490225 h 1436337"/>
              <a:gd name="connsiteX13660" fmla="*/ 5716364 w 12192000"/>
              <a:gd name="connsiteY13660" fmla="*/ 495292 h 1436337"/>
              <a:gd name="connsiteX13661" fmla="*/ 5708134 w 12192000"/>
              <a:gd name="connsiteY13661" fmla="*/ 488242 h 1436337"/>
              <a:gd name="connsiteX13662" fmla="*/ 5718802 w 12192000"/>
              <a:gd name="connsiteY13662" fmla="*/ 483176 h 1436337"/>
              <a:gd name="connsiteX13663" fmla="*/ 11692260 w 12192000"/>
              <a:gd name="connsiteY13663" fmla="*/ 482735 h 1436337"/>
              <a:gd name="connsiteX13664" fmla="*/ 11700489 w 12192000"/>
              <a:gd name="connsiteY13664" fmla="*/ 490005 h 1436337"/>
              <a:gd name="connsiteX13665" fmla="*/ 11689517 w 12192000"/>
              <a:gd name="connsiteY13665" fmla="*/ 495072 h 1436337"/>
              <a:gd name="connsiteX13666" fmla="*/ 11681288 w 12192000"/>
              <a:gd name="connsiteY13666" fmla="*/ 487802 h 1436337"/>
              <a:gd name="connsiteX13667" fmla="*/ 11692260 w 12192000"/>
              <a:gd name="connsiteY13667" fmla="*/ 482735 h 1436337"/>
              <a:gd name="connsiteX13668" fmla="*/ 4644919 w 12192000"/>
              <a:gd name="connsiteY13668" fmla="*/ 482515 h 1436337"/>
              <a:gd name="connsiteX13669" fmla="*/ 4652541 w 12192000"/>
              <a:gd name="connsiteY13669" fmla="*/ 489344 h 1436337"/>
              <a:gd name="connsiteX13670" fmla="*/ 4642175 w 12192000"/>
              <a:gd name="connsiteY13670" fmla="*/ 493970 h 1436337"/>
              <a:gd name="connsiteX13671" fmla="*/ 4634554 w 12192000"/>
              <a:gd name="connsiteY13671" fmla="*/ 487141 h 1436337"/>
              <a:gd name="connsiteX13672" fmla="*/ 4644919 w 12192000"/>
              <a:gd name="connsiteY13672" fmla="*/ 482515 h 1436337"/>
              <a:gd name="connsiteX13673" fmla="*/ 7527250 w 12192000"/>
              <a:gd name="connsiteY13673" fmla="*/ 482377 h 1436337"/>
              <a:gd name="connsiteX13674" fmla="*/ 7534473 w 12192000"/>
              <a:gd name="connsiteY13674" fmla="*/ 488790 h 1436337"/>
              <a:gd name="connsiteX13675" fmla="*/ 7524842 w 12192000"/>
              <a:gd name="connsiteY13675" fmla="*/ 493253 h 1436337"/>
              <a:gd name="connsiteX13676" fmla="*/ 7517619 w 12192000"/>
              <a:gd name="connsiteY13676" fmla="*/ 486841 h 1436337"/>
              <a:gd name="connsiteX13677" fmla="*/ 7527250 w 12192000"/>
              <a:gd name="connsiteY13677" fmla="*/ 482377 h 1436337"/>
              <a:gd name="connsiteX13678" fmla="*/ 5810807 w 12192000"/>
              <a:gd name="connsiteY13678" fmla="*/ 482074 h 1436337"/>
              <a:gd name="connsiteX13679" fmla="*/ 5819036 w 12192000"/>
              <a:gd name="connsiteY13679" fmla="*/ 489124 h 1436337"/>
              <a:gd name="connsiteX13680" fmla="*/ 5808369 w 12192000"/>
              <a:gd name="connsiteY13680" fmla="*/ 494190 h 1436337"/>
              <a:gd name="connsiteX13681" fmla="*/ 5800139 w 12192000"/>
              <a:gd name="connsiteY13681" fmla="*/ 487141 h 1436337"/>
              <a:gd name="connsiteX13682" fmla="*/ 5810807 w 12192000"/>
              <a:gd name="connsiteY13682" fmla="*/ 482074 h 1436337"/>
              <a:gd name="connsiteX13683" fmla="*/ 5559705 w 12192000"/>
              <a:gd name="connsiteY13683" fmla="*/ 482074 h 1436337"/>
              <a:gd name="connsiteX13684" fmla="*/ 5567630 w 12192000"/>
              <a:gd name="connsiteY13684" fmla="*/ 489124 h 1436337"/>
              <a:gd name="connsiteX13685" fmla="*/ 5556962 w 12192000"/>
              <a:gd name="connsiteY13685" fmla="*/ 493970 h 1436337"/>
              <a:gd name="connsiteX13686" fmla="*/ 5549036 w 12192000"/>
              <a:gd name="connsiteY13686" fmla="*/ 486921 h 1436337"/>
              <a:gd name="connsiteX13687" fmla="*/ 5559705 w 12192000"/>
              <a:gd name="connsiteY13687" fmla="*/ 482074 h 1436337"/>
              <a:gd name="connsiteX13688" fmla="*/ 1270375 w 12192000"/>
              <a:gd name="connsiteY13688" fmla="*/ 481413 h 1436337"/>
              <a:gd name="connsiteX13689" fmla="*/ 1278604 w 12192000"/>
              <a:gd name="connsiteY13689" fmla="*/ 488463 h 1436337"/>
              <a:gd name="connsiteX13690" fmla="*/ 1267937 w 12192000"/>
              <a:gd name="connsiteY13690" fmla="*/ 493309 h 1436337"/>
              <a:gd name="connsiteX13691" fmla="*/ 1259708 w 12192000"/>
              <a:gd name="connsiteY13691" fmla="*/ 486260 h 1436337"/>
              <a:gd name="connsiteX13692" fmla="*/ 1270375 w 12192000"/>
              <a:gd name="connsiteY13692" fmla="*/ 481413 h 1436337"/>
              <a:gd name="connsiteX13693" fmla="*/ 8500986 w 12192000"/>
              <a:gd name="connsiteY13693" fmla="*/ 481193 h 1436337"/>
              <a:gd name="connsiteX13694" fmla="*/ 8508911 w 12192000"/>
              <a:gd name="connsiteY13694" fmla="*/ 488242 h 1436337"/>
              <a:gd name="connsiteX13695" fmla="*/ 8498243 w 12192000"/>
              <a:gd name="connsiteY13695" fmla="*/ 493089 h 1436337"/>
              <a:gd name="connsiteX13696" fmla="*/ 8490318 w 12192000"/>
              <a:gd name="connsiteY13696" fmla="*/ 486040 h 1436337"/>
              <a:gd name="connsiteX13697" fmla="*/ 8500986 w 12192000"/>
              <a:gd name="connsiteY13697" fmla="*/ 481193 h 1436337"/>
              <a:gd name="connsiteX13698" fmla="*/ 479788 w 12192000"/>
              <a:gd name="connsiteY13698" fmla="*/ 481193 h 1436337"/>
              <a:gd name="connsiteX13699" fmla="*/ 487713 w 12192000"/>
              <a:gd name="connsiteY13699" fmla="*/ 488242 h 1436337"/>
              <a:gd name="connsiteX13700" fmla="*/ 477045 w 12192000"/>
              <a:gd name="connsiteY13700" fmla="*/ 493089 h 1436337"/>
              <a:gd name="connsiteX13701" fmla="*/ 469121 w 12192000"/>
              <a:gd name="connsiteY13701" fmla="*/ 486040 h 1436337"/>
              <a:gd name="connsiteX13702" fmla="*/ 479788 w 12192000"/>
              <a:gd name="connsiteY13702" fmla="*/ 481193 h 1436337"/>
              <a:gd name="connsiteX13703" fmla="*/ 7620110 w 12192000"/>
              <a:gd name="connsiteY13703" fmla="*/ 480312 h 1436337"/>
              <a:gd name="connsiteX13704" fmla="*/ 7627424 w 12192000"/>
              <a:gd name="connsiteY13704" fmla="*/ 486921 h 1436337"/>
              <a:gd name="connsiteX13705" fmla="*/ 7617671 w 12192000"/>
              <a:gd name="connsiteY13705" fmla="*/ 491547 h 1436337"/>
              <a:gd name="connsiteX13706" fmla="*/ 7610356 w 12192000"/>
              <a:gd name="connsiteY13706" fmla="*/ 484938 h 1436337"/>
              <a:gd name="connsiteX13707" fmla="*/ 7620110 w 12192000"/>
              <a:gd name="connsiteY13707" fmla="*/ 480312 h 1436337"/>
              <a:gd name="connsiteX13708" fmla="*/ 4295827 w 12192000"/>
              <a:gd name="connsiteY13708" fmla="*/ 480312 h 1436337"/>
              <a:gd name="connsiteX13709" fmla="*/ 4303760 w 12192000"/>
              <a:gd name="connsiteY13709" fmla="*/ 487361 h 1436337"/>
              <a:gd name="connsiteX13710" fmla="*/ 4293082 w 12192000"/>
              <a:gd name="connsiteY13710" fmla="*/ 492208 h 1436337"/>
              <a:gd name="connsiteX13711" fmla="*/ 4285156 w 12192000"/>
              <a:gd name="connsiteY13711" fmla="*/ 485159 h 1436337"/>
              <a:gd name="connsiteX13712" fmla="*/ 4295827 w 12192000"/>
              <a:gd name="connsiteY13712" fmla="*/ 480312 h 1436337"/>
              <a:gd name="connsiteX13713" fmla="*/ 7438144 w 12192000"/>
              <a:gd name="connsiteY13713" fmla="*/ 479651 h 1436337"/>
              <a:gd name="connsiteX13714" fmla="*/ 7445458 w 12192000"/>
              <a:gd name="connsiteY13714" fmla="*/ 486040 h 1436337"/>
              <a:gd name="connsiteX13715" fmla="*/ 7436010 w 12192000"/>
              <a:gd name="connsiteY13715" fmla="*/ 490446 h 1436337"/>
              <a:gd name="connsiteX13716" fmla="*/ 7428694 w 12192000"/>
              <a:gd name="connsiteY13716" fmla="*/ 484057 h 1436337"/>
              <a:gd name="connsiteX13717" fmla="*/ 7438144 w 12192000"/>
              <a:gd name="connsiteY13717" fmla="*/ 479651 h 1436337"/>
              <a:gd name="connsiteX13718" fmla="*/ 2765043 w 12192000"/>
              <a:gd name="connsiteY13718" fmla="*/ 479651 h 1436337"/>
              <a:gd name="connsiteX13719" fmla="*/ 2773573 w 12192000"/>
              <a:gd name="connsiteY13719" fmla="*/ 487141 h 1436337"/>
              <a:gd name="connsiteX13720" fmla="*/ 2762293 w 12192000"/>
              <a:gd name="connsiteY13720" fmla="*/ 492208 h 1436337"/>
              <a:gd name="connsiteX13721" fmla="*/ 2753757 w 12192000"/>
              <a:gd name="connsiteY13721" fmla="*/ 484718 h 1436337"/>
              <a:gd name="connsiteX13722" fmla="*/ 2765043 w 12192000"/>
              <a:gd name="connsiteY13722" fmla="*/ 479651 h 1436337"/>
              <a:gd name="connsiteX13723" fmla="*/ 127458 w 12192000"/>
              <a:gd name="connsiteY13723" fmla="*/ 479651 h 1436337"/>
              <a:gd name="connsiteX13724" fmla="*/ 135383 w 12192000"/>
              <a:gd name="connsiteY13724" fmla="*/ 486700 h 1436337"/>
              <a:gd name="connsiteX13725" fmla="*/ 124716 w 12192000"/>
              <a:gd name="connsiteY13725" fmla="*/ 491547 h 1436337"/>
              <a:gd name="connsiteX13726" fmla="*/ 116791 w 12192000"/>
              <a:gd name="connsiteY13726" fmla="*/ 484497 h 1436337"/>
              <a:gd name="connsiteX13727" fmla="*/ 127458 w 12192000"/>
              <a:gd name="connsiteY13727" fmla="*/ 479651 h 1436337"/>
              <a:gd name="connsiteX13728" fmla="*/ 1544402 w 12192000"/>
              <a:gd name="connsiteY13728" fmla="*/ 479431 h 1436337"/>
              <a:gd name="connsiteX13729" fmla="*/ 1552326 w 12192000"/>
              <a:gd name="connsiteY13729" fmla="*/ 486480 h 1436337"/>
              <a:gd name="connsiteX13730" fmla="*/ 1541658 w 12192000"/>
              <a:gd name="connsiteY13730" fmla="*/ 491327 h 1436337"/>
              <a:gd name="connsiteX13731" fmla="*/ 1533734 w 12192000"/>
              <a:gd name="connsiteY13731" fmla="*/ 484277 h 1436337"/>
              <a:gd name="connsiteX13732" fmla="*/ 1544402 w 12192000"/>
              <a:gd name="connsiteY13732" fmla="*/ 479431 h 1436337"/>
              <a:gd name="connsiteX13733" fmla="*/ 9166978 w 12192000"/>
              <a:gd name="connsiteY13733" fmla="*/ 479430 h 1436337"/>
              <a:gd name="connsiteX13734" fmla="*/ 9175512 w 12192000"/>
              <a:gd name="connsiteY13734" fmla="*/ 486920 h 1436337"/>
              <a:gd name="connsiteX13735" fmla="*/ 9164235 w 12192000"/>
              <a:gd name="connsiteY13735" fmla="*/ 492208 h 1436337"/>
              <a:gd name="connsiteX13736" fmla="*/ 9155700 w 12192000"/>
              <a:gd name="connsiteY13736" fmla="*/ 484718 h 1436337"/>
              <a:gd name="connsiteX13737" fmla="*/ 9166978 w 12192000"/>
              <a:gd name="connsiteY13737" fmla="*/ 479430 h 1436337"/>
              <a:gd name="connsiteX13738" fmla="*/ 6858105 w 12192000"/>
              <a:gd name="connsiteY13738" fmla="*/ 479210 h 1436337"/>
              <a:gd name="connsiteX13739" fmla="*/ 6865420 w 12192000"/>
              <a:gd name="connsiteY13739" fmla="*/ 485599 h 1436337"/>
              <a:gd name="connsiteX13740" fmla="*/ 6855667 w 12192000"/>
              <a:gd name="connsiteY13740" fmla="*/ 490005 h 1436337"/>
              <a:gd name="connsiteX13741" fmla="*/ 6848352 w 12192000"/>
              <a:gd name="connsiteY13741" fmla="*/ 483617 h 1436337"/>
              <a:gd name="connsiteX13742" fmla="*/ 6858105 w 12192000"/>
              <a:gd name="connsiteY13742" fmla="*/ 479210 h 1436337"/>
              <a:gd name="connsiteX13743" fmla="*/ 6031483 w 12192000"/>
              <a:gd name="connsiteY13743" fmla="*/ 479210 h 1436337"/>
              <a:gd name="connsiteX13744" fmla="*/ 6039408 w 12192000"/>
              <a:gd name="connsiteY13744" fmla="*/ 486040 h 1436337"/>
              <a:gd name="connsiteX13745" fmla="*/ 6029045 w 12192000"/>
              <a:gd name="connsiteY13745" fmla="*/ 490886 h 1436337"/>
              <a:gd name="connsiteX13746" fmla="*/ 6021120 w 12192000"/>
              <a:gd name="connsiteY13746" fmla="*/ 484057 h 1436337"/>
              <a:gd name="connsiteX13747" fmla="*/ 6031483 w 12192000"/>
              <a:gd name="connsiteY13747" fmla="*/ 479210 h 1436337"/>
              <a:gd name="connsiteX13748" fmla="*/ 4855294 w 12192000"/>
              <a:gd name="connsiteY13748" fmla="*/ 479210 h 1436337"/>
              <a:gd name="connsiteX13749" fmla="*/ 4862916 w 12192000"/>
              <a:gd name="connsiteY13749" fmla="*/ 485819 h 1436337"/>
              <a:gd name="connsiteX13750" fmla="*/ 4852855 w 12192000"/>
              <a:gd name="connsiteY13750" fmla="*/ 490445 h 1436337"/>
              <a:gd name="connsiteX13751" fmla="*/ 4845234 w 12192000"/>
              <a:gd name="connsiteY13751" fmla="*/ 483837 h 1436337"/>
              <a:gd name="connsiteX13752" fmla="*/ 4855294 w 12192000"/>
              <a:gd name="connsiteY13752" fmla="*/ 479210 h 1436337"/>
              <a:gd name="connsiteX13753" fmla="*/ 5113504 w 12192000"/>
              <a:gd name="connsiteY13753" fmla="*/ 478550 h 1436337"/>
              <a:gd name="connsiteX13754" fmla="*/ 5121126 w 12192000"/>
              <a:gd name="connsiteY13754" fmla="*/ 485159 h 1436337"/>
              <a:gd name="connsiteX13755" fmla="*/ 5111065 w 12192000"/>
              <a:gd name="connsiteY13755" fmla="*/ 489785 h 1436337"/>
              <a:gd name="connsiteX13756" fmla="*/ 5103445 w 12192000"/>
              <a:gd name="connsiteY13756" fmla="*/ 483176 h 1436337"/>
              <a:gd name="connsiteX13757" fmla="*/ 5113504 w 12192000"/>
              <a:gd name="connsiteY13757" fmla="*/ 478550 h 1436337"/>
              <a:gd name="connsiteX13758" fmla="*/ 6685587 w 12192000"/>
              <a:gd name="connsiteY13758" fmla="*/ 478330 h 1436337"/>
              <a:gd name="connsiteX13759" fmla="*/ 6692903 w 12192000"/>
              <a:gd name="connsiteY13759" fmla="*/ 484938 h 1436337"/>
              <a:gd name="connsiteX13760" fmla="*/ 6683149 w 12192000"/>
              <a:gd name="connsiteY13760" fmla="*/ 489564 h 1436337"/>
              <a:gd name="connsiteX13761" fmla="*/ 6675833 w 12192000"/>
              <a:gd name="connsiteY13761" fmla="*/ 482956 h 1436337"/>
              <a:gd name="connsiteX13762" fmla="*/ 6685587 w 12192000"/>
              <a:gd name="connsiteY13762" fmla="*/ 478330 h 1436337"/>
              <a:gd name="connsiteX13763" fmla="*/ 988729 w 12192000"/>
              <a:gd name="connsiteY13763" fmla="*/ 477889 h 1436337"/>
              <a:gd name="connsiteX13764" fmla="*/ 996958 w 12192000"/>
              <a:gd name="connsiteY13764" fmla="*/ 485158 h 1436337"/>
              <a:gd name="connsiteX13765" fmla="*/ 985986 w 12192000"/>
              <a:gd name="connsiteY13765" fmla="*/ 490225 h 1436337"/>
              <a:gd name="connsiteX13766" fmla="*/ 977757 w 12192000"/>
              <a:gd name="connsiteY13766" fmla="*/ 482955 h 1436337"/>
              <a:gd name="connsiteX13767" fmla="*/ 988729 w 12192000"/>
              <a:gd name="connsiteY13767" fmla="*/ 477889 h 1436337"/>
              <a:gd name="connsiteX13768" fmla="*/ 8021229 w 12192000"/>
              <a:gd name="connsiteY13768" fmla="*/ 477669 h 1436337"/>
              <a:gd name="connsiteX13769" fmla="*/ 8029153 w 12192000"/>
              <a:gd name="connsiteY13769" fmla="*/ 484718 h 1436337"/>
              <a:gd name="connsiteX13770" fmla="*/ 8018485 w 12192000"/>
              <a:gd name="connsiteY13770" fmla="*/ 489564 h 1436337"/>
              <a:gd name="connsiteX13771" fmla="*/ 8010561 w 12192000"/>
              <a:gd name="connsiteY13771" fmla="*/ 482515 h 1436337"/>
              <a:gd name="connsiteX13772" fmla="*/ 8021229 w 12192000"/>
              <a:gd name="connsiteY13772" fmla="*/ 477669 h 1436337"/>
              <a:gd name="connsiteX13773" fmla="*/ 6151270 w 12192000"/>
              <a:gd name="connsiteY13773" fmla="*/ 477669 h 1436337"/>
              <a:gd name="connsiteX13774" fmla="*/ 6158890 w 12192000"/>
              <a:gd name="connsiteY13774" fmla="*/ 484277 h 1436337"/>
              <a:gd name="connsiteX13775" fmla="*/ 6148832 w 12192000"/>
              <a:gd name="connsiteY13775" fmla="*/ 488904 h 1436337"/>
              <a:gd name="connsiteX13776" fmla="*/ 6141212 w 12192000"/>
              <a:gd name="connsiteY13776" fmla="*/ 482295 h 1436337"/>
              <a:gd name="connsiteX13777" fmla="*/ 6151270 w 12192000"/>
              <a:gd name="connsiteY13777" fmla="*/ 477669 h 1436337"/>
              <a:gd name="connsiteX13778" fmla="*/ 3848320 w 12192000"/>
              <a:gd name="connsiteY13778" fmla="*/ 477669 h 1436337"/>
              <a:gd name="connsiteX13779" fmla="*/ 3856253 w 12192000"/>
              <a:gd name="connsiteY13779" fmla="*/ 484718 h 1436337"/>
              <a:gd name="connsiteX13780" fmla="*/ 3845574 w 12192000"/>
              <a:gd name="connsiteY13780" fmla="*/ 489564 h 1436337"/>
              <a:gd name="connsiteX13781" fmla="*/ 3837647 w 12192000"/>
              <a:gd name="connsiteY13781" fmla="*/ 482515 h 1436337"/>
              <a:gd name="connsiteX13782" fmla="*/ 3848320 w 12192000"/>
              <a:gd name="connsiteY13782" fmla="*/ 477669 h 1436337"/>
              <a:gd name="connsiteX13783" fmla="*/ 5345463 w 12192000"/>
              <a:gd name="connsiteY13783" fmla="*/ 477448 h 1436337"/>
              <a:gd name="connsiteX13784" fmla="*/ 5353084 w 12192000"/>
              <a:gd name="connsiteY13784" fmla="*/ 484277 h 1436337"/>
              <a:gd name="connsiteX13785" fmla="*/ 5342719 w 12192000"/>
              <a:gd name="connsiteY13785" fmla="*/ 488903 h 1436337"/>
              <a:gd name="connsiteX13786" fmla="*/ 5335098 w 12192000"/>
              <a:gd name="connsiteY13786" fmla="*/ 482074 h 1436337"/>
              <a:gd name="connsiteX13787" fmla="*/ 5345463 w 12192000"/>
              <a:gd name="connsiteY13787" fmla="*/ 477448 h 1436337"/>
              <a:gd name="connsiteX13788" fmla="*/ 8810437 w 12192000"/>
              <a:gd name="connsiteY13788" fmla="*/ 477316 h 1436337"/>
              <a:gd name="connsiteX13789" fmla="*/ 8818719 w 12192000"/>
              <a:gd name="connsiteY13789" fmla="*/ 484520 h 1436337"/>
              <a:gd name="connsiteX13790" fmla="*/ 8807740 w 12192000"/>
              <a:gd name="connsiteY13790" fmla="*/ 489497 h 1436337"/>
              <a:gd name="connsiteX13791" fmla="*/ 8799457 w 12192000"/>
              <a:gd name="connsiteY13791" fmla="*/ 482292 h 1436337"/>
              <a:gd name="connsiteX13792" fmla="*/ 8810437 w 12192000"/>
              <a:gd name="connsiteY13792" fmla="*/ 477316 h 1436337"/>
              <a:gd name="connsiteX13793" fmla="*/ 7270502 w 12192000"/>
              <a:gd name="connsiteY13793" fmla="*/ 477228 h 1436337"/>
              <a:gd name="connsiteX13794" fmla="*/ 7277513 w 12192000"/>
              <a:gd name="connsiteY13794" fmla="*/ 483396 h 1436337"/>
              <a:gd name="connsiteX13795" fmla="*/ 7268064 w 12192000"/>
              <a:gd name="connsiteY13795" fmla="*/ 487802 h 1436337"/>
              <a:gd name="connsiteX13796" fmla="*/ 7261053 w 12192000"/>
              <a:gd name="connsiteY13796" fmla="*/ 481634 h 1436337"/>
              <a:gd name="connsiteX13797" fmla="*/ 7270502 w 12192000"/>
              <a:gd name="connsiteY13797" fmla="*/ 477228 h 1436337"/>
              <a:gd name="connsiteX13798" fmla="*/ 7189120 w 12192000"/>
              <a:gd name="connsiteY13798" fmla="*/ 477228 h 1436337"/>
              <a:gd name="connsiteX13799" fmla="*/ 7196131 w 12192000"/>
              <a:gd name="connsiteY13799" fmla="*/ 483396 h 1436337"/>
              <a:gd name="connsiteX13800" fmla="*/ 7186682 w 12192000"/>
              <a:gd name="connsiteY13800" fmla="*/ 487802 h 1436337"/>
              <a:gd name="connsiteX13801" fmla="*/ 7179672 w 12192000"/>
              <a:gd name="connsiteY13801" fmla="*/ 481634 h 1436337"/>
              <a:gd name="connsiteX13802" fmla="*/ 7189120 w 12192000"/>
              <a:gd name="connsiteY13802" fmla="*/ 477228 h 1436337"/>
              <a:gd name="connsiteX13803" fmla="*/ 6251245 w 12192000"/>
              <a:gd name="connsiteY13803" fmla="*/ 477228 h 1436337"/>
              <a:gd name="connsiteX13804" fmla="*/ 6258865 w 12192000"/>
              <a:gd name="connsiteY13804" fmla="*/ 483837 h 1436337"/>
              <a:gd name="connsiteX13805" fmla="*/ 6248807 w 12192000"/>
              <a:gd name="connsiteY13805" fmla="*/ 488463 h 1436337"/>
              <a:gd name="connsiteX13806" fmla="*/ 6241187 w 12192000"/>
              <a:gd name="connsiteY13806" fmla="*/ 481854 h 1436337"/>
              <a:gd name="connsiteX13807" fmla="*/ 6251245 w 12192000"/>
              <a:gd name="connsiteY13807" fmla="*/ 477228 h 1436337"/>
              <a:gd name="connsiteX13808" fmla="*/ 3759007 w 12192000"/>
              <a:gd name="connsiteY13808" fmla="*/ 477228 h 1436337"/>
              <a:gd name="connsiteX13809" fmla="*/ 3766935 w 12192000"/>
              <a:gd name="connsiteY13809" fmla="*/ 484277 h 1436337"/>
              <a:gd name="connsiteX13810" fmla="*/ 3756571 w 12192000"/>
              <a:gd name="connsiteY13810" fmla="*/ 489124 h 1436337"/>
              <a:gd name="connsiteX13811" fmla="*/ 3748644 w 12192000"/>
              <a:gd name="connsiteY13811" fmla="*/ 482074 h 1436337"/>
              <a:gd name="connsiteX13812" fmla="*/ 3759007 w 12192000"/>
              <a:gd name="connsiteY13812" fmla="*/ 477228 h 1436337"/>
              <a:gd name="connsiteX13813" fmla="*/ 11189165 w 12192000"/>
              <a:gd name="connsiteY13813" fmla="*/ 476698 h 1436337"/>
              <a:gd name="connsiteX13814" fmla="*/ 11197195 w 12192000"/>
              <a:gd name="connsiteY13814" fmla="*/ 483651 h 1436337"/>
              <a:gd name="connsiteX13815" fmla="*/ 11186564 w 12192000"/>
              <a:gd name="connsiteY13815" fmla="*/ 488444 h 1436337"/>
              <a:gd name="connsiteX13816" fmla="*/ 11178535 w 12192000"/>
              <a:gd name="connsiteY13816" fmla="*/ 481493 h 1436337"/>
              <a:gd name="connsiteX13817" fmla="*/ 11189165 w 12192000"/>
              <a:gd name="connsiteY13817" fmla="*/ 476698 h 1436337"/>
              <a:gd name="connsiteX13818" fmla="*/ 4207209 w 12192000"/>
              <a:gd name="connsiteY13818" fmla="*/ 476360 h 1436337"/>
              <a:gd name="connsiteX13819" fmla="*/ 4215245 w 12192000"/>
              <a:gd name="connsiteY13819" fmla="*/ 483313 h 1436337"/>
              <a:gd name="connsiteX13820" fmla="*/ 4204610 w 12192000"/>
              <a:gd name="connsiteY13820" fmla="*/ 488106 h 1436337"/>
              <a:gd name="connsiteX13821" fmla="*/ 4196586 w 12192000"/>
              <a:gd name="connsiteY13821" fmla="*/ 481154 h 1436337"/>
              <a:gd name="connsiteX13822" fmla="*/ 4207209 w 12192000"/>
              <a:gd name="connsiteY13822" fmla="*/ 476360 h 1436337"/>
              <a:gd name="connsiteX13823" fmla="*/ 11408794 w 12192000"/>
              <a:gd name="connsiteY13823" fmla="*/ 476346 h 1436337"/>
              <a:gd name="connsiteX13824" fmla="*/ 11416109 w 12192000"/>
              <a:gd name="connsiteY13824" fmla="*/ 482735 h 1436337"/>
              <a:gd name="connsiteX13825" fmla="*/ 11406661 w 12192000"/>
              <a:gd name="connsiteY13825" fmla="*/ 487141 h 1436337"/>
              <a:gd name="connsiteX13826" fmla="*/ 11399345 w 12192000"/>
              <a:gd name="connsiteY13826" fmla="*/ 480753 h 1436337"/>
              <a:gd name="connsiteX13827" fmla="*/ 11408794 w 12192000"/>
              <a:gd name="connsiteY13827" fmla="*/ 476346 h 1436337"/>
              <a:gd name="connsiteX13828" fmla="*/ 11351797 w 12192000"/>
              <a:gd name="connsiteY13828" fmla="*/ 476126 h 1436337"/>
              <a:gd name="connsiteX13829" fmla="*/ 11359722 w 12192000"/>
              <a:gd name="connsiteY13829" fmla="*/ 483176 h 1436337"/>
              <a:gd name="connsiteX13830" fmla="*/ 11349054 w 12192000"/>
              <a:gd name="connsiteY13830" fmla="*/ 488022 h 1436337"/>
              <a:gd name="connsiteX13831" fmla="*/ 11341128 w 12192000"/>
              <a:gd name="connsiteY13831" fmla="*/ 480973 h 1436337"/>
              <a:gd name="connsiteX13832" fmla="*/ 11351797 w 12192000"/>
              <a:gd name="connsiteY13832" fmla="*/ 476126 h 1436337"/>
              <a:gd name="connsiteX13833" fmla="*/ 9551334 w 12192000"/>
              <a:gd name="connsiteY13833" fmla="*/ 476126 h 1436337"/>
              <a:gd name="connsiteX13834" fmla="*/ 9560173 w 12192000"/>
              <a:gd name="connsiteY13834" fmla="*/ 483837 h 1436337"/>
              <a:gd name="connsiteX13835" fmla="*/ 9548286 w 12192000"/>
              <a:gd name="connsiteY13835" fmla="*/ 489344 h 1436337"/>
              <a:gd name="connsiteX13836" fmla="*/ 9539446 w 12192000"/>
              <a:gd name="connsiteY13836" fmla="*/ 481634 h 1436337"/>
              <a:gd name="connsiteX13837" fmla="*/ 9551334 w 12192000"/>
              <a:gd name="connsiteY13837" fmla="*/ 476126 h 1436337"/>
              <a:gd name="connsiteX13838" fmla="*/ 11519742 w 12192000"/>
              <a:gd name="connsiteY13838" fmla="*/ 475906 h 1436337"/>
              <a:gd name="connsiteX13839" fmla="*/ 11526029 w 12192000"/>
              <a:gd name="connsiteY13839" fmla="*/ 478467 h 1436337"/>
              <a:gd name="connsiteX13840" fmla="*/ 11527587 w 12192000"/>
              <a:gd name="connsiteY13840" fmla="*/ 482242 h 1436337"/>
              <a:gd name="connsiteX13841" fmla="*/ 11529267 w 12192000"/>
              <a:gd name="connsiteY13841" fmla="*/ 482928 h 1436337"/>
              <a:gd name="connsiteX13842" fmla="*/ 11531020 w 12192000"/>
              <a:gd name="connsiteY13842" fmla="*/ 487141 h 1436337"/>
              <a:gd name="connsiteX13843" fmla="*/ 11520962 w 12192000"/>
              <a:gd name="connsiteY13843" fmla="*/ 491767 h 1436337"/>
              <a:gd name="connsiteX13844" fmla="*/ 11515095 w 12192000"/>
              <a:gd name="connsiteY13844" fmla="*/ 489454 h 1436337"/>
              <a:gd name="connsiteX13845" fmla="*/ 11514122 w 12192000"/>
              <a:gd name="connsiteY13845" fmla="*/ 487070 h 1436337"/>
              <a:gd name="connsiteX13846" fmla="*/ 11513471 w 12192000"/>
              <a:gd name="connsiteY13846" fmla="*/ 486805 h 1436337"/>
              <a:gd name="connsiteX13847" fmla="*/ 11508464 w 12192000"/>
              <a:gd name="connsiteY13847" fmla="*/ 487582 h 1436337"/>
              <a:gd name="connsiteX13848" fmla="*/ 11501454 w 12192000"/>
              <a:gd name="connsiteY13848" fmla="*/ 481413 h 1436337"/>
              <a:gd name="connsiteX13849" fmla="*/ 11510903 w 12192000"/>
              <a:gd name="connsiteY13849" fmla="*/ 477007 h 1436337"/>
              <a:gd name="connsiteX13850" fmla="*/ 11512080 w 12192000"/>
              <a:gd name="connsiteY13850" fmla="*/ 477477 h 1436337"/>
              <a:gd name="connsiteX13851" fmla="*/ 11512656 w 12192000"/>
              <a:gd name="connsiteY13851" fmla="*/ 476870 h 1436337"/>
              <a:gd name="connsiteX13852" fmla="*/ 11519742 w 12192000"/>
              <a:gd name="connsiteY13852" fmla="*/ 475906 h 1436337"/>
              <a:gd name="connsiteX13853" fmla="*/ 11711158 w 12192000"/>
              <a:gd name="connsiteY13853" fmla="*/ 475686 h 1436337"/>
              <a:gd name="connsiteX13854" fmla="*/ 11717445 w 12192000"/>
              <a:gd name="connsiteY13854" fmla="*/ 478246 h 1436337"/>
              <a:gd name="connsiteX13855" fmla="*/ 11719299 w 12192000"/>
              <a:gd name="connsiteY13855" fmla="*/ 482742 h 1436337"/>
              <a:gd name="connsiteX13856" fmla="*/ 11719464 w 12192000"/>
              <a:gd name="connsiteY13856" fmla="*/ 482570 h 1436337"/>
              <a:gd name="connsiteX13857" fmla="*/ 11726398 w 12192000"/>
              <a:gd name="connsiteY13857" fmla="*/ 481634 h 1436337"/>
              <a:gd name="connsiteX13858" fmla="*/ 11734323 w 12192000"/>
              <a:gd name="connsiteY13858" fmla="*/ 488683 h 1436337"/>
              <a:gd name="connsiteX13859" fmla="*/ 11723655 w 12192000"/>
              <a:gd name="connsiteY13859" fmla="*/ 493530 h 1436337"/>
              <a:gd name="connsiteX13860" fmla="*/ 11717406 w 12192000"/>
              <a:gd name="connsiteY13860" fmla="*/ 490996 h 1436337"/>
              <a:gd name="connsiteX13861" fmla="*/ 11715839 w 12192000"/>
              <a:gd name="connsiteY13861" fmla="*/ 486776 h 1436337"/>
              <a:gd name="connsiteX13862" fmla="*/ 11715730 w 12192000"/>
              <a:gd name="connsiteY13862" fmla="*/ 486893 h 1436337"/>
              <a:gd name="connsiteX13863" fmla="*/ 11708414 w 12192000"/>
              <a:gd name="connsiteY13863" fmla="*/ 488022 h 1436337"/>
              <a:gd name="connsiteX13864" fmla="*/ 11700185 w 12192000"/>
              <a:gd name="connsiteY13864" fmla="*/ 480752 h 1436337"/>
              <a:gd name="connsiteX13865" fmla="*/ 11711158 w 12192000"/>
              <a:gd name="connsiteY13865" fmla="*/ 475686 h 1436337"/>
              <a:gd name="connsiteX13866" fmla="*/ 3938260 w 12192000"/>
              <a:gd name="connsiteY13866" fmla="*/ 475686 h 1436337"/>
              <a:gd name="connsiteX13867" fmla="*/ 3946190 w 12192000"/>
              <a:gd name="connsiteY13867" fmla="*/ 482735 h 1436337"/>
              <a:gd name="connsiteX13868" fmla="*/ 3935518 w 12192000"/>
              <a:gd name="connsiteY13868" fmla="*/ 487582 h 1436337"/>
              <a:gd name="connsiteX13869" fmla="*/ 3927594 w 12192000"/>
              <a:gd name="connsiteY13869" fmla="*/ 480532 h 1436337"/>
              <a:gd name="connsiteX13870" fmla="*/ 3938260 w 12192000"/>
              <a:gd name="connsiteY13870" fmla="*/ 475686 h 1436337"/>
              <a:gd name="connsiteX13871" fmla="*/ 1906463 w 12192000"/>
              <a:gd name="connsiteY13871" fmla="*/ 475686 h 1436337"/>
              <a:gd name="connsiteX13872" fmla="*/ 1914693 w 12192000"/>
              <a:gd name="connsiteY13872" fmla="*/ 482735 h 1436337"/>
              <a:gd name="connsiteX13873" fmla="*/ 1904026 w 12192000"/>
              <a:gd name="connsiteY13873" fmla="*/ 487802 h 1436337"/>
              <a:gd name="connsiteX13874" fmla="*/ 1895796 w 12192000"/>
              <a:gd name="connsiteY13874" fmla="*/ 480752 h 1436337"/>
              <a:gd name="connsiteX13875" fmla="*/ 1906463 w 12192000"/>
              <a:gd name="connsiteY13875" fmla="*/ 475686 h 1436337"/>
              <a:gd name="connsiteX13876" fmla="*/ 1812918 w 12192000"/>
              <a:gd name="connsiteY13876" fmla="*/ 475245 h 1436337"/>
              <a:gd name="connsiteX13877" fmla="*/ 1820842 w 12192000"/>
              <a:gd name="connsiteY13877" fmla="*/ 482294 h 1436337"/>
              <a:gd name="connsiteX13878" fmla="*/ 1810175 w 12192000"/>
              <a:gd name="connsiteY13878" fmla="*/ 487141 h 1436337"/>
              <a:gd name="connsiteX13879" fmla="*/ 1802249 w 12192000"/>
              <a:gd name="connsiteY13879" fmla="*/ 480092 h 1436337"/>
              <a:gd name="connsiteX13880" fmla="*/ 1812918 w 12192000"/>
              <a:gd name="connsiteY13880" fmla="*/ 475245 h 1436337"/>
              <a:gd name="connsiteX13881" fmla="*/ 5924193 w 12192000"/>
              <a:gd name="connsiteY13881" fmla="*/ 475025 h 1436337"/>
              <a:gd name="connsiteX13882" fmla="*/ 5932118 w 12192000"/>
              <a:gd name="connsiteY13882" fmla="*/ 482074 h 1436337"/>
              <a:gd name="connsiteX13883" fmla="*/ 5921449 w 12192000"/>
              <a:gd name="connsiteY13883" fmla="*/ 486921 h 1436337"/>
              <a:gd name="connsiteX13884" fmla="*/ 5913525 w 12192000"/>
              <a:gd name="connsiteY13884" fmla="*/ 479871 h 1436337"/>
              <a:gd name="connsiteX13885" fmla="*/ 5924193 w 12192000"/>
              <a:gd name="connsiteY13885" fmla="*/ 475025 h 1436337"/>
              <a:gd name="connsiteX13886" fmla="*/ 7716427 w 12192000"/>
              <a:gd name="connsiteY13886" fmla="*/ 474805 h 1436337"/>
              <a:gd name="connsiteX13887" fmla="*/ 7724047 w 12192000"/>
              <a:gd name="connsiteY13887" fmla="*/ 481413 h 1436337"/>
              <a:gd name="connsiteX13888" fmla="*/ 7713989 w 12192000"/>
              <a:gd name="connsiteY13888" fmla="*/ 486040 h 1436337"/>
              <a:gd name="connsiteX13889" fmla="*/ 7706369 w 12192000"/>
              <a:gd name="connsiteY13889" fmla="*/ 479431 h 1436337"/>
              <a:gd name="connsiteX13890" fmla="*/ 7716427 w 12192000"/>
              <a:gd name="connsiteY13890" fmla="*/ 474805 h 1436337"/>
              <a:gd name="connsiteX13891" fmla="*/ 2496779 w 12192000"/>
              <a:gd name="connsiteY13891" fmla="*/ 474584 h 1436337"/>
              <a:gd name="connsiteX13892" fmla="*/ 2505314 w 12192000"/>
              <a:gd name="connsiteY13892" fmla="*/ 482074 h 1436337"/>
              <a:gd name="connsiteX13893" fmla="*/ 2494036 w 12192000"/>
              <a:gd name="connsiteY13893" fmla="*/ 487361 h 1436337"/>
              <a:gd name="connsiteX13894" fmla="*/ 2485501 w 12192000"/>
              <a:gd name="connsiteY13894" fmla="*/ 479871 h 1436337"/>
              <a:gd name="connsiteX13895" fmla="*/ 2496779 w 12192000"/>
              <a:gd name="connsiteY13895" fmla="*/ 474584 h 1436337"/>
              <a:gd name="connsiteX13896" fmla="*/ 4028486 w 12192000"/>
              <a:gd name="connsiteY13896" fmla="*/ 474146 h 1436337"/>
              <a:gd name="connsiteX13897" fmla="*/ 4036524 w 12192000"/>
              <a:gd name="connsiteY13897" fmla="*/ 481098 h 1436337"/>
              <a:gd name="connsiteX13898" fmla="*/ 4025898 w 12192000"/>
              <a:gd name="connsiteY13898" fmla="*/ 485892 h 1436337"/>
              <a:gd name="connsiteX13899" fmla="*/ 4017856 w 12192000"/>
              <a:gd name="connsiteY13899" fmla="*/ 478940 h 1436337"/>
              <a:gd name="connsiteX13900" fmla="*/ 4028486 w 12192000"/>
              <a:gd name="connsiteY13900" fmla="*/ 474146 h 1436337"/>
              <a:gd name="connsiteX13901" fmla="*/ 10646181 w 12192000"/>
              <a:gd name="connsiteY13901" fmla="*/ 474144 h 1436337"/>
              <a:gd name="connsiteX13902" fmla="*/ 10653801 w 12192000"/>
              <a:gd name="connsiteY13902" fmla="*/ 480753 h 1436337"/>
              <a:gd name="connsiteX13903" fmla="*/ 10643742 w 12192000"/>
              <a:gd name="connsiteY13903" fmla="*/ 485379 h 1436337"/>
              <a:gd name="connsiteX13904" fmla="*/ 10636123 w 12192000"/>
              <a:gd name="connsiteY13904" fmla="*/ 478770 h 1436337"/>
              <a:gd name="connsiteX13905" fmla="*/ 10646181 w 12192000"/>
              <a:gd name="connsiteY13905" fmla="*/ 474144 h 1436337"/>
              <a:gd name="connsiteX13906" fmla="*/ 5496634 w 12192000"/>
              <a:gd name="connsiteY13906" fmla="*/ 474144 h 1436337"/>
              <a:gd name="connsiteX13907" fmla="*/ 5504560 w 12192000"/>
              <a:gd name="connsiteY13907" fmla="*/ 480973 h 1436337"/>
              <a:gd name="connsiteX13908" fmla="*/ 5494195 w 12192000"/>
              <a:gd name="connsiteY13908" fmla="*/ 485820 h 1436337"/>
              <a:gd name="connsiteX13909" fmla="*/ 5486268 w 12192000"/>
              <a:gd name="connsiteY13909" fmla="*/ 478990 h 1436337"/>
              <a:gd name="connsiteX13910" fmla="*/ 5496634 w 12192000"/>
              <a:gd name="connsiteY13910" fmla="*/ 474144 h 1436337"/>
              <a:gd name="connsiteX13911" fmla="*/ 4117801 w 12192000"/>
              <a:gd name="connsiteY13911" fmla="*/ 473923 h 1436337"/>
              <a:gd name="connsiteX13912" fmla="*/ 4125730 w 12192000"/>
              <a:gd name="connsiteY13912" fmla="*/ 480973 h 1436337"/>
              <a:gd name="connsiteX13913" fmla="*/ 4115061 w 12192000"/>
              <a:gd name="connsiteY13913" fmla="*/ 485820 h 1436337"/>
              <a:gd name="connsiteX13914" fmla="*/ 4107134 w 12192000"/>
              <a:gd name="connsiteY13914" fmla="*/ 478770 h 1436337"/>
              <a:gd name="connsiteX13915" fmla="*/ 4117801 w 12192000"/>
              <a:gd name="connsiteY13915" fmla="*/ 473923 h 1436337"/>
              <a:gd name="connsiteX13916" fmla="*/ 3432582 w 12192000"/>
              <a:gd name="connsiteY13916" fmla="*/ 473923 h 1436337"/>
              <a:gd name="connsiteX13917" fmla="*/ 3440506 w 12192000"/>
              <a:gd name="connsiteY13917" fmla="*/ 480973 h 1436337"/>
              <a:gd name="connsiteX13918" fmla="*/ 3429839 w 12192000"/>
              <a:gd name="connsiteY13918" fmla="*/ 485819 h 1436337"/>
              <a:gd name="connsiteX13919" fmla="*/ 3421915 w 12192000"/>
              <a:gd name="connsiteY13919" fmla="*/ 478770 h 1436337"/>
              <a:gd name="connsiteX13920" fmla="*/ 3432582 w 12192000"/>
              <a:gd name="connsiteY13920" fmla="*/ 473923 h 1436337"/>
              <a:gd name="connsiteX13921" fmla="*/ 9757075 w 12192000"/>
              <a:gd name="connsiteY13921" fmla="*/ 473703 h 1436337"/>
              <a:gd name="connsiteX13922" fmla="*/ 9765913 w 12192000"/>
              <a:gd name="connsiteY13922" fmla="*/ 481413 h 1436337"/>
              <a:gd name="connsiteX13923" fmla="*/ 9754026 w 12192000"/>
              <a:gd name="connsiteY13923" fmla="*/ 486920 h 1436337"/>
              <a:gd name="connsiteX13924" fmla="*/ 9745187 w 12192000"/>
              <a:gd name="connsiteY13924" fmla="*/ 479210 h 1436337"/>
              <a:gd name="connsiteX13925" fmla="*/ 9757075 w 12192000"/>
              <a:gd name="connsiteY13925" fmla="*/ 473703 h 1436337"/>
              <a:gd name="connsiteX13926" fmla="*/ 9956110 w 12192000"/>
              <a:gd name="connsiteY13926" fmla="*/ 473483 h 1436337"/>
              <a:gd name="connsiteX13927" fmla="*/ 9964340 w 12192000"/>
              <a:gd name="connsiteY13927" fmla="*/ 480753 h 1436337"/>
              <a:gd name="connsiteX13928" fmla="*/ 9953366 w 12192000"/>
              <a:gd name="connsiteY13928" fmla="*/ 485820 h 1436337"/>
              <a:gd name="connsiteX13929" fmla="*/ 9945137 w 12192000"/>
              <a:gd name="connsiteY13929" fmla="*/ 478550 h 1436337"/>
              <a:gd name="connsiteX13930" fmla="*/ 9956110 w 12192000"/>
              <a:gd name="connsiteY13930" fmla="*/ 473483 h 1436337"/>
              <a:gd name="connsiteX13931" fmla="*/ 4430594 w 12192000"/>
              <a:gd name="connsiteY13931" fmla="*/ 473483 h 1436337"/>
              <a:gd name="connsiteX13932" fmla="*/ 4438512 w 12192000"/>
              <a:gd name="connsiteY13932" fmla="*/ 480312 h 1436337"/>
              <a:gd name="connsiteX13933" fmla="*/ 4428154 w 12192000"/>
              <a:gd name="connsiteY13933" fmla="*/ 485158 h 1436337"/>
              <a:gd name="connsiteX13934" fmla="*/ 4420225 w 12192000"/>
              <a:gd name="connsiteY13934" fmla="*/ 478329 h 1436337"/>
              <a:gd name="connsiteX13935" fmla="*/ 4430594 w 12192000"/>
              <a:gd name="connsiteY13935" fmla="*/ 473483 h 1436337"/>
              <a:gd name="connsiteX13936" fmla="*/ 11428606 w 12192000"/>
              <a:gd name="connsiteY13936" fmla="*/ 473262 h 1436337"/>
              <a:gd name="connsiteX13937" fmla="*/ 11435617 w 12192000"/>
              <a:gd name="connsiteY13937" fmla="*/ 479430 h 1436337"/>
              <a:gd name="connsiteX13938" fmla="*/ 11426168 w 12192000"/>
              <a:gd name="connsiteY13938" fmla="*/ 483837 h 1436337"/>
              <a:gd name="connsiteX13939" fmla="*/ 11419157 w 12192000"/>
              <a:gd name="connsiteY13939" fmla="*/ 477668 h 1436337"/>
              <a:gd name="connsiteX13940" fmla="*/ 11428606 w 12192000"/>
              <a:gd name="connsiteY13940" fmla="*/ 473262 h 1436337"/>
              <a:gd name="connsiteX13941" fmla="*/ 11032973 w 12192000"/>
              <a:gd name="connsiteY13941" fmla="*/ 473042 h 1436337"/>
              <a:gd name="connsiteX13942" fmla="*/ 11040595 w 12192000"/>
              <a:gd name="connsiteY13942" fmla="*/ 479871 h 1436337"/>
              <a:gd name="connsiteX13943" fmla="*/ 11030232 w 12192000"/>
              <a:gd name="connsiteY13943" fmla="*/ 484718 h 1436337"/>
              <a:gd name="connsiteX13944" fmla="*/ 11022611 w 12192000"/>
              <a:gd name="connsiteY13944" fmla="*/ 477889 h 1436337"/>
              <a:gd name="connsiteX13945" fmla="*/ 11032973 w 12192000"/>
              <a:gd name="connsiteY13945" fmla="*/ 473042 h 1436337"/>
              <a:gd name="connsiteX13946" fmla="*/ 3670944 w 12192000"/>
              <a:gd name="connsiteY13946" fmla="*/ 472602 h 1436337"/>
              <a:gd name="connsiteX13947" fmla="*/ 3678869 w 12192000"/>
              <a:gd name="connsiteY13947" fmla="*/ 479651 h 1436337"/>
              <a:gd name="connsiteX13948" fmla="*/ 3668510 w 12192000"/>
              <a:gd name="connsiteY13948" fmla="*/ 484498 h 1436337"/>
              <a:gd name="connsiteX13949" fmla="*/ 3660570 w 12192000"/>
              <a:gd name="connsiteY13949" fmla="*/ 477448 h 1436337"/>
              <a:gd name="connsiteX13950" fmla="*/ 3670944 w 12192000"/>
              <a:gd name="connsiteY13950" fmla="*/ 472602 h 1436337"/>
              <a:gd name="connsiteX13951" fmla="*/ 11652027 w 12192000"/>
              <a:gd name="connsiteY13951" fmla="*/ 472161 h 1436337"/>
              <a:gd name="connsiteX13952" fmla="*/ 11659951 w 12192000"/>
              <a:gd name="connsiteY13952" fmla="*/ 479210 h 1436337"/>
              <a:gd name="connsiteX13953" fmla="*/ 11649284 w 12192000"/>
              <a:gd name="connsiteY13953" fmla="*/ 484057 h 1436337"/>
              <a:gd name="connsiteX13954" fmla="*/ 11641358 w 12192000"/>
              <a:gd name="connsiteY13954" fmla="*/ 477007 h 1436337"/>
              <a:gd name="connsiteX13955" fmla="*/ 11652027 w 12192000"/>
              <a:gd name="connsiteY13955" fmla="*/ 472161 h 1436337"/>
              <a:gd name="connsiteX13956" fmla="*/ 6602681 w 12192000"/>
              <a:gd name="connsiteY13956" fmla="*/ 471941 h 1436337"/>
              <a:gd name="connsiteX13957" fmla="*/ 6609997 w 12192000"/>
              <a:gd name="connsiteY13957" fmla="*/ 478550 h 1436337"/>
              <a:gd name="connsiteX13958" fmla="*/ 6600242 w 12192000"/>
              <a:gd name="connsiteY13958" fmla="*/ 483176 h 1436337"/>
              <a:gd name="connsiteX13959" fmla="*/ 6592927 w 12192000"/>
              <a:gd name="connsiteY13959" fmla="*/ 476567 h 1436337"/>
              <a:gd name="connsiteX13960" fmla="*/ 6602681 w 12192000"/>
              <a:gd name="connsiteY13960" fmla="*/ 471941 h 1436337"/>
              <a:gd name="connsiteX13961" fmla="*/ 11595333 w 12192000"/>
              <a:gd name="connsiteY13961" fmla="*/ 471500 h 1436337"/>
              <a:gd name="connsiteX13962" fmla="*/ 11602343 w 12192000"/>
              <a:gd name="connsiteY13962" fmla="*/ 477668 h 1436337"/>
              <a:gd name="connsiteX13963" fmla="*/ 11592894 w 12192000"/>
              <a:gd name="connsiteY13963" fmla="*/ 482074 h 1436337"/>
              <a:gd name="connsiteX13964" fmla="*/ 11585885 w 12192000"/>
              <a:gd name="connsiteY13964" fmla="*/ 475906 h 1436337"/>
              <a:gd name="connsiteX13965" fmla="*/ 11595333 w 12192000"/>
              <a:gd name="connsiteY13965" fmla="*/ 471500 h 1436337"/>
              <a:gd name="connsiteX13966" fmla="*/ 10002440 w 12192000"/>
              <a:gd name="connsiteY13966" fmla="*/ 471280 h 1436337"/>
              <a:gd name="connsiteX13967" fmla="*/ 10010669 w 12192000"/>
              <a:gd name="connsiteY13967" fmla="*/ 478329 h 1436337"/>
              <a:gd name="connsiteX13968" fmla="*/ 10000001 w 12192000"/>
              <a:gd name="connsiteY13968" fmla="*/ 483396 h 1436337"/>
              <a:gd name="connsiteX13969" fmla="*/ 9991771 w 12192000"/>
              <a:gd name="connsiteY13969" fmla="*/ 476346 h 1436337"/>
              <a:gd name="connsiteX13970" fmla="*/ 10002440 w 12192000"/>
              <a:gd name="connsiteY13970" fmla="*/ 471280 h 1436337"/>
              <a:gd name="connsiteX13971" fmla="*/ 9909475 w 12192000"/>
              <a:gd name="connsiteY13971" fmla="*/ 471060 h 1436337"/>
              <a:gd name="connsiteX13972" fmla="*/ 9918009 w 12192000"/>
              <a:gd name="connsiteY13972" fmla="*/ 478550 h 1436337"/>
              <a:gd name="connsiteX13973" fmla="*/ 9906732 w 12192000"/>
              <a:gd name="connsiteY13973" fmla="*/ 483617 h 1436337"/>
              <a:gd name="connsiteX13974" fmla="*/ 9898197 w 12192000"/>
              <a:gd name="connsiteY13974" fmla="*/ 476126 h 1436337"/>
              <a:gd name="connsiteX13975" fmla="*/ 9909475 w 12192000"/>
              <a:gd name="connsiteY13975" fmla="*/ 471060 h 1436337"/>
              <a:gd name="connsiteX13976" fmla="*/ 5652987 w 12192000"/>
              <a:gd name="connsiteY13976" fmla="*/ 470839 h 1436337"/>
              <a:gd name="connsiteX13977" fmla="*/ 5660914 w 12192000"/>
              <a:gd name="connsiteY13977" fmla="*/ 477889 h 1436337"/>
              <a:gd name="connsiteX13978" fmla="*/ 5650244 w 12192000"/>
              <a:gd name="connsiteY13978" fmla="*/ 482735 h 1436337"/>
              <a:gd name="connsiteX13979" fmla="*/ 5642318 w 12192000"/>
              <a:gd name="connsiteY13979" fmla="*/ 475686 h 1436337"/>
              <a:gd name="connsiteX13980" fmla="*/ 5652987 w 12192000"/>
              <a:gd name="connsiteY13980" fmla="*/ 470839 h 1436337"/>
              <a:gd name="connsiteX13981" fmla="*/ 6049772 w 12192000"/>
              <a:gd name="connsiteY13981" fmla="*/ 470619 h 1436337"/>
              <a:gd name="connsiteX13982" fmla="*/ 6057392 w 12192000"/>
              <a:gd name="connsiteY13982" fmla="*/ 477448 h 1436337"/>
              <a:gd name="connsiteX13983" fmla="*/ 6047028 w 12192000"/>
              <a:gd name="connsiteY13983" fmla="*/ 482074 h 1436337"/>
              <a:gd name="connsiteX13984" fmla="*/ 6039408 w 12192000"/>
              <a:gd name="connsiteY13984" fmla="*/ 475245 h 1436337"/>
              <a:gd name="connsiteX13985" fmla="*/ 6049772 w 12192000"/>
              <a:gd name="connsiteY13985" fmla="*/ 470619 h 1436337"/>
              <a:gd name="connsiteX13986" fmla="*/ 328033 w 12192000"/>
              <a:gd name="connsiteY13986" fmla="*/ 470619 h 1436337"/>
              <a:gd name="connsiteX13987" fmla="*/ 335957 w 12192000"/>
              <a:gd name="connsiteY13987" fmla="*/ 477448 h 1436337"/>
              <a:gd name="connsiteX13988" fmla="*/ 325594 w 12192000"/>
              <a:gd name="connsiteY13988" fmla="*/ 482294 h 1436337"/>
              <a:gd name="connsiteX13989" fmla="*/ 317670 w 12192000"/>
              <a:gd name="connsiteY13989" fmla="*/ 475466 h 1436337"/>
              <a:gd name="connsiteX13990" fmla="*/ 328033 w 12192000"/>
              <a:gd name="connsiteY13990" fmla="*/ 470619 h 1436337"/>
              <a:gd name="connsiteX13991" fmla="*/ 9035608 w 12192000"/>
              <a:gd name="connsiteY13991" fmla="*/ 470178 h 1436337"/>
              <a:gd name="connsiteX13992" fmla="*/ 9043839 w 12192000"/>
              <a:gd name="connsiteY13992" fmla="*/ 477448 h 1436337"/>
              <a:gd name="connsiteX13993" fmla="*/ 9032560 w 12192000"/>
              <a:gd name="connsiteY13993" fmla="*/ 482515 h 1436337"/>
              <a:gd name="connsiteX13994" fmla="*/ 9024330 w 12192000"/>
              <a:gd name="connsiteY13994" fmla="*/ 475245 h 1436337"/>
              <a:gd name="connsiteX13995" fmla="*/ 9035608 w 12192000"/>
              <a:gd name="connsiteY13995" fmla="*/ 470178 h 1436337"/>
              <a:gd name="connsiteX13996" fmla="*/ 11616669 w 12192000"/>
              <a:gd name="connsiteY13996" fmla="*/ 469958 h 1436337"/>
              <a:gd name="connsiteX13997" fmla="*/ 11624898 w 12192000"/>
              <a:gd name="connsiteY13997" fmla="*/ 477228 h 1436337"/>
              <a:gd name="connsiteX13998" fmla="*/ 11613927 w 12192000"/>
              <a:gd name="connsiteY13998" fmla="*/ 482295 h 1436337"/>
              <a:gd name="connsiteX13999" fmla="*/ 11605697 w 12192000"/>
              <a:gd name="connsiteY13999" fmla="*/ 475025 h 1436337"/>
              <a:gd name="connsiteX14000" fmla="*/ 11616669 w 12192000"/>
              <a:gd name="connsiteY14000" fmla="*/ 469958 h 1436337"/>
              <a:gd name="connsiteX14001" fmla="*/ 7353408 w 12192000"/>
              <a:gd name="connsiteY14001" fmla="*/ 469958 h 1436337"/>
              <a:gd name="connsiteX14002" fmla="*/ 7360419 w 12192000"/>
              <a:gd name="connsiteY14002" fmla="*/ 476126 h 1436337"/>
              <a:gd name="connsiteX14003" fmla="*/ 7350970 w 12192000"/>
              <a:gd name="connsiteY14003" fmla="*/ 480532 h 1436337"/>
              <a:gd name="connsiteX14004" fmla="*/ 7343959 w 12192000"/>
              <a:gd name="connsiteY14004" fmla="*/ 474364 h 1436337"/>
              <a:gd name="connsiteX14005" fmla="*/ 7353408 w 12192000"/>
              <a:gd name="connsiteY14005" fmla="*/ 469958 h 1436337"/>
              <a:gd name="connsiteX14006" fmla="*/ 6518556 w 12192000"/>
              <a:gd name="connsiteY14006" fmla="*/ 469958 h 1436337"/>
              <a:gd name="connsiteX14007" fmla="*/ 6525871 w 12192000"/>
              <a:gd name="connsiteY14007" fmla="*/ 476567 h 1436337"/>
              <a:gd name="connsiteX14008" fmla="*/ 6516118 w 12192000"/>
              <a:gd name="connsiteY14008" fmla="*/ 481193 h 1436337"/>
              <a:gd name="connsiteX14009" fmla="*/ 6508802 w 12192000"/>
              <a:gd name="connsiteY14009" fmla="*/ 474584 h 1436337"/>
              <a:gd name="connsiteX14010" fmla="*/ 6518556 w 12192000"/>
              <a:gd name="connsiteY14010" fmla="*/ 469958 h 1436337"/>
              <a:gd name="connsiteX14011" fmla="*/ 5201606 w 12192000"/>
              <a:gd name="connsiteY14011" fmla="*/ 469958 h 1436337"/>
              <a:gd name="connsiteX14012" fmla="*/ 5209229 w 12192000"/>
              <a:gd name="connsiteY14012" fmla="*/ 476567 h 1436337"/>
              <a:gd name="connsiteX14013" fmla="*/ 5199168 w 12192000"/>
              <a:gd name="connsiteY14013" fmla="*/ 481193 h 1436337"/>
              <a:gd name="connsiteX14014" fmla="*/ 5191546 w 12192000"/>
              <a:gd name="connsiteY14014" fmla="*/ 474584 h 1436337"/>
              <a:gd name="connsiteX14015" fmla="*/ 5201606 w 12192000"/>
              <a:gd name="connsiteY14015" fmla="*/ 469958 h 1436337"/>
              <a:gd name="connsiteX14016" fmla="*/ 4771459 w 12192000"/>
              <a:gd name="connsiteY14016" fmla="*/ 469958 h 1436337"/>
              <a:gd name="connsiteX14017" fmla="*/ 4779082 w 12192000"/>
              <a:gd name="connsiteY14017" fmla="*/ 476567 h 1436337"/>
              <a:gd name="connsiteX14018" fmla="*/ 4769022 w 12192000"/>
              <a:gd name="connsiteY14018" fmla="*/ 481193 h 1436337"/>
              <a:gd name="connsiteX14019" fmla="*/ 4761400 w 12192000"/>
              <a:gd name="connsiteY14019" fmla="*/ 474584 h 1436337"/>
              <a:gd name="connsiteX14020" fmla="*/ 4771459 w 12192000"/>
              <a:gd name="connsiteY14020" fmla="*/ 469958 h 1436337"/>
              <a:gd name="connsiteX14021" fmla="*/ 715336 w 12192000"/>
              <a:gd name="connsiteY14021" fmla="*/ 469958 h 1436337"/>
              <a:gd name="connsiteX14022" fmla="*/ 723565 w 12192000"/>
              <a:gd name="connsiteY14022" fmla="*/ 477228 h 1436337"/>
              <a:gd name="connsiteX14023" fmla="*/ 712593 w 12192000"/>
              <a:gd name="connsiteY14023" fmla="*/ 482295 h 1436337"/>
              <a:gd name="connsiteX14024" fmla="*/ 704364 w 12192000"/>
              <a:gd name="connsiteY14024" fmla="*/ 475025 h 1436337"/>
              <a:gd name="connsiteX14025" fmla="*/ 715336 w 12192000"/>
              <a:gd name="connsiteY14025" fmla="*/ 469958 h 1436337"/>
              <a:gd name="connsiteX14026" fmla="*/ 10297487 w 12192000"/>
              <a:gd name="connsiteY14026" fmla="*/ 469297 h 1436337"/>
              <a:gd name="connsiteX14027" fmla="*/ 10305108 w 12192000"/>
              <a:gd name="connsiteY14027" fmla="*/ 475906 h 1436337"/>
              <a:gd name="connsiteX14028" fmla="*/ 10295049 w 12192000"/>
              <a:gd name="connsiteY14028" fmla="*/ 480532 h 1436337"/>
              <a:gd name="connsiteX14029" fmla="*/ 10287430 w 12192000"/>
              <a:gd name="connsiteY14029" fmla="*/ 473923 h 1436337"/>
              <a:gd name="connsiteX14030" fmla="*/ 10297487 w 12192000"/>
              <a:gd name="connsiteY14030" fmla="*/ 469297 h 1436337"/>
              <a:gd name="connsiteX14031" fmla="*/ 7109872 w 12192000"/>
              <a:gd name="connsiteY14031" fmla="*/ 469077 h 1436337"/>
              <a:gd name="connsiteX14032" fmla="*/ 7116882 w 12192000"/>
              <a:gd name="connsiteY14032" fmla="*/ 475245 h 1436337"/>
              <a:gd name="connsiteX14033" fmla="*/ 7107434 w 12192000"/>
              <a:gd name="connsiteY14033" fmla="*/ 479651 h 1436337"/>
              <a:gd name="connsiteX14034" fmla="*/ 7100423 w 12192000"/>
              <a:gd name="connsiteY14034" fmla="*/ 473483 h 1436337"/>
              <a:gd name="connsiteX14035" fmla="*/ 7109872 w 12192000"/>
              <a:gd name="connsiteY14035" fmla="*/ 469077 h 1436337"/>
              <a:gd name="connsiteX14036" fmla="*/ 415201 w 12192000"/>
              <a:gd name="connsiteY14036" fmla="*/ 468857 h 1436337"/>
              <a:gd name="connsiteX14037" fmla="*/ 423125 w 12192000"/>
              <a:gd name="connsiteY14037" fmla="*/ 475686 h 1436337"/>
              <a:gd name="connsiteX14038" fmla="*/ 412763 w 12192000"/>
              <a:gd name="connsiteY14038" fmla="*/ 480533 h 1436337"/>
              <a:gd name="connsiteX14039" fmla="*/ 404838 w 12192000"/>
              <a:gd name="connsiteY14039" fmla="*/ 473703 h 1436337"/>
              <a:gd name="connsiteX14040" fmla="*/ 415201 w 12192000"/>
              <a:gd name="connsiteY14040" fmla="*/ 468857 h 1436337"/>
              <a:gd name="connsiteX14041" fmla="*/ 8596694 w 12192000"/>
              <a:gd name="connsiteY14041" fmla="*/ 468636 h 1436337"/>
              <a:gd name="connsiteX14042" fmla="*/ 8604619 w 12192000"/>
              <a:gd name="connsiteY14042" fmla="*/ 475686 h 1436337"/>
              <a:gd name="connsiteX14043" fmla="*/ 8593951 w 12192000"/>
              <a:gd name="connsiteY14043" fmla="*/ 480532 h 1436337"/>
              <a:gd name="connsiteX14044" fmla="*/ 8586026 w 12192000"/>
              <a:gd name="connsiteY14044" fmla="*/ 473483 h 1436337"/>
              <a:gd name="connsiteX14045" fmla="*/ 8596694 w 12192000"/>
              <a:gd name="connsiteY14045" fmla="*/ 468636 h 1436337"/>
              <a:gd name="connsiteX14046" fmla="*/ 6434490 w 12192000"/>
              <a:gd name="connsiteY14046" fmla="*/ 468594 h 1436337"/>
              <a:gd name="connsiteX14047" fmla="*/ 6442014 w 12192000"/>
              <a:gd name="connsiteY14047" fmla="*/ 475041 h 1436337"/>
              <a:gd name="connsiteX14048" fmla="*/ 6432082 w 12192000"/>
              <a:gd name="connsiteY14048" fmla="*/ 479469 h 1436337"/>
              <a:gd name="connsiteX14049" fmla="*/ 6424559 w 12192000"/>
              <a:gd name="connsiteY14049" fmla="*/ 473022 h 1436337"/>
              <a:gd name="connsiteX14050" fmla="*/ 6434490 w 12192000"/>
              <a:gd name="connsiteY14050" fmla="*/ 468594 h 1436337"/>
              <a:gd name="connsiteX14051" fmla="*/ 8114498 w 12192000"/>
              <a:gd name="connsiteY14051" fmla="*/ 468416 h 1436337"/>
              <a:gd name="connsiteX14052" fmla="*/ 8122423 w 12192000"/>
              <a:gd name="connsiteY14052" fmla="*/ 475466 h 1436337"/>
              <a:gd name="connsiteX14053" fmla="*/ 8111755 w 12192000"/>
              <a:gd name="connsiteY14053" fmla="*/ 480312 h 1436337"/>
              <a:gd name="connsiteX14054" fmla="*/ 8103830 w 12192000"/>
              <a:gd name="connsiteY14054" fmla="*/ 473263 h 1436337"/>
              <a:gd name="connsiteX14055" fmla="*/ 8114498 w 12192000"/>
              <a:gd name="connsiteY14055" fmla="*/ 468416 h 1436337"/>
              <a:gd name="connsiteX14056" fmla="*/ 7816402 w 12192000"/>
              <a:gd name="connsiteY14056" fmla="*/ 468196 h 1436337"/>
              <a:gd name="connsiteX14057" fmla="*/ 7824022 w 12192000"/>
              <a:gd name="connsiteY14057" fmla="*/ 475025 h 1436337"/>
              <a:gd name="connsiteX14058" fmla="*/ 7813964 w 12192000"/>
              <a:gd name="connsiteY14058" fmla="*/ 479651 h 1436337"/>
              <a:gd name="connsiteX14059" fmla="*/ 7806344 w 12192000"/>
              <a:gd name="connsiteY14059" fmla="*/ 472822 h 1436337"/>
              <a:gd name="connsiteX14060" fmla="*/ 7816402 w 12192000"/>
              <a:gd name="connsiteY14060" fmla="*/ 468196 h 1436337"/>
              <a:gd name="connsiteX14061" fmla="*/ 3188437 w 12192000"/>
              <a:gd name="connsiteY14061" fmla="*/ 468196 h 1436337"/>
              <a:gd name="connsiteX14062" fmla="*/ 3196666 w 12192000"/>
              <a:gd name="connsiteY14062" fmla="*/ 475465 h 1436337"/>
              <a:gd name="connsiteX14063" fmla="*/ 3185693 w 12192000"/>
              <a:gd name="connsiteY14063" fmla="*/ 480532 h 1436337"/>
              <a:gd name="connsiteX14064" fmla="*/ 3177463 w 12192000"/>
              <a:gd name="connsiteY14064" fmla="*/ 473262 h 1436337"/>
              <a:gd name="connsiteX14065" fmla="*/ 3188437 w 12192000"/>
              <a:gd name="connsiteY14065" fmla="*/ 468196 h 1436337"/>
              <a:gd name="connsiteX14066" fmla="*/ 10047246 w 12192000"/>
              <a:gd name="connsiteY14066" fmla="*/ 467976 h 1436337"/>
              <a:gd name="connsiteX14067" fmla="*/ 10055170 w 12192000"/>
              <a:gd name="connsiteY14067" fmla="*/ 475025 h 1436337"/>
              <a:gd name="connsiteX14068" fmla="*/ 10044502 w 12192000"/>
              <a:gd name="connsiteY14068" fmla="*/ 479871 h 1436337"/>
              <a:gd name="connsiteX14069" fmla="*/ 10036578 w 12192000"/>
              <a:gd name="connsiteY14069" fmla="*/ 472822 h 1436337"/>
              <a:gd name="connsiteX14070" fmla="*/ 10047246 w 12192000"/>
              <a:gd name="connsiteY14070" fmla="*/ 467976 h 1436337"/>
              <a:gd name="connsiteX14071" fmla="*/ 9655576 w 12192000"/>
              <a:gd name="connsiteY14071" fmla="*/ 467755 h 1436337"/>
              <a:gd name="connsiteX14072" fmla="*/ 9664415 w 12192000"/>
              <a:gd name="connsiteY14072" fmla="*/ 475465 h 1436337"/>
              <a:gd name="connsiteX14073" fmla="*/ 9652528 w 12192000"/>
              <a:gd name="connsiteY14073" fmla="*/ 480973 h 1436337"/>
              <a:gd name="connsiteX14074" fmla="*/ 9643687 w 12192000"/>
              <a:gd name="connsiteY14074" fmla="*/ 473263 h 1436337"/>
              <a:gd name="connsiteX14075" fmla="*/ 9655576 w 12192000"/>
              <a:gd name="connsiteY14075" fmla="*/ 467755 h 1436337"/>
              <a:gd name="connsiteX14076" fmla="*/ 6946114 w 12192000"/>
              <a:gd name="connsiteY14076" fmla="*/ 467485 h 1436337"/>
              <a:gd name="connsiteX14077" fmla="*/ 6953337 w 12192000"/>
              <a:gd name="connsiteY14077" fmla="*/ 473898 h 1436337"/>
              <a:gd name="connsiteX14078" fmla="*/ 6943706 w 12192000"/>
              <a:gd name="connsiteY14078" fmla="*/ 478361 h 1436337"/>
              <a:gd name="connsiteX14079" fmla="*/ 6936483 w 12192000"/>
              <a:gd name="connsiteY14079" fmla="*/ 471948 h 1436337"/>
              <a:gd name="connsiteX14080" fmla="*/ 6946114 w 12192000"/>
              <a:gd name="connsiteY14080" fmla="*/ 467485 h 1436337"/>
              <a:gd name="connsiteX14081" fmla="*/ 7918206 w 12192000"/>
              <a:gd name="connsiteY14081" fmla="*/ 467315 h 1436337"/>
              <a:gd name="connsiteX14082" fmla="*/ 7926130 w 12192000"/>
              <a:gd name="connsiteY14082" fmla="*/ 474144 h 1436337"/>
              <a:gd name="connsiteX14083" fmla="*/ 7915767 w 12192000"/>
              <a:gd name="connsiteY14083" fmla="*/ 478990 h 1436337"/>
              <a:gd name="connsiteX14084" fmla="*/ 7907842 w 12192000"/>
              <a:gd name="connsiteY14084" fmla="*/ 472161 h 1436337"/>
              <a:gd name="connsiteX14085" fmla="*/ 7918206 w 12192000"/>
              <a:gd name="connsiteY14085" fmla="*/ 467315 h 1436337"/>
              <a:gd name="connsiteX14086" fmla="*/ 4561087 w 12192000"/>
              <a:gd name="connsiteY14086" fmla="*/ 467315 h 1436337"/>
              <a:gd name="connsiteX14087" fmla="*/ 4568709 w 12192000"/>
              <a:gd name="connsiteY14087" fmla="*/ 474144 h 1436337"/>
              <a:gd name="connsiteX14088" fmla="*/ 4558648 w 12192000"/>
              <a:gd name="connsiteY14088" fmla="*/ 478770 h 1436337"/>
              <a:gd name="connsiteX14089" fmla="*/ 4551028 w 12192000"/>
              <a:gd name="connsiteY14089" fmla="*/ 471941 h 1436337"/>
              <a:gd name="connsiteX14090" fmla="*/ 4561087 w 12192000"/>
              <a:gd name="connsiteY14090" fmla="*/ 467315 h 1436337"/>
              <a:gd name="connsiteX14091" fmla="*/ 642439 w 12192000"/>
              <a:gd name="connsiteY14091" fmla="*/ 466924 h 1436337"/>
              <a:gd name="connsiteX14092" fmla="*/ 650419 w 12192000"/>
              <a:gd name="connsiteY14092" fmla="*/ 474094 h 1436337"/>
              <a:gd name="connsiteX14093" fmla="*/ 639740 w 12192000"/>
              <a:gd name="connsiteY14093" fmla="*/ 479105 h 1436337"/>
              <a:gd name="connsiteX14094" fmla="*/ 631760 w 12192000"/>
              <a:gd name="connsiteY14094" fmla="*/ 471934 h 1436337"/>
              <a:gd name="connsiteX14095" fmla="*/ 642439 w 12192000"/>
              <a:gd name="connsiteY14095" fmla="*/ 466924 h 1436337"/>
              <a:gd name="connsiteX14096" fmla="*/ 5834886 w 12192000"/>
              <a:gd name="connsiteY14096" fmla="*/ 466874 h 1436337"/>
              <a:gd name="connsiteX14097" fmla="*/ 5842811 w 12192000"/>
              <a:gd name="connsiteY14097" fmla="*/ 473923 h 1436337"/>
              <a:gd name="connsiteX14098" fmla="*/ 5832143 w 12192000"/>
              <a:gd name="connsiteY14098" fmla="*/ 478770 h 1436337"/>
              <a:gd name="connsiteX14099" fmla="*/ 5824218 w 12192000"/>
              <a:gd name="connsiteY14099" fmla="*/ 471720 h 1436337"/>
              <a:gd name="connsiteX14100" fmla="*/ 5834886 w 12192000"/>
              <a:gd name="connsiteY14100" fmla="*/ 466874 h 1436337"/>
              <a:gd name="connsiteX14101" fmla="*/ 10882401 w 12192000"/>
              <a:gd name="connsiteY14101" fmla="*/ 466433 h 1436337"/>
              <a:gd name="connsiteX14102" fmla="*/ 10890023 w 12192000"/>
              <a:gd name="connsiteY14102" fmla="*/ 473263 h 1436337"/>
              <a:gd name="connsiteX14103" fmla="*/ 10879964 w 12192000"/>
              <a:gd name="connsiteY14103" fmla="*/ 477889 h 1436337"/>
              <a:gd name="connsiteX14104" fmla="*/ 10872344 w 12192000"/>
              <a:gd name="connsiteY14104" fmla="*/ 471060 h 1436337"/>
              <a:gd name="connsiteX14105" fmla="*/ 10882401 w 12192000"/>
              <a:gd name="connsiteY14105" fmla="*/ 466433 h 1436337"/>
              <a:gd name="connsiteX14106" fmla="*/ 242389 w 12192000"/>
              <a:gd name="connsiteY14106" fmla="*/ 466433 h 1436337"/>
              <a:gd name="connsiteX14107" fmla="*/ 250313 w 12192000"/>
              <a:gd name="connsiteY14107" fmla="*/ 473263 h 1436337"/>
              <a:gd name="connsiteX14108" fmla="*/ 239950 w 12192000"/>
              <a:gd name="connsiteY14108" fmla="*/ 478109 h 1436337"/>
              <a:gd name="connsiteX14109" fmla="*/ 232026 w 12192000"/>
              <a:gd name="connsiteY14109" fmla="*/ 471280 h 1436337"/>
              <a:gd name="connsiteX14110" fmla="*/ 242389 w 12192000"/>
              <a:gd name="connsiteY14110" fmla="*/ 466433 h 1436337"/>
              <a:gd name="connsiteX14111" fmla="*/ 42423 w 12192000"/>
              <a:gd name="connsiteY14111" fmla="*/ 466213 h 1436337"/>
              <a:gd name="connsiteX14112" fmla="*/ 50348 w 12192000"/>
              <a:gd name="connsiteY14112" fmla="*/ 473263 h 1436337"/>
              <a:gd name="connsiteX14113" fmla="*/ 39681 w 12192000"/>
              <a:gd name="connsiteY14113" fmla="*/ 478109 h 1436337"/>
              <a:gd name="connsiteX14114" fmla="*/ 31756 w 12192000"/>
              <a:gd name="connsiteY14114" fmla="*/ 471060 h 1436337"/>
              <a:gd name="connsiteX14115" fmla="*/ 42423 w 12192000"/>
              <a:gd name="connsiteY14115" fmla="*/ 466213 h 1436337"/>
              <a:gd name="connsiteX14116" fmla="*/ 9861621 w 12192000"/>
              <a:gd name="connsiteY14116" fmla="*/ 465993 h 1436337"/>
              <a:gd name="connsiteX14117" fmla="*/ 9870156 w 12192000"/>
              <a:gd name="connsiteY14117" fmla="*/ 473483 h 1436337"/>
              <a:gd name="connsiteX14118" fmla="*/ 9858877 w 12192000"/>
              <a:gd name="connsiteY14118" fmla="*/ 478770 h 1436337"/>
              <a:gd name="connsiteX14119" fmla="*/ 9850343 w 12192000"/>
              <a:gd name="connsiteY14119" fmla="*/ 471280 h 1436337"/>
              <a:gd name="connsiteX14120" fmla="*/ 9861621 w 12192000"/>
              <a:gd name="connsiteY14120" fmla="*/ 465993 h 1436337"/>
              <a:gd name="connsiteX14121" fmla="*/ 571528 w 12192000"/>
              <a:gd name="connsiteY14121" fmla="*/ 465773 h 1436337"/>
              <a:gd name="connsiteX14122" fmla="*/ 579453 w 12192000"/>
              <a:gd name="connsiteY14122" fmla="*/ 472822 h 1436337"/>
              <a:gd name="connsiteX14123" fmla="*/ 568785 w 12192000"/>
              <a:gd name="connsiteY14123" fmla="*/ 477669 h 1436337"/>
              <a:gd name="connsiteX14124" fmla="*/ 560861 w 12192000"/>
              <a:gd name="connsiteY14124" fmla="*/ 470619 h 1436337"/>
              <a:gd name="connsiteX14125" fmla="*/ 571528 w 12192000"/>
              <a:gd name="connsiteY14125" fmla="*/ 465773 h 1436337"/>
              <a:gd name="connsiteX14126" fmla="*/ 10090528 w 12192000"/>
              <a:gd name="connsiteY14126" fmla="*/ 465552 h 1436337"/>
              <a:gd name="connsiteX14127" fmla="*/ 10098453 w 12192000"/>
              <a:gd name="connsiteY14127" fmla="*/ 472381 h 1436337"/>
              <a:gd name="connsiteX14128" fmla="*/ 10088089 w 12192000"/>
              <a:gd name="connsiteY14128" fmla="*/ 477228 h 1436337"/>
              <a:gd name="connsiteX14129" fmla="*/ 10080165 w 12192000"/>
              <a:gd name="connsiteY14129" fmla="*/ 470399 h 1436337"/>
              <a:gd name="connsiteX14130" fmla="*/ 10090528 w 12192000"/>
              <a:gd name="connsiteY14130" fmla="*/ 465552 h 1436337"/>
              <a:gd name="connsiteX14131" fmla="*/ 5745052 w 12192000"/>
              <a:gd name="connsiteY14131" fmla="*/ 465332 h 1436337"/>
              <a:gd name="connsiteX14132" fmla="*/ 5752977 w 12192000"/>
              <a:gd name="connsiteY14132" fmla="*/ 472381 h 1436337"/>
              <a:gd name="connsiteX14133" fmla="*/ 5742307 w 12192000"/>
              <a:gd name="connsiteY14133" fmla="*/ 477228 h 1436337"/>
              <a:gd name="connsiteX14134" fmla="*/ 5734382 w 12192000"/>
              <a:gd name="connsiteY14134" fmla="*/ 470178 h 1436337"/>
              <a:gd name="connsiteX14135" fmla="*/ 5745052 w 12192000"/>
              <a:gd name="connsiteY14135" fmla="*/ 465332 h 1436337"/>
              <a:gd name="connsiteX14136" fmla="*/ 899731 w 12192000"/>
              <a:gd name="connsiteY14136" fmla="*/ 465112 h 1436337"/>
              <a:gd name="connsiteX14137" fmla="*/ 907961 w 12192000"/>
              <a:gd name="connsiteY14137" fmla="*/ 472381 h 1436337"/>
              <a:gd name="connsiteX14138" fmla="*/ 896988 w 12192000"/>
              <a:gd name="connsiteY14138" fmla="*/ 477448 h 1436337"/>
              <a:gd name="connsiteX14139" fmla="*/ 888759 w 12192000"/>
              <a:gd name="connsiteY14139" fmla="*/ 470178 h 1436337"/>
              <a:gd name="connsiteX14140" fmla="*/ 899731 w 12192000"/>
              <a:gd name="connsiteY14140" fmla="*/ 465112 h 1436337"/>
              <a:gd name="connsiteX14141" fmla="*/ 4344016 w 12192000"/>
              <a:gd name="connsiteY14141" fmla="*/ 464891 h 1436337"/>
              <a:gd name="connsiteX14142" fmla="*/ 4351942 w 12192000"/>
              <a:gd name="connsiteY14142" fmla="*/ 471720 h 1436337"/>
              <a:gd name="connsiteX14143" fmla="*/ 4341576 w 12192000"/>
              <a:gd name="connsiteY14143" fmla="*/ 476567 h 1436337"/>
              <a:gd name="connsiteX14144" fmla="*/ 4333650 w 12192000"/>
              <a:gd name="connsiteY14144" fmla="*/ 469738 h 1436337"/>
              <a:gd name="connsiteX14145" fmla="*/ 4344016 w 12192000"/>
              <a:gd name="connsiteY14145" fmla="*/ 464891 h 1436337"/>
              <a:gd name="connsiteX14146" fmla="*/ 11579789 w 12192000"/>
              <a:gd name="connsiteY14146" fmla="*/ 464451 h 1436337"/>
              <a:gd name="connsiteX14147" fmla="*/ 11587713 w 12192000"/>
              <a:gd name="connsiteY14147" fmla="*/ 471280 h 1436337"/>
              <a:gd name="connsiteX14148" fmla="*/ 11577350 w 12192000"/>
              <a:gd name="connsiteY14148" fmla="*/ 476126 h 1436337"/>
              <a:gd name="connsiteX14149" fmla="*/ 11569425 w 12192000"/>
              <a:gd name="connsiteY14149" fmla="*/ 469297 h 1436337"/>
              <a:gd name="connsiteX14150" fmla="*/ 11579789 w 12192000"/>
              <a:gd name="connsiteY14150" fmla="*/ 464451 h 1436337"/>
              <a:gd name="connsiteX14151" fmla="*/ 6350915 w 12192000"/>
              <a:gd name="connsiteY14151" fmla="*/ 464451 h 1436337"/>
              <a:gd name="connsiteX14152" fmla="*/ 6358231 w 12192000"/>
              <a:gd name="connsiteY14152" fmla="*/ 471060 h 1436337"/>
              <a:gd name="connsiteX14153" fmla="*/ 6348477 w 12192000"/>
              <a:gd name="connsiteY14153" fmla="*/ 475466 h 1436337"/>
              <a:gd name="connsiteX14154" fmla="*/ 6341161 w 12192000"/>
              <a:gd name="connsiteY14154" fmla="*/ 468857 h 1436337"/>
              <a:gd name="connsiteX14155" fmla="*/ 6350915 w 12192000"/>
              <a:gd name="connsiteY14155" fmla="*/ 464451 h 1436337"/>
              <a:gd name="connsiteX14156" fmla="*/ 6168339 w 12192000"/>
              <a:gd name="connsiteY14156" fmla="*/ 464451 h 1436337"/>
              <a:gd name="connsiteX14157" fmla="*/ 6175959 w 12192000"/>
              <a:gd name="connsiteY14157" fmla="*/ 471060 h 1436337"/>
              <a:gd name="connsiteX14158" fmla="*/ 6165901 w 12192000"/>
              <a:gd name="connsiteY14158" fmla="*/ 475686 h 1436337"/>
              <a:gd name="connsiteX14159" fmla="*/ 6158281 w 12192000"/>
              <a:gd name="connsiteY14159" fmla="*/ 469077 h 1436337"/>
              <a:gd name="connsiteX14160" fmla="*/ 6168339 w 12192000"/>
              <a:gd name="connsiteY14160" fmla="*/ 464451 h 1436337"/>
              <a:gd name="connsiteX14161" fmla="*/ 5945224 w 12192000"/>
              <a:gd name="connsiteY14161" fmla="*/ 464451 h 1436337"/>
              <a:gd name="connsiteX14162" fmla="*/ 5953149 w 12192000"/>
              <a:gd name="connsiteY14162" fmla="*/ 471280 h 1436337"/>
              <a:gd name="connsiteX14163" fmla="*/ 5942785 w 12192000"/>
              <a:gd name="connsiteY14163" fmla="*/ 476126 h 1436337"/>
              <a:gd name="connsiteX14164" fmla="*/ 5934861 w 12192000"/>
              <a:gd name="connsiteY14164" fmla="*/ 469297 h 1436337"/>
              <a:gd name="connsiteX14165" fmla="*/ 5945224 w 12192000"/>
              <a:gd name="connsiteY14165" fmla="*/ 464451 h 1436337"/>
              <a:gd name="connsiteX14166" fmla="*/ 9811633 w 12192000"/>
              <a:gd name="connsiteY14166" fmla="*/ 464010 h 1436337"/>
              <a:gd name="connsiteX14167" fmla="*/ 9820472 w 12192000"/>
              <a:gd name="connsiteY14167" fmla="*/ 471720 h 1436337"/>
              <a:gd name="connsiteX14168" fmla="*/ 9808891 w 12192000"/>
              <a:gd name="connsiteY14168" fmla="*/ 477008 h 1436337"/>
              <a:gd name="connsiteX14169" fmla="*/ 9800050 w 12192000"/>
              <a:gd name="connsiteY14169" fmla="*/ 469297 h 1436337"/>
              <a:gd name="connsiteX14170" fmla="*/ 9811633 w 12192000"/>
              <a:gd name="connsiteY14170" fmla="*/ 464010 h 1436337"/>
              <a:gd name="connsiteX14171" fmla="*/ 5436003 w 12192000"/>
              <a:gd name="connsiteY14171" fmla="*/ 464010 h 1436337"/>
              <a:gd name="connsiteX14172" fmla="*/ 5443625 w 12192000"/>
              <a:gd name="connsiteY14172" fmla="*/ 470839 h 1436337"/>
              <a:gd name="connsiteX14173" fmla="*/ 5433259 w 12192000"/>
              <a:gd name="connsiteY14173" fmla="*/ 475466 h 1436337"/>
              <a:gd name="connsiteX14174" fmla="*/ 5425638 w 12192000"/>
              <a:gd name="connsiteY14174" fmla="*/ 468636 h 1436337"/>
              <a:gd name="connsiteX14175" fmla="*/ 5436003 w 12192000"/>
              <a:gd name="connsiteY14175" fmla="*/ 464010 h 1436337"/>
              <a:gd name="connsiteX14176" fmla="*/ 11636481 w 12192000"/>
              <a:gd name="connsiteY14176" fmla="*/ 463790 h 1436337"/>
              <a:gd name="connsiteX14177" fmla="*/ 11644406 w 12192000"/>
              <a:gd name="connsiteY14177" fmla="*/ 470839 h 1436337"/>
              <a:gd name="connsiteX14178" fmla="*/ 11633738 w 12192000"/>
              <a:gd name="connsiteY14178" fmla="*/ 475686 h 1436337"/>
              <a:gd name="connsiteX14179" fmla="*/ 11625813 w 12192000"/>
              <a:gd name="connsiteY14179" fmla="*/ 468636 h 1436337"/>
              <a:gd name="connsiteX14180" fmla="*/ 11636481 w 12192000"/>
              <a:gd name="connsiteY14180" fmla="*/ 463790 h 1436337"/>
              <a:gd name="connsiteX14181" fmla="*/ 7615232 w 12192000"/>
              <a:gd name="connsiteY14181" fmla="*/ 463790 h 1436337"/>
              <a:gd name="connsiteX14182" fmla="*/ 7622548 w 12192000"/>
              <a:gd name="connsiteY14182" fmla="*/ 470179 h 1436337"/>
              <a:gd name="connsiteX14183" fmla="*/ 7612795 w 12192000"/>
              <a:gd name="connsiteY14183" fmla="*/ 474584 h 1436337"/>
              <a:gd name="connsiteX14184" fmla="*/ 7605479 w 12192000"/>
              <a:gd name="connsiteY14184" fmla="*/ 468196 h 1436337"/>
              <a:gd name="connsiteX14185" fmla="*/ 7615232 w 12192000"/>
              <a:gd name="connsiteY14185" fmla="*/ 463790 h 1436337"/>
              <a:gd name="connsiteX14186" fmla="*/ 11392336 w 12192000"/>
              <a:gd name="connsiteY14186" fmla="*/ 463129 h 1436337"/>
              <a:gd name="connsiteX14187" fmla="*/ 11399650 w 12192000"/>
              <a:gd name="connsiteY14187" fmla="*/ 469517 h 1436337"/>
              <a:gd name="connsiteX14188" fmla="*/ 11389897 w 12192000"/>
              <a:gd name="connsiteY14188" fmla="*/ 473923 h 1436337"/>
              <a:gd name="connsiteX14189" fmla="*/ 11382581 w 12192000"/>
              <a:gd name="connsiteY14189" fmla="*/ 467535 h 1436337"/>
              <a:gd name="connsiteX14190" fmla="*/ 11392336 w 12192000"/>
              <a:gd name="connsiteY14190" fmla="*/ 463129 h 1436337"/>
              <a:gd name="connsiteX14191" fmla="*/ 10132591 w 12192000"/>
              <a:gd name="connsiteY14191" fmla="*/ 462689 h 1436337"/>
              <a:gd name="connsiteX14192" fmla="*/ 10140210 w 12192000"/>
              <a:gd name="connsiteY14192" fmla="*/ 469518 h 1436337"/>
              <a:gd name="connsiteX14193" fmla="*/ 10129847 w 12192000"/>
              <a:gd name="connsiteY14193" fmla="*/ 474144 h 1436337"/>
              <a:gd name="connsiteX14194" fmla="*/ 10122226 w 12192000"/>
              <a:gd name="connsiteY14194" fmla="*/ 467315 h 1436337"/>
              <a:gd name="connsiteX14195" fmla="*/ 10132591 w 12192000"/>
              <a:gd name="connsiteY14195" fmla="*/ 462689 h 1436337"/>
              <a:gd name="connsiteX14196" fmla="*/ 3583777 w 12192000"/>
              <a:gd name="connsiteY14196" fmla="*/ 462689 h 1436337"/>
              <a:gd name="connsiteX14197" fmla="*/ 3591673 w 12192000"/>
              <a:gd name="connsiteY14197" fmla="*/ 469738 h 1436337"/>
              <a:gd name="connsiteX14198" fmla="*/ 3581330 w 12192000"/>
              <a:gd name="connsiteY14198" fmla="*/ 474584 h 1436337"/>
              <a:gd name="connsiteX14199" fmla="*/ 3573435 w 12192000"/>
              <a:gd name="connsiteY14199" fmla="*/ 467535 h 1436337"/>
              <a:gd name="connsiteX14200" fmla="*/ 3583777 w 12192000"/>
              <a:gd name="connsiteY14200" fmla="*/ 462689 h 1436337"/>
              <a:gd name="connsiteX14201" fmla="*/ 1459062 w 12192000"/>
              <a:gd name="connsiteY14201" fmla="*/ 462689 h 1436337"/>
              <a:gd name="connsiteX14202" fmla="*/ 1466987 w 12192000"/>
              <a:gd name="connsiteY14202" fmla="*/ 469738 h 1436337"/>
              <a:gd name="connsiteX14203" fmla="*/ 1456319 w 12192000"/>
              <a:gd name="connsiteY14203" fmla="*/ 474584 h 1436337"/>
              <a:gd name="connsiteX14204" fmla="*/ 1448394 w 12192000"/>
              <a:gd name="connsiteY14204" fmla="*/ 467535 h 1436337"/>
              <a:gd name="connsiteX14205" fmla="*/ 1459062 w 12192000"/>
              <a:gd name="connsiteY14205" fmla="*/ 462689 h 1436337"/>
              <a:gd name="connsiteX14206" fmla="*/ 11448724 w 12192000"/>
              <a:gd name="connsiteY14206" fmla="*/ 462468 h 1436337"/>
              <a:gd name="connsiteX14207" fmla="*/ 11456649 w 12192000"/>
              <a:gd name="connsiteY14207" fmla="*/ 469517 h 1436337"/>
              <a:gd name="connsiteX14208" fmla="*/ 11453085 w 12192000"/>
              <a:gd name="connsiteY14208" fmla="*/ 473368 h 1436337"/>
              <a:gd name="connsiteX14209" fmla="*/ 11456649 w 12192000"/>
              <a:gd name="connsiteY14209" fmla="*/ 472822 h 1436337"/>
              <a:gd name="connsiteX14210" fmla="*/ 11463964 w 12192000"/>
              <a:gd name="connsiteY14210" fmla="*/ 479431 h 1436337"/>
              <a:gd name="connsiteX14211" fmla="*/ 11454210 w 12192000"/>
              <a:gd name="connsiteY14211" fmla="*/ 484057 h 1436337"/>
              <a:gd name="connsiteX14212" fmla="*/ 11446895 w 12192000"/>
              <a:gd name="connsiteY14212" fmla="*/ 477448 h 1436337"/>
              <a:gd name="connsiteX14213" fmla="*/ 11450171 w 12192000"/>
              <a:gd name="connsiteY14213" fmla="*/ 473813 h 1436337"/>
              <a:gd name="connsiteX14214" fmla="*/ 11450473 w 12192000"/>
              <a:gd name="connsiteY14214" fmla="*/ 473767 h 1436337"/>
              <a:gd name="connsiteX14215" fmla="*/ 11445980 w 12192000"/>
              <a:gd name="connsiteY14215" fmla="*/ 474364 h 1436337"/>
              <a:gd name="connsiteX14216" fmla="*/ 11438056 w 12192000"/>
              <a:gd name="connsiteY14216" fmla="*/ 467315 h 1436337"/>
              <a:gd name="connsiteX14217" fmla="*/ 11448724 w 12192000"/>
              <a:gd name="connsiteY14217" fmla="*/ 462468 h 1436337"/>
              <a:gd name="connsiteX14218" fmla="*/ 7524707 w 12192000"/>
              <a:gd name="connsiteY14218" fmla="*/ 462468 h 1436337"/>
              <a:gd name="connsiteX14219" fmla="*/ 7532022 w 12192000"/>
              <a:gd name="connsiteY14219" fmla="*/ 468857 h 1436337"/>
              <a:gd name="connsiteX14220" fmla="*/ 7522573 w 12192000"/>
              <a:gd name="connsiteY14220" fmla="*/ 473263 h 1436337"/>
              <a:gd name="connsiteX14221" fmla="*/ 7515258 w 12192000"/>
              <a:gd name="connsiteY14221" fmla="*/ 466874 h 1436337"/>
              <a:gd name="connsiteX14222" fmla="*/ 7524707 w 12192000"/>
              <a:gd name="connsiteY14222" fmla="*/ 462468 h 1436337"/>
              <a:gd name="connsiteX14223" fmla="*/ 6778248 w 12192000"/>
              <a:gd name="connsiteY14223" fmla="*/ 462468 h 1436337"/>
              <a:gd name="connsiteX14224" fmla="*/ 6785562 w 12192000"/>
              <a:gd name="connsiteY14224" fmla="*/ 468857 h 1436337"/>
              <a:gd name="connsiteX14225" fmla="*/ 6775809 w 12192000"/>
              <a:gd name="connsiteY14225" fmla="*/ 473263 h 1436337"/>
              <a:gd name="connsiteX14226" fmla="*/ 6768494 w 12192000"/>
              <a:gd name="connsiteY14226" fmla="*/ 466874 h 1436337"/>
              <a:gd name="connsiteX14227" fmla="*/ 6778248 w 12192000"/>
              <a:gd name="connsiteY14227" fmla="*/ 462468 h 1436337"/>
              <a:gd name="connsiteX14228" fmla="*/ 808601 w 12192000"/>
              <a:gd name="connsiteY14228" fmla="*/ 462248 h 1436337"/>
              <a:gd name="connsiteX14229" fmla="*/ 816829 w 12192000"/>
              <a:gd name="connsiteY14229" fmla="*/ 469517 h 1436337"/>
              <a:gd name="connsiteX14230" fmla="*/ 805858 w 12192000"/>
              <a:gd name="connsiteY14230" fmla="*/ 474584 h 1436337"/>
              <a:gd name="connsiteX14231" fmla="*/ 797628 w 12192000"/>
              <a:gd name="connsiteY14231" fmla="*/ 467314 h 1436337"/>
              <a:gd name="connsiteX14232" fmla="*/ 808601 w 12192000"/>
              <a:gd name="connsiteY14232" fmla="*/ 462248 h 1436337"/>
              <a:gd name="connsiteX14233" fmla="*/ 2936044 w 12192000"/>
              <a:gd name="connsiteY14233" fmla="*/ 462028 h 1436337"/>
              <a:gd name="connsiteX14234" fmla="*/ 2944274 w 12192000"/>
              <a:gd name="connsiteY14234" fmla="*/ 469297 h 1436337"/>
              <a:gd name="connsiteX14235" fmla="*/ 2933297 w 12192000"/>
              <a:gd name="connsiteY14235" fmla="*/ 474364 h 1436337"/>
              <a:gd name="connsiteX14236" fmla="*/ 2925058 w 12192000"/>
              <a:gd name="connsiteY14236" fmla="*/ 467094 h 1436337"/>
              <a:gd name="connsiteX14237" fmla="*/ 2936044 w 12192000"/>
              <a:gd name="connsiteY14237" fmla="*/ 462028 h 1436337"/>
              <a:gd name="connsiteX14238" fmla="*/ 6067980 w 12192000"/>
              <a:gd name="connsiteY14238" fmla="*/ 461349 h 1436337"/>
              <a:gd name="connsiteX14239" fmla="*/ 6075456 w 12192000"/>
              <a:gd name="connsiteY14239" fmla="*/ 468014 h 1436337"/>
              <a:gd name="connsiteX14240" fmla="*/ 6065476 w 12192000"/>
              <a:gd name="connsiteY14240" fmla="*/ 472660 h 1436337"/>
              <a:gd name="connsiteX14241" fmla="*/ 6058001 w 12192000"/>
              <a:gd name="connsiteY14241" fmla="*/ 465995 h 1436337"/>
              <a:gd name="connsiteX14242" fmla="*/ 6067980 w 12192000"/>
              <a:gd name="connsiteY14242" fmla="*/ 461349 h 1436337"/>
              <a:gd name="connsiteX14243" fmla="*/ 11680678 w 12192000"/>
              <a:gd name="connsiteY14243" fmla="*/ 461146 h 1436337"/>
              <a:gd name="connsiteX14244" fmla="*/ 11687689 w 12192000"/>
              <a:gd name="connsiteY14244" fmla="*/ 467315 h 1436337"/>
              <a:gd name="connsiteX14245" fmla="*/ 11678239 w 12192000"/>
              <a:gd name="connsiteY14245" fmla="*/ 471721 h 1436337"/>
              <a:gd name="connsiteX14246" fmla="*/ 11671229 w 12192000"/>
              <a:gd name="connsiteY14246" fmla="*/ 465552 h 1436337"/>
              <a:gd name="connsiteX14247" fmla="*/ 11680678 w 12192000"/>
              <a:gd name="connsiteY14247" fmla="*/ 461146 h 1436337"/>
              <a:gd name="connsiteX14248" fmla="*/ 5588698 w 12192000"/>
              <a:gd name="connsiteY14248" fmla="*/ 461146 h 1436337"/>
              <a:gd name="connsiteX14249" fmla="*/ 5596622 w 12192000"/>
              <a:gd name="connsiteY14249" fmla="*/ 467976 h 1436337"/>
              <a:gd name="connsiteX14250" fmla="*/ 5586259 w 12192000"/>
              <a:gd name="connsiteY14250" fmla="*/ 472822 h 1436337"/>
              <a:gd name="connsiteX14251" fmla="*/ 5578332 w 12192000"/>
              <a:gd name="connsiteY14251" fmla="*/ 465993 h 1436337"/>
              <a:gd name="connsiteX14252" fmla="*/ 5588698 w 12192000"/>
              <a:gd name="connsiteY14252" fmla="*/ 461146 h 1436337"/>
              <a:gd name="connsiteX14253" fmla="*/ 8207462 w 12192000"/>
              <a:gd name="connsiteY14253" fmla="*/ 460706 h 1436337"/>
              <a:gd name="connsiteX14254" fmla="*/ 8215387 w 12192000"/>
              <a:gd name="connsiteY14254" fmla="*/ 467755 h 1436337"/>
              <a:gd name="connsiteX14255" fmla="*/ 8204720 w 12192000"/>
              <a:gd name="connsiteY14255" fmla="*/ 472602 h 1436337"/>
              <a:gd name="connsiteX14256" fmla="*/ 8196794 w 12192000"/>
              <a:gd name="connsiteY14256" fmla="*/ 465552 h 1436337"/>
              <a:gd name="connsiteX14257" fmla="*/ 8207462 w 12192000"/>
              <a:gd name="connsiteY14257" fmla="*/ 460706 h 1436337"/>
              <a:gd name="connsiteX14258" fmla="*/ 503893 w 12192000"/>
              <a:gd name="connsiteY14258" fmla="*/ 460486 h 1436337"/>
              <a:gd name="connsiteX14259" fmla="*/ 511817 w 12192000"/>
              <a:gd name="connsiteY14259" fmla="*/ 467315 h 1436337"/>
              <a:gd name="connsiteX14260" fmla="*/ 501455 w 12192000"/>
              <a:gd name="connsiteY14260" fmla="*/ 472161 h 1436337"/>
              <a:gd name="connsiteX14261" fmla="*/ 493531 w 12192000"/>
              <a:gd name="connsiteY14261" fmla="*/ 465332 h 1436337"/>
              <a:gd name="connsiteX14262" fmla="*/ 503893 w 12192000"/>
              <a:gd name="connsiteY14262" fmla="*/ 460486 h 1436337"/>
              <a:gd name="connsiteX14263" fmla="*/ 4256831 w 12192000"/>
              <a:gd name="connsiteY14263" fmla="*/ 460225 h 1436337"/>
              <a:gd name="connsiteX14264" fmla="*/ 4264552 w 12192000"/>
              <a:gd name="connsiteY14264" fmla="*/ 467142 h 1436337"/>
              <a:gd name="connsiteX14265" fmla="*/ 4254226 w 12192000"/>
              <a:gd name="connsiteY14265" fmla="*/ 471971 h 1436337"/>
              <a:gd name="connsiteX14266" fmla="*/ 4246498 w 12192000"/>
              <a:gd name="connsiteY14266" fmla="*/ 465053 h 1436337"/>
              <a:gd name="connsiteX14267" fmla="*/ 4256831 w 12192000"/>
              <a:gd name="connsiteY14267" fmla="*/ 460225 h 1436337"/>
              <a:gd name="connsiteX14268" fmla="*/ 7710026 w 12192000"/>
              <a:gd name="connsiteY14268" fmla="*/ 459824 h 1436337"/>
              <a:gd name="connsiteX14269" fmla="*/ 7717342 w 12192000"/>
              <a:gd name="connsiteY14269" fmla="*/ 466433 h 1436337"/>
              <a:gd name="connsiteX14270" fmla="*/ 7707588 w 12192000"/>
              <a:gd name="connsiteY14270" fmla="*/ 471060 h 1436337"/>
              <a:gd name="connsiteX14271" fmla="*/ 7700273 w 12192000"/>
              <a:gd name="connsiteY14271" fmla="*/ 464451 h 1436337"/>
              <a:gd name="connsiteX14272" fmla="*/ 7710026 w 12192000"/>
              <a:gd name="connsiteY14272" fmla="*/ 459824 h 1436337"/>
              <a:gd name="connsiteX14273" fmla="*/ 5290014 w 12192000"/>
              <a:gd name="connsiteY14273" fmla="*/ 459604 h 1436337"/>
              <a:gd name="connsiteX14274" fmla="*/ 5297635 w 12192000"/>
              <a:gd name="connsiteY14274" fmla="*/ 466213 h 1436337"/>
              <a:gd name="connsiteX14275" fmla="*/ 5287576 w 12192000"/>
              <a:gd name="connsiteY14275" fmla="*/ 470839 h 1436337"/>
              <a:gd name="connsiteX14276" fmla="*/ 5279956 w 12192000"/>
              <a:gd name="connsiteY14276" fmla="*/ 464230 h 1436337"/>
              <a:gd name="connsiteX14277" fmla="*/ 5290014 w 12192000"/>
              <a:gd name="connsiteY14277" fmla="*/ 459604 h 1436337"/>
              <a:gd name="connsiteX14278" fmla="*/ 11285349 w 12192000"/>
              <a:gd name="connsiteY14278" fmla="*/ 459163 h 1436337"/>
              <a:gd name="connsiteX14279" fmla="*/ 11293274 w 12192000"/>
              <a:gd name="connsiteY14279" fmla="*/ 466213 h 1436337"/>
              <a:gd name="connsiteX14280" fmla="*/ 11282911 w 12192000"/>
              <a:gd name="connsiteY14280" fmla="*/ 471060 h 1436337"/>
              <a:gd name="connsiteX14281" fmla="*/ 11274986 w 12192000"/>
              <a:gd name="connsiteY14281" fmla="*/ 464010 h 1436337"/>
              <a:gd name="connsiteX14282" fmla="*/ 11285349 w 12192000"/>
              <a:gd name="connsiteY14282" fmla="*/ 459163 h 1436337"/>
              <a:gd name="connsiteX14283" fmla="*/ 11349054 w 12192000"/>
              <a:gd name="connsiteY14283" fmla="*/ 458723 h 1436337"/>
              <a:gd name="connsiteX14284" fmla="*/ 11356065 w 12192000"/>
              <a:gd name="connsiteY14284" fmla="*/ 464891 h 1436337"/>
              <a:gd name="connsiteX14285" fmla="*/ 11346616 w 12192000"/>
              <a:gd name="connsiteY14285" fmla="*/ 469297 h 1436337"/>
              <a:gd name="connsiteX14286" fmla="*/ 11339605 w 12192000"/>
              <a:gd name="connsiteY14286" fmla="*/ 463129 h 1436337"/>
              <a:gd name="connsiteX14287" fmla="*/ 11349054 w 12192000"/>
              <a:gd name="connsiteY14287" fmla="*/ 458723 h 1436337"/>
              <a:gd name="connsiteX14288" fmla="*/ 10737317 w 12192000"/>
              <a:gd name="connsiteY14288" fmla="*/ 458282 h 1436337"/>
              <a:gd name="connsiteX14289" fmla="*/ 10744936 w 12192000"/>
              <a:gd name="connsiteY14289" fmla="*/ 464891 h 1436337"/>
              <a:gd name="connsiteX14290" fmla="*/ 10734878 w 12192000"/>
              <a:gd name="connsiteY14290" fmla="*/ 469517 h 1436337"/>
              <a:gd name="connsiteX14291" fmla="*/ 10727258 w 12192000"/>
              <a:gd name="connsiteY14291" fmla="*/ 462909 h 1436337"/>
              <a:gd name="connsiteX14292" fmla="*/ 10737317 w 12192000"/>
              <a:gd name="connsiteY14292" fmla="*/ 458282 h 1436337"/>
              <a:gd name="connsiteX14293" fmla="*/ 9410210 w 12192000"/>
              <a:gd name="connsiteY14293" fmla="*/ 458062 h 1436337"/>
              <a:gd name="connsiteX14294" fmla="*/ 9418744 w 12192000"/>
              <a:gd name="connsiteY14294" fmla="*/ 465772 h 1436337"/>
              <a:gd name="connsiteX14295" fmla="*/ 9407161 w 12192000"/>
              <a:gd name="connsiteY14295" fmla="*/ 471060 h 1436337"/>
              <a:gd name="connsiteX14296" fmla="*/ 9398628 w 12192000"/>
              <a:gd name="connsiteY14296" fmla="*/ 463349 h 1436337"/>
              <a:gd name="connsiteX14297" fmla="*/ 9410210 w 12192000"/>
              <a:gd name="connsiteY14297" fmla="*/ 458062 h 1436337"/>
              <a:gd name="connsiteX14298" fmla="*/ 1185035 w 12192000"/>
              <a:gd name="connsiteY14298" fmla="*/ 458062 h 1436337"/>
              <a:gd name="connsiteX14299" fmla="*/ 1193264 w 12192000"/>
              <a:gd name="connsiteY14299" fmla="*/ 465112 h 1436337"/>
              <a:gd name="connsiteX14300" fmla="*/ 1182597 w 12192000"/>
              <a:gd name="connsiteY14300" fmla="*/ 469958 h 1436337"/>
              <a:gd name="connsiteX14301" fmla="*/ 1174368 w 12192000"/>
              <a:gd name="connsiteY14301" fmla="*/ 462909 h 1436337"/>
              <a:gd name="connsiteX14302" fmla="*/ 1185035 w 12192000"/>
              <a:gd name="connsiteY14302" fmla="*/ 458062 h 1436337"/>
              <a:gd name="connsiteX14303" fmla="*/ 157659 w 12192000"/>
              <a:gd name="connsiteY14303" fmla="*/ 457842 h 1436337"/>
              <a:gd name="connsiteX14304" fmla="*/ 165583 w 12192000"/>
              <a:gd name="connsiteY14304" fmla="*/ 464671 h 1436337"/>
              <a:gd name="connsiteX14305" fmla="*/ 155221 w 12192000"/>
              <a:gd name="connsiteY14305" fmla="*/ 469518 h 1436337"/>
              <a:gd name="connsiteX14306" fmla="*/ 147296 w 12192000"/>
              <a:gd name="connsiteY14306" fmla="*/ 462689 h 1436337"/>
              <a:gd name="connsiteX14307" fmla="*/ 157659 w 12192000"/>
              <a:gd name="connsiteY14307" fmla="*/ 457842 h 1436337"/>
              <a:gd name="connsiteX14308" fmla="*/ 11509684 w 12192000"/>
              <a:gd name="connsiteY14308" fmla="*/ 457622 h 1436337"/>
              <a:gd name="connsiteX14309" fmla="*/ 11517304 w 12192000"/>
              <a:gd name="connsiteY14309" fmla="*/ 464451 h 1436337"/>
              <a:gd name="connsiteX14310" fmla="*/ 11507247 w 12192000"/>
              <a:gd name="connsiteY14310" fmla="*/ 469077 h 1436337"/>
              <a:gd name="connsiteX14311" fmla="*/ 11499625 w 12192000"/>
              <a:gd name="connsiteY14311" fmla="*/ 462248 h 1436337"/>
              <a:gd name="connsiteX14312" fmla="*/ 11509684 w 12192000"/>
              <a:gd name="connsiteY14312" fmla="*/ 457622 h 1436337"/>
              <a:gd name="connsiteX14313" fmla="*/ 4688236 w 12192000"/>
              <a:gd name="connsiteY14313" fmla="*/ 457622 h 1436337"/>
              <a:gd name="connsiteX14314" fmla="*/ 4695859 w 12192000"/>
              <a:gd name="connsiteY14314" fmla="*/ 464230 h 1436337"/>
              <a:gd name="connsiteX14315" fmla="*/ 4685799 w 12192000"/>
              <a:gd name="connsiteY14315" fmla="*/ 468856 h 1436337"/>
              <a:gd name="connsiteX14316" fmla="*/ 4678177 w 12192000"/>
              <a:gd name="connsiteY14316" fmla="*/ 462248 h 1436337"/>
              <a:gd name="connsiteX14317" fmla="*/ 4688236 w 12192000"/>
              <a:gd name="connsiteY14317" fmla="*/ 457622 h 1436337"/>
              <a:gd name="connsiteX14318" fmla="*/ 3904747 w 12192000"/>
              <a:gd name="connsiteY14318" fmla="*/ 457622 h 1436337"/>
              <a:gd name="connsiteX14319" fmla="*/ 3912671 w 12192000"/>
              <a:gd name="connsiteY14319" fmla="*/ 464451 h 1436337"/>
              <a:gd name="connsiteX14320" fmla="*/ 3902303 w 12192000"/>
              <a:gd name="connsiteY14320" fmla="*/ 469297 h 1436337"/>
              <a:gd name="connsiteX14321" fmla="*/ 3894388 w 12192000"/>
              <a:gd name="connsiteY14321" fmla="*/ 462468 h 1436337"/>
              <a:gd name="connsiteX14322" fmla="*/ 3904747 w 12192000"/>
              <a:gd name="connsiteY14322" fmla="*/ 457622 h 1436337"/>
              <a:gd name="connsiteX14323" fmla="*/ 11543822 w 12192000"/>
              <a:gd name="connsiteY14323" fmla="*/ 457401 h 1436337"/>
              <a:gd name="connsiteX14324" fmla="*/ 11551747 w 12192000"/>
              <a:gd name="connsiteY14324" fmla="*/ 464450 h 1436337"/>
              <a:gd name="connsiteX14325" fmla="*/ 11541078 w 12192000"/>
              <a:gd name="connsiteY14325" fmla="*/ 469297 h 1436337"/>
              <a:gd name="connsiteX14326" fmla="*/ 11533153 w 12192000"/>
              <a:gd name="connsiteY14326" fmla="*/ 462248 h 1436337"/>
              <a:gd name="connsiteX14327" fmla="*/ 11543822 w 12192000"/>
              <a:gd name="connsiteY14327" fmla="*/ 457401 h 1436337"/>
              <a:gd name="connsiteX14328" fmla="*/ 6268009 w 12192000"/>
              <a:gd name="connsiteY14328" fmla="*/ 457401 h 1436337"/>
              <a:gd name="connsiteX14329" fmla="*/ 6275324 w 12192000"/>
              <a:gd name="connsiteY14329" fmla="*/ 464010 h 1436337"/>
              <a:gd name="connsiteX14330" fmla="*/ 6265571 w 12192000"/>
              <a:gd name="connsiteY14330" fmla="*/ 468416 h 1436337"/>
              <a:gd name="connsiteX14331" fmla="*/ 6258255 w 12192000"/>
              <a:gd name="connsiteY14331" fmla="*/ 461807 h 1436337"/>
              <a:gd name="connsiteX14332" fmla="*/ 6268009 w 12192000"/>
              <a:gd name="connsiteY14332" fmla="*/ 457401 h 1436337"/>
              <a:gd name="connsiteX14333" fmla="*/ 10422761 w 12192000"/>
              <a:gd name="connsiteY14333" fmla="*/ 457181 h 1436337"/>
              <a:gd name="connsiteX14334" fmla="*/ 10430076 w 12192000"/>
              <a:gd name="connsiteY14334" fmla="*/ 463790 h 1436337"/>
              <a:gd name="connsiteX14335" fmla="*/ 10420323 w 12192000"/>
              <a:gd name="connsiteY14335" fmla="*/ 468416 h 1436337"/>
              <a:gd name="connsiteX14336" fmla="*/ 10413008 w 12192000"/>
              <a:gd name="connsiteY14336" fmla="*/ 461807 h 1436337"/>
              <a:gd name="connsiteX14337" fmla="*/ 10422761 w 12192000"/>
              <a:gd name="connsiteY14337" fmla="*/ 457181 h 1436337"/>
              <a:gd name="connsiteX14338" fmla="*/ 4169345 w 12192000"/>
              <a:gd name="connsiteY14338" fmla="*/ 457181 h 1436337"/>
              <a:gd name="connsiteX14339" fmla="*/ 4177268 w 12192000"/>
              <a:gd name="connsiteY14339" fmla="*/ 464010 h 1436337"/>
              <a:gd name="connsiteX14340" fmla="*/ 4166901 w 12192000"/>
              <a:gd name="connsiteY14340" fmla="*/ 468857 h 1436337"/>
              <a:gd name="connsiteX14341" fmla="*/ 4158977 w 12192000"/>
              <a:gd name="connsiteY14341" fmla="*/ 462028 h 1436337"/>
              <a:gd name="connsiteX14342" fmla="*/ 4169345 w 12192000"/>
              <a:gd name="connsiteY14342" fmla="*/ 457181 h 1436337"/>
              <a:gd name="connsiteX14343" fmla="*/ 1906487 w 12192000"/>
              <a:gd name="connsiteY14343" fmla="*/ 457181 h 1436337"/>
              <a:gd name="connsiteX14344" fmla="*/ 1914410 w 12192000"/>
              <a:gd name="connsiteY14344" fmla="*/ 464230 h 1436337"/>
              <a:gd name="connsiteX14345" fmla="*/ 1903743 w 12192000"/>
              <a:gd name="connsiteY14345" fmla="*/ 469077 h 1436337"/>
              <a:gd name="connsiteX14346" fmla="*/ 1895819 w 12192000"/>
              <a:gd name="connsiteY14346" fmla="*/ 462028 h 1436337"/>
              <a:gd name="connsiteX14347" fmla="*/ 1906487 w 12192000"/>
              <a:gd name="connsiteY14347" fmla="*/ 457181 h 1436337"/>
              <a:gd name="connsiteX14348" fmla="*/ 10174042 w 12192000"/>
              <a:gd name="connsiteY14348" fmla="*/ 456961 h 1436337"/>
              <a:gd name="connsiteX14349" fmla="*/ 10181663 w 12192000"/>
              <a:gd name="connsiteY14349" fmla="*/ 463569 h 1436337"/>
              <a:gd name="connsiteX14350" fmla="*/ 10171605 w 12192000"/>
              <a:gd name="connsiteY14350" fmla="*/ 468196 h 1436337"/>
              <a:gd name="connsiteX14351" fmla="*/ 10163985 w 12192000"/>
              <a:gd name="connsiteY14351" fmla="*/ 461587 h 1436337"/>
              <a:gd name="connsiteX14352" fmla="*/ 10174042 w 12192000"/>
              <a:gd name="connsiteY14352" fmla="*/ 456961 h 1436337"/>
              <a:gd name="connsiteX14353" fmla="*/ 3993153 w 12192000"/>
              <a:gd name="connsiteY14353" fmla="*/ 456961 h 1436337"/>
              <a:gd name="connsiteX14354" fmla="*/ 4001087 w 12192000"/>
              <a:gd name="connsiteY14354" fmla="*/ 463790 h 1436337"/>
              <a:gd name="connsiteX14355" fmla="*/ 3990716 w 12192000"/>
              <a:gd name="connsiteY14355" fmla="*/ 468636 h 1436337"/>
              <a:gd name="connsiteX14356" fmla="*/ 3982791 w 12192000"/>
              <a:gd name="connsiteY14356" fmla="*/ 461807 h 1436337"/>
              <a:gd name="connsiteX14357" fmla="*/ 3993153 w 12192000"/>
              <a:gd name="connsiteY14357" fmla="*/ 456961 h 1436337"/>
              <a:gd name="connsiteX14358" fmla="*/ 7437838 w 12192000"/>
              <a:gd name="connsiteY14358" fmla="*/ 456740 h 1436337"/>
              <a:gd name="connsiteX14359" fmla="*/ 7444849 w 12192000"/>
              <a:gd name="connsiteY14359" fmla="*/ 462909 h 1436337"/>
              <a:gd name="connsiteX14360" fmla="*/ 7435399 w 12192000"/>
              <a:gd name="connsiteY14360" fmla="*/ 467315 h 1436337"/>
              <a:gd name="connsiteX14361" fmla="*/ 7428390 w 12192000"/>
              <a:gd name="connsiteY14361" fmla="*/ 461146 h 1436337"/>
              <a:gd name="connsiteX14362" fmla="*/ 7437838 w 12192000"/>
              <a:gd name="connsiteY14362" fmla="*/ 456740 h 1436337"/>
              <a:gd name="connsiteX14363" fmla="*/ 3817275 w 12192000"/>
              <a:gd name="connsiteY14363" fmla="*/ 456300 h 1436337"/>
              <a:gd name="connsiteX14364" fmla="*/ 3825182 w 12192000"/>
              <a:gd name="connsiteY14364" fmla="*/ 463129 h 1436337"/>
              <a:gd name="connsiteX14365" fmla="*/ 3814830 w 12192000"/>
              <a:gd name="connsiteY14365" fmla="*/ 467975 h 1436337"/>
              <a:gd name="connsiteX14366" fmla="*/ 3806907 w 12192000"/>
              <a:gd name="connsiteY14366" fmla="*/ 461146 h 1436337"/>
              <a:gd name="connsiteX14367" fmla="*/ 3817275 w 12192000"/>
              <a:gd name="connsiteY14367" fmla="*/ 456300 h 1436337"/>
              <a:gd name="connsiteX14368" fmla="*/ 4081238 w 12192000"/>
              <a:gd name="connsiteY14368" fmla="*/ 456079 h 1436337"/>
              <a:gd name="connsiteX14369" fmla="*/ 4089167 w 12192000"/>
              <a:gd name="connsiteY14369" fmla="*/ 462909 h 1436337"/>
              <a:gd name="connsiteX14370" fmla="*/ 4078798 w 12192000"/>
              <a:gd name="connsiteY14370" fmla="*/ 467755 h 1436337"/>
              <a:gd name="connsiteX14371" fmla="*/ 4070873 w 12192000"/>
              <a:gd name="connsiteY14371" fmla="*/ 460926 h 1436337"/>
              <a:gd name="connsiteX14372" fmla="*/ 4081238 w 12192000"/>
              <a:gd name="connsiteY14372" fmla="*/ 456079 h 1436337"/>
              <a:gd name="connsiteX14373" fmla="*/ 10509324 w 12192000"/>
              <a:gd name="connsiteY14373" fmla="*/ 455859 h 1436337"/>
              <a:gd name="connsiteX14374" fmla="*/ 10516640 w 12192000"/>
              <a:gd name="connsiteY14374" fmla="*/ 462468 h 1436337"/>
              <a:gd name="connsiteX14375" fmla="*/ 10506887 w 12192000"/>
              <a:gd name="connsiteY14375" fmla="*/ 467094 h 1436337"/>
              <a:gd name="connsiteX14376" fmla="*/ 10499571 w 12192000"/>
              <a:gd name="connsiteY14376" fmla="*/ 460485 h 1436337"/>
              <a:gd name="connsiteX14377" fmla="*/ 10509324 w 12192000"/>
              <a:gd name="connsiteY14377" fmla="*/ 455859 h 1436337"/>
              <a:gd name="connsiteX14378" fmla="*/ 353051 w 12192000"/>
              <a:gd name="connsiteY14378" fmla="*/ 455639 h 1436337"/>
              <a:gd name="connsiteX14379" fmla="*/ 360671 w 12192000"/>
              <a:gd name="connsiteY14379" fmla="*/ 462468 h 1436337"/>
              <a:gd name="connsiteX14380" fmla="*/ 350613 w 12192000"/>
              <a:gd name="connsiteY14380" fmla="*/ 467094 h 1436337"/>
              <a:gd name="connsiteX14381" fmla="*/ 342994 w 12192000"/>
              <a:gd name="connsiteY14381" fmla="*/ 460265 h 1436337"/>
              <a:gd name="connsiteX14382" fmla="*/ 353051 w 12192000"/>
              <a:gd name="connsiteY14382" fmla="*/ 455639 h 1436337"/>
              <a:gd name="connsiteX14383" fmla="*/ 3346333 w 12192000"/>
              <a:gd name="connsiteY14383" fmla="*/ 455419 h 1436337"/>
              <a:gd name="connsiteX14384" fmla="*/ 3354258 w 12192000"/>
              <a:gd name="connsiteY14384" fmla="*/ 462468 h 1436337"/>
              <a:gd name="connsiteX14385" fmla="*/ 3343591 w 12192000"/>
              <a:gd name="connsiteY14385" fmla="*/ 467314 h 1436337"/>
              <a:gd name="connsiteX14386" fmla="*/ 3335666 w 12192000"/>
              <a:gd name="connsiteY14386" fmla="*/ 460265 h 1436337"/>
              <a:gd name="connsiteX14387" fmla="*/ 3346333 w 12192000"/>
              <a:gd name="connsiteY14387" fmla="*/ 455419 h 1436337"/>
              <a:gd name="connsiteX14388" fmla="*/ 2675407 w 12192000"/>
              <a:gd name="connsiteY14388" fmla="*/ 455419 h 1436337"/>
              <a:gd name="connsiteX14389" fmla="*/ 2683941 w 12192000"/>
              <a:gd name="connsiteY14389" fmla="*/ 462909 h 1436337"/>
              <a:gd name="connsiteX14390" fmla="*/ 2672665 w 12192000"/>
              <a:gd name="connsiteY14390" fmla="*/ 467975 h 1436337"/>
              <a:gd name="connsiteX14391" fmla="*/ 2664131 w 12192000"/>
              <a:gd name="connsiteY14391" fmla="*/ 460485 h 1436337"/>
              <a:gd name="connsiteX14392" fmla="*/ 2675407 w 12192000"/>
              <a:gd name="connsiteY14392" fmla="*/ 455419 h 1436337"/>
              <a:gd name="connsiteX14393" fmla="*/ 11127768 w 12192000"/>
              <a:gd name="connsiteY14393" fmla="*/ 455199 h 1436337"/>
              <a:gd name="connsiteX14394" fmla="*/ 11135387 w 12192000"/>
              <a:gd name="connsiteY14394" fmla="*/ 462028 h 1436337"/>
              <a:gd name="connsiteX14395" fmla="*/ 11125024 w 12192000"/>
              <a:gd name="connsiteY14395" fmla="*/ 466874 h 1436337"/>
              <a:gd name="connsiteX14396" fmla="*/ 11117403 w 12192000"/>
              <a:gd name="connsiteY14396" fmla="*/ 460045 h 1436337"/>
              <a:gd name="connsiteX14397" fmla="*/ 11127768 w 12192000"/>
              <a:gd name="connsiteY14397" fmla="*/ 455199 h 1436337"/>
              <a:gd name="connsiteX14398" fmla="*/ 8910335 w 12192000"/>
              <a:gd name="connsiteY14398" fmla="*/ 455199 h 1436337"/>
              <a:gd name="connsiteX14399" fmla="*/ 8918565 w 12192000"/>
              <a:gd name="connsiteY14399" fmla="*/ 462468 h 1436337"/>
              <a:gd name="connsiteX14400" fmla="*/ 8907591 w 12192000"/>
              <a:gd name="connsiteY14400" fmla="*/ 467535 h 1436337"/>
              <a:gd name="connsiteX14401" fmla="*/ 8899362 w 12192000"/>
              <a:gd name="connsiteY14401" fmla="*/ 460265 h 1436337"/>
              <a:gd name="connsiteX14402" fmla="*/ 8910335 w 12192000"/>
              <a:gd name="connsiteY14402" fmla="*/ 455199 h 1436337"/>
              <a:gd name="connsiteX14403" fmla="*/ 5965341 w 12192000"/>
              <a:gd name="connsiteY14403" fmla="*/ 454758 h 1436337"/>
              <a:gd name="connsiteX14404" fmla="*/ 5972962 w 12192000"/>
              <a:gd name="connsiteY14404" fmla="*/ 461587 h 1436337"/>
              <a:gd name="connsiteX14405" fmla="*/ 5962598 w 12192000"/>
              <a:gd name="connsiteY14405" fmla="*/ 466213 h 1436337"/>
              <a:gd name="connsiteX14406" fmla="*/ 5954978 w 12192000"/>
              <a:gd name="connsiteY14406" fmla="*/ 459384 h 1436337"/>
              <a:gd name="connsiteX14407" fmla="*/ 5965341 w 12192000"/>
              <a:gd name="connsiteY14407" fmla="*/ 454758 h 1436337"/>
              <a:gd name="connsiteX14408" fmla="*/ 4476952 w 12192000"/>
              <a:gd name="connsiteY14408" fmla="*/ 454538 h 1436337"/>
              <a:gd name="connsiteX14409" fmla="*/ 4484575 w 12192000"/>
              <a:gd name="connsiteY14409" fmla="*/ 461367 h 1436337"/>
              <a:gd name="connsiteX14410" fmla="*/ 4474515 w 12192000"/>
              <a:gd name="connsiteY14410" fmla="*/ 465993 h 1436337"/>
              <a:gd name="connsiteX14411" fmla="*/ 4466891 w 12192000"/>
              <a:gd name="connsiteY14411" fmla="*/ 459164 h 1436337"/>
              <a:gd name="connsiteX14412" fmla="*/ 4476952 w 12192000"/>
              <a:gd name="connsiteY14412" fmla="*/ 454538 h 1436337"/>
              <a:gd name="connsiteX14413" fmla="*/ 5857747 w 12192000"/>
              <a:gd name="connsiteY14413" fmla="*/ 454097 h 1436337"/>
              <a:gd name="connsiteX14414" fmla="*/ 5865671 w 12192000"/>
              <a:gd name="connsiteY14414" fmla="*/ 460926 h 1436337"/>
              <a:gd name="connsiteX14415" fmla="*/ 5855308 w 12192000"/>
              <a:gd name="connsiteY14415" fmla="*/ 465772 h 1436337"/>
              <a:gd name="connsiteX14416" fmla="*/ 5847383 w 12192000"/>
              <a:gd name="connsiteY14416" fmla="*/ 458943 h 1436337"/>
              <a:gd name="connsiteX14417" fmla="*/ 5857747 w 12192000"/>
              <a:gd name="connsiteY14417" fmla="*/ 454097 h 1436337"/>
              <a:gd name="connsiteX14418" fmla="*/ 438695 w 12192000"/>
              <a:gd name="connsiteY14418" fmla="*/ 453877 h 1436337"/>
              <a:gd name="connsiteX14419" fmla="*/ 446316 w 12192000"/>
              <a:gd name="connsiteY14419" fmla="*/ 460706 h 1436337"/>
              <a:gd name="connsiteX14420" fmla="*/ 436257 w 12192000"/>
              <a:gd name="connsiteY14420" fmla="*/ 465332 h 1436337"/>
              <a:gd name="connsiteX14421" fmla="*/ 428638 w 12192000"/>
              <a:gd name="connsiteY14421" fmla="*/ 458503 h 1436337"/>
              <a:gd name="connsiteX14422" fmla="*/ 438695 w 12192000"/>
              <a:gd name="connsiteY14422" fmla="*/ 453877 h 1436337"/>
              <a:gd name="connsiteX14423" fmla="*/ 7032147 w 12192000"/>
              <a:gd name="connsiteY14423" fmla="*/ 453876 h 1436337"/>
              <a:gd name="connsiteX14424" fmla="*/ 7039157 w 12192000"/>
              <a:gd name="connsiteY14424" fmla="*/ 460045 h 1436337"/>
              <a:gd name="connsiteX14425" fmla="*/ 7029709 w 12192000"/>
              <a:gd name="connsiteY14425" fmla="*/ 464451 h 1436337"/>
              <a:gd name="connsiteX14426" fmla="*/ 7022698 w 12192000"/>
              <a:gd name="connsiteY14426" fmla="*/ 458282 h 1436337"/>
              <a:gd name="connsiteX14427" fmla="*/ 7032147 w 12192000"/>
              <a:gd name="connsiteY14427" fmla="*/ 453876 h 1436337"/>
              <a:gd name="connsiteX14428" fmla="*/ 11563938 w 12192000"/>
              <a:gd name="connsiteY14428" fmla="*/ 453216 h 1436337"/>
              <a:gd name="connsiteX14429" fmla="*/ 11571863 w 12192000"/>
              <a:gd name="connsiteY14429" fmla="*/ 460265 h 1436337"/>
              <a:gd name="connsiteX14430" fmla="*/ 11561196 w 12192000"/>
              <a:gd name="connsiteY14430" fmla="*/ 465112 h 1436337"/>
              <a:gd name="connsiteX14431" fmla="*/ 11553271 w 12192000"/>
              <a:gd name="connsiteY14431" fmla="*/ 458062 h 1436337"/>
              <a:gd name="connsiteX14432" fmla="*/ 11563938 w 12192000"/>
              <a:gd name="connsiteY14432" fmla="*/ 453216 h 1436337"/>
              <a:gd name="connsiteX14433" fmla="*/ 8300427 w 12192000"/>
              <a:gd name="connsiteY14433" fmla="*/ 453216 h 1436337"/>
              <a:gd name="connsiteX14434" fmla="*/ 8308352 w 12192000"/>
              <a:gd name="connsiteY14434" fmla="*/ 460265 h 1436337"/>
              <a:gd name="connsiteX14435" fmla="*/ 8297684 w 12192000"/>
              <a:gd name="connsiteY14435" fmla="*/ 465112 h 1436337"/>
              <a:gd name="connsiteX14436" fmla="*/ 8289759 w 12192000"/>
              <a:gd name="connsiteY14436" fmla="*/ 458062 h 1436337"/>
              <a:gd name="connsiteX14437" fmla="*/ 8300427 w 12192000"/>
              <a:gd name="connsiteY14437" fmla="*/ 453216 h 1436337"/>
              <a:gd name="connsiteX14438" fmla="*/ 2405341 w 12192000"/>
              <a:gd name="connsiteY14438" fmla="*/ 452775 h 1436337"/>
              <a:gd name="connsiteX14439" fmla="*/ 2413874 w 12192000"/>
              <a:gd name="connsiteY14439" fmla="*/ 460265 h 1436337"/>
              <a:gd name="connsiteX14440" fmla="*/ 2402597 w 12192000"/>
              <a:gd name="connsiteY14440" fmla="*/ 465552 h 1436337"/>
              <a:gd name="connsiteX14441" fmla="*/ 2394064 w 12192000"/>
              <a:gd name="connsiteY14441" fmla="*/ 458062 h 1436337"/>
              <a:gd name="connsiteX14442" fmla="*/ 2405341 w 12192000"/>
              <a:gd name="connsiteY14442" fmla="*/ 452775 h 1436337"/>
              <a:gd name="connsiteX14443" fmla="*/ 5679847 w 12192000"/>
              <a:gd name="connsiteY14443" fmla="*/ 452555 h 1436337"/>
              <a:gd name="connsiteX14444" fmla="*/ 5687773 w 12192000"/>
              <a:gd name="connsiteY14444" fmla="*/ 459384 h 1436337"/>
              <a:gd name="connsiteX14445" fmla="*/ 5677409 w 12192000"/>
              <a:gd name="connsiteY14445" fmla="*/ 464230 h 1436337"/>
              <a:gd name="connsiteX14446" fmla="*/ 5669483 w 12192000"/>
              <a:gd name="connsiteY14446" fmla="*/ 457401 h 1436337"/>
              <a:gd name="connsiteX14447" fmla="*/ 5679847 w 12192000"/>
              <a:gd name="connsiteY14447" fmla="*/ 452555 h 1436337"/>
              <a:gd name="connsiteX14448" fmla="*/ 8693621 w 12192000"/>
              <a:gd name="connsiteY14448" fmla="*/ 452334 h 1436337"/>
              <a:gd name="connsiteX14449" fmla="*/ 8701546 w 12192000"/>
              <a:gd name="connsiteY14449" fmla="*/ 459384 h 1436337"/>
              <a:gd name="connsiteX14450" fmla="*/ 8690878 w 12192000"/>
              <a:gd name="connsiteY14450" fmla="*/ 464230 h 1436337"/>
              <a:gd name="connsiteX14451" fmla="*/ 8682953 w 12192000"/>
              <a:gd name="connsiteY14451" fmla="*/ 457181 h 1436337"/>
              <a:gd name="connsiteX14452" fmla="*/ 8693621 w 12192000"/>
              <a:gd name="connsiteY14452" fmla="*/ 452334 h 1436337"/>
              <a:gd name="connsiteX14453" fmla="*/ 268626 w 12192000"/>
              <a:gd name="connsiteY14453" fmla="*/ 452114 h 1436337"/>
              <a:gd name="connsiteX14454" fmla="*/ 276246 w 12192000"/>
              <a:gd name="connsiteY14454" fmla="*/ 458943 h 1436337"/>
              <a:gd name="connsiteX14455" fmla="*/ 266189 w 12192000"/>
              <a:gd name="connsiteY14455" fmla="*/ 463569 h 1436337"/>
              <a:gd name="connsiteX14456" fmla="*/ 258569 w 12192000"/>
              <a:gd name="connsiteY14456" fmla="*/ 456741 h 1436337"/>
              <a:gd name="connsiteX14457" fmla="*/ 268626 w 12192000"/>
              <a:gd name="connsiteY14457" fmla="*/ 452114 h 1436337"/>
              <a:gd name="connsiteX14458" fmla="*/ 7808607 w 12192000"/>
              <a:gd name="connsiteY14458" fmla="*/ 451823 h 1436337"/>
              <a:gd name="connsiteX14459" fmla="*/ 7816082 w 12192000"/>
              <a:gd name="connsiteY14459" fmla="*/ 458489 h 1436337"/>
              <a:gd name="connsiteX14460" fmla="*/ 7806101 w 12192000"/>
              <a:gd name="connsiteY14460" fmla="*/ 463135 h 1436337"/>
              <a:gd name="connsiteX14461" fmla="*/ 7798626 w 12192000"/>
              <a:gd name="connsiteY14461" fmla="*/ 456469 h 1436337"/>
              <a:gd name="connsiteX14462" fmla="*/ 7808607 w 12192000"/>
              <a:gd name="connsiteY14462" fmla="*/ 451823 h 1436337"/>
              <a:gd name="connsiteX14463" fmla="*/ 5526849 w 12192000"/>
              <a:gd name="connsiteY14463" fmla="*/ 451453 h 1436337"/>
              <a:gd name="connsiteX14464" fmla="*/ 5534468 w 12192000"/>
              <a:gd name="connsiteY14464" fmla="*/ 458282 h 1436337"/>
              <a:gd name="connsiteX14465" fmla="*/ 5524104 w 12192000"/>
              <a:gd name="connsiteY14465" fmla="*/ 462909 h 1436337"/>
              <a:gd name="connsiteX14466" fmla="*/ 5516483 w 12192000"/>
              <a:gd name="connsiteY14466" fmla="*/ 456079 h 1436337"/>
              <a:gd name="connsiteX14467" fmla="*/ 5526849 w 12192000"/>
              <a:gd name="connsiteY14467" fmla="*/ 451453 h 1436337"/>
              <a:gd name="connsiteX14468" fmla="*/ 8011780 w 12192000"/>
              <a:gd name="connsiteY14468" fmla="*/ 451013 h 1436337"/>
              <a:gd name="connsiteX14469" fmla="*/ 8019705 w 12192000"/>
              <a:gd name="connsiteY14469" fmla="*/ 457842 h 1436337"/>
              <a:gd name="connsiteX14470" fmla="*/ 8009341 w 12192000"/>
              <a:gd name="connsiteY14470" fmla="*/ 462689 h 1436337"/>
              <a:gd name="connsiteX14471" fmla="*/ 8001417 w 12192000"/>
              <a:gd name="connsiteY14471" fmla="*/ 455859 h 1436337"/>
              <a:gd name="connsiteX14472" fmla="*/ 8011780 w 12192000"/>
              <a:gd name="connsiteY14472" fmla="*/ 451013 h 1436337"/>
              <a:gd name="connsiteX14473" fmla="*/ 3730406 w 12192000"/>
              <a:gd name="connsiteY14473" fmla="*/ 450792 h 1436337"/>
              <a:gd name="connsiteX14474" fmla="*/ 3738021 w 12192000"/>
              <a:gd name="connsiteY14474" fmla="*/ 457622 h 1436337"/>
              <a:gd name="connsiteX14475" fmla="*/ 3727663 w 12192000"/>
              <a:gd name="connsiteY14475" fmla="*/ 462468 h 1436337"/>
              <a:gd name="connsiteX14476" fmla="*/ 3720034 w 12192000"/>
              <a:gd name="connsiteY14476" fmla="*/ 455639 h 1436337"/>
              <a:gd name="connsiteX14477" fmla="*/ 3730406 w 12192000"/>
              <a:gd name="connsiteY14477" fmla="*/ 450792 h 1436337"/>
              <a:gd name="connsiteX14478" fmla="*/ 11442018 w 12192000"/>
              <a:gd name="connsiteY14478" fmla="*/ 450352 h 1436337"/>
              <a:gd name="connsiteX14479" fmla="*/ 11445633 w 12192000"/>
              <a:gd name="connsiteY14479" fmla="*/ 451828 h 1436337"/>
              <a:gd name="connsiteX14480" fmla="*/ 11446171 w 12192000"/>
              <a:gd name="connsiteY14480" fmla="*/ 451288 h 1436337"/>
              <a:gd name="connsiteX14481" fmla="*/ 11452381 w 12192000"/>
              <a:gd name="connsiteY14481" fmla="*/ 450352 h 1436337"/>
              <a:gd name="connsiteX14482" fmla="*/ 11459392 w 12192000"/>
              <a:gd name="connsiteY14482" fmla="*/ 456520 h 1436337"/>
              <a:gd name="connsiteX14483" fmla="*/ 11449943 w 12192000"/>
              <a:gd name="connsiteY14483" fmla="*/ 460706 h 1436337"/>
              <a:gd name="connsiteX14484" fmla="*/ 11447155 w 12192000"/>
              <a:gd name="connsiteY14484" fmla="*/ 459592 h 1436337"/>
              <a:gd name="connsiteX14485" fmla="*/ 11446209 w 12192000"/>
              <a:gd name="connsiteY14485" fmla="*/ 460595 h 1436337"/>
              <a:gd name="connsiteX14486" fmla="*/ 11439581 w 12192000"/>
              <a:gd name="connsiteY14486" fmla="*/ 461587 h 1436337"/>
              <a:gd name="connsiteX14487" fmla="*/ 11431960 w 12192000"/>
              <a:gd name="connsiteY14487" fmla="*/ 454978 h 1436337"/>
              <a:gd name="connsiteX14488" fmla="*/ 11442018 w 12192000"/>
              <a:gd name="connsiteY14488" fmla="*/ 450352 h 1436337"/>
              <a:gd name="connsiteX14489" fmla="*/ 11330462 w 12192000"/>
              <a:gd name="connsiteY14489" fmla="*/ 450352 h 1436337"/>
              <a:gd name="connsiteX14490" fmla="*/ 11337776 w 12192000"/>
              <a:gd name="connsiteY14490" fmla="*/ 456740 h 1436337"/>
              <a:gd name="connsiteX14491" fmla="*/ 11328328 w 12192000"/>
              <a:gd name="connsiteY14491" fmla="*/ 461146 h 1436337"/>
              <a:gd name="connsiteX14492" fmla="*/ 11321012 w 12192000"/>
              <a:gd name="connsiteY14492" fmla="*/ 454758 h 1436337"/>
              <a:gd name="connsiteX14493" fmla="*/ 11330462 w 12192000"/>
              <a:gd name="connsiteY14493" fmla="*/ 450352 h 1436337"/>
              <a:gd name="connsiteX14494" fmla="*/ 10338332 w 12192000"/>
              <a:gd name="connsiteY14494" fmla="*/ 449911 h 1436337"/>
              <a:gd name="connsiteX14495" fmla="*/ 10345646 w 12192000"/>
              <a:gd name="connsiteY14495" fmla="*/ 456520 h 1436337"/>
              <a:gd name="connsiteX14496" fmla="*/ 10335892 w 12192000"/>
              <a:gd name="connsiteY14496" fmla="*/ 461146 h 1436337"/>
              <a:gd name="connsiteX14497" fmla="*/ 10328577 w 12192000"/>
              <a:gd name="connsiteY14497" fmla="*/ 454537 h 1436337"/>
              <a:gd name="connsiteX14498" fmla="*/ 10338332 w 12192000"/>
              <a:gd name="connsiteY14498" fmla="*/ 449911 h 1436337"/>
              <a:gd name="connsiteX14499" fmla="*/ 6697779 w 12192000"/>
              <a:gd name="connsiteY14499" fmla="*/ 449911 h 1436337"/>
              <a:gd name="connsiteX14500" fmla="*/ 6705095 w 12192000"/>
              <a:gd name="connsiteY14500" fmla="*/ 456300 h 1436337"/>
              <a:gd name="connsiteX14501" fmla="*/ 6695342 w 12192000"/>
              <a:gd name="connsiteY14501" fmla="*/ 460706 h 1436337"/>
              <a:gd name="connsiteX14502" fmla="*/ 6688026 w 12192000"/>
              <a:gd name="connsiteY14502" fmla="*/ 454317 h 1436337"/>
              <a:gd name="connsiteX14503" fmla="*/ 6697779 w 12192000"/>
              <a:gd name="connsiteY14503" fmla="*/ 449911 h 1436337"/>
              <a:gd name="connsiteX14504" fmla="*/ 6086043 w 12192000"/>
              <a:gd name="connsiteY14504" fmla="*/ 449911 h 1436337"/>
              <a:gd name="connsiteX14505" fmla="*/ 6093663 w 12192000"/>
              <a:gd name="connsiteY14505" fmla="*/ 456520 h 1436337"/>
              <a:gd name="connsiteX14506" fmla="*/ 6083605 w 12192000"/>
              <a:gd name="connsiteY14506" fmla="*/ 461146 h 1436337"/>
              <a:gd name="connsiteX14507" fmla="*/ 6075985 w 12192000"/>
              <a:gd name="connsiteY14507" fmla="*/ 454538 h 1436337"/>
              <a:gd name="connsiteX14508" fmla="*/ 6086043 w 12192000"/>
              <a:gd name="connsiteY14508" fmla="*/ 449911 h 1436337"/>
              <a:gd name="connsiteX14509" fmla="*/ 5770081 w 12192000"/>
              <a:gd name="connsiteY14509" fmla="*/ 449911 h 1436337"/>
              <a:gd name="connsiteX14510" fmla="*/ 5778008 w 12192000"/>
              <a:gd name="connsiteY14510" fmla="*/ 456740 h 1436337"/>
              <a:gd name="connsiteX14511" fmla="*/ 5767642 w 12192000"/>
              <a:gd name="connsiteY14511" fmla="*/ 461587 h 1436337"/>
              <a:gd name="connsiteX14512" fmla="*/ 5759717 w 12192000"/>
              <a:gd name="connsiteY14512" fmla="*/ 454758 h 1436337"/>
              <a:gd name="connsiteX14513" fmla="*/ 5770081 w 12192000"/>
              <a:gd name="connsiteY14513" fmla="*/ 449911 h 1436337"/>
              <a:gd name="connsiteX14514" fmla="*/ 7273855 w 12192000"/>
              <a:gd name="connsiteY14514" fmla="*/ 449471 h 1436337"/>
              <a:gd name="connsiteX14515" fmla="*/ 7280865 w 12192000"/>
              <a:gd name="connsiteY14515" fmla="*/ 455639 h 1436337"/>
              <a:gd name="connsiteX14516" fmla="*/ 7271721 w 12192000"/>
              <a:gd name="connsiteY14516" fmla="*/ 459824 h 1436337"/>
              <a:gd name="connsiteX14517" fmla="*/ 7264711 w 12192000"/>
              <a:gd name="connsiteY14517" fmla="*/ 453656 h 1436337"/>
              <a:gd name="connsiteX14518" fmla="*/ 7273855 w 12192000"/>
              <a:gd name="connsiteY14518" fmla="*/ 449471 h 1436337"/>
              <a:gd name="connsiteX14519" fmla="*/ 4980624 w 12192000"/>
              <a:gd name="connsiteY14519" fmla="*/ 449471 h 1436337"/>
              <a:gd name="connsiteX14520" fmla="*/ 4987940 w 12192000"/>
              <a:gd name="connsiteY14520" fmla="*/ 456079 h 1436337"/>
              <a:gd name="connsiteX14521" fmla="*/ 4977879 w 12192000"/>
              <a:gd name="connsiteY14521" fmla="*/ 460706 h 1436337"/>
              <a:gd name="connsiteX14522" fmla="*/ 4970564 w 12192000"/>
              <a:gd name="connsiteY14522" fmla="*/ 454097 h 1436337"/>
              <a:gd name="connsiteX14523" fmla="*/ 4980624 w 12192000"/>
              <a:gd name="connsiteY14523" fmla="*/ 449471 h 1436337"/>
              <a:gd name="connsiteX14524" fmla="*/ 5378726 w 12192000"/>
              <a:gd name="connsiteY14524" fmla="*/ 449030 h 1436337"/>
              <a:gd name="connsiteX14525" fmla="*/ 5386346 w 12192000"/>
              <a:gd name="connsiteY14525" fmla="*/ 455639 h 1436337"/>
              <a:gd name="connsiteX14526" fmla="*/ 5376288 w 12192000"/>
              <a:gd name="connsiteY14526" fmla="*/ 460265 h 1436337"/>
              <a:gd name="connsiteX14527" fmla="*/ 5368668 w 12192000"/>
              <a:gd name="connsiteY14527" fmla="*/ 453656 h 1436337"/>
              <a:gd name="connsiteX14528" fmla="*/ 5378726 w 12192000"/>
              <a:gd name="connsiteY14528" fmla="*/ 449030 h 1436337"/>
              <a:gd name="connsiteX14529" fmla="*/ 2003385 w 12192000"/>
              <a:gd name="connsiteY14529" fmla="*/ 448589 h 1436337"/>
              <a:gd name="connsiteX14530" fmla="*/ 2011615 w 12192000"/>
              <a:gd name="connsiteY14530" fmla="*/ 455639 h 1436337"/>
              <a:gd name="connsiteX14531" fmla="*/ 2011189 w 12192000"/>
              <a:gd name="connsiteY14531" fmla="*/ 456102 h 1436337"/>
              <a:gd name="connsiteX14532" fmla="*/ 2014336 w 12192000"/>
              <a:gd name="connsiteY14532" fmla="*/ 457401 h 1436337"/>
              <a:gd name="connsiteX14533" fmla="*/ 2015567 w 12192000"/>
              <a:gd name="connsiteY14533" fmla="*/ 460516 h 1436337"/>
              <a:gd name="connsiteX14534" fmla="*/ 2019343 w 12192000"/>
              <a:gd name="connsiteY14534" fmla="*/ 462055 h 1436337"/>
              <a:gd name="connsiteX14535" fmla="*/ 2021324 w 12192000"/>
              <a:gd name="connsiteY14535" fmla="*/ 466874 h 1436337"/>
              <a:gd name="connsiteX14536" fmla="*/ 2018308 w 12192000"/>
              <a:gd name="connsiteY14536" fmla="*/ 470027 h 1436337"/>
              <a:gd name="connsiteX14537" fmla="*/ 2023703 w 12192000"/>
              <a:gd name="connsiteY14537" fmla="*/ 472189 h 1436337"/>
              <a:gd name="connsiteX14538" fmla="*/ 2025570 w 12192000"/>
              <a:gd name="connsiteY14538" fmla="*/ 477007 h 1436337"/>
              <a:gd name="connsiteX14539" fmla="*/ 2014292 w 12192000"/>
              <a:gd name="connsiteY14539" fmla="*/ 482295 h 1436337"/>
              <a:gd name="connsiteX14540" fmla="*/ 2005759 w 12192000"/>
              <a:gd name="connsiteY14540" fmla="*/ 474805 h 1436337"/>
              <a:gd name="connsiteX14541" fmla="*/ 2008806 w 12192000"/>
              <a:gd name="connsiteY14541" fmla="*/ 471435 h 1436337"/>
              <a:gd name="connsiteX14542" fmla="*/ 2003494 w 12192000"/>
              <a:gd name="connsiteY14542" fmla="*/ 469270 h 1436337"/>
              <a:gd name="connsiteX14543" fmla="*/ 2002069 w 12192000"/>
              <a:gd name="connsiteY14543" fmla="*/ 465804 h 1436337"/>
              <a:gd name="connsiteX14544" fmla="*/ 1998792 w 12192000"/>
              <a:gd name="connsiteY14544" fmla="*/ 464451 h 1436337"/>
              <a:gd name="connsiteX14545" fmla="*/ 1996963 w 12192000"/>
              <a:gd name="connsiteY14545" fmla="*/ 459825 h 1436337"/>
              <a:gd name="connsiteX14546" fmla="*/ 1997445 w 12192000"/>
              <a:gd name="connsiteY14546" fmla="*/ 459294 h 1436337"/>
              <a:gd name="connsiteX14547" fmla="*/ 1994661 w 12192000"/>
              <a:gd name="connsiteY14547" fmla="*/ 458172 h 1436337"/>
              <a:gd name="connsiteX14548" fmla="*/ 1992718 w 12192000"/>
              <a:gd name="connsiteY14548" fmla="*/ 453656 h 1436337"/>
              <a:gd name="connsiteX14549" fmla="*/ 2003385 w 12192000"/>
              <a:gd name="connsiteY14549" fmla="*/ 448589 h 1436337"/>
              <a:gd name="connsiteX14550" fmla="*/ 10975670 w 12192000"/>
              <a:gd name="connsiteY14550" fmla="*/ 448369 h 1436337"/>
              <a:gd name="connsiteX14551" fmla="*/ 10983291 w 12192000"/>
              <a:gd name="connsiteY14551" fmla="*/ 455199 h 1436337"/>
              <a:gd name="connsiteX14552" fmla="*/ 10973233 w 12192000"/>
              <a:gd name="connsiteY14552" fmla="*/ 459825 h 1436337"/>
              <a:gd name="connsiteX14553" fmla="*/ 10965614 w 12192000"/>
              <a:gd name="connsiteY14553" fmla="*/ 452995 h 1436337"/>
              <a:gd name="connsiteX14554" fmla="*/ 10975670 w 12192000"/>
              <a:gd name="connsiteY14554" fmla="*/ 448369 h 1436337"/>
              <a:gd name="connsiteX14555" fmla="*/ 9913133 w 12192000"/>
              <a:gd name="connsiteY14555" fmla="*/ 448149 h 1436337"/>
              <a:gd name="connsiteX14556" fmla="*/ 9921362 w 12192000"/>
              <a:gd name="connsiteY14556" fmla="*/ 455198 h 1436337"/>
              <a:gd name="connsiteX14557" fmla="*/ 9910694 w 12192000"/>
              <a:gd name="connsiteY14557" fmla="*/ 460265 h 1436337"/>
              <a:gd name="connsiteX14558" fmla="*/ 9902464 w 12192000"/>
              <a:gd name="connsiteY14558" fmla="*/ 453216 h 1436337"/>
              <a:gd name="connsiteX14559" fmla="*/ 9913133 w 12192000"/>
              <a:gd name="connsiteY14559" fmla="*/ 448149 h 1436337"/>
              <a:gd name="connsiteX14560" fmla="*/ 375631 w 12192000"/>
              <a:gd name="connsiteY14560" fmla="*/ 448149 h 1436337"/>
              <a:gd name="connsiteX14561" fmla="*/ 383250 w 12192000"/>
              <a:gd name="connsiteY14561" fmla="*/ 454758 h 1436337"/>
              <a:gd name="connsiteX14562" fmla="*/ 373193 w 12192000"/>
              <a:gd name="connsiteY14562" fmla="*/ 459384 h 1436337"/>
              <a:gd name="connsiteX14563" fmla="*/ 365574 w 12192000"/>
              <a:gd name="connsiteY14563" fmla="*/ 452775 h 1436337"/>
              <a:gd name="connsiteX14564" fmla="*/ 375631 w 12192000"/>
              <a:gd name="connsiteY14564" fmla="*/ 448149 h 1436337"/>
              <a:gd name="connsiteX14565" fmla="*/ 5065679 w 12192000"/>
              <a:gd name="connsiteY14565" fmla="*/ 447929 h 1436337"/>
              <a:gd name="connsiteX14566" fmla="*/ 5072995 w 12192000"/>
              <a:gd name="connsiteY14566" fmla="*/ 454538 h 1436337"/>
              <a:gd name="connsiteX14567" fmla="*/ 5062932 w 12192000"/>
              <a:gd name="connsiteY14567" fmla="*/ 459164 h 1436337"/>
              <a:gd name="connsiteX14568" fmla="*/ 5055617 w 12192000"/>
              <a:gd name="connsiteY14568" fmla="*/ 452555 h 1436337"/>
              <a:gd name="connsiteX14569" fmla="*/ 5065679 w 12192000"/>
              <a:gd name="connsiteY14569" fmla="*/ 447929 h 1436337"/>
              <a:gd name="connsiteX14570" fmla="*/ 6868164 w 12192000"/>
              <a:gd name="connsiteY14570" fmla="*/ 447708 h 1436337"/>
              <a:gd name="connsiteX14571" fmla="*/ 6875478 w 12192000"/>
              <a:gd name="connsiteY14571" fmla="*/ 454097 h 1436337"/>
              <a:gd name="connsiteX14572" fmla="*/ 6866030 w 12192000"/>
              <a:gd name="connsiteY14572" fmla="*/ 458502 h 1436337"/>
              <a:gd name="connsiteX14573" fmla="*/ 6858714 w 12192000"/>
              <a:gd name="connsiteY14573" fmla="*/ 452114 h 1436337"/>
              <a:gd name="connsiteX14574" fmla="*/ 6868164 w 12192000"/>
              <a:gd name="connsiteY14574" fmla="*/ 447708 h 1436337"/>
              <a:gd name="connsiteX14575" fmla="*/ 7193997 w 12192000"/>
              <a:gd name="connsiteY14575" fmla="*/ 447488 h 1436337"/>
              <a:gd name="connsiteX14576" fmla="*/ 7201007 w 12192000"/>
              <a:gd name="connsiteY14576" fmla="*/ 453656 h 1436337"/>
              <a:gd name="connsiteX14577" fmla="*/ 7191864 w 12192000"/>
              <a:gd name="connsiteY14577" fmla="*/ 457842 h 1436337"/>
              <a:gd name="connsiteX14578" fmla="*/ 7184853 w 12192000"/>
              <a:gd name="connsiteY14578" fmla="*/ 451674 h 1436337"/>
              <a:gd name="connsiteX14579" fmla="*/ 7193997 w 12192000"/>
              <a:gd name="connsiteY14579" fmla="*/ 447488 h 1436337"/>
              <a:gd name="connsiteX14580" fmla="*/ 10215191 w 12192000"/>
              <a:gd name="connsiteY14580" fmla="*/ 447488 h 1436337"/>
              <a:gd name="connsiteX14581" fmla="*/ 10222811 w 12192000"/>
              <a:gd name="connsiteY14581" fmla="*/ 454097 h 1436337"/>
              <a:gd name="connsiteX14582" fmla="*/ 10212753 w 12192000"/>
              <a:gd name="connsiteY14582" fmla="*/ 458723 h 1436337"/>
              <a:gd name="connsiteX14583" fmla="*/ 10205133 w 12192000"/>
              <a:gd name="connsiteY14583" fmla="*/ 452114 h 1436337"/>
              <a:gd name="connsiteX14584" fmla="*/ 10215191 w 12192000"/>
              <a:gd name="connsiteY14584" fmla="*/ 447488 h 1436337"/>
              <a:gd name="connsiteX14585" fmla="*/ 6186018 w 12192000"/>
              <a:gd name="connsiteY14585" fmla="*/ 447488 h 1436337"/>
              <a:gd name="connsiteX14586" fmla="*/ 6193333 w 12192000"/>
              <a:gd name="connsiteY14586" fmla="*/ 453876 h 1436337"/>
              <a:gd name="connsiteX14587" fmla="*/ 6183579 w 12192000"/>
              <a:gd name="connsiteY14587" fmla="*/ 458282 h 1436337"/>
              <a:gd name="connsiteX14588" fmla="*/ 6176264 w 12192000"/>
              <a:gd name="connsiteY14588" fmla="*/ 451894 h 1436337"/>
              <a:gd name="connsiteX14589" fmla="*/ 6186018 w 12192000"/>
              <a:gd name="connsiteY14589" fmla="*/ 447488 h 1436337"/>
              <a:gd name="connsiteX14590" fmla="*/ 9272440 w 12192000"/>
              <a:gd name="connsiteY14590" fmla="*/ 447268 h 1436337"/>
              <a:gd name="connsiteX14591" fmla="*/ 9280974 w 12192000"/>
              <a:gd name="connsiteY14591" fmla="*/ 454758 h 1436337"/>
              <a:gd name="connsiteX14592" fmla="*/ 9269696 w 12192000"/>
              <a:gd name="connsiteY14592" fmla="*/ 460045 h 1436337"/>
              <a:gd name="connsiteX14593" fmla="*/ 9261161 w 12192000"/>
              <a:gd name="connsiteY14593" fmla="*/ 452555 h 1436337"/>
              <a:gd name="connsiteX14594" fmla="*/ 9272440 w 12192000"/>
              <a:gd name="connsiteY14594" fmla="*/ 447268 h 1436337"/>
              <a:gd name="connsiteX14595" fmla="*/ 663878 w 12192000"/>
              <a:gd name="connsiteY14595" fmla="*/ 447268 h 1436337"/>
              <a:gd name="connsiteX14596" fmla="*/ 671802 w 12192000"/>
              <a:gd name="connsiteY14596" fmla="*/ 454317 h 1436337"/>
              <a:gd name="connsiteX14597" fmla="*/ 661135 w 12192000"/>
              <a:gd name="connsiteY14597" fmla="*/ 459164 h 1436337"/>
              <a:gd name="connsiteX14598" fmla="*/ 653210 w 12192000"/>
              <a:gd name="connsiteY14598" fmla="*/ 452114 h 1436337"/>
              <a:gd name="connsiteX14599" fmla="*/ 663878 w 12192000"/>
              <a:gd name="connsiteY14599" fmla="*/ 447268 h 1436337"/>
              <a:gd name="connsiteX14600" fmla="*/ 4896481 w 12192000"/>
              <a:gd name="connsiteY14600" fmla="*/ 447089 h 1436337"/>
              <a:gd name="connsiteX14601" fmla="*/ 4903958 w 12192000"/>
              <a:gd name="connsiteY14601" fmla="*/ 453754 h 1436337"/>
              <a:gd name="connsiteX14602" fmla="*/ 4893975 w 12192000"/>
              <a:gd name="connsiteY14602" fmla="*/ 458400 h 1436337"/>
              <a:gd name="connsiteX14603" fmla="*/ 4886498 w 12192000"/>
              <a:gd name="connsiteY14603" fmla="*/ 451735 h 1436337"/>
              <a:gd name="connsiteX14604" fmla="*/ 4896481 w 12192000"/>
              <a:gd name="connsiteY14604" fmla="*/ 447089 h 1436337"/>
              <a:gd name="connsiteX14605" fmla="*/ 3498117 w 12192000"/>
              <a:gd name="connsiteY14605" fmla="*/ 447047 h 1436337"/>
              <a:gd name="connsiteX14606" fmla="*/ 3506049 w 12192000"/>
              <a:gd name="connsiteY14606" fmla="*/ 454097 h 1436337"/>
              <a:gd name="connsiteX14607" fmla="*/ 3495683 w 12192000"/>
              <a:gd name="connsiteY14607" fmla="*/ 458943 h 1436337"/>
              <a:gd name="connsiteX14608" fmla="*/ 3487757 w 12192000"/>
              <a:gd name="connsiteY14608" fmla="*/ 451894 h 1436337"/>
              <a:gd name="connsiteX14609" fmla="*/ 3498117 w 12192000"/>
              <a:gd name="connsiteY14609" fmla="*/ 447047 h 1436337"/>
              <a:gd name="connsiteX14610" fmla="*/ 736696 w 12192000"/>
              <a:gd name="connsiteY14610" fmla="*/ 447047 h 1436337"/>
              <a:gd name="connsiteX14611" fmla="*/ 744620 w 12192000"/>
              <a:gd name="connsiteY14611" fmla="*/ 454097 h 1436337"/>
              <a:gd name="connsiteX14612" fmla="*/ 733953 w 12192000"/>
              <a:gd name="connsiteY14612" fmla="*/ 458943 h 1436337"/>
              <a:gd name="connsiteX14613" fmla="*/ 726028 w 12192000"/>
              <a:gd name="connsiteY14613" fmla="*/ 451894 h 1436337"/>
              <a:gd name="connsiteX14614" fmla="*/ 736696 w 12192000"/>
              <a:gd name="connsiteY14614" fmla="*/ 447047 h 1436337"/>
              <a:gd name="connsiteX14615" fmla="*/ 460056 w 12192000"/>
              <a:gd name="connsiteY14615" fmla="*/ 446827 h 1436337"/>
              <a:gd name="connsiteX14616" fmla="*/ 467676 w 12192000"/>
              <a:gd name="connsiteY14616" fmla="*/ 453436 h 1436337"/>
              <a:gd name="connsiteX14617" fmla="*/ 457618 w 12192000"/>
              <a:gd name="connsiteY14617" fmla="*/ 458062 h 1436337"/>
              <a:gd name="connsiteX14618" fmla="*/ 449998 w 12192000"/>
              <a:gd name="connsiteY14618" fmla="*/ 451453 h 1436337"/>
              <a:gd name="connsiteX14619" fmla="*/ 460056 w 12192000"/>
              <a:gd name="connsiteY14619" fmla="*/ 446827 h 1436337"/>
              <a:gd name="connsiteX14620" fmla="*/ 10597413 w 12192000"/>
              <a:gd name="connsiteY14620" fmla="*/ 446607 h 1436337"/>
              <a:gd name="connsiteX14621" fmla="*/ 10604728 w 12192000"/>
              <a:gd name="connsiteY14621" fmla="*/ 453216 h 1436337"/>
              <a:gd name="connsiteX14622" fmla="*/ 10594974 w 12192000"/>
              <a:gd name="connsiteY14622" fmla="*/ 457842 h 1436337"/>
              <a:gd name="connsiteX14623" fmla="*/ 10587659 w 12192000"/>
              <a:gd name="connsiteY14623" fmla="*/ 451233 h 1436337"/>
              <a:gd name="connsiteX14624" fmla="*/ 10597413 w 12192000"/>
              <a:gd name="connsiteY14624" fmla="*/ 446607 h 1436337"/>
              <a:gd name="connsiteX14625" fmla="*/ 9866192 w 12192000"/>
              <a:gd name="connsiteY14625" fmla="*/ 446607 h 1436337"/>
              <a:gd name="connsiteX14626" fmla="*/ 9874424 w 12192000"/>
              <a:gd name="connsiteY14626" fmla="*/ 453876 h 1436337"/>
              <a:gd name="connsiteX14627" fmla="*/ 9863450 w 12192000"/>
              <a:gd name="connsiteY14627" fmla="*/ 458943 h 1436337"/>
              <a:gd name="connsiteX14628" fmla="*/ 9855220 w 12192000"/>
              <a:gd name="connsiteY14628" fmla="*/ 451673 h 1436337"/>
              <a:gd name="connsiteX14629" fmla="*/ 9866192 w 12192000"/>
              <a:gd name="connsiteY14629" fmla="*/ 446607 h 1436337"/>
              <a:gd name="connsiteX14630" fmla="*/ 7909366 w 12192000"/>
              <a:gd name="connsiteY14630" fmla="*/ 446607 h 1436337"/>
              <a:gd name="connsiteX14631" fmla="*/ 7916986 w 12192000"/>
              <a:gd name="connsiteY14631" fmla="*/ 453436 h 1436337"/>
              <a:gd name="connsiteX14632" fmla="*/ 7906928 w 12192000"/>
              <a:gd name="connsiteY14632" fmla="*/ 458062 h 1436337"/>
              <a:gd name="connsiteX14633" fmla="*/ 7899308 w 12192000"/>
              <a:gd name="connsiteY14633" fmla="*/ 451233 h 1436337"/>
              <a:gd name="connsiteX14634" fmla="*/ 7909366 w 12192000"/>
              <a:gd name="connsiteY14634" fmla="*/ 446607 h 1436337"/>
              <a:gd name="connsiteX14635" fmla="*/ 2117921 w 12192000"/>
              <a:gd name="connsiteY14635" fmla="*/ 446606 h 1436337"/>
              <a:gd name="connsiteX14636" fmla="*/ 2126455 w 12192000"/>
              <a:gd name="connsiteY14636" fmla="*/ 454096 h 1436337"/>
              <a:gd name="connsiteX14637" fmla="*/ 2115178 w 12192000"/>
              <a:gd name="connsiteY14637" fmla="*/ 459384 h 1436337"/>
              <a:gd name="connsiteX14638" fmla="*/ 2106644 w 12192000"/>
              <a:gd name="connsiteY14638" fmla="*/ 451894 h 1436337"/>
              <a:gd name="connsiteX14639" fmla="*/ 2117921 w 12192000"/>
              <a:gd name="connsiteY14639" fmla="*/ 446606 h 1436337"/>
              <a:gd name="connsiteX14640" fmla="*/ 593804 w 12192000"/>
              <a:gd name="connsiteY14640" fmla="*/ 446166 h 1436337"/>
              <a:gd name="connsiteX14641" fmla="*/ 601728 w 12192000"/>
              <a:gd name="connsiteY14641" fmla="*/ 452995 h 1436337"/>
              <a:gd name="connsiteX14642" fmla="*/ 591366 w 12192000"/>
              <a:gd name="connsiteY14642" fmla="*/ 457842 h 1436337"/>
              <a:gd name="connsiteX14643" fmla="*/ 583441 w 12192000"/>
              <a:gd name="connsiteY14643" fmla="*/ 451013 h 1436337"/>
              <a:gd name="connsiteX14644" fmla="*/ 593804 w 12192000"/>
              <a:gd name="connsiteY14644" fmla="*/ 446166 h 1436337"/>
              <a:gd name="connsiteX14645" fmla="*/ 1729125 w 12192000"/>
              <a:gd name="connsiteY14645" fmla="*/ 445726 h 1436337"/>
              <a:gd name="connsiteX14646" fmla="*/ 1737049 w 12192000"/>
              <a:gd name="connsiteY14646" fmla="*/ 452555 h 1436337"/>
              <a:gd name="connsiteX14647" fmla="*/ 1726687 w 12192000"/>
              <a:gd name="connsiteY14647" fmla="*/ 457402 h 1436337"/>
              <a:gd name="connsiteX14648" fmla="*/ 1718762 w 12192000"/>
              <a:gd name="connsiteY14648" fmla="*/ 450572 h 1436337"/>
              <a:gd name="connsiteX14649" fmla="*/ 1729125 w 12192000"/>
              <a:gd name="connsiteY14649" fmla="*/ 445726 h 1436337"/>
              <a:gd name="connsiteX14650" fmla="*/ 525864 w 12192000"/>
              <a:gd name="connsiteY14650" fmla="*/ 445726 h 1436337"/>
              <a:gd name="connsiteX14651" fmla="*/ 533483 w 12192000"/>
              <a:gd name="connsiteY14651" fmla="*/ 452555 h 1436337"/>
              <a:gd name="connsiteX14652" fmla="*/ 523425 w 12192000"/>
              <a:gd name="connsiteY14652" fmla="*/ 457181 h 1436337"/>
              <a:gd name="connsiteX14653" fmla="*/ 515805 w 12192000"/>
              <a:gd name="connsiteY14653" fmla="*/ 450352 h 1436337"/>
              <a:gd name="connsiteX14654" fmla="*/ 525864 w 12192000"/>
              <a:gd name="connsiteY14654" fmla="*/ 445726 h 1436337"/>
              <a:gd name="connsiteX14655" fmla="*/ 3101268 w 12192000"/>
              <a:gd name="connsiteY14655" fmla="*/ 445725 h 1436337"/>
              <a:gd name="connsiteX14656" fmla="*/ 3109498 w 12192000"/>
              <a:gd name="connsiteY14656" fmla="*/ 452995 h 1436337"/>
              <a:gd name="connsiteX14657" fmla="*/ 3098529 w 12192000"/>
              <a:gd name="connsiteY14657" fmla="*/ 458062 h 1436337"/>
              <a:gd name="connsiteX14658" fmla="*/ 3090295 w 12192000"/>
              <a:gd name="connsiteY14658" fmla="*/ 450792 h 1436337"/>
              <a:gd name="connsiteX14659" fmla="*/ 3101268 w 12192000"/>
              <a:gd name="connsiteY14659" fmla="*/ 445725 h 1436337"/>
              <a:gd name="connsiteX14660" fmla="*/ 4391899 w 12192000"/>
              <a:gd name="connsiteY14660" fmla="*/ 445505 h 1436337"/>
              <a:gd name="connsiteX14661" fmla="*/ 4399525 w 12192000"/>
              <a:gd name="connsiteY14661" fmla="*/ 452335 h 1436337"/>
              <a:gd name="connsiteX14662" fmla="*/ 4389466 w 12192000"/>
              <a:gd name="connsiteY14662" fmla="*/ 456961 h 1436337"/>
              <a:gd name="connsiteX14663" fmla="*/ 4381843 w 12192000"/>
              <a:gd name="connsiteY14663" fmla="*/ 450132 h 1436337"/>
              <a:gd name="connsiteX14664" fmla="*/ 4391899 w 12192000"/>
              <a:gd name="connsiteY14664" fmla="*/ 445505 h 1436337"/>
              <a:gd name="connsiteX14665" fmla="*/ 5984849 w 12192000"/>
              <a:gd name="connsiteY14665" fmla="*/ 445285 h 1436337"/>
              <a:gd name="connsiteX14666" fmla="*/ 5992469 w 12192000"/>
              <a:gd name="connsiteY14666" fmla="*/ 451894 h 1436337"/>
              <a:gd name="connsiteX14667" fmla="*/ 5982410 w 12192000"/>
              <a:gd name="connsiteY14667" fmla="*/ 456520 h 1436337"/>
              <a:gd name="connsiteX14668" fmla="*/ 5974790 w 12192000"/>
              <a:gd name="connsiteY14668" fmla="*/ 449911 h 1436337"/>
              <a:gd name="connsiteX14669" fmla="*/ 5984849 w 12192000"/>
              <a:gd name="connsiteY14669" fmla="*/ 445285 h 1436337"/>
              <a:gd name="connsiteX14670" fmla="*/ 11473109 w 12192000"/>
              <a:gd name="connsiteY14670" fmla="*/ 445065 h 1436337"/>
              <a:gd name="connsiteX14671" fmla="*/ 11481033 w 12192000"/>
              <a:gd name="connsiteY14671" fmla="*/ 452114 h 1436337"/>
              <a:gd name="connsiteX14672" fmla="*/ 11470365 w 12192000"/>
              <a:gd name="connsiteY14672" fmla="*/ 456960 h 1436337"/>
              <a:gd name="connsiteX14673" fmla="*/ 11462440 w 12192000"/>
              <a:gd name="connsiteY14673" fmla="*/ 449911 h 1436337"/>
              <a:gd name="connsiteX14674" fmla="*/ 11473109 w 12192000"/>
              <a:gd name="connsiteY14674" fmla="*/ 445065 h 1436337"/>
              <a:gd name="connsiteX14675" fmla="*/ 8393696 w 12192000"/>
              <a:gd name="connsiteY14675" fmla="*/ 445065 h 1436337"/>
              <a:gd name="connsiteX14676" fmla="*/ 8401621 w 12192000"/>
              <a:gd name="connsiteY14676" fmla="*/ 452114 h 1436337"/>
              <a:gd name="connsiteX14677" fmla="*/ 8390952 w 12192000"/>
              <a:gd name="connsiteY14677" fmla="*/ 456960 h 1436337"/>
              <a:gd name="connsiteX14678" fmla="*/ 8383029 w 12192000"/>
              <a:gd name="connsiteY14678" fmla="*/ 449911 h 1436337"/>
              <a:gd name="connsiteX14679" fmla="*/ 8393696 w 12192000"/>
              <a:gd name="connsiteY14679" fmla="*/ 445065 h 1436337"/>
              <a:gd name="connsiteX14680" fmla="*/ 1817208 w 12192000"/>
              <a:gd name="connsiteY14680" fmla="*/ 444845 h 1436337"/>
              <a:gd name="connsiteX14681" fmla="*/ 1825132 w 12192000"/>
              <a:gd name="connsiteY14681" fmla="*/ 451674 h 1436337"/>
              <a:gd name="connsiteX14682" fmla="*/ 1814769 w 12192000"/>
              <a:gd name="connsiteY14682" fmla="*/ 456520 h 1436337"/>
              <a:gd name="connsiteX14683" fmla="*/ 1806845 w 12192000"/>
              <a:gd name="connsiteY14683" fmla="*/ 449691 h 1436337"/>
              <a:gd name="connsiteX14684" fmla="*/ 1817208 w 12192000"/>
              <a:gd name="connsiteY14684" fmla="*/ 444845 h 1436337"/>
              <a:gd name="connsiteX14685" fmla="*/ 479666 w 12192000"/>
              <a:gd name="connsiteY14685" fmla="*/ 444424 h 1436337"/>
              <a:gd name="connsiteX14686" fmla="*/ 487189 w 12192000"/>
              <a:gd name="connsiteY14686" fmla="*/ 450872 h 1436337"/>
              <a:gd name="connsiteX14687" fmla="*/ 477258 w 12192000"/>
              <a:gd name="connsiteY14687" fmla="*/ 455300 h 1436337"/>
              <a:gd name="connsiteX14688" fmla="*/ 469734 w 12192000"/>
              <a:gd name="connsiteY14688" fmla="*/ 448853 h 1436337"/>
              <a:gd name="connsiteX14689" fmla="*/ 479666 w 12192000"/>
              <a:gd name="connsiteY14689" fmla="*/ 444424 h 1436337"/>
              <a:gd name="connsiteX14690" fmla="*/ 7611271 w 12192000"/>
              <a:gd name="connsiteY14690" fmla="*/ 444404 h 1436337"/>
              <a:gd name="connsiteX14691" fmla="*/ 7618585 w 12192000"/>
              <a:gd name="connsiteY14691" fmla="*/ 450792 h 1436337"/>
              <a:gd name="connsiteX14692" fmla="*/ 7609136 w 12192000"/>
              <a:gd name="connsiteY14692" fmla="*/ 455198 h 1436337"/>
              <a:gd name="connsiteX14693" fmla="*/ 7601821 w 12192000"/>
              <a:gd name="connsiteY14693" fmla="*/ 448810 h 1436337"/>
              <a:gd name="connsiteX14694" fmla="*/ 7611271 w 12192000"/>
              <a:gd name="connsiteY14694" fmla="*/ 444404 h 1436337"/>
              <a:gd name="connsiteX14695" fmla="*/ 4605318 w 12192000"/>
              <a:gd name="connsiteY14695" fmla="*/ 444404 h 1436337"/>
              <a:gd name="connsiteX14696" fmla="*/ 4612941 w 12192000"/>
              <a:gd name="connsiteY14696" fmla="*/ 451013 h 1436337"/>
              <a:gd name="connsiteX14697" fmla="*/ 4602878 w 12192000"/>
              <a:gd name="connsiteY14697" fmla="*/ 455639 h 1436337"/>
              <a:gd name="connsiteX14698" fmla="*/ 4595260 w 12192000"/>
              <a:gd name="connsiteY14698" fmla="*/ 449030 h 1436337"/>
              <a:gd name="connsiteX14699" fmla="*/ 4605318 w 12192000"/>
              <a:gd name="connsiteY14699" fmla="*/ 444404 h 1436337"/>
              <a:gd name="connsiteX14700" fmla="*/ 9959767 w 12192000"/>
              <a:gd name="connsiteY14700" fmla="*/ 443743 h 1436337"/>
              <a:gd name="connsiteX14701" fmla="*/ 9967692 w 12192000"/>
              <a:gd name="connsiteY14701" fmla="*/ 450792 h 1436337"/>
              <a:gd name="connsiteX14702" fmla="*/ 9957023 w 12192000"/>
              <a:gd name="connsiteY14702" fmla="*/ 455639 h 1436337"/>
              <a:gd name="connsiteX14703" fmla="*/ 9949100 w 12192000"/>
              <a:gd name="connsiteY14703" fmla="*/ 448589 h 1436337"/>
              <a:gd name="connsiteX14704" fmla="*/ 9959767 w 12192000"/>
              <a:gd name="connsiteY14704" fmla="*/ 443743 h 1436337"/>
              <a:gd name="connsiteX14705" fmla="*/ 11493530 w 12192000"/>
              <a:gd name="connsiteY14705" fmla="*/ 443523 h 1436337"/>
              <a:gd name="connsiteX14706" fmla="*/ 11501454 w 12192000"/>
              <a:gd name="connsiteY14706" fmla="*/ 450352 h 1436337"/>
              <a:gd name="connsiteX14707" fmla="*/ 11491092 w 12192000"/>
              <a:gd name="connsiteY14707" fmla="*/ 455199 h 1436337"/>
              <a:gd name="connsiteX14708" fmla="*/ 11483166 w 12192000"/>
              <a:gd name="connsiteY14708" fmla="*/ 448369 h 1436337"/>
              <a:gd name="connsiteX14709" fmla="*/ 11493530 w 12192000"/>
              <a:gd name="connsiteY14709" fmla="*/ 443523 h 1436337"/>
              <a:gd name="connsiteX14710" fmla="*/ 9715317 w 12192000"/>
              <a:gd name="connsiteY14710" fmla="*/ 443302 h 1436337"/>
              <a:gd name="connsiteX14711" fmla="*/ 9723852 w 12192000"/>
              <a:gd name="connsiteY14711" fmla="*/ 451012 h 1436337"/>
              <a:gd name="connsiteX14712" fmla="*/ 9712269 w 12192000"/>
              <a:gd name="connsiteY14712" fmla="*/ 456299 h 1436337"/>
              <a:gd name="connsiteX14713" fmla="*/ 9703734 w 12192000"/>
              <a:gd name="connsiteY14713" fmla="*/ 448589 h 1436337"/>
              <a:gd name="connsiteX14714" fmla="*/ 9715317 w 12192000"/>
              <a:gd name="connsiteY14714" fmla="*/ 443302 h 1436337"/>
              <a:gd name="connsiteX14715" fmla="*/ 7355237 w 12192000"/>
              <a:gd name="connsiteY14715" fmla="*/ 443302 h 1436337"/>
              <a:gd name="connsiteX14716" fmla="*/ 7362247 w 12192000"/>
              <a:gd name="connsiteY14716" fmla="*/ 449470 h 1436337"/>
              <a:gd name="connsiteX14717" fmla="*/ 7353103 w 12192000"/>
              <a:gd name="connsiteY14717" fmla="*/ 453656 h 1436337"/>
              <a:gd name="connsiteX14718" fmla="*/ 7346093 w 12192000"/>
              <a:gd name="connsiteY14718" fmla="*/ 447488 h 1436337"/>
              <a:gd name="connsiteX14719" fmla="*/ 7355237 w 12192000"/>
              <a:gd name="connsiteY14719" fmla="*/ 443302 h 1436337"/>
              <a:gd name="connsiteX14720" fmla="*/ 6615670 w 12192000"/>
              <a:gd name="connsiteY14720" fmla="*/ 443181 h 1436337"/>
              <a:gd name="connsiteX14721" fmla="*/ 6622893 w 12192000"/>
              <a:gd name="connsiteY14721" fmla="*/ 449593 h 1436337"/>
              <a:gd name="connsiteX14722" fmla="*/ 6613262 w 12192000"/>
              <a:gd name="connsiteY14722" fmla="*/ 454056 h 1436337"/>
              <a:gd name="connsiteX14723" fmla="*/ 6606039 w 12192000"/>
              <a:gd name="connsiteY14723" fmla="*/ 447644 h 1436337"/>
              <a:gd name="connsiteX14724" fmla="*/ 6615670 w 12192000"/>
              <a:gd name="connsiteY14724" fmla="*/ 443181 h 1436337"/>
              <a:gd name="connsiteX14725" fmla="*/ 5879692 w 12192000"/>
              <a:gd name="connsiteY14725" fmla="*/ 442862 h 1436337"/>
              <a:gd name="connsiteX14726" fmla="*/ 5887312 w 12192000"/>
              <a:gd name="connsiteY14726" fmla="*/ 449691 h 1436337"/>
              <a:gd name="connsiteX14727" fmla="*/ 5876948 w 12192000"/>
              <a:gd name="connsiteY14727" fmla="*/ 454317 h 1436337"/>
              <a:gd name="connsiteX14728" fmla="*/ 5869329 w 12192000"/>
              <a:gd name="connsiteY14728" fmla="*/ 447488 h 1436337"/>
              <a:gd name="connsiteX14729" fmla="*/ 5879692 w 12192000"/>
              <a:gd name="connsiteY14729" fmla="*/ 442862 h 1436337"/>
              <a:gd name="connsiteX14730" fmla="*/ 7703930 w 12192000"/>
              <a:gd name="connsiteY14730" fmla="*/ 442642 h 1436337"/>
              <a:gd name="connsiteX14731" fmla="*/ 7711245 w 12192000"/>
              <a:gd name="connsiteY14731" fmla="*/ 449030 h 1436337"/>
              <a:gd name="connsiteX14732" fmla="*/ 7701491 w 12192000"/>
              <a:gd name="connsiteY14732" fmla="*/ 453436 h 1436337"/>
              <a:gd name="connsiteX14733" fmla="*/ 7694176 w 12192000"/>
              <a:gd name="connsiteY14733" fmla="*/ 447047 h 1436337"/>
              <a:gd name="connsiteX14734" fmla="*/ 7703930 w 12192000"/>
              <a:gd name="connsiteY14734" fmla="*/ 442642 h 1436337"/>
              <a:gd name="connsiteX14735" fmla="*/ 5151646 w 12192000"/>
              <a:gd name="connsiteY14735" fmla="*/ 442642 h 1436337"/>
              <a:gd name="connsiteX14736" fmla="*/ 5158963 w 12192000"/>
              <a:gd name="connsiteY14736" fmla="*/ 449250 h 1436337"/>
              <a:gd name="connsiteX14737" fmla="*/ 5148904 w 12192000"/>
              <a:gd name="connsiteY14737" fmla="*/ 453876 h 1436337"/>
              <a:gd name="connsiteX14738" fmla="*/ 5141586 w 12192000"/>
              <a:gd name="connsiteY14738" fmla="*/ 447268 h 1436337"/>
              <a:gd name="connsiteX14739" fmla="*/ 5151646 w 12192000"/>
              <a:gd name="connsiteY14739" fmla="*/ 442642 h 1436337"/>
              <a:gd name="connsiteX14740" fmla="*/ 11535897 w 12192000"/>
              <a:gd name="connsiteY14740" fmla="*/ 441981 h 1436337"/>
              <a:gd name="connsiteX14741" fmla="*/ 11542907 w 12192000"/>
              <a:gd name="connsiteY14741" fmla="*/ 448149 h 1436337"/>
              <a:gd name="connsiteX14742" fmla="*/ 11533457 w 12192000"/>
              <a:gd name="connsiteY14742" fmla="*/ 452334 h 1436337"/>
              <a:gd name="connsiteX14743" fmla="*/ 11526448 w 12192000"/>
              <a:gd name="connsiteY14743" fmla="*/ 446166 h 1436337"/>
              <a:gd name="connsiteX14744" fmla="*/ 11535897 w 12192000"/>
              <a:gd name="connsiteY14744" fmla="*/ 441981 h 1436337"/>
              <a:gd name="connsiteX14745" fmla="*/ 11376486 w 12192000"/>
              <a:gd name="connsiteY14745" fmla="*/ 441981 h 1436337"/>
              <a:gd name="connsiteX14746" fmla="*/ 11383801 w 12192000"/>
              <a:gd name="connsiteY14746" fmla="*/ 448589 h 1436337"/>
              <a:gd name="connsiteX14747" fmla="*/ 11383378 w 12192000"/>
              <a:gd name="connsiteY14747" fmla="*/ 449044 h 1436337"/>
              <a:gd name="connsiteX14748" fmla="*/ 11386278 w 12192000"/>
              <a:gd name="connsiteY14748" fmla="*/ 450242 h 1436337"/>
              <a:gd name="connsiteX14749" fmla="*/ 11388068 w 12192000"/>
              <a:gd name="connsiteY14749" fmla="*/ 454758 h 1436337"/>
              <a:gd name="connsiteX14750" fmla="*/ 11377705 w 12192000"/>
              <a:gd name="connsiteY14750" fmla="*/ 459604 h 1436337"/>
              <a:gd name="connsiteX14751" fmla="*/ 11375003 w 12192000"/>
              <a:gd name="connsiteY14751" fmla="*/ 458488 h 1436337"/>
              <a:gd name="connsiteX14752" fmla="*/ 11374467 w 12192000"/>
              <a:gd name="connsiteY14752" fmla="*/ 459054 h 1436337"/>
              <a:gd name="connsiteX14753" fmla="*/ 11368256 w 12192000"/>
              <a:gd name="connsiteY14753" fmla="*/ 459824 h 1436337"/>
              <a:gd name="connsiteX14754" fmla="*/ 11361246 w 12192000"/>
              <a:gd name="connsiteY14754" fmla="*/ 453656 h 1436337"/>
              <a:gd name="connsiteX14755" fmla="*/ 11364599 w 12192000"/>
              <a:gd name="connsiteY14755" fmla="*/ 450242 h 1436337"/>
              <a:gd name="connsiteX14756" fmla="*/ 11367869 w 12192000"/>
              <a:gd name="connsiteY14756" fmla="*/ 449828 h 1436337"/>
              <a:gd name="connsiteX14757" fmla="*/ 11366731 w 12192000"/>
              <a:gd name="connsiteY14757" fmla="*/ 446607 h 1436337"/>
              <a:gd name="connsiteX14758" fmla="*/ 11376486 w 12192000"/>
              <a:gd name="connsiteY14758" fmla="*/ 441981 h 1436337"/>
              <a:gd name="connsiteX14759" fmla="*/ 5616778 w 12192000"/>
              <a:gd name="connsiteY14759" fmla="*/ 441540 h 1436337"/>
              <a:gd name="connsiteX14760" fmla="*/ 5624400 w 12192000"/>
              <a:gd name="connsiteY14760" fmla="*/ 448369 h 1436337"/>
              <a:gd name="connsiteX14761" fmla="*/ 5614035 w 12192000"/>
              <a:gd name="connsiteY14761" fmla="*/ 452995 h 1436337"/>
              <a:gd name="connsiteX14762" fmla="*/ 5606412 w 12192000"/>
              <a:gd name="connsiteY14762" fmla="*/ 446166 h 1436337"/>
              <a:gd name="connsiteX14763" fmla="*/ 5616778 w 12192000"/>
              <a:gd name="connsiteY14763" fmla="*/ 441540 h 1436337"/>
              <a:gd name="connsiteX14764" fmla="*/ 6533187 w 12192000"/>
              <a:gd name="connsiteY14764" fmla="*/ 441099 h 1436337"/>
              <a:gd name="connsiteX14765" fmla="*/ 6540502 w 12192000"/>
              <a:gd name="connsiteY14765" fmla="*/ 447488 h 1436337"/>
              <a:gd name="connsiteX14766" fmla="*/ 6530748 w 12192000"/>
              <a:gd name="connsiteY14766" fmla="*/ 451894 h 1436337"/>
              <a:gd name="connsiteX14767" fmla="*/ 6523433 w 12192000"/>
              <a:gd name="connsiteY14767" fmla="*/ 445505 h 1436337"/>
              <a:gd name="connsiteX14768" fmla="*/ 6533187 w 12192000"/>
              <a:gd name="connsiteY14768" fmla="*/ 441099 h 1436337"/>
              <a:gd name="connsiteX14769" fmla="*/ 1374941 w 12192000"/>
              <a:gd name="connsiteY14769" fmla="*/ 440879 h 1436337"/>
              <a:gd name="connsiteX14770" fmla="*/ 1382865 w 12192000"/>
              <a:gd name="connsiteY14770" fmla="*/ 447929 h 1436337"/>
              <a:gd name="connsiteX14771" fmla="*/ 1372198 w 12192000"/>
              <a:gd name="connsiteY14771" fmla="*/ 452775 h 1436337"/>
              <a:gd name="connsiteX14772" fmla="*/ 1364274 w 12192000"/>
              <a:gd name="connsiteY14772" fmla="*/ 445726 h 1436337"/>
              <a:gd name="connsiteX14773" fmla="*/ 1374941 w 12192000"/>
              <a:gd name="connsiteY14773" fmla="*/ 440879 h 1436337"/>
              <a:gd name="connsiteX14774" fmla="*/ 9818644 w 12192000"/>
              <a:gd name="connsiteY14774" fmla="*/ 440659 h 1436337"/>
              <a:gd name="connsiteX14775" fmla="*/ 9827179 w 12192000"/>
              <a:gd name="connsiteY14775" fmla="*/ 448149 h 1436337"/>
              <a:gd name="connsiteX14776" fmla="*/ 9815900 w 12192000"/>
              <a:gd name="connsiteY14776" fmla="*/ 453216 h 1436337"/>
              <a:gd name="connsiteX14777" fmla="*/ 9807368 w 12192000"/>
              <a:gd name="connsiteY14777" fmla="*/ 445725 h 1436337"/>
              <a:gd name="connsiteX14778" fmla="*/ 9818644 w 12192000"/>
              <a:gd name="connsiteY14778" fmla="*/ 440659 h 1436337"/>
              <a:gd name="connsiteX14779" fmla="*/ 10828757 w 12192000"/>
              <a:gd name="connsiteY14779" fmla="*/ 440438 h 1436337"/>
              <a:gd name="connsiteX14780" fmla="*/ 10836377 w 12192000"/>
              <a:gd name="connsiteY14780" fmla="*/ 447047 h 1436337"/>
              <a:gd name="connsiteX14781" fmla="*/ 10826318 w 12192000"/>
              <a:gd name="connsiteY14781" fmla="*/ 451673 h 1436337"/>
              <a:gd name="connsiteX14782" fmla="*/ 10818699 w 12192000"/>
              <a:gd name="connsiteY14782" fmla="*/ 445065 h 1436337"/>
              <a:gd name="connsiteX14783" fmla="*/ 10828757 w 12192000"/>
              <a:gd name="connsiteY14783" fmla="*/ 440438 h 1436337"/>
              <a:gd name="connsiteX14784" fmla="*/ 4813563 w 12192000"/>
              <a:gd name="connsiteY14784" fmla="*/ 440438 h 1436337"/>
              <a:gd name="connsiteX14785" fmla="*/ 4820880 w 12192000"/>
              <a:gd name="connsiteY14785" fmla="*/ 447048 h 1436337"/>
              <a:gd name="connsiteX14786" fmla="*/ 4811125 w 12192000"/>
              <a:gd name="connsiteY14786" fmla="*/ 451674 h 1436337"/>
              <a:gd name="connsiteX14787" fmla="*/ 4803806 w 12192000"/>
              <a:gd name="connsiteY14787" fmla="*/ 445065 h 1436337"/>
              <a:gd name="connsiteX14788" fmla="*/ 4813563 w 12192000"/>
              <a:gd name="connsiteY14788" fmla="*/ 440438 h 1436337"/>
              <a:gd name="connsiteX14789" fmla="*/ 11221647 w 12192000"/>
              <a:gd name="connsiteY14789" fmla="*/ 440218 h 1436337"/>
              <a:gd name="connsiteX14790" fmla="*/ 11229266 w 12192000"/>
              <a:gd name="connsiteY14790" fmla="*/ 447048 h 1436337"/>
              <a:gd name="connsiteX14791" fmla="*/ 11218903 w 12192000"/>
              <a:gd name="connsiteY14791" fmla="*/ 451894 h 1436337"/>
              <a:gd name="connsiteX14792" fmla="*/ 11211283 w 12192000"/>
              <a:gd name="connsiteY14792" fmla="*/ 445065 h 1436337"/>
              <a:gd name="connsiteX14793" fmla="*/ 11221647 w 12192000"/>
              <a:gd name="connsiteY14793" fmla="*/ 440218 h 1436337"/>
              <a:gd name="connsiteX14794" fmla="*/ 7522878 w 12192000"/>
              <a:gd name="connsiteY14794" fmla="*/ 440218 h 1436337"/>
              <a:gd name="connsiteX14795" fmla="*/ 7529888 w 12192000"/>
              <a:gd name="connsiteY14795" fmla="*/ 446386 h 1436337"/>
              <a:gd name="connsiteX14796" fmla="*/ 7520440 w 12192000"/>
              <a:gd name="connsiteY14796" fmla="*/ 450792 h 1436337"/>
              <a:gd name="connsiteX14797" fmla="*/ 7513429 w 12192000"/>
              <a:gd name="connsiteY14797" fmla="*/ 444624 h 1436337"/>
              <a:gd name="connsiteX14798" fmla="*/ 7522878 w 12192000"/>
              <a:gd name="connsiteY14798" fmla="*/ 440218 h 1436337"/>
              <a:gd name="connsiteX14799" fmla="*/ 4305941 w 12192000"/>
              <a:gd name="connsiteY14799" fmla="*/ 439998 h 1436337"/>
              <a:gd name="connsiteX14800" fmla="*/ 4313555 w 12192000"/>
              <a:gd name="connsiteY14800" fmla="*/ 446827 h 1436337"/>
              <a:gd name="connsiteX14801" fmla="*/ 4303508 w 12192000"/>
              <a:gd name="connsiteY14801" fmla="*/ 451453 h 1436337"/>
              <a:gd name="connsiteX14802" fmla="*/ 4295882 w 12192000"/>
              <a:gd name="connsiteY14802" fmla="*/ 444624 h 1436337"/>
              <a:gd name="connsiteX14803" fmla="*/ 4305941 w 12192000"/>
              <a:gd name="connsiteY14803" fmla="*/ 439998 h 1436337"/>
              <a:gd name="connsiteX14804" fmla="*/ 3645033 w 12192000"/>
              <a:gd name="connsiteY14804" fmla="*/ 439998 h 1436337"/>
              <a:gd name="connsiteX14805" fmla="*/ 3652662 w 12192000"/>
              <a:gd name="connsiteY14805" fmla="*/ 446827 h 1436337"/>
              <a:gd name="connsiteX14806" fmla="*/ 3642287 w 12192000"/>
              <a:gd name="connsiteY14806" fmla="*/ 451674 h 1436337"/>
              <a:gd name="connsiteX14807" fmla="*/ 3634666 w 12192000"/>
              <a:gd name="connsiteY14807" fmla="*/ 444845 h 1436337"/>
              <a:gd name="connsiteX14808" fmla="*/ 3645033 w 12192000"/>
              <a:gd name="connsiteY14808" fmla="*/ 439998 h 1436337"/>
              <a:gd name="connsiteX14809" fmla="*/ 6450280 w 12192000"/>
              <a:gd name="connsiteY14809" fmla="*/ 439778 h 1436337"/>
              <a:gd name="connsiteX14810" fmla="*/ 6457596 w 12192000"/>
              <a:gd name="connsiteY14810" fmla="*/ 446166 h 1436337"/>
              <a:gd name="connsiteX14811" fmla="*/ 6447842 w 12192000"/>
              <a:gd name="connsiteY14811" fmla="*/ 450572 h 1436337"/>
              <a:gd name="connsiteX14812" fmla="*/ 6440527 w 12192000"/>
              <a:gd name="connsiteY14812" fmla="*/ 444184 h 1436337"/>
              <a:gd name="connsiteX14813" fmla="*/ 6450280 w 12192000"/>
              <a:gd name="connsiteY14813" fmla="*/ 439778 h 1436337"/>
              <a:gd name="connsiteX14814" fmla="*/ 580495 w 12192000"/>
              <a:gd name="connsiteY14814" fmla="*/ 439557 h 1436337"/>
              <a:gd name="connsiteX14815" fmla="*/ 587810 w 12192000"/>
              <a:gd name="connsiteY14815" fmla="*/ 445946 h 1436337"/>
              <a:gd name="connsiteX14816" fmla="*/ 578056 w 12192000"/>
              <a:gd name="connsiteY14816" fmla="*/ 450352 h 1436337"/>
              <a:gd name="connsiteX14817" fmla="*/ 570742 w 12192000"/>
              <a:gd name="connsiteY14817" fmla="*/ 443963 h 1436337"/>
              <a:gd name="connsiteX14818" fmla="*/ 580495 w 12192000"/>
              <a:gd name="connsiteY14818" fmla="*/ 439557 h 1436337"/>
              <a:gd name="connsiteX14819" fmla="*/ 9139241 w 12192000"/>
              <a:gd name="connsiteY14819" fmla="*/ 439337 h 1436337"/>
              <a:gd name="connsiteX14820" fmla="*/ 9147471 w 12192000"/>
              <a:gd name="connsiteY14820" fmla="*/ 446607 h 1436337"/>
              <a:gd name="connsiteX14821" fmla="*/ 9136192 w 12192000"/>
              <a:gd name="connsiteY14821" fmla="*/ 451674 h 1436337"/>
              <a:gd name="connsiteX14822" fmla="*/ 9127963 w 12192000"/>
              <a:gd name="connsiteY14822" fmla="*/ 444404 h 1436337"/>
              <a:gd name="connsiteX14823" fmla="*/ 9139241 w 12192000"/>
              <a:gd name="connsiteY14823" fmla="*/ 439337 h 1436337"/>
              <a:gd name="connsiteX14824" fmla="*/ 9514757 w 12192000"/>
              <a:gd name="connsiteY14824" fmla="*/ 439337 h 1436337"/>
              <a:gd name="connsiteX14825" fmla="*/ 9523292 w 12192000"/>
              <a:gd name="connsiteY14825" fmla="*/ 447047 h 1436337"/>
              <a:gd name="connsiteX14826" fmla="*/ 9511709 w 12192000"/>
              <a:gd name="connsiteY14826" fmla="*/ 452334 h 1436337"/>
              <a:gd name="connsiteX14827" fmla="*/ 9503174 w 12192000"/>
              <a:gd name="connsiteY14827" fmla="*/ 444624 h 1436337"/>
              <a:gd name="connsiteX14828" fmla="*/ 9514757 w 12192000"/>
              <a:gd name="connsiteY14828" fmla="*/ 439337 h 1436337"/>
              <a:gd name="connsiteX14829" fmla="*/ 2847956 w 12192000"/>
              <a:gd name="connsiteY14829" fmla="*/ 439117 h 1436337"/>
              <a:gd name="connsiteX14830" fmla="*/ 2856184 w 12192000"/>
              <a:gd name="connsiteY14830" fmla="*/ 446387 h 1436337"/>
              <a:gd name="connsiteX14831" fmla="*/ 2845217 w 12192000"/>
              <a:gd name="connsiteY14831" fmla="*/ 451453 h 1436337"/>
              <a:gd name="connsiteX14832" fmla="*/ 2836984 w 12192000"/>
              <a:gd name="connsiteY14832" fmla="*/ 444184 h 1436337"/>
              <a:gd name="connsiteX14833" fmla="*/ 2847956 w 12192000"/>
              <a:gd name="connsiteY14833" fmla="*/ 439117 h 1436337"/>
              <a:gd name="connsiteX14834" fmla="*/ 545699 w 12192000"/>
              <a:gd name="connsiteY14834" fmla="*/ 439117 h 1436337"/>
              <a:gd name="connsiteX14835" fmla="*/ 553319 w 12192000"/>
              <a:gd name="connsiteY14835" fmla="*/ 445725 h 1436337"/>
              <a:gd name="connsiteX14836" fmla="*/ 543262 w 12192000"/>
              <a:gd name="connsiteY14836" fmla="*/ 450352 h 1436337"/>
              <a:gd name="connsiteX14837" fmla="*/ 535642 w 12192000"/>
              <a:gd name="connsiteY14837" fmla="*/ 443743 h 1436337"/>
              <a:gd name="connsiteX14838" fmla="*/ 545699 w 12192000"/>
              <a:gd name="connsiteY14838" fmla="*/ 439117 h 1436337"/>
              <a:gd name="connsiteX14839" fmla="*/ 5467439 w 12192000"/>
              <a:gd name="connsiteY14839" fmla="*/ 438897 h 1436337"/>
              <a:gd name="connsiteX14840" fmla="*/ 5475060 w 12192000"/>
              <a:gd name="connsiteY14840" fmla="*/ 445505 h 1436337"/>
              <a:gd name="connsiteX14841" fmla="*/ 5465000 w 12192000"/>
              <a:gd name="connsiteY14841" fmla="*/ 450132 h 1436337"/>
              <a:gd name="connsiteX14842" fmla="*/ 5457378 w 12192000"/>
              <a:gd name="connsiteY14842" fmla="*/ 443523 h 1436337"/>
              <a:gd name="connsiteX14843" fmla="*/ 5467439 w 12192000"/>
              <a:gd name="connsiteY14843" fmla="*/ 438897 h 1436337"/>
              <a:gd name="connsiteX14844" fmla="*/ 563402 w 12192000"/>
              <a:gd name="connsiteY14844" fmla="*/ 438897 h 1436337"/>
              <a:gd name="connsiteX14845" fmla="*/ 570716 w 12192000"/>
              <a:gd name="connsiteY14845" fmla="*/ 445505 h 1436337"/>
              <a:gd name="connsiteX14846" fmla="*/ 560964 w 12192000"/>
              <a:gd name="connsiteY14846" fmla="*/ 450132 h 1436337"/>
              <a:gd name="connsiteX14847" fmla="*/ 553649 w 12192000"/>
              <a:gd name="connsiteY14847" fmla="*/ 443523 h 1436337"/>
              <a:gd name="connsiteX14848" fmla="*/ 563402 w 12192000"/>
              <a:gd name="connsiteY14848" fmla="*/ 438897 h 1436337"/>
              <a:gd name="connsiteX14849" fmla="*/ 2312071 w 12192000"/>
              <a:gd name="connsiteY14849" fmla="*/ 438676 h 1436337"/>
              <a:gd name="connsiteX14850" fmla="*/ 2320605 w 12192000"/>
              <a:gd name="connsiteY14850" fmla="*/ 446166 h 1436337"/>
              <a:gd name="connsiteX14851" fmla="*/ 2309328 w 12192000"/>
              <a:gd name="connsiteY14851" fmla="*/ 451453 h 1436337"/>
              <a:gd name="connsiteX14852" fmla="*/ 2300794 w 12192000"/>
              <a:gd name="connsiteY14852" fmla="*/ 443963 h 1436337"/>
              <a:gd name="connsiteX14853" fmla="*/ 2312071 w 12192000"/>
              <a:gd name="connsiteY14853" fmla="*/ 438676 h 1436337"/>
              <a:gd name="connsiteX14854" fmla="*/ 1099086 w 12192000"/>
              <a:gd name="connsiteY14854" fmla="*/ 438456 h 1436337"/>
              <a:gd name="connsiteX14855" fmla="*/ 1107316 w 12192000"/>
              <a:gd name="connsiteY14855" fmla="*/ 445505 h 1436337"/>
              <a:gd name="connsiteX14856" fmla="*/ 1096649 w 12192000"/>
              <a:gd name="connsiteY14856" fmla="*/ 450352 h 1436337"/>
              <a:gd name="connsiteX14857" fmla="*/ 1088419 w 12192000"/>
              <a:gd name="connsiteY14857" fmla="*/ 443302 h 1436337"/>
              <a:gd name="connsiteX14858" fmla="*/ 1099086 w 12192000"/>
              <a:gd name="connsiteY14858" fmla="*/ 438456 h 1436337"/>
              <a:gd name="connsiteX14859" fmla="*/ 10005338 w 12192000"/>
              <a:gd name="connsiteY14859" fmla="*/ 438169 h 1436337"/>
              <a:gd name="connsiteX14860" fmla="*/ 10013065 w 12192000"/>
              <a:gd name="connsiteY14860" fmla="*/ 445086 h 1436337"/>
              <a:gd name="connsiteX14861" fmla="*/ 10002737 w 12192000"/>
              <a:gd name="connsiteY14861" fmla="*/ 449914 h 1436337"/>
              <a:gd name="connsiteX14862" fmla="*/ 9995008 w 12192000"/>
              <a:gd name="connsiteY14862" fmla="*/ 442998 h 1436337"/>
              <a:gd name="connsiteX14863" fmla="*/ 10005338 w 12192000"/>
              <a:gd name="connsiteY14863" fmla="*/ 438169 h 1436337"/>
              <a:gd name="connsiteX14864" fmla="*/ 11291446 w 12192000"/>
              <a:gd name="connsiteY14864" fmla="*/ 437575 h 1436337"/>
              <a:gd name="connsiteX14865" fmla="*/ 11298457 w 12192000"/>
              <a:gd name="connsiteY14865" fmla="*/ 443743 h 1436337"/>
              <a:gd name="connsiteX14866" fmla="*/ 11289008 w 12192000"/>
              <a:gd name="connsiteY14866" fmla="*/ 447929 h 1436337"/>
              <a:gd name="connsiteX14867" fmla="*/ 11281998 w 12192000"/>
              <a:gd name="connsiteY14867" fmla="*/ 441760 h 1436337"/>
              <a:gd name="connsiteX14868" fmla="*/ 11291446 w 12192000"/>
              <a:gd name="connsiteY14868" fmla="*/ 437575 h 1436337"/>
              <a:gd name="connsiteX14869" fmla="*/ 7116272 w 12192000"/>
              <a:gd name="connsiteY14869" fmla="*/ 437355 h 1436337"/>
              <a:gd name="connsiteX14870" fmla="*/ 7123283 w 12192000"/>
              <a:gd name="connsiteY14870" fmla="*/ 443523 h 1436337"/>
              <a:gd name="connsiteX14871" fmla="*/ 7114139 w 12192000"/>
              <a:gd name="connsiteY14871" fmla="*/ 447708 h 1436337"/>
              <a:gd name="connsiteX14872" fmla="*/ 7107128 w 12192000"/>
              <a:gd name="connsiteY14872" fmla="*/ 441540 h 1436337"/>
              <a:gd name="connsiteX14873" fmla="*/ 7116272 w 12192000"/>
              <a:gd name="connsiteY14873" fmla="*/ 437355 h 1436337"/>
              <a:gd name="connsiteX14874" fmla="*/ 6367680 w 12192000"/>
              <a:gd name="connsiteY14874" fmla="*/ 437134 h 1436337"/>
              <a:gd name="connsiteX14875" fmla="*/ 6374995 w 12192000"/>
              <a:gd name="connsiteY14875" fmla="*/ 443523 h 1436337"/>
              <a:gd name="connsiteX14876" fmla="*/ 6365241 w 12192000"/>
              <a:gd name="connsiteY14876" fmla="*/ 447929 h 1436337"/>
              <a:gd name="connsiteX14877" fmla="*/ 6357926 w 12192000"/>
              <a:gd name="connsiteY14877" fmla="*/ 441540 h 1436337"/>
              <a:gd name="connsiteX14878" fmla="*/ 6367680 w 12192000"/>
              <a:gd name="connsiteY14878" fmla="*/ 437134 h 1436337"/>
              <a:gd name="connsiteX14879" fmla="*/ 9768962 w 12192000"/>
              <a:gd name="connsiteY14879" fmla="*/ 436914 h 1436337"/>
              <a:gd name="connsiteX14880" fmla="*/ 9777496 w 12192000"/>
              <a:gd name="connsiteY14880" fmla="*/ 444404 h 1436337"/>
              <a:gd name="connsiteX14881" fmla="*/ 9766218 w 12192000"/>
              <a:gd name="connsiteY14881" fmla="*/ 449691 h 1436337"/>
              <a:gd name="connsiteX14882" fmla="*/ 9757683 w 12192000"/>
              <a:gd name="connsiteY14882" fmla="*/ 442201 h 1436337"/>
              <a:gd name="connsiteX14883" fmla="*/ 9768962 w 12192000"/>
              <a:gd name="connsiteY14883" fmla="*/ 436914 h 1436337"/>
              <a:gd name="connsiteX14884" fmla="*/ 1643481 w 12192000"/>
              <a:gd name="connsiteY14884" fmla="*/ 436693 h 1436337"/>
              <a:gd name="connsiteX14885" fmla="*/ 1651405 w 12192000"/>
              <a:gd name="connsiteY14885" fmla="*/ 443522 h 1436337"/>
              <a:gd name="connsiteX14886" fmla="*/ 1641042 w 12192000"/>
              <a:gd name="connsiteY14886" fmla="*/ 448369 h 1436337"/>
              <a:gd name="connsiteX14887" fmla="*/ 1633119 w 12192000"/>
              <a:gd name="connsiteY14887" fmla="*/ 441540 h 1436337"/>
              <a:gd name="connsiteX14888" fmla="*/ 1643481 w 12192000"/>
              <a:gd name="connsiteY14888" fmla="*/ 436693 h 1436337"/>
              <a:gd name="connsiteX14889" fmla="*/ 5793128 w 12192000"/>
              <a:gd name="connsiteY14889" fmla="*/ 436253 h 1436337"/>
              <a:gd name="connsiteX14890" fmla="*/ 5800749 w 12192000"/>
              <a:gd name="connsiteY14890" fmla="*/ 443082 h 1436337"/>
              <a:gd name="connsiteX14891" fmla="*/ 5790385 w 12192000"/>
              <a:gd name="connsiteY14891" fmla="*/ 447708 h 1436337"/>
              <a:gd name="connsiteX14892" fmla="*/ 5783532 w 12192000"/>
              <a:gd name="connsiteY14892" fmla="*/ 440879 h 1436337"/>
              <a:gd name="connsiteX14893" fmla="*/ 5793128 w 12192000"/>
              <a:gd name="connsiteY14893" fmla="*/ 436253 h 1436337"/>
              <a:gd name="connsiteX14894" fmla="*/ 8104744 w 12192000"/>
              <a:gd name="connsiteY14894" fmla="*/ 436253 h 1436337"/>
              <a:gd name="connsiteX14895" fmla="*/ 8112670 w 12192000"/>
              <a:gd name="connsiteY14895" fmla="*/ 443082 h 1436337"/>
              <a:gd name="connsiteX14896" fmla="*/ 8102306 w 12192000"/>
              <a:gd name="connsiteY14896" fmla="*/ 447929 h 1436337"/>
              <a:gd name="connsiteX14897" fmla="*/ 8094381 w 12192000"/>
              <a:gd name="connsiteY14897" fmla="*/ 441099 h 1436337"/>
              <a:gd name="connsiteX14898" fmla="*/ 8104744 w 12192000"/>
              <a:gd name="connsiteY14898" fmla="*/ 436253 h 1436337"/>
              <a:gd name="connsiteX14899" fmla="*/ 2000360 w 12192000"/>
              <a:gd name="connsiteY14899" fmla="*/ 436253 h 1436337"/>
              <a:gd name="connsiteX14900" fmla="*/ 2008285 w 12192000"/>
              <a:gd name="connsiteY14900" fmla="*/ 443302 h 1436337"/>
              <a:gd name="connsiteX14901" fmla="*/ 1997618 w 12192000"/>
              <a:gd name="connsiteY14901" fmla="*/ 448149 h 1436337"/>
              <a:gd name="connsiteX14902" fmla="*/ 1989693 w 12192000"/>
              <a:gd name="connsiteY14902" fmla="*/ 441099 h 1436337"/>
              <a:gd name="connsiteX14903" fmla="*/ 2000360 w 12192000"/>
              <a:gd name="connsiteY14903" fmla="*/ 436253 h 1436337"/>
              <a:gd name="connsiteX14904" fmla="*/ 5705796 w 12192000"/>
              <a:gd name="connsiteY14904" fmla="*/ 436033 h 1436337"/>
              <a:gd name="connsiteX14905" fmla="*/ 5713415 w 12192000"/>
              <a:gd name="connsiteY14905" fmla="*/ 442862 h 1436337"/>
              <a:gd name="connsiteX14906" fmla="*/ 5703053 w 12192000"/>
              <a:gd name="connsiteY14906" fmla="*/ 447488 h 1436337"/>
              <a:gd name="connsiteX14907" fmla="*/ 5695429 w 12192000"/>
              <a:gd name="connsiteY14907" fmla="*/ 440659 h 1436337"/>
              <a:gd name="connsiteX14908" fmla="*/ 5705796 w 12192000"/>
              <a:gd name="connsiteY14908" fmla="*/ 436033 h 1436337"/>
              <a:gd name="connsiteX14909" fmla="*/ 2216367 w 12192000"/>
              <a:gd name="connsiteY14909" fmla="*/ 436032 h 1436337"/>
              <a:gd name="connsiteX14910" fmla="*/ 2224901 w 12192000"/>
              <a:gd name="connsiteY14910" fmla="*/ 443522 h 1436337"/>
              <a:gd name="connsiteX14911" fmla="*/ 2213624 w 12192000"/>
              <a:gd name="connsiteY14911" fmla="*/ 448810 h 1436337"/>
              <a:gd name="connsiteX14912" fmla="*/ 2205090 w 12192000"/>
              <a:gd name="connsiteY14912" fmla="*/ 441320 h 1436337"/>
              <a:gd name="connsiteX14913" fmla="*/ 2216367 w 12192000"/>
              <a:gd name="connsiteY14913" fmla="*/ 436032 h 1436337"/>
              <a:gd name="connsiteX14914" fmla="*/ 4220282 w 12192000"/>
              <a:gd name="connsiteY14914" fmla="*/ 435812 h 1436337"/>
              <a:gd name="connsiteX14915" fmla="*/ 4227895 w 12192000"/>
              <a:gd name="connsiteY14915" fmla="*/ 442642 h 1436337"/>
              <a:gd name="connsiteX14916" fmla="*/ 4217837 w 12192000"/>
              <a:gd name="connsiteY14916" fmla="*/ 447268 h 1436337"/>
              <a:gd name="connsiteX14917" fmla="*/ 4210213 w 12192000"/>
              <a:gd name="connsiteY14917" fmla="*/ 440438 h 1436337"/>
              <a:gd name="connsiteX14918" fmla="*/ 4220282 w 12192000"/>
              <a:gd name="connsiteY14918" fmla="*/ 435812 h 1436337"/>
              <a:gd name="connsiteX14919" fmla="*/ 6104330 w 12192000"/>
              <a:gd name="connsiteY14919" fmla="*/ 435372 h 1436337"/>
              <a:gd name="connsiteX14920" fmla="*/ 6111646 w 12192000"/>
              <a:gd name="connsiteY14920" fmla="*/ 441760 h 1436337"/>
              <a:gd name="connsiteX14921" fmla="*/ 6101892 w 12192000"/>
              <a:gd name="connsiteY14921" fmla="*/ 446166 h 1436337"/>
              <a:gd name="connsiteX14922" fmla="*/ 6094577 w 12192000"/>
              <a:gd name="connsiteY14922" fmla="*/ 439778 h 1436337"/>
              <a:gd name="connsiteX14923" fmla="*/ 6104330 w 12192000"/>
              <a:gd name="connsiteY14923" fmla="*/ 435372 h 1436337"/>
              <a:gd name="connsiteX14924" fmla="*/ 5238228 w 12192000"/>
              <a:gd name="connsiteY14924" fmla="*/ 435372 h 1436337"/>
              <a:gd name="connsiteX14925" fmla="*/ 5245542 w 12192000"/>
              <a:gd name="connsiteY14925" fmla="*/ 441981 h 1436337"/>
              <a:gd name="connsiteX14926" fmla="*/ 5235481 w 12192000"/>
              <a:gd name="connsiteY14926" fmla="*/ 446607 h 1436337"/>
              <a:gd name="connsiteX14927" fmla="*/ 5228165 w 12192000"/>
              <a:gd name="connsiteY14927" fmla="*/ 439998 h 1436337"/>
              <a:gd name="connsiteX14928" fmla="*/ 5238228 w 12192000"/>
              <a:gd name="connsiteY14928" fmla="*/ 435372 h 1436337"/>
              <a:gd name="connsiteX14929" fmla="*/ 11271329 w 12192000"/>
              <a:gd name="connsiteY14929" fmla="*/ 434931 h 1436337"/>
              <a:gd name="connsiteX14930" fmla="*/ 11278340 w 12192000"/>
              <a:gd name="connsiteY14930" fmla="*/ 441099 h 1436337"/>
              <a:gd name="connsiteX14931" fmla="*/ 11268891 w 12192000"/>
              <a:gd name="connsiteY14931" fmla="*/ 445505 h 1436337"/>
              <a:gd name="connsiteX14932" fmla="*/ 11261880 w 12192000"/>
              <a:gd name="connsiteY14932" fmla="*/ 439337 h 1436337"/>
              <a:gd name="connsiteX14933" fmla="*/ 11271329 w 12192000"/>
              <a:gd name="connsiteY14933" fmla="*/ 434931 h 1436337"/>
              <a:gd name="connsiteX14934" fmla="*/ 8487575 w 12192000"/>
              <a:gd name="connsiteY14934" fmla="*/ 434931 h 1436337"/>
              <a:gd name="connsiteX14935" fmla="*/ 8495499 w 12192000"/>
              <a:gd name="connsiteY14935" fmla="*/ 441980 h 1436337"/>
              <a:gd name="connsiteX14936" fmla="*/ 8484832 w 12192000"/>
              <a:gd name="connsiteY14936" fmla="*/ 446827 h 1436337"/>
              <a:gd name="connsiteX14937" fmla="*/ 8476907 w 12192000"/>
              <a:gd name="connsiteY14937" fmla="*/ 439778 h 1436337"/>
              <a:gd name="connsiteX14938" fmla="*/ 8487575 w 12192000"/>
              <a:gd name="connsiteY14938" fmla="*/ 434931 h 1436337"/>
              <a:gd name="connsiteX14939" fmla="*/ 6004051 w 12192000"/>
              <a:gd name="connsiteY14939" fmla="*/ 434931 h 1436337"/>
              <a:gd name="connsiteX14940" fmla="*/ 6011671 w 12192000"/>
              <a:gd name="connsiteY14940" fmla="*/ 441540 h 1436337"/>
              <a:gd name="connsiteX14941" fmla="*/ 6001613 w 12192000"/>
              <a:gd name="connsiteY14941" fmla="*/ 446166 h 1436337"/>
              <a:gd name="connsiteX14942" fmla="*/ 5993993 w 12192000"/>
              <a:gd name="connsiteY14942" fmla="*/ 439557 h 1436337"/>
              <a:gd name="connsiteX14943" fmla="*/ 6004051 w 12192000"/>
              <a:gd name="connsiteY14943" fmla="*/ 434931 h 1436337"/>
              <a:gd name="connsiteX14944" fmla="*/ 3960254 w 12192000"/>
              <a:gd name="connsiteY14944" fmla="*/ 434711 h 1436337"/>
              <a:gd name="connsiteX14945" fmla="*/ 3967875 w 12192000"/>
              <a:gd name="connsiteY14945" fmla="*/ 441540 h 1436337"/>
              <a:gd name="connsiteX14946" fmla="*/ 3957811 w 12192000"/>
              <a:gd name="connsiteY14946" fmla="*/ 446166 h 1436337"/>
              <a:gd name="connsiteX14947" fmla="*/ 3950193 w 12192000"/>
              <a:gd name="connsiteY14947" fmla="*/ 439337 h 1436337"/>
              <a:gd name="connsiteX14948" fmla="*/ 3960254 w 12192000"/>
              <a:gd name="connsiteY14948" fmla="*/ 434711 h 1436337"/>
              <a:gd name="connsiteX14949" fmla="*/ 7800858 w 12192000"/>
              <a:gd name="connsiteY14949" fmla="*/ 434491 h 1436337"/>
              <a:gd name="connsiteX14950" fmla="*/ 7808172 w 12192000"/>
              <a:gd name="connsiteY14950" fmla="*/ 441099 h 1436337"/>
              <a:gd name="connsiteX14951" fmla="*/ 7798419 w 12192000"/>
              <a:gd name="connsiteY14951" fmla="*/ 445725 h 1436337"/>
              <a:gd name="connsiteX14952" fmla="*/ 7791104 w 12192000"/>
              <a:gd name="connsiteY14952" fmla="*/ 439117 h 1436337"/>
              <a:gd name="connsiteX14953" fmla="*/ 7800858 w 12192000"/>
              <a:gd name="connsiteY14953" fmla="*/ 434491 h 1436337"/>
              <a:gd name="connsiteX14954" fmla="*/ 1907424 w 12192000"/>
              <a:gd name="connsiteY14954" fmla="*/ 434491 h 1436337"/>
              <a:gd name="connsiteX14955" fmla="*/ 1915349 w 12192000"/>
              <a:gd name="connsiteY14955" fmla="*/ 441320 h 1436337"/>
              <a:gd name="connsiteX14956" fmla="*/ 1904986 w 12192000"/>
              <a:gd name="connsiteY14956" fmla="*/ 446166 h 1436337"/>
              <a:gd name="connsiteX14957" fmla="*/ 1897062 w 12192000"/>
              <a:gd name="connsiteY14957" fmla="*/ 439337 h 1436337"/>
              <a:gd name="connsiteX14958" fmla="*/ 1907424 w 12192000"/>
              <a:gd name="connsiteY14958" fmla="*/ 434491 h 1436337"/>
              <a:gd name="connsiteX14959" fmla="*/ 10256035 w 12192000"/>
              <a:gd name="connsiteY14959" fmla="*/ 434270 h 1436337"/>
              <a:gd name="connsiteX14960" fmla="*/ 10263350 w 12192000"/>
              <a:gd name="connsiteY14960" fmla="*/ 440879 h 1436337"/>
              <a:gd name="connsiteX14961" fmla="*/ 10253596 w 12192000"/>
              <a:gd name="connsiteY14961" fmla="*/ 445505 h 1436337"/>
              <a:gd name="connsiteX14962" fmla="*/ 10246281 w 12192000"/>
              <a:gd name="connsiteY14962" fmla="*/ 438896 h 1436337"/>
              <a:gd name="connsiteX14963" fmla="*/ 10256035 w 12192000"/>
              <a:gd name="connsiteY14963" fmla="*/ 434270 h 1436337"/>
              <a:gd name="connsiteX14964" fmla="*/ 9616560 w 12192000"/>
              <a:gd name="connsiteY14964" fmla="*/ 434270 h 1436337"/>
              <a:gd name="connsiteX14965" fmla="*/ 9625095 w 12192000"/>
              <a:gd name="connsiteY14965" fmla="*/ 441981 h 1436337"/>
              <a:gd name="connsiteX14966" fmla="*/ 9613513 w 12192000"/>
              <a:gd name="connsiteY14966" fmla="*/ 447268 h 1436337"/>
              <a:gd name="connsiteX14967" fmla="*/ 9604978 w 12192000"/>
              <a:gd name="connsiteY14967" fmla="*/ 439557 h 1436337"/>
              <a:gd name="connsiteX14968" fmla="*/ 9616560 w 12192000"/>
              <a:gd name="connsiteY14968" fmla="*/ 434270 h 1436337"/>
              <a:gd name="connsiteX14969" fmla="*/ 11425558 w 12192000"/>
              <a:gd name="connsiteY14969" fmla="*/ 434050 h 1436337"/>
              <a:gd name="connsiteX14970" fmla="*/ 11433180 w 12192000"/>
              <a:gd name="connsiteY14970" fmla="*/ 440879 h 1436337"/>
              <a:gd name="connsiteX14971" fmla="*/ 11423121 w 12192000"/>
              <a:gd name="connsiteY14971" fmla="*/ 445505 h 1436337"/>
              <a:gd name="connsiteX14972" fmla="*/ 11415501 w 12192000"/>
              <a:gd name="connsiteY14972" fmla="*/ 438676 h 1436337"/>
              <a:gd name="connsiteX14973" fmla="*/ 11425558 w 12192000"/>
              <a:gd name="connsiteY14973" fmla="*/ 434050 h 1436337"/>
              <a:gd name="connsiteX14974" fmla="*/ 4047128 w 12192000"/>
              <a:gd name="connsiteY14974" fmla="*/ 434050 h 1436337"/>
              <a:gd name="connsiteX14975" fmla="*/ 4054741 w 12192000"/>
              <a:gd name="connsiteY14975" fmla="*/ 440879 h 1436337"/>
              <a:gd name="connsiteX14976" fmla="*/ 4044691 w 12192000"/>
              <a:gd name="connsiteY14976" fmla="*/ 445505 h 1436337"/>
              <a:gd name="connsiteX14977" fmla="*/ 4037090 w 12192000"/>
              <a:gd name="connsiteY14977" fmla="*/ 438676 h 1436337"/>
              <a:gd name="connsiteX14978" fmla="*/ 4047128 w 12192000"/>
              <a:gd name="connsiteY14978" fmla="*/ 434050 h 1436337"/>
              <a:gd name="connsiteX14979" fmla="*/ 6955337 w 12192000"/>
              <a:gd name="connsiteY14979" fmla="*/ 434050 h 1436337"/>
              <a:gd name="connsiteX14980" fmla="*/ 6962348 w 12192000"/>
              <a:gd name="connsiteY14980" fmla="*/ 440218 h 1436337"/>
              <a:gd name="connsiteX14981" fmla="*/ 6952899 w 12192000"/>
              <a:gd name="connsiteY14981" fmla="*/ 444624 h 1436337"/>
              <a:gd name="connsiteX14982" fmla="*/ 6945889 w 12192000"/>
              <a:gd name="connsiteY14982" fmla="*/ 438456 h 1436337"/>
              <a:gd name="connsiteX14983" fmla="*/ 6955337 w 12192000"/>
              <a:gd name="connsiteY14983" fmla="*/ 434050 h 1436337"/>
              <a:gd name="connsiteX14984" fmla="*/ 4133704 w 12192000"/>
              <a:gd name="connsiteY14984" fmla="*/ 433830 h 1436337"/>
              <a:gd name="connsiteX14985" fmla="*/ 4141312 w 12192000"/>
              <a:gd name="connsiteY14985" fmla="*/ 440659 h 1436337"/>
              <a:gd name="connsiteX14986" fmla="*/ 4131257 w 12192000"/>
              <a:gd name="connsiteY14986" fmla="*/ 445285 h 1436337"/>
              <a:gd name="connsiteX14987" fmla="*/ 4123639 w 12192000"/>
              <a:gd name="connsiteY14987" fmla="*/ 438456 h 1436337"/>
              <a:gd name="connsiteX14988" fmla="*/ 4133704 w 12192000"/>
              <a:gd name="connsiteY14988" fmla="*/ 433830 h 1436337"/>
              <a:gd name="connsiteX14989" fmla="*/ 3873673 w 12192000"/>
              <a:gd name="connsiteY14989" fmla="*/ 433609 h 1436337"/>
              <a:gd name="connsiteX14990" fmla="*/ 3881299 w 12192000"/>
              <a:gd name="connsiteY14990" fmla="*/ 440438 h 1436337"/>
              <a:gd name="connsiteX14991" fmla="*/ 3871236 w 12192000"/>
              <a:gd name="connsiteY14991" fmla="*/ 445065 h 1436337"/>
              <a:gd name="connsiteX14992" fmla="*/ 3863611 w 12192000"/>
              <a:gd name="connsiteY14992" fmla="*/ 438235 h 1436337"/>
              <a:gd name="connsiteX14993" fmla="*/ 3873673 w 12192000"/>
              <a:gd name="connsiteY14993" fmla="*/ 433609 h 1436337"/>
              <a:gd name="connsiteX14994" fmla="*/ 3260691 w 12192000"/>
              <a:gd name="connsiteY14994" fmla="*/ 433609 h 1436337"/>
              <a:gd name="connsiteX14995" fmla="*/ 3268616 w 12192000"/>
              <a:gd name="connsiteY14995" fmla="*/ 440658 h 1436337"/>
              <a:gd name="connsiteX14996" fmla="*/ 3257948 w 12192000"/>
              <a:gd name="connsiteY14996" fmla="*/ 445505 h 1436337"/>
              <a:gd name="connsiteX14997" fmla="*/ 3250023 w 12192000"/>
              <a:gd name="connsiteY14997" fmla="*/ 438456 h 1436337"/>
              <a:gd name="connsiteX14998" fmla="*/ 3260691 w 12192000"/>
              <a:gd name="connsiteY14998" fmla="*/ 433609 h 1436337"/>
              <a:gd name="connsiteX14999" fmla="*/ 8791157 w 12192000"/>
              <a:gd name="connsiteY14999" fmla="*/ 433389 h 1436337"/>
              <a:gd name="connsiteX15000" fmla="*/ 8799082 w 12192000"/>
              <a:gd name="connsiteY15000" fmla="*/ 440438 h 1436337"/>
              <a:gd name="connsiteX15001" fmla="*/ 8788414 w 12192000"/>
              <a:gd name="connsiteY15001" fmla="*/ 445285 h 1436337"/>
              <a:gd name="connsiteX15002" fmla="*/ 8780489 w 12192000"/>
              <a:gd name="connsiteY15002" fmla="*/ 438236 h 1436337"/>
              <a:gd name="connsiteX15003" fmla="*/ 8791157 w 12192000"/>
              <a:gd name="connsiteY15003" fmla="*/ 433389 h 1436337"/>
              <a:gd name="connsiteX15004" fmla="*/ 10049378 w 12192000"/>
              <a:gd name="connsiteY15004" fmla="*/ 432728 h 1436337"/>
              <a:gd name="connsiteX15005" fmla="*/ 10057000 w 12192000"/>
              <a:gd name="connsiteY15005" fmla="*/ 439558 h 1436337"/>
              <a:gd name="connsiteX15006" fmla="*/ 10046637 w 12192000"/>
              <a:gd name="connsiteY15006" fmla="*/ 444184 h 1436337"/>
              <a:gd name="connsiteX15007" fmla="*/ 10039016 w 12192000"/>
              <a:gd name="connsiteY15007" fmla="*/ 437355 h 1436337"/>
              <a:gd name="connsiteX15008" fmla="*/ 10049378 w 12192000"/>
              <a:gd name="connsiteY15008" fmla="*/ 432728 h 1436337"/>
              <a:gd name="connsiteX15009" fmla="*/ 6285549 w 12192000"/>
              <a:gd name="connsiteY15009" fmla="*/ 432707 h 1436337"/>
              <a:gd name="connsiteX15010" fmla="*/ 6292772 w 12192000"/>
              <a:gd name="connsiteY15010" fmla="*/ 439120 h 1436337"/>
              <a:gd name="connsiteX15011" fmla="*/ 6283141 w 12192000"/>
              <a:gd name="connsiteY15011" fmla="*/ 443583 h 1436337"/>
              <a:gd name="connsiteX15012" fmla="*/ 6275918 w 12192000"/>
              <a:gd name="connsiteY15012" fmla="*/ 437170 h 1436337"/>
              <a:gd name="connsiteX15013" fmla="*/ 6285549 w 12192000"/>
              <a:gd name="connsiteY15013" fmla="*/ 432707 h 1436337"/>
              <a:gd name="connsiteX15014" fmla="*/ 11405137 w 12192000"/>
              <a:gd name="connsiteY15014" fmla="*/ 432508 h 1436337"/>
              <a:gd name="connsiteX15015" fmla="*/ 11413062 w 12192000"/>
              <a:gd name="connsiteY15015" fmla="*/ 439337 h 1436337"/>
              <a:gd name="connsiteX15016" fmla="*/ 11402699 w 12192000"/>
              <a:gd name="connsiteY15016" fmla="*/ 444184 h 1436337"/>
              <a:gd name="connsiteX15017" fmla="*/ 11394774 w 12192000"/>
              <a:gd name="connsiteY15017" fmla="*/ 437355 h 1436337"/>
              <a:gd name="connsiteX15018" fmla="*/ 11405137 w 12192000"/>
              <a:gd name="connsiteY15018" fmla="*/ 432508 h 1436337"/>
              <a:gd name="connsiteX15019" fmla="*/ 5900723 w 12192000"/>
              <a:gd name="connsiteY15019" fmla="*/ 432508 h 1436337"/>
              <a:gd name="connsiteX15020" fmla="*/ 5908343 w 12192000"/>
              <a:gd name="connsiteY15020" fmla="*/ 439117 h 1436337"/>
              <a:gd name="connsiteX15021" fmla="*/ 5898285 w 12192000"/>
              <a:gd name="connsiteY15021" fmla="*/ 443743 h 1436337"/>
              <a:gd name="connsiteX15022" fmla="*/ 5890665 w 12192000"/>
              <a:gd name="connsiteY15022" fmla="*/ 437134 h 1436337"/>
              <a:gd name="connsiteX15023" fmla="*/ 5900723 w 12192000"/>
              <a:gd name="connsiteY15023" fmla="*/ 432508 h 1436337"/>
              <a:gd name="connsiteX15024" fmla="*/ 4522406 w 12192000"/>
              <a:gd name="connsiteY15024" fmla="*/ 432288 h 1436337"/>
              <a:gd name="connsiteX15025" fmla="*/ 4530024 w 12192000"/>
              <a:gd name="connsiteY15025" fmla="*/ 438896 h 1436337"/>
              <a:gd name="connsiteX15026" fmla="*/ 4519967 w 12192000"/>
              <a:gd name="connsiteY15026" fmla="*/ 443522 h 1436337"/>
              <a:gd name="connsiteX15027" fmla="*/ 4512346 w 12192000"/>
              <a:gd name="connsiteY15027" fmla="*/ 436914 h 1436337"/>
              <a:gd name="connsiteX15028" fmla="*/ 4522406 w 12192000"/>
              <a:gd name="connsiteY15028" fmla="*/ 432288 h 1436337"/>
              <a:gd name="connsiteX15029" fmla="*/ 11068635 w 12192000"/>
              <a:gd name="connsiteY15029" fmla="*/ 431847 h 1436337"/>
              <a:gd name="connsiteX15030" fmla="*/ 11076256 w 12192000"/>
              <a:gd name="connsiteY15030" fmla="*/ 438676 h 1436337"/>
              <a:gd name="connsiteX15031" fmla="*/ 11066197 w 12192000"/>
              <a:gd name="connsiteY15031" fmla="*/ 443302 h 1436337"/>
              <a:gd name="connsiteX15032" fmla="*/ 11058578 w 12192000"/>
              <a:gd name="connsiteY15032" fmla="*/ 436473 h 1436337"/>
              <a:gd name="connsiteX15033" fmla="*/ 11068635 w 12192000"/>
              <a:gd name="connsiteY15033" fmla="*/ 431847 h 1436337"/>
              <a:gd name="connsiteX15034" fmla="*/ 10686720 w 12192000"/>
              <a:gd name="connsiteY15034" fmla="*/ 431847 h 1436337"/>
              <a:gd name="connsiteX15035" fmla="*/ 10694035 w 12192000"/>
              <a:gd name="connsiteY15035" fmla="*/ 438456 h 1436337"/>
              <a:gd name="connsiteX15036" fmla="*/ 10684281 w 12192000"/>
              <a:gd name="connsiteY15036" fmla="*/ 443082 h 1436337"/>
              <a:gd name="connsiteX15037" fmla="*/ 10676966 w 12192000"/>
              <a:gd name="connsiteY15037" fmla="*/ 436473 h 1436337"/>
              <a:gd name="connsiteX15038" fmla="*/ 10686720 w 12192000"/>
              <a:gd name="connsiteY15038" fmla="*/ 431847 h 1436337"/>
              <a:gd name="connsiteX15039" fmla="*/ 614555 w 12192000"/>
              <a:gd name="connsiteY15039" fmla="*/ 431406 h 1436337"/>
              <a:gd name="connsiteX15040" fmla="*/ 622175 w 12192000"/>
              <a:gd name="connsiteY15040" fmla="*/ 438235 h 1436337"/>
              <a:gd name="connsiteX15041" fmla="*/ 612117 w 12192000"/>
              <a:gd name="connsiteY15041" fmla="*/ 442862 h 1436337"/>
              <a:gd name="connsiteX15042" fmla="*/ 604498 w 12192000"/>
              <a:gd name="connsiteY15042" fmla="*/ 436032 h 1436337"/>
              <a:gd name="connsiteX15043" fmla="*/ 614555 w 12192000"/>
              <a:gd name="connsiteY15043" fmla="*/ 431406 h 1436337"/>
              <a:gd name="connsiteX15044" fmla="*/ 7438143 w 12192000"/>
              <a:gd name="connsiteY15044" fmla="*/ 430966 h 1436337"/>
              <a:gd name="connsiteX15045" fmla="*/ 7445154 w 12192000"/>
              <a:gd name="connsiteY15045" fmla="*/ 437134 h 1436337"/>
              <a:gd name="connsiteX15046" fmla="*/ 7436010 w 12192000"/>
              <a:gd name="connsiteY15046" fmla="*/ 441320 h 1436337"/>
              <a:gd name="connsiteX15047" fmla="*/ 7428999 w 12192000"/>
              <a:gd name="connsiteY15047" fmla="*/ 435151 h 1436337"/>
              <a:gd name="connsiteX15048" fmla="*/ 7438143 w 12192000"/>
              <a:gd name="connsiteY15048" fmla="*/ 430966 h 1436337"/>
              <a:gd name="connsiteX15049" fmla="*/ 830266 w 12192000"/>
              <a:gd name="connsiteY15049" fmla="*/ 430966 h 1436337"/>
              <a:gd name="connsiteX15050" fmla="*/ 838190 w 12192000"/>
              <a:gd name="connsiteY15050" fmla="*/ 438015 h 1436337"/>
              <a:gd name="connsiteX15051" fmla="*/ 827522 w 12192000"/>
              <a:gd name="connsiteY15051" fmla="*/ 442862 h 1436337"/>
              <a:gd name="connsiteX15052" fmla="*/ 819598 w 12192000"/>
              <a:gd name="connsiteY15052" fmla="*/ 435812 h 1436337"/>
              <a:gd name="connsiteX15053" fmla="*/ 830266 w 12192000"/>
              <a:gd name="connsiteY15053" fmla="*/ 430966 h 1436337"/>
              <a:gd name="connsiteX15054" fmla="*/ 4730947 w 12192000"/>
              <a:gd name="connsiteY15054" fmla="*/ 430525 h 1436337"/>
              <a:gd name="connsiteX15055" fmla="*/ 4738263 w 12192000"/>
              <a:gd name="connsiteY15055" fmla="*/ 437134 h 1436337"/>
              <a:gd name="connsiteX15056" fmla="*/ 4728508 w 12192000"/>
              <a:gd name="connsiteY15056" fmla="*/ 441760 h 1436337"/>
              <a:gd name="connsiteX15057" fmla="*/ 4721192 w 12192000"/>
              <a:gd name="connsiteY15057" fmla="*/ 435151 h 1436337"/>
              <a:gd name="connsiteX15058" fmla="*/ 4730947 w 12192000"/>
              <a:gd name="connsiteY15058" fmla="*/ 430525 h 1436337"/>
              <a:gd name="connsiteX15059" fmla="*/ 2586409 w 12192000"/>
              <a:gd name="connsiteY15059" fmla="*/ 430525 h 1436337"/>
              <a:gd name="connsiteX15060" fmla="*/ 2594945 w 12192000"/>
              <a:gd name="connsiteY15060" fmla="*/ 438015 h 1436337"/>
              <a:gd name="connsiteX15061" fmla="*/ 2583667 w 12192000"/>
              <a:gd name="connsiteY15061" fmla="*/ 443082 h 1436337"/>
              <a:gd name="connsiteX15062" fmla="*/ 2575136 w 12192000"/>
              <a:gd name="connsiteY15062" fmla="*/ 435592 h 1436337"/>
              <a:gd name="connsiteX15063" fmla="*/ 2586409 w 12192000"/>
              <a:gd name="connsiteY15063" fmla="*/ 430525 h 1436337"/>
              <a:gd name="connsiteX15064" fmla="*/ 5555844 w 12192000"/>
              <a:gd name="connsiteY15064" fmla="*/ 429644 h 1436337"/>
              <a:gd name="connsiteX15065" fmla="*/ 5563466 w 12192000"/>
              <a:gd name="connsiteY15065" fmla="*/ 436253 h 1436337"/>
              <a:gd name="connsiteX15066" fmla="*/ 5553406 w 12192000"/>
              <a:gd name="connsiteY15066" fmla="*/ 440879 h 1436337"/>
              <a:gd name="connsiteX15067" fmla="*/ 5545786 w 12192000"/>
              <a:gd name="connsiteY15067" fmla="*/ 434270 h 1436337"/>
              <a:gd name="connsiteX15068" fmla="*/ 5555844 w 12192000"/>
              <a:gd name="connsiteY15068" fmla="*/ 429644 h 1436337"/>
              <a:gd name="connsiteX15069" fmla="*/ 6790135 w 12192000"/>
              <a:gd name="connsiteY15069" fmla="*/ 429644 h 1436337"/>
              <a:gd name="connsiteX15070" fmla="*/ 6797450 w 12192000"/>
              <a:gd name="connsiteY15070" fmla="*/ 436032 h 1436337"/>
              <a:gd name="connsiteX15071" fmla="*/ 6788001 w 12192000"/>
              <a:gd name="connsiteY15071" fmla="*/ 440438 h 1436337"/>
              <a:gd name="connsiteX15072" fmla="*/ 6780686 w 12192000"/>
              <a:gd name="connsiteY15072" fmla="*/ 434050 h 1436337"/>
              <a:gd name="connsiteX15073" fmla="*/ 6790135 w 12192000"/>
              <a:gd name="connsiteY15073" fmla="*/ 429644 h 1436337"/>
              <a:gd name="connsiteX15074" fmla="*/ 11620937 w 12192000"/>
              <a:gd name="connsiteY15074" fmla="*/ 429424 h 1436337"/>
              <a:gd name="connsiteX15075" fmla="*/ 11627947 w 12192000"/>
              <a:gd name="connsiteY15075" fmla="*/ 435592 h 1436337"/>
              <a:gd name="connsiteX15076" fmla="*/ 11618499 w 12192000"/>
              <a:gd name="connsiteY15076" fmla="*/ 439778 h 1436337"/>
              <a:gd name="connsiteX15077" fmla="*/ 11611488 w 12192000"/>
              <a:gd name="connsiteY15077" fmla="*/ 433609 h 1436337"/>
              <a:gd name="connsiteX15078" fmla="*/ 11620937 w 12192000"/>
              <a:gd name="connsiteY15078" fmla="*/ 429424 h 1436337"/>
              <a:gd name="connsiteX15079" fmla="*/ 9011224 w 12192000"/>
              <a:gd name="connsiteY15079" fmla="*/ 429203 h 1436337"/>
              <a:gd name="connsiteX15080" fmla="*/ 9019454 w 12192000"/>
              <a:gd name="connsiteY15080" fmla="*/ 436473 h 1436337"/>
              <a:gd name="connsiteX15081" fmla="*/ 9008481 w 12192000"/>
              <a:gd name="connsiteY15081" fmla="*/ 441540 h 1436337"/>
              <a:gd name="connsiteX15082" fmla="*/ 9000251 w 12192000"/>
              <a:gd name="connsiteY15082" fmla="*/ 434270 h 1436337"/>
              <a:gd name="connsiteX15083" fmla="*/ 9011224 w 12192000"/>
              <a:gd name="connsiteY15083" fmla="*/ 429203 h 1436337"/>
              <a:gd name="connsiteX15084" fmla="*/ 3788312 w 12192000"/>
              <a:gd name="connsiteY15084" fmla="*/ 428983 h 1436337"/>
              <a:gd name="connsiteX15085" fmla="*/ 3795950 w 12192000"/>
              <a:gd name="connsiteY15085" fmla="*/ 435812 h 1436337"/>
              <a:gd name="connsiteX15086" fmla="*/ 3785873 w 12192000"/>
              <a:gd name="connsiteY15086" fmla="*/ 440438 h 1436337"/>
              <a:gd name="connsiteX15087" fmla="*/ 3778247 w 12192000"/>
              <a:gd name="connsiteY15087" fmla="*/ 433610 h 1436337"/>
              <a:gd name="connsiteX15088" fmla="*/ 3788312 w 12192000"/>
              <a:gd name="connsiteY15088" fmla="*/ 428983 h 1436337"/>
              <a:gd name="connsiteX15089" fmla="*/ 10463604 w 12192000"/>
              <a:gd name="connsiteY15089" fmla="*/ 427881 h 1436337"/>
              <a:gd name="connsiteX15090" fmla="*/ 10470920 w 12192000"/>
              <a:gd name="connsiteY15090" fmla="*/ 434270 h 1436337"/>
              <a:gd name="connsiteX15091" fmla="*/ 10461166 w 12192000"/>
              <a:gd name="connsiteY15091" fmla="*/ 438676 h 1436337"/>
              <a:gd name="connsiteX15092" fmla="*/ 10453851 w 12192000"/>
              <a:gd name="connsiteY15092" fmla="*/ 432288 h 1436337"/>
              <a:gd name="connsiteX15093" fmla="*/ 10463604 w 12192000"/>
              <a:gd name="connsiteY15093" fmla="*/ 427881 h 1436337"/>
              <a:gd name="connsiteX15094" fmla="*/ 684816 w 12192000"/>
              <a:gd name="connsiteY15094" fmla="*/ 427877 h 1436337"/>
              <a:gd name="connsiteX15095" fmla="*/ 692543 w 12192000"/>
              <a:gd name="connsiteY15095" fmla="*/ 434794 h 1436337"/>
              <a:gd name="connsiteX15096" fmla="*/ 688980 w 12192000"/>
              <a:gd name="connsiteY15096" fmla="*/ 438641 h 1436337"/>
              <a:gd name="connsiteX15097" fmla="*/ 685888 w 12192000"/>
              <a:gd name="connsiteY15097" fmla="*/ 439090 h 1436337"/>
              <a:gd name="connsiteX15098" fmla="*/ 683040 w 12192000"/>
              <a:gd name="connsiteY15098" fmla="*/ 442118 h 1436337"/>
              <a:gd name="connsiteX15099" fmla="*/ 676829 w 12192000"/>
              <a:gd name="connsiteY15099" fmla="*/ 443082 h 1436337"/>
              <a:gd name="connsiteX15100" fmla="*/ 671229 w 12192000"/>
              <a:gd name="connsiteY15100" fmla="*/ 440879 h 1436337"/>
              <a:gd name="connsiteX15101" fmla="*/ 670324 w 12192000"/>
              <a:gd name="connsiteY15101" fmla="*/ 438670 h 1436337"/>
              <a:gd name="connsiteX15102" fmla="*/ 668044 w 12192000"/>
              <a:gd name="connsiteY15102" fmla="*/ 441182 h 1436337"/>
              <a:gd name="connsiteX15103" fmla="*/ 661566 w 12192000"/>
              <a:gd name="connsiteY15103" fmla="*/ 441980 h 1436337"/>
              <a:gd name="connsiteX15104" fmla="*/ 654252 w 12192000"/>
              <a:gd name="connsiteY15104" fmla="*/ 435592 h 1436337"/>
              <a:gd name="connsiteX15105" fmla="*/ 664005 w 12192000"/>
              <a:gd name="connsiteY15105" fmla="*/ 431186 h 1436337"/>
              <a:gd name="connsiteX15106" fmla="*/ 669605 w 12192000"/>
              <a:gd name="connsiteY15106" fmla="*/ 433471 h 1436337"/>
              <a:gd name="connsiteX15107" fmla="*/ 670495 w 12192000"/>
              <a:gd name="connsiteY15107" fmla="*/ 435601 h 1436337"/>
              <a:gd name="connsiteX15108" fmla="*/ 672754 w 12192000"/>
              <a:gd name="connsiteY15108" fmla="*/ 433086 h 1436337"/>
              <a:gd name="connsiteX15109" fmla="*/ 674544 w 12192000"/>
              <a:gd name="connsiteY15109" fmla="*/ 432855 h 1436337"/>
              <a:gd name="connsiteX15110" fmla="*/ 674487 w 12192000"/>
              <a:gd name="connsiteY15110" fmla="*/ 432706 h 1436337"/>
              <a:gd name="connsiteX15111" fmla="*/ 684816 w 12192000"/>
              <a:gd name="connsiteY15111" fmla="*/ 427877 h 1436337"/>
              <a:gd name="connsiteX15112" fmla="*/ 5324877 w 12192000"/>
              <a:gd name="connsiteY15112" fmla="*/ 427724 h 1436337"/>
              <a:gd name="connsiteX15113" fmla="*/ 5332354 w 12192000"/>
              <a:gd name="connsiteY15113" fmla="*/ 434390 h 1436337"/>
              <a:gd name="connsiteX15114" fmla="*/ 5322371 w 12192000"/>
              <a:gd name="connsiteY15114" fmla="*/ 439035 h 1436337"/>
              <a:gd name="connsiteX15115" fmla="*/ 5314894 w 12192000"/>
              <a:gd name="connsiteY15115" fmla="*/ 432370 h 1436337"/>
              <a:gd name="connsiteX15116" fmla="*/ 5324877 w 12192000"/>
              <a:gd name="connsiteY15116" fmla="*/ 427724 h 1436337"/>
              <a:gd name="connsiteX15117" fmla="*/ 10092051 w 12192000"/>
              <a:gd name="connsiteY15117" fmla="*/ 427661 h 1436337"/>
              <a:gd name="connsiteX15118" fmla="*/ 10099671 w 12192000"/>
              <a:gd name="connsiteY15118" fmla="*/ 434270 h 1436337"/>
              <a:gd name="connsiteX15119" fmla="*/ 10089614 w 12192000"/>
              <a:gd name="connsiteY15119" fmla="*/ 438896 h 1436337"/>
              <a:gd name="connsiteX15120" fmla="*/ 10081993 w 12192000"/>
              <a:gd name="connsiteY15120" fmla="*/ 432288 h 1436337"/>
              <a:gd name="connsiteX15121" fmla="*/ 10092051 w 12192000"/>
              <a:gd name="connsiteY15121" fmla="*/ 427661 h 1436337"/>
              <a:gd name="connsiteX15122" fmla="*/ 10378870 w 12192000"/>
              <a:gd name="connsiteY15122" fmla="*/ 427441 h 1436337"/>
              <a:gd name="connsiteX15123" fmla="*/ 10386184 w 12192000"/>
              <a:gd name="connsiteY15123" fmla="*/ 433830 h 1436337"/>
              <a:gd name="connsiteX15124" fmla="*/ 10376431 w 12192000"/>
              <a:gd name="connsiteY15124" fmla="*/ 438236 h 1436337"/>
              <a:gd name="connsiteX15125" fmla="*/ 10369116 w 12192000"/>
              <a:gd name="connsiteY15125" fmla="*/ 431847 h 1436337"/>
              <a:gd name="connsiteX15126" fmla="*/ 10378870 w 12192000"/>
              <a:gd name="connsiteY15126" fmla="*/ 427441 h 1436337"/>
              <a:gd name="connsiteX15127" fmla="*/ 3413325 w 12192000"/>
              <a:gd name="connsiteY15127" fmla="*/ 427120 h 1436337"/>
              <a:gd name="connsiteX15128" fmla="*/ 3421352 w 12192000"/>
              <a:gd name="connsiteY15128" fmla="*/ 434072 h 1436337"/>
              <a:gd name="connsiteX15129" fmla="*/ 3410724 w 12192000"/>
              <a:gd name="connsiteY15129" fmla="*/ 438866 h 1436337"/>
              <a:gd name="connsiteX15130" fmla="*/ 3402695 w 12192000"/>
              <a:gd name="connsiteY15130" fmla="*/ 431914 h 1436337"/>
              <a:gd name="connsiteX15131" fmla="*/ 3413325 w 12192000"/>
              <a:gd name="connsiteY15131" fmla="*/ 427120 h 1436337"/>
              <a:gd name="connsiteX15132" fmla="*/ 7900832 w 12192000"/>
              <a:gd name="connsiteY15132" fmla="*/ 426119 h 1436337"/>
              <a:gd name="connsiteX15133" fmla="*/ 7908452 w 12192000"/>
              <a:gd name="connsiteY15133" fmla="*/ 432728 h 1436337"/>
              <a:gd name="connsiteX15134" fmla="*/ 7898394 w 12192000"/>
              <a:gd name="connsiteY15134" fmla="*/ 437355 h 1436337"/>
              <a:gd name="connsiteX15135" fmla="*/ 7890774 w 12192000"/>
              <a:gd name="connsiteY15135" fmla="*/ 430745 h 1436337"/>
              <a:gd name="connsiteX15136" fmla="*/ 7900832 w 12192000"/>
              <a:gd name="connsiteY15136" fmla="*/ 426119 h 1436337"/>
              <a:gd name="connsiteX15137" fmla="*/ 6204001 w 12192000"/>
              <a:gd name="connsiteY15137" fmla="*/ 425899 h 1436337"/>
              <a:gd name="connsiteX15138" fmla="*/ 6211317 w 12192000"/>
              <a:gd name="connsiteY15138" fmla="*/ 432288 h 1436337"/>
              <a:gd name="connsiteX15139" fmla="*/ 6201562 w 12192000"/>
              <a:gd name="connsiteY15139" fmla="*/ 436693 h 1436337"/>
              <a:gd name="connsiteX15140" fmla="*/ 6194247 w 12192000"/>
              <a:gd name="connsiteY15140" fmla="*/ 430305 h 1436337"/>
              <a:gd name="connsiteX15141" fmla="*/ 6204001 w 12192000"/>
              <a:gd name="connsiteY15141" fmla="*/ 425899 h 1436337"/>
              <a:gd name="connsiteX15142" fmla="*/ 1011568 w 12192000"/>
              <a:gd name="connsiteY15142" fmla="*/ 425836 h 1436337"/>
              <a:gd name="connsiteX15143" fmla="*/ 1019549 w 12192000"/>
              <a:gd name="connsiteY15143" fmla="*/ 433006 h 1436337"/>
              <a:gd name="connsiteX15144" fmla="*/ 1008872 w 12192000"/>
              <a:gd name="connsiteY15144" fmla="*/ 438017 h 1436337"/>
              <a:gd name="connsiteX15145" fmla="*/ 1000890 w 12192000"/>
              <a:gd name="connsiteY15145" fmla="*/ 430848 h 1436337"/>
              <a:gd name="connsiteX15146" fmla="*/ 1011568 w 12192000"/>
              <a:gd name="connsiteY15146" fmla="*/ 425836 h 1436337"/>
              <a:gd name="connsiteX15147" fmla="*/ 8002636 w 12192000"/>
              <a:gd name="connsiteY15147" fmla="*/ 424798 h 1436337"/>
              <a:gd name="connsiteX15148" fmla="*/ 8010256 w 12192000"/>
              <a:gd name="connsiteY15148" fmla="*/ 431627 h 1436337"/>
              <a:gd name="connsiteX15149" fmla="*/ 8000198 w 12192000"/>
              <a:gd name="connsiteY15149" fmla="*/ 436253 h 1436337"/>
              <a:gd name="connsiteX15150" fmla="*/ 7992577 w 12192000"/>
              <a:gd name="connsiteY15150" fmla="*/ 429424 h 1436337"/>
              <a:gd name="connsiteX15151" fmla="*/ 8002636 w 12192000"/>
              <a:gd name="connsiteY15151" fmla="*/ 424798 h 1436337"/>
              <a:gd name="connsiteX15152" fmla="*/ 633172 w 12192000"/>
              <a:gd name="connsiteY15152" fmla="*/ 424577 h 1436337"/>
              <a:gd name="connsiteX15153" fmla="*/ 639039 w 12192000"/>
              <a:gd name="connsiteY15153" fmla="*/ 426973 h 1436337"/>
              <a:gd name="connsiteX15154" fmla="*/ 640203 w 12192000"/>
              <a:gd name="connsiteY15154" fmla="*/ 429770 h 1436337"/>
              <a:gd name="connsiteX15155" fmla="*/ 642684 w 12192000"/>
              <a:gd name="connsiteY15155" fmla="*/ 427110 h 1436337"/>
              <a:gd name="connsiteX15156" fmla="*/ 649046 w 12192000"/>
              <a:gd name="connsiteY15156" fmla="*/ 426119 h 1436337"/>
              <a:gd name="connsiteX15157" fmla="*/ 656361 w 12192000"/>
              <a:gd name="connsiteY15157" fmla="*/ 432728 h 1436337"/>
              <a:gd name="connsiteX15158" fmla="*/ 646608 w 12192000"/>
              <a:gd name="connsiteY15158" fmla="*/ 437354 h 1436337"/>
              <a:gd name="connsiteX15159" fmla="*/ 640779 w 12192000"/>
              <a:gd name="connsiteY15159" fmla="*/ 434959 h 1436337"/>
              <a:gd name="connsiteX15160" fmla="*/ 639814 w 12192000"/>
              <a:gd name="connsiteY15160" fmla="*/ 432223 h 1436337"/>
              <a:gd name="connsiteX15161" fmla="*/ 637363 w 12192000"/>
              <a:gd name="connsiteY15161" fmla="*/ 434821 h 1436337"/>
              <a:gd name="connsiteX15162" fmla="*/ 630734 w 12192000"/>
              <a:gd name="connsiteY15162" fmla="*/ 435812 h 1436337"/>
              <a:gd name="connsiteX15163" fmla="*/ 623115 w 12192000"/>
              <a:gd name="connsiteY15163" fmla="*/ 429204 h 1436337"/>
              <a:gd name="connsiteX15164" fmla="*/ 633172 w 12192000"/>
              <a:gd name="connsiteY15164" fmla="*/ 424577 h 1436337"/>
              <a:gd name="connsiteX15165" fmla="*/ 11359721 w 12192000"/>
              <a:gd name="connsiteY15165" fmla="*/ 424357 h 1436337"/>
              <a:gd name="connsiteX15166" fmla="*/ 11367341 w 12192000"/>
              <a:gd name="connsiteY15166" fmla="*/ 430966 h 1436337"/>
              <a:gd name="connsiteX15167" fmla="*/ 11357284 w 12192000"/>
              <a:gd name="connsiteY15167" fmla="*/ 435592 h 1436337"/>
              <a:gd name="connsiteX15168" fmla="*/ 11349663 w 12192000"/>
              <a:gd name="connsiteY15168" fmla="*/ 428983 h 1436337"/>
              <a:gd name="connsiteX15169" fmla="*/ 11359721 w 12192000"/>
              <a:gd name="connsiteY15169" fmla="*/ 424357 h 1436337"/>
              <a:gd name="connsiteX15170" fmla="*/ 3560652 w 12192000"/>
              <a:gd name="connsiteY15170" fmla="*/ 424357 h 1436337"/>
              <a:gd name="connsiteX15171" fmla="*/ 3568265 w 12192000"/>
              <a:gd name="connsiteY15171" fmla="*/ 431186 h 1436337"/>
              <a:gd name="connsiteX15172" fmla="*/ 3557900 w 12192000"/>
              <a:gd name="connsiteY15172" fmla="*/ 436032 h 1436337"/>
              <a:gd name="connsiteX15173" fmla="*/ 3550270 w 12192000"/>
              <a:gd name="connsiteY15173" fmla="*/ 429204 h 1436337"/>
              <a:gd name="connsiteX15174" fmla="*/ 3560652 w 12192000"/>
              <a:gd name="connsiteY15174" fmla="*/ 424357 h 1436337"/>
              <a:gd name="connsiteX15175" fmla="*/ 5815989 w 12192000"/>
              <a:gd name="connsiteY15175" fmla="*/ 423917 h 1436337"/>
              <a:gd name="connsiteX15176" fmla="*/ 5823609 w 12192000"/>
              <a:gd name="connsiteY15176" fmla="*/ 430525 h 1436337"/>
              <a:gd name="connsiteX15177" fmla="*/ 5813550 w 12192000"/>
              <a:gd name="connsiteY15177" fmla="*/ 435151 h 1436337"/>
              <a:gd name="connsiteX15178" fmla="*/ 5805930 w 12192000"/>
              <a:gd name="connsiteY15178" fmla="*/ 428543 h 1436337"/>
              <a:gd name="connsiteX15179" fmla="*/ 5815989 w 12192000"/>
              <a:gd name="connsiteY15179" fmla="*/ 423917 h 1436337"/>
              <a:gd name="connsiteX15180" fmla="*/ 5643946 w 12192000"/>
              <a:gd name="connsiteY15180" fmla="*/ 423256 h 1436337"/>
              <a:gd name="connsiteX15181" fmla="*/ 5651567 w 12192000"/>
              <a:gd name="connsiteY15181" fmla="*/ 429864 h 1436337"/>
              <a:gd name="connsiteX15182" fmla="*/ 5641508 w 12192000"/>
              <a:gd name="connsiteY15182" fmla="*/ 434491 h 1436337"/>
              <a:gd name="connsiteX15183" fmla="*/ 5633887 w 12192000"/>
              <a:gd name="connsiteY15183" fmla="*/ 427882 h 1436337"/>
              <a:gd name="connsiteX15184" fmla="*/ 5643946 w 12192000"/>
              <a:gd name="connsiteY15184" fmla="*/ 423256 h 1436337"/>
              <a:gd name="connsiteX15185" fmla="*/ 922006 w 12192000"/>
              <a:gd name="connsiteY15185" fmla="*/ 423256 h 1436337"/>
              <a:gd name="connsiteX15186" fmla="*/ 929930 w 12192000"/>
              <a:gd name="connsiteY15186" fmla="*/ 430305 h 1436337"/>
              <a:gd name="connsiteX15187" fmla="*/ 919263 w 12192000"/>
              <a:gd name="connsiteY15187" fmla="*/ 435151 h 1436337"/>
              <a:gd name="connsiteX15188" fmla="*/ 911338 w 12192000"/>
              <a:gd name="connsiteY15188" fmla="*/ 428102 h 1436337"/>
              <a:gd name="connsiteX15189" fmla="*/ 922006 w 12192000"/>
              <a:gd name="connsiteY15189" fmla="*/ 423256 h 1436337"/>
              <a:gd name="connsiteX15190" fmla="*/ 3014402 w 12192000"/>
              <a:gd name="connsiteY15190" fmla="*/ 423255 h 1436337"/>
              <a:gd name="connsiteX15191" fmla="*/ 3022628 w 12192000"/>
              <a:gd name="connsiteY15191" fmla="*/ 430525 h 1436337"/>
              <a:gd name="connsiteX15192" fmla="*/ 3011661 w 12192000"/>
              <a:gd name="connsiteY15192" fmla="*/ 435592 h 1436337"/>
              <a:gd name="connsiteX15193" fmla="*/ 3003432 w 12192000"/>
              <a:gd name="connsiteY15193" fmla="*/ 428322 h 1436337"/>
              <a:gd name="connsiteX15194" fmla="*/ 3014402 w 12192000"/>
              <a:gd name="connsiteY15194" fmla="*/ 423255 h 1436337"/>
              <a:gd name="connsiteX15195" fmla="*/ 11314916 w 12192000"/>
              <a:gd name="connsiteY15195" fmla="*/ 423035 h 1436337"/>
              <a:gd name="connsiteX15196" fmla="*/ 11321927 w 12192000"/>
              <a:gd name="connsiteY15196" fmla="*/ 429204 h 1436337"/>
              <a:gd name="connsiteX15197" fmla="*/ 11318726 w 12192000"/>
              <a:gd name="connsiteY15197" fmla="*/ 432535 h 1436337"/>
              <a:gd name="connsiteX15198" fmla="*/ 11317063 w 12192000"/>
              <a:gd name="connsiteY15198" fmla="*/ 432775 h 1436337"/>
              <a:gd name="connsiteX15199" fmla="*/ 11320326 w 12192000"/>
              <a:gd name="connsiteY15199" fmla="*/ 434133 h 1436337"/>
              <a:gd name="connsiteX15200" fmla="*/ 11322232 w 12192000"/>
              <a:gd name="connsiteY15200" fmla="*/ 438456 h 1436337"/>
              <a:gd name="connsiteX15201" fmla="*/ 11311868 w 12192000"/>
              <a:gd name="connsiteY15201" fmla="*/ 443302 h 1436337"/>
              <a:gd name="connsiteX15202" fmla="*/ 11305848 w 12192000"/>
              <a:gd name="connsiteY15202" fmla="*/ 440797 h 1436337"/>
              <a:gd name="connsiteX15203" fmla="*/ 11305753 w 12192000"/>
              <a:gd name="connsiteY15203" fmla="*/ 440581 h 1436337"/>
              <a:gd name="connsiteX15204" fmla="*/ 11305543 w 12192000"/>
              <a:gd name="connsiteY15204" fmla="*/ 440494 h 1436337"/>
              <a:gd name="connsiteX15205" fmla="*/ 11303943 w 12192000"/>
              <a:gd name="connsiteY15205" fmla="*/ 436473 h 1436337"/>
              <a:gd name="connsiteX15206" fmla="*/ 11307220 w 12192000"/>
              <a:gd name="connsiteY15206" fmla="*/ 432948 h 1436337"/>
              <a:gd name="connsiteX15207" fmla="*/ 11307365 w 12192000"/>
              <a:gd name="connsiteY15207" fmla="*/ 432929 h 1436337"/>
              <a:gd name="connsiteX15208" fmla="*/ 11307638 w 12192000"/>
              <a:gd name="connsiteY15208" fmla="*/ 432646 h 1436337"/>
              <a:gd name="connsiteX15209" fmla="*/ 11310012 w 12192000"/>
              <a:gd name="connsiteY15209" fmla="*/ 432283 h 1436337"/>
              <a:gd name="connsiteX15210" fmla="*/ 11307334 w 12192000"/>
              <a:gd name="connsiteY15210" fmla="*/ 431214 h 1436337"/>
              <a:gd name="connsiteX15211" fmla="*/ 11305772 w 12192000"/>
              <a:gd name="connsiteY15211" fmla="*/ 427221 h 1436337"/>
              <a:gd name="connsiteX15212" fmla="*/ 11314916 w 12192000"/>
              <a:gd name="connsiteY15212" fmla="*/ 423035 h 1436337"/>
              <a:gd name="connsiteX15213" fmla="*/ 8197404 w 12192000"/>
              <a:gd name="connsiteY15213" fmla="*/ 423035 h 1436337"/>
              <a:gd name="connsiteX15214" fmla="*/ 8205329 w 12192000"/>
              <a:gd name="connsiteY15214" fmla="*/ 429864 h 1436337"/>
              <a:gd name="connsiteX15215" fmla="*/ 8194966 w 12192000"/>
              <a:gd name="connsiteY15215" fmla="*/ 434711 h 1436337"/>
              <a:gd name="connsiteX15216" fmla="*/ 8187041 w 12192000"/>
              <a:gd name="connsiteY15216" fmla="*/ 427882 h 1436337"/>
              <a:gd name="connsiteX15217" fmla="*/ 8197404 w 12192000"/>
              <a:gd name="connsiteY15217" fmla="*/ 423035 h 1436337"/>
              <a:gd name="connsiteX15218" fmla="*/ 7699053 w 12192000"/>
              <a:gd name="connsiteY15218" fmla="*/ 423035 h 1436337"/>
              <a:gd name="connsiteX15219" fmla="*/ 7706368 w 12192000"/>
              <a:gd name="connsiteY15219" fmla="*/ 429424 h 1436337"/>
              <a:gd name="connsiteX15220" fmla="*/ 7696919 w 12192000"/>
              <a:gd name="connsiteY15220" fmla="*/ 433830 h 1436337"/>
              <a:gd name="connsiteX15221" fmla="*/ 7689604 w 12192000"/>
              <a:gd name="connsiteY15221" fmla="*/ 427441 h 1436337"/>
              <a:gd name="connsiteX15222" fmla="*/ 7699053 w 12192000"/>
              <a:gd name="connsiteY15222" fmla="*/ 423035 h 1436337"/>
              <a:gd name="connsiteX15223" fmla="*/ 9871680 w 12192000"/>
              <a:gd name="connsiteY15223" fmla="*/ 422815 h 1436337"/>
              <a:gd name="connsiteX15224" fmla="*/ 9879605 w 12192000"/>
              <a:gd name="connsiteY15224" fmla="*/ 429864 h 1436337"/>
              <a:gd name="connsiteX15225" fmla="*/ 9868936 w 12192000"/>
              <a:gd name="connsiteY15225" fmla="*/ 434711 h 1436337"/>
              <a:gd name="connsiteX15226" fmla="*/ 9861011 w 12192000"/>
              <a:gd name="connsiteY15226" fmla="*/ 427661 h 1436337"/>
              <a:gd name="connsiteX15227" fmla="*/ 9871680 w 12192000"/>
              <a:gd name="connsiteY15227" fmla="*/ 422815 h 1436337"/>
              <a:gd name="connsiteX15228" fmla="*/ 4438873 w 12192000"/>
              <a:gd name="connsiteY15228" fmla="*/ 422815 h 1436337"/>
              <a:gd name="connsiteX15229" fmla="*/ 4446498 w 12192000"/>
              <a:gd name="connsiteY15229" fmla="*/ 429424 h 1436337"/>
              <a:gd name="connsiteX15230" fmla="*/ 4436435 w 12192000"/>
              <a:gd name="connsiteY15230" fmla="*/ 434050 h 1436337"/>
              <a:gd name="connsiteX15231" fmla="*/ 4428815 w 12192000"/>
              <a:gd name="connsiteY15231" fmla="*/ 427441 h 1436337"/>
              <a:gd name="connsiteX15232" fmla="*/ 4438873 w 12192000"/>
              <a:gd name="connsiteY15232" fmla="*/ 422815 h 1436337"/>
              <a:gd name="connsiteX15233" fmla="*/ 10920503 w 12192000"/>
              <a:gd name="connsiteY15233" fmla="*/ 422595 h 1436337"/>
              <a:gd name="connsiteX15234" fmla="*/ 10928122 w 12192000"/>
              <a:gd name="connsiteY15234" fmla="*/ 429204 h 1436337"/>
              <a:gd name="connsiteX15235" fmla="*/ 10918064 w 12192000"/>
              <a:gd name="connsiteY15235" fmla="*/ 433830 h 1436337"/>
              <a:gd name="connsiteX15236" fmla="*/ 10910444 w 12192000"/>
              <a:gd name="connsiteY15236" fmla="*/ 427221 h 1436337"/>
              <a:gd name="connsiteX15237" fmla="*/ 10920503 w 12192000"/>
              <a:gd name="connsiteY15237" fmla="*/ 422595 h 1436337"/>
              <a:gd name="connsiteX15238" fmla="*/ 6022949 w 12192000"/>
              <a:gd name="connsiteY15238" fmla="*/ 422594 h 1436337"/>
              <a:gd name="connsiteX15239" fmla="*/ 6030264 w 12192000"/>
              <a:gd name="connsiteY15239" fmla="*/ 428983 h 1436337"/>
              <a:gd name="connsiteX15240" fmla="*/ 6020510 w 12192000"/>
              <a:gd name="connsiteY15240" fmla="*/ 433389 h 1436337"/>
              <a:gd name="connsiteX15241" fmla="*/ 6013195 w 12192000"/>
              <a:gd name="connsiteY15241" fmla="*/ 427001 h 1436337"/>
              <a:gd name="connsiteX15242" fmla="*/ 6022949 w 12192000"/>
              <a:gd name="connsiteY15242" fmla="*/ 422594 h 1436337"/>
              <a:gd name="connsiteX15243" fmla="*/ 9824740 w 12192000"/>
              <a:gd name="connsiteY15243" fmla="*/ 422374 h 1436337"/>
              <a:gd name="connsiteX15244" fmla="*/ 9832970 w 12192000"/>
              <a:gd name="connsiteY15244" fmla="*/ 429424 h 1436337"/>
              <a:gd name="connsiteX15245" fmla="*/ 9822302 w 12192000"/>
              <a:gd name="connsiteY15245" fmla="*/ 434491 h 1436337"/>
              <a:gd name="connsiteX15246" fmla="*/ 9814073 w 12192000"/>
              <a:gd name="connsiteY15246" fmla="*/ 427441 h 1436337"/>
              <a:gd name="connsiteX15247" fmla="*/ 9824740 w 12192000"/>
              <a:gd name="connsiteY15247" fmla="*/ 422374 h 1436337"/>
              <a:gd name="connsiteX15248" fmla="*/ 8582064 w 12192000"/>
              <a:gd name="connsiteY15248" fmla="*/ 422154 h 1436337"/>
              <a:gd name="connsiteX15249" fmla="*/ 8589988 w 12192000"/>
              <a:gd name="connsiteY15249" fmla="*/ 429203 h 1436337"/>
              <a:gd name="connsiteX15250" fmla="*/ 8579320 w 12192000"/>
              <a:gd name="connsiteY15250" fmla="*/ 434050 h 1436337"/>
              <a:gd name="connsiteX15251" fmla="*/ 8571396 w 12192000"/>
              <a:gd name="connsiteY15251" fmla="*/ 427001 h 1436337"/>
              <a:gd name="connsiteX15252" fmla="*/ 8582064 w 12192000"/>
              <a:gd name="connsiteY15252" fmla="*/ 422154 h 1436337"/>
              <a:gd name="connsiteX15253" fmla="*/ 7608527 w 12192000"/>
              <a:gd name="connsiteY15253" fmla="*/ 422154 h 1436337"/>
              <a:gd name="connsiteX15254" fmla="*/ 7615538 w 12192000"/>
              <a:gd name="connsiteY15254" fmla="*/ 428322 h 1436337"/>
              <a:gd name="connsiteX15255" fmla="*/ 7606088 w 12192000"/>
              <a:gd name="connsiteY15255" fmla="*/ 432728 h 1436337"/>
              <a:gd name="connsiteX15256" fmla="*/ 7599079 w 12192000"/>
              <a:gd name="connsiteY15256" fmla="*/ 426560 h 1436337"/>
              <a:gd name="connsiteX15257" fmla="*/ 7608527 w 12192000"/>
              <a:gd name="connsiteY15257" fmla="*/ 422154 h 1436337"/>
              <a:gd name="connsiteX15258" fmla="*/ 5921449 w 12192000"/>
              <a:gd name="connsiteY15258" fmla="*/ 421934 h 1436337"/>
              <a:gd name="connsiteX15259" fmla="*/ 5929070 w 12192000"/>
              <a:gd name="connsiteY15259" fmla="*/ 428543 h 1436337"/>
              <a:gd name="connsiteX15260" fmla="*/ 5919011 w 12192000"/>
              <a:gd name="connsiteY15260" fmla="*/ 433169 h 1436337"/>
              <a:gd name="connsiteX15261" fmla="*/ 5911391 w 12192000"/>
              <a:gd name="connsiteY15261" fmla="*/ 426560 h 1436337"/>
              <a:gd name="connsiteX15262" fmla="*/ 5921449 w 12192000"/>
              <a:gd name="connsiteY15262" fmla="*/ 421934 h 1436337"/>
              <a:gd name="connsiteX15263" fmla="*/ 11395994 w 12192000"/>
              <a:gd name="connsiteY15263" fmla="*/ 421714 h 1436337"/>
              <a:gd name="connsiteX15264" fmla="*/ 11403004 w 12192000"/>
              <a:gd name="connsiteY15264" fmla="*/ 427882 h 1436337"/>
              <a:gd name="connsiteX15265" fmla="*/ 11393860 w 12192000"/>
              <a:gd name="connsiteY15265" fmla="*/ 432068 h 1436337"/>
              <a:gd name="connsiteX15266" fmla="*/ 11386849 w 12192000"/>
              <a:gd name="connsiteY15266" fmla="*/ 425899 h 1436337"/>
              <a:gd name="connsiteX15267" fmla="*/ 11395994 w 12192000"/>
              <a:gd name="connsiteY15267" fmla="*/ 421714 h 1436337"/>
              <a:gd name="connsiteX15268" fmla="*/ 775602 w 12192000"/>
              <a:gd name="connsiteY15268" fmla="*/ 421713 h 1436337"/>
              <a:gd name="connsiteX15269" fmla="*/ 782612 w 12192000"/>
              <a:gd name="connsiteY15269" fmla="*/ 427881 h 1436337"/>
              <a:gd name="connsiteX15270" fmla="*/ 773164 w 12192000"/>
              <a:gd name="connsiteY15270" fmla="*/ 432288 h 1436337"/>
              <a:gd name="connsiteX15271" fmla="*/ 767785 w 12192000"/>
              <a:gd name="connsiteY15271" fmla="*/ 430140 h 1436337"/>
              <a:gd name="connsiteX15272" fmla="*/ 765635 w 12192000"/>
              <a:gd name="connsiteY15272" fmla="*/ 432425 h 1436337"/>
              <a:gd name="connsiteX15273" fmla="*/ 763959 w 12192000"/>
              <a:gd name="connsiteY15273" fmla="*/ 432685 h 1436337"/>
              <a:gd name="connsiteX15274" fmla="*/ 764762 w 12192000"/>
              <a:gd name="connsiteY15274" fmla="*/ 434711 h 1436337"/>
              <a:gd name="connsiteX15275" fmla="*/ 754095 w 12192000"/>
              <a:gd name="connsiteY15275" fmla="*/ 439557 h 1436337"/>
              <a:gd name="connsiteX15276" fmla="*/ 746171 w 12192000"/>
              <a:gd name="connsiteY15276" fmla="*/ 432508 h 1436337"/>
              <a:gd name="connsiteX15277" fmla="*/ 749790 w 12192000"/>
              <a:gd name="connsiteY15277" fmla="*/ 428598 h 1436337"/>
              <a:gd name="connsiteX15278" fmla="*/ 752611 w 12192000"/>
              <a:gd name="connsiteY15278" fmla="*/ 428223 h 1436337"/>
              <a:gd name="connsiteX15279" fmla="*/ 752110 w 12192000"/>
              <a:gd name="connsiteY15279" fmla="*/ 427001 h 1436337"/>
              <a:gd name="connsiteX15280" fmla="*/ 761558 w 12192000"/>
              <a:gd name="connsiteY15280" fmla="*/ 422594 h 1436337"/>
              <a:gd name="connsiteX15281" fmla="*/ 767159 w 12192000"/>
              <a:gd name="connsiteY15281" fmla="*/ 424798 h 1436337"/>
              <a:gd name="connsiteX15282" fmla="*/ 767223 w 12192000"/>
              <a:gd name="connsiteY15282" fmla="*/ 424955 h 1436337"/>
              <a:gd name="connsiteX15283" fmla="*/ 769392 w 12192000"/>
              <a:gd name="connsiteY15283" fmla="*/ 422594 h 1436337"/>
              <a:gd name="connsiteX15284" fmla="*/ 775602 w 12192000"/>
              <a:gd name="connsiteY15284" fmla="*/ 421713 h 1436337"/>
              <a:gd name="connsiteX15285" fmla="*/ 10133808 w 12192000"/>
              <a:gd name="connsiteY15285" fmla="*/ 421053 h 1436337"/>
              <a:gd name="connsiteX15286" fmla="*/ 10141429 w 12192000"/>
              <a:gd name="connsiteY15286" fmla="*/ 427661 h 1436337"/>
              <a:gd name="connsiteX15287" fmla="*/ 10131371 w 12192000"/>
              <a:gd name="connsiteY15287" fmla="*/ 432288 h 1436337"/>
              <a:gd name="connsiteX15288" fmla="*/ 10123751 w 12192000"/>
              <a:gd name="connsiteY15288" fmla="*/ 425679 h 1436337"/>
              <a:gd name="connsiteX15289" fmla="*/ 10133808 w 12192000"/>
              <a:gd name="connsiteY15289" fmla="*/ 421053 h 1436337"/>
              <a:gd name="connsiteX15290" fmla="*/ 5730828 w 12192000"/>
              <a:gd name="connsiteY15290" fmla="*/ 421052 h 1436337"/>
              <a:gd name="connsiteX15291" fmla="*/ 5738449 w 12192000"/>
              <a:gd name="connsiteY15291" fmla="*/ 427661 h 1436337"/>
              <a:gd name="connsiteX15292" fmla="*/ 5728390 w 12192000"/>
              <a:gd name="connsiteY15292" fmla="*/ 432288 h 1436337"/>
              <a:gd name="connsiteX15293" fmla="*/ 5720769 w 12192000"/>
              <a:gd name="connsiteY15293" fmla="*/ 425678 h 1436337"/>
              <a:gd name="connsiteX15294" fmla="*/ 5730828 w 12192000"/>
              <a:gd name="connsiteY15294" fmla="*/ 421052 h 1436337"/>
              <a:gd name="connsiteX15295" fmla="*/ 9376986 w 12192000"/>
              <a:gd name="connsiteY15295" fmla="*/ 420832 h 1436337"/>
              <a:gd name="connsiteX15296" fmla="*/ 9385520 w 12192000"/>
              <a:gd name="connsiteY15296" fmla="*/ 428322 h 1436337"/>
              <a:gd name="connsiteX15297" fmla="*/ 9374243 w 12192000"/>
              <a:gd name="connsiteY15297" fmla="*/ 433609 h 1436337"/>
              <a:gd name="connsiteX15298" fmla="*/ 9365708 w 12192000"/>
              <a:gd name="connsiteY15298" fmla="*/ 426119 h 1436337"/>
              <a:gd name="connsiteX15299" fmla="*/ 9376986 w 12192000"/>
              <a:gd name="connsiteY15299" fmla="*/ 420832 h 1436337"/>
              <a:gd name="connsiteX15300" fmla="*/ 10549863 w 12192000"/>
              <a:gd name="connsiteY15300" fmla="*/ 420612 h 1436337"/>
              <a:gd name="connsiteX15301" fmla="*/ 10557179 w 12192000"/>
              <a:gd name="connsiteY15301" fmla="*/ 427001 h 1436337"/>
              <a:gd name="connsiteX15302" fmla="*/ 10547425 w 12192000"/>
              <a:gd name="connsiteY15302" fmla="*/ 431407 h 1436337"/>
              <a:gd name="connsiteX15303" fmla="*/ 10540110 w 12192000"/>
              <a:gd name="connsiteY15303" fmla="*/ 425018 h 1436337"/>
              <a:gd name="connsiteX15304" fmla="*/ 10549863 w 12192000"/>
              <a:gd name="connsiteY15304" fmla="*/ 420612 h 1436337"/>
              <a:gd name="connsiteX15305" fmla="*/ 5411381 w 12192000"/>
              <a:gd name="connsiteY15305" fmla="*/ 420612 h 1436337"/>
              <a:gd name="connsiteX15306" fmla="*/ 5418699 w 12192000"/>
              <a:gd name="connsiteY15306" fmla="*/ 427221 h 1436337"/>
              <a:gd name="connsiteX15307" fmla="*/ 5408638 w 12192000"/>
              <a:gd name="connsiteY15307" fmla="*/ 431847 h 1436337"/>
              <a:gd name="connsiteX15308" fmla="*/ 5401322 w 12192000"/>
              <a:gd name="connsiteY15308" fmla="*/ 425238 h 1436337"/>
              <a:gd name="connsiteX15309" fmla="*/ 5411381 w 12192000"/>
              <a:gd name="connsiteY15309" fmla="*/ 420612 h 1436337"/>
              <a:gd name="connsiteX15310" fmla="*/ 7040072 w 12192000"/>
              <a:gd name="connsiteY15310" fmla="*/ 420171 h 1436337"/>
              <a:gd name="connsiteX15311" fmla="*/ 7047082 w 12192000"/>
              <a:gd name="connsiteY15311" fmla="*/ 426340 h 1436337"/>
              <a:gd name="connsiteX15312" fmla="*/ 7037939 w 12192000"/>
              <a:gd name="connsiteY15312" fmla="*/ 430525 h 1436337"/>
              <a:gd name="connsiteX15313" fmla="*/ 7030928 w 12192000"/>
              <a:gd name="connsiteY15313" fmla="*/ 424357 h 1436337"/>
              <a:gd name="connsiteX15314" fmla="*/ 7040072 w 12192000"/>
              <a:gd name="connsiteY15314" fmla="*/ 420171 h 1436337"/>
              <a:gd name="connsiteX15315" fmla="*/ 1559665 w 12192000"/>
              <a:gd name="connsiteY15315" fmla="*/ 419951 h 1436337"/>
              <a:gd name="connsiteX15316" fmla="*/ 1567590 w 12192000"/>
              <a:gd name="connsiteY15316" fmla="*/ 426780 h 1436337"/>
              <a:gd name="connsiteX15317" fmla="*/ 1557226 w 12192000"/>
              <a:gd name="connsiteY15317" fmla="*/ 431626 h 1436337"/>
              <a:gd name="connsiteX15318" fmla="*/ 1549302 w 12192000"/>
              <a:gd name="connsiteY15318" fmla="*/ 424798 h 1436337"/>
              <a:gd name="connsiteX15319" fmla="*/ 1559665 w 12192000"/>
              <a:gd name="connsiteY15319" fmla="*/ 419951 h 1436337"/>
              <a:gd name="connsiteX15320" fmla="*/ 11160381 w 12192000"/>
              <a:gd name="connsiteY15320" fmla="*/ 419731 h 1436337"/>
              <a:gd name="connsiteX15321" fmla="*/ 11168001 w 12192000"/>
              <a:gd name="connsiteY15321" fmla="*/ 426560 h 1436337"/>
              <a:gd name="connsiteX15322" fmla="*/ 11157942 w 12192000"/>
              <a:gd name="connsiteY15322" fmla="*/ 431186 h 1436337"/>
              <a:gd name="connsiteX15323" fmla="*/ 11150323 w 12192000"/>
              <a:gd name="connsiteY15323" fmla="*/ 424357 h 1436337"/>
              <a:gd name="connsiteX15324" fmla="*/ 11160381 w 12192000"/>
              <a:gd name="connsiteY15324" fmla="*/ 419731 h 1436337"/>
              <a:gd name="connsiteX15325" fmla="*/ 3703901 w 12192000"/>
              <a:gd name="connsiteY15325" fmla="*/ 419731 h 1436337"/>
              <a:gd name="connsiteX15326" fmla="*/ 3711507 w 12192000"/>
              <a:gd name="connsiteY15326" fmla="*/ 426560 h 1436337"/>
              <a:gd name="connsiteX15327" fmla="*/ 3701464 w 12192000"/>
              <a:gd name="connsiteY15327" fmla="*/ 431186 h 1436337"/>
              <a:gd name="connsiteX15328" fmla="*/ 3693844 w 12192000"/>
              <a:gd name="connsiteY15328" fmla="*/ 424357 h 1436337"/>
              <a:gd name="connsiteX15329" fmla="*/ 3703901 w 12192000"/>
              <a:gd name="connsiteY15329" fmla="*/ 419731 h 1436337"/>
              <a:gd name="connsiteX15330" fmla="*/ 7277513 w 12192000"/>
              <a:gd name="connsiteY15330" fmla="*/ 419511 h 1436337"/>
              <a:gd name="connsiteX15331" fmla="*/ 7284523 w 12192000"/>
              <a:gd name="connsiteY15331" fmla="*/ 425679 h 1436337"/>
              <a:gd name="connsiteX15332" fmla="*/ 7275378 w 12192000"/>
              <a:gd name="connsiteY15332" fmla="*/ 429864 h 1436337"/>
              <a:gd name="connsiteX15333" fmla="*/ 7268369 w 12192000"/>
              <a:gd name="connsiteY15333" fmla="*/ 423696 h 1436337"/>
              <a:gd name="connsiteX15334" fmla="*/ 7277513 w 12192000"/>
              <a:gd name="connsiteY15334" fmla="*/ 419511 h 1436337"/>
              <a:gd name="connsiteX15335" fmla="*/ 11339300 w 12192000"/>
              <a:gd name="connsiteY15335" fmla="*/ 419510 h 1436337"/>
              <a:gd name="connsiteX15336" fmla="*/ 11346920 w 12192000"/>
              <a:gd name="connsiteY15336" fmla="*/ 426339 h 1436337"/>
              <a:gd name="connsiteX15337" fmla="*/ 11336861 w 12192000"/>
              <a:gd name="connsiteY15337" fmla="*/ 430965 h 1436337"/>
              <a:gd name="connsiteX15338" fmla="*/ 11329242 w 12192000"/>
              <a:gd name="connsiteY15338" fmla="*/ 424136 h 1436337"/>
              <a:gd name="connsiteX15339" fmla="*/ 11339300 w 12192000"/>
              <a:gd name="connsiteY15339" fmla="*/ 419510 h 1436337"/>
              <a:gd name="connsiteX15340" fmla="*/ 4649247 w 12192000"/>
              <a:gd name="connsiteY15340" fmla="*/ 419070 h 1436337"/>
              <a:gd name="connsiteX15341" fmla="*/ 4656567 w 12192000"/>
              <a:gd name="connsiteY15341" fmla="*/ 425679 h 1436337"/>
              <a:gd name="connsiteX15342" fmla="*/ 4646810 w 12192000"/>
              <a:gd name="connsiteY15342" fmla="*/ 430305 h 1436337"/>
              <a:gd name="connsiteX15343" fmla="*/ 4639493 w 12192000"/>
              <a:gd name="connsiteY15343" fmla="*/ 423696 h 1436337"/>
              <a:gd name="connsiteX15344" fmla="*/ 4649247 w 12192000"/>
              <a:gd name="connsiteY15344" fmla="*/ 419070 h 1436337"/>
              <a:gd name="connsiteX15345" fmla="*/ 10295963 w 12192000"/>
              <a:gd name="connsiteY15345" fmla="*/ 418409 h 1436337"/>
              <a:gd name="connsiteX15346" fmla="*/ 10303279 w 12192000"/>
              <a:gd name="connsiteY15346" fmla="*/ 424798 h 1436337"/>
              <a:gd name="connsiteX15347" fmla="*/ 10293525 w 12192000"/>
              <a:gd name="connsiteY15347" fmla="*/ 429204 h 1436337"/>
              <a:gd name="connsiteX15348" fmla="*/ 10286210 w 12192000"/>
              <a:gd name="connsiteY15348" fmla="*/ 422815 h 1436337"/>
              <a:gd name="connsiteX15349" fmla="*/ 10295963 w 12192000"/>
              <a:gd name="connsiteY15349" fmla="*/ 418409 h 1436337"/>
              <a:gd name="connsiteX15350" fmla="*/ 1290820 w 12192000"/>
              <a:gd name="connsiteY15350" fmla="*/ 418189 h 1436337"/>
              <a:gd name="connsiteX15351" fmla="*/ 1298745 w 12192000"/>
              <a:gd name="connsiteY15351" fmla="*/ 425238 h 1436337"/>
              <a:gd name="connsiteX15352" fmla="*/ 1288077 w 12192000"/>
              <a:gd name="connsiteY15352" fmla="*/ 430085 h 1436337"/>
              <a:gd name="connsiteX15353" fmla="*/ 1280153 w 12192000"/>
              <a:gd name="connsiteY15353" fmla="*/ 423035 h 1436337"/>
              <a:gd name="connsiteX15354" fmla="*/ 1290820 w 12192000"/>
              <a:gd name="connsiteY15354" fmla="*/ 418189 h 1436337"/>
              <a:gd name="connsiteX15355" fmla="*/ 6122924 w 12192000"/>
              <a:gd name="connsiteY15355" fmla="*/ 417528 h 1436337"/>
              <a:gd name="connsiteX15356" fmla="*/ 6130239 w 12192000"/>
              <a:gd name="connsiteY15356" fmla="*/ 423916 h 1436337"/>
              <a:gd name="connsiteX15357" fmla="*/ 6120485 w 12192000"/>
              <a:gd name="connsiteY15357" fmla="*/ 428322 h 1436337"/>
              <a:gd name="connsiteX15358" fmla="*/ 6113170 w 12192000"/>
              <a:gd name="connsiteY15358" fmla="*/ 421934 h 1436337"/>
              <a:gd name="connsiteX15359" fmla="*/ 6122924 w 12192000"/>
              <a:gd name="connsiteY15359" fmla="*/ 417528 h 1436337"/>
              <a:gd name="connsiteX15360" fmla="*/ 1999164 w 12192000"/>
              <a:gd name="connsiteY15360" fmla="*/ 417528 h 1436337"/>
              <a:gd name="connsiteX15361" fmla="*/ 2007089 w 12192000"/>
              <a:gd name="connsiteY15361" fmla="*/ 424357 h 1436337"/>
              <a:gd name="connsiteX15362" fmla="*/ 1996725 w 12192000"/>
              <a:gd name="connsiteY15362" fmla="*/ 429204 h 1436337"/>
              <a:gd name="connsiteX15363" fmla="*/ 1988801 w 12192000"/>
              <a:gd name="connsiteY15363" fmla="*/ 422374 h 1436337"/>
              <a:gd name="connsiteX15364" fmla="*/ 1999164 w 12192000"/>
              <a:gd name="connsiteY15364" fmla="*/ 417528 h 1436337"/>
              <a:gd name="connsiteX15365" fmla="*/ 11214332 w 12192000"/>
              <a:gd name="connsiteY15365" fmla="*/ 416647 h 1436337"/>
              <a:gd name="connsiteX15366" fmla="*/ 11221342 w 12192000"/>
              <a:gd name="connsiteY15366" fmla="*/ 422815 h 1436337"/>
              <a:gd name="connsiteX15367" fmla="*/ 11211892 w 12192000"/>
              <a:gd name="connsiteY15367" fmla="*/ 427000 h 1436337"/>
              <a:gd name="connsiteX15368" fmla="*/ 11204883 w 12192000"/>
              <a:gd name="connsiteY15368" fmla="*/ 420832 h 1436337"/>
              <a:gd name="connsiteX15369" fmla="*/ 11214332 w 12192000"/>
              <a:gd name="connsiteY15369" fmla="*/ 416647 h 1436337"/>
              <a:gd name="connsiteX15370" fmla="*/ 9777226 w 12192000"/>
              <a:gd name="connsiteY15370" fmla="*/ 416481 h 1436337"/>
              <a:gd name="connsiteX15371" fmla="*/ 9785508 w 12192000"/>
              <a:gd name="connsiteY15371" fmla="*/ 423686 h 1436337"/>
              <a:gd name="connsiteX15372" fmla="*/ 9774527 w 12192000"/>
              <a:gd name="connsiteY15372" fmla="*/ 428662 h 1436337"/>
              <a:gd name="connsiteX15373" fmla="*/ 9766245 w 12192000"/>
              <a:gd name="connsiteY15373" fmla="*/ 421457 h 1436337"/>
              <a:gd name="connsiteX15374" fmla="*/ 9777226 w 12192000"/>
              <a:gd name="connsiteY15374" fmla="*/ 416481 h 1436337"/>
              <a:gd name="connsiteX15375" fmla="*/ 9918924 w 12192000"/>
              <a:gd name="connsiteY15375" fmla="*/ 416427 h 1436337"/>
              <a:gd name="connsiteX15376" fmla="*/ 9926849 w 12192000"/>
              <a:gd name="connsiteY15376" fmla="*/ 423256 h 1436337"/>
              <a:gd name="connsiteX15377" fmla="*/ 9916484 w 12192000"/>
              <a:gd name="connsiteY15377" fmla="*/ 428102 h 1436337"/>
              <a:gd name="connsiteX15378" fmla="*/ 9908561 w 12192000"/>
              <a:gd name="connsiteY15378" fmla="*/ 421273 h 1436337"/>
              <a:gd name="connsiteX15379" fmla="*/ 9918924 w 12192000"/>
              <a:gd name="connsiteY15379" fmla="*/ 416427 h 1436337"/>
              <a:gd name="connsiteX15380" fmla="*/ 6710886 w 12192000"/>
              <a:gd name="connsiteY15380" fmla="*/ 416206 h 1436337"/>
              <a:gd name="connsiteX15381" fmla="*/ 6718202 w 12192000"/>
              <a:gd name="connsiteY15381" fmla="*/ 422594 h 1436337"/>
              <a:gd name="connsiteX15382" fmla="*/ 6708752 w 12192000"/>
              <a:gd name="connsiteY15382" fmla="*/ 427000 h 1436337"/>
              <a:gd name="connsiteX15383" fmla="*/ 6701437 w 12192000"/>
              <a:gd name="connsiteY15383" fmla="*/ 420612 h 1436337"/>
              <a:gd name="connsiteX15384" fmla="*/ 6710886 w 12192000"/>
              <a:gd name="connsiteY15384" fmla="*/ 416206 h 1436337"/>
              <a:gd name="connsiteX15385" fmla="*/ 7199178 w 12192000"/>
              <a:gd name="connsiteY15385" fmla="*/ 415986 h 1436337"/>
              <a:gd name="connsiteX15386" fmla="*/ 7206189 w 12192000"/>
              <a:gd name="connsiteY15386" fmla="*/ 422154 h 1436337"/>
              <a:gd name="connsiteX15387" fmla="*/ 7197045 w 12192000"/>
              <a:gd name="connsiteY15387" fmla="*/ 426340 h 1436337"/>
              <a:gd name="connsiteX15388" fmla="*/ 7190034 w 12192000"/>
              <a:gd name="connsiteY15388" fmla="*/ 420171 h 1436337"/>
              <a:gd name="connsiteX15389" fmla="*/ 7199178 w 12192000"/>
              <a:gd name="connsiteY15389" fmla="*/ 415986 h 1436337"/>
              <a:gd name="connsiteX15390" fmla="*/ 4354739 w 12192000"/>
              <a:gd name="connsiteY15390" fmla="*/ 415986 h 1436337"/>
              <a:gd name="connsiteX15391" fmla="*/ 4362357 w 12192000"/>
              <a:gd name="connsiteY15391" fmla="*/ 422594 h 1436337"/>
              <a:gd name="connsiteX15392" fmla="*/ 4352300 w 12192000"/>
              <a:gd name="connsiteY15392" fmla="*/ 427221 h 1436337"/>
              <a:gd name="connsiteX15393" fmla="*/ 4344683 w 12192000"/>
              <a:gd name="connsiteY15393" fmla="*/ 420612 h 1436337"/>
              <a:gd name="connsiteX15394" fmla="*/ 4354739 w 12192000"/>
              <a:gd name="connsiteY15394" fmla="*/ 415986 h 1436337"/>
              <a:gd name="connsiteX15395" fmla="*/ 7794152 w 12192000"/>
              <a:gd name="connsiteY15395" fmla="*/ 415545 h 1436337"/>
              <a:gd name="connsiteX15396" fmla="*/ 7801466 w 12192000"/>
              <a:gd name="connsiteY15396" fmla="*/ 421934 h 1436337"/>
              <a:gd name="connsiteX15397" fmla="*/ 7791713 w 12192000"/>
              <a:gd name="connsiteY15397" fmla="*/ 426339 h 1436337"/>
              <a:gd name="connsiteX15398" fmla="*/ 7784397 w 12192000"/>
              <a:gd name="connsiteY15398" fmla="*/ 419951 h 1436337"/>
              <a:gd name="connsiteX15399" fmla="*/ 7794152 w 12192000"/>
              <a:gd name="connsiteY15399" fmla="*/ 415545 h 1436337"/>
              <a:gd name="connsiteX15400" fmla="*/ 7521963 w 12192000"/>
              <a:gd name="connsiteY15400" fmla="*/ 414884 h 1436337"/>
              <a:gd name="connsiteX15401" fmla="*/ 7528974 w 12192000"/>
              <a:gd name="connsiteY15401" fmla="*/ 421053 h 1436337"/>
              <a:gd name="connsiteX15402" fmla="*/ 7519830 w 12192000"/>
              <a:gd name="connsiteY15402" fmla="*/ 425238 h 1436337"/>
              <a:gd name="connsiteX15403" fmla="*/ 7512820 w 12192000"/>
              <a:gd name="connsiteY15403" fmla="*/ 419070 h 1436337"/>
              <a:gd name="connsiteX15404" fmla="*/ 7521963 w 12192000"/>
              <a:gd name="connsiteY15404" fmla="*/ 414884 h 1436337"/>
              <a:gd name="connsiteX15405" fmla="*/ 2759876 w 12192000"/>
              <a:gd name="connsiteY15405" fmla="*/ 414884 h 1436337"/>
              <a:gd name="connsiteX15406" fmla="*/ 2768108 w 12192000"/>
              <a:gd name="connsiteY15406" fmla="*/ 422154 h 1436337"/>
              <a:gd name="connsiteX15407" fmla="*/ 2757137 w 12192000"/>
              <a:gd name="connsiteY15407" fmla="*/ 427221 h 1436337"/>
              <a:gd name="connsiteX15408" fmla="*/ 2748903 w 12192000"/>
              <a:gd name="connsiteY15408" fmla="*/ 419951 h 1436337"/>
              <a:gd name="connsiteX15409" fmla="*/ 2759876 w 12192000"/>
              <a:gd name="connsiteY15409" fmla="*/ 414884 h 1436337"/>
              <a:gd name="connsiteX15410" fmla="*/ 7357675 w 12192000"/>
              <a:gd name="connsiteY15410" fmla="*/ 414664 h 1436337"/>
              <a:gd name="connsiteX15411" fmla="*/ 7364686 w 12192000"/>
              <a:gd name="connsiteY15411" fmla="*/ 420832 h 1436337"/>
              <a:gd name="connsiteX15412" fmla="*/ 7355542 w 12192000"/>
              <a:gd name="connsiteY15412" fmla="*/ 425018 h 1436337"/>
              <a:gd name="connsiteX15413" fmla="*/ 7348531 w 12192000"/>
              <a:gd name="connsiteY15413" fmla="*/ 418850 h 1436337"/>
              <a:gd name="connsiteX15414" fmla="*/ 7357675 w 12192000"/>
              <a:gd name="connsiteY15414" fmla="*/ 414664 h 1436337"/>
              <a:gd name="connsiteX15415" fmla="*/ 10776940 w 12192000"/>
              <a:gd name="connsiteY15415" fmla="*/ 414444 h 1436337"/>
              <a:gd name="connsiteX15416" fmla="*/ 10784256 w 12192000"/>
              <a:gd name="connsiteY15416" fmla="*/ 421053 h 1436337"/>
              <a:gd name="connsiteX15417" fmla="*/ 10774502 w 12192000"/>
              <a:gd name="connsiteY15417" fmla="*/ 425679 h 1436337"/>
              <a:gd name="connsiteX15418" fmla="*/ 10767187 w 12192000"/>
              <a:gd name="connsiteY15418" fmla="*/ 419070 h 1436337"/>
              <a:gd name="connsiteX15419" fmla="*/ 10776940 w 12192000"/>
              <a:gd name="connsiteY15419" fmla="*/ 414444 h 1436337"/>
              <a:gd name="connsiteX15420" fmla="*/ 9675082 w 12192000"/>
              <a:gd name="connsiteY15420" fmla="*/ 414444 h 1436337"/>
              <a:gd name="connsiteX15421" fmla="*/ 9683616 w 12192000"/>
              <a:gd name="connsiteY15421" fmla="*/ 421934 h 1436337"/>
              <a:gd name="connsiteX15422" fmla="*/ 9672340 w 12192000"/>
              <a:gd name="connsiteY15422" fmla="*/ 427221 h 1436337"/>
              <a:gd name="connsiteX15423" fmla="*/ 9663805 w 12192000"/>
              <a:gd name="connsiteY15423" fmla="*/ 419731 h 1436337"/>
              <a:gd name="connsiteX15424" fmla="*/ 9675082 w 12192000"/>
              <a:gd name="connsiteY15424" fmla="*/ 414444 h 1436337"/>
              <a:gd name="connsiteX15425" fmla="*/ 749039 w 12192000"/>
              <a:gd name="connsiteY15425" fmla="*/ 414444 h 1436337"/>
              <a:gd name="connsiteX15426" fmla="*/ 756354 w 12192000"/>
              <a:gd name="connsiteY15426" fmla="*/ 420832 h 1436337"/>
              <a:gd name="connsiteX15427" fmla="*/ 746600 w 12192000"/>
              <a:gd name="connsiteY15427" fmla="*/ 425238 h 1436337"/>
              <a:gd name="connsiteX15428" fmla="*/ 739286 w 12192000"/>
              <a:gd name="connsiteY15428" fmla="*/ 418850 h 1436337"/>
              <a:gd name="connsiteX15429" fmla="*/ 749039 w 12192000"/>
              <a:gd name="connsiteY15429" fmla="*/ 414444 h 1436337"/>
              <a:gd name="connsiteX15430" fmla="*/ 5497960 w 12192000"/>
              <a:gd name="connsiteY15430" fmla="*/ 414224 h 1436337"/>
              <a:gd name="connsiteX15431" fmla="*/ 5505276 w 12192000"/>
              <a:gd name="connsiteY15431" fmla="*/ 420832 h 1436337"/>
              <a:gd name="connsiteX15432" fmla="*/ 5495218 w 12192000"/>
              <a:gd name="connsiteY15432" fmla="*/ 425458 h 1436337"/>
              <a:gd name="connsiteX15433" fmla="*/ 5487900 w 12192000"/>
              <a:gd name="connsiteY15433" fmla="*/ 418850 h 1436337"/>
              <a:gd name="connsiteX15434" fmla="*/ 5497960 w 12192000"/>
              <a:gd name="connsiteY15434" fmla="*/ 414224 h 1436337"/>
              <a:gd name="connsiteX15435" fmla="*/ 11236581 w 12192000"/>
              <a:gd name="connsiteY15435" fmla="*/ 414003 h 1436337"/>
              <a:gd name="connsiteX15436" fmla="*/ 11242030 w 12192000"/>
              <a:gd name="connsiteY15436" fmla="*/ 416178 h 1436337"/>
              <a:gd name="connsiteX15437" fmla="*/ 11242594 w 12192000"/>
              <a:gd name="connsiteY15437" fmla="*/ 417619 h 1436337"/>
              <a:gd name="connsiteX15438" fmla="*/ 11244278 w 12192000"/>
              <a:gd name="connsiteY15438" fmla="*/ 415793 h 1436337"/>
              <a:gd name="connsiteX15439" fmla="*/ 11250907 w 12192000"/>
              <a:gd name="connsiteY15439" fmla="*/ 414884 h 1436337"/>
              <a:gd name="connsiteX15440" fmla="*/ 11258527 w 12192000"/>
              <a:gd name="connsiteY15440" fmla="*/ 421714 h 1436337"/>
              <a:gd name="connsiteX15441" fmla="*/ 11258260 w 12192000"/>
              <a:gd name="connsiteY15441" fmla="*/ 422004 h 1436337"/>
              <a:gd name="connsiteX15442" fmla="*/ 11258642 w 12192000"/>
              <a:gd name="connsiteY15442" fmla="*/ 422154 h 1436337"/>
              <a:gd name="connsiteX15443" fmla="*/ 11260356 w 12192000"/>
              <a:gd name="connsiteY15443" fmla="*/ 426340 h 1436337"/>
              <a:gd name="connsiteX15444" fmla="*/ 11250907 w 12192000"/>
              <a:gd name="connsiteY15444" fmla="*/ 430746 h 1436337"/>
              <a:gd name="connsiteX15445" fmla="*/ 11243592 w 12192000"/>
              <a:gd name="connsiteY15445" fmla="*/ 424357 h 1436337"/>
              <a:gd name="connsiteX15446" fmla="*/ 11243613 w 12192000"/>
              <a:gd name="connsiteY15446" fmla="*/ 424334 h 1436337"/>
              <a:gd name="connsiteX15447" fmla="*/ 11242601 w 12192000"/>
              <a:gd name="connsiteY15447" fmla="*/ 423917 h 1436337"/>
              <a:gd name="connsiteX15448" fmla="*/ 11241838 w 12192000"/>
              <a:gd name="connsiteY15448" fmla="*/ 421997 h 1436337"/>
              <a:gd name="connsiteX15449" fmla="*/ 11240392 w 12192000"/>
              <a:gd name="connsiteY15449" fmla="*/ 423503 h 1436337"/>
              <a:gd name="connsiteX15450" fmla="*/ 11234448 w 12192000"/>
              <a:gd name="connsiteY15450" fmla="*/ 424357 h 1436337"/>
              <a:gd name="connsiteX15451" fmla="*/ 11227438 w 12192000"/>
              <a:gd name="connsiteY15451" fmla="*/ 418188 h 1436337"/>
              <a:gd name="connsiteX15452" fmla="*/ 11236581 w 12192000"/>
              <a:gd name="connsiteY15452" fmla="*/ 414003 h 1436337"/>
              <a:gd name="connsiteX15453" fmla="*/ 5020290 w 12192000"/>
              <a:gd name="connsiteY15453" fmla="*/ 414003 h 1436337"/>
              <a:gd name="connsiteX15454" fmla="*/ 5027608 w 12192000"/>
              <a:gd name="connsiteY15454" fmla="*/ 420392 h 1436337"/>
              <a:gd name="connsiteX15455" fmla="*/ 5017851 w 12192000"/>
              <a:gd name="connsiteY15455" fmla="*/ 424798 h 1436337"/>
              <a:gd name="connsiteX15456" fmla="*/ 5010535 w 12192000"/>
              <a:gd name="connsiteY15456" fmla="*/ 418409 h 1436337"/>
              <a:gd name="connsiteX15457" fmla="*/ 5020290 w 12192000"/>
              <a:gd name="connsiteY15457" fmla="*/ 414003 h 1436337"/>
              <a:gd name="connsiteX15458" fmla="*/ 11296018 w 12192000"/>
              <a:gd name="connsiteY15458" fmla="*/ 413783 h 1436337"/>
              <a:gd name="connsiteX15459" fmla="*/ 11303333 w 12192000"/>
              <a:gd name="connsiteY15459" fmla="*/ 420391 h 1436337"/>
              <a:gd name="connsiteX15460" fmla="*/ 11293580 w 12192000"/>
              <a:gd name="connsiteY15460" fmla="*/ 425018 h 1436337"/>
              <a:gd name="connsiteX15461" fmla="*/ 11286265 w 12192000"/>
              <a:gd name="connsiteY15461" fmla="*/ 418409 h 1436337"/>
              <a:gd name="connsiteX15462" fmla="*/ 11296018 w 12192000"/>
              <a:gd name="connsiteY15462" fmla="*/ 413783 h 1436337"/>
              <a:gd name="connsiteX15463" fmla="*/ 4937064 w 12192000"/>
              <a:gd name="connsiteY15463" fmla="*/ 413562 h 1436337"/>
              <a:gd name="connsiteX15464" fmla="*/ 4944382 w 12192000"/>
              <a:gd name="connsiteY15464" fmla="*/ 419951 h 1436337"/>
              <a:gd name="connsiteX15465" fmla="*/ 4934626 w 12192000"/>
              <a:gd name="connsiteY15465" fmla="*/ 424357 h 1436337"/>
              <a:gd name="connsiteX15466" fmla="*/ 4927310 w 12192000"/>
              <a:gd name="connsiteY15466" fmla="*/ 417968 h 1436337"/>
              <a:gd name="connsiteX15467" fmla="*/ 4937064 w 12192000"/>
              <a:gd name="connsiteY15467" fmla="*/ 413562 h 1436337"/>
              <a:gd name="connsiteX15468" fmla="*/ 8889277 w 12192000"/>
              <a:gd name="connsiteY15468" fmla="*/ 412880 h 1436337"/>
              <a:gd name="connsiteX15469" fmla="*/ 8897257 w 12192000"/>
              <a:gd name="connsiteY15469" fmla="*/ 420051 h 1436337"/>
              <a:gd name="connsiteX15470" fmla="*/ 8886579 w 12192000"/>
              <a:gd name="connsiteY15470" fmla="*/ 425062 h 1436337"/>
              <a:gd name="connsiteX15471" fmla="*/ 8878598 w 12192000"/>
              <a:gd name="connsiteY15471" fmla="*/ 417891 h 1436337"/>
              <a:gd name="connsiteX15472" fmla="*/ 8889277 w 12192000"/>
              <a:gd name="connsiteY15472" fmla="*/ 412880 h 1436337"/>
              <a:gd name="connsiteX15473" fmla="*/ 10174957 w 12192000"/>
              <a:gd name="connsiteY15473" fmla="*/ 412461 h 1436337"/>
              <a:gd name="connsiteX15474" fmla="*/ 10182273 w 12192000"/>
              <a:gd name="connsiteY15474" fmla="*/ 419070 h 1436337"/>
              <a:gd name="connsiteX15475" fmla="*/ 10172519 w 12192000"/>
              <a:gd name="connsiteY15475" fmla="*/ 423696 h 1436337"/>
              <a:gd name="connsiteX15476" fmla="*/ 10165204 w 12192000"/>
              <a:gd name="connsiteY15476" fmla="*/ 417087 h 1436337"/>
              <a:gd name="connsiteX15477" fmla="*/ 10174957 w 12192000"/>
              <a:gd name="connsiteY15477" fmla="*/ 412461 h 1436337"/>
              <a:gd name="connsiteX15478" fmla="*/ 6879137 w 12192000"/>
              <a:gd name="connsiteY15478" fmla="*/ 412461 h 1436337"/>
              <a:gd name="connsiteX15479" fmla="*/ 6886147 w 12192000"/>
              <a:gd name="connsiteY15479" fmla="*/ 418629 h 1436337"/>
              <a:gd name="connsiteX15480" fmla="*/ 6876699 w 12192000"/>
              <a:gd name="connsiteY15480" fmla="*/ 423035 h 1436337"/>
              <a:gd name="connsiteX15481" fmla="*/ 6869688 w 12192000"/>
              <a:gd name="connsiteY15481" fmla="*/ 416867 h 1436337"/>
              <a:gd name="connsiteX15482" fmla="*/ 6879137 w 12192000"/>
              <a:gd name="connsiteY15482" fmla="*/ 412461 h 1436337"/>
              <a:gd name="connsiteX15483" fmla="*/ 5838238 w 12192000"/>
              <a:gd name="connsiteY15483" fmla="*/ 412241 h 1436337"/>
              <a:gd name="connsiteX15484" fmla="*/ 5845858 w 12192000"/>
              <a:gd name="connsiteY15484" fmla="*/ 418850 h 1436337"/>
              <a:gd name="connsiteX15485" fmla="*/ 5835800 w 12192000"/>
              <a:gd name="connsiteY15485" fmla="*/ 423476 h 1436337"/>
              <a:gd name="connsiteX15486" fmla="*/ 5828180 w 12192000"/>
              <a:gd name="connsiteY15486" fmla="*/ 416867 h 1436337"/>
              <a:gd name="connsiteX15487" fmla="*/ 5838238 w 12192000"/>
              <a:gd name="connsiteY15487" fmla="*/ 412241 h 1436337"/>
              <a:gd name="connsiteX15488" fmla="*/ 704466 w 12192000"/>
              <a:gd name="connsiteY15488" fmla="*/ 412020 h 1436337"/>
              <a:gd name="connsiteX15489" fmla="*/ 712086 w 12192000"/>
              <a:gd name="connsiteY15489" fmla="*/ 418850 h 1436337"/>
              <a:gd name="connsiteX15490" fmla="*/ 702029 w 12192000"/>
              <a:gd name="connsiteY15490" fmla="*/ 423476 h 1436337"/>
              <a:gd name="connsiteX15491" fmla="*/ 694408 w 12192000"/>
              <a:gd name="connsiteY15491" fmla="*/ 416647 h 1436337"/>
              <a:gd name="connsiteX15492" fmla="*/ 704466 w 12192000"/>
              <a:gd name="connsiteY15492" fmla="*/ 412020 h 1436337"/>
              <a:gd name="connsiteX15493" fmla="*/ 11478899 w 12192000"/>
              <a:gd name="connsiteY15493" fmla="*/ 411360 h 1436337"/>
              <a:gd name="connsiteX15494" fmla="*/ 11485909 w 12192000"/>
              <a:gd name="connsiteY15494" fmla="*/ 417528 h 1436337"/>
              <a:gd name="connsiteX15495" fmla="*/ 11476766 w 12192000"/>
              <a:gd name="connsiteY15495" fmla="*/ 421714 h 1436337"/>
              <a:gd name="connsiteX15496" fmla="*/ 11469755 w 12192000"/>
              <a:gd name="connsiteY15496" fmla="*/ 415545 h 1436337"/>
              <a:gd name="connsiteX15497" fmla="*/ 11478899 w 12192000"/>
              <a:gd name="connsiteY15497" fmla="*/ 411360 h 1436337"/>
              <a:gd name="connsiteX15498" fmla="*/ 5104432 w 12192000"/>
              <a:gd name="connsiteY15498" fmla="*/ 411359 h 1436337"/>
              <a:gd name="connsiteX15499" fmla="*/ 5111749 w 12192000"/>
              <a:gd name="connsiteY15499" fmla="*/ 417748 h 1436337"/>
              <a:gd name="connsiteX15500" fmla="*/ 5101992 w 12192000"/>
              <a:gd name="connsiteY15500" fmla="*/ 422154 h 1436337"/>
              <a:gd name="connsiteX15501" fmla="*/ 5094674 w 12192000"/>
              <a:gd name="connsiteY15501" fmla="*/ 415765 h 1436337"/>
              <a:gd name="connsiteX15502" fmla="*/ 5104432 w 12192000"/>
              <a:gd name="connsiteY15502" fmla="*/ 411359 h 1436337"/>
              <a:gd name="connsiteX15503" fmla="*/ 9727813 w 12192000"/>
              <a:gd name="connsiteY15503" fmla="*/ 410919 h 1436337"/>
              <a:gd name="connsiteX15504" fmla="*/ 9736348 w 12192000"/>
              <a:gd name="connsiteY15504" fmla="*/ 418409 h 1436337"/>
              <a:gd name="connsiteX15505" fmla="*/ 9725069 w 12192000"/>
              <a:gd name="connsiteY15505" fmla="*/ 423476 h 1436337"/>
              <a:gd name="connsiteX15506" fmla="*/ 9716535 w 12192000"/>
              <a:gd name="connsiteY15506" fmla="*/ 415986 h 1436337"/>
              <a:gd name="connsiteX15507" fmla="*/ 9727813 w 12192000"/>
              <a:gd name="connsiteY15507" fmla="*/ 410919 h 1436337"/>
              <a:gd name="connsiteX15508" fmla="*/ 8290064 w 12192000"/>
              <a:gd name="connsiteY15508" fmla="*/ 410919 h 1436337"/>
              <a:gd name="connsiteX15509" fmla="*/ 8297988 w 12192000"/>
              <a:gd name="connsiteY15509" fmla="*/ 417748 h 1436337"/>
              <a:gd name="connsiteX15510" fmla="*/ 8287626 w 12192000"/>
              <a:gd name="connsiteY15510" fmla="*/ 422595 h 1436337"/>
              <a:gd name="connsiteX15511" fmla="*/ 8279701 w 12192000"/>
              <a:gd name="connsiteY15511" fmla="*/ 415766 h 1436337"/>
              <a:gd name="connsiteX15512" fmla="*/ 8290064 w 12192000"/>
              <a:gd name="connsiteY15512" fmla="*/ 410919 h 1436337"/>
              <a:gd name="connsiteX15513" fmla="*/ 5941567 w 12192000"/>
              <a:gd name="connsiteY15513" fmla="*/ 410698 h 1436337"/>
              <a:gd name="connsiteX15514" fmla="*/ 5948882 w 12192000"/>
              <a:gd name="connsiteY15514" fmla="*/ 417087 h 1436337"/>
              <a:gd name="connsiteX15515" fmla="*/ 5939128 w 12192000"/>
              <a:gd name="connsiteY15515" fmla="*/ 421493 h 1436337"/>
              <a:gd name="connsiteX15516" fmla="*/ 5931813 w 12192000"/>
              <a:gd name="connsiteY15516" fmla="*/ 415104 h 1436337"/>
              <a:gd name="connsiteX15517" fmla="*/ 5941567 w 12192000"/>
              <a:gd name="connsiteY15517" fmla="*/ 410698 h 1436337"/>
              <a:gd name="connsiteX15518" fmla="*/ 4270289 w 12192000"/>
              <a:gd name="connsiteY15518" fmla="*/ 410478 h 1436337"/>
              <a:gd name="connsiteX15519" fmla="*/ 4277918 w 12192000"/>
              <a:gd name="connsiteY15519" fmla="*/ 417087 h 1436337"/>
              <a:gd name="connsiteX15520" fmla="*/ 4267852 w 12192000"/>
              <a:gd name="connsiteY15520" fmla="*/ 421713 h 1436337"/>
              <a:gd name="connsiteX15521" fmla="*/ 4260244 w 12192000"/>
              <a:gd name="connsiteY15521" fmla="*/ 415104 h 1436337"/>
              <a:gd name="connsiteX15522" fmla="*/ 4270289 w 12192000"/>
              <a:gd name="connsiteY15522" fmla="*/ 410478 h 1436337"/>
              <a:gd name="connsiteX15523" fmla="*/ 3175353 w 12192000"/>
              <a:gd name="connsiteY15523" fmla="*/ 410478 h 1436337"/>
              <a:gd name="connsiteX15524" fmla="*/ 3183276 w 12192000"/>
              <a:gd name="connsiteY15524" fmla="*/ 417528 h 1436337"/>
              <a:gd name="connsiteX15525" fmla="*/ 3172608 w 12192000"/>
              <a:gd name="connsiteY15525" fmla="*/ 422374 h 1436337"/>
              <a:gd name="connsiteX15526" fmla="*/ 3164688 w 12192000"/>
              <a:gd name="connsiteY15526" fmla="*/ 415325 h 1436337"/>
              <a:gd name="connsiteX15527" fmla="*/ 3175353 w 12192000"/>
              <a:gd name="connsiteY15527" fmla="*/ 410478 h 1436337"/>
              <a:gd name="connsiteX15528" fmla="*/ 2095759 w 12192000"/>
              <a:gd name="connsiteY15528" fmla="*/ 410038 h 1436337"/>
              <a:gd name="connsiteX15529" fmla="*/ 2102007 w 12192000"/>
              <a:gd name="connsiteY15529" fmla="*/ 412571 h 1436337"/>
              <a:gd name="connsiteX15530" fmla="*/ 2103336 w 12192000"/>
              <a:gd name="connsiteY15530" fmla="*/ 416151 h 1436337"/>
              <a:gd name="connsiteX15531" fmla="*/ 2108118 w 12192000"/>
              <a:gd name="connsiteY15531" fmla="*/ 418079 h 1436337"/>
              <a:gd name="connsiteX15532" fmla="*/ 2108551 w 12192000"/>
              <a:gd name="connsiteY15532" fmla="*/ 419085 h 1436337"/>
              <a:gd name="connsiteX15533" fmla="*/ 2114916 w 12192000"/>
              <a:gd name="connsiteY15533" fmla="*/ 421714 h 1436337"/>
              <a:gd name="connsiteX15534" fmla="*/ 2116744 w 12192000"/>
              <a:gd name="connsiteY15534" fmla="*/ 426340 h 1436337"/>
              <a:gd name="connsiteX15535" fmla="*/ 2115466 w 12192000"/>
              <a:gd name="connsiteY15535" fmla="*/ 427702 h 1436337"/>
              <a:gd name="connsiteX15536" fmla="*/ 2120837 w 12192000"/>
              <a:gd name="connsiteY15536" fmla="*/ 429892 h 1436337"/>
              <a:gd name="connsiteX15537" fmla="*/ 2122818 w 12192000"/>
              <a:gd name="connsiteY15537" fmla="*/ 434711 h 1436337"/>
              <a:gd name="connsiteX15538" fmla="*/ 2111541 w 12192000"/>
              <a:gd name="connsiteY15538" fmla="*/ 439778 h 1436337"/>
              <a:gd name="connsiteX15539" fmla="*/ 2103007 w 12192000"/>
              <a:gd name="connsiteY15539" fmla="*/ 432288 h 1436337"/>
              <a:gd name="connsiteX15540" fmla="*/ 2104414 w 12192000"/>
              <a:gd name="connsiteY15540" fmla="*/ 430846 h 1436337"/>
              <a:gd name="connsiteX15541" fmla="*/ 2099371 w 12192000"/>
              <a:gd name="connsiteY15541" fmla="*/ 428763 h 1436337"/>
              <a:gd name="connsiteX15542" fmla="*/ 2098849 w 12192000"/>
              <a:gd name="connsiteY15542" fmla="*/ 427442 h 1436337"/>
              <a:gd name="connsiteX15543" fmla="*/ 2093107 w 12192000"/>
              <a:gd name="connsiteY15543" fmla="*/ 425128 h 1436337"/>
              <a:gd name="connsiteX15544" fmla="*/ 2091462 w 12192000"/>
              <a:gd name="connsiteY15544" fmla="*/ 421304 h 1436337"/>
              <a:gd name="connsiteX15545" fmla="*/ 2086768 w 12192000"/>
              <a:gd name="connsiteY15545" fmla="*/ 419400 h 1436337"/>
              <a:gd name="connsiteX15546" fmla="*/ 2085091 w 12192000"/>
              <a:gd name="connsiteY15546" fmla="*/ 414884 h 1436337"/>
              <a:gd name="connsiteX15547" fmla="*/ 2095759 w 12192000"/>
              <a:gd name="connsiteY15547" fmla="*/ 410038 h 1436337"/>
              <a:gd name="connsiteX15548" fmla="*/ 4854754 w 12192000"/>
              <a:gd name="connsiteY15548" fmla="*/ 409597 h 1436337"/>
              <a:gd name="connsiteX15549" fmla="*/ 4862070 w 12192000"/>
              <a:gd name="connsiteY15549" fmla="*/ 415986 h 1436337"/>
              <a:gd name="connsiteX15550" fmla="*/ 4852315 w 12192000"/>
              <a:gd name="connsiteY15550" fmla="*/ 420392 h 1436337"/>
              <a:gd name="connsiteX15551" fmla="*/ 4844999 w 12192000"/>
              <a:gd name="connsiteY15551" fmla="*/ 414003 h 1436337"/>
              <a:gd name="connsiteX15552" fmla="*/ 4854754 w 12192000"/>
              <a:gd name="connsiteY15552" fmla="*/ 409597 h 1436337"/>
              <a:gd name="connsiteX15553" fmla="*/ 3929188 w 12192000"/>
              <a:gd name="connsiteY15553" fmla="*/ 409597 h 1436337"/>
              <a:gd name="connsiteX15554" fmla="*/ 3936805 w 12192000"/>
              <a:gd name="connsiteY15554" fmla="*/ 416206 h 1436337"/>
              <a:gd name="connsiteX15555" fmla="*/ 3926743 w 12192000"/>
              <a:gd name="connsiteY15555" fmla="*/ 420832 h 1436337"/>
              <a:gd name="connsiteX15556" fmla="*/ 3919123 w 12192000"/>
              <a:gd name="connsiteY15556" fmla="*/ 414224 h 1436337"/>
              <a:gd name="connsiteX15557" fmla="*/ 3929188 w 12192000"/>
              <a:gd name="connsiteY15557" fmla="*/ 409597 h 1436337"/>
              <a:gd name="connsiteX15558" fmla="*/ 9242873 w 12192000"/>
              <a:gd name="connsiteY15558" fmla="*/ 409157 h 1436337"/>
              <a:gd name="connsiteX15559" fmla="*/ 9251104 w 12192000"/>
              <a:gd name="connsiteY15559" fmla="*/ 416426 h 1436337"/>
              <a:gd name="connsiteX15560" fmla="*/ 9239826 w 12192000"/>
              <a:gd name="connsiteY15560" fmla="*/ 421493 h 1436337"/>
              <a:gd name="connsiteX15561" fmla="*/ 9231596 w 12192000"/>
              <a:gd name="connsiteY15561" fmla="*/ 414223 h 1436337"/>
              <a:gd name="connsiteX15562" fmla="*/ 9242873 w 12192000"/>
              <a:gd name="connsiteY15562" fmla="*/ 409157 h 1436337"/>
              <a:gd name="connsiteX15563" fmla="*/ 6630419 w 12192000"/>
              <a:gd name="connsiteY15563" fmla="*/ 409157 h 1436337"/>
              <a:gd name="connsiteX15564" fmla="*/ 6637733 w 12192000"/>
              <a:gd name="connsiteY15564" fmla="*/ 415545 h 1436337"/>
              <a:gd name="connsiteX15565" fmla="*/ 6628285 w 12192000"/>
              <a:gd name="connsiteY15565" fmla="*/ 419951 h 1436337"/>
              <a:gd name="connsiteX15566" fmla="*/ 6620970 w 12192000"/>
              <a:gd name="connsiteY15566" fmla="*/ 413563 h 1436337"/>
              <a:gd name="connsiteX15567" fmla="*/ 6630419 w 12192000"/>
              <a:gd name="connsiteY15567" fmla="*/ 409157 h 1436337"/>
              <a:gd name="connsiteX15568" fmla="*/ 4014545 w 12192000"/>
              <a:gd name="connsiteY15568" fmla="*/ 408937 h 1436337"/>
              <a:gd name="connsiteX15569" fmla="*/ 4022179 w 12192000"/>
              <a:gd name="connsiteY15569" fmla="*/ 415545 h 1436337"/>
              <a:gd name="connsiteX15570" fmla="*/ 4012112 w 12192000"/>
              <a:gd name="connsiteY15570" fmla="*/ 420171 h 1436337"/>
              <a:gd name="connsiteX15571" fmla="*/ 4004494 w 12192000"/>
              <a:gd name="connsiteY15571" fmla="*/ 413563 h 1436337"/>
              <a:gd name="connsiteX15572" fmla="*/ 4014545 w 12192000"/>
              <a:gd name="connsiteY15572" fmla="*/ 408937 h 1436337"/>
              <a:gd name="connsiteX15573" fmla="*/ 5584232 w 12192000"/>
              <a:gd name="connsiteY15573" fmla="*/ 408716 h 1436337"/>
              <a:gd name="connsiteX15574" fmla="*/ 5591853 w 12192000"/>
              <a:gd name="connsiteY15574" fmla="*/ 415325 h 1436337"/>
              <a:gd name="connsiteX15575" fmla="*/ 5581793 w 12192000"/>
              <a:gd name="connsiteY15575" fmla="*/ 419951 h 1436337"/>
              <a:gd name="connsiteX15576" fmla="*/ 5574173 w 12192000"/>
              <a:gd name="connsiteY15576" fmla="*/ 413342 h 1436337"/>
              <a:gd name="connsiteX15577" fmla="*/ 5584232 w 12192000"/>
              <a:gd name="connsiteY15577" fmla="*/ 408716 h 1436337"/>
              <a:gd name="connsiteX15578" fmla="*/ 2496495 w 12192000"/>
              <a:gd name="connsiteY15578" fmla="*/ 408716 h 1436337"/>
              <a:gd name="connsiteX15579" fmla="*/ 2505030 w 12192000"/>
              <a:gd name="connsiteY15579" fmla="*/ 416206 h 1436337"/>
              <a:gd name="connsiteX15580" fmla="*/ 2493750 w 12192000"/>
              <a:gd name="connsiteY15580" fmla="*/ 421273 h 1436337"/>
              <a:gd name="connsiteX15581" fmla="*/ 2485218 w 12192000"/>
              <a:gd name="connsiteY15581" fmla="*/ 413783 h 1436337"/>
              <a:gd name="connsiteX15582" fmla="*/ 2496495 w 12192000"/>
              <a:gd name="connsiteY15582" fmla="*/ 408716 h 1436337"/>
              <a:gd name="connsiteX15583" fmla="*/ 9964949 w 12192000"/>
              <a:gd name="connsiteY15583" fmla="*/ 408055 h 1436337"/>
              <a:gd name="connsiteX15584" fmla="*/ 9972570 w 12192000"/>
              <a:gd name="connsiteY15584" fmla="*/ 414884 h 1436337"/>
              <a:gd name="connsiteX15585" fmla="*/ 9962205 w 12192000"/>
              <a:gd name="connsiteY15585" fmla="*/ 419511 h 1436337"/>
              <a:gd name="connsiteX15586" fmla="*/ 9954586 w 12192000"/>
              <a:gd name="connsiteY15586" fmla="*/ 412681 h 1436337"/>
              <a:gd name="connsiteX15587" fmla="*/ 9964949 w 12192000"/>
              <a:gd name="connsiteY15587" fmla="*/ 408055 h 1436337"/>
              <a:gd name="connsiteX15588" fmla="*/ 6042151 w 12192000"/>
              <a:gd name="connsiteY15588" fmla="*/ 407835 h 1436337"/>
              <a:gd name="connsiteX15589" fmla="*/ 6049466 w 12192000"/>
              <a:gd name="connsiteY15589" fmla="*/ 414224 h 1436337"/>
              <a:gd name="connsiteX15590" fmla="*/ 6039712 w 12192000"/>
              <a:gd name="connsiteY15590" fmla="*/ 418629 h 1436337"/>
              <a:gd name="connsiteX15591" fmla="*/ 6032397 w 12192000"/>
              <a:gd name="connsiteY15591" fmla="*/ 412241 h 1436337"/>
              <a:gd name="connsiteX15592" fmla="*/ 6042151 w 12192000"/>
              <a:gd name="connsiteY15592" fmla="*/ 407835 h 1436337"/>
              <a:gd name="connsiteX15593" fmla="*/ 11011638 w 12192000"/>
              <a:gd name="connsiteY15593" fmla="*/ 407615 h 1436337"/>
              <a:gd name="connsiteX15594" fmla="*/ 11019257 w 12192000"/>
              <a:gd name="connsiteY15594" fmla="*/ 414224 h 1436337"/>
              <a:gd name="connsiteX15595" fmla="*/ 11009199 w 12192000"/>
              <a:gd name="connsiteY15595" fmla="*/ 418850 h 1436337"/>
              <a:gd name="connsiteX15596" fmla="*/ 11001579 w 12192000"/>
              <a:gd name="connsiteY15596" fmla="*/ 412241 h 1436337"/>
              <a:gd name="connsiteX15597" fmla="*/ 11011638 w 12192000"/>
              <a:gd name="connsiteY15597" fmla="*/ 407615 h 1436337"/>
              <a:gd name="connsiteX15598" fmla="*/ 4567244 w 12192000"/>
              <a:gd name="connsiteY15598" fmla="*/ 407615 h 1436337"/>
              <a:gd name="connsiteX15599" fmla="*/ 4574561 w 12192000"/>
              <a:gd name="connsiteY15599" fmla="*/ 414224 h 1436337"/>
              <a:gd name="connsiteX15600" fmla="*/ 4564805 w 12192000"/>
              <a:gd name="connsiteY15600" fmla="*/ 418850 h 1436337"/>
              <a:gd name="connsiteX15601" fmla="*/ 4557489 w 12192000"/>
              <a:gd name="connsiteY15601" fmla="*/ 412241 h 1436337"/>
              <a:gd name="connsiteX15602" fmla="*/ 4567244 w 12192000"/>
              <a:gd name="connsiteY15602" fmla="*/ 407615 h 1436337"/>
              <a:gd name="connsiteX15603" fmla="*/ 4185552 w 12192000"/>
              <a:gd name="connsiteY15603" fmla="*/ 407615 h 1436337"/>
              <a:gd name="connsiteX15604" fmla="*/ 4193173 w 12192000"/>
              <a:gd name="connsiteY15604" fmla="*/ 414224 h 1436337"/>
              <a:gd name="connsiteX15605" fmla="*/ 4183112 w 12192000"/>
              <a:gd name="connsiteY15605" fmla="*/ 418850 h 1436337"/>
              <a:gd name="connsiteX15606" fmla="*/ 4175487 w 12192000"/>
              <a:gd name="connsiteY15606" fmla="*/ 412241 h 1436337"/>
              <a:gd name="connsiteX15607" fmla="*/ 4185552 w 12192000"/>
              <a:gd name="connsiteY15607" fmla="*/ 407615 h 1436337"/>
              <a:gd name="connsiteX15608" fmla="*/ 4100189 w 12192000"/>
              <a:gd name="connsiteY15608" fmla="*/ 407615 h 1436337"/>
              <a:gd name="connsiteX15609" fmla="*/ 4107819 w 12192000"/>
              <a:gd name="connsiteY15609" fmla="*/ 414224 h 1436337"/>
              <a:gd name="connsiteX15610" fmla="*/ 4097751 w 12192000"/>
              <a:gd name="connsiteY15610" fmla="*/ 418850 h 1436337"/>
              <a:gd name="connsiteX15611" fmla="*/ 4090132 w 12192000"/>
              <a:gd name="connsiteY15611" fmla="*/ 412241 h 1436337"/>
              <a:gd name="connsiteX15612" fmla="*/ 4100189 w 12192000"/>
              <a:gd name="connsiteY15612" fmla="*/ 407615 h 1436337"/>
              <a:gd name="connsiteX15613" fmla="*/ 776370 w 12192000"/>
              <a:gd name="connsiteY15613" fmla="*/ 407614 h 1436337"/>
              <a:gd name="connsiteX15614" fmla="*/ 784294 w 12192000"/>
              <a:gd name="connsiteY15614" fmla="*/ 414444 h 1436337"/>
              <a:gd name="connsiteX15615" fmla="*/ 773931 w 12192000"/>
              <a:gd name="connsiteY15615" fmla="*/ 419290 h 1436337"/>
              <a:gd name="connsiteX15616" fmla="*/ 766008 w 12192000"/>
              <a:gd name="connsiteY15616" fmla="*/ 412461 h 1436337"/>
              <a:gd name="connsiteX15617" fmla="*/ 776370 w 12192000"/>
              <a:gd name="connsiteY15617" fmla="*/ 407614 h 1436337"/>
              <a:gd name="connsiteX15618" fmla="*/ 3844419 w 12192000"/>
              <a:gd name="connsiteY15618" fmla="*/ 407394 h 1436337"/>
              <a:gd name="connsiteX15619" fmla="*/ 3852048 w 12192000"/>
              <a:gd name="connsiteY15619" fmla="*/ 414003 h 1436337"/>
              <a:gd name="connsiteX15620" fmla="*/ 3841982 w 12192000"/>
              <a:gd name="connsiteY15620" fmla="*/ 418629 h 1436337"/>
              <a:gd name="connsiteX15621" fmla="*/ 3834357 w 12192000"/>
              <a:gd name="connsiteY15621" fmla="*/ 412020 h 1436337"/>
              <a:gd name="connsiteX15622" fmla="*/ 3844419 w 12192000"/>
              <a:gd name="connsiteY15622" fmla="*/ 407394 h 1436337"/>
              <a:gd name="connsiteX15623" fmla="*/ 8676857 w 12192000"/>
              <a:gd name="connsiteY15623" fmla="*/ 406954 h 1436337"/>
              <a:gd name="connsiteX15624" fmla="*/ 8684782 w 12192000"/>
              <a:gd name="connsiteY15624" fmla="*/ 414003 h 1436337"/>
              <a:gd name="connsiteX15625" fmla="*/ 8674114 w 12192000"/>
              <a:gd name="connsiteY15625" fmla="*/ 418849 h 1436337"/>
              <a:gd name="connsiteX15626" fmla="*/ 8666189 w 12192000"/>
              <a:gd name="connsiteY15626" fmla="*/ 411800 h 1436337"/>
              <a:gd name="connsiteX15627" fmla="*/ 8676857 w 12192000"/>
              <a:gd name="connsiteY15627" fmla="*/ 406954 h 1436337"/>
              <a:gd name="connsiteX15628" fmla="*/ 6548732 w 12192000"/>
              <a:gd name="connsiteY15628" fmla="*/ 406954 h 1436337"/>
              <a:gd name="connsiteX15629" fmla="*/ 6556046 w 12192000"/>
              <a:gd name="connsiteY15629" fmla="*/ 413342 h 1436337"/>
              <a:gd name="connsiteX15630" fmla="*/ 6546598 w 12192000"/>
              <a:gd name="connsiteY15630" fmla="*/ 417748 h 1436337"/>
              <a:gd name="connsiteX15631" fmla="*/ 6539282 w 12192000"/>
              <a:gd name="connsiteY15631" fmla="*/ 411360 h 1436337"/>
              <a:gd name="connsiteX15632" fmla="*/ 6548732 w 12192000"/>
              <a:gd name="connsiteY15632" fmla="*/ 406954 h 1436337"/>
              <a:gd name="connsiteX15633" fmla="*/ 5754948 w 12192000"/>
              <a:gd name="connsiteY15633" fmla="*/ 406954 h 1436337"/>
              <a:gd name="connsiteX15634" fmla="*/ 5762568 w 12192000"/>
              <a:gd name="connsiteY15634" fmla="*/ 413562 h 1436337"/>
              <a:gd name="connsiteX15635" fmla="*/ 5752509 w 12192000"/>
              <a:gd name="connsiteY15635" fmla="*/ 418188 h 1436337"/>
              <a:gd name="connsiteX15636" fmla="*/ 5744888 w 12192000"/>
              <a:gd name="connsiteY15636" fmla="*/ 411580 h 1436337"/>
              <a:gd name="connsiteX15637" fmla="*/ 5754948 w 12192000"/>
              <a:gd name="connsiteY15637" fmla="*/ 406954 h 1436337"/>
              <a:gd name="connsiteX15638" fmla="*/ 10637951 w 12192000"/>
              <a:gd name="connsiteY15638" fmla="*/ 406733 h 1436337"/>
              <a:gd name="connsiteX15639" fmla="*/ 10645266 w 12192000"/>
              <a:gd name="connsiteY15639" fmla="*/ 413122 h 1436337"/>
              <a:gd name="connsiteX15640" fmla="*/ 10635513 w 12192000"/>
              <a:gd name="connsiteY15640" fmla="*/ 417528 h 1436337"/>
              <a:gd name="connsiteX15641" fmla="*/ 10628197 w 12192000"/>
              <a:gd name="connsiteY15641" fmla="*/ 411139 h 1436337"/>
              <a:gd name="connsiteX15642" fmla="*/ 10637951 w 12192000"/>
              <a:gd name="connsiteY15642" fmla="*/ 406733 h 1436337"/>
              <a:gd name="connsiteX15643" fmla="*/ 5189180 w 12192000"/>
              <a:gd name="connsiteY15643" fmla="*/ 406293 h 1436337"/>
              <a:gd name="connsiteX15644" fmla="*/ 5196497 w 12192000"/>
              <a:gd name="connsiteY15644" fmla="*/ 412681 h 1436337"/>
              <a:gd name="connsiteX15645" fmla="*/ 5186741 w 12192000"/>
              <a:gd name="connsiteY15645" fmla="*/ 417087 h 1436337"/>
              <a:gd name="connsiteX15646" fmla="*/ 5179424 w 12192000"/>
              <a:gd name="connsiteY15646" fmla="*/ 410699 h 1436337"/>
              <a:gd name="connsiteX15647" fmla="*/ 5189180 w 12192000"/>
              <a:gd name="connsiteY15647" fmla="*/ 406293 h 1436337"/>
              <a:gd name="connsiteX15648" fmla="*/ 6467044 w 12192000"/>
              <a:gd name="connsiteY15648" fmla="*/ 406072 h 1436337"/>
              <a:gd name="connsiteX15649" fmla="*/ 6474055 w 12192000"/>
              <a:gd name="connsiteY15649" fmla="*/ 412461 h 1436337"/>
              <a:gd name="connsiteX15650" fmla="*/ 6464606 w 12192000"/>
              <a:gd name="connsiteY15650" fmla="*/ 416867 h 1436337"/>
              <a:gd name="connsiteX15651" fmla="*/ 6457596 w 12192000"/>
              <a:gd name="connsiteY15651" fmla="*/ 410478 h 1436337"/>
              <a:gd name="connsiteX15652" fmla="*/ 6467044 w 12192000"/>
              <a:gd name="connsiteY15652" fmla="*/ 406072 h 1436337"/>
              <a:gd name="connsiteX15653" fmla="*/ 11275596 w 12192000"/>
              <a:gd name="connsiteY15653" fmla="*/ 405852 h 1436337"/>
              <a:gd name="connsiteX15654" fmla="*/ 11283216 w 12192000"/>
              <a:gd name="connsiteY15654" fmla="*/ 412461 h 1436337"/>
              <a:gd name="connsiteX15655" fmla="*/ 11273159 w 12192000"/>
              <a:gd name="connsiteY15655" fmla="*/ 417087 h 1436337"/>
              <a:gd name="connsiteX15656" fmla="*/ 11265538 w 12192000"/>
              <a:gd name="connsiteY15656" fmla="*/ 410478 h 1436337"/>
              <a:gd name="connsiteX15657" fmla="*/ 11275596 w 12192000"/>
              <a:gd name="connsiteY15657" fmla="*/ 405852 h 1436337"/>
              <a:gd name="connsiteX15658" fmla="*/ 5669895 w 12192000"/>
              <a:gd name="connsiteY15658" fmla="*/ 405852 h 1436337"/>
              <a:gd name="connsiteX15659" fmla="*/ 5677516 w 12192000"/>
              <a:gd name="connsiteY15659" fmla="*/ 412461 h 1436337"/>
              <a:gd name="connsiteX15660" fmla="*/ 5667456 w 12192000"/>
              <a:gd name="connsiteY15660" fmla="*/ 417087 h 1436337"/>
              <a:gd name="connsiteX15661" fmla="*/ 5659834 w 12192000"/>
              <a:gd name="connsiteY15661" fmla="*/ 410478 h 1436337"/>
              <a:gd name="connsiteX15662" fmla="*/ 5669895 w 12192000"/>
              <a:gd name="connsiteY15662" fmla="*/ 405852 h 1436337"/>
              <a:gd name="connsiteX15663" fmla="*/ 3620656 w 12192000"/>
              <a:gd name="connsiteY15663" fmla="*/ 405632 h 1436337"/>
              <a:gd name="connsiteX15664" fmla="*/ 3628285 w 12192000"/>
              <a:gd name="connsiteY15664" fmla="*/ 412461 h 1436337"/>
              <a:gd name="connsiteX15665" fmla="*/ 3618220 w 12192000"/>
              <a:gd name="connsiteY15665" fmla="*/ 417087 h 1436337"/>
              <a:gd name="connsiteX15666" fmla="*/ 3610591 w 12192000"/>
              <a:gd name="connsiteY15666" fmla="*/ 410258 h 1436337"/>
              <a:gd name="connsiteX15667" fmla="*/ 3620656 w 12192000"/>
              <a:gd name="connsiteY15667" fmla="*/ 405632 h 1436337"/>
              <a:gd name="connsiteX15668" fmla="*/ 9479400 w 12192000"/>
              <a:gd name="connsiteY15668" fmla="*/ 405191 h 1436337"/>
              <a:gd name="connsiteX15669" fmla="*/ 9487934 w 12192000"/>
              <a:gd name="connsiteY15669" fmla="*/ 412681 h 1436337"/>
              <a:gd name="connsiteX15670" fmla="*/ 9476657 w 12192000"/>
              <a:gd name="connsiteY15670" fmla="*/ 417968 h 1436337"/>
              <a:gd name="connsiteX15671" fmla="*/ 9468122 w 12192000"/>
              <a:gd name="connsiteY15671" fmla="*/ 410478 h 1436337"/>
              <a:gd name="connsiteX15672" fmla="*/ 9479400 w 12192000"/>
              <a:gd name="connsiteY15672" fmla="*/ 405191 h 1436337"/>
              <a:gd name="connsiteX15673" fmla="*/ 7892907 w 12192000"/>
              <a:gd name="connsiteY15673" fmla="*/ 404971 h 1436337"/>
              <a:gd name="connsiteX15674" fmla="*/ 7900223 w 12192000"/>
              <a:gd name="connsiteY15674" fmla="*/ 411580 h 1436337"/>
              <a:gd name="connsiteX15675" fmla="*/ 7890469 w 12192000"/>
              <a:gd name="connsiteY15675" fmla="*/ 416206 h 1436337"/>
              <a:gd name="connsiteX15676" fmla="*/ 7883154 w 12192000"/>
              <a:gd name="connsiteY15676" fmla="*/ 409597 h 1436337"/>
              <a:gd name="connsiteX15677" fmla="*/ 7892907 w 12192000"/>
              <a:gd name="connsiteY15677" fmla="*/ 404971 h 1436337"/>
              <a:gd name="connsiteX15678" fmla="*/ 6385357 w 12192000"/>
              <a:gd name="connsiteY15678" fmla="*/ 404750 h 1436337"/>
              <a:gd name="connsiteX15679" fmla="*/ 6392368 w 12192000"/>
              <a:gd name="connsiteY15679" fmla="*/ 411139 h 1436337"/>
              <a:gd name="connsiteX15680" fmla="*/ 6382920 w 12192000"/>
              <a:gd name="connsiteY15680" fmla="*/ 415545 h 1436337"/>
              <a:gd name="connsiteX15681" fmla="*/ 6375909 w 12192000"/>
              <a:gd name="connsiteY15681" fmla="*/ 409157 h 1436337"/>
              <a:gd name="connsiteX15682" fmla="*/ 6385357 w 12192000"/>
              <a:gd name="connsiteY15682" fmla="*/ 404750 h 1436337"/>
              <a:gd name="connsiteX15683" fmla="*/ 8095295 w 12192000"/>
              <a:gd name="connsiteY15683" fmla="*/ 404310 h 1436337"/>
              <a:gd name="connsiteX15684" fmla="*/ 8102915 w 12192000"/>
              <a:gd name="connsiteY15684" fmla="*/ 411139 h 1436337"/>
              <a:gd name="connsiteX15685" fmla="*/ 8092857 w 12192000"/>
              <a:gd name="connsiteY15685" fmla="*/ 415765 h 1436337"/>
              <a:gd name="connsiteX15686" fmla="*/ 8085237 w 12192000"/>
              <a:gd name="connsiteY15686" fmla="*/ 408936 h 1436337"/>
              <a:gd name="connsiteX15687" fmla="*/ 8095295 w 12192000"/>
              <a:gd name="connsiteY15687" fmla="*/ 404310 h 1436337"/>
              <a:gd name="connsiteX15688" fmla="*/ 3477424 w 12192000"/>
              <a:gd name="connsiteY15688" fmla="*/ 404310 h 1436337"/>
              <a:gd name="connsiteX15689" fmla="*/ 3485030 w 12192000"/>
              <a:gd name="connsiteY15689" fmla="*/ 411139 h 1436337"/>
              <a:gd name="connsiteX15690" fmla="*/ 3474681 w 12192000"/>
              <a:gd name="connsiteY15690" fmla="*/ 415986 h 1436337"/>
              <a:gd name="connsiteX15691" fmla="*/ 3467062 w 12192000"/>
              <a:gd name="connsiteY15691" fmla="*/ 409157 h 1436337"/>
              <a:gd name="connsiteX15692" fmla="*/ 3477424 w 12192000"/>
              <a:gd name="connsiteY15692" fmla="*/ 404310 h 1436337"/>
              <a:gd name="connsiteX15693" fmla="*/ 3329289 w 12192000"/>
              <a:gd name="connsiteY15693" fmla="*/ 404310 h 1436337"/>
              <a:gd name="connsiteX15694" fmla="*/ 3337212 w 12192000"/>
              <a:gd name="connsiteY15694" fmla="*/ 411360 h 1436337"/>
              <a:gd name="connsiteX15695" fmla="*/ 3326852 w 12192000"/>
              <a:gd name="connsiteY15695" fmla="*/ 416206 h 1436337"/>
              <a:gd name="connsiteX15696" fmla="*/ 3318926 w 12192000"/>
              <a:gd name="connsiteY15696" fmla="*/ 409157 h 1436337"/>
              <a:gd name="connsiteX15697" fmla="*/ 3329289 w 12192000"/>
              <a:gd name="connsiteY15697" fmla="*/ 404310 h 1436337"/>
              <a:gd name="connsiteX15698" fmla="*/ 721864 w 12192000"/>
              <a:gd name="connsiteY15698" fmla="*/ 404310 h 1436337"/>
              <a:gd name="connsiteX15699" fmla="*/ 727731 w 12192000"/>
              <a:gd name="connsiteY15699" fmla="*/ 406706 h 1436337"/>
              <a:gd name="connsiteX15700" fmla="*/ 728537 w 12192000"/>
              <a:gd name="connsiteY15700" fmla="*/ 408643 h 1436337"/>
              <a:gd name="connsiteX15701" fmla="*/ 730042 w 12192000"/>
              <a:gd name="connsiteY15701" fmla="*/ 406898 h 1436337"/>
              <a:gd name="connsiteX15702" fmla="*/ 736519 w 12192000"/>
              <a:gd name="connsiteY15702" fmla="*/ 406072 h 1436337"/>
              <a:gd name="connsiteX15703" fmla="*/ 743833 w 12192000"/>
              <a:gd name="connsiteY15703" fmla="*/ 412681 h 1436337"/>
              <a:gd name="connsiteX15704" fmla="*/ 734081 w 12192000"/>
              <a:gd name="connsiteY15704" fmla="*/ 417307 h 1436337"/>
              <a:gd name="connsiteX15705" fmla="*/ 728251 w 12192000"/>
              <a:gd name="connsiteY15705" fmla="*/ 414912 h 1436337"/>
              <a:gd name="connsiteX15706" fmla="*/ 727573 w 12192000"/>
              <a:gd name="connsiteY15706" fmla="*/ 412990 h 1436337"/>
              <a:gd name="connsiteX15707" fmla="*/ 726055 w 12192000"/>
              <a:gd name="connsiteY15707" fmla="*/ 414636 h 1436337"/>
              <a:gd name="connsiteX15708" fmla="*/ 719425 w 12192000"/>
              <a:gd name="connsiteY15708" fmla="*/ 415545 h 1436337"/>
              <a:gd name="connsiteX15709" fmla="*/ 711806 w 12192000"/>
              <a:gd name="connsiteY15709" fmla="*/ 408936 h 1436337"/>
              <a:gd name="connsiteX15710" fmla="*/ 721864 w 12192000"/>
              <a:gd name="connsiteY15710" fmla="*/ 404310 h 1436337"/>
              <a:gd name="connsiteX15711" fmla="*/ 7122978 w 12192000"/>
              <a:gd name="connsiteY15711" fmla="*/ 404090 h 1436337"/>
              <a:gd name="connsiteX15712" fmla="*/ 7129988 w 12192000"/>
              <a:gd name="connsiteY15712" fmla="*/ 410258 h 1436337"/>
              <a:gd name="connsiteX15713" fmla="*/ 7120845 w 12192000"/>
              <a:gd name="connsiteY15713" fmla="*/ 414444 h 1436337"/>
              <a:gd name="connsiteX15714" fmla="*/ 7113834 w 12192000"/>
              <a:gd name="connsiteY15714" fmla="*/ 408275 h 1436337"/>
              <a:gd name="connsiteX15715" fmla="*/ 7122978 w 12192000"/>
              <a:gd name="connsiteY15715" fmla="*/ 404090 h 1436337"/>
              <a:gd name="connsiteX15716" fmla="*/ 2213950 w 12192000"/>
              <a:gd name="connsiteY15716" fmla="*/ 403870 h 1436337"/>
              <a:gd name="connsiteX15717" fmla="*/ 2222484 w 12192000"/>
              <a:gd name="connsiteY15717" fmla="*/ 411360 h 1436337"/>
              <a:gd name="connsiteX15718" fmla="*/ 2211206 w 12192000"/>
              <a:gd name="connsiteY15718" fmla="*/ 416426 h 1436337"/>
              <a:gd name="connsiteX15719" fmla="*/ 2202672 w 12192000"/>
              <a:gd name="connsiteY15719" fmla="*/ 408936 h 1436337"/>
              <a:gd name="connsiteX15720" fmla="*/ 2213950 w 12192000"/>
              <a:gd name="connsiteY15720" fmla="*/ 403870 h 1436337"/>
              <a:gd name="connsiteX15721" fmla="*/ 846288 w 12192000"/>
              <a:gd name="connsiteY15721" fmla="*/ 403209 h 1436337"/>
              <a:gd name="connsiteX15722" fmla="*/ 853602 w 12192000"/>
              <a:gd name="connsiteY15722" fmla="*/ 409597 h 1436337"/>
              <a:gd name="connsiteX15723" fmla="*/ 853497 w 12192000"/>
              <a:gd name="connsiteY15723" fmla="*/ 409709 h 1436337"/>
              <a:gd name="connsiteX15724" fmla="*/ 855625 w 12192000"/>
              <a:gd name="connsiteY15724" fmla="*/ 410589 h 1436337"/>
              <a:gd name="connsiteX15725" fmla="*/ 856222 w 12192000"/>
              <a:gd name="connsiteY15725" fmla="*/ 412092 h 1436337"/>
              <a:gd name="connsiteX15726" fmla="*/ 856674 w 12192000"/>
              <a:gd name="connsiteY15726" fmla="*/ 412020 h 1436337"/>
              <a:gd name="connsiteX15727" fmla="*/ 861601 w 12192000"/>
              <a:gd name="connsiteY15727" fmla="*/ 413988 h 1436337"/>
              <a:gd name="connsiteX15728" fmla="*/ 860659 w 12192000"/>
              <a:gd name="connsiteY15728" fmla="*/ 411580 h 1436337"/>
              <a:gd name="connsiteX15729" fmla="*/ 870106 w 12192000"/>
              <a:gd name="connsiteY15729" fmla="*/ 407394 h 1436337"/>
              <a:gd name="connsiteX15730" fmla="*/ 877117 w 12192000"/>
              <a:gd name="connsiteY15730" fmla="*/ 413562 h 1436337"/>
              <a:gd name="connsiteX15731" fmla="*/ 867668 w 12192000"/>
              <a:gd name="connsiteY15731" fmla="*/ 417748 h 1436337"/>
              <a:gd name="connsiteX15732" fmla="*/ 862742 w 12192000"/>
              <a:gd name="connsiteY15732" fmla="*/ 415781 h 1436337"/>
              <a:gd name="connsiteX15733" fmla="*/ 863684 w 12192000"/>
              <a:gd name="connsiteY15733" fmla="*/ 418189 h 1436337"/>
              <a:gd name="connsiteX15734" fmla="*/ 854235 w 12192000"/>
              <a:gd name="connsiteY15734" fmla="*/ 422595 h 1436337"/>
              <a:gd name="connsiteX15735" fmla="*/ 848787 w 12192000"/>
              <a:gd name="connsiteY15735" fmla="*/ 420419 h 1436337"/>
              <a:gd name="connsiteX15736" fmla="*/ 848512 w 12192000"/>
              <a:gd name="connsiteY15736" fmla="*/ 419717 h 1436337"/>
              <a:gd name="connsiteX15737" fmla="*/ 846748 w 12192000"/>
              <a:gd name="connsiteY15737" fmla="*/ 419951 h 1436337"/>
              <a:gd name="connsiteX15738" fmla="*/ 838825 w 12192000"/>
              <a:gd name="connsiteY15738" fmla="*/ 412902 h 1436337"/>
              <a:gd name="connsiteX15739" fmla="*/ 839515 w 12192000"/>
              <a:gd name="connsiteY15739" fmla="*/ 412178 h 1436337"/>
              <a:gd name="connsiteX15740" fmla="*/ 838554 w 12192000"/>
              <a:gd name="connsiteY15740" fmla="*/ 411800 h 1436337"/>
              <a:gd name="connsiteX15741" fmla="*/ 836839 w 12192000"/>
              <a:gd name="connsiteY15741" fmla="*/ 407615 h 1436337"/>
              <a:gd name="connsiteX15742" fmla="*/ 846288 w 12192000"/>
              <a:gd name="connsiteY15742" fmla="*/ 403209 h 1436337"/>
              <a:gd name="connsiteX15743" fmla="*/ 9578461 w 12192000"/>
              <a:gd name="connsiteY15743" fmla="*/ 402988 h 1436337"/>
              <a:gd name="connsiteX15744" fmla="*/ 9586995 w 12192000"/>
              <a:gd name="connsiteY15744" fmla="*/ 410478 h 1436337"/>
              <a:gd name="connsiteX15745" fmla="*/ 9575717 w 12192000"/>
              <a:gd name="connsiteY15745" fmla="*/ 415766 h 1436337"/>
              <a:gd name="connsiteX15746" fmla="*/ 9567182 w 12192000"/>
              <a:gd name="connsiteY15746" fmla="*/ 408276 h 1436337"/>
              <a:gd name="connsiteX15747" fmla="*/ 9578461 w 12192000"/>
              <a:gd name="connsiteY15747" fmla="*/ 402988 h 1436337"/>
              <a:gd name="connsiteX15748" fmla="*/ 7439362 w 12192000"/>
              <a:gd name="connsiteY15748" fmla="*/ 402988 h 1436337"/>
              <a:gd name="connsiteX15749" fmla="*/ 7446372 w 12192000"/>
              <a:gd name="connsiteY15749" fmla="*/ 409157 h 1436337"/>
              <a:gd name="connsiteX15750" fmla="*/ 7437229 w 12192000"/>
              <a:gd name="connsiteY15750" fmla="*/ 413342 h 1436337"/>
              <a:gd name="connsiteX15751" fmla="*/ 7430218 w 12192000"/>
              <a:gd name="connsiteY15751" fmla="*/ 407174 h 1436337"/>
              <a:gd name="connsiteX15752" fmla="*/ 7439362 w 12192000"/>
              <a:gd name="connsiteY15752" fmla="*/ 402988 h 1436337"/>
              <a:gd name="connsiteX15753" fmla="*/ 6303976 w 12192000"/>
              <a:gd name="connsiteY15753" fmla="*/ 402988 h 1436337"/>
              <a:gd name="connsiteX15754" fmla="*/ 6310986 w 12192000"/>
              <a:gd name="connsiteY15754" fmla="*/ 409377 h 1436337"/>
              <a:gd name="connsiteX15755" fmla="*/ 6301537 w 12192000"/>
              <a:gd name="connsiteY15755" fmla="*/ 413783 h 1436337"/>
              <a:gd name="connsiteX15756" fmla="*/ 6294527 w 12192000"/>
              <a:gd name="connsiteY15756" fmla="*/ 407394 h 1436337"/>
              <a:gd name="connsiteX15757" fmla="*/ 6303976 w 12192000"/>
              <a:gd name="connsiteY15757" fmla="*/ 402988 h 1436337"/>
              <a:gd name="connsiteX15758" fmla="*/ 10418799 w 12192000"/>
              <a:gd name="connsiteY15758" fmla="*/ 402768 h 1436337"/>
              <a:gd name="connsiteX15759" fmla="*/ 10426114 w 12192000"/>
              <a:gd name="connsiteY15759" fmla="*/ 409157 h 1436337"/>
              <a:gd name="connsiteX15760" fmla="*/ 10416665 w 12192000"/>
              <a:gd name="connsiteY15760" fmla="*/ 413562 h 1436337"/>
              <a:gd name="connsiteX15761" fmla="*/ 10409350 w 12192000"/>
              <a:gd name="connsiteY15761" fmla="*/ 407174 h 1436337"/>
              <a:gd name="connsiteX15762" fmla="*/ 10418799 w 12192000"/>
              <a:gd name="connsiteY15762" fmla="*/ 402768 h 1436337"/>
              <a:gd name="connsiteX15763" fmla="*/ 1910604 w 12192000"/>
              <a:gd name="connsiteY15763" fmla="*/ 402753 h 1436337"/>
              <a:gd name="connsiteX15764" fmla="*/ 1918380 w 12192000"/>
              <a:gd name="connsiteY15764" fmla="*/ 409453 h 1436337"/>
              <a:gd name="connsiteX15765" fmla="*/ 1908099 w 12192000"/>
              <a:gd name="connsiteY15765" fmla="*/ 414064 h 1436337"/>
              <a:gd name="connsiteX15766" fmla="*/ 1900323 w 12192000"/>
              <a:gd name="connsiteY15766" fmla="*/ 407365 h 1436337"/>
              <a:gd name="connsiteX15767" fmla="*/ 1910604 w 12192000"/>
              <a:gd name="connsiteY15767" fmla="*/ 402753 h 1436337"/>
              <a:gd name="connsiteX15768" fmla="*/ 4773053 w 12192000"/>
              <a:gd name="connsiteY15768" fmla="*/ 402327 h 1436337"/>
              <a:gd name="connsiteX15769" fmla="*/ 4780370 w 12192000"/>
              <a:gd name="connsiteY15769" fmla="*/ 408716 h 1436337"/>
              <a:gd name="connsiteX15770" fmla="*/ 4770615 w 12192000"/>
              <a:gd name="connsiteY15770" fmla="*/ 413122 h 1436337"/>
              <a:gd name="connsiteX15771" fmla="*/ 4763297 w 12192000"/>
              <a:gd name="connsiteY15771" fmla="*/ 406733 h 1436337"/>
              <a:gd name="connsiteX15772" fmla="*/ 4773053 w 12192000"/>
              <a:gd name="connsiteY15772" fmla="*/ 402327 h 1436337"/>
              <a:gd name="connsiteX15773" fmla="*/ 11234752 w 12192000"/>
              <a:gd name="connsiteY15773" fmla="*/ 402107 h 1436337"/>
              <a:gd name="connsiteX15774" fmla="*/ 11242068 w 12192000"/>
              <a:gd name="connsiteY15774" fmla="*/ 408496 h 1436337"/>
              <a:gd name="connsiteX15775" fmla="*/ 11232315 w 12192000"/>
              <a:gd name="connsiteY15775" fmla="*/ 412901 h 1436337"/>
              <a:gd name="connsiteX15776" fmla="*/ 11224998 w 12192000"/>
              <a:gd name="connsiteY15776" fmla="*/ 406513 h 1436337"/>
              <a:gd name="connsiteX15777" fmla="*/ 11234752 w 12192000"/>
              <a:gd name="connsiteY15777" fmla="*/ 402107 h 1436337"/>
              <a:gd name="connsiteX15778" fmla="*/ 1824241 w 12192000"/>
              <a:gd name="connsiteY15778" fmla="*/ 402107 h 1436337"/>
              <a:gd name="connsiteX15779" fmla="*/ 1831860 w 12192000"/>
              <a:gd name="connsiteY15779" fmla="*/ 408937 h 1436337"/>
              <a:gd name="connsiteX15780" fmla="*/ 1821498 w 12192000"/>
              <a:gd name="connsiteY15780" fmla="*/ 413563 h 1436337"/>
              <a:gd name="connsiteX15781" fmla="*/ 1813878 w 12192000"/>
              <a:gd name="connsiteY15781" fmla="*/ 406733 h 1436337"/>
              <a:gd name="connsiteX15782" fmla="*/ 1824241 w 12192000"/>
              <a:gd name="connsiteY15782" fmla="*/ 402107 h 1436337"/>
              <a:gd name="connsiteX15783" fmla="*/ 10214791 w 12192000"/>
              <a:gd name="connsiteY15783" fmla="*/ 402100 h 1436337"/>
              <a:gd name="connsiteX15784" fmla="*/ 10222012 w 12192000"/>
              <a:gd name="connsiteY15784" fmla="*/ 408513 h 1436337"/>
              <a:gd name="connsiteX15785" fmla="*/ 10212382 w 12192000"/>
              <a:gd name="connsiteY15785" fmla="*/ 412976 h 1436337"/>
              <a:gd name="connsiteX15786" fmla="*/ 10205159 w 12192000"/>
              <a:gd name="connsiteY15786" fmla="*/ 406563 h 1436337"/>
              <a:gd name="connsiteX15787" fmla="*/ 10214791 w 12192000"/>
              <a:gd name="connsiteY15787" fmla="*/ 402100 h 1436337"/>
              <a:gd name="connsiteX15788" fmla="*/ 3760595 w 12192000"/>
              <a:gd name="connsiteY15788" fmla="*/ 401226 h 1436337"/>
              <a:gd name="connsiteX15789" fmla="*/ 3768221 w 12192000"/>
              <a:gd name="connsiteY15789" fmla="*/ 407835 h 1436337"/>
              <a:gd name="connsiteX15790" fmla="*/ 3758159 w 12192000"/>
              <a:gd name="connsiteY15790" fmla="*/ 412461 h 1436337"/>
              <a:gd name="connsiteX15791" fmla="*/ 3750532 w 12192000"/>
              <a:gd name="connsiteY15791" fmla="*/ 405852 h 1436337"/>
              <a:gd name="connsiteX15792" fmla="*/ 3760595 w 12192000"/>
              <a:gd name="connsiteY15792" fmla="*/ 401226 h 1436337"/>
              <a:gd name="connsiteX15793" fmla="*/ 10009449 w 12192000"/>
              <a:gd name="connsiteY15793" fmla="*/ 400785 h 1436337"/>
              <a:gd name="connsiteX15794" fmla="*/ 10017070 w 12192000"/>
              <a:gd name="connsiteY15794" fmla="*/ 407394 h 1436337"/>
              <a:gd name="connsiteX15795" fmla="*/ 10007012 w 12192000"/>
              <a:gd name="connsiteY15795" fmla="*/ 412020 h 1436337"/>
              <a:gd name="connsiteX15796" fmla="*/ 9999393 w 12192000"/>
              <a:gd name="connsiteY15796" fmla="*/ 405411 h 1436337"/>
              <a:gd name="connsiteX15797" fmla="*/ 10009449 w 12192000"/>
              <a:gd name="connsiteY15797" fmla="*/ 400785 h 1436337"/>
              <a:gd name="connsiteX15798" fmla="*/ 2927824 w 12192000"/>
              <a:gd name="connsiteY15798" fmla="*/ 400785 h 1436337"/>
              <a:gd name="connsiteX15799" fmla="*/ 2936066 w 12192000"/>
              <a:gd name="connsiteY15799" fmla="*/ 408055 h 1436337"/>
              <a:gd name="connsiteX15800" fmla="*/ 2925079 w 12192000"/>
              <a:gd name="connsiteY15800" fmla="*/ 413122 h 1436337"/>
              <a:gd name="connsiteX15801" fmla="*/ 2916848 w 12192000"/>
              <a:gd name="connsiteY15801" fmla="*/ 405852 h 1436337"/>
              <a:gd name="connsiteX15802" fmla="*/ 2927824 w 12192000"/>
              <a:gd name="connsiteY15802" fmla="*/ 400785 h 1436337"/>
              <a:gd name="connsiteX15803" fmla="*/ 10335588 w 12192000"/>
              <a:gd name="connsiteY15803" fmla="*/ 400565 h 1436337"/>
              <a:gd name="connsiteX15804" fmla="*/ 10342903 w 12192000"/>
              <a:gd name="connsiteY15804" fmla="*/ 406954 h 1436337"/>
              <a:gd name="connsiteX15805" fmla="*/ 10333454 w 12192000"/>
              <a:gd name="connsiteY15805" fmla="*/ 411360 h 1436337"/>
              <a:gd name="connsiteX15806" fmla="*/ 10326139 w 12192000"/>
              <a:gd name="connsiteY15806" fmla="*/ 404971 h 1436337"/>
              <a:gd name="connsiteX15807" fmla="*/ 10335588 w 12192000"/>
              <a:gd name="connsiteY15807" fmla="*/ 400565 h 1436337"/>
              <a:gd name="connsiteX15808" fmla="*/ 7694786 w 12192000"/>
              <a:gd name="connsiteY15808" fmla="*/ 400565 h 1436337"/>
              <a:gd name="connsiteX15809" fmla="*/ 7701796 w 12192000"/>
              <a:gd name="connsiteY15809" fmla="*/ 406733 h 1436337"/>
              <a:gd name="connsiteX15810" fmla="*/ 7692347 w 12192000"/>
              <a:gd name="connsiteY15810" fmla="*/ 411139 h 1436337"/>
              <a:gd name="connsiteX15811" fmla="*/ 7685337 w 12192000"/>
              <a:gd name="connsiteY15811" fmla="*/ 404971 h 1436337"/>
              <a:gd name="connsiteX15812" fmla="*/ 7694786 w 12192000"/>
              <a:gd name="connsiteY15812" fmla="*/ 400565 h 1436337"/>
              <a:gd name="connsiteX15813" fmla="*/ 5859880 w 12192000"/>
              <a:gd name="connsiteY15813" fmla="*/ 400565 h 1436337"/>
              <a:gd name="connsiteX15814" fmla="*/ 5867195 w 12192000"/>
              <a:gd name="connsiteY15814" fmla="*/ 406954 h 1436337"/>
              <a:gd name="connsiteX15815" fmla="*/ 5857441 w 12192000"/>
              <a:gd name="connsiteY15815" fmla="*/ 411359 h 1436337"/>
              <a:gd name="connsiteX15816" fmla="*/ 5850127 w 12192000"/>
              <a:gd name="connsiteY15816" fmla="*/ 404971 h 1436337"/>
              <a:gd name="connsiteX15817" fmla="*/ 5859880 w 12192000"/>
              <a:gd name="connsiteY15817" fmla="*/ 400565 h 1436337"/>
              <a:gd name="connsiteX15818" fmla="*/ 5273931 w 12192000"/>
              <a:gd name="connsiteY15818" fmla="*/ 400565 h 1436337"/>
              <a:gd name="connsiteX15819" fmla="*/ 5281246 w 12192000"/>
              <a:gd name="connsiteY15819" fmla="*/ 406954 h 1436337"/>
              <a:gd name="connsiteX15820" fmla="*/ 5271490 w 12192000"/>
              <a:gd name="connsiteY15820" fmla="*/ 411359 h 1436337"/>
              <a:gd name="connsiteX15821" fmla="*/ 5264175 w 12192000"/>
              <a:gd name="connsiteY15821" fmla="*/ 404971 h 1436337"/>
              <a:gd name="connsiteX15822" fmla="*/ 5273931 w 12192000"/>
              <a:gd name="connsiteY15822" fmla="*/ 400565 h 1436337"/>
              <a:gd name="connsiteX15823" fmla="*/ 9112723 w 12192000"/>
              <a:gd name="connsiteY15823" fmla="*/ 400345 h 1436337"/>
              <a:gd name="connsiteX15824" fmla="*/ 9120953 w 12192000"/>
              <a:gd name="connsiteY15824" fmla="*/ 407614 h 1436337"/>
              <a:gd name="connsiteX15825" fmla="*/ 9109981 w 12192000"/>
              <a:gd name="connsiteY15825" fmla="*/ 412681 h 1436337"/>
              <a:gd name="connsiteX15826" fmla="*/ 9101751 w 12192000"/>
              <a:gd name="connsiteY15826" fmla="*/ 405411 h 1436337"/>
              <a:gd name="connsiteX15827" fmla="*/ 9112723 w 12192000"/>
              <a:gd name="connsiteY15827" fmla="*/ 400345 h 1436337"/>
              <a:gd name="connsiteX15828" fmla="*/ 6222594 w 12192000"/>
              <a:gd name="connsiteY15828" fmla="*/ 400344 h 1436337"/>
              <a:gd name="connsiteX15829" fmla="*/ 6229605 w 12192000"/>
              <a:gd name="connsiteY15829" fmla="*/ 406733 h 1436337"/>
              <a:gd name="connsiteX15830" fmla="*/ 6220155 w 12192000"/>
              <a:gd name="connsiteY15830" fmla="*/ 411139 h 1436337"/>
              <a:gd name="connsiteX15831" fmla="*/ 6213145 w 12192000"/>
              <a:gd name="connsiteY15831" fmla="*/ 404750 h 1436337"/>
              <a:gd name="connsiteX15832" fmla="*/ 6222594 w 12192000"/>
              <a:gd name="connsiteY15832" fmla="*/ 400344 h 1436337"/>
              <a:gd name="connsiteX15833" fmla="*/ 8382419 w 12192000"/>
              <a:gd name="connsiteY15833" fmla="*/ 399463 h 1436337"/>
              <a:gd name="connsiteX15834" fmla="*/ 8390343 w 12192000"/>
              <a:gd name="connsiteY15834" fmla="*/ 406293 h 1436337"/>
              <a:gd name="connsiteX15835" fmla="*/ 8379981 w 12192000"/>
              <a:gd name="connsiteY15835" fmla="*/ 411139 h 1436337"/>
              <a:gd name="connsiteX15836" fmla="*/ 8372055 w 12192000"/>
              <a:gd name="connsiteY15836" fmla="*/ 404310 h 1436337"/>
              <a:gd name="connsiteX15837" fmla="*/ 8382419 w 12192000"/>
              <a:gd name="connsiteY15837" fmla="*/ 399463 h 1436337"/>
              <a:gd name="connsiteX15838" fmla="*/ 9784506 w 12192000"/>
              <a:gd name="connsiteY15838" fmla="*/ 399243 h 1436337"/>
              <a:gd name="connsiteX15839" fmla="*/ 9792431 w 12192000"/>
              <a:gd name="connsiteY15839" fmla="*/ 406293 h 1436337"/>
              <a:gd name="connsiteX15840" fmla="*/ 9781763 w 12192000"/>
              <a:gd name="connsiteY15840" fmla="*/ 411139 h 1436337"/>
              <a:gd name="connsiteX15841" fmla="*/ 9773839 w 12192000"/>
              <a:gd name="connsiteY15841" fmla="*/ 404090 h 1436337"/>
              <a:gd name="connsiteX15842" fmla="*/ 9784506 w 12192000"/>
              <a:gd name="connsiteY15842" fmla="*/ 399243 h 1436337"/>
              <a:gd name="connsiteX15843" fmla="*/ 7993796 w 12192000"/>
              <a:gd name="connsiteY15843" fmla="*/ 399023 h 1436337"/>
              <a:gd name="connsiteX15844" fmla="*/ 8001416 w 12192000"/>
              <a:gd name="connsiteY15844" fmla="*/ 405632 h 1436337"/>
              <a:gd name="connsiteX15845" fmla="*/ 7991358 w 12192000"/>
              <a:gd name="connsiteY15845" fmla="*/ 410258 h 1436337"/>
              <a:gd name="connsiteX15846" fmla="*/ 7983738 w 12192000"/>
              <a:gd name="connsiteY15846" fmla="*/ 403649 h 1436337"/>
              <a:gd name="connsiteX15847" fmla="*/ 7993796 w 12192000"/>
              <a:gd name="connsiteY15847" fmla="*/ 399023 h 1436337"/>
              <a:gd name="connsiteX15848" fmla="*/ 1206395 w 12192000"/>
              <a:gd name="connsiteY15848" fmla="*/ 399023 h 1436337"/>
              <a:gd name="connsiteX15849" fmla="*/ 1214320 w 12192000"/>
              <a:gd name="connsiteY15849" fmla="*/ 406072 h 1436337"/>
              <a:gd name="connsiteX15850" fmla="*/ 1203652 w 12192000"/>
              <a:gd name="connsiteY15850" fmla="*/ 410919 h 1436337"/>
              <a:gd name="connsiteX15851" fmla="*/ 1195727 w 12192000"/>
              <a:gd name="connsiteY15851" fmla="*/ 403870 h 1436337"/>
              <a:gd name="connsiteX15852" fmla="*/ 1206395 w 12192000"/>
              <a:gd name="connsiteY15852" fmla="*/ 399023 h 1436337"/>
              <a:gd name="connsiteX15853" fmla="*/ 1476763 w 12192000"/>
              <a:gd name="connsiteY15853" fmla="*/ 398583 h 1436337"/>
              <a:gd name="connsiteX15854" fmla="*/ 1484688 w 12192000"/>
              <a:gd name="connsiteY15854" fmla="*/ 405412 h 1436337"/>
              <a:gd name="connsiteX15855" fmla="*/ 1474325 w 12192000"/>
              <a:gd name="connsiteY15855" fmla="*/ 410258 h 1436337"/>
              <a:gd name="connsiteX15856" fmla="*/ 1466401 w 12192000"/>
              <a:gd name="connsiteY15856" fmla="*/ 403429 h 1436337"/>
              <a:gd name="connsiteX15857" fmla="*/ 1476763 w 12192000"/>
              <a:gd name="connsiteY15857" fmla="*/ 398583 h 1436337"/>
              <a:gd name="connsiteX15858" fmla="*/ 9831751 w 12192000"/>
              <a:gd name="connsiteY15858" fmla="*/ 398362 h 1436337"/>
              <a:gd name="connsiteX15859" fmla="*/ 9839676 w 12192000"/>
              <a:gd name="connsiteY15859" fmla="*/ 405191 h 1436337"/>
              <a:gd name="connsiteX15860" fmla="*/ 9829313 w 12192000"/>
              <a:gd name="connsiteY15860" fmla="*/ 410038 h 1436337"/>
              <a:gd name="connsiteX15861" fmla="*/ 9821388 w 12192000"/>
              <a:gd name="connsiteY15861" fmla="*/ 403209 h 1436337"/>
              <a:gd name="connsiteX15862" fmla="*/ 9831751 w 12192000"/>
              <a:gd name="connsiteY15862" fmla="*/ 398362 h 1436337"/>
              <a:gd name="connsiteX15863" fmla="*/ 11101554 w 12192000"/>
              <a:gd name="connsiteY15863" fmla="*/ 398142 h 1436337"/>
              <a:gd name="connsiteX15864" fmla="*/ 11109174 w 12192000"/>
              <a:gd name="connsiteY15864" fmla="*/ 404750 h 1436337"/>
              <a:gd name="connsiteX15865" fmla="*/ 11099115 w 12192000"/>
              <a:gd name="connsiteY15865" fmla="*/ 409377 h 1436337"/>
              <a:gd name="connsiteX15866" fmla="*/ 11091496 w 12192000"/>
              <a:gd name="connsiteY15866" fmla="*/ 402768 h 1436337"/>
              <a:gd name="connsiteX15867" fmla="*/ 11101554 w 12192000"/>
              <a:gd name="connsiteY15867" fmla="*/ 398142 h 1436337"/>
              <a:gd name="connsiteX15868" fmla="*/ 6965091 w 12192000"/>
              <a:gd name="connsiteY15868" fmla="*/ 398142 h 1436337"/>
              <a:gd name="connsiteX15869" fmla="*/ 6972101 w 12192000"/>
              <a:gd name="connsiteY15869" fmla="*/ 404310 h 1436337"/>
              <a:gd name="connsiteX15870" fmla="*/ 6962956 w 12192000"/>
              <a:gd name="connsiteY15870" fmla="*/ 408496 h 1436337"/>
              <a:gd name="connsiteX15871" fmla="*/ 6955947 w 12192000"/>
              <a:gd name="connsiteY15871" fmla="*/ 402327 h 1436337"/>
              <a:gd name="connsiteX15872" fmla="*/ 6965091 w 12192000"/>
              <a:gd name="connsiteY15872" fmla="*/ 398142 h 1436337"/>
              <a:gd name="connsiteX15873" fmla="*/ 2091514 w 12192000"/>
              <a:gd name="connsiteY15873" fmla="*/ 397921 h 1436337"/>
              <a:gd name="connsiteX15874" fmla="*/ 2099438 w 12192000"/>
              <a:gd name="connsiteY15874" fmla="*/ 404750 h 1436337"/>
              <a:gd name="connsiteX15875" fmla="*/ 2089075 w 12192000"/>
              <a:gd name="connsiteY15875" fmla="*/ 409597 h 1436337"/>
              <a:gd name="connsiteX15876" fmla="*/ 2081151 w 12192000"/>
              <a:gd name="connsiteY15876" fmla="*/ 402768 h 1436337"/>
              <a:gd name="connsiteX15877" fmla="*/ 2091514 w 12192000"/>
              <a:gd name="connsiteY15877" fmla="*/ 397921 h 1436337"/>
              <a:gd name="connsiteX15878" fmla="*/ 5961683 w 12192000"/>
              <a:gd name="connsiteY15878" fmla="*/ 397701 h 1436337"/>
              <a:gd name="connsiteX15879" fmla="*/ 5968999 w 12192000"/>
              <a:gd name="connsiteY15879" fmla="*/ 404090 h 1436337"/>
              <a:gd name="connsiteX15880" fmla="*/ 5959245 w 12192000"/>
              <a:gd name="connsiteY15880" fmla="*/ 408496 h 1436337"/>
              <a:gd name="connsiteX15881" fmla="*/ 5951929 w 12192000"/>
              <a:gd name="connsiteY15881" fmla="*/ 402107 h 1436337"/>
              <a:gd name="connsiteX15882" fmla="*/ 5961683 w 12192000"/>
              <a:gd name="connsiteY15882" fmla="*/ 397701 h 1436337"/>
              <a:gd name="connsiteX15883" fmla="*/ 4485242 w 12192000"/>
              <a:gd name="connsiteY15883" fmla="*/ 397701 h 1436337"/>
              <a:gd name="connsiteX15884" fmla="*/ 4492558 w 12192000"/>
              <a:gd name="connsiteY15884" fmla="*/ 404310 h 1436337"/>
              <a:gd name="connsiteX15885" fmla="*/ 4482807 w 12192000"/>
              <a:gd name="connsiteY15885" fmla="*/ 408936 h 1436337"/>
              <a:gd name="connsiteX15886" fmla="*/ 4475489 w 12192000"/>
              <a:gd name="connsiteY15886" fmla="*/ 402327 h 1436337"/>
              <a:gd name="connsiteX15887" fmla="*/ 4485242 w 12192000"/>
              <a:gd name="connsiteY15887" fmla="*/ 397701 h 1436337"/>
              <a:gd name="connsiteX15888" fmla="*/ 11562370 w 12192000"/>
              <a:gd name="connsiteY15888" fmla="*/ 397171 h 1436337"/>
              <a:gd name="connsiteX15889" fmla="*/ 11569340 w 12192000"/>
              <a:gd name="connsiteY15889" fmla="*/ 403331 h 1436337"/>
              <a:gd name="connsiteX15890" fmla="*/ 11560059 w 12192000"/>
              <a:gd name="connsiteY15890" fmla="*/ 407612 h 1436337"/>
              <a:gd name="connsiteX15891" fmla="*/ 11553088 w 12192000"/>
              <a:gd name="connsiteY15891" fmla="*/ 401452 h 1436337"/>
              <a:gd name="connsiteX15892" fmla="*/ 11562370 w 12192000"/>
              <a:gd name="connsiteY15892" fmla="*/ 397171 h 1436337"/>
              <a:gd name="connsiteX15893" fmla="*/ 10867162 w 12192000"/>
              <a:gd name="connsiteY15893" fmla="*/ 397040 h 1436337"/>
              <a:gd name="connsiteX15894" fmla="*/ 10874477 w 12192000"/>
              <a:gd name="connsiteY15894" fmla="*/ 403649 h 1436337"/>
              <a:gd name="connsiteX15895" fmla="*/ 10864724 w 12192000"/>
              <a:gd name="connsiteY15895" fmla="*/ 408275 h 1436337"/>
              <a:gd name="connsiteX15896" fmla="*/ 10857409 w 12192000"/>
              <a:gd name="connsiteY15896" fmla="*/ 401667 h 1436337"/>
              <a:gd name="connsiteX15897" fmla="*/ 10867162 w 12192000"/>
              <a:gd name="connsiteY15897" fmla="*/ 397040 h 1436337"/>
              <a:gd name="connsiteX15898" fmla="*/ 7606393 w 12192000"/>
              <a:gd name="connsiteY15898" fmla="*/ 397040 h 1436337"/>
              <a:gd name="connsiteX15899" fmla="*/ 7613404 w 12192000"/>
              <a:gd name="connsiteY15899" fmla="*/ 403208 h 1436337"/>
              <a:gd name="connsiteX15900" fmla="*/ 7603955 w 12192000"/>
              <a:gd name="connsiteY15900" fmla="*/ 407394 h 1436337"/>
              <a:gd name="connsiteX15901" fmla="*/ 7596944 w 12192000"/>
              <a:gd name="connsiteY15901" fmla="*/ 401226 h 1436337"/>
              <a:gd name="connsiteX15902" fmla="*/ 7606393 w 12192000"/>
              <a:gd name="connsiteY15902" fmla="*/ 397040 h 1436337"/>
              <a:gd name="connsiteX15903" fmla="*/ 10503534 w 12192000"/>
              <a:gd name="connsiteY15903" fmla="*/ 396820 h 1436337"/>
              <a:gd name="connsiteX15904" fmla="*/ 10510848 w 12192000"/>
              <a:gd name="connsiteY15904" fmla="*/ 403209 h 1436337"/>
              <a:gd name="connsiteX15905" fmla="*/ 10501400 w 12192000"/>
              <a:gd name="connsiteY15905" fmla="*/ 407615 h 1436337"/>
              <a:gd name="connsiteX15906" fmla="*/ 10494084 w 12192000"/>
              <a:gd name="connsiteY15906" fmla="*/ 401226 h 1436337"/>
              <a:gd name="connsiteX15907" fmla="*/ 10503534 w 12192000"/>
              <a:gd name="connsiteY15907" fmla="*/ 396820 h 1436337"/>
              <a:gd name="connsiteX15908" fmla="*/ 11160076 w 12192000"/>
              <a:gd name="connsiteY15908" fmla="*/ 395939 h 1436337"/>
              <a:gd name="connsiteX15909" fmla="*/ 11167087 w 12192000"/>
              <a:gd name="connsiteY15909" fmla="*/ 402107 h 1436337"/>
              <a:gd name="connsiteX15910" fmla="*/ 11157942 w 12192000"/>
              <a:gd name="connsiteY15910" fmla="*/ 406293 h 1436337"/>
              <a:gd name="connsiteX15911" fmla="*/ 11150932 w 12192000"/>
              <a:gd name="connsiteY15911" fmla="*/ 400125 h 1436337"/>
              <a:gd name="connsiteX15912" fmla="*/ 11160076 w 12192000"/>
              <a:gd name="connsiteY15912" fmla="*/ 395939 h 1436337"/>
              <a:gd name="connsiteX15913" fmla="*/ 6141821 w 12192000"/>
              <a:gd name="connsiteY15913" fmla="*/ 395939 h 1436337"/>
              <a:gd name="connsiteX15914" fmla="*/ 6148832 w 12192000"/>
              <a:gd name="connsiteY15914" fmla="*/ 402327 h 1436337"/>
              <a:gd name="connsiteX15915" fmla="*/ 6139382 w 12192000"/>
              <a:gd name="connsiteY15915" fmla="*/ 406733 h 1436337"/>
              <a:gd name="connsiteX15916" fmla="*/ 6132372 w 12192000"/>
              <a:gd name="connsiteY15916" fmla="*/ 400345 h 1436337"/>
              <a:gd name="connsiteX15917" fmla="*/ 6141821 w 12192000"/>
              <a:gd name="connsiteY15917" fmla="*/ 395939 h 1436337"/>
              <a:gd name="connsiteX15918" fmla="*/ 5358676 w 12192000"/>
              <a:gd name="connsiteY15918" fmla="*/ 395719 h 1436337"/>
              <a:gd name="connsiteX15919" fmla="*/ 5365994 w 12192000"/>
              <a:gd name="connsiteY15919" fmla="*/ 402107 h 1436337"/>
              <a:gd name="connsiteX15920" fmla="*/ 5356239 w 12192000"/>
              <a:gd name="connsiteY15920" fmla="*/ 406513 h 1436337"/>
              <a:gd name="connsiteX15921" fmla="*/ 5348923 w 12192000"/>
              <a:gd name="connsiteY15921" fmla="*/ 400125 h 1436337"/>
              <a:gd name="connsiteX15922" fmla="*/ 5358676 w 12192000"/>
              <a:gd name="connsiteY15922" fmla="*/ 395719 h 1436337"/>
              <a:gd name="connsiteX15923" fmla="*/ 11261575 w 12192000"/>
              <a:gd name="connsiteY15923" fmla="*/ 394837 h 1436337"/>
              <a:gd name="connsiteX15924" fmla="*/ 11268281 w 12192000"/>
              <a:gd name="connsiteY15924" fmla="*/ 400785 h 1436337"/>
              <a:gd name="connsiteX15925" fmla="*/ 11259136 w 12192000"/>
              <a:gd name="connsiteY15925" fmla="*/ 404971 h 1436337"/>
              <a:gd name="connsiteX15926" fmla="*/ 11252431 w 12192000"/>
              <a:gd name="connsiteY15926" fmla="*/ 399023 h 1436337"/>
              <a:gd name="connsiteX15927" fmla="*/ 11261575 w 12192000"/>
              <a:gd name="connsiteY15927" fmla="*/ 394837 h 1436337"/>
              <a:gd name="connsiteX15928" fmla="*/ 2404750 w 12192000"/>
              <a:gd name="connsiteY15928" fmla="*/ 394837 h 1436337"/>
              <a:gd name="connsiteX15929" fmla="*/ 2413284 w 12192000"/>
              <a:gd name="connsiteY15929" fmla="*/ 402327 h 1436337"/>
              <a:gd name="connsiteX15930" fmla="*/ 2402009 w 12192000"/>
              <a:gd name="connsiteY15930" fmla="*/ 407394 h 1436337"/>
              <a:gd name="connsiteX15931" fmla="*/ 2393474 w 12192000"/>
              <a:gd name="connsiteY15931" fmla="*/ 399904 h 1436337"/>
              <a:gd name="connsiteX15932" fmla="*/ 2404750 w 12192000"/>
              <a:gd name="connsiteY15932" fmla="*/ 394837 h 1436337"/>
              <a:gd name="connsiteX15933" fmla="*/ 7788056 w 12192000"/>
              <a:gd name="connsiteY15933" fmla="*/ 394617 h 1436337"/>
              <a:gd name="connsiteX15934" fmla="*/ 7795371 w 12192000"/>
              <a:gd name="connsiteY15934" fmla="*/ 401006 h 1436337"/>
              <a:gd name="connsiteX15935" fmla="*/ 7785922 w 12192000"/>
              <a:gd name="connsiteY15935" fmla="*/ 405411 h 1436337"/>
              <a:gd name="connsiteX15936" fmla="*/ 7778607 w 12192000"/>
              <a:gd name="connsiteY15936" fmla="*/ 399023 h 1436337"/>
              <a:gd name="connsiteX15937" fmla="*/ 7788056 w 12192000"/>
              <a:gd name="connsiteY15937" fmla="*/ 394617 h 1436337"/>
              <a:gd name="connsiteX15938" fmla="*/ 10052732 w 12192000"/>
              <a:gd name="connsiteY15938" fmla="*/ 394176 h 1436337"/>
              <a:gd name="connsiteX15939" fmla="*/ 10060352 w 12192000"/>
              <a:gd name="connsiteY15939" fmla="*/ 400785 h 1436337"/>
              <a:gd name="connsiteX15940" fmla="*/ 10050294 w 12192000"/>
              <a:gd name="connsiteY15940" fmla="*/ 405411 h 1436337"/>
              <a:gd name="connsiteX15941" fmla="*/ 10042673 w 12192000"/>
              <a:gd name="connsiteY15941" fmla="*/ 398803 h 1436337"/>
              <a:gd name="connsiteX15942" fmla="*/ 10052732 w 12192000"/>
              <a:gd name="connsiteY15942" fmla="*/ 394176 h 1436337"/>
              <a:gd name="connsiteX15943" fmla="*/ 1999187 w 12192000"/>
              <a:gd name="connsiteY15943" fmla="*/ 393736 h 1436337"/>
              <a:gd name="connsiteX15944" fmla="*/ 2006806 w 12192000"/>
              <a:gd name="connsiteY15944" fmla="*/ 400565 h 1436337"/>
              <a:gd name="connsiteX15945" fmla="*/ 1996444 w 12192000"/>
              <a:gd name="connsiteY15945" fmla="*/ 405191 h 1436337"/>
              <a:gd name="connsiteX15946" fmla="*/ 1988824 w 12192000"/>
              <a:gd name="connsiteY15946" fmla="*/ 398362 h 1436337"/>
              <a:gd name="connsiteX15947" fmla="*/ 1999187 w 12192000"/>
              <a:gd name="connsiteY15947" fmla="*/ 393736 h 1436337"/>
              <a:gd name="connsiteX15948" fmla="*/ 5778149 w 12192000"/>
              <a:gd name="connsiteY15948" fmla="*/ 393295 h 1436337"/>
              <a:gd name="connsiteX15949" fmla="*/ 5785464 w 12192000"/>
              <a:gd name="connsiteY15949" fmla="*/ 399684 h 1436337"/>
              <a:gd name="connsiteX15950" fmla="*/ 5775709 w 12192000"/>
              <a:gd name="connsiteY15950" fmla="*/ 404090 h 1436337"/>
              <a:gd name="connsiteX15951" fmla="*/ 5768393 w 12192000"/>
              <a:gd name="connsiteY15951" fmla="*/ 397701 h 1436337"/>
              <a:gd name="connsiteX15952" fmla="*/ 5778149 w 12192000"/>
              <a:gd name="connsiteY15952" fmla="*/ 393295 h 1436337"/>
              <a:gd name="connsiteX15953" fmla="*/ 9736958 w 12192000"/>
              <a:gd name="connsiteY15953" fmla="*/ 393075 h 1436337"/>
              <a:gd name="connsiteX15954" fmla="*/ 9745187 w 12192000"/>
              <a:gd name="connsiteY15954" fmla="*/ 400124 h 1436337"/>
              <a:gd name="connsiteX15955" fmla="*/ 9734518 w 12192000"/>
              <a:gd name="connsiteY15955" fmla="*/ 405191 h 1436337"/>
              <a:gd name="connsiteX15956" fmla="*/ 9726289 w 12192000"/>
              <a:gd name="connsiteY15956" fmla="*/ 398142 h 1436337"/>
              <a:gd name="connsiteX15957" fmla="*/ 9736958 w 12192000"/>
              <a:gd name="connsiteY15957" fmla="*/ 393075 h 1436337"/>
              <a:gd name="connsiteX15958" fmla="*/ 6802326 w 12192000"/>
              <a:gd name="connsiteY15958" fmla="*/ 393075 h 1436337"/>
              <a:gd name="connsiteX15959" fmla="*/ 6809337 w 12192000"/>
              <a:gd name="connsiteY15959" fmla="*/ 399243 h 1436337"/>
              <a:gd name="connsiteX15960" fmla="*/ 6799887 w 12192000"/>
              <a:gd name="connsiteY15960" fmla="*/ 403649 h 1436337"/>
              <a:gd name="connsiteX15961" fmla="*/ 6792878 w 12192000"/>
              <a:gd name="connsiteY15961" fmla="*/ 397481 h 1436337"/>
              <a:gd name="connsiteX15962" fmla="*/ 6802326 w 12192000"/>
              <a:gd name="connsiteY15962" fmla="*/ 393075 h 1436337"/>
              <a:gd name="connsiteX15963" fmla="*/ 2310872 w 12192000"/>
              <a:gd name="connsiteY15963" fmla="*/ 392634 h 1436337"/>
              <a:gd name="connsiteX15964" fmla="*/ 2319406 w 12192000"/>
              <a:gd name="connsiteY15964" fmla="*/ 400124 h 1436337"/>
              <a:gd name="connsiteX15965" fmla="*/ 2308129 w 12192000"/>
              <a:gd name="connsiteY15965" fmla="*/ 405191 h 1436337"/>
              <a:gd name="connsiteX15966" fmla="*/ 2299595 w 12192000"/>
              <a:gd name="connsiteY15966" fmla="*/ 397701 h 1436337"/>
              <a:gd name="connsiteX15967" fmla="*/ 2310872 w 12192000"/>
              <a:gd name="connsiteY15967" fmla="*/ 392634 h 1436337"/>
              <a:gd name="connsiteX15968" fmla="*/ 5443121 w 12192000"/>
              <a:gd name="connsiteY15968" fmla="*/ 392414 h 1436337"/>
              <a:gd name="connsiteX15969" fmla="*/ 5450437 w 12192000"/>
              <a:gd name="connsiteY15969" fmla="*/ 398803 h 1436337"/>
              <a:gd name="connsiteX15970" fmla="*/ 5440683 w 12192000"/>
              <a:gd name="connsiteY15970" fmla="*/ 403209 h 1436337"/>
              <a:gd name="connsiteX15971" fmla="*/ 5433366 w 12192000"/>
              <a:gd name="connsiteY15971" fmla="*/ 396820 h 1436337"/>
              <a:gd name="connsiteX15972" fmla="*/ 5443121 w 12192000"/>
              <a:gd name="connsiteY15972" fmla="*/ 392414 h 1436337"/>
              <a:gd name="connsiteX15973" fmla="*/ 4691962 w 12192000"/>
              <a:gd name="connsiteY15973" fmla="*/ 392414 h 1436337"/>
              <a:gd name="connsiteX15974" fmla="*/ 4699277 w 12192000"/>
              <a:gd name="connsiteY15974" fmla="*/ 398803 h 1436337"/>
              <a:gd name="connsiteX15975" fmla="*/ 4689525 w 12192000"/>
              <a:gd name="connsiteY15975" fmla="*/ 403208 h 1436337"/>
              <a:gd name="connsiteX15976" fmla="*/ 4682207 w 12192000"/>
              <a:gd name="connsiteY15976" fmla="*/ 396820 h 1436337"/>
              <a:gd name="connsiteX15977" fmla="*/ 4691962 w 12192000"/>
              <a:gd name="connsiteY15977" fmla="*/ 392414 h 1436337"/>
              <a:gd name="connsiteX15978" fmla="*/ 1740121 w 12192000"/>
              <a:gd name="connsiteY15978" fmla="*/ 392194 h 1436337"/>
              <a:gd name="connsiteX15979" fmla="*/ 1747740 w 12192000"/>
              <a:gd name="connsiteY15979" fmla="*/ 399023 h 1436337"/>
              <a:gd name="connsiteX15980" fmla="*/ 1737377 w 12192000"/>
              <a:gd name="connsiteY15980" fmla="*/ 403649 h 1436337"/>
              <a:gd name="connsiteX15981" fmla="*/ 1729757 w 12192000"/>
              <a:gd name="connsiteY15981" fmla="*/ 396820 h 1436337"/>
              <a:gd name="connsiteX15982" fmla="*/ 1740121 w 12192000"/>
              <a:gd name="connsiteY15982" fmla="*/ 392194 h 1436337"/>
              <a:gd name="connsiteX15983" fmla="*/ 11214332 w 12192000"/>
              <a:gd name="connsiteY15983" fmla="*/ 391973 h 1436337"/>
              <a:gd name="connsiteX15984" fmla="*/ 11221647 w 12192000"/>
              <a:gd name="connsiteY15984" fmla="*/ 398582 h 1436337"/>
              <a:gd name="connsiteX15985" fmla="*/ 11211892 w 12192000"/>
              <a:gd name="connsiteY15985" fmla="*/ 403208 h 1436337"/>
              <a:gd name="connsiteX15986" fmla="*/ 11204577 w 12192000"/>
              <a:gd name="connsiteY15986" fmla="*/ 396600 h 1436337"/>
              <a:gd name="connsiteX15987" fmla="*/ 11214332 w 12192000"/>
              <a:gd name="connsiteY15987" fmla="*/ 391973 h 1436337"/>
              <a:gd name="connsiteX15988" fmla="*/ 941842 w 12192000"/>
              <a:gd name="connsiteY15988" fmla="*/ 391973 h 1436337"/>
              <a:gd name="connsiteX15989" fmla="*/ 949766 w 12192000"/>
              <a:gd name="connsiteY15989" fmla="*/ 399023 h 1436337"/>
              <a:gd name="connsiteX15990" fmla="*/ 949319 w 12192000"/>
              <a:gd name="connsiteY15990" fmla="*/ 399507 h 1436337"/>
              <a:gd name="connsiteX15991" fmla="*/ 949654 w 12192000"/>
              <a:gd name="connsiteY15991" fmla="*/ 399463 h 1436337"/>
              <a:gd name="connsiteX15992" fmla="*/ 956664 w 12192000"/>
              <a:gd name="connsiteY15992" fmla="*/ 405632 h 1436337"/>
              <a:gd name="connsiteX15993" fmla="*/ 947216 w 12192000"/>
              <a:gd name="connsiteY15993" fmla="*/ 409817 h 1436337"/>
              <a:gd name="connsiteX15994" fmla="*/ 941767 w 12192000"/>
              <a:gd name="connsiteY15994" fmla="*/ 407642 h 1436337"/>
              <a:gd name="connsiteX15995" fmla="*/ 940233 w 12192000"/>
              <a:gd name="connsiteY15995" fmla="*/ 403719 h 1436337"/>
              <a:gd name="connsiteX15996" fmla="*/ 939098 w 12192000"/>
              <a:gd name="connsiteY15996" fmla="*/ 403870 h 1436337"/>
              <a:gd name="connsiteX15997" fmla="*/ 932965 w 12192000"/>
              <a:gd name="connsiteY15997" fmla="*/ 401336 h 1436337"/>
              <a:gd name="connsiteX15998" fmla="*/ 932671 w 12192000"/>
              <a:gd name="connsiteY15998" fmla="*/ 400594 h 1436337"/>
              <a:gd name="connsiteX15999" fmla="*/ 932521 w 12192000"/>
              <a:gd name="connsiteY15999" fmla="*/ 400533 h 1436337"/>
              <a:gd name="connsiteX16000" fmla="*/ 930958 w 12192000"/>
              <a:gd name="connsiteY16000" fmla="*/ 396567 h 1436337"/>
              <a:gd name="connsiteX16001" fmla="*/ 934155 w 12192000"/>
              <a:gd name="connsiteY16001" fmla="*/ 393150 h 1436337"/>
              <a:gd name="connsiteX16002" fmla="*/ 935860 w 12192000"/>
              <a:gd name="connsiteY16002" fmla="*/ 392908 h 1436337"/>
              <a:gd name="connsiteX16003" fmla="*/ 11341738 w 12192000"/>
              <a:gd name="connsiteY16003" fmla="*/ 391533 h 1436337"/>
              <a:gd name="connsiteX16004" fmla="*/ 11348444 w 12192000"/>
              <a:gd name="connsiteY16004" fmla="*/ 397481 h 1436337"/>
              <a:gd name="connsiteX16005" fmla="*/ 11339301 w 12192000"/>
              <a:gd name="connsiteY16005" fmla="*/ 401667 h 1436337"/>
              <a:gd name="connsiteX16006" fmla="*/ 11332595 w 12192000"/>
              <a:gd name="connsiteY16006" fmla="*/ 395719 h 1436337"/>
              <a:gd name="connsiteX16007" fmla="*/ 11341738 w 12192000"/>
              <a:gd name="connsiteY16007" fmla="*/ 391533 h 1436337"/>
              <a:gd name="connsiteX16008" fmla="*/ 10254511 w 12192000"/>
              <a:gd name="connsiteY16008" fmla="*/ 390652 h 1436337"/>
              <a:gd name="connsiteX16009" fmla="*/ 10261825 w 12192000"/>
              <a:gd name="connsiteY16009" fmla="*/ 397040 h 1436337"/>
              <a:gd name="connsiteX16010" fmla="*/ 10252377 w 12192000"/>
              <a:gd name="connsiteY16010" fmla="*/ 401446 h 1436337"/>
              <a:gd name="connsiteX16011" fmla="*/ 10245061 w 12192000"/>
              <a:gd name="connsiteY16011" fmla="*/ 395058 h 1436337"/>
              <a:gd name="connsiteX16012" fmla="*/ 10254511 w 12192000"/>
              <a:gd name="connsiteY16012" fmla="*/ 390652 h 1436337"/>
              <a:gd name="connsiteX16013" fmla="*/ 3678015 w 12192000"/>
              <a:gd name="connsiteY16013" fmla="*/ 390432 h 1436337"/>
              <a:gd name="connsiteX16014" fmla="*/ 3685647 w 12192000"/>
              <a:gd name="connsiteY16014" fmla="*/ 397040 h 1436337"/>
              <a:gd name="connsiteX16015" fmla="*/ 3675573 w 12192000"/>
              <a:gd name="connsiteY16015" fmla="*/ 401667 h 1436337"/>
              <a:gd name="connsiteX16016" fmla="*/ 3667960 w 12192000"/>
              <a:gd name="connsiteY16016" fmla="*/ 395058 h 1436337"/>
              <a:gd name="connsiteX16017" fmla="*/ 3678015 w 12192000"/>
              <a:gd name="connsiteY16017" fmla="*/ 390432 h 1436337"/>
              <a:gd name="connsiteX16018" fmla="*/ 9879299 w 12192000"/>
              <a:gd name="connsiteY16018" fmla="*/ 390211 h 1436337"/>
              <a:gd name="connsiteX16019" fmla="*/ 9886920 w 12192000"/>
              <a:gd name="connsiteY16019" fmla="*/ 397040 h 1436337"/>
              <a:gd name="connsiteX16020" fmla="*/ 9876557 w 12192000"/>
              <a:gd name="connsiteY16020" fmla="*/ 401667 h 1436337"/>
              <a:gd name="connsiteX16021" fmla="*/ 9868936 w 12192000"/>
              <a:gd name="connsiteY16021" fmla="*/ 394837 h 1436337"/>
              <a:gd name="connsiteX16022" fmla="*/ 9879299 w 12192000"/>
              <a:gd name="connsiteY16022" fmla="*/ 390211 h 1436337"/>
              <a:gd name="connsiteX16023" fmla="*/ 2672382 w 12192000"/>
              <a:gd name="connsiteY16023" fmla="*/ 390211 h 1436337"/>
              <a:gd name="connsiteX16024" fmla="*/ 2680608 w 12192000"/>
              <a:gd name="connsiteY16024" fmla="*/ 397481 h 1436337"/>
              <a:gd name="connsiteX16025" fmla="*/ 2669639 w 12192000"/>
              <a:gd name="connsiteY16025" fmla="*/ 402548 h 1436337"/>
              <a:gd name="connsiteX16026" fmla="*/ 2661412 w 12192000"/>
              <a:gd name="connsiteY16026" fmla="*/ 395278 h 1436337"/>
              <a:gd name="connsiteX16027" fmla="*/ 2672382 w 12192000"/>
              <a:gd name="connsiteY16027" fmla="*/ 390211 h 1436337"/>
              <a:gd name="connsiteX16028" fmla="*/ 794987 w 12192000"/>
              <a:gd name="connsiteY16028" fmla="*/ 390211 h 1436337"/>
              <a:gd name="connsiteX16029" fmla="*/ 802606 w 12192000"/>
              <a:gd name="connsiteY16029" fmla="*/ 397040 h 1436337"/>
              <a:gd name="connsiteX16030" fmla="*/ 792548 w 12192000"/>
              <a:gd name="connsiteY16030" fmla="*/ 401667 h 1436337"/>
              <a:gd name="connsiteX16031" fmla="*/ 784929 w 12192000"/>
              <a:gd name="connsiteY16031" fmla="*/ 394837 h 1436337"/>
              <a:gd name="connsiteX16032" fmla="*/ 794987 w 12192000"/>
              <a:gd name="connsiteY16032" fmla="*/ 390211 h 1436337"/>
              <a:gd name="connsiteX16033" fmla="*/ 6061354 w 12192000"/>
              <a:gd name="connsiteY16033" fmla="*/ 390211 h 1436337"/>
              <a:gd name="connsiteX16034" fmla="*/ 6068365 w 12192000"/>
              <a:gd name="connsiteY16034" fmla="*/ 396600 h 1436337"/>
              <a:gd name="connsiteX16035" fmla="*/ 6058915 w 12192000"/>
              <a:gd name="connsiteY16035" fmla="*/ 401006 h 1436337"/>
              <a:gd name="connsiteX16036" fmla="*/ 6051905 w 12192000"/>
              <a:gd name="connsiteY16036" fmla="*/ 394617 h 1436337"/>
              <a:gd name="connsiteX16037" fmla="*/ 6061354 w 12192000"/>
              <a:gd name="connsiteY16037" fmla="*/ 390211 h 1436337"/>
              <a:gd name="connsiteX16038" fmla="*/ 5527261 w 12192000"/>
              <a:gd name="connsiteY16038" fmla="*/ 389991 h 1436337"/>
              <a:gd name="connsiteX16039" fmla="*/ 5534577 w 12192000"/>
              <a:gd name="connsiteY16039" fmla="*/ 396380 h 1436337"/>
              <a:gd name="connsiteX16040" fmla="*/ 5524821 w 12192000"/>
              <a:gd name="connsiteY16040" fmla="*/ 400786 h 1436337"/>
              <a:gd name="connsiteX16041" fmla="*/ 5517504 w 12192000"/>
              <a:gd name="connsiteY16041" fmla="*/ 394397 h 1436337"/>
              <a:gd name="connsiteX16042" fmla="*/ 5527261 w 12192000"/>
              <a:gd name="connsiteY16042" fmla="*/ 389991 h 1436337"/>
              <a:gd name="connsiteX16043" fmla="*/ 836206 w 12192000"/>
              <a:gd name="connsiteY16043" fmla="*/ 389770 h 1436337"/>
              <a:gd name="connsiteX16044" fmla="*/ 843520 w 12192000"/>
              <a:gd name="connsiteY16044" fmla="*/ 396159 h 1436337"/>
              <a:gd name="connsiteX16045" fmla="*/ 833767 w 12192000"/>
              <a:gd name="connsiteY16045" fmla="*/ 400565 h 1436337"/>
              <a:gd name="connsiteX16046" fmla="*/ 826452 w 12192000"/>
              <a:gd name="connsiteY16046" fmla="*/ 394176 h 1436337"/>
              <a:gd name="connsiteX16047" fmla="*/ 836206 w 12192000"/>
              <a:gd name="connsiteY16047" fmla="*/ 389770 h 1436337"/>
              <a:gd name="connsiteX16048" fmla="*/ 10726648 w 12192000"/>
              <a:gd name="connsiteY16048" fmla="*/ 389550 h 1436337"/>
              <a:gd name="connsiteX16049" fmla="*/ 10733964 w 12192000"/>
              <a:gd name="connsiteY16049" fmla="*/ 395939 h 1436337"/>
              <a:gd name="connsiteX16050" fmla="*/ 10724211 w 12192000"/>
              <a:gd name="connsiteY16050" fmla="*/ 400345 h 1436337"/>
              <a:gd name="connsiteX16051" fmla="*/ 10716895 w 12192000"/>
              <a:gd name="connsiteY16051" fmla="*/ 393956 h 1436337"/>
              <a:gd name="connsiteX16052" fmla="*/ 10726648 w 12192000"/>
              <a:gd name="connsiteY16052" fmla="*/ 389550 h 1436337"/>
              <a:gd name="connsiteX16053" fmla="*/ 8772565 w 12192000"/>
              <a:gd name="connsiteY16053" fmla="*/ 389550 h 1436337"/>
              <a:gd name="connsiteX16054" fmla="*/ 8780489 w 12192000"/>
              <a:gd name="connsiteY16054" fmla="*/ 396600 h 1436337"/>
              <a:gd name="connsiteX16055" fmla="*/ 8769821 w 12192000"/>
              <a:gd name="connsiteY16055" fmla="*/ 401446 h 1436337"/>
              <a:gd name="connsiteX16056" fmla="*/ 8761897 w 12192000"/>
              <a:gd name="connsiteY16056" fmla="*/ 394397 h 1436337"/>
              <a:gd name="connsiteX16057" fmla="*/ 8772565 w 12192000"/>
              <a:gd name="connsiteY16057" fmla="*/ 389550 h 1436337"/>
              <a:gd name="connsiteX16058" fmla="*/ 962782 w 12192000"/>
              <a:gd name="connsiteY16058" fmla="*/ 389550 h 1436337"/>
              <a:gd name="connsiteX16059" fmla="*/ 969792 w 12192000"/>
              <a:gd name="connsiteY16059" fmla="*/ 395719 h 1436337"/>
              <a:gd name="connsiteX16060" fmla="*/ 960649 w 12192000"/>
              <a:gd name="connsiteY16060" fmla="*/ 399904 h 1436337"/>
              <a:gd name="connsiteX16061" fmla="*/ 953639 w 12192000"/>
              <a:gd name="connsiteY16061" fmla="*/ 393736 h 1436337"/>
              <a:gd name="connsiteX16062" fmla="*/ 962782 w 12192000"/>
              <a:gd name="connsiteY16062" fmla="*/ 389550 h 1436337"/>
              <a:gd name="connsiteX16063" fmla="*/ 11138741 w 12192000"/>
              <a:gd name="connsiteY16063" fmla="*/ 389330 h 1436337"/>
              <a:gd name="connsiteX16064" fmla="*/ 11145751 w 12192000"/>
              <a:gd name="connsiteY16064" fmla="*/ 395498 h 1436337"/>
              <a:gd name="connsiteX16065" fmla="*/ 11136303 w 12192000"/>
              <a:gd name="connsiteY16065" fmla="*/ 399683 h 1436337"/>
              <a:gd name="connsiteX16066" fmla="*/ 11129292 w 12192000"/>
              <a:gd name="connsiteY16066" fmla="*/ 393515 h 1436337"/>
              <a:gd name="connsiteX16067" fmla="*/ 11138741 w 12192000"/>
              <a:gd name="connsiteY16067" fmla="*/ 389330 h 1436337"/>
              <a:gd name="connsiteX16068" fmla="*/ 5695230 w 12192000"/>
              <a:gd name="connsiteY16068" fmla="*/ 389330 h 1436337"/>
              <a:gd name="connsiteX16069" fmla="*/ 5702547 w 12192000"/>
              <a:gd name="connsiteY16069" fmla="*/ 395719 h 1436337"/>
              <a:gd name="connsiteX16070" fmla="*/ 5692792 w 12192000"/>
              <a:gd name="connsiteY16070" fmla="*/ 400124 h 1436337"/>
              <a:gd name="connsiteX16071" fmla="*/ 5685476 w 12192000"/>
              <a:gd name="connsiteY16071" fmla="*/ 393736 h 1436337"/>
              <a:gd name="connsiteX16072" fmla="*/ 5695230 w 12192000"/>
              <a:gd name="connsiteY16072" fmla="*/ 389330 h 1436337"/>
              <a:gd name="connsiteX16073" fmla="*/ 4402629 w 12192000"/>
              <a:gd name="connsiteY16073" fmla="*/ 389330 h 1436337"/>
              <a:gd name="connsiteX16074" fmla="*/ 4409947 w 12192000"/>
              <a:gd name="connsiteY16074" fmla="*/ 395939 h 1436337"/>
              <a:gd name="connsiteX16075" fmla="*/ 4400194 w 12192000"/>
              <a:gd name="connsiteY16075" fmla="*/ 400565 h 1436337"/>
              <a:gd name="connsiteX16076" fmla="*/ 4392873 w 12192000"/>
              <a:gd name="connsiteY16076" fmla="*/ 393956 h 1436337"/>
              <a:gd name="connsiteX16077" fmla="*/ 4402629 w 12192000"/>
              <a:gd name="connsiteY16077" fmla="*/ 389330 h 1436337"/>
              <a:gd name="connsiteX16078" fmla="*/ 8987754 w 12192000"/>
              <a:gd name="connsiteY16078" fmla="*/ 388889 h 1436337"/>
              <a:gd name="connsiteX16079" fmla="*/ 8995984 w 12192000"/>
              <a:gd name="connsiteY16079" fmla="*/ 395939 h 1436337"/>
              <a:gd name="connsiteX16080" fmla="*/ 8985316 w 12192000"/>
              <a:gd name="connsiteY16080" fmla="*/ 400785 h 1436337"/>
              <a:gd name="connsiteX16081" fmla="*/ 8977086 w 12192000"/>
              <a:gd name="connsiteY16081" fmla="*/ 393736 h 1436337"/>
              <a:gd name="connsiteX16082" fmla="*/ 8987754 w 12192000"/>
              <a:gd name="connsiteY16082" fmla="*/ 388889 h 1436337"/>
              <a:gd name="connsiteX16083" fmla="*/ 11183548 w 12192000"/>
              <a:gd name="connsiteY16083" fmla="*/ 388669 h 1436337"/>
              <a:gd name="connsiteX16084" fmla="*/ 11190253 w 12192000"/>
              <a:gd name="connsiteY16084" fmla="*/ 394617 h 1436337"/>
              <a:gd name="connsiteX16085" fmla="*/ 11187536 w 12192000"/>
              <a:gd name="connsiteY16085" fmla="*/ 397550 h 1436337"/>
              <a:gd name="connsiteX16086" fmla="*/ 11189643 w 12192000"/>
              <a:gd name="connsiteY16086" fmla="*/ 397261 h 1436337"/>
              <a:gd name="connsiteX16087" fmla="*/ 11197262 w 12192000"/>
              <a:gd name="connsiteY16087" fmla="*/ 403870 h 1436337"/>
              <a:gd name="connsiteX16088" fmla="*/ 11195387 w 12192000"/>
              <a:gd name="connsiteY16088" fmla="*/ 405857 h 1436337"/>
              <a:gd name="connsiteX16089" fmla="*/ 11200272 w 12192000"/>
              <a:gd name="connsiteY16089" fmla="*/ 407807 h 1436337"/>
              <a:gd name="connsiteX16090" fmla="*/ 11201835 w 12192000"/>
              <a:gd name="connsiteY16090" fmla="*/ 411800 h 1436337"/>
              <a:gd name="connsiteX16091" fmla="*/ 11192386 w 12192000"/>
              <a:gd name="connsiteY16091" fmla="*/ 416206 h 1436337"/>
              <a:gd name="connsiteX16092" fmla="*/ 11185375 w 12192000"/>
              <a:gd name="connsiteY16092" fmla="*/ 410038 h 1436337"/>
              <a:gd name="connsiteX16093" fmla="*/ 11186931 w 12192000"/>
              <a:gd name="connsiteY16093" fmla="*/ 408384 h 1436337"/>
              <a:gd name="connsiteX16094" fmla="*/ 11181337 w 12192000"/>
              <a:gd name="connsiteY16094" fmla="*/ 406100 h 1436337"/>
              <a:gd name="connsiteX16095" fmla="*/ 11179584 w 12192000"/>
              <a:gd name="connsiteY16095" fmla="*/ 401887 h 1436337"/>
              <a:gd name="connsiteX16096" fmla="*/ 11182626 w 12192000"/>
              <a:gd name="connsiteY16096" fmla="*/ 398589 h 1436337"/>
              <a:gd name="connsiteX16097" fmla="*/ 11181108 w 12192000"/>
              <a:gd name="connsiteY16097" fmla="*/ 398803 h 1436337"/>
              <a:gd name="connsiteX16098" fmla="*/ 11180324 w 12192000"/>
              <a:gd name="connsiteY16098" fmla="*/ 398497 h 1436337"/>
              <a:gd name="connsiteX16099" fmla="*/ 11179698 w 12192000"/>
              <a:gd name="connsiteY16099" fmla="*/ 399161 h 1436337"/>
              <a:gd name="connsiteX16100" fmla="*/ 11173489 w 12192000"/>
              <a:gd name="connsiteY16100" fmla="*/ 400125 h 1436337"/>
              <a:gd name="connsiteX16101" fmla="*/ 11166172 w 12192000"/>
              <a:gd name="connsiteY16101" fmla="*/ 393736 h 1436337"/>
              <a:gd name="connsiteX16102" fmla="*/ 11175622 w 12192000"/>
              <a:gd name="connsiteY16102" fmla="*/ 389330 h 1436337"/>
              <a:gd name="connsiteX16103" fmla="*/ 11177145 w 12192000"/>
              <a:gd name="connsiteY16103" fmla="*/ 389929 h 1436337"/>
              <a:gd name="connsiteX16104" fmla="*/ 11177603 w 12192000"/>
              <a:gd name="connsiteY16104" fmla="*/ 389440 h 1436337"/>
              <a:gd name="connsiteX16105" fmla="*/ 11183548 w 12192000"/>
              <a:gd name="connsiteY16105" fmla="*/ 388669 h 1436337"/>
              <a:gd name="connsiteX16106" fmla="*/ 5611397 w 12192000"/>
              <a:gd name="connsiteY16106" fmla="*/ 388449 h 1436337"/>
              <a:gd name="connsiteX16107" fmla="*/ 5618715 w 12192000"/>
              <a:gd name="connsiteY16107" fmla="*/ 394837 h 1436337"/>
              <a:gd name="connsiteX16108" fmla="*/ 5608959 w 12192000"/>
              <a:gd name="connsiteY16108" fmla="*/ 399243 h 1436337"/>
              <a:gd name="connsiteX16109" fmla="*/ 5601642 w 12192000"/>
              <a:gd name="connsiteY16109" fmla="*/ 392855 h 1436337"/>
              <a:gd name="connsiteX16110" fmla="*/ 5611397 w 12192000"/>
              <a:gd name="connsiteY16110" fmla="*/ 388449 h 1436337"/>
              <a:gd name="connsiteX16111" fmla="*/ 7281474 w 12192000"/>
              <a:gd name="connsiteY16111" fmla="*/ 388229 h 1436337"/>
              <a:gd name="connsiteX16112" fmla="*/ 7288180 w 12192000"/>
              <a:gd name="connsiteY16112" fmla="*/ 394176 h 1436337"/>
              <a:gd name="connsiteX16113" fmla="*/ 7279037 w 12192000"/>
              <a:gd name="connsiteY16113" fmla="*/ 398362 h 1436337"/>
              <a:gd name="connsiteX16114" fmla="*/ 7272330 w 12192000"/>
              <a:gd name="connsiteY16114" fmla="*/ 392414 h 1436337"/>
              <a:gd name="connsiteX16115" fmla="*/ 7281474 w 12192000"/>
              <a:gd name="connsiteY16115" fmla="*/ 388229 h 1436337"/>
              <a:gd name="connsiteX16116" fmla="*/ 5880911 w 12192000"/>
              <a:gd name="connsiteY16116" fmla="*/ 388228 h 1436337"/>
              <a:gd name="connsiteX16117" fmla="*/ 5888226 w 12192000"/>
              <a:gd name="connsiteY16117" fmla="*/ 394617 h 1436337"/>
              <a:gd name="connsiteX16118" fmla="*/ 5878472 w 12192000"/>
              <a:gd name="connsiteY16118" fmla="*/ 399023 h 1436337"/>
              <a:gd name="connsiteX16119" fmla="*/ 5871157 w 12192000"/>
              <a:gd name="connsiteY16119" fmla="*/ 392634 h 1436337"/>
              <a:gd name="connsiteX16120" fmla="*/ 5880911 w 12192000"/>
              <a:gd name="connsiteY16120" fmla="*/ 388228 h 1436337"/>
              <a:gd name="connsiteX16121" fmla="*/ 8474776 w 12192000"/>
              <a:gd name="connsiteY16121" fmla="*/ 388047 h 1436337"/>
              <a:gd name="connsiteX16122" fmla="*/ 8482504 w 12192000"/>
              <a:gd name="connsiteY16122" fmla="*/ 394964 h 1436337"/>
              <a:gd name="connsiteX16123" fmla="*/ 8472176 w 12192000"/>
              <a:gd name="connsiteY16123" fmla="*/ 399793 h 1436337"/>
              <a:gd name="connsiteX16124" fmla="*/ 8464447 w 12192000"/>
              <a:gd name="connsiteY16124" fmla="*/ 392876 h 1436337"/>
              <a:gd name="connsiteX16125" fmla="*/ 8474776 w 12192000"/>
              <a:gd name="connsiteY16125" fmla="*/ 388047 h 1436337"/>
              <a:gd name="connsiteX16126" fmla="*/ 3090013 w 12192000"/>
              <a:gd name="connsiteY16126" fmla="*/ 388008 h 1436337"/>
              <a:gd name="connsiteX16127" fmla="*/ 3097939 w 12192000"/>
              <a:gd name="connsiteY16127" fmla="*/ 395057 h 1436337"/>
              <a:gd name="connsiteX16128" fmla="*/ 3087273 w 12192000"/>
              <a:gd name="connsiteY16128" fmla="*/ 399904 h 1436337"/>
              <a:gd name="connsiteX16129" fmla="*/ 3079342 w 12192000"/>
              <a:gd name="connsiteY16129" fmla="*/ 392855 h 1436337"/>
              <a:gd name="connsiteX16130" fmla="*/ 3090013 w 12192000"/>
              <a:gd name="connsiteY16130" fmla="*/ 388008 h 1436337"/>
              <a:gd name="connsiteX16131" fmla="*/ 10094490 w 12192000"/>
              <a:gd name="connsiteY16131" fmla="*/ 387568 h 1436337"/>
              <a:gd name="connsiteX16132" fmla="*/ 10101805 w 12192000"/>
              <a:gd name="connsiteY16132" fmla="*/ 394176 h 1436337"/>
              <a:gd name="connsiteX16133" fmla="*/ 10092051 w 12192000"/>
              <a:gd name="connsiteY16133" fmla="*/ 398803 h 1436337"/>
              <a:gd name="connsiteX16134" fmla="*/ 10084736 w 12192000"/>
              <a:gd name="connsiteY16134" fmla="*/ 392194 h 1436337"/>
              <a:gd name="connsiteX16135" fmla="*/ 10094490 w 12192000"/>
              <a:gd name="connsiteY16135" fmla="*/ 387568 h 1436337"/>
              <a:gd name="connsiteX16136" fmla="*/ 867805 w 12192000"/>
              <a:gd name="connsiteY16136" fmla="*/ 387567 h 1436337"/>
              <a:gd name="connsiteX16137" fmla="*/ 875729 w 12192000"/>
              <a:gd name="connsiteY16137" fmla="*/ 394397 h 1436337"/>
              <a:gd name="connsiteX16138" fmla="*/ 865367 w 12192000"/>
              <a:gd name="connsiteY16138" fmla="*/ 399243 h 1436337"/>
              <a:gd name="connsiteX16139" fmla="*/ 857443 w 12192000"/>
              <a:gd name="connsiteY16139" fmla="*/ 392414 h 1436337"/>
              <a:gd name="connsiteX16140" fmla="*/ 867805 w 12192000"/>
              <a:gd name="connsiteY16140" fmla="*/ 387567 h 1436337"/>
              <a:gd name="connsiteX16141" fmla="*/ 3538402 w 12192000"/>
              <a:gd name="connsiteY16141" fmla="*/ 387127 h 1436337"/>
              <a:gd name="connsiteX16142" fmla="*/ 3546024 w 12192000"/>
              <a:gd name="connsiteY16142" fmla="*/ 393956 h 1436337"/>
              <a:gd name="connsiteX16143" fmla="*/ 3535970 w 12192000"/>
              <a:gd name="connsiteY16143" fmla="*/ 398583 h 1436337"/>
              <a:gd name="connsiteX16144" fmla="*/ 3528346 w 12192000"/>
              <a:gd name="connsiteY16144" fmla="*/ 391753 h 1436337"/>
              <a:gd name="connsiteX16145" fmla="*/ 3538402 w 12192000"/>
              <a:gd name="connsiteY16145" fmla="*/ 387127 h 1436337"/>
              <a:gd name="connsiteX16146" fmla="*/ 7521963 w 12192000"/>
              <a:gd name="connsiteY16146" fmla="*/ 387127 h 1436337"/>
              <a:gd name="connsiteX16147" fmla="*/ 7528974 w 12192000"/>
              <a:gd name="connsiteY16147" fmla="*/ 393295 h 1436337"/>
              <a:gd name="connsiteX16148" fmla="*/ 7519830 w 12192000"/>
              <a:gd name="connsiteY16148" fmla="*/ 397481 h 1436337"/>
              <a:gd name="connsiteX16149" fmla="*/ 7512820 w 12192000"/>
              <a:gd name="connsiteY16149" fmla="*/ 391313 h 1436337"/>
              <a:gd name="connsiteX16150" fmla="*/ 7521963 w 12192000"/>
              <a:gd name="connsiteY16150" fmla="*/ 387127 h 1436337"/>
              <a:gd name="connsiteX16151" fmla="*/ 1120141 w 12192000"/>
              <a:gd name="connsiteY16151" fmla="*/ 386907 h 1436337"/>
              <a:gd name="connsiteX16152" fmla="*/ 1128065 w 12192000"/>
              <a:gd name="connsiteY16152" fmla="*/ 393956 h 1436337"/>
              <a:gd name="connsiteX16153" fmla="*/ 1117398 w 12192000"/>
              <a:gd name="connsiteY16153" fmla="*/ 398803 h 1436337"/>
              <a:gd name="connsiteX16154" fmla="*/ 1109474 w 12192000"/>
              <a:gd name="connsiteY16154" fmla="*/ 391753 h 1436337"/>
              <a:gd name="connsiteX16155" fmla="*/ 1120141 w 12192000"/>
              <a:gd name="connsiteY16155" fmla="*/ 386907 h 1436337"/>
              <a:gd name="connsiteX16156" fmla="*/ 9636068 w 12192000"/>
              <a:gd name="connsiteY16156" fmla="*/ 386686 h 1436337"/>
              <a:gd name="connsiteX16157" fmla="*/ 9644602 w 12192000"/>
              <a:gd name="connsiteY16157" fmla="*/ 394176 h 1436337"/>
              <a:gd name="connsiteX16158" fmla="*/ 9633324 w 12192000"/>
              <a:gd name="connsiteY16158" fmla="*/ 399243 h 1436337"/>
              <a:gd name="connsiteX16159" fmla="*/ 9624789 w 12192000"/>
              <a:gd name="connsiteY16159" fmla="*/ 391753 h 1436337"/>
              <a:gd name="connsiteX16160" fmla="*/ 9636068 w 12192000"/>
              <a:gd name="connsiteY16160" fmla="*/ 386686 h 1436337"/>
              <a:gd name="connsiteX16161" fmla="*/ 3899021 w 12192000"/>
              <a:gd name="connsiteY16161" fmla="*/ 386246 h 1436337"/>
              <a:gd name="connsiteX16162" fmla="*/ 3906342 w 12192000"/>
              <a:gd name="connsiteY16162" fmla="*/ 392855 h 1436337"/>
              <a:gd name="connsiteX16163" fmla="*/ 3896585 w 12192000"/>
              <a:gd name="connsiteY16163" fmla="*/ 397481 h 1436337"/>
              <a:gd name="connsiteX16164" fmla="*/ 3889271 w 12192000"/>
              <a:gd name="connsiteY16164" fmla="*/ 390872 h 1436337"/>
              <a:gd name="connsiteX16165" fmla="*/ 3899021 w 12192000"/>
              <a:gd name="connsiteY16165" fmla="*/ 386246 h 1436337"/>
              <a:gd name="connsiteX16166" fmla="*/ 9688189 w 12192000"/>
              <a:gd name="connsiteY16166" fmla="*/ 386026 h 1436337"/>
              <a:gd name="connsiteX16167" fmla="*/ 9696419 w 12192000"/>
              <a:gd name="connsiteY16167" fmla="*/ 393295 h 1436337"/>
              <a:gd name="connsiteX16168" fmla="*/ 9685446 w 12192000"/>
              <a:gd name="connsiteY16168" fmla="*/ 398362 h 1436337"/>
              <a:gd name="connsiteX16169" fmla="*/ 9677215 w 12192000"/>
              <a:gd name="connsiteY16169" fmla="*/ 391092 h 1436337"/>
              <a:gd name="connsiteX16170" fmla="*/ 9688189 w 12192000"/>
              <a:gd name="connsiteY16170" fmla="*/ 386026 h 1436337"/>
              <a:gd name="connsiteX16171" fmla="*/ 9344982 w 12192000"/>
              <a:gd name="connsiteY16171" fmla="*/ 385585 h 1436337"/>
              <a:gd name="connsiteX16172" fmla="*/ 9353212 w 12192000"/>
              <a:gd name="connsiteY16172" fmla="*/ 392855 h 1436337"/>
              <a:gd name="connsiteX16173" fmla="*/ 9341933 w 12192000"/>
              <a:gd name="connsiteY16173" fmla="*/ 397922 h 1436337"/>
              <a:gd name="connsiteX16174" fmla="*/ 9333704 w 12192000"/>
              <a:gd name="connsiteY16174" fmla="*/ 390652 h 1436337"/>
              <a:gd name="connsiteX16175" fmla="*/ 9344982 w 12192000"/>
              <a:gd name="connsiteY16175" fmla="*/ 385585 h 1436337"/>
              <a:gd name="connsiteX16176" fmla="*/ 8187955 w 12192000"/>
              <a:gd name="connsiteY16176" fmla="*/ 385585 h 1436337"/>
              <a:gd name="connsiteX16177" fmla="*/ 8195575 w 12192000"/>
              <a:gd name="connsiteY16177" fmla="*/ 392414 h 1436337"/>
              <a:gd name="connsiteX16178" fmla="*/ 8185517 w 12192000"/>
              <a:gd name="connsiteY16178" fmla="*/ 397040 h 1436337"/>
              <a:gd name="connsiteX16179" fmla="*/ 8177897 w 12192000"/>
              <a:gd name="connsiteY16179" fmla="*/ 390211 h 1436337"/>
              <a:gd name="connsiteX16180" fmla="*/ 8187955 w 12192000"/>
              <a:gd name="connsiteY16180" fmla="*/ 385585 h 1436337"/>
              <a:gd name="connsiteX16181" fmla="*/ 7048301 w 12192000"/>
              <a:gd name="connsiteY16181" fmla="*/ 384924 h 1436337"/>
              <a:gd name="connsiteX16182" fmla="*/ 7055312 w 12192000"/>
              <a:gd name="connsiteY16182" fmla="*/ 390872 h 1436337"/>
              <a:gd name="connsiteX16183" fmla="*/ 7046168 w 12192000"/>
              <a:gd name="connsiteY16183" fmla="*/ 395058 h 1436337"/>
              <a:gd name="connsiteX16184" fmla="*/ 7039157 w 12192000"/>
              <a:gd name="connsiteY16184" fmla="*/ 389110 h 1436337"/>
              <a:gd name="connsiteX16185" fmla="*/ 7048301 w 12192000"/>
              <a:gd name="connsiteY16185" fmla="*/ 384924 h 1436337"/>
              <a:gd name="connsiteX16186" fmla="*/ 3983167 w 12192000"/>
              <a:gd name="connsiteY16186" fmla="*/ 384483 h 1436337"/>
              <a:gd name="connsiteX16187" fmla="*/ 3990489 w 12192000"/>
              <a:gd name="connsiteY16187" fmla="*/ 391092 h 1436337"/>
              <a:gd name="connsiteX16188" fmla="*/ 3980727 w 12192000"/>
              <a:gd name="connsiteY16188" fmla="*/ 395718 h 1436337"/>
              <a:gd name="connsiteX16189" fmla="*/ 3973411 w 12192000"/>
              <a:gd name="connsiteY16189" fmla="*/ 389110 h 1436337"/>
              <a:gd name="connsiteX16190" fmla="*/ 3983167 w 12192000"/>
              <a:gd name="connsiteY16190" fmla="*/ 384483 h 1436337"/>
              <a:gd name="connsiteX16191" fmla="*/ 3815513 w 12192000"/>
              <a:gd name="connsiteY16191" fmla="*/ 384483 h 1436337"/>
              <a:gd name="connsiteX16192" fmla="*/ 3822818 w 12192000"/>
              <a:gd name="connsiteY16192" fmla="*/ 391092 h 1436337"/>
              <a:gd name="connsiteX16193" fmla="*/ 3813072 w 12192000"/>
              <a:gd name="connsiteY16193" fmla="*/ 395718 h 1436337"/>
              <a:gd name="connsiteX16194" fmla="*/ 3805744 w 12192000"/>
              <a:gd name="connsiteY16194" fmla="*/ 389110 h 1436337"/>
              <a:gd name="connsiteX16195" fmla="*/ 3815513 w 12192000"/>
              <a:gd name="connsiteY16195" fmla="*/ 384483 h 1436337"/>
              <a:gd name="connsiteX16196" fmla="*/ 7360418 w 12192000"/>
              <a:gd name="connsiteY16196" fmla="*/ 384263 h 1436337"/>
              <a:gd name="connsiteX16197" fmla="*/ 7367124 w 12192000"/>
              <a:gd name="connsiteY16197" fmla="*/ 390211 h 1436337"/>
              <a:gd name="connsiteX16198" fmla="*/ 7357980 w 12192000"/>
              <a:gd name="connsiteY16198" fmla="*/ 394397 h 1436337"/>
              <a:gd name="connsiteX16199" fmla="*/ 7351274 w 12192000"/>
              <a:gd name="connsiteY16199" fmla="*/ 388449 h 1436337"/>
              <a:gd name="connsiteX16200" fmla="*/ 7360418 w 12192000"/>
              <a:gd name="connsiteY16200" fmla="*/ 384263 h 1436337"/>
              <a:gd name="connsiteX16201" fmla="*/ 10590097 w 12192000"/>
              <a:gd name="connsiteY16201" fmla="*/ 383823 h 1436337"/>
              <a:gd name="connsiteX16202" fmla="*/ 10597413 w 12192000"/>
              <a:gd name="connsiteY16202" fmla="*/ 390211 h 1436337"/>
              <a:gd name="connsiteX16203" fmla="*/ 10587964 w 12192000"/>
              <a:gd name="connsiteY16203" fmla="*/ 394617 h 1436337"/>
              <a:gd name="connsiteX16204" fmla="*/ 10580649 w 12192000"/>
              <a:gd name="connsiteY16204" fmla="*/ 388229 h 1436337"/>
              <a:gd name="connsiteX16205" fmla="*/ 10590097 w 12192000"/>
              <a:gd name="connsiteY16205" fmla="*/ 383823 h 1436337"/>
              <a:gd name="connsiteX16206" fmla="*/ 7204664 w 12192000"/>
              <a:gd name="connsiteY16206" fmla="*/ 383823 h 1436337"/>
              <a:gd name="connsiteX16207" fmla="*/ 7211370 w 12192000"/>
              <a:gd name="connsiteY16207" fmla="*/ 389770 h 1436337"/>
              <a:gd name="connsiteX16208" fmla="*/ 7202226 w 12192000"/>
              <a:gd name="connsiteY16208" fmla="*/ 393956 h 1436337"/>
              <a:gd name="connsiteX16209" fmla="*/ 7195521 w 12192000"/>
              <a:gd name="connsiteY16209" fmla="*/ 388008 h 1436337"/>
              <a:gd name="connsiteX16210" fmla="*/ 7204664 w 12192000"/>
              <a:gd name="connsiteY16210" fmla="*/ 383823 h 1436337"/>
              <a:gd name="connsiteX16211" fmla="*/ 10956774 w 12192000"/>
              <a:gd name="connsiteY16211" fmla="*/ 383162 h 1436337"/>
              <a:gd name="connsiteX16212" fmla="*/ 10964090 w 12192000"/>
              <a:gd name="connsiteY16212" fmla="*/ 389770 h 1436337"/>
              <a:gd name="connsiteX16213" fmla="*/ 10954335 w 12192000"/>
              <a:gd name="connsiteY16213" fmla="*/ 394397 h 1436337"/>
              <a:gd name="connsiteX16214" fmla="*/ 10947020 w 12192000"/>
              <a:gd name="connsiteY16214" fmla="*/ 387788 h 1436337"/>
              <a:gd name="connsiteX16215" fmla="*/ 10956774 w 12192000"/>
              <a:gd name="connsiteY16215" fmla="*/ 383162 h 1436337"/>
              <a:gd name="connsiteX16216" fmla="*/ 7885592 w 12192000"/>
              <a:gd name="connsiteY16216" fmla="*/ 383162 h 1436337"/>
              <a:gd name="connsiteX16217" fmla="*/ 7892907 w 12192000"/>
              <a:gd name="connsiteY16217" fmla="*/ 389550 h 1436337"/>
              <a:gd name="connsiteX16218" fmla="*/ 7883154 w 12192000"/>
              <a:gd name="connsiteY16218" fmla="*/ 393956 h 1436337"/>
              <a:gd name="connsiteX16219" fmla="*/ 7875838 w 12192000"/>
              <a:gd name="connsiteY16219" fmla="*/ 387567 h 1436337"/>
              <a:gd name="connsiteX16220" fmla="*/ 7885592 w 12192000"/>
              <a:gd name="connsiteY16220" fmla="*/ 383162 h 1436337"/>
              <a:gd name="connsiteX16221" fmla="*/ 5981496 w 12192000"/>
              <a:gd name="connsiteY16221" fmla="*/ 382941 h 1436337"/>
              <a:gd name="connsiteX16222" fmla="*/ 5988506 w 12192000"/>
              <a:gd name="connsiteY16222" fmla="*/ 389330 h 1436337"/>
              <a:gd name="connsiteX16223" fmla="*/ 5979057 w 12192000"/>
              <a:gd name="connsiteY16223" fmla="*/ 393736 h 1436337"/>
              <a:gd name="connsiteX16224" fmla="*/ 5972047 w 12192000"/>
              <a:gd name="connsiteY16224" fmla="*/ 387347 h 1436337"/>
              <a:gd name="connsiteX16225" fmla="*/ 5981496 w 12192000"/>
              <a:gd name="connsiteY16225" fmla="*/ 382941 h 1436337"/>
              <a:gd name="connsiteX16226" fmla="*/ 4320013 w 12192000"/>
              <a:gd name="connsiteY16226" fmla="*/ 382280 h 1436337"/>
              <a:gd name="connsiteX16227" fmla="*/ 4327332 w 12192000"/>
              <a:gd name="connsiteY16227" fmla="*/ 388889 h 1436337"/>
              <a:gd name="connsiteX16228" fmla="*/ 4317570 w 12192000"/>
              <a:gd name="connsiteY16228" fmla="*/ 393516 h 1436337"/>
              <a:gd name="connsiteX16229" fmla="*/ 4310258 w 12192000"/>
              <a:gd name="connsiteY16229" fmla="*/ 386907 h 1436337"/>
              <a:gd name="connsiteX16230" fmla="*/ 4320013 w 12192000"/>
              <a:gd name="connsiteY16230" fmla="*/ 382280 h 1436337"/>
              <a:gd name="connsiteX16231" fmla="*/ 3394835 w 12192000"/>
              <a:gd name="connsiteY16231" fmla="*/ 381840 h 1436337"/>
              <a:gd name="connsiteX16232" fmla="*/ 3402452 w 12192000"/>
              <a:gd name="connsiteY16232" fmla="*/ 388669 h 1436337"/>
              <a:gd name="connsiteX16233" fmla="*/ 3392091 w 12192000"/>
              <a:gd name="connsiteY16233" fmla="*/ 393516 h 1436337"/>
              <a:gd name="connsiteX16234" fmla="*/ 3384471 w 12192000"/>
              <a:gd name="connsiteY16234" fmla="*/ 386686 h 1436337"/>
              <a:gd name="connsiteX16235" fmla="*/ 3394835 w 12192000"/>
              <a:gd name="connsiteY16235" fmla="*/ 381840 h 1436337"/>
              <a:gd name="connsiteX16236" fmla="*/ 4611177 w 12192000"/>
              <a:gd name="connsiteY16236" fmla="*/ 381619 h 1436337"/>
              <a:gd name="connsiteX16237" fmla="*/ 4618495 w 12192000"/>
              <a:gd name="connsiteY16237" fmla="*/ 388008 h 1436337"/>
              <a:gd name="connsiteX16238" fmla="*/ 4608738 w 12192000"/>
              <a:gd name="connsiteY16238" fmla="*/ 392414 h 1436337"/>
              <a:gd name="connsiteX16239" fmla="*/ 4601421 w 12192000"/>
              <a:gd name="connsiteY16239" fmla="*/ 386026 h 1436337"/>
              <a:gd name="connsiteX16240" fmla="*/ 4611177 w 12192000"/>
              <a:gd name="connsiteY16240" fmla="*/ 381619 h 1436337"/>
              <a:gd name="connsiteX16241" fmla="*/ 10374602 w 12192000"/>
              <a:gd name="connsiteY16241" fmla="*/ 381179 h 1436337"/>
              <a:gd name="connsiteX16242" fmla="*/ 10381613 w 12192000"/>
              <a:gd name="connsiteY16242" fmla="*/ 387347 h 1436337"/>
              <a:gd name="connsiteX16243" fmla="*/ 10372164 w 12192000"/>
              <a:gd name="connsiteY16243" fmla="*/ 391753 h 1436337"/>
              <a:gd name="connsiteX16244" fmla="*/ 10365155 w 12192000"/>
              <a:gd name="connsiteY16244" fmla="*/ 385585 h 1436337"/>
              <a:gd name="connsiteX16245" fmla="*/ 10374602 w 12192000"/>
              <a:gd name="connsiteY16245" fmla="*/ 381179 h 1436337"/>
              <a:gd name="connsiteX16246" fmla="*/ 4067903 w 12192000"/>
              <a:gd name="connsiteY16246" fmla="*/ 381179 h 1436337"/>
              <a:gd name="connsiteX16247" fmla="*/ 4075219 w 12192000"/>
              <a:gd name="connsiteY16247" fmla="*/ 387788 h 1436337"/>
              <a:gd name="connsiteX16248" fmla="*/ 4065459 w 12192000"/>
              <a:gd name="connsiteY16248" fmla="*/ 392414 h 1436337"/>
              <a:gd name="connsiteX16249" fmla="*/ 4058140 w 12192000"/>
              <a:gd name="connsiteY16249" fmla="*/ 385806 h 1436337"/>
              <a:gd name="connsiteX16250" fmla="*/ 4067903 w 12192000"/>
              <a:gd name="connsiteY16250" fmla="*/ 381179 h 1436337"/>
              <a:gd name="connsiteX16251" fmla="*/ 3245473 w 12192000"/>
              <a:gd name="connsiteY16251" fmla="*/ 380959 h 1436337"/>
              <a:gd name="connsiteX16252" fmla="*/ 3253395 w 12192000"/>
              <a:gd name="connsiteY16252" fmla="*/ 388008 h 1436337"/>
              <a:gd name="connsiteX16253" fmla="*/ 3243038 w 12192000"/>
              <a:gd name="connsiteY16253" fmla="*/ 392855 h 1436337"/>
              <a:gd name="connsiteX16254" fmla="*/ 3235108 w 12192000"/>
              <a:gd name="connsiteY16254" fmla="*/ 385805 h 1436337"/>
              <a:gd name="connsiteX16255" fmla="*/ 3245473 w 12192000"/>
              <a:gd name="connsiteY16255" fmla="*/ 380959 h 1436337"/>
              <a:gd name="connsiteX16256" fmla="*/ 10135332 w 12192000"/>
              <a:gd name="connsiteY16256" fmla="*/ 380739 h 1436337"/>
              <a:gd name="connsiteX16257" fmla="*/ 10142649 w 12192000"/>
              <a:gd name="connsiteY16257" fmla="*/ 387127 h 1436337"/>
              <a:gd name="connsiteX16258" fmla="*/ 10132894 w 12192000"/>
              <a:gd name="connsiteY16258" fmla="*/ 391533 h 1436337"/>
              <a:gd name="connsiteX16259" fmla="*/ 10125579 w 12192000"/>
              <a:gd name="connsiteY16259" fmla="*/ 385145 h 1436337"/>
              <a:gd name="connsiteX16260" fmla="*/ 10135332 w 12192000"/>
              <a:gd name="connsiteY16260" fmla="*/ 380739 h 1436337"/>
              <a:gd name="connsiteX16261" fmla="*/ 1031944 w 12192000"/>
              <a:gd name="connsiteY16261" fmla="*/ 380739 h 1436337"/>
              <a:gd name="connsiteX16262" fmla="*/ 1037393 w 12192000"/>
              <a:gd name="connsiteY16262" fmla="*/ 382914 h 1436337"/>
              <a:gd name="connsiteX16263" fmla="*/ 1038085 w 12192000"/>
              <a:gd name="connsiteY16263" fmla="*/ 384684 h 1436337"/>
              <a:gd name="connsiteX16264" fmla="*/ 1040806 w 12192000"/>
              <a:gd name="connsiteY16264" fmla="*/ 384263 h 1436337"/>
              <a:gd name="connsiteX16265" fmla="*/ 1047815 w 12192000"/>
              <a:gd name="connsiteY16265" fmla="*/ 390431 h 1436337"/>
              <a:gd name="connsiteX16266" fmla="*/ 1038672 w 12192000"/>
              <a:gd name="connsiteY16266" fmla="*/ 394617 h 1436337"/>
              <a:gd name="connsiteX16267" fmla="*/ 1037395 w 12192000"/>
              <a:gd name="connsiteY16267" fmla="*/ 394107 h 1436337"/>
              <a:gd name="connsiteX16268" fmla="*/ 1036363 w 12192000"/>
              <a:gd name="connsiteY16268" fmla="*/ 395223 h 1436337"/>
              <a:gd name="connsiteX16269" fmla="*/ 1029315 w 12192000"/>
              <a:gd name="connsiteY16269" fmla="*/ 396159 h 1436337"/>
              <a:gd name="connsiteX16270" fmla="*/ 1021391 w 12192000"/>
              <a:gd name="connsiteY16270" fmla="*/ 389110 h 1436337"/>
              <a:gd name="connsiteX16271" fmla="*/ 1023331 w 12192000"/>
              <a:gd name="connsiteY16271" fmla="*/ 387058 h 1436337"/>
              <a:gd name="connsiteX16272" fmla="*/ 1022497 w 12192000"/>
              <a:gd name="connsiteY16272" fmla="*/ 384924 h 1436337"/>
              <a:gd name="connsiteX16273" fmla="*/ 1031944 w 12192000"/>
              <a:gd name="connsiteY16273" fmla="*/ 380739 h 1436337"/>
              <a:gd name="connsiteX16274" fmla="*/ 4976733 w 12192000"/>
              <a:gd name="connsiteY16274" fmla="*/ 380298 h 1436337"/>
              <a:gd name="connsiteX16275" fmla="*/ 4984049 w 12192000"/>
              <a:gd name="connsiteY16275" fmla="*/ 386686 h 1436337"/>
              <a:gd name="connsiteX16276" fmla="*/ 4974293 w 12192000"/>
              <a:gd name="connsiteY16276" fmla="*/ 391092 h 1436337"/>
              <a:gd name="connsiteX16277" fmla="*/ 4966976 w 12192000"/>
              <a:gd name="connsiteY16277" fmla="*/ 384704 h 1436337"/>
              <a:gd name="connsiteX16278" fmla="*/ 4976733 w 12192000"/>
              <a:gd name="connsiteY16278" fmla="*/ 380298 h 1436337"/>
              <a:gd name="connsiteX16279" fmla="*/ 11423730 w 12192000"/>
              <a:gd name="connsiteY16279" fmla="*/ 380078 h 1436337"/>
              <a:gd name="connsiteX16280" fmla="*/ 11430436 w 12192000"/>
              <a:gd name="connsiteY16280" fmla="*/ 386026 h 1436337"/>
              <a:gd name="connsiteX16281" fmla="*/ 11421292 w 12192000"/>
              <a:gd name="connsiteY16281" fmla="*/ 390211 h 1436337"/>
              <a:gd name="connsiteX16282" fmla="*/ 11414586 w 12192000"/>
              <a:gd name="connsiteY16282" fmla="*/ 384263 h 1436337"/>
              <a:gd name="connsiteX16283" fmla="*/ 11423730 w 12192000"/>
              <a:gd name="connsiteY16283" fmla="*/ 380078 h 1436337"/>
              <a:gd name="connsiteX16284" fmla="*/ 9925934 w 12192000"/>
              <a:gd name="connsiteY16284" fmla="*/ 379857 h 1436337"/>
              <a:gd name="connsiteX16285" fmla="*/ 9933554 w 12192000"/>
              <a:gd name="connsiteY16285" fmla="*/ 386466 h 1436337"/>
              <a:gd name="connsiteX16286" fmla="*/ 9923496 w 12192000"/>
              <a:gd name="connsiteY16286" fmla="*/ 391092 h 1436337"/>
              <a:gd name="connsiteX16287" fmla="*/ 9915877 w 12192000"/>
              <a:gd name="connsiteY16287" fmla="*/ 384483 h 1436337"/>
              <a:gd name="connsiteX16288" fmla="*/ 9925934 w 12192000"/>
              <a:gd name="connsiteY16288" fmla="*/ 379857 h 1436337"/>
              <a:gd name="connsiteX16289" fmla="*/ 811469 w 12192000"/>
              <a:gd name="connsiteY16289" fmla="*/ 379857 h 1436337"/>
              <a:gd name="connsiteX16290" fmla="*/ 817337 w 12192000"/>
              <a:gd name="connsiteY16290" fmla="*/ 382253 h 1436337"/>
              <a:gd name="connsiteX16291" fmla="*/ 817404 w 12192000"/>
              <a:gd name="connsiteY16291" fmla="*/ 382414 h 1436337"/>
              <a:gd name="connsiteX16292" fmla="*/ 818619 w 12192000"/>
              <a:gd name="connsiteY16292" fmla="*/ 380986 h 1436337"/>
              <a:gd name="connsiteX16293" fmla="*/ 825210 w 12192000"/>
              <a:gd name="connsiteY16293" fmla="*/ 380078 h 1436337"/>
              <a:gd name="connsiteX16294" fmla="*/ 832525 w 12192000"/>
              <a:gd name="connsiteY16294" fmla="*/ 386686 h 1436337"/>
              <a:gd name="connsiteX16295" fmla="*/ 822772 w 12192000"/>
              <a:gd name="connsiteY16295" fmla="*/ 391313 h 1436337"/>
              <a:gd name="connsiteX16296" fmla="*/ 816943 w 12192000"/>
              <a:gd name="connsiteY16296" fmla="*/ 388917 h 1436337"/>
              <a:gd name="connsiteX16297" fmla="*/ 816912 w 12192000"/>
              <a:gd name="connsiteY16297" fmla="*/ 388827 h 1436337"/>
              <a:gd name="connsiteX16298" fmla="*/ 815661 w 12192000"/>
              <a:gd name="connsiteY16298" fmla="*/ 390183 h 1436337"/>
              <a:gd name="connsiteX16299" fmla="*/ 809032 w 12192000"/>
              <a:gd name="connsiteY16299" fmla="*/ 391092 h 1436337"/>
              <a:gd name="connsiteX16300" fmla="*/ 801412 w 12192000"/>
              <a:gd name="connsiteY16300" fmla="*/ 384483 h 1436337"/>
              <a:gd name="connsiteX16301" fmla="*/ 811469 w 12192000"/>
              <a:gd name="connsiteY16301" fmla="*/ 379857 h 1436337"/>
              <a:gd name="connsiteX16302" fmla="*/ 5800138 w 12192000"/>
              <a:gd name="connsiteY16302" fmla="*/ 379857 h 1436337"/>
              <a:gd name="connsiteX16303" fmla="*/ 5807455 w 12192000"/>
              <a:gd name="connsiteY16303" fmla="*/ 386246 h 1436337"/>
              <a:gd name="connsiteX16304" fmla="*/ 5797700 w 12192000"/>
              <a:gd name="connsiteY16304" fmla="*/ 390652 h 1436337"/>
              <a:gd name="connsiteX16305" fmla="*/ 5790385 w 12192000"/>
              <a:gd name="connsiteY16305" fmla="*/ 384263 h 1436337"/>
              <a:gd name="connsiteX16306" fmla="*/ 5800138 w 12192000"/>
              <a:gd name="connsiteY16306" fmla="*/ 379857 h 1436337"/>
              <a:gd name="connsiteX16307" fmla="*/ 6724602 w 12192000"/>
              <a:gd name="connsiteY16307" fmla="*/ 378756 h 1436337"/>
              <a:gd name="connsiteX16308" fmla="*/ 6731613 w 12192000"/>
              <a:gd name="connsiteY16308" fmla="*/ 384924 h 1436337"/>
              <a:gd name="connsiteX16309" fmla="*/ 6722163 w 12192000"/>
              <a:gd name="connsiteY16309" fmla="*/ 389330 h 1436337"/>
              <a:gd name="connsiteX16310" fmla="*/ 6715154 w 12192000"/>
              <a:gd name="connsiteY16310" fmla="*/ 383162 h 1436337"/>
              <a:gd name="connsiteX16311" fmla="*/ 6724602 w 12192000"/>
              <a:gd name="connsiteY16311" fmla="*/ 378756 h 1436337"/>
              <a:gd name="connsiteX16312" fmla="*/ 5059043 w 12192000"/>
              <a:gd name="connsiteY16312" fmla="*/ 378756 h 1436337"/>
              <a:gd name="connsiteX16313" fmla="*/ 5066360 w 12192000"/>
              <a:gd name="connsiteY16313" fmla="*/ 385144 h 1436337"/>
              <a:gd name="connsiteX16314" fmla="*/ 5056604 w 12192000"/>
              <a:gd name="connsiteY16314" fmla="*/ 389550 h 1436337"/>
              <a:gd name="connsiteX16315" fmla="*/ 5049288 w 12192000"/>
              <a:gd name="connsiteY16315" fmla="*/ 383162 h 1436337"/>
              <a:gd name="connsiteX16316" fmla="*/ 5059043 w 12192000"/>
              <a:gd name="connsiteY16316" fmla="*/ 378756 h 1436337"/>
              <a:gd name="connsiteX16317" fmla="*/ 4894728 w 12192000"/>
              <a:gd name="connsiteY16317" fmla="*/ 378756 h 1436337"/>
              <a:gd name="connsiteX16318" fmla="*/ 4902044 w 12192000"/>
              <a:gd name="connsiteY16318" fmla="*/ 385144 h 1436337"/>
              <a:gd name="connsiteX16319" fmla="*/ 4892287 w 12192000"/>
              <a:gd name="connsiteY16319" fmla="*/ 389550 h 1436337"/>
              <a:gd name="connsiteX16320" fmla="*/ 4884971 w 12192000"/>
              <a:gd name="connsiteY16320" fmla="*/ 383162 h 1436337"/>
              <a:gd name="connsiteX16321" fmla="*/ 4894728 w 12192000"/>
              <a:gd name="connsiteY16321" fmla="*/ 378756 h 1436337"/>
              <a:gd name="connsiteX16322" fmla="*/ 2089098 w 12192000"/>
              <a:gd name="connsiteY16322" fmla="*/ 378756 h 1436337"/>
              <a:gd name="connsiteX16323" fmla="*/ 2096718 w 12192000"/>
              <a:gd name="connsiteY16323" fmla="*/ 385585 h 1436337"/>
              <a:gd name="connsiteX16324" fmla="*/ 2086355 w 12192000"/>
              <a:gd name="connsiteY16324" fmla="*/ 390211 h 1436337"/>
              <a:gd name="connsiteX16325" fmla="*/ 2078736 w 12192000"/>
              <a:gd name="connsiteY16325" fmla="*/ 383382 h 1436337"/>
              <a:gd name="connsiteX16326" fmla="*/ 2089098 w 12192000"/>
              <a:gd name="connsiteY16326" fmla="*/ 378756 h 1436337"/>
              <a:gd name="connsiteX16327" fmla="*/ 4236654 w 12192000"/>
              <a:gd name="connsiteY16327" fmla="*/ 378489 h 1436337"/>
              <a:gd name="connsiteX16328" fmla="*/ 4244176 w 12192000"/>
              <a:gd name="connsiteY16328" fmla="*/ 384937 h 1436337"/>
              <a:gd name="connsiteX16329" fmla="*/ 4234234 w 12192000"/>
              <a:gd name="connsiteY16329" fmla="*/ 389365 h 1436337"/>
              <a:gd name="connsiteX16330" fmla="*/ 4226711 w 12192000"/>
              <a:gd name="connsiteY16330" fmla="*/ 382917 h 1436337"/>
              <a:gd name="connsiteX16331" fmla="*/ 4236654 w 12192000"/>
              <a:gd name="connsiteY16331" fmla="*/ 378489 h 1436337"/>
              <a:gd name="connsiteX16332" fmla="*/ 4152649 w 12192000"/>
              <a:gd name="connsiteY16332" fmla="*/ 378315 h 1436337"/>
              <a:gd name="connsiteX16333" fmla="*/ 4159967 w 12192000"/>
              <a:gd name="connsiteY16333" fmla="*/ 384924 h 1436337"/>
              <a:gd name="connsiteX16334" fmla="*/ 4150212 w 12192000"/>
              <a:gd name="connsiteY16334" fmla="*/ 389550 h 1436337"/>
              <a:gd name="connsiteX16335" fmla="*/ 4142893 w 12192000"/>
              <a:gd name="connsiteY16335" fmla="*/ 382942 h 1436337"/>
              <a:gd name="connsiteX16336" fmla="*/ 4152649 w 12192000"/>
              <a:gd name="connsiteY16336" fmla="*/ 378315 h 1436337"/>
              <a:gd name="connsiteX16337" fmla="*/ 3732906 w 12192000"/>
              <a:gd name="connsiteY16337" fmla="*/ 378095 h 1436337"/>
              <a:gd name="connsiteX16338" fmla="*/ 3740216 w 12192000"/>
              <a:gd name="connsiteY16338" fmla="*/ 384704 h 1436337"/>
              <a:gd name="connsiteX16339" fmla="*/ 3730479 w 12192000"/>
              <a:gd name="connsiteY16339" fmla="*/ 389330 h 1436337"/>
              <a:gd name="connsiteX16340" fmla="*/ 3723155 w 12192000"/>
              <a:gd name="connsiteY16340" fmla="*/ 382721 h 1436337"/>
              <a:gd name="connsiteX16341" fmla="*/ 3732906 w 12192000"/>
              <a:gd name="connsiteY16341" fmla="*/ 378095 h 1436337"/>
              <a:gd name="connsiteX16342" fmla="*/ 10292915 w 12192000"/>
              <a:gd name="connsiteY16342" fmla="*/ 377874 h 1436337"/>
              <a:gd name="connsiteX16343" fmla="*/ 10299926 w 12192000"/>
              <a:gd name="connsiteY16343" fmla="*/ 384043 h 1436337"/>
              <a:gd name="connsiteX16344" fmla="*/ 10290478 w 12192000"/>
              <a:gd name="connsiteY16344" fmla="*/ 388449 h 1436337"/>
              <a:gd name="connsiteX16345" fmla="*/ 10283466 w 12192000"/>
              <a:gd name="connsiteY16345" fmla="*/ 382280 h 1436337"/>
              <a:gd name="connsiteX16346" fmla="*/ 10292915 w 12192000"/>
              <a:gd name="connsiteY16346" fmla="*/ 377874 h 1436337"/>
              <a:gd name="connsiteX16347" fmla="*/ 11154895 w 12192000"/>
              <a:gd name="connsiteY16347" fmla="*/ 377654 h 1436337"/>
              <a:gd name="connsiteX16348" fmla="*/ 11162210 w 12192000"/>
              <a:gd name="connsiteY16348" fmla="*/ 384043 h 1436337"/>
              <a:gd name="connsiteX16349" fmla="*/ 11152456 w 12192000"/>
              <a:gd name="connsiteY16349" fmla="*/ 388449 h 1436337"/>
              <a:gd name="connsiteX16350" fmla="*/ 11145141 w 12192000"/>
              <a:gd name="connsiteY16350" fmla="*/ 382060 h 1436337"/>
              <a:gd name="connsiteX16351" fmla="*/ 11154895 w 12192000"/>
              <a:gd name="connsiteY16351" fmla="*/ 377654 h 1436337"/>
              <a:gd name="connsiteX16352" fmla="*/ 9745187 w 12192000"/>
              <a:gd name="connsiteY16352" fmla="*/ 377654 h 1436337"/>
              <a:gd name="connsiteX16353" fmla="*/ 9753112 w 12192000"/>
              <a:gd name="connsiteY16353" fmla="*/ 384483 h 1436337"/>
              <a:gd name="connsiteX16354" fmla="*/ 9742748 w 12192000"/>
              <a:gd name="connsiteY16354" fmla="*/ 389330 h 1436337"/>
              <a:gd name="connsiteX16355" fmla="*/ 9734824 w 12192000"/>
              <a:gd name="connsiteY16355" fmla="*/ 382501 h 1436337"/>
              <a:gd name="connsiteX16356" fmla="*/ 9745187 w 12192000"/>
              <a:gd name="connsiteY16356" fmla="*/ 377654 h 1436337"/>
              <a:gd name="connsiteX16357" fmla="*/ 2841274 w 12192000"/>
              <a:gd name="connsiteY16357" fmla="*/ 376993 h 1436337"/>
              <a:gd name="connsiteX16358" fmla="*/ 2849503 w 12192000"/>
              <a:gd name="connsiteY16358" fmla="*/ 384263 h 1436337"/>
              <a:gd name="connsiteX16359" fmla="*/ 2838530 w 12192000"/>
              <a:gd name="connsiteY16359" fmla="*/ 389330 h 1436337"/>
              <a:gd name="connsiteX16360" fmla="*/ 2830304 w 12192000"/>
              <a:gd name="connsiteY16360" fmla="*/ 382060 h 1436337"/>
              <a:gd name="connsiteX16361" fmla="*/ 2841274 w 12192000"/>
              <a:gd name="connsiteY16361" fmla="*/ 376993 h 1436337"/>
              <a:gd name="connsiteX16362" fmla="*/ 11044556 w 12192000"/>
              <a:gd name="connsiteY16362" fmla="*/ 376553 h 1436337"/>
              <a:gd name="connsiteX16363" fmla="*/ 11051871 w 12192000"/>
              <a:gd name="connsiteY16363" fmla="*/ 383162 h 1436337"/>
              <a:gd name="connsiteX16364" fmla="*/ 11042118 w 12192000"/>
              <a:gd name="connsiteY16364" fmla="*/ 387788 h 1436337"/>
              <a:gd name="connsiteX16365" fmla="*/ 11034803 w 12192000"/>
              <a:gd name="connsiteY16365" fmla="*/ 381179 h 1436337"/>
              <a:gd name="connsiteX16366" fmla="*/ 11044556 w 12192000"/>
              <a:gd name="connsiteY16366" fmla="*/ 376553 h 1436337"/>
              <a:gd name="connsiteX16367" fmla="*/ 1394167 w 12192000"/>
              <a:gd name="connsiteY16367" fmla="*/ 376553 h 1436337"/>
              <a:gd name="connsiteX16368" fmla="*/ 1402091 w 12192000"/>
              <a:gd name="connsiteY16368" fmla="*/ 383382 h 1436337"/>
              <a:gd name="connsiteX16369" fmla="*/ 1391728 w 12192000"/>
              <a:gd name="connsiteY16369" fmla="*/ 388229 h 1436337"/>
              <a:gd name="connsiteX16370" fmla="*/ 1383804 w 12192000"/>
              <a:gd name="connsiteY16370" fmla="*/ 381399 h 1436337"/>
              <a:gd name="connsiteX16371" fmla="*/ 1394167 w 12192000"/>
              <a:gd name="connsiteY16371" fmla="*/ 376553 h 1436337"/>
              <a:gd name="connsiteX16372" fmla="*/ 10458118 w 12192000"/>
              <a:gd name="connsiteY16372" fmla="*/ 376112 h 1436337"/>
              <a:gd name="connsiteX16373" fmla="*/ 10465129 w 12192000"/>
              <a:gd name="connsiteY16373" fmla="*/ 382280 h 1436337"/>
              <a:gd name="connsiteX16374" fmla="*/ 10455681 w 12192000"/>
              <a:gd name="connsiteY16374" fmla="*/ 386686 h 1436337"/>
              <a:gd name="connsiteX16375" fmla="*/ 10448670 w 12192000"/>
              <a:gd name="connsiteY16375" fmla="*/ 380518 h 1436337"/>
              <a:gd name="connsiteX16376" fmla="*/ 10458118 w 12192000"/>
              <a:gd name="connsiteY16376" fmla="*/ 376112 h 1436337"/>
              <a:gd name="connsiteX16377" fmla="*/ 9792736 w 12192000"/>
              <a:gd name="connsiteY16377" fmla="*/ 375672 h 1436337"/>
              <a:gd name="connsiteX16378" fmla="*/ 9800356 w 12192000"/>
              <a:gd name="connsiteY16378" fmla="*/ 382501 h 1436337"/>
              <a:gd name="connsiteX16379" fmla="*/ 9789993 w 12192000"/>
              <a:gd name="connsiteY16379" fmla="*/ 387127 h 1436337"/>
              <a:gd name="connsiteX16380" fmla="*/ 9782372 w 12192000"/>
              <a:gd name="connsiteY16380" fmla="*/ 380298 h 1436337"/>
              <a:gd name="connsiteX16381" fmla="*/ 9792736 w 12192000"/>
              <a:gd name="connsiteY16381" fmla="*/ 375672 h 1436337"/>
              <a:gd name="connsiteX16382" fmla="*/ 8568043 w 12192000"/>
              <a:gd name="connsiteY16382" fmla="*/ 375672 h 1436337"/>
              <a:gd name="connsiteX16383" fmla="*/ 8575968 w 12192000"/>
              <a:gd name="connsiteY16383" fmla="*/ 382501 h 1436337"/>
              <a:gd name="connsiteX16384" fmla="*/ 8565604 w 12192000"/>
              <a:gd name="connsiteY16384" fmla="*/ 387347 h 1436337"/>
              <a:gd name="connsiteX16385" fmla="*/ 8557680 w 12192000"/>
              <a:gd name="connsiteY16385" fmla="*/ 380518 h 1436337"/>
              <a:gd name="connsiteX16386" fmla="*/ 8568043 w 12192000"/>
              <a:gd name="connsiteY16386" fmla="*/ 375672 h 1436337"/>
              <a:gd name="connsiteX16387" fmla="*/ 7691433 w 12192000"/>
              <a:gd name="connsiteY16387" fmla="*/ 375452 h 1436337"/>
              <a:gd name="connsiteX16388" fmla="*/ 7698444 w 12192000"/>
              <a:gd name="connsiteY16388" fmla="*/ 381619 h 1436337"/>
              <a:gd name="connsiteX16389" fmla="*/ 7688995 w 12192000"/>
              <a:gd name="connsiteY16389" fmla="*/ 385805 h 1436337"/>
              <a:gd name="connsiteX16390" fmla="*/ 7681985 w 12192000"/>
              <a:gd name="connsiteY16390" fmla="*/ 379637 h 1436337"/>
              <a:gd name="connsiteX16391" fmla="*/ 7691433 w 12192000"/>
              <a:gd name="connsiteY16391" fmla="*/ 375452 h 1436337"/>
              <a:gd name="connsiteX16392" fmla="*/ 932845 w 12192000"/>
              <a:gd name="connsiteY16392" fmla="*/ 375451 h 1436337"/>
              <a:gd name="connsiteX16393" fmla="*/ 940159 w 12192000"/>
              <a:gd name="connsiteY16393" fmla="*/ 381840 h 1436337"/>
              <a:gd name="connsiteX16394" fmla="*/ 930711 w 12192000"/>
              <a:gd name="connsiteY16394" fmla="*/ 386246 h 1436337"/>
              <a:gd name="connsiteX16395" fmla="*/ 923396 w 12192000"/>
              <a:gd name="connsiteY16395" fmla="*/ 379857 h 1436337"/>
              <a:gd name="connsiteX16396" fmla="*/ 932845 w 12192000"/>
              <a:gd name="connsiteY16396" fmla="*/ 375451 h 1436337"/>
              <a:gd name="connsiteX16397" fmla="*/ 1657523 w 12192000"/>
              <a:gd name="connsiteY16397" fmla="*/ 375231 h 1436337"/>
              <a:gd name="connsiteX16398" fmla="*/ 1665143 w 12192000"/>
              <a:gd name="connsiteY16398" fmla="*/ 382060 h 1436337"/>
              <a:gd name="connsiteX16399" fmla="*/ 1654781 w 12192000"/>
              <a:gd name="connsiteY16399" fmla="*/ 386686 h 1436337"/>
              <a:gd name="connsiteX16400" fmla="*/ 1647161 w 12192000"/>
              <a:gd name="connsiteY16400" fmla="*/ 379857 h 1436337"/>
              <a:gd name="connsiteX16401" fmla="*/ 1657523 w 12192000"/>
              <a:gd name="connsiteY16401" fmla="*/ 375231 h 1436337"/>
              <a:gd name="connsiteX16402" fmla="*/ 6890109 w 12192000"/>
              <a:gd name="connsiteY16402" fmla="*/ 375011 h 1436337"/>
              <a:gd name="connsiteX16403" fmla="*/ 6897120 w 12192000"/>
              <a:gd name="connsiteY16403" fmla="*/ 381179 h 1436337"/>
              <a:gd name="connsiteX16404" fmla="*/ 6887976 w 12192000"/>
              <a:gd name="connsiteY16404" fmla="*/ 385364 h 1436337"/>
              <a:gd name="connsiteX16405" fmla="*/ 6880965 w 12192000"/>
              <a:gd name="connsiteY16405" fmla="*/ 379196 h 1436337"/>
              <a:gd name="connsiteX16406" fmla="*/ 6890109 w 12192000"/>
              <a:gd name="connsiteY16406" fmla="*/ 375011 h 1436337"/>
              <a:gd name="connsiteX16407" fmla="*/ 5142269 w 12192000"/>
              <a:gd name="connsiteY16407" fmla="*/ 375011 h 1436337"/>
              <a:gd name="connsiteX16408" fmla="*/ 5149584 w 12192000"/>
              <a:gd name="connsiteY16408" fmla="*/ 381399 h 1436337"/>
              <a:gd name="connsiteX16409" fmla="*/ 5139829 w 12192000"/>
              <a:gd name="connsiteY16409" fmla="*/ 385806 h 1436337"/>
              <a:gd name="connsiteX16410" fmla="*/ 5132514 w 12192000"/>
              <a:gd name="connsiteY16410" fmla="*/ 379417 h 1436337"/>
              <a:gd name="connsiteX16411" fmla="*/ 5142269 w 12192000"/>
              <a:gd name="connsiteY16411" fmla="*/ 375011 h 1436337"/>
              <a:gd name="connsiteX16412" fmla="*/ 3596300 w 12192000"/>
              <a:gd name="connsiteY16412" fmla="*/ 375011 h 1436337"/>
              <a:gd name="connsiteX16413" fmla="*/ 3603928 w 12192000"/>
              <a:gd name="connsiteY16413" fmla="*/ 381619 h 1436337"/>
              <a:gd name="connsiteX16414" fmla="*/ 3593864 w 12192000"/>
              <a:gd name="connsiteY16414" fmla="*/ 386246 h 1436337"/>
              <a:gd name="connsiteX16415" fmla="*/ 3586262 w 12192000"/>
              <a:gd name="connsiteY16415" fmla="*/ 379637 h 1436337"/>
              <a:gd name="connsiteX16416" fmla="*/ 3596300 w 12192000"/>
              <a:gd name="connsiteY16416" fmla="*/ 375011 h 1436337"/>
              <a:gd name="connsiteX16417" fmla="*/ 5901637 w 12192000"/>
              <a:gd name="connsiteY16417" fmla="*/ 374570 h 1436337"/>
              <a:gd name="connsiteX16418" fmla="*/ 5908648 w 12192000"/>
              <a:gd name="connsiteY16418" fmla="*/ 380959 h 1436337"/>
              <a:gd name="connsiteX16419" fmla="*/ 5899199 w 12192000"/>
              <a:gd name="connsiteY16419" fmla="*/ 385365 h 1436337"/>
              <a:gd name="connsiteX16420" fmla="*/ 5892188 w 12192000"/>
              <a:gd name="connsiteY16420" fmla="*/ 378976 h 1436337"/>
              <a:gd name="connsiteX16421" fmla="*/ 5901637 w 12192000"/>
              <a:gd name="connsiteY16421" fmla="*/ 374570 h 1436337"/>
              <a:gd name="connsiteX16422" fmla="*/ 10174654 w 12192000"/>
              <a:gd name="connsiteY16422" fmla="*/ 373909 h 1436337"/>
              <a:gd name="connsiteX16423" fmla="*/ 10181968 w 12192000"/>
              <a:gd name="connsiteY16423" fmla="*/ 380298 h 1436337"/>
              <a:gd name="connsiteX16424" fmla="*/ 10172519 w 12192000"/>
              <a:gd name="connsiteY16424" fmla="*/ 384704 h 1436337"/>
              <a:gd name="connsiteX16425" fmla="*/ 10165204 w 12192000"/>
              <a:gd name="connsiteY16425" fmla="*/ 378315 h 1436337"/>
              <a:gd name="connsiteX16426" fmla="*/ 10174654 w 12192000"/>
              <a:gd name="connsiteY16426" fmla="*/ 373909 h 1436337"/>
              <a:gd name="connsiteX16427" fmla="*/ 4813942 w 12192000"/>
              <a:gd name="connsiteY16427" fmla="*/ 373909 h 1436337"/>
              <a:gd name="connsiteX16428" fmla="*/ 4821259 w 12192000"/>
              <a:gd name="connsiteY16428" fmla="*/ 380298 h 1436337"/>
              <a:gd name="connsiteX16429" fmla="*/ 4811502 w 12192000"/>
              <a:gd name="connsiteY16429" fmla="*/ 384704 h 1436337"/>
              <a:gd name="connsiteX16430" fmla="*/ 4804185 w 12192000"/>
              <a:gd name="connsiteY16430" fmla="*/ 378315 h 1436337"/>
              <a:gd name="connsiteX16431" fmla="*/ 4813942 w 12192000"/>
              <a:gd name="connsiteY16431" fmla="*/ 373909 h 1436337"/>
              <a:gd name="connsiteX16432" fmla="*/ 11107347 w 12192000"/>
              <a:gd name="connsiteY16432" fmla="*/ 373469 h 1436337"/>
              <a:gd name="connsiteX16433" fmla="*/ 11112528 w 12192000"/>
              <a:gd name="connsiteY16433" fmla="*/ 375534 h 1436337"/>
              <a:gd name="connsiteX16434" fmla="*/ 11112766 w 12192000"/>
              <a:gd name="connsiteY16434" fmla="*/ 376140 h 1436337"/>
              <a:gd name="connsiteX16435" fmla="*/ 11118623 w 12192000"/>
              <a:gd name="connsiteY16435" fmla="*/ 375231 h 1436337"/>
              <a:gd name="connsiteX16436" fmla="*/ 11124072 w 12192000"/>
              <a:gd name="connsiteY16436" fmla="*/ 377406 h 1436337"/>
              <a:gd name="connsiteX16437" fmla="*/ 11125097 w 12192000"/>
              <a:gd name="connsiteY16437" fmla="*/ 380025 h 1436337"/>
              <a:gd name="connsiteX16438" fmla="*/ 11130511 w 12192000"/>
              <a:gd name="connsiteY16438" fmla="*/ 379196 h 1436337"/>
              <a:gd name="connsiteX16439" fmla="*/ 11137827 w 12192000"/>
              <a:gd name="connsiteY16439" fmla="*/ 385805 h 1436337"/>
              <a:gd name="connsiteX16440" fmla="*/ 11128072 w 12192000"/>
              <a:gd name="connsiteY16440" fmla="*/ 390431 h 1436337"/>
              <a:gd name="connsiteX16441" fmla="*/ 11122358 w 12192000"/>
              <a:gd name="connsiteY16441" fmla="*/ 388118 h 1436337"/>
              <a:gd name="connsiteX16442" fmla="*/ 11121205 w 12192000"/>
              <a:gd name="connsiteY16442" fmla="*/ 385026 h 1436337"/>
              <a:gd name="connsiteX16443" fmla="*/ 11116186 w 12192000"/>
              <a:gd name="connsiteY16443" fmla="*/ 385806 h 1436337"/>
              <a:gd name="connsiteX16444" fmla="*/ 11110737 w 12192000"/>
              <a:gd name="connsiteY16444" fmla="*/ 383630 h 1436337"/>
              <a:gd name="connsiteX16445" fmla="*/ 11110422 w 12192000"/>
              <a:gd name="connsiteY16445" fmla="*/ 382825 h 1436337"/>
              <a:gd name="connsiteX16446" fmla="*/ 11104907 w 12192000"/>
              <a:gd name="connsiteY16446" fmla="*/ 383602 h 1436337"/>
              <a:gd name="connsiteX16447" fmla="*/ 11098202 w 12192000"/>
              <a:gd name="connsiteY16447" fmla="*/ 377654 h 1436337"/>
              <a:gd name="connsiteX16448" fmla="*/ 11107347 w 12192000"/>
              <a:gd name="connsiteY16448" fmla="*/ 373469 h 1436337"/>
              <a:gd name="connsiteX16449" fmla="*/ 7985262 w 12192000"/>
              <a:gd name="connsiteY16449" fmla="*/ 373469 h 1436337"/>
              <a:gd name="connsiteX16450" fmla="*/ 7992577 w 12192000"/>
              <a:gd name="connsiteY16450" fmla="*/ 380078 h 1436337"/>
              <a:gd name="connsiteX16451" fmla="*/ 7982824 w 12192000"/>
              <a:gd name="connsiteY16451" fmla="*/ 384704 h 1436337"/>
              <a:gd name="connsiteX16452" fmla="*/ 7975509 w 12192000"/>
              <a:gd name="connsiteY16452" fmla="*/ 378095 h 1436337"/>
              <a:gd name="connsiteX16453" fmla="*/ 7985262 w 12192000"/>
              <a:gd name="connsiteY16453" fmla="*/ 373469 h 1436337"/>
              <a:gd name="connsiteX16454" fmla="*/ 7440886 w 12192000"/>
              <a:gd name="connsiteY16454" fmla="*/ 373469 h 1436337"/>
              <a:gd name="connsiteX16455" fmla="*/ 7447591 w 12192000"/>
              <a:gd name="connsiteY16455" fmla="*/ 379417 h 1436337"/>
              <a:gd name="connsiteX16456" fmla="*/ 7438447 w 12192000"/>
              <a:gd name="connsiteY16456" fmla="*/ 383602 h 1436337"/>
              <a:gd name="connsiteX16457" fmla="*/ 7431742 w 12192000"/>
              <a:gd name="connsiteY16457" fmla="*/ 377655 h 1436337"/>
              <a:gd name="connsiteX16458" fmla="*/ 7440886 w 12192000"/>
              <a:gd name="connsiteY16458" fmla="*/ 373469 h 1436337"/>
              <a:gd name="connsiteX16459" fmla="*/ 5719651 w 12192000"/>
              <a:gd name="connsiteY16459" fmla="*/ 373469 h 1436337"/>
              <a:gd name="connsiteX16460" fmla="*/ 5726968 w 12192000"/>
              <a:gd name="connsiteY16460" fmla="*/ 379857 h 1436337"/>
              <a:gd name="connsiteX16461" fmla="*/ 5717211 w 12192000"/>
              <a:gd name="connsiteY16461" fmla="*/ 384263 h 1436337"/>
              <a:gd name="connsiteX16462" fmla="*/ 5709897 w 12192000"/>
              <a:gd name="connsiteY16462" fmla="*/ 377875 h 1436337"/>
              <a:gd name="connsiteX16463" fmla="*/ 5719651 w 12192000"/>
              <a:gd name="connsiteY16463" fmla="*/ 373469 h 1436337"/>
              <a:gd name="connsiteX16464" fmla="*/ 9541883 w 12192000"/>
              <a:gd name="connsiteY16464" fmla="*/ 373249 h 1436337"/>
              <a:gd name="connsiteX16465" fmla="*/ 9550113 w 12192000"/>
              <a:gd name="connsiteY16465" fmla="*/ 380739 h 1436337"/>
              <a:gd name="connsiteX16466" fmla="*/ 9538836 w 12192000"/>
              <a:gd name="connsiteY16466" fmla="*/ 385805 h 1436337"/>
              <a:gd name="connsiteX16467" fmla="*/ 9530607 w 12192000"/>
              <a:gd name="connsiteY16467" fmla="*/ 378315 h 1436337"/>
              <a:gd name="connsiteX16468" fmla="*/ 9541883 w 12192000"/>
              <a:gd name="connsiteY16468" fmla="*/ 373249 h 1436337"/>
              <a:gd name="connsiteX16469" fmla="*/ 8086456 w 12192000"/>
              <a:gd name="connsiteY16469" fmla="*/ 373028 h 1436337"/>
              <a:gd name="connsiteX16470" fmla="*/ 8094076 w 12192000"/>
              <a:gd name="connsiteY16470" fmla="*/ 379637 h 1436337"/>
              <a:gd name="connsiteX16471" fmla="*/ 8084018 w 12192000"/>
              <a:gd name="connsiteY16471" fmla="*/ 384263 h 1436337"/>
              <a:gd name="connsiteX16472" fmla="*/ 8076398 w 12192000"/>
              <a:gd name="connsiteY16472" fmla="*/ 377654 h 1436337"/>
              <a:gd name="connsiteX16473" fmla="*/ 8086456 w 12192000"/>
              <a:gd name="connsiteY16473" fmla="*/ 373028 h 1436337"/>
              <a:gd name="connsiteX16474" fmla="*/ 2185084 w 12192000"/>
              <a:gd name="connsiteY16474" fmla="*/ 373028 h 1436337"/>
              <a:gd name="connsiteX16475" fmla="*/ 2191217 w 12192000"/>
              <a:gd name="connsiteY16475" fmla="*/ 375534 h 1436337"/>
              <a:gd name="connsiteX16476" fmla="*/ 2192196 w 12192000"/>
              <a:gd name="connsiteY16476" fmla="*/ 377899 h 1436337"/>
              <a:gd name="connsiteX16477" fmla="*/ 2192376 w 12192000"/>
              <a:gd name="connsiteY16477" fmla="*/ 377875 h 1436337"/>
              <a:gd name="connsiteX16478" fmla="*/ 2198624 w 12192000"/>
              <a:gd name="connsiteY16478" fmla="*/ 380408 h 1436337"/>
              <a:gd name="connsiteX16479" fmla="*/ 2198757 w 12192000"/>
              <a:gd name="connsiteY16479" fmla="*/ 380768 h 1436337"/>
              <a:gd name="connsiteX16480" fmla="*/ 2200582 w 12192000"/>
              <a:gd name="connsiteY16480" fmla="*/ 380518 h 1436337"/>
              <a:gd name="connsiteX16481" fmla="*/ 2208812 w 12192000"/>
              <a:gd name="connsiteY16481" fmla="*/ 387567 h 1436337"/>
              <a:gd name="connsiteX16482" fmla="*/ 2208786 w 12192000"/>
              <a:gd name="connsiteY16482" fmla="*/ 387597 h 1436337"/>
              <a:gd name="connsiteX16483" fmla="*/ 2214581 w 12192000"/>
              <a:gd name="connsiteY16483" fmla="*/ 389991 h 1436337"/>
              <a:gd name="connsiteX16484" fmla="*/ 2216409 w 12192000"/>
              <a:gd name="connsiteY16484" fmla="*/ 394617 h 1436337"/>
              <a:gd name="connsiteX16485" fmla="*/ 2205437 w 12192000"/>
              <a:gd name="connsiteY16485" fmla="*/ 399684 h 1436337"/>
              <a:gd name="connsiteX16486" fmla="*/ 2197208 w 12192000"/>
              <a:gd name="connsiteY16486" fmla="*/ 392414 h 1436337"/>
              <a:gd name="connsiteX16487" fmla="*/ 2197313 w 12192000"/>
              <a:gd name="connsiteY16487" fmla="*/ 392299 h 1436337"/>
              <a:gd name="connsiteX16488" fmla="*/ 2191858 w 12192000"/>
              <a:gd name="connsiteY16488" fmla="*/ 390101 h 1436337"/>
              <a:gd name="connsiteX16489" fmla="*/ 2191603 w 12192000"/>
              <a:gd name="connsiteY16489" fmla="*/ 389509 h 1436337"/>
              <a:gd name="connsiteX16490" fmla="*/ 2189632 w 12192000"/>
              <a:gd name="connsiteY16490" fmla="*/ 389770 h 1436337"/>
              <a:gd name="connsiteX16491" fmla="*/ 2183384 w 12192000"/>
              <a:gd name="connsiteY16491" fmla="*/ 387237 h 1436337"/>
              <a:gd name="connsiteX16492" fmla="*/ 2182408 w 12192000"/>
              <a:gd name="connsiteY16492" fmla="*/ 384607 h 1436337"/>
              <a:gd name="connsiteX16493" fmla="*/ 2176511 w 12192000"/>
              <a:gd name="connsiteY16493" fmla="*/ 382198 h 1436337"/>
              <a:gd name="connsiteX16494" fmla="*/ 2174721 w 12192000"/>
              <a:gd name="connsiteY16494" fmla="*/ 377875 h 1436337"/>
              <a:gd name="connsiteX16495" fmla="*/ 2185084 w 12192000"/>
              <a:gd name="connsiteY16495" fmla="*/ 373028 h 1436337"/>
              <a:gd name="connsiteX16496" fmla="*/ 9213917 w 12192000"/>
              <a:gd name="connsiteY16496" fmla="*/ 372808 h 1436337"/>
              <a:gd name="connsiteX16497" fmla="*/ 9222147 w 12192000"/>
              <a:gd name="connsiteY16497" fmla="*/ 380078 h 1436337"/>
              <a:gd name="connsiteX16498" fmla="*/ 9211174 w 12192000"/>
              <a:gd name="connsiteY16498" fmla="*/ 385145 h 1436337"/>
              <a:gd name="connsiteX16499" fmla="*/ 9202944 w 12192000"/>
              <a:gd name="connsiteY16499" fmla="*/ 377875 h 1436337"/>
              <a:gd name="connsiteX16500" fmla="*/ 9213917 w 12192000"/>
              <a:gd name="connsiteY16500" fmla="*/ 372808 h 1436337"/>
              <a:gd name="connsiteX16501" fmla="*/ 9444957 w 12192000"/>
              <a:gd name="connsiteY16501" fmla="*/ 372587 h 1436337"/>
              <a:gd name="connsiteX16502" fmla="*/ 9453186 w 12192000"/>
              <a:gd name="connsiteY16502" fmla="*/ 380077 h 1436337"/>
              <a:gd name="connsiteX16503" fmla="*/ 9441909 w 12192000"/>
              <a:gd name="connsiteY16503" fmla="*/ 385144 h 1436337"/>
              <a:gd name="connsiteX16504" fmla="*/ 9433679 w 12192000"/>
              <a:gd name="connsiteY16504" fmla="*/ 377654 h 1436337"/>
              <a:gd name="connsiteX16505" fmla="*/ 9444957 w 12192000"/>
              <a:gd name="connsiteY16505" fmla="*/ 372587 h 1436337"/>
              <a:gd name="connsiteX16506" fmla="*/ 10815346 w 12192000"/>
              <a:gd name="connsiteY16506" fmla="*/ 372367 h 1436337"/>
              <a:gd name="connsiteX16507" fmla="*/ 10822661 w 12192000"/>
              <a:gd name="connsiteY16507" fmla="*/ 378756 h 1436337"/>
              <a:gd name="connsiteX16508" fmla="*/ 10812908 w 12192000"/>
              <a:gd name="connsiteY16508" fmla="*/ 383162 h 1436337"/>
              <a:gd name="connsiteX16509" fmla="*/ 10805593 w 12192000"/>
              <a:gd name="connsiteY16509" fmla="*/ 376773 h 1436337"/>
              <a:gd name="connsiteX16510" fmla="*/ 10815346 w 12192000"/>
              <a:gd name="connsiteY16510" fmla="*/ 372367 h 1436337"/>
              <a:gd name="connsiteX16511" fmla="*/ 9697943 w 12192000"/>
              <a:gd name="connsiteY16511" fmla="*/ 371706 h 1436337"/>
              <a:gd name="connsiteX16512" fmla="*/ 9705868 w 12192000"/>
              <a:gd name="connsiteY16512" fmla="*/ 378756 h 1436337"/>
              <a:gd name="connsiteX16513" fmla="*/ 9695199 w 12192000"/>
              <a:gd name="connsiteY16513" fmla="*/ 383602 h 1436337"/>
              <a:gd name="connsiteX16514" fmla="*/ 9687274 w 12192000"/>
              <a:gd name="connsiteY16514" fmla="*/ 376553 h 1436337"/>
              <a:gd name="connsiteX16515" fmla="*/ 9697943 w 12192000"/>
              <a:gd name="connsiteY16515" fmla="*/ 371706 h 1436337"/>
              <a:gd name="connsiteX16516" fmla="*/ 6161024 w 12192000"/>
              <a:gd name="connsiteY16516" fmla="*/ 371486 h 1436337"/>
              <a:gd name="connsiteX16517" fmla="*/ 6168034 w 12192000"/>
              <a:gd name="connsiteY16517" fmla="*/ 377654 h 1436337"/>
              <a:gd name="connsiteX16518" fmla="*/ 6158586 w 12192000"/>
              <a:gd name="connsiteY16518" fmla="*/ 382060 h 1436337"/>
              <a:gd name="connsiteX16519" fmla="*/ 6151575 w 12192000"/>
              <a:gd name="connsiteY16519" fmla="*/ 375892 h 1436337"/>
              <a:gd name="connsiteX16520" fmla="*/ 6161024 w 12192000"/>
              <a:gd name="connsiteY16520" fmla="*/ 371486 h 1436337"/>
              <a:gd name="connsiteX16521" fmla="*/ 11084790 w 12192000"/>
              <a:gd name="connsiteY16521" fmla="*/ 371486 h 1436337"/>
              <a:gd name="connsiteX16522" fmla="*/ 11091800 w 12192000"/>
              <a:gd name="connsiteY16522" fmla="*/ 377654 h 1436337"/>
              <a:gd name="connsiteX16523" fmla="*/ 11082658 w 12192000"/>
              <a:gd name="connsiteY16523" fmla="*/ 381840 h 1436337"/>
              <a:gd name="connsiteX16524" fmla="*/ 11075646 w 12192000"/>
              <a:gd name="connsiteY16524" fmla="*/ 375672 h 1436337"/>
              <a:gd name="connsiteX16525" fmla="*/ 11084790 w 12192000"/>
              <a:gd name="connsiteY16525" fmla="*/ 371486 h 1436337"/>
              <a:gd name="connsiteX16526" fmla="*/ 7782874 w 12192000"/>
              <a:gd name="connsiteY16526" fmla="*/ 371486 h 1436337"/>
              <a:gd name="connsiteX16527" fmla="*/ 7789884 w 12192000"/>
              <a:gd name="connsiteY16527" fmla="*/ 377654 h 1436337"/>
              <a:gd name="connsiteX16528" fmla="*/ 7780436 w 12192000"/>
              <a:gd name="connsiteY16528" fmla="*/ 382060 h 1436337"/>
              <a:gd name="connsiteX16529" fmla="*/ 7773425 w 12192000"/>
              <a:gd name="connsiteY16529" fmla="*/ 375892 h 1436337"/>
              <a:gd name="connsiteX16530" fmla="*/ 7782874 w 12192000"/>
              <a:gd name="connsiteY16530" fmla="*/ 371486 h 1436337"/>
              <a:gd name="connsiteX16531" fmla="*/ 6645354 w 12192000"/>
              <a:gd name="connsiteY16531" fmla="*/ 371486 h 1436337"/>
              <a:gd name="connsiteX16532" fmla="*/ 6652364 w 12192000"/>
              <a:gd name="connsiteY16532" fmla="*/ 377654 h 1436337"/>
              <a:gd name="connsiteX16533" fmla="*/ 6642915 w 12192000"/>
              <a:gd name="connsiteY16533" fmla="*/ 382060 h 1436337"/>
              <a:gd name="connsiteX16534" fmla="*/ 6635905 w 12192000"/>
              <a:gd name="connsiteY16534" fmla="*/ 375892 h 1436337"/>
              <a:gd name="connsiteX16535" fmla="*/ 6645354 w 12192000"/>
              <a:gd name="connsiteY16535" fmla="*/ 371486 h 1436337"/>
              <a:gd name="connsiteX16536" fmla="*/ 8868578 w 12192000"/>
              <a:gd name="connsiteY16536" fmla="*/ 371266 h 1436337"/>
              <a:gd name="connsiteX16537" fmla="*/ 8876502 w 12192000"/>
              <a:gd name="connsiteY16537" fmla="*/ 378315 h 1436337"/>
              <a:gd name="connsiteX16538" fmla="*/ 8865834 w 12192000"/>
              <a:gd name="connsiteY16538" fmla="*/ 383162 h 1436337"/>
              <a:gd name="connsiteX16539" fmla="*/ 8857909 w 12192000"/>
              <a:gd name="connsiteY16539" fmla="*/ 376112 h 1436337"/>
              <a:gd name="connsiteX16540" fmla="*/ 8868578 w 12192000"/>
              <a:gd name="connsiteY16540" fmla="*/ 371266 h 1436337"/>
              <a:gd name="connsiteX16541" fmla="*/ 6241542 w 12192000"/>
              <a:gd name="connsiteY16541" fmla="*/ 371186 h 1436337"/>
              <a:gd name="connsiteX16542" fmla="*/ 6248511 w 12192000"/>
              <a:gd name="connsiteY16542" fmla="*/ 377346 h 1436337"/>
              <a:gd name="connsiteX16543" fmla="*/ 6239230 w 12192000"/>
              <a:gd name="connsiteY16543" fmla="*/ 381627 h 1436337"/>
              <a:gd name="connsiteX16544" fmla="*/ 6232260 w 12192000"/>
              <a:gd name="connsiteY16544" fmla="*/ 375467 h 1436337"/>
              <a:gd name="connsiteX16545" fmla="*/ 6241542 w 12192000"/>
              <a:gd name="connsiteY16545" fmla="*/ 371186 h 1436337"/>
              <a:gd name="connsiteX16546" fmla="*/ 4530390 w 12192000"/>
              <a:gd name="connsiteY16546" fmla="*/ 371045 h 1436337"/>
              <a:gd name="connsiteX16547" fmla="*/ 4537709 w 12192000"/>
              <a:gd name="connsiteY16547" fmla="*/ 377434 h 1436337"/>
              <a:gd name="connsiteX16548" fmla="*/ 4527954 w 12192000"/>
              <a:gd name="connsiteY16548" fmla="*/ 381840 h 1436337"/>
              <a:gd name="connsiteX16549" fmla="*/ 4520636 w 12192000"/>
              <a:gd name="connsiteY16549" fmla="*/ 375451 h 1436337"/>
              <a:gd name="connsiteX16550" fmla="*/ 4530390 w 12192000"/>
              <a:gd name="connsiteY16550" fmla="*/ 371045 h 1436337"/>
              <a:gd name="connsiteX16551" fmla="*/ 9971113 w 12192000"/>
              <a:gd name="connsiteY16551" fmla="*/ 370998 h 1436337"/>
              <a:gd name="connsiteX16552" fmla="*/ 9978588 w 12192000"/>
              <a:gd name="connsiteY16552" fmla="*/ 377664 h 1436337"/>
              <a:gd name="connsiteX16553" fmla="*/ 9968607 w 12192000"/>
              <a:gd name="connsiteY16553" fmla="*/ 382309 h 1436337"/>
              <a:gd name="connsiteX16554" fmla="*/ 9961132 w 12192000"/>
              <a:gd name="connsiteY16554" fmla="*/ 375644 h 1436337"/>
              <a:gd name="connsiteX16555" fmla="*/ 9971113 w 12192000"/>
              <a:gd name="connsiteY16555" fmla="*/ 370998 h 1436337"/>
              <a:gd name="connsiteX16556" fmla="*/ 7129988 w 12192000"/>
              <a:gd name="connsiteY16556" fmla="*/ 370605 h 1436337"/>
              <a:gd name="connsiteX16557" fmla="*/ 7136694 w 12192000"/>
              <a:gd name="connsiteY16557" fmla="*/ 376553 h 1436337"/>
              <a:gd name="connsiteX16558" fmla="*/ 7127550 w 12192000"/>
              <a:gd name="connsiteY16558" fmla="*/ 380739 h 1436337"/>
              <a:gd name="connsiteX16559" fmla="*/ 7120844 w 12192000"/>
              <a:gd name="connsiteY16559" fmla="*/ 374791 h 1436337"/>
              <a:gd name="connsiteX16560" fmla="*/ 7129988 w 12192000"/>
              <a:gd name="connsiteY16560" fmla="*/ 370605 h 1436337"/>
              <a:gd name="connsiteX16561" fmla="*/ 5225494 w 12192000"/>
              <a:gd name="connsiteY16561" fmla="*/ 370384 h 1436337"/>
              <a:gd name="connsiteX16562" fmla="*/ 5232811 w 12192000"/>
              <a:gd name="connsiteY16562" fmla="*/ 376773 h 1436337"/>
              <a:gd name="connsiteX16563" fmla="*/ 5223055 w 12192000"/>
              <a:gd name="connsiteY16563" fmla="*/ 381179 h 1436337"/>
              <a:gd name="connsiteX16564" fmla="*/ 5215737 w 12192000"/>
              <a:gd name="connsiteY16564" fmla="*/ 374790 h 1436337"/>
              <a:gd name="connsiteX16565" fmla="*/ 5225494 w 12192000"/>
              <a:gd name="connsiteY16565" fmla="*/ 370384 h 1436337"/>
              <a:gd name="connsiteX16566" fmla="*/ 6322595 w 12192000"/>
              <a:gd name="connsiteY16566" fmla="*/ 369966 h 1436337"/>
              <a:gd name="connsiteX16567" fmla="*/ 6329564 w 12192000"/>
              <a:gd name="connsiteY16567" fmla="*/ 376126 h 1436337"/>
              <a:gd name="connsiteX16568" fmla="*/ 6320281 w 12192000"/>
              <a:gd name="connsiteY16568" fmla="*/ 380406 h 1436337"/>
              <a:gd name="connsiteX16569" fmla="*/ 6313312 w 12192000"/>
              <a:gd name="connsiteY16569" fmla="*/ 374246 h 1436337"/>
              <a:gd name="connsiteX16570" fmla="*/ 6322595 w 12192000"/>
              <a:gd name="connsiteY16570" fmla="*/ 369966 h 1436337"/>
              <a:gd name="connsiteX16571" fmla="*/ 6080861 w 12192000"/>
              <a:gd name="connsiteY16571" fmla="*/ 369944 h 1436337"/>
              <a:gd name="connsiteX16572" fmla="*/ 6087871 w 12192000"/>
              <a:gd name="connsiteY16572" fmla="*/ 376112 h 1436337"/>
              <a:gd name="connsiteX16573" fmla="*/ 6078422 w 12192000"/>
              <a:gd name="connsiteY16573" fmla="*/ 380518 h 1436337"/>
              <a:gd name="connsiteX16574" fmla="*/ 6071412 w 12192000"/>
              <a:gd name="connsiteY16574" fmla="*/ 374350 h 1436337"/>
              <a:gd name="connsiteX16575" fmla="*/ 6080861 w 12192000"/>
              <a:gd name="connsiteY16575" fmla="*/ 369944 h 1436337"/>
              <a:gd name="connsiteX16576" fmla="*/ 7604869 w 12192000"/>
              <a:gd name="connsiteY16576" fmla="*/ 369724 h 1436337"/>
              <a:gd name="connsiteX16577" fmla="*/ 7611880 w 12192000"/>
              <a:gd name="connsiteY16577" fmla="*/ 375892 h 1436337"/>
              <a:gd name="connsiteX16578" fmla="*/ 7602736 w 12192000"/>
              <a:gd name="connsiteY16578" fmla="*/ 380077 h 1436337"/>
              <a:gd name="connsiteX16579" fmla="*/ 7595726 w 12192000"/>
              <a:gd name="connsiteY16579" fmla="*/ 373909 h 1436337"/>
              <a:gd name="connsiteX16580" fmla="*/ 7604869 w 12192000"/>
              <a:gd name="connsiteY16580" fmla="*/ 369724 h 1436337"/>
              <a:gd name="connsiteX16581" fmla="*/ 6564886 w 12192000"/>
              <a:gd name="connsiteY16581" fmla="*/ 369283 h 1436337"/>
              <a:gd name="connsiteX16582" fmla="*/ 6571897 w 12192000"/>
              <a:gd name="connsiteY16582" fmla="*/ 375451 h 1436337"/>
              <a:gd name="connsiteX16583" fmla="*/ 6562448 w 12192000"/>
              <a:gd name="connsiteY16583" fmla="*/ 379857 h 1436337"/>
              <a:gd name="connsiteX16584" fmla="*/ 6555437 w 12192000"/>
              <a:gd name="connsiteY16584" fmla="*/ 373689 h 1436337"/>
              <a:gd name="connsiteX16585" fmla="*/ 6564886 w 12192000"/>
              <a:gd name="connsiteY16585" fmla="*/ 369283 h 1436337"/>
              <a:gd name="connsiteX16586" fmla="*/ 8280006 w 12192000"/>
              <a:gd name="connsiteY16586" fmla="*/ 369063 h 1436337"/>
              <a:gd name="connsiteX16587" fmla="*/ 8287625 w 12192000"/>
              <a:gd name="connsiteY16587" fmla="*/ 375892 h 1436337"/>
              <a:gd name="connsiteX16588" fmla="*/ 8277262 w 12192000"/>
              <a:gd name="connsiteY16588" fmla="*/ 380518 h 1436337"/>
              <a:gd name="connsiteX16589" fmla="*/ 8269642 w 12192000"/>
              <a:gd name="connsiteY16589" fmla="*/ 373689 h 1436337"/>
              <a:gd name="connsiteX16590" fmla="*/ 8280006 w 12192000"/>
              <a:gd name="connsiteY16590" fmla="*/ 369063 h 1436337"/>
              <a:gd name="connsiteX16591" fmla="*/ 5637952 w 12192000"/>
              <a:gd name="connsiteY16591" fmla="*/ 369062 h 1436337"/>
              <a:gd name="connsiteX16592" fmla="*/ 5645270 w 12192000"/>
              <a:gd name="connsiteY16592" fmla="*/ 375451 h 1436337"/>
              <a:gd name="connsiteX16593" fmla="*/ 5635513 w 12192000"/>
              <a:gd name="connsiteY16593" fmla="*/ 379857 h 1436337"/>
              <a:gd name="connsiteX16594" fmla="*/ 5628197 w 12192000"/>
              <a:gd name="connsiteY16594" fmla="*/ 373469 h 1436337"/>
              <a:gd name="connsiteX16595" fmla="*/ 5637952 w 12192000"/>
              <a:gd name="connsiteY16595" fmla="*/ 369062 h 1436337"/>
              <a:gd name="connsiteX16596" fmla="*/ 3868428 w 12192000"/>
              <a:gd name="connsiteY16596" fmla="*/ 368871 h 1436337"/>
              <a:gd name="connsiteX16597" fmla="*/ 3875653 w 12192000"/>
              <a:gd name="connsiteY16597" fmla="*/ 375283 h 1436337"/>
              <a:gd name="connsiteX16598" fmla="*/ 3866022 w 12192000"/>
              <a:gd name="connsiteY16598" fmla="*/ 379747 h 1436337"/>
              <a:gd name="connsiteX16599" fmla="*/ 3858789 w 12192000"/>
              <a:gd name="connsiteY16599" fmla="*/ 373335 h 1436337"/>
              <a:gd name="connsiteX16600" fmla="*/ 3868428 w 12192000"/>
              <a:gd name="connsiteY16600" fmla="*/ 368871 h 1436337"/>
              <a:gd name="connsiteX16601" fmla="*/ 2583994 w 12192000"/>
              <a:gd name="connsiteY16601" fmla="*/ 368842 h 1436337"/>
              <a:gd name="connsiteX16602" fmla="*/ 2592222 w 12192000"/>
              <a:gd name="connsiteY16602" fmla="*/ 376112 h 1436337"/>
              <a:gd name="connsiteX16603" fmla="*/ 2581249 w 12192000"/>
              <a:gd name="connsiteY16603" fmla="*/ 381179 h 1436337"/>
              <a:gd name="connsiteX16604" fmla="*/ 2573023 w 12192000"/>
              <a:gd name="connsiteY16604" fmla="*/ 373909 h 1436337"/>
              <a:gd name="connsiteX16605" fmla="*/ 2583994 w 12192000"/>
              <a:gd name="connsiteY16605" fmla="*/ 368842 h 1436337"/>
              <a:gd name="connsiteX16606" fmla="*/ 6403646 w 12192000"/>
              <a:gd name="connsiteY16606" fmla="*/ 368622 h 1436337"/>
              <a:gd name="connsiteX16607" fmla="*/ 6410656 w 12192000"/>
              <a:gd name="connsiteY16607" fmla="*/ 374790 h 1436337"/>
              <a:gd name="connsiteX16608" fmla="*/ 6401208 w 12192000"/>
              <a:gd name="connsiteY16608" fmla="*/ 379196 h 1436337"/>
              <a:gd name="connsiteX16609" fmla="*/ 6394197 w 12192000"/>
              <a:gd name="connsiteY16609" fmla="*/ 373028 h 1436337"/>
              <a:gd name="connsiteX16610" fmla="*/ 6403646 w 12192000"/>
              <a:gd name="connsiteY16610" fmla="*/ 368622 h 1436337"/>
              <a:gd name="connsiteX16611" fmla="*/ 959240 w 12192000"/>
              <a:gd name="connsiteY16611" fmla="*/ 368402 h 1436337"/>
              <a:gd name="connsiteX16612" fmla="*/ 967164 w 12192000"/>
              <a:gd name="connsiteY16612" fmla="*/ 375231 h 1436337"/>
              <a:gd name="connsiteX16613" fmla="*/ 956802 w 12192000"/>
              <a:gd name="connsiteY16613" fmla="*/ 380078 h 1436337"/>
              <a:gd name="connsiteX16614" fmla="*/ 948878 w 12192000"/>
              <a:gd name="connsiteY16614" fmla="*/ 373249 h 1436337"/>
              <a:gd name="connsiteX16615" fmla="*/ 959240 w 12192000"/>
              <a:gd name="connsiteY16615" fmla="*/ 368402 h 1436337"/>
              <a:gd name="connsiteX16616" fmla="*/ 6484418 w 12192000"/>
              <a:gd name="connsiteY16616" fmla="*/ 368402 h 1436337"/>
              <a:gd name="connsiteX16617" fmla="*/ 6491429 w 12192000"/>
              <a:gd name="connsiteY16617" fmla="*/ 374570 h 1436337"/>
              <a:gd name="connsiteX16618" fmla="*/ 6481981 w 12192000"/>
              <a:gd name="connsiteY16618" fmla="*/ 378976 h 1436337"/>
              <a:gd name="connsiteX16619" fmla="*/ 6474970 w 12192000"/>
              <a:gd name="connsiteY16619" fmla="*/ 372808 h 1436337"/>
              <a:gd name="connsiteX16620" fmla="*/ 6484418 w 12192000"/>
              <a:gd name="connsiteY16620" fmla="*/ 368402 h 1436337"/>
              <a:gd name="connsiteX16621" fmla="*/ 1053628 w 12192000"/>
              <a:gd name="connsiteY16621" fmla="*/ 368182 h 1436337"/>
              <a:gd name="connsiteX16622" fmla="*/ 1060333 w 12192000"/>
              <a:gd name="connsiteY16622" fmla="*/ 374130 h 1436337"/>
              <a:gd name="connsiteX16623" fmla="*/ 1051190 w 12192000"/>
              <a:gd name="connsiteY16623" fmla="*/ 378315 h 1436337"/>
              <a:gd name="connsiteX16624" fmla="*/ 1044485 w 12192000"/>
              <a:gd name="connsiteY16624" fmla="*/ 372367 h 1436337"/>
              <a:gd name="connsiteX16625" fmla="*/ 1053628 w 12192000"/>
              <a:gd name="connsiteY16625" fmla="*/ 368182 h 1436337"/>
              <a:gd name="connsiteX16626" fmla="*/ 885507 w 12192000"/>
              <a:gd name="connsiteY16626" fmla="*/ 368182 h 1436337"/>
              <a:gd name="connsiteX16627" fmla="*/ 893127 w 12192000"/>
              <a:gd name="connsiteY16627" fmla="*/ 375011 h 1436337"/>
              <a:gd name="connsiteX16628" fmla="*/ 883069 w 12192000"/>
              <a:gd name="connsiteY16628" fmla="*/ 379637 h 1436337"/>
              <a:gd name="connsiteX16629" fmla="*/ 875449 w 12192000"/>
              <a:gd name="connsiteY16629" fmla="*/ 372808 h 1436337"/>
              <a:gd name="connsiteX16630" fmla="*/ 885507 w 12192000"/>
              <a:gd name="connsiteY16630" fmla="*/ 368182 h 1436337"/>
              <a:gd name="connsiteX16631" fmla="*/ 3785950 w 12192000"/>
              <a:gd name="connsiteY16631" fmla="*/ 367741 h 1436337"/>
              <a:gd name="connsiteX16632" fmla="*/ 3793274 w 12192000"/>
              <a:gd name="connsiteY16632" fmla="*/ 374130 h 1436337"/>
              <a:gd name="connsiteX16633" fmla="*/ 3783509 w 12192000"/>
              <a:gd name="connsiteY16633" fmla="*/ 378536 h 1436337"/>
              <a:gd name="connsiteX16634" fmla="*/ 3776188 w 12192000"/>
              <a:gd name="connsiteY16634" fmla="*/ 372147 h 1436337"/>
              <a:gd name="connsiteX16635" fmla="*/ 3785950 w 12192000"/>
              <a:gd name="connsiteY16635" fmla="*/ 367741 h 1436337"/>
              <a:gd name="connsiteX16636" fmla="*/ 1129823 w 12192000"/>
              <a:gd name="connsiteY16636" fmla="*/ 367080 h 1436337"/>
              <a:gd name="connsiteX16637" fmla="*/ 1136528 w 12192000"/>
              <a:gd name="connsiteY16637" fmla="*/ 373028 h 1436337"/>
              <a:gd name="connsiteX16638" fmla="*/ 1127384 w 12192000"/>
              <a:gd name="connsiteY16638" fmla="*/ 377214 h 1436337"/>
              <a:gd name="connsiteX16639" fmla="*/ 1126194 w 12192000"/>
              <a:gd name="connsiteY16639" fmla="*/ 376739 h 1436337"/>
              <a:gd name="connsiteX16640" fmla="*/ 1125077 w 12192000"/>
              <a:gd name="connsiteY16640" fmla="*/ 377902 h 1436337"/>
              <a:gd name="connsiteX16641" fmla="*/ 1119133 w 12192000"/>
              <a:gd name="connsiteY16641" fmla="*/ 378756 h 1436337"/>
              <a:gd name="connsiteX16642" fmla="*/ 1112124 w 12192000"/>
              <a:gd name="connsiteY16642" fmla="*/ 372587 h 1436337"/>
              <a:gd name="connsiteX16643" fmla="*/ 1121267 w 12192000"/>
              <a:gd name="connsiteY16643" fmla="*/ 368402 h 1436337"/>
              <a:gd name="connsiteX16644" fmla="*/ 1122792 w 12192000"/>
              <a:gd name="connsiteY16644" fmla="*/ 369011 h 1436337"/>
              <a:gd name="connsiteX16645" fmla="*/ 1123880 w 12192000"/>
              <a:gd name="connsiteY16645" fmla="*/ 367851 h 1436337"/>
              <a:gd name="connsiteX16646" fmla="*/ 1129823 w 12192000"/>
              <a:gd name="connsiteY16646" fmla="*/ 367080 h 1436337"/>
              <a:gd name="connsiteX16647" fmla="*/ 10213363 w 12192000"/>
              <a:gd name="connsiteY16647" fmla="*/ 367080 h 1436337"/>
              <a:gd name="connsiteX16648" fmla="*/ 10220373 w 12192000"/>
              <a:gd name="connsiteY16648" fmla="*/ 373248 h 1436337"/>
              <a:gd name="connsiteX16649" fmla="*/ 10210924 w 12192000"/>
              <a:gd name="connsiteY16649" fmla="*/ 377654 h 1436337"/>
              <a:gd name="connsiteX16650" fmla="*/ 10203914 w 12192000"/>
              <a:gd name="connsiteY16650" fmla="*/ 371486 h 1436337"/>
              <a:gd name="connsiteX16651" fmla="*/ 10213363 w 12192000"/>
              <a:gd name="connsiteY16651" fmla="*/ 367080 h 1436337"/>
              <a:gd name="connsiteX16652" fmla="*/ 10677219 w 12192000"/>
              <a:gd name="connsiteY16652" fmla="*/ 366996 h 1436337"/>
              <a:gd name="connsiteX16653" fmla="*/ 10684443 w 12192000"/>
              <a:gd name="connsiteY16653" fmla="*/ 373408 h 1436337"/>
              <a:gd name="connsiteX16654" fmla="*/ 10674813 w 12192000"/>
              <a:gd name="connsiteY16654" fmla="*/ 377871 h 1436337"/>
              <a:gd name="connsiteX16655" fmla="*/ 10667589 w 12192000"/>
              <a:gd name="connsiteY16655" fmla="*/ 371459 h 1436337"/>
              <a:gd name="connsiteX16656" fmla="*/ 10677219 w 12192000"/>
              <a:gd name="connsiteY16656" fmla="*/ 366996 h 1436337"/>
              <a:gd name="connsiteX16657" fmla="*/ 3651814 w 12192000"/>
              <a:gd name="connsiteY16657" fmla="*/ 366860 h 1436337"/>
              <a:gd name="connsiteX16658" fmla="*/ 3659131 w 12192000"/>
              <a:gd name="connsiteY16658" fmla="*/ 373469 h 1436337"/>
              <a:gd name="connsiteX16659" fmla="*/ 3649372 w 12192000"/>
              <a:gd name="connsiteY16659" fmla="*/ 378095 h 1436337"/>
              <a:gd name="connsiteX16660" fmla="*/ 3642047 w 12192000"/>
              <a:gd name="connsiteY16660" fmla="*/ 371486 h 1436337"/>
              <a:gd name="connsiteX16661" fmla="*/ 3651814 w 12192000"/>
              <a:gd name="connsiteY16661" fmla="*/ 366860 h 1436337"/>
              <a:gd name="connsiteX16662" fmla="*/ 5555949 w 12192000"/>
              <a:gd name="connsiteY16662" fmla="*/ 366419 h 1436337"/>
              <a:gd name="connsiteX16663" fmla="*/ 5563264 w 12192000"/>
              <a:gd name="connsiteY16663" fmla="*/ 372808 h 1436337"/>
              <a:gd name="connsiteX16664" fmla="*/ 5553510 w 12192000"/>
              <a:gd name="connsiteY16664" fmla="*/ 377214 h 1436337"/>
              <a:gd name="connsiteX16665" fmla="*/ 5546194 w 12192000"/>
              <a:gd name="connsiteY16665" fmla="*/ 370825 h 1436337"/>
              <a:gd name="connsiteX16666" fmla="*/ 5555949 w 12192000"/>
              <a:gd name="connsiteY16666" fmla="*/ 366419 h 1436337"/>
              <a:gd name="connsiteX16667" fmla="*/ 3456570 w 12192000"/>
              <a:gd name="connsiteY16667" fmla="*/ 366242 h 1436337"/>
              <a:gd name="connsiteX16668" fmla="*/ 3464345 w 12192000"/>
              <a:gd name="connsiteY16668" fmla="*/ 372941 h 1436337"/>
              <a:gd name="connsiteX16669" fmla="*/ 3454067 w 12192000"/>
              <a:gd name="connsiteY16669" fmla="*/ 377553 h 1436337"/>
              <a:gd name="connsiteX16670" fmla="*/ 3446290 w 12192000"/>
              <a:gd name="connsiteY16670" fmla="*/ 370853 h 1436337"/>
              <a:gd name="connsiteX16671" fmla="*/ 3456570 w 12192000"/>
              <a:gd name="connsiteY16671" fmla="*/ 366242 h 1436337"/>
              <a:gd name="connsiteX16672" fmla="*/ 5308719 w 12192000"/>
              <a:gd name="connsiteY16672" fmla="*/ 366199 h 1436337"/>
              <a:gd name="connsiteX16673" fmla="*/ 5316032 w 12192000"/>
              <a:gd name="connsiteY16673" fmla="*/ 372588 h 1436337"/>
              <a:gd name="connsiteX16674" fmla="*/ 5306278 w 12192000"/>
              <a:gd name="connsiteY16674" fmla="*/ 376993 h 1436337"/>
              <a:gd name="connsiteX16675" fmla="*/ 5298960 w 12192000"/>
              <a:gd name="connsiteY16675" fmla="*/ 370605 h 1436337"/>
              <a:gd name="connsiteX16676" fmla="*/ 5308719 w 12192000"/>
              <a:gd name="connsiteY16676" fmla="*/ 366199 h 1436337"/>
              <a:gd name="connsiteX16677" fmla="*/ 11209759 w 12192000"/>
              <a:gd name="connsiteY16677" fmla="*/ 365979 h 1436337"/>
              <a:gd name="connsiteX16678" fmla="*/ 11216466 w 12192000"/>
              <a:gd name="connsiteY16678" fmla="*/ 371926 h 1436337"/>
              <a:gd name="connsiteX16679" fmla="*/ 11207627 w 12192000"/>
              <a:gd name="connsiteY16679" fmla="*/ 376112 h 1436337"/>
              <a:gd name="connsiteX16680" fmla="*/ 11200920 w 12192000"/>
              <a:gd name="connsiteY16680" fmla="*/ 370164 h 1436337"/>
              <a:gd name="connsiteX16681" fmla="*/ 11209759 w 12192000"/>
              <a:gd name="connsiteY16681" fmla="*/ 365979 h 1436337"/>
              <a:gd name="connsiteX16682" fmla="*/ 9840589 w 12192000"/>
              <a:gd name="connsiteY16682" fmla="*/ 365979 h 1436337"/>
              <a:gd name="connsiteX16683" fmla="*/ 9848210 w 12192000"/>
              <a:gd name="connsiteY16683" fmla="*/ 372588 h 1436337"/>
              <a:gd name="connsiteX16684" fmla="*/ 9838152 w 12192000"/>
              <a:gd name="connsiteY16684" fmla="*/ 377214 h 1436337"/>
              <a:gd name="connsiteX16685" fmla="*/ 9830531 w 12192000"/>
              <a:gd name="connsiteY16685" fmla="*/ 370605 h 1436337"/>
              <a:gd name="connsiteX16686" fmla="*/ 9840589 w 12192000"/>
              <a:gd name="connsiteY16686" fmla="*/ 365979 h 1436337"/>
              <a:gd name="connsiteX16687" fmla="*/ 6001308 w 12192000"/>
              <a:gd name="connsiteY16687" fmla="*/ 365979 h 1436337"/>
              <a:gd name="connsiteX16688" fmla="*/ 6008318 w 12192000"/>
              <a:gd name="connsiteY16688" fmla="*/ 372147 h 1436337"/>
              <a:gd name="connsiteX16689" fmla="*/ 5998869 w 12192000"/>
              <a:gd name="connsiteY16689" fmla="*/ 376553 h 1436337"/>
              <a:gd name="connsiteX16690" fmla="*/ 5991859 w 12192000"/>
              <a:gd name="connsiteY16690" fmla="*/ 370385 h 1436337"/>
              <a:gd name="connsiteX16691" fmla="*/ 6001308 w 12192000"/>
              <a:gd name="connsiteY16691" fmla="*/ 365979 h 1436337"/>
              <a:gd name="connsiteX16692" fmla="*/ 5822084 w 12192000"/>
              <a:gd name="connsiteY16692" fmla="*/ 365979 h 1436337"/>
              <a:gd name="connsiteX16693" fmla="*/ 5829095 w 12192000"/>
              <a:gd name="connsiteY16693" fmla="*/ 372367 h 1436337"/>
              <a:gd name="connsiteX16694" fmla="*/ 5819646 w 12192000"/>
              <a:gd name="connsiteY16694" fmla="*/ 376773 h 1436337"/>
              <a:gd name="connsiteX16695" fmla="*/ 5812636 w 12192000"/>
              <a:gd name="connsiteY16695" fmla="*/ 370385 h 1436337"/>
              <a:gd name="connsiteX16696" fmla="*/ 5822084 w 12192000"/>
              <a:gd name="connsiteY16696" fmla="*/ 365979 h 1436337"/>
              <a:gd name="connsiteX16697" fmla="*/ 4733763 w 12192000"/>
              <a:gd name="connsiteY16697" fmla="*/ 365758 h 1436337"/>
              <a:gd name="connsiteX16698" fmla="*/ 4741080 w 12192000"/>
              <a:gd name="connsiteY16698" fmla="*/ 372147 h 1436337"/>
              <a:gd name="connsiteX16699" fmla="*/ 4731630 w 12192000"/>
              <a:gd name="connsiteY16699" fmla="*/ 376553 h 1436337"/>
              <a:gd name="connsiteX16700" fmla="*/ 4724313 w 12192000"/>
              <a:gd name="connsiteY16700" fmla="*/ 370164 h 1436337"/>
              <a:gd name="connsiteX16701" fmla="*/ 4733763 w 12192000"/>
              <a:gd name="connsiteY16701" fmla="*/ 365758 h 1436337"/>
              <a:gd name="connsiteX16702" fmla="*/ 3004367 w 12192000"/>
              <a:gd name="connsiteY16702" fmla="*/ 365758 h 1436337"/>
              <a:gd name="connsiteX16703" fmla="*/ 3012289 w 12192000"/>
              <a:gd name="connsiteY16703" fmla="*/ 372808 h 1436337"/>
              <a:gd name="connsiteX16704" fmla="*/ 3001621 w 12192000"/>
              <a:gd name="connsiteY16704" fmla="*/ 377655 h 1436337"/>
              <a:gd name="connsiteX16705" fmla="*/ 2993702 w 12192000"/>
              <a:gd name="connsiteY16705" fmla="*/ 370605 h 1436337"/>
              <a:gd name="connsiteX16706" fmla="*/ 3004367 w 12192000"/>
              <a:gd name="connsiteY16706" fmla="*/ 365758 h 1436337"/>
              <a:gd name="connsiteX16707" fmla="*/ 3951795 w 12192000"/>
              <a:gd name="connsiteY16707" fmla="*/ 365318 h 1436337"/>
              <a:gd name="connsiteX16708" fmla="*/ 3959112 w 12192000"/>
              <a:gd name="connsiteY16708" fmla="*/ 371706 h 1436337"/>
              <a:gd name="connsiteX16709" fmla="*/ 3949353 w 12192000"/>
              <a:gd name="connsiteY16709" fmla="*/ 376112 h 1436337"/>
              <a:gd name="connsiteX16710" fmla="*/ 3942036 w 12192000"/>
              <a:gd name="connsiteY16710" fmla="*/ 369724 h 1436337"/>
              <a:gd name="connsiteX16711" fmla="*/ 3951795 w 12192000"/>
              <a:gd name="connsiteY16711" fmla="*/ 365318 h 1436337"/>
              <a:gd name="connsiteX16712" fmla="*/ 11506941 w 12192000"/>
              <a:gd name="connsiteY16712" fmla="*/ 364657 h 1436337"/>
              <a:gd name="connsiteX16713" fmla="*/ 11513646 w 12192000"/>
              <a:gd name="connsiteY16713" fmla="*/ 370605 h 1436337"/>
              <a:gd name="connsiteX16714" fmla="*/ 11504503 w 12192000"/>
              <a:gd name="connsiteY16714" fmla="*/ 374790 h 1436337"/>
              <a:gd name="connsiteX16715" fmla="*/ 11497797 w 12192000"/>
              <a:gd name="connsiteY16715" fmla="*/ 368842 h 1436337"/>
              <a:gd name="connsiteX16716" fmla="*/ 11506941 w 12192000"/>
              <a:gd name="connsiteY16716" fmla="*/ 364657 h 1436337"/>
              <a:gd name="connsiteX16717" fmla="*/ 5473945 w 12192000"/>
              <a:gd name="connsiteY16717" fmla="*/ 364657 h 1436337"/>
              <a:gd name="connsiteX16718" fmla="*/ 5481261 w 12192000"/>
              <a:gd name="connsiteY16718" fmla="*/ 371045 h 1436337"/>
              <a:gd name="connsiteX16719" fmla="*/ 5471505 w 12192000"/>
              <a:gd name="connsiteY16719" fmla="*/ 375452 h 1436337"/>
              <a:gd name="connsiteX16720" fmla="*/ 5464189 w 12192000"/>
              <a:gd name="connsiteY16720" fmla="*/ 369063 h 1436337"/>
              <a:gd name="connsiteX16721" fmla="*/ 5473945 w 12192000"/>
              <a:gd name="connsiteY16721" fmla="*/ 364657 h 1436337"/>
              <a:gd name="connsiteX16722" fmla="*/ 5391636 w 12192000"/>
              <a:gd name="connsiteY16722" fmla="*/ 364216 h 1436337"/>
              <a:gd name="connsiteX16723" fmla="*/ 5398952 w 12192000"/>
              <a:gd name="connsiteY16723" fmla="*/ 370605 h 1436337"/>
              <a:gd name="connsiteX16724" fmla="*/ 5389198 w 12192000"/>
              <a:gd name="connsiteY16724" fmla="*/ 375011 h 1436337"/>
              <a:gd name="connsiteX16725" fmla="*/ 5381880 w 12192000"/>
              <a:gd name="connsiteY16725" fmla="*/ 368622 h 1436337"/>
              <a:gd name="connsiteX16726" fmla="*/ 5391636 w 12192000"/>
              <a:gd name="connsiteY16726" fmla="*/ 364216 h 1436337"/>
              <a:gd name="connsiteX16727" fmla="*/ 10543158 w 12192000"/>
              <a:gd name="connsiteY16727" fmla="*/ 363996 h 1436337"/>
              <a:gd name="connsiteX16728" fmla="*/ 10550168 w 12192000"/>
              <a:gd name="connsiteY16728" fmla="*/ 370165 h 1436337"/>
              <a:gd name="connsiteX16729" fmla="*/ 10540720 w 12192000"/>
              <a:gd name="connsiteY16729" fmla="*/ 374570 h 1436337"/>
              <a:gd name="connsiteX16730" fmla="*/ 10533709 w 12192000"/>
              <a:gd name="connsiteY16730" fmla="*/ 368402 h 1436337"/>
              <a:gd name="connsiteX16731" fmla="*/ 10543158 w 12192000"/>
              <a:gd name="connsiteY16731" fmla="*/ 363996 h 1436337"/>
              <a:gd name="connsiteX16732" fmla="*/ 2306017 w 12192000"/>
              <a:gd name="connsiteY16732" fmla="*/ 363996 h 1436337"/>
              <a:gd name="connsiteX16733" fmla="*/ 2314246 w 12192000"/>
              <a:gd name="connsiteY16733" fmla="*/ 371266 h 1436337"/>
              <a:gd name="connsiteX16734" fmla="*/ 2303274 w 12192000"/>
              <a:gd name="connsiteY16734" fmla="*/ 376332 h 1436337"/>
              <a:gd name="connsiteX16735" fmla="*/ 2295044 w 12192000"/>
              <a:gd name="connsiteY16735" fmla="*/ 369062 h 1436337"/>
              <a:gd name="connsiteX16736" fmla="*/ 2306017 w 12192000"/>
              <a:gd name="connsiteY16736" fmla="*/ 363996 h 1436337"/>
              <a:gd name="connsiteX16737" fmla="*/ 10331016 w 12192000"/>
              <a:gd name="connsiteY16737" fmla="*/ 363555 h 1436337"/>
              <a:gd name="connsiteX16738" fmla="*/ 10338026 w 12192000"/>
              <a:gd name="connsiteY16738" fmla="*/ 369724 h 1436337"/>
              <a:gd name="connsiteX16739" fmla="*/ 10328883 w 12192000"/>
              <a:gd name="connsiteY16739" fmla="*/ 373909 h 1436337"/>
              <a:gd name="connsiteX16740" fmla="*/ 10321872 w 12192000"/>
              <a:gd name="connsiteY16740" fmla="*/ 367741 h 1436337"/>
              <a:gd name="connsiteX16741" fmla="*/ 10331016 w 12192000"/>
              <a:gd name="connsiteY16741" fmla="*/ 363555 h 1436337"/>
              <a:gd name="connsiteX16742" fmla="*/ 10014022 w 12192000"/>
              <a:gd name="connsiteY16742" fmla="*/ 363555 h 1436337"/>
              <a:gd name="connsiteX16743" fmla="*/ 10021338 w 12192000"/>
              <a:gd name="connsiteY16743" fmla="*/ 370164 h 1436337"/>
              <a:gd name="connsiteX16744" fmla="*/ 10011583 w 12192000"/>
              <a:gd name="connsiteY16744" fmla="*/ 374570 h 1436337"/>
              <a:gd name="connsiteX16745" fmla="*/ 10004268 w 12192000"/>
              <a:gd name="connsiteY16745" fmla="*/ 367962 h 1436337"/>
              <a:gd name="connsiteX16746" fmla="*/ 10014022 w 12192000"/>
              <a:gd name="connsiteY16746" fmla="*/ 363555 h 1436337"/>
              <a:gd name="connsiteX16747" fmla="*/ 1026101 w 12192000"/>
              <a:gd name="connsiteY16747" fmla="*/ 363405 h 1436337"/>
              <a:gd name="connsiteX16748" fmla="*/ 1033070 w 12192000"/>
              <a:gd name="connsiteY16748" fmla="*/ 369566 h 1436337"/>
              <a:gd name="connsiteX16749" fmla="*/ 1023788 w 12192000"/>
              <a:gd name="connsiteY16749" fmla="*/ 373846 h 1436337"/>
              <a:gd name="connsiteX16750" fmla="*/ 1016819 w 12192000"/>
              <a:gd name="connsiteY16750" fmla="*/ 367685 h 1436337"/>
              <a:gd name="connsiteX16751" fmla="*/ 1026101 w 12192000"/>
              <a:gd name="connsiteY16751" fmla="*/ 363405 h 1436337"/>
              <a:gd name="connsiteX16752" fmla="*/ 9649783 w 12192000"/>
              <a:gd name="connsiteY16752" fmla="*/ 362895 h 1436337"/>
              <a:gd name="connsiteX16753" fmla="*/ 9658013 w 12192000"/>
              <a:gd name="connsiteY16753" fmla="*/ 369944 h 1436337"/>
              <a:gd name="connsiteX16754" fmla="*/ 9647346 w 12192000"/>
              <a:gd name="connsiteY16754" fmla="*/ 375011 h 1436337"/>
              <a:gd name="connsiteX16755" fmla="*/ 9639116 w 12192000"/>
              <a:gd name="connsiteY16755" fmla="*/ 367962 h 1436337"/>
              <a:gd name="connsiteX16756" fmla="*/ 9649783 w 12192000"/>
              <a:gd name="connsiteY16756" fmla="*/ 362895 h 1436337"/>
              <a:gd name="connsiteX16757" fmla="*/ 11097592 w 12192000"/>
              <a:gd name="connsiteY16757" fmla="*/ 362894 h 1436337"/>
              <a:gd name="connsiteX16758" fmla="*/ 11104907 w 12192000"/>
              <a:gd name="connsiteY16758" fmla="*/ 369283 h 1436337"/>
              <a:gd name="connsiteX16759" fmla="*/ 11095458 w 12192000"/>
              <a:gd name="connsiteY16759" fmla="*/ 373689 h 1436337"/>
              <a:gd name="connsiteX16760" fmla="*/ 11088143 w 12192000"/>
              <a:gd name="connsiteY16760" fmla="*/ 367300 h 1436337"/>
              <a:gd name="connsiteX16761" fmla="*/ 11097592 w 12192000"/>
              <a:gd name="connsiteY16761" fmla="*/ 362894 h 1436337"/>
              <a:gd name="connsiteX16762" fmla="*/ 9037437 w 12192000"/>
              <a:gd name="connsiteY16762" fmla="*/ 362454 h 1436337"/>
              <a:gd name="connsiteX16763" fmla="*/ 9044143 w 12192000"/>
              <a:gd name="connsiteY16763" fmla="*/ 368402 h 1436337"/>
              <a:gd name="connsiteX16764" fmla="*/ 9035304 w 12192000"/>
              <a:gd name="connsiteY16764" fmla="*/ 372367 h 1436337"/>
              <a:gd name="connsiteX16765" fmla="*/ 9028598 w 12192000"/>
              <a:gd name="connsiteY16765" fmla="*/ 366419 h 1436337"/>
              <a:gd name="connsiteX16766" fmla="*/ 9037437 w 12192000"/>
              <a:gd name="connsiteY16766" fmla="*/ 362454 h 1436337"/>
              <a:gd name="connsiteX16767" fmla="*/ 9064565 w 12192000"/>
              <a:gd name="connsiteY16767" fmla="*/ 362454 h 1436337"/>
              <a:gd name="connsiteX16768" fmla="*/ 9071271 w 12192000"/>
              <a:gd name="connsiteY16768" fmla="*/ 368402 h 1436337"/>
              <a:gd name="connsiteX16769" fmla="*/ 9062431 w 12192000"/>
              <a:gd name="connsiteY16769" fmla="*/ 372587 h 1436337"/>
              <a:gd name="connsiteX16770" fmla="*/ 9055726 w 12192000"/>
              <a:gd name="connsiteY16770" fmla="*/ 366639 h 1436337"/>
              <a:gd name="connsiteX16771" fmla="*/ 9064565 w 12192000"/>
              <a:gd name="connsiteY16771" fmla="*/ 362454 h 1436337"/>
              <a:gd name="connsiteX16772" fmla="*/ 11132340 w 12192000"/>
              <a:gd name="connsiteY16772" fmla="*/ 362013 h 1436337"/>
              <a:gd name="connsiteX16773" fmla="*/ 11139045 w 12192000"/>
              <a:gd name="connsiteY16773" fmla="*/ 367961 h 1436337"/>
              <a:gd name="connsiteX16774" fmla="*/ 11130206 w 12192000"/>
              <a:gd name="connsiteY16774" fmla="*/ 372147 h 1436337"/>
              <a:gd name="connsiteX16775" fmla="*/ 11123501 w 12192000"/>
              <a:gd name="connsiteY16775" fmla="*/ 366199 h 1436337"/>
              <a:gd name="connsiteX16776" fmla="*/ 11132340 w 12192000"/>
              <a:gd name="connsiteY16776" fmla="*/ 362013 h 1436337"/>
              <a:gd name="connsiteX16777" fmla="*/ 8661007 w 12192000"/>
              <a:gd name="connsiteY16777" fmla="*/ 362013 h 1436337"/>
              <a:gd name="connsiteX16778" fmla="*/ 8668933 w 12192000"/>
              <a:gd name="connsiteY16778" fmla="*/ 368842 h 1436337"/>
              <a:gd name="connsiteX16779" fmla="*/ 8658569 w 12192000"/>
              <a:gd name="connsiteY16779" fmla="*/ 373689 h 1436337"/>
              <a:gd name="connsiteX16780" fmla="*/ 8650644 w 12192000"/>
              <a:gd name="connsiteY16780" fmla="*/ 366860 h 1436337"/>
              <a:gd name="connsiteX16781" fmla="*/ 8661007 w 12192000"/>
              <a:gd name="connsiteY16781" fmla="*/ 362013 h 1436337"/>
              <a:gd name="connsiteX16782" fmla="*/ 9142899 w 12192000"/>
              <a:gd name="connsiteY16782" fmla="*/ 361793 h 1436337"/>
              <a:gd name="connsiteX16783" fmla="*/ 9149604 w 12192000"/>
              <a:gd name="connsiteY16783" fmla="*/ 367741 h 1436337"/>
              <a:gd name="connsiteX16784" fmla="*/ 9140765 w 12192000"/>
              <a:gd name="connsiteY16784" fmla="*/ 371927 h 1436337"/>
              <a:gd name="connsiteX16785" fmla="*/ 9134059 w 12192000"/>
              <a:gd name="connsiteY16785" fmla="*/ 365979 h 1436337"/>
              <a:gd name="connsiteX16786" fmla="*/ 9142899 w 12192000"/>
              <a:gd name="connsiteY16786" fmla="*/ 361793 h 1436337"/>
              <a:gd name="connsiteX16787" fmla="*/ 11289211 w 12192000"/>
              <a:gd name="connsiteY16787" fmla="*/ 361414 h 1436337"/>
              <a:gd name="connsiteX16788" fmla="*/ 11295929 w 12192000"/>
              <a:gd name="connsiteY16788" fmla="*/ 367323 h 1436337"/>
              <a:gd name="connsiteX16789" fmla="*/ 11286995 w 12192000"/>
              <a:gd name="connsiteY16789" fmla="*/ 371420 h 1436337"/>
              <a:gd name="connsiteX16790" fmla="*/ 11280279 w 12192000"/>
              <a:gd name="connsiteY16790" fmla="*/ 365511 h 1436337"/>
              <a:gd name="connsiteX16791" fmla="*/ 11289211 w 12192000"/>
              <a:gd name="connsiteY16791" fmla="*/ 361414 h 1436337"/>
              <a:gd name="connsiteX16792" fmla="*/ 6974845 w 12192000"/>
              <a:gd name="connsiteY16792" fmla="*/ 361352 h 1436337"/>
              <a:gd name="connsiteX16793" fmla="*/ 6981855 w 12192000"/>
              <a:gd name="connsiteY16793" fmla="*/ 367300 h 1436337"/>
              <a:gd name="connsiteX16794" fmla="*/ 6972711 w 12192000"/>
              <a:gd name="connsiteY16794" fmla="*/ 371486 h 1436337"/>
              <a:gd name="connsiteX16795" fmla="*/ 6965701 w 12192000"/>
              <a:gd name="connsiteY16795" fmla="*/ 365538 h 1436337"/>
              <a:gd name="connsiteX16796" fmla="*/ 6974845 w 12192000"/>
              <a:gd name="connsiteY16796" fmla="*/ 361352 h 1436337"/>
              <a:gd name="connsiteX16797" fmla="*/ 3705197 w 12192000"/>
              <a:gd name="connsiteY16797" fmla="*/ 361352 h 1436337"/>
              <a:gd name="connsiteX16798" fmla="*/ 3712496 w 12192000"/>
              <a:gd name="connsiteY16798" fmla="*/ 367741 h 1436337"/>
              <a:gd name="connsiteX16799" fmla="*/ 3702756 w 12192000"/>
              <a:gd name="connsiteY16799" fmla="*/ 372147 h 1436337"/>
              <a:gd name="connsiteX16800" fmla="*/ 3695451 w 12192000"/>
              <a:gd name="connsiteY16800" fmla="*/ 365758 h 1436337"/>
              <a:gd name="connsiteX16801" fmla="*/ 3705197 w 12192000"/>
              <a:gd name="connsiteY16801" fmla="*/ 361352 h 1436337"/>
              <a:gd name="connsiteX16802" fmla="*/ 9114121 w 12192000"/>
              <a:gd name="connsiteY16802" fmla="*/ 361262 h 1436337"/>
              <a:gd name="connsiteX16803" fmla="*/ 9120838 w 12192000"/>
              <a:gd name="connsiteY16803" fmla="*/ 367171 h 1436337"/>
              <a:gd name="connsiteX16804" fmla="*/ 9111904 w 12192000"/>
              <a:gd name="connsiteY16804" fmla="*/ 371268 h 1436337"/>
              <a:gd name="connsiteX16805" fmla="*/ 9105187 w 12192000"/>
              <a:gd name="connsiteY16805" fmla="*/ 365360 h 1436337"/>
              <a:gd name="connsiteX16806" fmla="*/ 9114121 w 12192000"/>
              <a:gd name="connsiteY16806" fmla="*/ 361262 h 1436337"/>
              <a:gd name="connsiteX16807" fmla="*/ 4449610 w 12192000"/>
              <a:gd name="connsiteY16807" fmla="*/ 361132 h 1436337"/>
              <a:gd name="connsiteX16808" fmla="*/ 4456922 w 12192000"/>
              <a:gd name="connsiteY16808" fmla="*/ 367521 h 1436337"/>
              <a:gd name="connsiteX16809" fmla="*/ 4447168 w 12192000"/>
              <a:gd name="connsiteY16809" fmla="*/ 371927 h 1436337"/>
              <a:gd name="connsiteX16810" fmla="*/ 4439846 w 12192000"/>
              <a:gd name="connsiteY16810" fmla="*/ 365538 h 1436337"/>
              <a:gd name="connsiteX16811" fmla="*/ 4449610 w 12192000"/>
              <a:gd name="connsiteY16811" fmla="*/ 361132 h 1436337"/>
              <a:gd name="connsiteX16812" fmla="*/ 2179619 w 12192000"/>
              <a:gd name="connsiteY16812" fmla="*/ 360912 h 1436337"/>
              <a:gd name="connsiteX16813" fmla="*/ 2187239 w 12192000"/>
              <a:gd name="connsiteY16813" fmla="*/ 367741 h 1436337"/>
              <a:gd name="connsiteX16814" fmla="*/ 2176877 w 12192000"/>
              <a:gd name="connsiteY16814" fmla="*/ 372367 h 1436337"/>
              <a:gd name="connsiteX16815" fmla="*/ 2169257 w 12192000"/>
              <a:gd name="connsiteY16815" fmla="*/ 365538 h 1436337"/>
              <a:gd name="connsiteX16816" fmla="*/ 2179619 w 12192000"/>
              <a:gd name="connsiteY16816" fmla="*/ 360912 h 1436337"/>
              <a:gd name="connsiteX16817" fmla="*/ 9598273 w 12192000"/>
              <a:gd name="connsiteY16817" fmla="*/ 360471 h 1436337"/>
              <a:gd name="connsiteX16818" fmla="*/ 9606502 w 12192000"/>
              <a:gd name="connsiteY16818" fmla="*/ 367741 h 1436337"/>
              <a:gd name="connsiteX16819" fmla="*/ 9595529 w 12192000"/>
              <a:gd name="connsiteY16819" fmla="*/ 372808 h 1436337"/>
              <a:gd name="connsiteX16820" fmla="*/ 9587299 w 12192000"/>
              <a:gd name="connsiteY16820" fmla="*/ 365538 h 1436337"/>
              <a:gd name="connsiteX16821" fmla="*/ 9598273 w 12192000"/>
              <a:gd name="connsiteY16821" fmla="*/ 360471 h 1436337"/>
              <a:gd name="connsiteX16822" fmla="*/ 11063760 w 12192000"/>
              <a:gd name="connsiteY16822" fmla="*/ 360251 h 1436337"/>
              <a:gd name="connsiteX16823" fmla="*/ 11068537 w 12192000"/>
              <a:gd name="connsiteY16823" fmla="*/ 362159 h 1436337"/>
              <a:gd name="connsiteX16824" fmla="*/ 11073208 w 12192000"/>
              <a:gd name="connsiteY16824" fmla="*/ 361572 h 1436337"/>
              <a:gd name="connsiteX16825" fmla="*/ 11080524 w 12192000"/>
              <a:gd name="connsiteY16825" fmla="*/ 367961 h 1436337"/>
              <a:gd name="connsiteX16826" fmla="*/ 11070770 w 12192000"/>
              <a:gd name="connsiteY16826" fmla="*/ 372367 h 1436337"/>
              <a:gd name="connsiteX16827" fmla="*/ 11065254 w 12192000"/>
              <a:gd name="connsiteY16827" fmla="*/ 370116 h 1436337"/>
              <a:gd name="connsiteX16828" fmla="*/ 11061321 w 12192000"/>
              <a:gd name="connsiteY16828" fmla="*/ 370605 h 1436337"/>
              <a:gd name="connsiteX16829" fmla="*/ 11054311 w 12192000"/>
              <a:gd name="connsiteY16829" fmla="*/ 364436 h 1436337"/>
              <a:gd name="connsiteX16830" fmla="*/ 11063760 w 12192000"/>
              <a:gd name="connsiteY16830" fmla="*/ 360251 h 1436337"/>
              <a:gd name="connsiteX16831" fmla="*/ 2001342 w 12192000"/>
              <a:gd name="connsiteY16831" fmla="*/ 360251 h 1436337"/>
              <a:gd name="connsiteX16832" fmla="*/ 2008961 w 12192000"/>
              <a:gd name="connsiteY16832" fmla="*/ 366860 h 1436337"/>
              <a:gd name="connsiteX16833" fmla="*/ 1998904 w 12192000"/>
              <a:gd name="connsiteY16833" fmla="*/ 371486 h 1436337"/>
              <a:gd name="connsiteX16834" fmla="*/ 1991284 w 12192000"/>
              <a:gd name="connsiteY16834" fmla="*/ 364877 h 1436337"/>
              <a:gd name="connsiteX16835" fmla="*/ 2001342 w 12192000"/>
              <a:gd name="connsiteY16835" fmla="*/ 360251 h 1436337"/>
              <a:gd name="connsiteX16836" fmla="*/ 10903433 w 12192000"/>
              <a:gd name="connsiteY16836" fmla="*/ 360031 h 1436337"/>
              <a:gd name="connsiteX16837" fmla="*/ 10910749 w 12192000"/>
              <a:gd name="connsiteY16837" fmla="*/ 366419 h 1436337"/>
              <a:gd name="connsiteX16838" fmla="*/ 10900995 w 12192000"/>
              <a:gd name="connsiteY16838" fmla="*/ 370825 h 1436337"/>
              <a:gd name="connsiteX16839" fmla="*/ 10893680 w 12192000"/>
              <a:gd name="connsiteY16839" fmla="*/ 364437 h 1436337"/>
              <a:gd name="connsiteX16840" fmla="*/ 10903433 w 12192000"/>
              <a:gd name="connsiteY16840" fmla="*/ 360031 h 1436337"/>
              <a:gd name="connsiteX16841" fmla="*/ 7878582 w 12192000"/>
              <a:gd name="connsiteY16841" fmla="*/ 360031 h 1436337"/>
              <a:gd name="connsiteX16842" fmla="*/ 7885896 w 12192000"/>
              <a:gd name="connsiteY16842" fmla="*/ 366419 h 1436337"/>
              <a:gd name="connsiteX16843" fmla="*/ 7876448 w 12192000"/>
              <a:gd name="connsiteY16843" fmla="*/ 370825 h 1436337"/>
              <a:gd name="connsiteX16844" fmla="*/ 7869132 w 12192000"/>
              <a:gd name="connsiteY16844" fmla="*/ 364437 h 1436337"/>
              <a:gd name="connsiteX16845" fmla="*/ 7878582 w 12192000"/>
              <a:gd name="connsiteY16845" fmla="*/ 360031 h 1436337"/>
              <a:gd name="connsiteX16846" fmla="*/ 5922364 w 12192000"/>
              <a:gd name="connsiteY16846" fmla="*/ 359810 h 1436337"/>
              <a:gd name="connsiteX16847" fmla="*/ 5929376 w 12192000"/>
              <a:gd name="connsiteY16847" fmla="*/ 365979 h 1436337"/>
              <a:gd name="connsiteX16848" fmla="*/ 5919926 w 12192000"/>
              <a:gd name="connsiteY16848" fmla="*/ 370385 h 1436337"/>
              <a:gd name="connsiteX16849" fmla="*/ 5912916 w 12192000"/>
              <a:gd name="connsiteY16849" fmla="*/ 364216 h 1436337"/>
              <a:gd name="connsiteX16850" fmla="*/ 5922364 w 12192000"/>
              <a:gd name="connsiteY16850" fmla="*/ 359810 h 1436337"/>
              <a:gd name="connsiteX16851" fmla="*/ 10250853 w 12192000"/>
              <a:gd name="connsiteY16851" fmla="*/ 359590 h 1436337"/>
              <a:gd name="connsiteX16852" fmla="*/ 10257863 w 12192000"/>
              <a:gd name="connsiteY16852" fmla="*/ 365758 h 1436337"/>
              <a:gd name="connsiteX16853" fmla="*/ 10248718 w 12192000"/>
              <a:gd name="connsiteY16853" fmla="*/ 369944 h 1436337"/>
              <a:gd name="connsiteX16854" fmla="*/ 10241709 w 12192000"/>
              <a:gd name="connsiteY16854" fmla="*/ 363776 h 1436337"/>
              <a:gd name="connsiteX16855" fmla="*/ 10250853 w 12192000"/>
              <a:gd name="connsiteY16855" fmla="*/ 359590 h 1436337"/>
              <a:gd name="connsiteX16856" fmla="*/ 10413008 w 12192000"/>
              <a:gd name="connsiteY16856" fmla="*/ 359149 h 1436337"/>
              <a:gd name="connsiteX16857" fmla="*/ 10420019 w 12192000"/>
              <a:gd name="connsiteY16857" fmla="*/ 365318 h 1436337"/>
              <a:gd name="connsiteX16858" fmla="*/ 10410874 w 12192000"/>
              <a:gd name="connsiteY16858" fmla="*/ 369503 h 1436337"/>
              <a:gd name="connsiteX16859" fmla="*/ 10403864 w 12192000"/>
              <a:gd name="connsiteY16859" fmla="*/ 363335 h 1436337"/>
              <a:gd name="connsiteX16860" fmla="*/ 10413008 w 12192000"/>
              <a:gd name="connsiteY16860" fmla="*/ 359149 h 1436337"/>
              <a:gd name="connsiteX16861" fmla="*/ 4036068 w 12192000"/>
              <a:gd name="connsiteY16861" fmla="*/ 359034 h 1436337"/>
              <a:gd name="connsiteX16862" fmla="*/ 4043267 w 12192000"/>
              <a:gd name="connsiteY16862" fmla="*/ 365447 h 1436337"/>
              <a:gd name="connsiteX16863" fmla="*/ 4033656 w 12192000"/>
              <a:gd name="connsiteY16863" fmla="*/ 369910 h 1436337"/>
              <a:gd name="connsiteX16864" fmla="*/ 4026422 w 12192000"/>
              <a:gd name="connsiteY16864" fmla="*/ 363496 h 1436337"/>
              <a:gd name="connsiteX16865" fmla="*/ 4036068 w 12192000"/>
              <a:gd name="connsiteY16865" fmla="*/ 359034 h 1436337"/>
              <a:gd name="connsiteX16866" fmla="*/ 9706782 w 12192000"/>
              <a:gd name="connsiteY16866" fmla="*/ 358929 h 1436337"/>
              <a:gd name="connsiteX16867" fmla="*/ 9714403 w 12192000"/>
              <a:gd name="connsiteY16867" fmla="*/ 365758 h 1436337"/>
              <a:gd name="connsiteX16868" fmla="*/ 9704039 w 12192000"/>
              <a:gd name="connsiteY16868" fmla="*/ 370385 h 1436337"/>
              <a:gd name="connsiteX16869" fmla="*/ 9696419 w 12192000"/>
              <a:gd name="connsiteY16869" fmla="*/ 363555 h 1436337"/>
              <a:gd name="connsiteX16870" fmla="*/ 9706782 w 12192000"/>
              <a:gd name="connsiteY16870" fmla="*/ 358929 h 1436337"/>
              <a:gd name="connsiteX16871" fmla="*/ 9011834 w 12192000"/>
              <a:gd name="connsiteY16871" fmla="*/ 358929 h 1436337"/>
              <a:gd name="connsiteX16872" fmla="*/ 9018540 w 12192000"/>
              <a:gd name="connsiteY16872" fmla="*/ 364657 h 1436337"/>
              <a:gd name="connsiteX16873" fmla="*/ 9009700 w 12192000"/>
              <a:gd name="connsiteY16873" fmla="*/ 368622 h 1436337"/>
              <a:gd name="connsiteX16874" fmla="*/ 9002994 w 12192000"/>
              <a:gd name="connsiteY16874" fmla="*/ 362895 h 1436337"/>
              <a:gd name="connsiteX16875" fmla="*/ 9011834 w 12192000"/>
              <a:gd name="connsiteY16875" fmla="*/ 358929 h 1436337"/>
              <a:gd name="connsiteX16876" fmla="*/ 3312242 w 12192000"/>
              <a:gd name="connsiteY16876" fmla="*/ 358929 h 1436337"/>
              <a:gd name="connsiteX16877" fmla="*/ 3319864 w 12192000"/>
              <a:gd name="connsiteY16877" fmla="*/ 365758 h 1436337"/>
              <a:gd name="connsiteX16878" fmla="*/ 3309499 w 12192000"/>
              <a:gd name="connsiteY16878" fmla="*/ 370605 h 1436337"/>
              <a:gd name="connsiteX16879" fmla="*/ 3301878 w 12192000"/>
              <a:gd name="connsiteY16879" fmla="*/ 363776 h 1436337"/>
              <a:gd name="connsiteX16880" fmla="*/ 3312242 w 12192000"/>
              <a:gd name="connsiteY16880" fmla="*/ 358929 h 1436337"/>
              <a:gd name="connsiteX16881" fmla="*/ 3161661 w 12192000"/>
              <a:gd name="connsiteY16881" fmla="*/ 358709 h 1436337"/>
              <a:gd name="connsiteX16882" fmla="*/ 3169582 w 12192000"/>
              <a:gd name="connsiteY16882" fmla="*/ 365758 h 1436337"/>
              <a:gd name="connsiteX16883" fmla="*/ 3159224 w 12192000"/>
              <a:gd name="connsiteY16883" fmla="*/ 370605 h 1436337"/>
              <a:gd name="connsiteX16884" fmla="*/ 3151297 w 12192000"/>
              <a:gd name="connsiteY16884" fmla="*/ 363555 h 1436337"/>
              <a:gd name="connsiteX16885" fmla="*/ 3161661 w 12192000"/>
              <a:gd name="connsiteY16885" fmla="*/ 358709 h 1436337"/>
              <a:gd name="connsiteX16886" fmla="*/ 3837488 w 12192000"/>
              <a:gd name="connsiteY16886" fmla="*/ 358488 h 1436337"/>
              <a:gd name="connsiteX16887" fmla="*/ 3844809 w 12192000"/>
              <a:gd name="connsiteY16887" fmla="*/ 364877 h 1436337"/>
              <a:gd name="connsiteX16888" fmla="*/ 3835357 w 12192000"/>
              <a:gd name="connsiteY16888" fmla="*/ 369283 h 1436337"/>
              <a:gd name="connsiteX16889" fmla="*/ 3828042 w 12192000"/>
              <a:gd name="connsiteY16889" fmla="*/ 362895 h 1436337"/>
              <a:gd name="connsiteX16890" fmla="*/ 3837488 w 12192000"/>
              <a:gd name="connsiteY16890" fmla="*/ 358488 h 1436337"/>
              <a:gd name="connsiteX16891" fmla="*/ 1310656 w 12192000"/>
              <a:gd name="connsiteY16891" fmla="*/ 358048 h 1436337"/>
              <a:gd name="connsiteX16892" fmla="*/ 1318580 w 12192000"/>
              <a:gd name="connsiteY16892" fmla="*/ 364877 h 1436337"/>
              <a:gd name="connsiteX16893" fmla="*/ 1308218 w 12192000"/>
              <a:gd name="connsiteY16893" fmla="*/ 369724 h 1436337"/>
              <a:gd name="connsiteX16894" fmla="*/ 1300294 w 12192000"/>
              <a:gd name="connsiteY16894" fmla="*/ 362895 h 1436337"/>
              <a:gd name="connsiteX16895" fmla="*/ 1310656 w 12192000"/>
              <a:gd name="connsiteY16895" fmla="*/ 358048 h 1436337"/>
              <a:gd name="connsiteX16896" fmla="*/ 1916917 w 12192000"/>
              <a:gd name="connsiteY16896" fmla="*/ 357828 h 1436337"/>
              <a:gd name="connsiteX16897" fmla="*/ 1924537 w 12192000"/>
              <a:gd name="connsiteY16897" fmla="*/ 364437 h 1436337"/>
              <a:gd name="connsiteX16898" fmla="*/ 1914479 w 12192000"/>
              <a:gd name="connsiteY16898" fmla="*/ 369063 h 1436337"/>
              <a:gd name="connsiteX16899" fmla="*/ 1906859 w 12192000"/>
              <a:gd name="connsiteY16899" fmla="*/ 362454 h 1436337"/>
              <a:gd name="connsiteX16900" fmla="*/ 1916917 w 12192000"/>
              <a:gd name="connsiteY16900" fmla="*/ 357828 h 1436337"/>
              <a:gd name="connsiteX16901" fmla="*/ 10055780 w 12192000"/>
              <a:gd name="connsiteY16901" fmla="*/ 357828 h 1436337"/>
              <a:gd name="connsiteX16902" fmla="*/ 10063095 w 12192000"/>
              <a:gd name="connsiteY16902" fmla="*/ 364216 h 1436337"/>
              <a:gd name="connsiteX16903" fmla="*/ 10053342 w 12192000"/>
              <a:gd name="connsiteY16903" fmla="*/ 368622 h 1436337"/>
              <a:gd name="connsiteX16904" fmla="*/ 10046026 w 12192000"/>
              <a:gd name="connsiteY16904" fmla="*/ 362234 h 1436337"/>
              <a:gd name="connsiteX16905" fmla="*/ 10055780 w 12192000"/>
              <a:gd name="connsiteY16905" fmla="*/ 357828 h 1436337"/>
              <a:gd name="connsiteX16906" fmla="*/ 9172769 w 12192000"/>
              <a:gd name="connsiteY16906" fmla="*/ 357828 h 1436337"/>
              <a:gd name="connsiteX16907" fmla="*/ 9179475 w 12192000"/>
              <a:gd name="connsiteY16907" fmla="*/ 363775 h 1436337"/>
              <a:gd name="connsiteX16908" fmla="*/ 9170331 w 12192000"/>
              <a:gd name="connsiteY16908" fmla="*/ 367961 h 1436337"/>
              <a:gd name="connsiteX16909" fmla="*/ 9163625 w 12192000"/>
              <a:gd name="connsiteY16909" fmla="*/ 362013 h 1436337"/>
              <a:gd name="connsiteX16910" fmla="*/ 9172769 w 12192000"/>
              <a:gd name="connsiteY16910" fmla="*/ 357828 h 1436337"/>
              <a:gd name="connsiteX16911" fmla="*/ 7522268 w 12192000"/>
              <a:gd name="connsiteY16911" fmla="*/ 357828 h 1436337"/>
              <a:gd name="connsiteX16912" fmla="*/ 7528974 w 12192000"/>
              <a:gd name="connsiteY16912" fmla="*/ 363775 h 1436337"/>
              <a:gd name="connsiteX16913" fmla="*/ 7519830 w 12192000"/>
              <a:gd name="connsiteY16913" fmla="*/ 367961 h 1436337"/>
              <a:gd name="connsiteX16914" fmla="*/ 7513124 w 12192000"/>
              <a:gd name="connsiteY16914" fmla="*/ 362013 h 1436337"/>
              <a:gd name="connsiteX16915" fmla="*/ 7522268 w 12192000"/>
              <a:gd name="connsiteY16915" fmla="*/ 357828 h 1436337"/>
              <a:gd name="connsiteX16916" fmla="*/ 5743461 w 12192000"/>
              <a:gd name="connsiteY16916" fmla="*/ 357607 h 1436337"/>
              <a:gd name="connsiteX16917" fmla="*/ 5750471 w 12192000"/>
              <a:gd name="connsiteY16917" fmla="*/ 363996 h 1436337"/>
              <a:gd name="connsiteX16918" fmla="*/ 5741019 w 12192000"/>
              <a:gd name="connsiteY16918" fmla="*/ 368402 h 1436337"/>
              <a:gd name="connsiteX16919" fmla="*/ 5734009 w 12192000"/>
              <a:gd name="connsiteY16919" fmla="*/ 362013 h 1436337"/>
              <a:gd name="connsiteX16920" fmla="*/ 5743461 w 12192000"/>
              <a:gd name="connsiteY16920" fmla="*/ 357607 h 1436337"/>
              <a:gd name="connsiteX16921" fmla="*/ 9093826 w 12192000"/>
              <a:gd name="connsiteY16921" fmla="*/ 357387 h 1436337"/>
              <a:gd name="connsiteX16922" fmla="*/ 9100531 w 12192000"/>
              <a:gd name="connsiteY16922" fmla="*/ 363335 h 1436337"/>
              <a:gd name="connsiteX16923" fmla="*/ 9097445 w 12192000"/>
              <a:gd name="connsiteY16923" fmla="*/ 366667 h 1436337"/>
              <a:gd name="connsiteX16924" fmla="*/ 9094229 w 12192000"/>
              <a:gd name="connsiteY16924" fmla="*/ 367120 h 1436337"/>
              <a:gd name="connsiteX16925" fmla="*/ 9095349 w 12192000"/>
              <a:gd name="connsiteY16925" fmla="*/ 369723 h 1436337"/>
              <a:gd name="connsiteX16926" fmla="*/ 9084681 w 12192000"/>
              <a:gd name="connsiteY16926" fmla="*/ 374570 h 1436337"/>
              <a:gd name="connsiteX16927" fmla="*/ 9076452 w 12192000"/>
              <a:gd name="connsiteY16927" fmla="*/ 367521 h 1436337"/>
              <a:gd name="connsiteX16928" fmla="*/ 9080072 w 12192000"/>
              <a:gd name="connsiteY16928" fmla="*/ 363610 h 1436337"/>
              <a:gd name="connsiteX16929" fmla="*/ 9080098 w 12192000"/>
              <a:gd name="connsiteY16929" fmla="*/ 363607 h 1436337"/>
              <a:gd name="connsiteX16930" fmla="*/ 9079195 w 12192000"/>
              <a:gd name="connsiteY16930" fmla="*/ 361573 h 1436337"/>
              <a:gd name="connsiteX16931" fmla="*/ 9088035 w 12192000"/>
              <a:gd name="connsiteY16931" fmla="*/ 357608 h 1436337"/>
              <a:gd name="connsiteX16932" fmla="*/ 9089131 w 12192000"/>
              <a:gd name="connsiteY16932" fmla="*/ 358049 h 1436337"/>
              <a:gd name="connsiteX16933" fmla="*/ 3756404 w 12192000"/>
              <a:gd name="connsiteY16933" fmla="*/ 357167 h 1436337"/>
              <a:gd name="connsiteX16934" fmla="*/ 3763728 w 12192000"/>
              <a:gd name="connsiteY16934" fmla="*/ 363555 h 1436337"/>
              <a:gd name="connsiteX16935" fmla="*/ 3754271 w 12192000"/>
              <a:gd name="connsiteY16935" fmla="*/ 367962 h 1436337"/>
              <a:gd name="connsiteX16936" fmla="*/ 3746971 w 12192000"/>
              <a:gd name="connsiteY16936" fmla="*/ 361573 h 1436337"/>
              <a:gd name="connsiteX16937" fmla="*/ 3756404 w 12192000"/>
              <a:gd name="connsiteY16937" fmla="*/ 357167 h 1436337"/>
              <a:gd name="connsiteX16938" fmla="*/ 7286047 w 12192000"/>
              <a:gd name="connsiteY16938" fmla="*/ 356947 h 1436337"/>
              <a:gd name="connsiteX16939" fmla="*/ 7292753 w 12192000"/>
              <a:gd name="connsiteY16939" fmla="*/ 362895 h 1436337"/>
              <a:gd name="connsiteX16940" fmla="*/ 7283914 w 12192000"/>
              <a:gd name="connsiteY16940" fmla="*/ 367080 h 1436337"/>
              <a:gd name="connsiteX16941" fmla="*/ 7277208 w 12192000"/>
              <a:gd name="connsiteY16941" fmla="*/ 361132 h 1436337"/>
              <a:gd name="connsiteX16942" fmla="*/ 7286047 w 12192000"/>
              <a:gd name="connsiteY16942" fmla="*/ 356947 h 1436337"/>
              <a:gd name="connsiteX16943" fmla="*/ 3515560 w 12192000"/>
              <a:gd name="connsiteY16943" fmla="*/ 356286 h 1436337"/>
              <a:gd name="connsiteX16944" fmla="*/ 3523178 w 12192000"/>
              <a:gd name="connsiteY16944" fmla="*/ 362895 h 1436337"/>
              <a:gd name="connsiteX16945" fmla="*/ 3513115 w 12192000"/>
              <a:gd name="connsiteY16945" fmla="*/ 367521 h 1436337"/>
              <a:gd name="connsiteX16946" fmla="*/ 3505497 w 12192000"/>
              <a:gd name="connsiteY16946" fmla="*/ 360912 h 1436337"/>
              <a:gd name="connsiteX16947" fmla="*/ 3515560 w 12192000"/>
              <a:gd name="connsiteY16947" fmla="*/ 356286 h 1436337"/>
              <a:gd name="connsiteX16948" fmla="*/ 10989387 w 12192000"/>
              <a:gd name="connsiteY16948" fmla="*/ 355625 h 1436337"/>
              <a:gd name="connsiteX16949" fmla="*/ 10996703 w 12192000"/>
              <a:gd name="connsiteY16949" fmla="*/ 362013 h 1436337"/>
              <a:gd name="connsiteX16950" fmla="*/ 10986949 w 12192000"/>
              <a:gd name="connsiteY16950" fmla="*/ 366419 h 1436337"/>
              <a:gd name="connsiteX16951" fmla="*/ 10979634 w 12192000"/>
              <a:gd name="connsiteY16951" fmla="*/ 360031 h 1436337"/>
              <a:gd name="connsiteX16952" fmla="*/ 10989387 w 12192000"/>
              <a:gd name="connsiteY16952" fmla="*/ 355625 h 1436337"/>
              <a:gd name="connsiteX16953" fmla="*/ 9754636 w 12192000"/>
              <a:gd name="connsiteY16953" fmla="*/ 355625 h 1436337"/>
              <a:gd name="connsiteX16954" fmla="*/ 9762256 w 12192000"/>
              <a:gd name="connsiteY16954" fmla="*/ 362234 h 1436337"/>
              <a:gd name="connsiteX16955" fmla="*/ 9752198 w 12192000"/>
              <a:gd name="connsiteY16955" fmla="*/ 366860 h 1436337"/>
              <a:gd name="connsiteX16956" fmla="*/ 9744577 w 12192000"/>
              <a:gd name="connsiteY16956" fmla="*/ 360251 h 1436337"/>
              <a:gd name="connsiteX16957" fmla="*/ 9754636 w 12192000"/>
              <a:gd name="connsiteY16957" fmla="*/ 355625 h 1436337"/>
              <a:gd name="connsiteX16958" fmla="*/ 4654196 w 12192000"/>
              <a:gd name="connsiteY16958" fmla="*/ 355625 h 1436337"/>
              <a:gd name="connsiteX16959" fmla="*/ 4661514 w 12192000"/>
              <a:gd name="connsiteY16959" fmla="*/ 362013 h 1436337"/>
              <a:gd name="connsiteX16960" fmla="*/ 4652064 w 12192000"/>
              <a:gd name="connsiteY16960" fmla="*/ 366419 h 1436337"/>
              <a:gd name="connsiteX16961" fmla="*/ 4644747 w 12192000"/>
              <a:gd name="connsiteY16961" fmla="*/ 360031 h 1436337"/>
              <a:gd name="connsiteX16962" fmla="*/ 4654196 w 12192000"/>
              <a:gd name="connsiteY16962" fmla="*/ 355625 h 1436337"/>
              <a:gd name="connsiteX16963" fmla="*/ 2493774 w 12192000"/>
              <a:gd name="connsiteY16963" fmla="*/ 355184 h 1436337"/>
              <a:gd name="connsiteX16964" fmla="*/ 2502005 w 12192000"/>
              <a:gd name="connsiteY16964" fmla="*/ 362454 h 1436337"/>
              <a:gd name="connsiteX16965" fmla="*/ 2491031 w 12192000"/>
              <a:gd name="connsiteY16965" fmla="*/ 367521 h 1436337"/>
              <a:gd name="connsiteX16966" fmla="*/ 2482799 w 12192000"/>
              <a:gd name="connsiteY16966" fmla="*/ 360251 h 1436337"/>
              <a:gd name="connsiteX16967" fmla="*/ 2493774 w 12192000"/>
              <a:gd name="connsiteY16967" fmla="*/ 355184 h 1436337"/>
              <a:gd name="connsiteX16968" fmla="*/ 8371291 w 12192000"/>
              <a:gd name="connsiteY16968" fmla="*/ 355038 h 1436337"/>
              <a:gd name="connsiteX16969" fmla="*/ 8379067 w 12192000"/>
              <a:gd name="connsiteY16969" fmla="*/ 361738 h 1436337"/>
              <a:gd name="connsiteX16970" fmla="*/ 8368787 w 12192000"/>
              <a:gd name="connsiteY16970" fmla="*/ 366349 h 1436337"/>
              <a:gd name="connsiteX16971" fmla="*/ 8361010 w 12192000"/>
              <a:gd name="connsiteY16971" fmla="*/ 359649 h 1436337"/>
              <a:gd name="connsiteX16972" fmla="*/ 8371291 w 12192000"/>
              <a:gd name="connsiteY16972" fmla="*/ 355038 h 1436337"/>
              <a:gd name="connsiteX16973" fmla="*/ 1575841 w 12192000"/>
              <a:gd name="connsiteY16973" fmla="*/ 354303 h 1436337"/>
              <a:gd name="connsiteX16974" fmla="*/ 1583461 w 12192000"/>
              <a:gd name="connsiteY16974" fmla="*/ 361132 h 1436337"/>
              <a:gd name="connsiteX16975" fmla="*/ 1573099 w 12192000"/>
              <a:gd name="connsiteY16975" fmla="*/ 365758 h 1436337"/>
              <a:gd name="connsiteX16976" fmla="*/ 1565479 w 12192000"/>
              <a:gd name="connsiteY16976" fmla="*/ 358929 h 1436337"/>
              <a:gd name="connsiteX16977" fmla="*/ 1575841 w 12192000"/>
              <a:gd name="connsiteY16977" fmla="*/ 354303 h 1436337"/>
              <a:gd name="connsiteX16978" fmla="*/ 9887529 w 12192000"/>
              <a:gd name="connsiteY16978" fmla="*/ 354303 h 1436337"/>
              <a:gd name="connsiteX16979" fmla="*/ 9895149 w 12192000"/>
              <a:gd name="connsiteY16979" fmla="*/ 360912 h 1436337"/>
              <a:gd name="connsiteX16980" fmla="*/ 9885091 w 12192000"/>
              <a:gd name="connsiteY16980" fmla="*/ 365538 h 1436337"/>
              <a:gd name="connsiteX16981" fmla="*/ 9877471 w 12192000"/>
              <a:gd name="connsiteY16981" fmla="*/ 358929 h 1436337"/>
              <a:gd name="connsiteX16982" fmla="*/ 9887529 w 12192000"/>
              <a:gd name="connsiteY16982" fmla="*/ 354303 h 1436337"/>
              <a:gd name="connsiteX16983" fmla="*/ 6815128 w 12192000"/>
              <a:gd name="connsiteY16983" fmla="*/ 354083 h 1436337"/>
              <a:gd name="connsiteX16984" fmla="*/ 6822139 w 12192000"/>
              <a:gd name="connsiteY16984" fmla="*/ 360251 h 1436337"/>
              <a:gd name="connsiteX16985" fmla="*/ 6812995 w 12192000"/>
              <a:gd name="connsiteY16985" fmla="*/ 364436 h 1436337"/>
              <a:gd name="connsiteX16986" fmla="*/ 6805984 w 12192000"/>
              <a:gd name="connsiteY16986" fmla="*/ 358268 h 1436337"/>
              <a:gd name="connsiteX16987" fmla="*/ 6815128 w 12192000"/>
              <a:gd name="connsiteY16987" fmla="*/ 354083 h 1436337"/>
              <a:gd name="connsiteX16988" fmla="*/ 2088019 w 12192000"/>
              <a:gd name="connsiteY16988" fmla="*/ 353922 h 1436337"/>
              <a:gd name="connsiteX16989" fmla="*/ 2095494 w 12192000"/>
              <a:gd name="connsiteY16989" fmla="*/ 360586 h 1436337"/>
              <a:gd name="connsiteX16990" fmla="*/ 2085515 w 12192000"/>
              <a:gd name="connsiteY16990" fmla="*/ 365232 h 1436337"/>
              <a:gd name="connsiteX16991" fmla="*/ 2078039 w 12192000"/>
              <a:gd name="connsiteY16991" fmla="*/ 358568 h 1436337"/>
              <a:gd name="connsiteX16992" fmla="*/ 2088019 w 12192000"/>
              <a:gd name="connsiteY16992" fmla="*/ 353922 h 1436337"/>
              <a:gd name="connsiteX16993" fmla="*/ 3919820 w 12192000"/>
              <a:gd name="connsiteY16993" fmla="*/ 353862 h 1436337"/>
              <a:gd name="connsiteX16994" fmla="*/ 3927136 w 12192000"/>
              <a:gd name="connsiteY16994" fmla="*/ 360251 h 1436337"/>
              <a:gd name="connsiteX16995" fmla="*/ 3917683 w 12192000"/>
              <a:gd name="connsiteY16995" fmla="*/ 364657 h 1436337"/>
              <a:gd name="connsiteX16996" fmla="*/ 3910367 w 12192000"/>
              <a:gd name="connsiteY16996" fmla="*/ 358268 h 1436337"/>
              <a:gd name="connsiteX16997" fmla="*/ 3919820 w 12192000"/>
              <a:gd name="connsiteY16997" fmla="*/ 353862 h 1436337"/>
              <a:gd name="connsiteX16998" fmla="*/ 7363827 w 12192000"/>
              <a:gd name="connsiteY16998" fmla="*/ 353721 h 1436337"/>
              <a:gd name="connsiteX16999" fmla="*/ 7370544 w 12192000"/>
              <a:gd name="connsiteY16999" fmla="*/ 359630 h 1436337"/>
              <a:gd name="connsiteX17000" fmla="*/ 7361611 w 12192000"/>
              <a:gd name="connsiteY17000" fmla="*/ 363727 h 1436337"/>
              <a:gd name="connsiteX17001" fmla="*/ 7354894 w 12192000"/>
              <a:gd name="connsiteY17001" fmla="*/ 357818 h 1436337"/>
              <a:gd name="connsiteX17002" fmla="*/ 7363827 w 12192000"/>
              <a:gd name="connsiteY17002" fmla="*/ 353721 h 1436337"/>
              <a:gd name="connsiteX17003" fmla="*/ 10096014 w 12192000"/>
              <a:gd name="connsiteY17003" fmla="*/ 353422 h 1436337"/>
              <a:gd name="connsiteX17004" fmla="*/ 10103328 w 12192000"/>
              <a:gd name="connsiteY17004" fmla="*/ 359811 h 1436337"/>
              <a:gd name="connsiteX17005" fmla="*/ 10093880 w 12192000"/>
              <a:gd name="connsiteY17005" fmla="*/ 364216 h 1436337"/>
              <a:gd name="connsiteX17006" fmla="*/ 10086564 w 12192000"/>
              <a:gd name="connsiteY17006" fmla="*/ 357828 h 1436337"/>
              <a:gd name="connsiteX17007" fmla="*/ 10096014 w 12192000"/>
              <a:gd name="connsiteY17007" fmla="*/ 353422 h 1436337"/>
              <a:gd name="connsiteX17008" fmla="*/ 9659538 w 12192000"/>
              <a:gd name="connsiteY17008" fmla="*/ 353201 h 1436337"/>
              <a:gd name="connsiteX17009" fmla="*/ 9667462 w 12192000"/>
              <a:gd name="connsiteY17009" fmla="*/ 360031 h 1436337"/>
              <a:gd name="connsiteX17010" fmla="*/ 9657100 w 12192000"/>
              <a:gd name="connsiteY17010" fmla="*/ 364877 h 1436337"/>
              <a:gd name="connsiteX17011" fmla="*/ 9649174 w 12192000"/>
              <a:gd name="connsiteY17011" fmla="*/ 358048 h 1436337"/>
              <a:gd name="connsiteX17012" fmla="*/ 9659538 w 12192000"/>
              <a:gd name="connsiteY17012" fmla="*/ 353201 h 1436337"/>
              <a:gd name="connsiteX17013" fmla="*/ 9062127 w 12192000"/>
              <a:gd name="connsiteY17013" fmla="*/ 352981 h 1436337"/>
              <a:gd name="connsiteX17014" fmla="*/ 9068527 w 12192000"/>
              <a:gd name="connsiteY17014" fmla="*/ 358709 h 1436337"/>
              <a:gd name="connsiteX17015" fmla="*/ 9059993 w 12192000"/>
              <a:gd name="connsiteY17015" fmla="*/ 362674 h 1436337"/>
              <a:gd name="connsiteX17016" fmla="*/ 9053592 w 12192000"/>
              <a:gd name="connsiteY17016" fmla="*/ 356947 h 1436337"/>
              <a:gd name="connsiteX17017" fmla="*/ 9062127 w 12192000"/>
              <a:gd name="connsiteY17017" fmla="*/ 352981 h 1436337"/>
              <a:gd name="connsiteX17018" fmla="*/ 8988669 w 12192000"/>
              <a:gd name="connsiteY17018" fmla="*/ 352981 h 1436337"/>
              <a:gd name="connsiteX17019" fmla="*/ 8995374 w 12192000"/>
              <a:gd name="connsiteY17019" fmla="*/ 358929 h 1436337"/>
              <a:gd name="connsiteX17020" fmla="*/ 8992326 w 12192000"/>
              <a:gd name="connsiteY17020" fmla="*/ 362261 h 1436337"/>
              <a:gd name="connsiteX17021" fmla="*/ 8991011 w 12192000"/>
              <a:gd name="connsiteY17021" fmla="*/ 362455 h 1436337"/>
              <a:gd name="connsiteX17022" fmla="*/ 8990536 w 12192000"/>
              <a:gd name="connsiteY17022" fmla="*/ 362949 h 1436337"/>
              <a:gd name="connsiteX17023" fmla="*/ 8985012 w 12192000"/>
              <a:gd name="connsiteY17023" fmla="*/ 363776 h 1436337"/>
              <a:gd name="connsiteX17024" fmla="*/ 8978610 w 12192000"/>
              <a:gd name="connsiteY17024" fmla="*/ 358048 h 1436337"/>
              <a:gd name="connsiteX17025" fmla="*/ 8981506 w 12192000"/>
              <a:gd name="connsiteY17025" fmla="*/ 354744 h 1436337"/>
              <a:gd name="connsiteX17026" fmla="*/ 8982111 w 12192000"/>
              <a:gd name="connsiteY17026" fmla="*/ 354673 h 1436337"/>
              <a:gd name="connsiteX17027" fmla="*/ 8982877 w 12192000"/>
              <a:gd name="connsiteY17027" fmla="*/ 353835 h 1436337"/>
              <a:gd name="connsiteX17028" fmla="*/ 8988669 w 12192000"/>
              <a:gd name="connsiteY17028" fmla="*/ 352981 h 1436337"/>
              <a:gd name="connsiteX17029" fmla="*/ 2401419 w 12192000"/>
              <a:gd name="connsiteY17029" fmla="*/ 352981 h 1436337"/>
              <a:gd name="connsiteX17030" fmla="*/ 2409649 w 12192000"/>
              <a:gd name="connsiteY17030" fmla="*/ 360251 h 1436337"/>
              <a:gd name="connsiteX17031" fmla="*/ 2398679 w 12192000"/>
              <a:gd name="connsiteY17031" fmla="*/ 365318 h 1436337"/>
              <a:gd name="connsiteX17032" fmla="*/ 2390453 w 12192000"/>
              <a:gd name="connsiteY17032" fmla="*/ 358048 h 1436337"/>
              <a:gd name="connsiteX17033" fmla="*/ 2401419 w 12192000"/>
              <a:gd name="connsiteY17033" fmla="*/ 352981 h 1436337"/>
              <a:gd name="connsiteX17034" fmla="*/ 2755020 w 12192000"/>
              <a:gd name="connsiteY17034" fmla="*/ 352761 h 1436337"/>
              <a:gd name="connsiteX17035" fmla="*/ 2763250 w 12192000"/>
              <a:gd name="connsiteY17035" fmla="*/ 360031 h 1436337"/>
              <a:gd name="connsiteX17036" fmla="*/ 2752281 w 12192000"/>
              <a:gd name="connsiteY17036" fmla="*/ 365098 h 1436337"/>
              <a:gd name="connsiteX17037" fmla="*/ 2744047 w 12192000"/>
              <a:gd name="connsiteY17037" fmla="*/ 357828 h 1436337"/>
              <a:gd name="connsiteX17038" fmla="*/ 2755020 w 12192000"/>
              <a:gd name="connsiteY17038" fmla="*/ 352761 h 1436337"/>
              <a:gd name="connsiteX17039" fmla="*/ 1116369 w 12192000"/>
              <a:gd name="connsiteY17039" fmla="*/ 352541 h 1436337"/>
              <a:gd name="connsiteX17040" fmla="*/ 1123378 w 12192000"/>
              <a:gd name="connsiteY17040" fmla="*/ 358709 h 1436337"/>
              <a:gd name="connsiteX17041" fmla="*/ 1113930 w 12192000"/>
              <a:gd name="connsiteY17041" fmla="*/ 362894 h 1436337"/>
              <a:gd name="connsiteX17042" fmla="*/ 1106921 w 12192000"/>
              <a:gd name="connsiteY17042" fmla="*/ 356726 h 1436337"/>
              <a:gd name="connsiteX17043" fmla="*/ 1116369 w 12192000"/>
              <a:gd name="connsiteY17043" fmla="*/ 352541 h 1436337"/>
              <a:gd name="connsiteX17044" fmla="*/ 1049761 w 12192000"/>
              <a:gd name="connsiteY17044" fmla="*/ 352541 h 1436337"/>
              <a:gd name="connsiteX17045" fmla="*/ 1057685 w 12192000"/>
              <a:gd name="connsiteY17045" fmla="*/ 359370 h 1436337"/>
              <a:gd name="connsiteX17046" fmla="*/ 1047322 w 12192000"/>
              <a:gd name="connsiteY17046" fmla="*/ 364216 h 1436337"/>
              <a:gd name="connsiteX17047" fmla="*/ 1039398 w 12192000"/>
              <a:gd name="connsiteY17047" fmla="*/ 357387 h 1436337"/>
              <a:gd name="connsiteX17048" fmla="*/ 1049761 w 12192000"/>
              <a:gd name="connsiteY17048" fmla="*/ 352541 h 1436337"/>
              <a:gd name="connsiteX17049" fmla="*/ 4120069 w 12192000"/>
              <a:gd name="connsiteY17049" fmla="*/ 352320 h 1436337"/>
              <a:gd name="connsiteX17050" fmla="*/ 4127383 w 12192000"/>
              <a:gd name="connsiteY17050" fmla="*/ 358709 h 1436337"/>
              <a:gd name="connsiteX17051" fmla="*/ 4117625 w 12192000"/>
              <a:gd name="connsiteY17051" fmla="*/ 363115 h 1436337"/>
              <a:gd name="connsiteX17052" fmla="*/ 4110314 w 12192000"/>
              <a:gd name="connsiteY17052" fmla="*/ 356726 h 1436337"/>
              <a:gd name="connsiteX17053" fmla="*/ 4120069 w 12192000"/>
              <a:gd name="connsiteY17053" fmla="*/ 352320 h 1436337"/>
              <a:gd name="connsiteX17054" fmla="*/ 3806449 w 12192000"/>
              <a:gd name="connsiteY17054" fmla="*/ 352320 h 1436337"/>
              <a:gd name="connsiteX17055" fmla="*/ 3813471 w 12192000"/>
              <a:gd name="connsiteY17055" fmla="*/ 358488 h 1436337"/>
              <a:gd name="connsiteX17056" fmla="*/ 3804012 w 12192000"/>
              <a:gd name="connsiteY17056" fmla="*/ 362895 h 1436337"/>
              <a:gd name="connsiteX17057" fmla="*/ 3796998 w 12192000"/>
              <a:gd name="connsiteY17057" fmla="*/ 356726 h 1436337"/>
              <a:gd name="connsiteX17058" fmla="*/ 3806449 w 12192000"/>
              <a:gd name="connsiteY17058" fmla="*/ 352320 h 1436337"/>
              <a:gd name="connsiteX17059" fmla="*/ 9223061 w 12192000"/>
              <a:gd name="connsiteY17059" fmla="*/ 352100 h 1436337"/>
              <a:gd name="connsiteX17060" fmla="*/ 9229767 w 12192000"/>
              <a:gd name="connsiteY17060" fmla="*/ 358048 h 1436337"/>
              <a:gd name="connsiteX17061" fmla="*/ 9220928 w 12192000"/>
              <a:gd name="connsiteY17061" fmla="*/ 362234 h 1436337"/>
              <a:gd name="connsiteX17062" fmla="*/ 9214222 w 12192000"/>
              <a:gd name="connsiteY17062" fmla="*/ 356285 h 1436337"/>
              <a:gd name="connsiteX17063" fmla="*/ 9223061 w 12192000"/>
              <a:gd name="connsiteY17063" fmla="*/ 352100 h 1436337"/>
              <a:gd name="connsiteX17064" fmla="*/ 4368517 w 12192000"/>
              <a:gd name="connsiteY17064" fmla="*/ 352100 h 1436337"/>
              <a:gd name="connsiteX17065" fmla="*/ 4375830 w 12192000"/>
              <a:gd name="connsiteY17065" fmla="*/ 358489 h 1436337"/>
              <a:gd name="connsiteX17066" fmla="*/ 4366076 w 12192000"/>
              <a:gd name="connsiteY17066" fmla="*/ 362895 h 1436337"/>
              <a:gd name="connsiteX17067" fmla="*/ 4358758 w 12192000"/>
              <a:gd name="connsiteY17067" fmla="*/ 356506 h 1436337"/>
              <a:gd name="connsiteX17068" fmla="*/ 4368517 w 12192000"/>
              <a:gd name="connsiteY17068" fmla="*/ 352100 h 1436337"/>
              <a:gd name="connsiteX17069" fmla="*/ 9313893 w 12192000"/>
              <a:gd name="connsiteY17069" fmla="*/ 351880 h 1436337"/>
              <a:gd name="connsiteX17070" fmla="*/ 9322122 w 12192000"/>
              <a:gd name="connsiteY17070" fmla="*/ 359150 h 1436337"/>
              <a:gd name="connsiteX17071" fmla="*/ 9311149 w 12192000"/>
              <a:gd name="connsiteY17071" fmla="*/ 364216 h 1436337"/>
              <a:gd name="connsiteX17072" fmla="*/ 9302920 w 12192000"/>
              <a:gd name="connsiteY17072" fmla="*/ 356947 h 1436337"/>
              <a:gd name="connsiteX17073" fmla="*/ 9313893 w 12192000"/>
              <a:gd name="connsiteY17073" fmla="*/ 351880 h 1436337"/>
              <a:gd name="connsiteX17074" fmla="*/ 7210151 w 12192000"/>
              <a:gd name="connsiteY17074" fmla="*/ 351660 h 1436337"/>
              <a:gd name="connsiteX17075" fmla="*/ 7216856 w 12192000"/>
              <a:gd name="connsiteY17075" fmla="*/ 357608 h 1436337"/>
              <a:gd name="connsiteX17076" fmla="*/ 7208018 w 12192000"/>
              <a:gd name="connsiteY17076" fmla="*/ 361793 h 1436337"/>
              <a:gd name="connsiteX17077" fmla="*/ 7201312 w 12192000"/>
              <a:gd name="connsiteY17077" fmla="*/ 355845 h 1436337"/>
              <a:gd name="connsiteX17078" fmla="*/ 7210151 w 12192000"/>
              <a:gd name="connsiteY17078" fmla="*/ 351660 h 1436337"/>
              <a:gd name="connsiteX17079" fmla="*/ 5844030 w 12192000"/>
              <a:gd name="connsiteY17079" fmla="*/ 351439 h 1436337"/>
              <a:gd name="connsiteX17080" fmla="*/ 5851041 w 12192000"/>
              <a:gd name="connsiteY17080" fmla="*/ 357608 h 1436337"/>
              <a:gd name="connsiteX17081" fmla="*/ 5841593 w 12192000"/>
              <a:gd name="connsiteY17081" fmla="*/ 362014 h 1436337"/>
              <a:gd name="connsiteX17082" fmla="*/ 5834581 w 12192000"/>
              <a:gd name="connsiteY17082" fmla="*/ 355845 h 1436337"/>
              <a:gd name="connsiteX17083" fmla="*/ 5844030 w 12192000"/>
              <a:gd name="connsiteY17083" fmla="*/ 351439 h 1436337"/>
              <a:gd name="connsiteX17084" fmla="*/ 3571684 w 12192000"/>
              <a:gd name="connsiteY17084" fmla="*/ 351439 h 1436337"/>
              <a:gd name="connsiteX17085" fmla="*/ 3578997 w 12192000"/>
              <a:gd name="connsiteY17085" fmla="*/ 358048 h 1436337"/>
              <a:gd name="connsiteX17086" fmla="*/ 3569251 w 12192000"/>
              <a:gd name="connsiteY17086" fmla="*/ 362674 h 1436337"/>
              <a:gd name="connsiteX17087" fmla="*/ 3561931 w 12192000"/>
              <a:gd name="connsiteY17087" fmla="*/ 356065 h 1436337"/>
              <a:gd name="connsiteX17088" fmla="*/ 3571684 w 12192000"/>
              <a:gd name="connsiteY17088" fmla="*/ 351439 h 1436337"/>
              <a:gd name="connsiteX17089" fmla="*/ 10134980 w 12192000"/>
              <a:gd name="connsiteY17089" fmla="*/ 350785 h 1436337"/>
              <a:gd name="connsiteX17090" fmla="*/ 10141949 w 12192000"/>
              <a:gd name="connsiteY17090" fmla="*/ 356946 h 1436337"/>
              <a:gd name="connsiteX17091" fmla="*/ 10132665 w 12192000"/>
              <a:gd name="connsiteY17091" fmla="*/ 361226 h 1436337"/>
              <a:gd name="connsiteX17092" fmla="*/ 10125696 w 12192000"/>
              <a:gd name="connsiteY17092" fmla="*/ 355065 h 1436337"/>
              <a:gd name="connsiteX17093" fmla="*/ 10134980 w 12192000"/>
              <a:gd name="connsiteY17093" fmla="*/ 350785 h 1436337"/>
              <a:gd name="connsiteX17094" fmla="*/ 914511 w 12192000"/>
              <a:gd name="connsiteY17094" fmla="*/ 350778 h 1436337"/>
              <a:gd name="connsiteX17095" fmla="*/ 921825 w 12192000"/>
              <a:gd name="connsiteY17095" fmla="*/ 357387 h 1436337"/>
              <a:gd name="connsiteX17096" fmla="*/ 919498 w 12192000"/>
              <a:gd name="connsiteY17096" fmla="*/ 359801 h 1436337"/>
              <a:gd name="connsiteX17097" fmla="*/ 924592 w 12192000"/>
              <a:gd name="connsiteY17097" fmla="*/ 359149 h 1436337"/>
              <a:gd name="connsiteX17098" fmla="*/ 931907 w 12192000"/>
              <a:gd name="connsiteY17098" fmla="*/ 365538 h 1436337"/>
              <a:gd name="connsiteX17099" fmla="*/ 922155 w 12192000"/>
              <a:gd name="connsiteY17099" fmla="*/ 369944 h 1436337"/>
              <a:gd name="connsiteX17100" fmla="*/ 914839 w 12192000"/>
              <a:gd name="connsiteY17100" fmla="*/ 363555 h 1436337"/>
              <a:gd name="connsiteX17101" fmla="*/ 917115 w 12192000"/>
              <a:gd name="connsiteY17101" fmla="*/ 361213 h 1436337"/>
              <a:gd name="connsiteX17102" fmla="*/ 912072 w 12192000"/>
              <a:gd name="connsiteY17102" fmla="*/ 362013 h 1436337"/>
              <a:gd name="connsiteX17103" fmla="*/ 908920 w 12192000"/>
              <a:gd name="connsiteY17103" fmla="*/ 360717 h 1436337"/>
              <a:gd name="connsiteX17104" fmla="*/ 909001 w 12192000"/>
              <a:gd name="connsiteY17104" fmla="*/ 360912 h 1436337"/>
              <a:gd name="connsiteX17105" fmla="*/ 898943 w 12192000"/>
              <a:gd name="connsiteY17105" fmla="*/ 365538 h 1436337"/>
              <a:gd name="connsiteX17106" fmla="*/ 891323 w 12192000"/>
              <a:gd name="connsiteY17106" fmla="*/ 358929 h 1436337"/>
              <a:gd name="connsiteX17107" fmla="*/ 901381 w 12192000"/>
              <a:gd name="connsiteY17107" fmla="*/ 354303 h 1436337"/>
              <a:gd name="connsiteX17108" fmla="*/ 904872 w 12192000"/>
              <a:gd name="connsiteY17108" fmla="*/ 355729 h 1436337"/>
              <a:gd name="connsiteX17109" fmla="*/ 904757 w 12192000"/>
              <a:gd name="connsiteY17109" fmla="*/ 355405 h 1436337"/>
              <a:gd name="connsiteX17110" fmla="*/ 914511 w 12192000"/>
              <a:gd name="connsiteY17110" fmla="*/ 350778 h 1436337"/>
              <a:gd name="connsiteX17111" fmla="*/ 10287734 w 12192000"/>
              <a:gd name="connsiteY17111" fmla="*/ 350118 h 1436337"/>
              <a:gd name="connsiteX17112" fmla="*/ 10294745 w 12192000"/>
              <a:gd name="connsiteY17112" fmla="*/ 356065 h 1436337"/>
              <a:gd name="connsiteX17113" fmla="*/ 10285600 w 12192000"/>
              <a:gd name="connsiteY17113" fmla="*/ 360251 h 1436337"/>
              <a:gd name="connsiteX17114" fmla="*/ 10278590 w 12192000"/>
              <a:gd name="connsiteY17114" fmla="*/ 354303 h 1436337"/>
              <a:gd name="connsiteX17115" fmla="*/ 10287734 w 12192000"/>
              <a:gd name="connsiteY17115" fmla="*/ 350118 h 1436337"/>
              <a:gd name="connsiteX17116" fmla="*/ 7056532 w 12192000"/>
              <a:gd name="connsiteY17116" fmla="*/ 350118 h 1436337"/>
              <a:gd name="connsiteX17117" fmla="*/ 7063237 w 12192000"/>
              <a:gd name="connsiteY17117" fmla="*/ 356065 h 1436337"/>
              <a:gd name="connsiteX17118" fmla="*/ 7054093 w 12192000"/>
              <a:gd name="connsiteY17118" fmla="*/ 360251 h 1436337"/>
              <a:gd name="connsiteX17119" fmla="*/ 7047387 w 12192000"/>
              <a:gd name="connsiteY17119" fmla="*/ 354303 h 1436337"/>
              <a:gd name="connsiteX17120" fmla="*/ 7056532 w 12192000"/>
              <a:gd name="connsiteY17120" fmla="*/ 350118 h 1436337"/>
              <a:gd name="connsiteX17121" fmla="*/ 5663590 w 12192000"/>
              <a:gd name="connsiteY17121" fmla="*/ 350117 h 1436337"/>
              <a:gd name="connsiteX17122" fmla="*/ 5670602 w 12192000"/>
              <a:gd name="connsiteY17122" fmla="*/ 356506 h 1436337"/>
              <a:gd name="connsiteX17123" fmla="*/ 5661152 w 12192000"/>
              <a:gd name="connsiteY17123" fmla="*/ 360912 h 1436337"/>
              <a:gd name="connsiteX17124" fmla="*/ 5654142 w 12192000"/>
              <a:gd name="connsiteY17124" fmla="*/ 354523 h 1436337"/>
              <a:gd name="connsiteX17125" fmla="*/ 5663590 w 12192000"/>
              <a:gd name="connsiteY17125" fmla="*/ 350117 h 1436337"/>
              <a:gd name="connsiteX17126" fmla="*/ 10765054 w 12192000"/>
              <a:gd name="connsiteY17126" fmla="*/ 349897 h 1436337"/>
              <a:gd name="connsiteX17127" fmla="*/ 10772369 w 12192000"/>
              <a:gd name="connsiteY17127" fmla="*/ 356286 h 1436337"/>
              <a:gd name="connsiteX17128" fmla="*/ 10762920 w 12192000"/>
              <a:gd name="connsiteY17128" fmla="*/ 360692 h 1436337"/>
              <a:gd name="connsiteX17129" fmla="*/ 10755605 w 12192000"/>
              <a:gd name="connsiteY17129" fmla="*/ 354303 h 1436337"/>
              <a:gd name="connsiteX17130" fmla="*/ 10765054 w 12192000"/>
              <a:gd name="connsiteY17130" fmla="*/ 349897 h 1436337"/>
              <a:gd name="connsiteX17131" fmla="*/ 8938072 w 12192000"/>
              <a:gd name="connsiteY17131" fmla="*/ 349677 h 1436337"/>
              <a:gd name="connsiteX17132" fmla="*/ 8944778 w 12192000"/>
              <a:gd name="connsiteY17132" fmla="*/ 355405 h 1436337"/>
              <a:gd name="connsiteX17133" fmla="*/ 8935939 w 12192000"/>
              <a:gd name="connsiteY17133" fmla="*/ 359370 h 1436337"/>
              <a:gd name="connsiteX17134" fmla="*/ 8929233 w 12192000"/>
              <a:gd name="connsiteY17134" fmla="*/ 353642 h 1436337"/>
              <a:gd name="connsiteX17135" fmla="*/ 8938072 w 12192000"/>
              <a:gd name="connsiteY17135" fmla="*/ 349677 h 1436337"/>
              <a:gd name="connsiteX17136" fmla="*/ 9253846 w 12192000"/>
              <a:gd name="connsiteY17136" fmla="*/ 349677 h 1436337"/>
              <a:gd name="connsiteX17137" fmla="*/ 9260552 w 12192000"/>
              <a:gd name="connsiteY17137" fmla="*/ 355625 h 1436337"/>
              <a:gd name="connsiteX17138" fmla="*/ 9251408 w 12192000"/>
              <a:gd name="connsiteY17138" fmla="*/ 359810 h 1436337"/>
              <a:gd name="connsiteX17139" fmla="*/ 9244703 w 12192000"/>
              <a:gd name="connsiteY17139" fmla="*/ 353862 h 1436337"/>
              <a:gd name="connsiteX17140" fmla="*/ 9253846 w 12192000"/>
              <a:gd name="connsiteY17140" fmla="*/ 349677 h 1436337"/>
              <a:gd name="connsiteX17141" fmla="*/ 9204469 w 12192000"/>
              <a:gd name="connsiteY17141" fmla="*/ 349677 h 1436337"/>
              <a:gd name="connsiteX17142" fmla="*/ 9211480 w 12192000"/>
              <a:gd name="connsiteY17142" fmla="*/ 355845 h 1436337"/>
              <a:gd name="connsiteX17143" fmla="*/ 9202336 w 12192000"/>
              <a:gd name="connsiteY17143" fmla="*/ 360031 h 1436337"/>
              <a:gd name="connsiteX17144" fmla="*/ 9199041 w 12192000"/>
              <a:gd name="connsiteY17144" fmla="*/ 358715 h 1436337"/>
              <a:gd name="connsiteX17145" fmla="*/ 9197458 w 12192000"/>
              <a:gd name="connsiteY17145" fmla="*/ 360389 h 1436337"/>
              <a:gd name="connsiteX17146" fmla="*/ 9191667 w 12192000"/>
              <a:gd name="connsiteY17146" fmla="*/ 361132 h 1436337"/>
              <a:gd name="connsiteX17147" fmla="*/ 9184961 w 12192000"/>
              <a:gd name="connsiteY17147" fmla="*/ 355184 h 1436337"/>
              <a:gd name="connsiteX17148" fmla="*/ 9193801 w 12192000"/>
              <a:gd name="connsiteY17148" fmla="*/ 351219 h 1436337"/>
              <a:gd name="connsiteX17149" fmla="*/ 9196702 w 12192000"/>
              <a:gd name="connsiteY17149" fmla="*/ 352375 h 1436337"/>
              <a:gd name="connsiteX17150" fmla="*/ 9198411 w 12192000"/>
              <a:gd name="connsiteY17150" fmla="*/ 350531 h 1436337"/>
              <a:gd name="connsiteX17151" fmla="*/ 9204469 w 12192000"/>
              <a:gd name="connsiteY17151" fmla="*/ 349677 h 1436337"/>
              <a:gd name="connsiteX17152" fmla="*/ 3625292 w 12192000"/>
              <a:gd name="connsiteY17152" fmla="*/ 349457 h 1436337"/>
              <a:gd name="connsiteX17153" fmla="*/ 3632620 w 12192000"/>
              <a:gd name="connsiteY17153" fmla="*/ 355845 h 1436337"/>
              <a:gd name="connsiteX17154" fmla="*/ 3622855 w 12192000"/>
              <a:gd name="connsiteY17154" fmla="*/ 360251 h 1436337"/>
              <a:gd name="connsiteX17155" fmla="*/ 3615546 w 12192000"/>
              <a:gd name="connsiteY17155" fmla="*/ 353863 h 1436337"/>
              <a:gd name="connsiteX17156" fmla="*/ 3625292 w 12192000"/>
              <a:gd name="connsiteY17156" fmla="*/ 349457 h 1436337"/>
              <a:gd name="connsiteX17157" fmla="*/ 4933785 w 12192000"/>
              <a:gd name="connsiteY17157" fmla="*/ 349236 h 1436337"/>
              <a:gd name="connsiteX17158" fmla="*/ 4940795 w 12192000"/>
              <a:gd name="connsiteY17158" fmla="*/ 355404 h 1436337"/>
              <a:gd name="connsiteX17159" fmla="*/ 4931344 w 12192000"/>
              <a:gd name="connsiteY17159" fmla="*/ 359810 h 1436337"/>
              <a:gd name="connsiteX17160" fmla="*/ 4924331 w 12192000"/>
              <a:gd name="connsiteY17160" fmla="*/ 353642 h 1436337"/>
              <a:gd name="connsiteX17161" fmla="*/ 4933785 w 12192000"/>
              <a:gd name="connsiteY17161" fmla="*/ 349236 h 1436337"/>
              <a:gd name="connsiteX17162" fmla="*/ 8178811 w 12192000"/>
              <a:gd name="connsiteY17162" fmla="*/ 349016 h 1436337"/>
              <a:gd name="connsiteX17163" fmla="*/ 8186431 w 12192000"/>
              <a:gd name="connsiteY17163" fmla="*/ 355625 h 1436337"/>
              <a:gd name="connsiteX17164" fmla="*/ 8176373 w 12192000"/>
              <a:gd name="connsiteY17164" fmla="*/ 360251 h 1436337"/>
              <a:gd name="connsiteX17165" fmla="*/ 8168753 w 12192000"/>
              <a:gd name="connsiteY17165" fmla="*/ 353642 h 1436337"/>
              <a:gd name="connsiteX17166" fmla="*/ 8178811 w 12192000"/>
              <a:gd name="connsiteY17166" fmla="*/ 349016 h 1436337"/>
              <a:gd name="connsiteX17167" fmla="*/ 3887228 w 12192000"/>
              <a:gd name="connsiteY17167" fmla="*/ 349016 h 1436337"/>
              <a:gd name="connsiteX17168" fmla="*/ 3894243 w 12192000"/>
              <a:gd name="connsiteY17168" fmla="*/ 355184 h 1436337"/>
              <a:gd name="connsiteX17169" fmla="*/ 3884792 w 12192000"/>
              <a:gd name="connsiteY17169" fmla="*/ 359590 h 1436337"/>
              <a:gd name="connsiteX17170" fmla="*/ 3877776 w 12192000"/>
              <a:gd name="connsiteY17170" fmla="*/ 353422 h 1436337"/>
              <a:gd name="connsiteX17171" fmla="*/ 3887228 w 12192000"/>
              <a:gd name="connsiteY17171" fmla="*/ 349016 h 1436337"/>
              <a:gd name="connsiteX17172" fmla="*/ 3677179 w 12192000"/>
              <a:gd name="connsiteY17172" fmla="*/ 349016 h 1436337"/>
              <a:gd name="connsiteX17173" fmla="*/ 3684498 w 12192000"/>
              <a:gd name="connsiteY17173" fmla="*/ 355405 h 1436337"/>
              <a:gd name="connsiteX17174" fmla="*/ 3675041 w 12192000"/>
              <a:gd name="connsiteY17174" fmla="*/ 359811 h 1436337"/>
              <a:gd name="connsiteX17175" fmla="*/ 3667728 w 12192000"/>
              <a:gd name="connsiteY17175" fmla="*/ 353422 h 1436337"/>
              <a:gd name="connsiteX17176" fmla="*/ 3677179 w 12192000"/>
              <a:gd name="connsiteY17176" fmla="*/ 349016 h 1436337"/>
              <a:gd name="connsiteX17177" fmla="*/ 11370389 w 12192000"/>
              <a:gd name="connsiteY17177" fmla="*/ 348796 h 1436337"/>
              <a:gd name="connsiteX17178" fmla="*/ 11377096 w 12192000"/>
              <a:gd name="connsiteY17178" fmla="*/ 354744 h 1436337"/>
              <a:gd name="connsiteX17179" fmla="*/ 11368256 w 12192000"/>
              <a:gd name="connsiteY17179" fmla="*/ 358929 h 1436337"/>
              <a:gd name="connsiteX17180" fmla="*/ 11361550 w 12192000"/>
              <a:gd name="connsiteY17180" fmla="*/ 352981 h 1436337"/>
              <a:gd name="connsiteX17181" fmla="*/ 11370389 w 12192000"/>
              <a:gd name="connsiteY17181" fmla="*/ 348796 h 1436337"/>
              <a:gd name="connsiteX17182" fmla="*/ 7688995 w 12192000"/>
              <a:gd name="connsiteY17182" fmla="*/ 348355 h 1436337"/>
              <a:gd name="connsiteX17183" fmla="*/ 7696005 w 12192000"/>
              <a:gd name="connsiteY17183" fmla="*/ 354524 h 1436337"/>
              <a:gd name="connsiteX17184" fmla="*/ 7686861 w 12192000"/>
              <a:gd name="connsiteY17184" fmla="*/ 358709 h 1436337"/>
              <a:gd name="connsiteX17185" fmla="*/ 7679851 w 12192000"/>
              <a:gd name="connsiteY17185" fmla="*/ 352541 h 1436337"/>
              <a:gd name="connsiteX17186" fmla="*/ 7688995 w 12192000"/>
              <a:gd name="connsiteY17186" fmla="*/ 348355 h 1436337"/>
              <a:gd name="connsiteX17187" fmla="*/ 10172214 w 12192000"/>
              <a:gd name="connsiteY17187" fmla="*/ 348355 h 1436337"/>
              <a:gd name="connsiteX17188" fmla="*/ 10179225 w 12192000"/>
              <a:gd name="connsiteY17188" fmla="*/ 354523 h 1436337"/>
              <a:gd name="connsiteX17189" fmla="*/ 10170081 w 12192000"/>
              <a:gd name="connsiteY17189" fmla="*/ 358709 h 1436337"/>
              <a:gd name="connsiteX17190" fmla="*/ 10163071 w 12192000"/>
              <a:gd name="connsiteY17190" fmla="*/ 352541 h 1436337"/>
              <a:gd name="connsiteX17191" fmla="*/ 10172214 w 12192000"/>
              <a:gd name="connsiteY17191" fmla="*/ 348355 h 1436337"/>
              <a:gd name="connsiteX17192" fmla="*/ 5014873 w 12192000"/>
              <a:gd name="connsiteY17192" fmla="*/ 348355 h 1436337"/>
              <a:gd name="connsiteX17193" fmla="*/ 5021886 w 12192000"/>
              <a:gd name="connsiteY17193" fmla="*/ 354523 h 1436337"/>
              <a:gd name="connsiteX17194" fmla="*/ 5012436 w 12192000"/>
              <a:gd name="connsiteY17194" fmla="*/ 358929 h 1436337"/>
              <a:gd name="connsiteX17195" fmla="*/ 5005424 w 12192000"/>
              <a:gd name="connsiteY17195" fmla="*/ 352761 h 1436337"/>
              <a:gd name="connsiteX17196" fmla="*/ 5014873 w 12192000"/>
              <a:gd name="connsiteY17196" fmla="*/ 348355 h 1436337"/>
              <a:gd name="connsiteX17197" fmla="*/ 11041813 w 12192000"/>
              <a:gd name="connsiteY17197" fmla="*/ 348135 h 1436337"/>
              <a:gd name="connsiteX17198" fmla="*/ 11047262 w 12192000"/>
              <a:gd name="connsiteY17198" fmla="*/ 350310 h 1436337"/>
              <a:gd name="connsiteX17199" fmla="*/ 11048439 w 12192000"/>
              <a:gd name="connsiteY17199" fmla="*/ 353321 h 1436337"/>
              <a:gd name="connsiteX17200" fmla="*/ 11050464 w 12192000"/>
              <a:gd name="connsiteY17200" fmla="*/ 351166 h 1436337"/>
              <a:gd name="connsiteX17201" fmla="*/ 11056321 w 12192000"/>
              <a:gd name="connsiteY17201" fmla="*/ 350341 h 1436337"/>
              <a:gd name="connsiteX17202" fmla="*/ 11063039 w 12192000"/>
              <a:gd name="connsiteY17202" fmla="*/ 356249 h 1436337"/>
              <a:gd name="connsiteX17203" fmla="*/ 11054106 w 12192000"/>
              <a:gd name="connsiteY17203" fmla="*/ 360347 h 1436337"/>
              <a:gd name="connsiteX17204" fmla="*/ 11048897 w 12192000"/>
              <a:gd name="connsiteY17204" fmla="*/ 358242 h 1436337"/>
              <a:gd name="connsiteX17205" fmla="*/ 11047776 w 12192000"/>
              <a:gd name="connsiteY17205" fmla="*/ 355416 h 1436337"/>
              <a:gd name="connsiteX17206" fmla="*/ 11045585 w 12192000"/>
              <a:gd name="connsiteY17206" fmla="*/ 357745 h 1436337"/>
              <a:gd name="connsiteX17207" fmla="*/ 11039375 w 12192000"/>
              <a:gd name="connsiteY17207" fmla="*/ 358709 h 1436337"/>
              <a:gd name="connsiteX17208" fmla="*/ 11039300 w 12192000"/>
              <a:gd name="connsiteY17208" fmla="*/ 358679 h 1436337"/>
              <a:gd name="connsiteX17209" fmla="*/ 11036594 w 12192000"/>
              <a:gd name="connsiteY17209" fmla="*/ 361601 h 1436337"/>
              <a:gd name="connsiteX17210" fmla="*/ 11030536 w 12192000"/>
              <a:gd name="connsiteY17210" fmla="*/ 362454 h 1436337"/>
              <a:gd name="connsiteX17211" fmla="*/ 11023831 w 12192000"/>
              <a:gd name="connsiteY17211" fmla="*/ 356506 h 1436337"/>
              <a:gd name="connsiteX17212" fmla="*/ 11026916 w 12192000"/>
              <a:gd name="connsiteY17212" fmla="*/ 353257 h 1436337"/>
              <a:gd name="connsiteX17213" fmla="*/ 11032503 w 12192000"/>
              <a:gd name="connsiteY17213" fmla="*/ 352393 h 1436337"/>
              <a:gd name="connsiteX17214" fmla="*/ 11035603 w 12192000"/>
              <a:gd name="connsiteY17214" fmla="*/ 349099 h 1436337"/>
              <a:gd name="connsiteX17215" fmla="*/ 11041813 w 12192000"/>
              <a:gd name="connsiteY17215" fmla="*/ 348135 h 1436337"/>
              <a:gd name="connsiteX17216" fmla="*/ 9166283 w 12192000"/>
              <a:gd name="connsiteY17216" fmla="*/ 347990 h 1436337"/>
              <a:gd name="connsiteX17217" fmla="*/ 9172699 w 12192000"/>
              <a:gd name="connsiteY17217" fmla="*/ 353864 h 1436337"/>
              <a:gd name="connsiteX17218" fmla="*/ 9164068 w 12192000"/>
              <a:gd name="connsiteY17218" fmla="*/ 357996 h 1436337"/>
              <a:gd name="connsiteX17219" fmla="*/ 9157651 w 12192000"/>
              <a:gd name="connsiteY17219" fmla="*/ 352123 h 1436337"/>
              <a:gd name="connsiteX17220" fmla="*/ 9166283 w 12192000"/>
              <a:gd name="connsiteY17220" fmla="*/ 347990 h 1436337"/>
              <a:gd name="connsiteX17221" fmla="*/ 7977642 w 12192000"/>
              <a:gd name="connsiteY17221" fmla="*/ 347914 h 1436337"/>
              <a:gd name="connsiteX17222" fmla="*/ 7984957 w 12192000"/>
              <a:gd name="connsiteY17222" fmla="*/ 354303 h 1436337"/>
              <a:gd name="connsiteX17223" fmla="*/ 7975204 w 12192000"/>
              <a:gd name="connsiteY17223" fmla="*/ 358709 h 1436337"/>
              <a:gd name="connsiteX17224" fmla="*/ 7967888 w 12192000"/>
              <a:gd name="connsiteY17224" fmla="*/ 352320 h 1436337"/>
              <a:gd name="connsiteX17225" fmla="*/ 7977642 w 12192000"/>
              <a:gd name="connsiteY17225" fmla="*/ 347914 h 1436337"/>
              <a:gd name="connsiteX17226" fmla="*/ 3727513 w 12192000"/>
              <a:gd name="connsiteY17226" fmla="*/ 347914 h 1436337"/>
              <a:gd name="connsiteX17227" fmla="*/ 3734514 w 12192000"/>
              <a:gd name="connsiteY17227" fmla="*/ 354083 h 1436337"/>
              <a:gd name="connsiteX17228" fmla="*/ 3725062 w 12192000"/>
              <a:gd name="connsiteY17228" fmla="*/ 358488 h 1436337"/>
              <a:gd name="connsiteX17229" fmla="*/ 3718052 w 12192000"/>
              <a:gd name="connsiteY17229" fmla="*/ 352320 h 1436337"/>
              <a:gd name="connsiteX17230" fmla="*/ 3727513 w 12192000"/>
              <a:gd name="connsiteY17230" fmla="*/ 347914 h 1436337"/>
              <a:gd name="connsiteX17231" fmla="*/ 975724 w 12192000"/>
              <a:gd name="connsiteY17231" fmla="*/ 347914 h 1436337"/>
              <a:gd name="connsiteX17232" fmla="*/ 983343 w 12192000"/>
              <a:gd name="connsiteY17232" fmla="*/ 354744 h 1436337"/>
              <a:gd name="connsiteX17233" fmla="*/ 972980 w 12192000"/>
              <a:gd name="connsiteY17233" fmla="*/ 359370 h 1436337"/>
              <a:gd name="connsiteX17234" fmla="*/ 965361 w 12192000"/>
              <a:gd name="connsiteY17234" fmla="*/ 352541 h 1436337"/>
              <a:gd name="connsiteX17235" fmla="*/ 975724 w 12192000"/>
              <a:gd name="connsiteY17235" fmla="*/ 347914 h 1436337"/>
              <a:gd name="connsiteX17236" fmla="*/ 10629592 w 12192000"/>
              <a:gd name="connsiteY17236" fmla="*/ 347703 h 1436337"/>
              <a:gd name="connsiteX17237" fmla="*/ 10636562 w 12192000"/>
              <a:gd name="connsiteY17237" fmla="*/ 353863 h 1436337"/>
              <a:gd name="connsiteX17238" fmla="*/ 10627281 w 12192000"/>
              <a:gd name="connsiteY17238" fmla="*/ 358143 h 1436337"/>
              <a:gd name="connsiteX17239" fmla="*/ 10620310 w 12192000"/>
              <a:gd name="connsiteY17239" fmla="*/ 351983 h 1436337"/>
              <a:gd name="connsiteX17240" fmla="*/ 10629592 w 12192000"/>
              <a:gd name="connsiteY17240" fmla="*/ 347703 h 1436337"/>
              <a:gd name="connsiteX17241" fmla="*/ 10496828 w 12192000"/>
              <a:gd name="connsiteY17241" fmla="*/ 347694 h 1436337"/>
              <a:gd name="connsiteX17242" fmla="*/ 10503839 w 12192000"/>
              <a:gd name="connsiteY17242" fmla="*/ 353862 h 1436337"/>
              <a:gd name="connsiteX17243" fmla="*/ 10494695 w 12192000"/>
              <a:gd name="connsiteY17243" fmla="*/ 358048 h 1436337"/>
              <a:gd name="connsiteX17244" fmla="*/ 10487685 w 12192000"/>
              <a:gd name="connsiteY17244" fmla="*/ 351880 h 1436337"/>
              <a:gd name="connsiteX17245" fmla="*/ 10496828 w 12192000"/>
              <a:gd name="connsiteY17245" fmla="*/ 347694 h 1436337"/>
              <a:gd name="connsiteX17246" fmla="*/ 4203894 w 12192000"/>
              <a:gd name="connsiteY17246" fmla="*/ 347694 h 1436337"/>
              <a:gd name="connsiteX17247" fmla="*/ 4211218 w 12192000"/>
              <a:gd name="connsiteY17247" fmla="*/ 354083 h 1436337"/>
              <a:gd name="connsiteX17248" fmla="*/ 4201462 w 12192000"/>
              <a:gd name="connsiteY17248" fmla="*/ 358488 h 1436337"/>
              <a:gd name="connsiteX17249" fmla="*/ 4194142 w 12192000"/>
              <a:gd name="connsiteY17249" fmla="*/ 352100 h 1436337"/>
              <a:gd name="connsiteX17250" fmla="*/ 4203894 w 12192000"/>
              <a:gd name="connsiteY17250" fmla="*/ 347694 h 1436337"/>
              <a:gd name="connsiteX17251" fmla="*/ 9124611 w 12192000"/>
              <a:gd name="connsiteY17251" fmla="*/ 347474 h 1436337"/>
              <a:gd name="connsiteX17252" fmla="*/ 9131621 w 12192000"/>
              <a:gd name="connsiteY17252" fmla="*/ 353642 h 1436337"/>
              <a:gd name="connsiteX17253" fmla="*/ 9122477 w 12192000"/>
              <a:gd name="connsiteY17253" fmla="*/ 357828 h 1436337"/>
              <a:gd name="connsiteX17254" fmla="*/ 9115467 w 12192000"/>
              <a:gd name="connsiteY17254" fmla="*/ 351659 h 1436337"/>
              <a:gd name="connsiteX17255" fmla="*/ 9124611 w 12192000"/>
              <a:gd name="connsiteY17255" fmla="*/ 347474 h 1436337"/>
              <a:gd name="connsiteX17256" fmla="*/ 8754581 w 12192000"/>
              <a:gd name="connsiteY17256" fmla="*/ 347474 h 1436337"/>
              <a:gd name="connsiteX17257" fmla="*/ 8762506 w 12192000"/>
              <a:gd name="connsiteY17257" fmla="*/ 354303 h 1436337"/>
              <a:gd name="connsiteX17258" fmla="*/ 8752143 w 12192000"/>
              <a:gd name="connsiteY17258" fmla="*/ 359150 h 1436337"/>
              <a:gd name="connsiteX17259" fmla="*/ 8744219 w 12192000"/>
              <a:gd name="connsiteY17259" fmla="*/ 352321 h 1436337"/>
              <a:gd name="connsiteX17260" fmla="*/ 8754581 w 12192000"/>
              <a:gd name="connsiteY17260" fmla="*/ 347474 h 1436337"/>
              <a:gd name="connsiteX17261" fmla="*/ 6100368 w 12192000"/>
              <a:gd name="connsiteY17261" fmla="*/ 347474 h 1436337"/>
              <a:gd name="connsiteX17262" fmla="*/ 6107378 w 12192000"/>
              <a:gd name="connsiteY17262" fmla="*/ 353642 h 1436337"/>
              <a:gd name="connsiteX17263" fmla="*/ 6098234 w 12192000"/>
              <a:gd name="connsiteY17263" fmla="*/ 357828 h 1436337"/>
              <a:gd name="connsiteX17264" fmla="*/ 6091224 w 12192000"/>
              <a:gd name="connsiteY17264" fmla="*/ 351660 h 1436337"/>
              <a:gd name="connsiteX17265" fmla="*/ 6100368 w 12192000"/>
              <a:gd name="connsiteY17265" fmla="*/ 347474 h 1436337"/>
              <a:gd name="connsiteX17266" fmla="*/ 4286819 w 12192000"/>
              <a:gd name="connsiteY17266" fmla="*/ 347474 h 1436337"/>
              <a:gd name="connsiteX17267" fmla="*/ 4294137 w 12192000"/>
              <a:gd name="connsiteY17267" fmla="*/ 353862 h 1436337"/>
              <a:gd name="connsiteX17268" fmla="*/ 4284380 w 12192000"/>
              <a:gd name="connsiteY17268" fmla="*/ 358268 h 1436337"/>
              <a:gd name="connsiteX17269" fmla="*/ 4277063 w 12192000"/>
              <a:gd name="connsiteY17269" fmla="*/ 351880 h 1436337"/>
              <a:gd name="connsiteX17270" fmla="*/ 4286819 w 12192000"/>
              <a:gd name="connsiteY17270" fmla="*/ 347474 h 1436337"/>
              <a:gd name="connsiteX17271" fmla="*/ 9017016 w 12192000"/>
              <a:gd name="connsiteY17271" fmla="*/ 347254 h 1436337"/>
              <a:gd name="connsiteX17272" fmla="*/ 9023722 w 12192000"/>
              <a:gd name="connsiteY17272" fmla="*/ 353201 h 1436337"/>
              <a:gd name="connsiteX17273" fmla="*/ 9014578 w 12192000"/>
              <a:gd name="connsiteY17273" fmla="*/ 357387 h 1436337"/>
              <a:gd name="connsiteX17274" fmla="*/ 9007872 w 12192000"/>
              <a:gd name="connsiteY17274" fmla="*/ 351439 h 1436337"/>
              <a:gd name="connsiteX17275" fmla="*/ 9017016 w 12192000"/>
              <a:gd name="connsiteY17275" fmla="*/ 347254 h 1436337"/>
              <a:gd name="connsiteX17276" fmla="*/ 6021120 w 12192000"/>
              <a:gd name="connsiteY17276" fmla="*/ 347254 h 1436337"/>
              <a:gd name="connsiteX17277" fmla="*/ 6028130 w 12192000"/>
              <a:gd name="connsiteY17277" fmla="*/ 353422 h 1436337"/>
              <a:gd name="connsiteX17278" fmla="*/ 6018987 w 12192000"/>
              <a:gd name="connsiteY17278" fmla="*/ 357607 h 1436337"/>
              <a:gd name="connsiteX17279" fmla="*/ 6011976 w 12192000"/>
              <a:gd name="connsiteY17279" fmla="*/ 351439 h 1436337"/>
              <a:gd name="connsiteX17280" fmla="*/ 6021120 w 12192000"/>
              <a:gd name="connsiteY17280" fmla="*/ 347254 h 1436337"/>
              <a:gd name="connsiteX17281" fmla="*/ 1834321 w 12192000"/>
              <a:gd name="connsiteY17281" fmla="*/ 346813 h 1436337"/>
              <a:gd name="connsiteX17282" fmla="*/ 1841940 w 12192000"/>
              <a:gd name="connsiteY17282" fmla="*/ 353422 h 1436337"/>
              <a:gd name="connsiteX17283" fmla="*/ 1831883 w 12192000"/>
              <a:gd name="connsiteY17283" fmla="*/ 358048 h 1436337"/>
              <a:gd name="connsiteX17284" fmla="*/ 1824264 w 12192000"/>
              <a:gd name="connsiteY17284" fmla="*/ 351439 h 1436337"/>
              <a:gd name="connsiteX17285" fmla="*/ 1834321 w 12192000"/>
              <a:gd name="connsiteY17285" fmla="*/ 346813 h 1436337"/>
              <a:gd name="connsiteX17286" fmla="*/ 8963676 w 12192000"/>
              <a:gd name="connsiteY17286" fmla="*/ 346813 h 1436337"/>
              <a:gd name="connsiteX17287" fmla="*/ 8968591 w 12192000"/>
              <a:gd name="connsiteY17287" fmla="*/ 348851 h 1436337"/>
              <a:gd name="connsiteX17288" fmla="*/ 8969939 w 12192000"/>
              <a:gd name="connsiteY17288" fmla="*/ 352201 h 1436337"/>
              <a:gd name="connsiteX17289" fmla="*/ 8971028 w 12192000"/>
              <a:gd name="connsiteY17289" fmla="*/ 352651 h 1436337"/>
              <a:gd name="connsiteX17290" fmla="*/ 8972819 w 12192000"/>
              <a:gd name="connsiteY17290" fmla="*/ 357167 h 1436337"/>
              <a:gd name="connsiteX17291" fmla="*/ 8969200 w 12192000"/>
              <a:gd name="connsiteY17291" fmla="*/ 361077 h 1436337"/>
              <a:gd name="connsiteX17292" fmla="*/ 8967419 w 12192000"/>
              <a:gd name="connsiteY17292" fmla="*/ 361313 h 1436337"/>
              <a:gd name="connsiteX17293" fmla="*/ 8966419 w 12192000"/>
              <a:gd name="connsiteY17293" fmla="*/ 362371 h 1436337"/>
              <a:gd name="connsiteX17294" fmla="*/ 8960628 w 12192000"/>
              <a:gd name="connsiteY17294" fmla="*/ 363115 h 1436337"/>
              <a:gd name="connsiteX17295" fmla="*/ 8953922 w 12192000"/>
              <a:gd name="connsiteY17295" fmla="*/ 357167 h 1436337"/>
              <a:gd name="connsiteX17296" fmla="*/ 8954758 w 12192000"/>
              <a:gd name="connsiteY17296" fmla="*/ 356305 h 1436337"/>
              <a:gd name="connsiteX17297" fmla="*/ 8954226 w 12192000"/>
              <a:gd name="connsiteY17297" fmla="*/ 354964 h 1436337"/>
              <a:gd name="connsiteX17298" fmla="*/ 8956041 w 12192000"/>
              <a:gd name="connsiteY17298" fmla="*/ 353198 h 1436337"/>
              <a:gd name="connsiteX17299" fmla="*/ 8955141 w 12192000"/>
              <a:gd name="connsiteY17299" fmla="*/ 350778 h 1436337"/>
              <a:gd name="connsiteX17300" fmla="*/ 8963676 w 12192000"/>
              <a:gd name="connsiteY17300" fmla="*/ 346813 h 1436337"/>
              <a:gd name="connsiteX17301" fmla="*/ 4853605 w 12192000"/>
              <a:gd name="connsiteY17301" fmla="*/ 346592 h 1436337"/>
              <a:gd name="connsiteX17302" fmla="*/ 4860619 w 12192000"/>
              <a:gd name="connsiteY17302" fmla="*/ 352761 h 1436337"/>
              <a:gd name="connsiteX17303" fmla="*/ 4851170 w 12192000"/>
              <a:gd name="connsiteY17303" fmla="*/ 357167 h 1436337"/>
              <a:gd name="connsiteX17304" fmla="*/ 4844156 w 12192000"/>
              <a:gd name="connsiteY17304" fmla="*/ 350998 h 1436337"/>
              <a:gd name="connsiteX17305" fmla="*/ 4853605 w 12192000"/>
              <a:gd name="connsiteY17305" fmla="*/ 346592 h 1436337"/>
              <a:gd name="connsiteX17306" fmla="*/ 10368506 w 12192000"/>
              <a:gd name="connsiteY17306" fmla="*/ 346372 h 1436337"/>
              <a:gd name="connsiteX17307" fmla="*/ 10375517 w 12192000"/>
              <a:gd name="connsiteY17307" fmla="*/ 352320 h 1436337"/>
              <a:gd name="connsiteX17308" fmla="*/ 10366372 w 12192000"/>
              <a:gd name="connsiteY17308" fmla="*/ 356506 h 1436337"/>
              <a:gd name="connsiteX17309" fmla="*/ 10359362 w 12192000"/>
              <a:gd name="connsiteY17309" fmla="*/ 350558 h 1436337"/>
              <a:gd name="connsiteX17310" fmla="*/ 10368506 w 12192000"/>
              <a:gd name="connsiteY17310" fmla="*/ 346372 h 1436337"/>
              <a:gd name="connsiteX17311" fmla="*/ 7778279 w 12192000"/>
              <a:gd name="connsiteY17311" fmla="*/ 346354 h 1436337"/>
              <a:gd name="connsiteX17312" fmla="*/ 7785248 w 12192000"/>
              <a:gd name="connsiteY17312" fmla="*/ 352514 h 1436337"/>
              <a:gd name="connsiteX17313" fmla="*/ 7775967 w 12192000"/>
              <a:gd name="connsiteY17313" fmla="*/ 356794 h 1436337"/>
              <a:gd name="connsiteX17314" fmla="*/ 7768996 w 12192000"/>
              <a:gd name="connsiteY17314" fmla="*/ 350634 h 1436337"/>
              <a:gd name="connsiteX17315" fmla="*/ 7778279 w 12192000"/>
              <a:gd name="connsiteY17315" fmla="*/ 346354 h 1436337"/>
              <a:gd name="connsiteX17316" fmla="*/ 3855548 w 12192000"/>
              <a:gd name="connsiteY17316" fmla="*/ 346152 h 1436337"/>
              <a:gd name="connsiteX17317" fmla="*/ 3862568 w 12192000"/>
              <a:gd name="connsiteY17317" fmla="*/ 352321 h 1436337"/>
              <a:gd name="connsiteX17318" fmla="*/ 3853413 w 12192000"/>
              <a:gd name="connsiteY17318" fmla="*/ 356506 h 1436337"/>
              <a:gd name="connsiteX17319" fmla="*/ 3846396 w 12192000"/>
              <a:gd name="connsiteY17319" fmla="*/ 350338 h 1436337"/>
              <a:gd name="connsiteX17320" fmla="*/ 3855548 w 12192000"/>
              <a:gd name="connsiteY17320" fmla="*/ 346152 h 1436337"/>
              <a:gd name="connsiteX17321" fmla="*/ 10208790 w 12192000"/>
              <a:gd name="connsiteY17321" fmla="*/ 345712 h 1436337"/>
              <a:gd name="connsiteX17322" fmla="*/ 10215800 w 12192000"/>
              <a:gd name="connsiteY17322" fmla="*/ 351660 h 1436337"/>
              <a:gd name="connsiteX17323" fmla="*/ 10206658 w 12192000"/>
              <a:gd name="connsiteY17323" fmla="*/ 355845 h 1436337"/>
              <a:gd name="connsiteX17324" fmla="*/ 10199646 w 12192000"/>
              <a:gd name="connsiteY17324" fmla="*/ 349897 h 1436337"/>
              <a:gd name="connsiteX17325" fmla="*/ 10208790 w 12192000"/>
              <a:gd name="connsiteY17325" fmla="*/ 345712 h 1436337"/>
              <a:gd name="connsiteX17326" fmla="*/ 9038028 w 12192000"/>
              <a:gd name="connsiteY17326" fmla="*/ 345602 h 1436337"/>
              <a:gd name="connsiteX17327" fmla="*/ 9044493 w 12192000"/>
              <a:gd name="connsiteY17327" fmla="*/ 351257 h 1436337"/>
              <a:gd name="connsiteX17328" fmla="*/ 9035909 w 12192000"/>
              <a:gd name="connsiteY17328" fmla="*/ 355172 h 1436337"/>
              <a:gd name="connsiteX17329" fmla="*/ 9029445 w 12192000"/>
              <a:gd name="connsiteY17329" fmla="*/ 349517 h 1436337"/>
              <a:gd name="connsiteX17330" fmla="*/ 9038028 w 12192000"/>
              <a:gd name="connsiteY17330" fmla="*/ 345602 h 1436337"/>
              <a:gd name="connsiteX17331" fmla="*/ 8914298 w 12192000"/>
              <a:gd name="connsiteY17331" fmla="*/ 345051 h 1436337"/>
              <a:gd name="connsiteX17332" fmla="*/ 8920698 w 12192000"/>
              <a:gd name="connsiteY17332" fmla="*/ 350778 h 1436337"/>
              <a:gd name="connsiteX17333" fmla="*/ 8912163 w 12192000"/>
              <a:gd name="connsiteY17333" fmla="*/ 354743 h 1436337"/>
              <a:gd name="connsiteX17334" fmla="*/ 8905763 w 12192000"/>
              <a:gd name="connsiteY17334" fmla="*/ 349016 h 1436337"/>
              <a:gd name="connsiteX17335" fmla="*/ 8914298 w 12192000"/>
              <a:gd name="connsiteY17335" fmla="*/ 345051 h 1436337"/>
              <a:gd name="connsiteX17336" fmla="*/ 9802490 w 12192000"/>
              <a:gd name="connsiteY17336" fmla="*/ 344831 h 1436337"/>
              <a:gd name="connsiteX17337" fmla="*/ 9810109 w 12192000"/>
              <a:gd name="connsiteY17337" fmla="*/ 351439 h 1436337"/>
              <a:gd name="connsiteX17338" fmla="*/ 9800051 w 12192000"/>
              <a:gd name="connsiteY17338" fmla="*/ 356065 h 1436337"/>
              <a:gd name="connsiteX17339" fmla="*/ 9792431 w 12192000"/>
              <a:gd name="connsiteY17339" fmla="*/ 349457 h 1436337"/>
              <a:gd name="connsiteX17340" fmla="*/ 9802490 w 12192000"/>
              <a:gd name="connsiteY17340" fmla="*/ 344831 h 1436337"/>
              <a:gd name="connsiteX17341" fmla="*/ 9506222 w 12192000"/>
              <a:gd name="connsiteY17341" fmla="*/ 344831 h 1436337"/>
              <a:gd name="connsiteX17342" fmla="*/ 9514452 w 12192000"/>
              <a:gd name="connsiteY17342" fmla="*/ 352100 h 1436337"/>
              <a:gd name="connsiteX17343" fmla="*/ 9503478 w 12192000"/>
              <a:gd name="connsiteY17343" fmla="*/ 357167 h 1436337"/>
              <a:gd name="connsiteX17344" fmla="*/ 9495249 w 12192000"/>
              <a:gd name="connsiteY17344" fmla="*/ 349897 h 1436337"/>
              <a:gd name="connsiteX17345" fmla="*/ 9506222 w 12192000"/>
              <a:gd name="connsiteY17345" fmla="*/ 344831 h 1436337"/>
              <a:gd name="connsiteX17346" fmla="*/ 5096575 w 12192000"/>
              <a:gd name="connsiteY17346" fmla="*/ 344830 h 1436337"/>
              <a:gd name="connsiteX17347" fmla="*/ 5103587 w 12192000"/>
              <a:gd name="connsiteY17347" fmla="*/ 350998 h 1436337"/>
              <a:gd name="connsiteX17348" fmla="*/ 5094136 w 12192000"/>
              <a:gd name="connsiteY17348" fmla="*/ 355405 h 1436337"/>
              <a:gd name="connsiteX17349" fmla="*/ 5087124 w 12192000"/>
              <a:gd name="connsiteY17349" fmla="*/ 349236 h 1436337"/>
              <a:gd name="connsiteX17350" fmla="*/ 5096575 w 12192000"/>
              <a:gd name="connsiteY17350" fmla="*/ 344830 h 1436337"/>
              <a:gd name="connsiteX17351" fmla="*/ 4003351 w 12192000"/>
              <a:gd name="connsiteY17351" fmla="*/ 344610 h 1436337"/>
              <a:gd name="connsiteX17352" fmla="*/ 4010676 w 12192000"/>
              <a:gd name="connsiteY17352" fmla="*/ 350999 h 1436337"/>
              <a:gd name="connsiteX17353" fmla="*/ 4001224 w 12192000"/>
              <a:gd name="connsiteY17353" fmla="*/ 355405 h 1436337"/>
              <a:gd name="connsiteX17354" fmla="*/ 3993893 w 12192000"/>
              <a:gd name="connsiteY17354" fmla="*/ 349016 h 1436337"/>
              <a:gd name="connsiteX17355" fmla="*/ 4003351 w 12192000"/>
              <a:gd name="connsiteY17355" fmla="*/ 344610 h 1436337"/>
              <a:gd name="connsiteX17356" fmla="*/ 3776891 w 12192000"/>
              <a:gd name="connsiteY17356" fmla="*/ 344610 h 1436337"/>
              <a:gd name="connsiteX17357" fmla="*/ 3783909 w 12192000"/>
              <a:gd name="connsiteY17357" fmla="*/ 350778 h 1436337"/>
              <a:gd name="connsiteX17358" fmla="*/ 3774753 w 12192000"/>
              <a:gd name="connsiteY17358" fmla="*/ 354964 h 1436337"/>
              <a:gd name="connsiteX17359" fmla="*/ 3767756 w 12192000"/>
              <a:gd name="connsiteY17359" fmla="*/ 348795 h 1436337"/>
              <a:gd name="connsiteX17360" fmla="*/ 3776891 w 12192000"/>
              <a:gd name="connsiteY17360" fmla="*/ 344610 h 1436337"/>
              <a:gd name="connsiteX17361" fmla="*/ 1138758 w 12192000"/>
              <a:gd name="connsiteY17361" fmla="*/ 344610 h 1436337"/>
              <a:gd name="connsiteX17362" fmla="*/ 1139775 w 12192000"/>
              <a:gd name="connsiteY17362" fmla="*/ 345033 h 1436337"/>
              <a:gd name="connsiteX17363" fmla="*/ 1142645 w 12192000"/>
              <a:gd name="connsiteY17363" fmla="*/ 344610 h 1436337"/>
              <a:gd name="connsiteX17364" fmla="*/ 1149349 w 12192000"/>
              <a:gd name="connsiteY17364" fmla="*/ 350558 h 1436337"/>
              <a:gd name="connsiteX17365" fmla="*/ 1146302 w 12192000"/>
              <a:gd name="connsiteY17365" fmla="*/ 353890 h 1436337"/>
              <a:gd name="connsiteX17366" fmla="*/ 1144083 w 12192000"/>
              <a:gd name="connsiteY17366" fmla="*/ 354217 h 1436337"/>
              <a:gd name="connsiteX17367" fmla="*/ 1143101 w 12192000"/>
              <a:gd name="connsiteY17367" fmla="*/ 355267 h 1436337"/>
              <a:gd name="connsiteX17368" fmla="*/ 1136320 w 12192000"/>
              <a:gd name="connsiteY17368" fmla="*/ 356286 h 1436337"/>
              <a:gd name="connsiteX17369" fmla="*/ 1128395 w 12192000"/>
              <a:gd name="connsiteY17369" fmla="*/ 349457 h 1436337"/>
              <a:gd name="connsiteX17370" fmla="*/ 1138758 w 12192000"/>
              <a:gd name="connsiteY17370" fmla="*/ 344610 h 1436337"/>
              <a:gd name="connsiteX17371" fmla="*/ 11017734 w 12192000"/>
              <a:gd name="connsiteY17371" fmla="*/ 344390 h 1436337"/>
              <a:gd name="connsiteX17372" fmla="*/ 11025051 w 12192000"/>
              <a:gd name="connsiteY17372" fmla="*/ 350778 h 1436337"/>
              <a:gd name="connsiteX17373" fmla="*/ 11015601 w 12192000"/>
              <a:gd name="connsiteY17373" fmla="*/ 355184 h 1436337"/>
              <a:gd name="connsiteX17374" fmla="*/ 11013644 w 12192000"/>
              <a:gd name="connsiteY17374" fmla="*/ 354415 h 1436337"/>
              <a:gd name="connsiteX17375" fmla="*/ 11008287 w 12192000"/>
              <a:gd name="connsiteY17375" fmla="*/ 355184 h 1436337"/>
              <a:gd name="connsiteX17376" fmla="*/ 11001275 w 12192000"/>
              <a:gd name="connsiteY17376" fmla="*/ 349016 h 1436337"/>
              <a:gd name="connsiteX17377" fmla="*/ 11010419 w 12192000"/>
              <a:gd name="connsiteY17377" fmla="*/ 344831 h 1436337"/>
              <a:gd name="connsiteX17378" fmla="*/ 11011672 w 12192000"/>
              <a:gd name="connsiteY17378" fmla="*/ 345331 h 1436337"/>
              <a:gd name="connsiteX17379" fmla="*/ 6180531 w 12192000"/>
              <a:gd name="connsiteY17379" fmla="*/ 344390 h 1436337"/>
              <a:gd name="connsiteX17380" fmla="*/ 6187542 w 12192000"/>
              <a:gd name="connsiteY17380" fmla="*/ 350558 h 1436337"/>
              <a:gd name="connsiteX17381" fmla="*/ 6178398 w 12192000"/>
              <a:gd name="connsiteY17381" fmla="*/ 354743 h 1436337"/>
              <a:gd name="connsiteX17382" fmla="*/ 6171387 w 12192000"/>
              <a:gd name="connsiteY17382" fmla="*/ 348575 h 1436337"/>
              <a:gd name="connsiteX17383" fmla="*/ 6180531 w 12192000"/>
              <a:gd name="connsiteY17383" fmla="*/ 344390 h 1436337"/>
              <a:gd name="connsiteX17384" fmla="*/ 3375444 w 12192000"/>
              <a:gd name="connsiteY17384" fmla="*/ 344211 h 1436337"/>
              <a:gd name="connsiteX17385" fmla="*/ 3383219 w 12192000"/>
              <a:gd name="connsiteY17385" fmla="*/ 350911 h 1436337"/>
              <a:gd name="connsiteX17386" fmla="*/ 3372940 w 12192000"/>
              <a:gd name="connsiteY17386" fmla="*/ 355522 h 1436337"/>
              <a:gd name="connsiteX17387" fmla="*/ 3365165 w 12192000"/>
              <a:gd name="connsiteY17387" fmla="*/ 348821 h 1436337"/>
              <a:gd name="connsiteX17388" fmla="*/ 3375444 w 12192000"/>
              <a:gd name="connsiteY17388" fmla="*/ 344211 h 1436337"/>
              <a:gd name="connsiteX17389" fmla="*/ 9932641 w 12192000"/>
              <a:gd name="connsiteY17389" fmla="*/ 344169 h 1436337"/>
              <a:gd name="connsiteX17390" fmla="*/ 9939956 w 12192000"/>
              <a:gd name="connsiteY17390" fmla="*/ 350778 h 1436337"/>
              <a:gd name="connsiteX17391" fmla="*/ 9930201 w 12192000"/>
              <a:gd name="connsiteY17391" fmla="*/ 355184 h 1436337"/>
              <a:gd name="connsiteX17392" fmla="*/ 9922886 w 12192000"/>
              <a:gd name="connsiteY17392" fmla="*/ 348575 h 1436337"/>
              <a:gd name="connsiteX17393" fmla="*/ 9932641 w 12192000"/>
              <a:gd name="connsiteY17393" fmla="*/ 344169 h 1436337"/>
              <a:gd name="connsiteX17394" fmla="*/ 4574630 w 12192000"/>
              <a:gd name="connsiteY17394" fmla="*/ 344169 h 1436337"/>
              <a:gd name="connsiteX17395" fmla="*/ 4581949 w 12192000"/>
              <a:gd name="connsiteY17395" fmla="*/ 350558 h 1436337"/>
              <a:gd name="connsiteX17396" fmla="*/ 4572494 w 12192000"/>
              <a:gd name="connsiteY17396" fmla="*/ 354964 h 1436337"/>
              <a:gd name="connsiteX17397" fmla="*/ 4565177 w 12192000"/>
              <a:gd name="connsiteY17397" fmla="*/ 348575 h 1436337"/>
              <a:gd name="connsiteX17398" fmla="*/ 4574630 w 12192000"/>
              <a:gd name="connsiteY17398" fmla="*/ 344169 h 1436337"/>
              <a:gd name="connsiteX17399" fmla="*/ 9286156 w 12192000"/>
              <a:gd name="connsiteY17399" fmla="*/ 343949 h 1436337"/>
              <a:gd name="connsiteX17400" fmla="*/ 9293165 w 12192000"/>
              <a:gd name="connsiteY17400" fmla="*/ 350118 h 1436337"/>
              <a:gd name="connsiteX17401" fmla="*/ 9284021 w 12192000"/>
              <a:gd name="connsiteY17401" fmla="*/ 354303 h 1436337"/>
              <a:gd name="connsiteX17402" fmla="*/ 9277011 w 12192000"/>
              <a:gd name="connsiteY17402" fmla="*/ 348135 h 1436337"/>
              <a:gd name="connsiteX17403" fmla="*/ 9286156 w 12192000"/>
              <a:gd name="connsiteY17403" fmla="*/ 343949 h 1436337"/>
              <a:gd name="connsiteX17404" fmla="*/ 5583722 w 12192000"/>
              <a:gd name="connsiteY17404" fmla="*/ 343729 h 1436337"/>
              <a:gd name="connsiteX17405" fmla="*/ 5590732 w 12192000"/>
              <a:gd name="connsiteY17405" fmla="*/ 350118 h 1436337"/>
              <a:gd name="connsiteX17406" fmla="*/ 5581284 w 12192000"/>
              <a:gd name="connsiteY17406" fmla="*/ 354523 h 1436337"/>
              <a:gd name="connsiteX17407" fmla="*/ 5574271 w 12192000"/>
              <a:gd name="connsiteY17407" fmla="*/ 348135 h 1436337"/>
              <a:gd name="connsiteX17408" fmla="*/ 5583722 w 12192000"/>
              <a:gd name="connsiteY17408" fmla="*/ 343729 h 1436337"/>
              <a:gd name="connsiteX17409" fmla="*/ 5942785 w 12192000"/>
              <a:gd name="connsiteY17409" fmla="*/ 343508 h 1436337"/>
              <a:gd name="connsiteX17410" fmla="*/ 5949797 w 12192000"/>
              <a:gd name="connsiteY17410" fmla="*/ 349677 h 1436337"/>
              <a:gd name="connsiteX17411" fmla="*/ 5940652 w 12192000"/>
              <a:gd name="connsiteY17411" fmla="*/ 353862 h 1436337"/>
              <a:gd name="connsiteX17412" fmla="*/ 5933641 w 12192000"/>
              <a:gd name="connsiteY17412" fmla="*/ 347694 h 1436337"/>
              <a:gd name="connsiteX17413" fmla="*/ 5942785 w 12192000"/>
              <a:gd name="connsiteY17413" fmla="*/ 343508 h 1436337"/>
              <a:gd name="connsiteX17414" fmla="*/ 9669291 w 12192000"/>
              <a:gd name="connsiteY17414" fmla="*/ 343288 h 1436337"/>
              <a:gd name="connsiteX17415" fmla="*/ 9676911 w 12192000"/>
              <a:gd name="connsiteY17415" fmla="*/ 349897 h 1436337"/>
              <a:gd name="connsiteX17416" fmla="*/ 9666852 w 12192000"/>
              <a:gd name="connsiteY17416" fmla="*/ 354523 h 1436337"/>
              <a:gd name="connsiteX17417" fmla="*/ 9659233 w 12192000"/>
              <a:gd name="connsiteY17417" fmla="*/ 347914 h 1436337"/>
              <a:gd name="connsiteX17418" fmla="*/ 9669291 w 12192000"/>
              <a:gd name="connsiteY17418" fmla="*/ 343288 h 1436337"/>
              <a:gd name="connsiteX17419" fmla="*/ 9139241 w 12192000"/>
              <a:gd name="connsiteY17419" fmla="*/ 343068 h 1436337"/>
              <a:gd name="connsiteX17420" fmla="*/ 9145642 w 12192000"/>
              <a:gd name="connsiteY17420" fmla="*/ 348795 h 1436337"/>
              <a:gd name="connsiteX17421" fmla="*/ 9137107 w 12192000"/>
              <a:gd name="connsiteY17421" fmla="*/ 352761 h 1436337"/>
              <a:gd name="connsiteX17422" fmla="*/ 9130707 w 12192000"/>
              <a:gd name="connsiteY17422" fmla="*/ 347033 h 1436337"/>
              <a:gd name="connsiteX17423" fmla="*/ 9139241 w 12192000"/>
              <a:gd name="connsiteY17423" fmla="*/ 343068 h 1436337"/>
              <a:gd name="connsiteX17424" fmla="*/ 7442715 w 12192000"/>
              <a:gd name="connsiteY17424" fmla="*/ 342848 h 1436337"/>
              <a:gd name="connsiteX17425" fmla="*/ 7449421 w 12192000"/>
              <a:gd name="connsiteY17425" fmla="*/ 348795 h 1436337"/>
              <a:gd name="connsiteX17426" fmla="*/ 7440582 w 12192000"/>
              <a:gd name="connsiteY17426" fmla="*/ 352981 h 1436337"/>
              <a:gd name="connsiteX17427" fmla="*/ 7433875 w 12192000"/>
              <a:gd name="connsiteY17427" fmla="*/ 347033 h 1436337"/>
              <a:gd name="connsiteX17428" fmla="*/ 7442715 w 12192000"/>
              <a:gd name="connsiteY17428" fmla="*/ 342848 h 1436337"/>
              <a:gd name="connsiteX17429" fmla="*/ 1204167 w 12192000"/>
              <a:gd name="connsiteY17429" fmla="*/ 342627 h 1436337"/>
              <a:gd name="connsiteX17430" fmla="*/ 1209614 w 12192000"/>
              <a:gd name="connsiteY17430" fmla="*/ 344803 h 1436337"/>
              <a:gd name="connsiteX17431" fmla="*/ 1211122 w 12192000"/>
              <a:gd name="connsiteY17431" fmla="*/ 348658 h 1436337"/>
              <a:gd name="connsiteX17432" fmla="*/ 1216706 w 12192000"/>
              <a:gd name="connsiteY17432" fmla="*/ 347914 h 1436337"/>
              <a:gd name="connsiteX17433" fmla="*/ 1218212 w 12192000"/>
              <a:gd name="connsiteY17433" fmla="*/ 348515 h 1436337"/>
              <a:gd name="connsiteX17434" fmla="*/ 1219030 w 12192000"/>
              <a:gd name="connsiteY17434" fmla="*/ 347612 h 1436337"/>
              <a:gd name="connsiteX17435" fmla="*/ 1225926 w 12192000"/>
              <a:gd name="connsiteY17435" fmla="*/ 346593 h 1436337"/>
              <a:gd name="connsiteX17436" fmla="*/ 1233850 w 12192000"/>
              <a:gd name="connsiteY17436" fmla="*/ 353422 h 1436337"/>
              <a:gd name="connsiteX17437" fmla="*/ 1223488 w 12192000"/>
              <a:gd name="connsiteY17437" fmla="*/ 358268 h 1436337"/>
              <a:gd name="connsiteX17438" fmla="*/ 1220513 w 12192000"/>
              <a:gd name="connsiteY17438" fmla="*/ 357030 h 1436337"/>
              <a:gd name="connsiteX17439" fmla="*/ 1220362 w 12192000"/>
              <a:gd name="connsiteY17439" fmla="*/ 357195 h 1436337"/>
              <a:gd name="connsiteX17440" fmla="*/ 1214572 w 12192000"/>
              <a:gd name="connsiteY17440" fmla="*/ 358048 h 1436337"/>
              <a:gd name="connsiteX17441" fmla="*/ 1213834 w 12192000"/>
              <a:gd name="connsiteY17441" fmla="*/ 357754 h 1436337"/>
              <a:gd name="connsiteX17442" fmla="*/ 1215160 w 12192000"/>
              <a:gd name="connsiteY17442" fmla="*/ 361132 h 1436337"/>
              <a:gd name="connsiteX17443" fmla="*/ 1206017 w 12192000"/>
              <a:gd name="connsiteY17443" fmla="*/ 365318 h 1436337"/>
              <a:gd name="connsiteX17444" fmla="*/ 1199311 w 12192000"/>
              <a:gd name="connsiteY17444" fmla="*/ 359370 h 1436337"/>
              <a:gd name="connsiteX17445" fmla="*/ 1208455 w 12192000"/>
              <a:gd name="connsiteY17445" fmla="*/ 355184 h 1436337"/>
              <a:gd name="connsiteX17446" fmla="*/ 1209192 w 12192000"/>
              <a:gd name="connsiteY17446" fmla="*/ 355478 h 1436337"/>
              <a:gd name="connsiteX17447" fmla="*/ 1207882 w 12192000"/>
              <a:gd name="connsiteY17447" fmla="*/ 352141 h 1436337"/>
              <a:gd name="connsiteX17448" fmla="*/ 1202033 w 12192000"/>
              <a:gd name="connsiteY17448" fmla="*/ 352981 h 1436337"/>
              <a:gd name="connsiteX17449" fmla="*/ 1195023 w 12192000"/>
              <a:gd name="connsiteY17449" fmla="*/ 346813 h 1436337"/>
              <a:gd name="connsiteX17450" fmla="*/ 1204167 w 12192000"/>
              <a:gd name="connsiteY17450" fmla="*/ 342627 h 1436337"/>
              <a:gd name="connsiteX17451" fmla="*/ 8463191 w 12192000"/>
              <a:gd name="connsiteY17451" fmla="*/ 342407 h 1436337"/>
              <a:gd name="connsiteX17452" fmla="*/ 8470811 w 12192000"/>
              <a:gd name="connsiteY17452" fmla="*/ 349236 h 1436337"/>
              <a:gd name="connsiteX17453" fmla="*/ 8460448 w 12192000"/>
              <a:gd name="connsiteY17453" fmla="*/ 353862 h 1436337"/>
              <a:gd name="connsiteX17454" fmla="*/ 8452827 w 12192000"/>
              <a:gd name="connsiteY17454" fmla="*/ 347033 h 1436337"/>
              <a:gd name="connsiteX17455" fmla="*/ 8463191 w 12192000"/>
              <a:gd name="connsiteY17455" fmla="*/ 342407 h 1436337"/>
              <a:gd name="connsiteX17456" fmla="*/ 8077922 w 12192000"/>
              <a:gd name="connsiteY17456" fmla="*/ 342407 h 1436337"/>
              <a:gd name="connsiteX17457" fmla="*/ 8085237 w 12192000"/>
              <a:gd name="connsiteY17457" fmla="*/ 349016 h 1436337"/>
              <a:gd name="connsiteX17458" fmla="*/ 8075483 w 12192000"/>
              <a:gd name="connsiteY17458" fmla="*/ 353642 h 1436337"/>
              <a:gd name="connsiteX17459" fmla="*/ 8068168 w 12192000"/>
              <a:gd name="connsiteY17459" fmla="*/ 347033 h 1436337"/>
              <a:gd name="connsiteX17460" fmla="*/ 8077922 w 12192000"/>
              <a:gd name="connsiteY17460" fmla="*/ 342407 h 1436337"/>
              <a:gd name="connsiteX17461" fmla="*/ 2919304 w 12192000"/>
              <a:gd name="connsiteY17461" fmla="*/ 342407 h 1436337"/>
              <a:gd name="connsiteX17462" fmla="*/ 2927236 w 12192000"/>
              <a:gd name="connsiteY17462" fmla="*/ 349456 h 1436337"/>
              <a:gd name="connsiteX17463" fmla="*/ 2916564 w 12192000"/>
              <a:gd name="connsiteY17463" fmla="*/ 354303 h 1436337"/>
              <a:gd name="connsiteX17464" fmla="*/ 2908645 w 12192000"/>
              <a:gd name="connsiteY17464" fmla="*/ 347254 h 1436337"/>
              <a:gd name="connsiteX17465" fmla="*/ 2919304 w 12192000"/>
              <a:gd name="connsiteY17465" fmla="*/ 342407 h 1436337"/>
              <a:gd name="connsiteX17466" fmla="*/ 9411429 w 12192000"/>
              <a:gd name="connsiteY17466" fmla="*/ 341966 h 1436337"/>
              <a:gd name="connsiteX17467" fmla="*/ 9419658 w 12192000"/>
              <a:gd name="connsiteY17467" fmla="*/ 349236 h 1436337"/>
              <a:gd name="connsiteX17468" fmla="*/ 9408686 w 12192000"/>
              <a:gd name="connsiteY17468" fmla="*/ 354303 h 1436337"/>
              <a:gd name="connsiteX17469" fmla="*/ 9400456 w 12192000"/>
              <a:gd name="connsiteY17469" fmla="*/ 347033 h 1436337"/>
              <a:gd name="connsiteX17470" fmla="*/ 9411429 w 12192000"/>
              <a:gd name="connsiteY17470" fmla="*/ 341966 h 1436337"/>
              <a:gd name="connsiteX17471" fmla="*/ 5766659 w 12192000"/>
              <a:gd name="connsiteY17471" fmla="*/ 341746 h 1436337"/>
              <a:gd name="connsiteX17472" fmla="*/ 5773669 w 12192000"/>
              <a:gd name="connsiteY17472" fmla="*/ 347914 h 1436337"/>
              <a:gd name="connsiteX17473" fmla="*/ 5764219 w 12192000"/>
              <a:gd name="connsiteY17473" fmla="*/ 352320 h 1436337"/>
              <a:gd name="connsiteX17474" fmla="*/ 5757206 w 12192000"/>
              <a:gd name="connsiteY17474" fmla="*/ 346152 h 1436337"/>
              <a:gd name="connsiteX17475" fmla="*/ 5766659 w 12192000"/>
              <a:gd name="connsiteY17475" fmla="*/ 341746 h 1436337"/>
              <a:gd name="connsiteX17476" fmla="*/ 1020622 w 12192000"/>
              <a:gd name="connsiteY17476" fmla="*/ 341746 h 1436337"/>
              <a:gd name="connsiteX17477" fmla="*/ 1027937 w 12192000"/>
              <a:gd name="connsiteY17477" fmla="*/ 348135 h 1436337"/>
              <a:gd name="connsiteX17478" fmla="*/ 1018488 w 12192000"/>
              <a:gd name="connsiteY17478" fmla="*/ 352541 h 1436337"/>
              <a:gd name="connsiteX17479" fmla="*/ 1011173 w 12192000"/>
              <a:gd name="connsiteY17479" fmla="*/ 346152 h 1436337"/>
              <a:gd name="connsiteX17480" fmla="*/ 1020622 w 12192000"/>
              <a:gd name="connsiteY17480" fmla="*/ 341746 h 1436337"/>
              <a:gd name="connsiteX17481" fmla="*/ 2175983 w 12192000"/>
              <a:gd name="connsiteY17481" fmla="*/ 341306 h 1436337"/>
              <a:gd name="connsiteX17482" fmla="*/ 2183603 w 12192000"/>
              <a:gd name="connsiteY17482" fmla="*/ 347914 h 1436337"/>
              <a:gd name="connsiteX17483" fmla="*/ 2173545 w 12192000"/>
              <a:gd name="connsiteY17483" fmla="*/ 352541 h 1436337"/>
              <a:gd name="connsiteX17484" fmla="*/ 2165925 w 12192000"/>
              <a:gd name="connsiteY17484" fmla="*/ 345932 h 1436337"/>
              <a:gd name="connsiteX17485" fmla="*/ 2175983 w 12192000"/>
              <a:gd name="connsiteY17485" fmla="*/ 341306 h 1436337"/>
              <a:gd name="connsiteX17486" fmla="*/ 10245061 w 12192000"/>
              <a:gd name="connsiteY17486" fmla="*/ 340645 h 1436337"/>
              <a:gd name="connsiteX17487" fmla="*/ 10251767 w 12192000"/>
              <a:gd name="connsiteY17487" fmla="*/ 346593 h 1436337"/>
              <a:gd name="connsiteX17488" fmla="*/ 10242623 w 12192000"/>
              <a:gd name="connsiteY17488" fmla="*/ 350778 h 1436337"/>
              <a:gd name="connsiteX17489" fmla="*/ 10235918 w 12192000"/>
              <a:gd name="connsiteY17489" fmla="*/ 344831 h 1436337"/>
              <a:gd name="connsiteX17490" fmla="*/ 10245061 w 12192000"/>
              <a:gd name="connsiteY17490" fmla="*/ 340645 h 1436337"/>
              <a:gd name="connsiteX17491" fmla="*/ 7604260 w 12192000"/>
              <a:gd name="connsiteY17491" fmla="*/ 340645 h 1436337"/>
              <a:gd name="connsiteX17492" fmla="*/ 7610966 w 12192000"/>
              <a:gd name="connsiteY17492" fmla="*/ 346593 h 1436337"/>
              <a:gd name="connsiteX17493" fmla="*/ 7601822 w 12192000"/>
              <a:gd name="connsiteY17493" fmla="*/ 350778 h 1436337"/>
              <a:gd name="connsiteX17494" fmla="*/ 7595116 w 12192000"/>
              <a:gd name="connsiteY17494" fmla="*/ 344831 h 1436337"/>
              <a:gd name="connsiteX17495" fmla="*/ 7604260 w 12192000"/>
              <a:gd name="connsiteY17495" fmla="*/ 340645 h 1436337"/>
              <a:gd name="connsiteX17496" fmla="*/ 4774040 w 12192000"/>
              <a:gd name="connsiteY17496" fmla="*/ 340204 h 1436337"/>
              <a:gd name="connsiteX17497" fmla="*/ 4781054 w 12192000"/>
              <a:gd name="connsiteY17497" fmla="*/ 346372 h 1436337"/>
              <a:gd name="connsiteX17498" fmla="*/ 4771598 w 12192000"/>
              <a:gd name="connsiteY17498" fmla="*/ 350778 h 1436337"/>
              <a:gd name="connsiteX17499" fmla="*/ 4764590 w 12192000"/>
              <a:gd name="connsiteY17499" fmla="*/ 344610 h 1436337"/>
              <a:gd name="connsiteX17500" fmla="*/ 4774040 w 12192000"/>
              <a:gd name="connsiteY17500" fmla="*/ 340204 h 1436337"/>
              <a:gd name="connsiteX17501" fmla="*/ 5178581 w 12192000"/>
              <a:gd name="connsiteY17501" fmla="*/ 339984 h 1436337"/>
              <a:gd name="connsiteX17502" fmla="*/ 5185592 w 12192000"/>
              <a:gd name="connsiteY17502" fmla="*/ 346152 h 1436337"/>
              <a:gd name="connsiteX17503" fmla="*/ 5176141 w 12192000"/>
              <a:gd name="connsiteY17503" fmla="*/ 350558 h 1436337"/>
              <a:gd name="connsiteX17504" fmla="*/ 5169129 w 12192000"/>
              <a:gd name="connsiteY17504" fmla="*/ 344390 h 1436337"/>
              <a:gd name="connsiteX17505" fmla="*/ 5178581 w 12192000"/>
              <a:gd name="connsiteY17505" fmla="*/ 339984 h 1436337"/>
              <a:gd name="connsiteX17506" fmla="*/ 6261100 w 12192000"/>
              <a:gd name="connsiteY17506" fmla="*/ 339538 h 1436337"/>
              <a:gd name="connsiteX17507" fmla="*/ 6268069 w 12192000"/>
              <a:gd name="connsiteY17507" fmla="*/ 345698 h 1436337"/>
              <a:gd name="connsiteX17508" fmla="*/ 6258788 w 12192000"/>
              <a:gd name="connsiteY17508" fmla="*/ 349979 h 1436337"/>
              <a:gd name="connsiteX17509" fmla="*/ 6251818 w 12192000"/>
              <a:gd name="connsiteY17509" fmla="*/ 343819 h 1436337"/>
              <a:gd name="connsiteX17510" fmla="*/ 6261100 w 12192000"/>
              <a:gd name="connsiteY17510" fmla="*/ 339538 h 1436337"/>
              <a:gd name="connsiteX17511" fmla="*/ 6738623 w 12192000"/>
              <a:gd name="connsiteY17511" fmla="*/ 339103 h 1436337"/>
              <a:gd name="connsiteX17512" fmla="*/ 6745634 w 12192000"/>
              <a:gd name="connsiteY17512" fmla="*/ 345271 h 1436337"/>
              <a:gd name="connsiteX17513" fmla="*/ 6736490 w 12192000"/>
              <a:gd name="connsiteY17513" fmla="*/ 349457 h 1436337"/>
              <a:gd name="connsiteX17514" fmla="*/ 6729480 w 12192000"/>
              <a:gd name="connsiteY17514" fmla="*/ 343288 h 1436337"/>
              <a:gd name="connsiteX17515" fmla="*/ 6738623 w 12192000"/>
              <a:gd name="connsiteY17515" fmla="*/ 339103 h 1436337"/>
              <a:gd name="connsiteX17516" fmla="*/ 3969843 w 12192000"/>
              <a:gd name="connsiteY17516" fmla="*/ 339103 h 1436337"/>
              <a:gd name="connsiteX17517" fmla="*/ 3976861 w 12192000"/>
              <a:gd name="connsiteY17517" fmla="*/ 345271 h 1436337"/>
              <a:gd name="connsiteX17518" fmla="*/ 3967407 w 12192000"/>
              <a:gd name="connsiteY17518" fmla="*/ 349677 h 1436337"/>
              <a:gd name="connsiteX17519" fmla="*/ 3960393 w 12192000"/>
              <a:gd name="connsiteY17519" fmla="*/ 343509 h 1436337"/>
              <a:gd name="connsiteX17520" fmla="*/ 3969843 w 12192000"/>
              <a:gd name="connsiteY17520" fmla="*/ 339103 h 1436337"/>
              <a:gd name="connsiteX17521" fmla="*/ 9717144 w 12192000"/>
              <a:gd name="connsiteY17521" fmla="*/ 338882 h 1436337"/>
              <a:gd name="connsiteX17522" fmla="*/ 9724765 w 12192000"/>
              <a:gd name="connsiteY17522" fmla="*/ 345491 h 1436337"/>
              <a:gd name="connsiteX17523" fmla="*/ 9714707 w 12192000"/>
              <a:gd name="connsiteY17523" fmla="*/ 350117 h 1436337"/>
              <a:gd name="connsiteX17524" fmla="*/ 9707087 w 12192000"/>
              <a:gd name="connsiteY17524" fmla="*/ 343508 h 1436337"/>
              <a:gd name="connsiteX17525" fmla="*/ 9717144 w 12192000"/>
              <a:gd name="connsiteY17525" fmla="*/ 338882 h 1436337"/>
              <a:gd name="connsiteX17526" fmla="*/ 3936049 w 12192000"/>
              <a:gd name="connsiteY17526" fmla="*/ 338662 h 1436337"/>
              <a:gd name="connsiteX17527" fmla="*/ 3943049 w 12192000"/>
              <a:gd name="connsiteY17527" fmla="*/ 344830 h 1436337"/>
              <a:gd name="connsiteX17528" fmla="*/ 3933916 w 12192000"/>
              <a:gd name="connsiteY17528" fmla="*/ 349016 h 1436337"/>
              <a:gd name="connsiteX17529" fmla="*/ 3926899 w 12192000"/>
              <a:gd name="connsiteY17529" fmla="*/ 342848 h 1436337"/>
              <a:gd name="connsiteX17530" fmla="*/ 3936049 w 12192000"/>
              <a:gd name="connsiteY17530" fmla="*/ 338662 h 1436337"/>
              <a:gd name="connsiteX17531" fmla="*/ 10851313 w 12192000"/>
              <a:gd name="connsiteY17531" fmla="*/ 338662 h 1436337"/>
              <a:gd name="connsiteX17532" fmla="*/ 10858627 w 12192000"/>
              <a:gd name="connsiteY17532" fmla="*/ 345051 h 1436337"/>
              <a:gd name="connsiteX17533" fmla="*/ 10849178 w 12192000"/>
              <a:gd name="connsiteY17533" fmla="*/ 349457 h 1436337"/>
              <a:gd name="connsiteX17534" fmla="*/ 10841863 w 12192000"/>
              <a:gd name="connsiteY17534" fmla="*/ 343068 h 1436337"/>
              <a:gd name="connsiteX17535" fmla="*/ 10851313 w 12192000"/>
              <a:gd name="connsiteY17535" fmla="*/ 338662 h 1436337"/>
              <a:gd name="connsiteX17536" fmla="*/ 9186181 w 12192000"/>
              <a:gd name="connsiteY17536" fmla="*/ 338442 h 1436337"/>
              <a:gd name="connsiteX17537" fmla="*/ 9194410 w 12192000"/>
              <a:gd name="connsiteY17537" fmla="*/ 345491 h 1436337"/>
              <a:gd name="connsiteX17538" fmla="*/ 9183742 w 12192000"/>
              <a:gd name="connsiteY17538" fmla="*/ 350338 h 1436337"/>
              <a:gd name="connsiteX17539" fmla="*/ 9175512 w 12192000"/>
              <a:gd name="connsiteY17539" fmla="*/ 343288 h 1436337"/>
              <a:gd name="connsiteX17540" fmla="*/ 9186181 w 12192000"/>
              <a:gd name="connsiteY17540" fmla="*/ 338442 h 1436337"/>
              <a:gd name="connsiteX17541" fmla="*/ 2271359 w 12192000"/>
              <a:gd name="connsiteY17541" fmla="*/ 338442 h 1436337"/>
              <a:gd name="connsiteX17542" fmla="*/ 2277340 w 12192000"/>
              <a:gd name="connsiteY17542" fmla="*/ 340865 h 1436337"/>
              <a:gd name="connsiteX17543" fmla="*/ 2278087 w 12192000"/>
              <a:gd name="connsiteY17543" fmla="*/ 342874 h 1436337"/>
              <a:gd name="connsiteX17544" fmla="*/ 2279870 w 12192000"/>
              <a:gd name="connsiteY17544" fmla="*/ 342627 h 1436337"/>
              <a:gd name="connsiteX17545" fmla="*/ 2284720 w 12192000"/>
              <a:gd name="connsiteY17545" fmla="*/ 344609 h 1436337"/>
              <a:gd name="connsiteX17546" fmla="*/ 2289602 w 12192000"/>
              <a:gd name="connsiteY17546" fmla="*/ 343949 h 1436337"/>
              <a:gd name="connsiteX17547" fmla="*/ 2295851 w 12192000"/>
              <a:gd name="connsiteY17547" fmla="*/ 346483 h 1436337"/>
              <a:gd name="connsiteX17548" fmla="*/ 2296962 w 12192000"/>
              <a:gd name="connsiteY17548" fmla="*/ 349477 h 1436337"/>
              <a:gd name="connsiteX17549" fmla="*/ 2298724 w 12192000"/>
              <a:gd name="connsiteY17549" fmla="*/ 349236 h 1436337"/>
              <a:gd name="connsiteX17550" fmla="*/ 2306953 w 12192000"/>
              <a:gd name="connsiteY17550" fmla="*/ 356285 h 1436337"/>
              <a:gd name="connsiteX17551" fmla="*/ 2296286 w 12192000"/>
              <a:gd name="connsiteY17551" fmla="*/ 361352 h 1436337"/>
              <a:gd name="connsiteX17552" fmla="*/ 2289999 w 12192000"/>
              <a:gd name="connsiteY17552" fmla="*/ 358819 h 1436337"/>
              <a:gd name="connsiteX17553" fmla="*/ 2288619 w 12192000"/>
              <a:gd name="connsiteY17553" fmla="*/ 355611 h 1436337"/>
              <a:gd name="connsiteX17554" fmla="*/ 2286859 w 12192000"/>
              <a:gd name="connsiteY17554" fmla="*/ 355845 h 1436337"/>
              <a:gd name="connsiteX17555" fmla="*/ 2281536 w 12192000"/>
              <a:gd name="connsiteY17555" fmla="*/ 353687 h 1436337"/>
              <a:gd name="connsiteX17556" fmla="*/ 2277432 w 12192000"/>
              <a:gd name="connsiteY17556" fmla="*/ 354303 h 1436337"/>
              <a:gd name="connsiteX17557" fmla="*/ 2271299 w 12192000"/>
              <a:gd name="connsiteY17557" fmla="*/ 351797 h 1436337"/>
              <a:gd name="connsiteX17558" fmla="*/ 2270414 w 12192000"/>
              <a:gd name="connsiteY17558" fmla="*/ 349660 h 1436337"/>
              <a:gd name="connsiteX17559" fmla="*/ 2268617 w 12192000"/>
              <a:gd name="connsiteY17559" fmla="*/ 349897 h 1436337"/>
              <a:gd name="connsiteX17560" fmla="*/ 2260997 w 12192000"/>
              <a:gd name="connsiteY17560" fmla="*/ 343068 h 1436337"/>
              <a:gd name="connsiteX17561" fmla="*/ 2271359 w 12192000"/>
              <a:gd name="connsiteY17561" fmla="*/ 338442 h 1436337"/>
              <a:gd name="connsiteX17562" fmla="*/ 5503853 w 12192000"/>
              <a:gd name="connsiteY17562" fmla="*/ 338001 h 1436337"/>
              <a:gd name="connsiteX17563" fmla="*/ 5510864 w 12192000"/>
              <a:gd name="connsiteY17563" fmla="*/ 344390 h 1436337"/>
              <a:gd name="connsiteX17564" fmla="*/ 5501412 w 12192000"/>
              <a:gd name="connsiteY17564" fmla="*/ 348795 h 1436337"/>
              <a:gd name="connsiteX17565" fmla="*/ 5494401 w 12192000"/>
              <a:gd name="connsiteY17565" fmla="*/ 342407 h 1436337"/>
              <a:gd name="connsiteX17566" fmla="*/ 5503853 w 12192000"/>
              <a:gd name="connsiteY17566" fmla="*/ 338001 h 1436337"/>
              <a:gd name="connsiteX17567" fmla="*/ 3825716 w 12192000"/>
              <a:gd name="connsiteY17567" fmla="*/ 338001 h 1436337"/>
              <a:gd name="connsiteX17568" fmla="*/ 3832710 w 12192000"/>
              <a:gd name="connsiteY17568" fmla="*/ 344169 h 1436337"/>
              <a:gd name="connsiteX17569" fmla="*/ 3823581 w 12192000"/>
              <a:gd name="connsiteY17569" fmla="*/ 348355 h 1436337"/>
              <a:gd name="connsiteX17570" fmla="*/ 3816592 w 12192000"/>
              <a:gd name="connsiteY17570" fmla="*/ 342187 h 1436337"/>
              <a:gd name="connsiteX17571" fmla="*/ 3825716 w 12192000"/>
              <a:gd name="connsiteY17571" fmla="*/ 338001 h 1436337"/>
              <a:gd name="connsiteX17572" fmla="*/ 7136694 w 12192000"/>
              <a:gd name="connsiteY17572" fmla="*/ 337561 h 1436337"/>
              <a:gd name="connsiteX17573" fmla="*/ 7143400 w 12192000"/>
              <a:gd name="connsiteY17573" fmla="*/ 343508 h 1436337"/>
              <a:gd name="connsiteX17574" fmla="*/ 7134560 w 12192000"/>
              <a:gd name="connsiteY17574" fmla="*/ 347694 h 1436337"/>
              <a:gd name="connsiteX17575" fmla="*/ 7127855 w 12192000"/>
              <a:gd name="connsiteY17575" fmla="*/ 341746 h 1436337"/>
              <a:gd name="connsiteX17576" fmla="*/ 7136694 w 12192000"/>
              <a:gd name="connsiteY17576" fmla="*/ 337561 h 1436337"/>
              <a:gd name="connsiteX17577" fmla="*/ 11159772 w 12192000"/>
              <a:gd name="connsiteY17577" fmla="*/ 337120 h 1436337"/>
              <a:gd name="connsiteX17578" fmla="*/ 11166477 w 12192000"/>
              <a:gd name="connsiteY17578" fmla="*/ 342848 h 1436337"/>
              <a:gd name="connsiteX17579" fmla="*/ 11157639 w 12192000"/>
              <a:gd name="connsiteY17579" fmla="*/ 346813 h 1436337"/>
              <a:gd name="connsiteX17580" fmla="*/ 11150932 w 12192000"/>
              <a:gd name="connsiteY17580" fmla="*/ 341085 h 1436337"/>
              <a:gd name="connsiteX17581" fmla="*/ 11159772 w 12192000"/>
              <a:gd name="connsiteY17581" fmla="*/ 337120 h 1436337"/>
              <a:gd name="connsiteX17582" fmla="*/ 10324615 w 12192000"/>
              <a:gd name="connsiteY17582" fmla="*/ 337120 h 1436337"/>
              <a:gd name="connsiteX17583" fmla="*/ 10331321 w 12192000"/>
              <a:gd name="connsiteY17583" fmla="*/ 343068 h 1436337"/>
              <a:gd name="connsiteX17584" fmla="*/ 10322177 w 12192000"/>
              <a:gd name="connsiteY17584" fmla="*/ 347254 h 1436337"/>
              <a:gd name="connsiteX17585" fmla="*/ 10315471 w 12192000"/>
              <a:gd name="connsiteY17585" fmla="*/ 341306 h 1436337"/>
              <a:gd name="connsiteX17586" fmla="*/ 10324615 w 12192000"/>
              <a:gd name="connsiteY17586" fmla="*/ 337120 h 1436337"/>
              <a:gd name="connsiteX17587" fmla="*/ 3903756 w 12192000"/>
              <a:gd name="connsiteY17587" fmla="*/ 337120 h 1436337"/>
              <a:gd name="connsiteX17588" fmla="*/ 3910775 w 12192000"/>
              <a:gd name="connsiteY17588" fmla="*/ 343288 h 1436337"/>
              <a:gd name="connsiteX17589" fmla="*/ 3901624 w 12192000"/>
              <a:gd name="connsiteY17589" fmla="*/ 347474 h 1436337"/>
              <a:gd name="connsiteX17590" fmla="*/ 3894616 w 12192000"/>
              <a:gd name="connsiteY17590" fmla="*/ 341306 h 1436337"/>
              <a:gd name="connsiteX17591" fmla="*/ 3903756 w 12192000"/>
              <a:gd name="connsiteY17591" fmla="*/ 337120 h 1436337"/>
              <a:gd name="connsiteX17592" fmla="*/ 9975921 w 12192000"/>
              <a:gd name="connsiteY17592" fmla="*/ 337120 h 1436337"/>
              <a:gd name="connsiteX17593" fmla="*/ 9983236 w 12192000"/>
              <a:gd name="connsiteY17593" fmla="*/ 343508 h 1436337"/>
              <a:gd name="connsiteX17594" fmla="*/ 9973484 w 12192000"/>
              <a:gd name="connsiteY17594" fmla="*/ 347914 h 1436337"/>
              <a:gd name="connsiteX17595" fmla="*/ 9966168 w 12192000"/>
              <a:gd name="connsiteY17595" fmla="*/ 341526 h 1436337"/>
              <a:gd name="connsiteX17596" fmla="*/ 9975921 w 12192000"/>
              <a:gd name="connsiteY17596" fmla="*/ 337120 h 1436337"/>
              <a:gd name="connsiteX17597" fmla="*/ 9561391 w 12192000"/>
              <a:gd name="connsiteY17597" fmla="*/ 336900 h 1436337"/>
              <a:gd name="connsiteX17598" fmla="*/ 9569622 w 12192000"/>
              <a:gd name="connsiteY17598" fmla="*/ 343949 h 1436337"/>
              <a:gd name="connsiteX17599" fmla="*/ 9558953 w 12192000"/>
              <a:gd name="connsiteY17599" fmla="*/ 348795 h 1436337"/>
              <a:gd name="connsiteX17600" fmla="*/ 9550722 w 12192000"/>
              <a:gd name="connsiteY17600" fmla="*/ 341746 h 1436337"/>
              <a:gd name="connsiteX17601" fmla="*/ 9561391 w 12192000"/>
              <a:gd name="connsiteY17601" fmla="*/ 336900 h 1436337"/>
              <a:gd name="connsiteX17602" fmla="*/ 3229654 w 12192000"/>
              <a:gd name="connsiteY17602" fmla="*/ 336900 h 1436337"/>
              <a:gd name="connsiteX17603" fmla="*/ 3237262 w 12192000"/>
              <a:gd name="connsiteY17603" fmla="*/ 343729 h 1436337"/>
              <a:gd name="connsiteX17604" fmla="*/ 3226904 w 12192000"/>
              <a:gd name="connsiteY17604" fmla="*/ 348575 h 1436337"/>
              <a:gd name="connsiteX17605" fmla="*/ 3219285 w 12192000"/>
              <a:gd name="connsiteY17605" fmla="*/ 341746 h 1436337"/>
              <a:gd name="connsiteX17606" fmla="*/ 3229654 w 12192000"/>
              <a:gd name="connsiteY17606" fmla="*/ 336900 h 1436337"/>
              <a:gd name="connsiteX17607" fmla="*/ 3077540 w 12192000"/>
              <a:gd name="connsiteY17607" fmla="*/ 336900 h 1436337"/>
              <a:gd name="connsiteX17608" fmla="*/ 3085466 w 12192000"/>
              <a:gd name="connsiteY17608" fmla="*/ 343949 h 1436337"/>
              <a:gd name="connsiteX17609" fmla="*/ 3075101 w 12192000"/>
              <a:gd name="connsiteY17609" fmla="*/ 348795 h 1436337"/>
              <a:gd name="connsiteX17610" fmla="*/ 3067173 w 12192000"/>
              <a:gd name="connsiteY17610" fmla="*/ 341746 h 1436337"/>
              <a:gd name="connsiteX17611" fmla="*/ 3077540 w 12192000"/>
              <a:gd name="connsiteY17611" fmla="*/ 336900 h 1436337"/>
              <a:gd name="connsiteX17612" fmla="*/ 6901692 w 12192000"/>
              <a:gd name="connsiteY17612" fmla="*/ 336680 h 1436337"/>
              <a:gd name="connsiteX17613" fmla="*/ 6908703 w 12192000"/>
              <a:gd name="connsiteY17613" fmla="*/ 342627 h 1436337"/>
              <a:gd name="connsiteX17614" fmla="*/ 6899559 w 12192000"/>
              <a:gd name="connsiteY17614" fmla="*/ 346813 h 1436337"/>
              <a:gd name="connsiteX17615" fmla="*/ 6892548 w 12192000"/>
              <a:gd name="connsiteY17615" fmla="*/ 340865 h 1436337"/>
              <a:gd name="connsiteX17616" fmla="*/ 6901692 w 12192000"/>
              <a:gd name="connsiteY17616" fmla="*/ 336680 h 1436337"/>
              <a:gd name="connsiteX17617" fmla="*/ 9304444 w 12192000"/>
              <a:gd name="connsiteY17617" fmla="*/ 336679 h 1436337"/>
              <a:gd name="connsiteX17618" fmla="*/ 9311149 w 12192000"/>
              <a:gd name="connsiteY17618" fmla="*/ 342627 h 1436337"/>
              <a:gd name="connsiteX17619" fmla="*/ 9302310 w 12192000"/>
              <a:gd name="connsiteY17619" fmla="*/ 346813 h 1436337"/>
              <a:gd name="connsiteX17620" fmla="*/ 9295605 w 12192000"/>
              <a:gd name="connsiteY17620" fmla="*/ 340865 h 1436337"/>
              <a:gd name="connsiteX17621" fmla="*/ 9304444 w 12192000"/>
              <a:gd name="connsiteY17621" fmla="*/ 336679 h 1436337"/>
              <a:gd name="connsiteX17622" fmla="*/ 9046886 w 12192000"/>
              <a:gd name="connsiteY17622" fmla="*/ 336679 h 1436337"/>
              <a:gd name="connsiteX17623" fmla="*/ 9053896 w 12192000"/>
              <a:gd name="connsiteY17623" fmla="*/ 342848 h 1436337"/>
              <a:gd name="connsiteX17624" fmla="*/ 9044752 w 12192000"/>
              <a:gd name="connsiteY17624" fmla="*/ 347033 h 1436337"/>
              <a:gd name="connsiteX17625" fmla="*/ 9037742 w 12192000"/>
              <a:gd name="connsiteY17625" fmla="*/ 340865 h 1436337"/>
              <a:gd name="connsiteX17626" fmla="*/ 9046886 w 12192000"/>
              <a:gd name="connsiteY17626" fmla="*/ 336679 h 1436337"/>
              <a:gd name="connsiteX17627" fmla="*/ 10935743 w 12192000"/>
              <a:gd name="connsiteY17627" fmla="*/ 336239 h 1436337"/>
              <a:gd name="connsiteX17628" fmla="*/ 10943057 w 12192000"/>
              <a:gd name="connsiteY17628" fmla="*/ 342627 h 1436337"/>
              <a:gd name="connsiteX17629" fmla="*/ 10933609 w 12192000"/>
              <a:gd name="connsiteY17629" fmla="*/ 347034 h 1436337"/>
              <a:gd name="connsiteX17630" fmla="*/ 10926293 w 12192000"/>
              <a:gd name="connsiteY17630" fmla="*/ 340645 h 1436337"/>
              <a:gd name="connsiteX17631" fmla="*/ 10935743 w 12192000"/>
              <a:gd name="connsiteY17631" fmla="*/ 336239 h 1436337"/>
              <a:gd name="connsiteX17632" fmla="*/ 5865367 w 12192000"/>
              <a:gd name="connsiteY17632" fmla="*/ 336239 h 1436337"/>
              <a:gd name="connsiteX17633" fmla="*/ 5872376 w 12192000"/>
              <a:gd name="connsiteY17633" fmla="*/ 342407 h 1436337"/>
              <a:gd name="connsiteX17634" fmla="*/ 5863232 w 12192000"/>
              <a:gd name="connsiteY17634" fmla="*/ 346592 h 1436337"/>
              <a:gd name="connsiteX17635" fmla="*/ 5856222 w 12192000"/>
              <a:gd name="connsiteY17635" fmla="*/ 340424 h 1436337"/>
              <a:gd name="connsiteX17636" fmla="*/ 5865367 w 12192000"/>
              <a:gd name="connsiteY17636" fmla="*/ 336239 h 1436337"/>
              <a:gd name="connsiteX17637" fmla="*/ 9336143 w 12192000"/>
              <a:gd name="connsiteY17637" fmla="*/ 335798 h 1436337"/>
              <a:gd name="connsiteX17638" fmla="*/ 9342849 w 12192000"/>
              <a:gd name="connsiteY17638" fmla="*/ 341746 h 1436337"/>
              <a:gd name="connsiteX17639" fmla="*/ 9333704 w 12192000"/>
              <a:gd name="connsiteY17639" fmla="*/ 345932 h 1436337"/>
              <a:gd name="connsiteX17640" fmla="*/ 9326999 w 12192000"/>
              <a:gd name="connsiteY17640" fmla="*/ 339984 h 1436337"/>
              <a:gd name="connsiteX17641" fmla="*/ 9336143 w 12192000"/>
              <a:gd name="connsiteY17641" fmla="*/ 335798 h 1436337"/>
              <a:gd name="connsiteX17642" fmla="*/ 3650060 w 12192000"/>
              <a:gd name="connsiteY17642" fmla="*/ 335798 h 1436337"/>
              <a:gd name="connsiteX17643" fmla="*/ 3657084 w 12192000"/>
              <a:gd name="connsiteY17643" fmla="*/ 341967 h 1436337"/>
              <a:gd name="connsiteX17644" fmla="*/ 3647626 w 12192000"/>
              <a:gd name="connsiteY17644" fmla="*/ 346372 h 1436337"/>
              <a:gd name="connsiteX17645" fmla="*/ 3640604 w 12192000"/>
              <a:gd name="connsiteY17645" fmla="*/ 340204 h 1436337"/>
              <a:gd name="connsiteX17646" fmla="*/ 3650060 w 12192000"/>
              <a:gd name="connsiteY17646" fmla="*/ 335798 h 1436337"/>
              <a:gd name="connsiteX17647" fmla="*/ 3435404 w 12192000"/>
              <a:gd name="connsiteY17647" fmla="*/ 335798 h 1436337"/>
              <a:gd name="connsiteX17648" fmla="*/ 3443025 w 12192000"/>
              <a:gd name="connsiteY17648" fmla="*/ 342407 h 1436337"/>
              <a:gd name="connsiteX17649" fmla="*/ 3432967 w 12192000"/>
              <a:gd name="connsiteY17649" fmla="*/ 347033 h 1436337"/>
              <a:gd name="connsiteX17650" fmla="*/ 3425347 w 12192000"/>
              <a:gd name="connsiteY17650" fmla="*/ 340424 h 1436337"/>
              <a:gd name="connsiteX17651" fmla="*/ 3435404 w 12192000"/>
              <a:gd name="connsiteY17651" fmla="*/ 335798 h 1436337"/>
              <a:gd name="connsiteX17652" fmla="*/ 9319684 w 12192000"/>
              <a:gd name="connsiteY17652" fmla="*/ 335798 h 1436337"/>
              <a:gd name="connsiteX17653" fmla="*/ 9326694 w 12192000"/>
              <a:gd name="connsiteY17653" fmla="*/ 341966 h 1436337"/>
              <a:gd name="connsiteX17654" fmla="*/ 9317246 w 12192000"/>
              <a:gd name="connsiteY17654" fmla="*/ 346372 h 1436337"/>
              <a:gd name="connsiteX17655" fmla="*/ 9310235 w 12192000"/>
              <a:gd name="connsiteY17655" fmla="*/ 340204 h 1436337"/>
              <a:gd name="connsiteX17656" fmla="*/ 9319684 w 12192000"/>
              <a:gd name="connsiteY17656" fmla="*/ 335798 h 1436337"/>
              <a:gd name="connsiteX17657" fmla="*/ 7872485 w 12192000"/>
              <a:gd name="connsiteY17657" fmla="*/ 335798 h 1436337"/>
              <a:gd name="connsiteX17658" fmla="*/ 7879496 w 12192000"/>
              <a:gd name="connsiteY17658" fmla="*/ 341966 h 1436337"/>
              <a:gd name="connsiteX17659" fmla="*/ 7870047 w 12192000"/>
              <a:gd name="connsiteY17659" fmla="*/ 346372 h 1436337"/>
              <a:gd name="connsiteX17660" fmla="*/ 7863037 w 12192000"/>
              <a:gd name="connsiteY17660" fmla="*/ 340204 h 1436337"/>
              <a:gd name="connsiteX17661" fmla="*/ 7872485 w 12192000"/>
              <a:gd name="connsiteY17661" fmla="*/ 335798 h 1436337"/>
              <a:gd name="connsiteX17662" fmla="*/ 11082961 w 12192000"/>
              <a:gd name="connsiteY17662" fmla="*/ 335578 h 1436337"/>
              <a:gd name="connsiteX17663" fmla="*/ 11089668 w 12192000"/>
              <a:gd name="connsiteY17663" fmla="*/ 341305 h 1436337"/>
              <a:gd name="connsiteX17664" fmla="*/ 11080828 w 12192000"/>
              <a:gd name="connsiteY17664" fmla="*/ 345271 h 1436337"/>
              <a:gd name="connsiteX17665" fmla="*/ 11074123 w 12192000"/>
              <a:gd name="connsiteY17665" fmla="*/ 339543 h 1436337"/>
              <a:gd name="connsiteX17666" fmla="*/ 11082961 w 12192000"/>
              <a:gd name="connsiteY17666" fmla="*/ 335578 h 1436337"/>
              <a:gd name="connsiteX17667" fmla="*/ 9113943 w 12192000"/>
              <a:gd name="connsiteY17667" fmla="*/ 335578 h 1436337"/>
              <a:gd name="connsiteX17668" fmla="*/ 9120343 w 12192000"/>
              <a:gd name="connsiteY17668" fmla="*/ 341305 h 1436337"/>
              <a:gd name="connsiteX17669" fmla="*/ 9111809 w 12192000"/>
              <a:gd name="connsiteY17669" fmla="*/ 345271 h 1436337"/>
              <a:gd name="connsiteX17670" fmla="*/ 9105408 w 12192000"/>
              <a:gd name="connsiteY17670" fmla="*/ 339543 h 1436337"/>
              <a:gd name="connsiteX17671" fmla="*/ 9113943 w 12192000"/>
              <a:gd name="connsiteY17671" fmla="*/ 335578 h 1436337"/>
              <a:gd name="connsiteX17672" fmla="*/ 5260890 w 12192000"/>
              <a:gd name="connsiteY17672" fmla="*/ 335578 h 1436337"/>
              <a:gd name="connsiteX17673" fmla="*/ 5267900 w 12192000"/>
              <a:gd name="connsiteY17673" fmla="*/ 341746 h 1436337"/>
              <a:gd name="connsiteX17674" fmla="*/ 5258451 w 12192000"/>
              <a:gd name="connsiteY17674" fmla="*/ 346152 h 1436337"/>
              <a:gd name="connsiteX17675" fmla="*/ 5251439 w 12192000"/>
              <a:gd name="connsiteY17675" fmla="*/ 339984 h 1436337"/>
              <a:gd name="connsiteX17676" fmla="*/ 5260890 w 12192000"/>
              <a:gd name="connsiteY17676" fmla="*/ 335578 h 1436337"/>
              <a:gd name="connsiteX17677" fmla="*/ 10451107 w 12192000"/>
              <a:gd name="connsiteY17677" fmla="*/ 335137 h 1436337"/>
              <a:gd name="connsiteX17678" fmla="*/ 10458118 w 12192000"/>
              <a:gd name="connsiteY17678" fmla="*/ 341306 h 1436337"/>
              <a:gd name="connsiteX17679" fmla="*/ 10448975 w 12192000"/>
              <a:gd name="connsiteY17679" fmla="*/ 345491 h 1436337"/>
              <a:gd name="connsiteX17680" fmla="*/ 10441964 w 12192000"/>
              <a:gd name="connsiteY17680" fmla="*/ 339323 h 1436337"/>
              <a:gd name="connsiteX17681" fmla="*/ 10451107 w 12192000"/>
              <a:gd name="connsiteY17681" fmla="*/ 335137 h 1436337"/>
              <a:gd name="connsiteX17682" fmla="*/ 9274267 w 12192000"/>
              <a:gd name="connsiteY17682" fmla="*/ 335137 h 1436337"/>
              <a:gd name="connsiteX17683" fmla="*/ 9280974 w 12192000"/>
              <a:gd name="connsiteY17683" fmla="*/ 341085 h 1436337"/>
              <a:gd name="connsiteX17684" fmla="*/ 9272135 w 12192000"/>
              <a:gd name="connsiteY17684" fmla="*/ 345051 h 1436337"/>
              <a:gd name="connsiteX17685" fmla="*/ 9265428 w 12192000"/>
              <a:gd name="connsiteY17685" fmla="*/ 339103 h 1436337"/>
              <a:gd name="connsiteX17686" fmla="*/ 9274267 w 12192000"/>
              <a:gd name="connsiteY17686" fmla="*/ 335137 h 1436337"/>
              <a:gd name="connsiteX17687" fmla="*/ 3599117 w 12192000"/>
              <a:gd name="connsiteY17687" fmla="*/ 334697 h 1436337"/>
              <a:gd name="connsiteX17688" fmla="*/ 3606429 w 12192000"/>
              <a:gd name="connsiteY17688" fmla="*/ 341085 h 1436337"/>
              <a:gd name="connsiteX17689" fmla="*/ 3596991 w 12192000"/>
              <a:gd name="connsiteY17689" fmla="*/ 345491 h 1436337"/>
              <a:gd name="connsiteX17690" fmla="*/ 3589687 w 12192000"/>
              <a:gd name="connsiteY17690" fmla="*/ 339103 h 1436337"/>
              <a:gd name="connsiteX17691" fmla="*/ 3599117 w 12192000"/>
              <a:gd name="connsiteY17691" fmla="*/ 334697 h 1436337"/>
              <a:gd name="connsiteX17692" fmla="*/ 10202999 w 12192000"/>
              <a:gd name="connsiteY17692" fmla="*/ 334477 h 1436337"/>
              <a:gd name="connsiteX17693" fmla="*/ 10209705 w 12192000"/>
              <a:gd name="connsiteY17693" fmla="*/ 340424 h 1436337"/>
              <a:gd name="connsiteX17694" fmla="*/ 10200866 w 12192000"/>
              <a:gd name="connsiteY17694" fmla="*/ 344610 h 1436337"/>
              <a:gd name="connsiteX17695" fmla="*/ 10194160 w 12192000"/>
              <a:gd name="connsiteY17695" fmla="*/ 338662 h 1436337"/>
              <a:gd name="connsiteX17696" fmla="*/ 10202999 w 12192000"/>
              <a:gd name="connsiteY17696" fmla="*/ 334477 h 1436337"/>
              <a:gd name="connsiteX17697" fmla="*/ 8889914 w 12192000"/>
              <a:gd name="connsiteY17697" fmla="*/ 334256 h 1436337"/>
              <a:gd name="connsiteX17698" fmla="*/ 8896619 w 12192000"/>
              <a:gd name="connsiteY17698" fmla="*/ 340204 h 1436337"/>
              <a:gd name="connsiteX17699" fmla="*/ 8896443 w 12192000"/>
              <a:gd name="connsiteY17699" fmla="*/ 340391 h 1436337"/>
              <a:gd name="connsiteX17700" fmla="*/ 8896657 w 12192000"/>
              <a:gd name="connsiteY17700" fmla="*/ 340479 h 1436337"/>
              <a:gd name="connsiteX17701" fmla="*/ 8898143 w 12192000"/>
              <a:gd name="connsiteY17701" fmla="*/ 344169 h 1436337"/>
              <a:gd name="connsiteX17702" fmla="*/ 8889609 w 12192000"/>
              <a:gd name="connsiteY17702" fmla="*/ 348135 h 1436337"/>
              <a:gd name="connsiteX17703" fmla="*/ 8883207 w 12192000"/>
              <a:gd name="connsiteY17703" fmla="*/ 342407 h 1436337"/>
              <a:gd name="connsiteX17704" fmla="*/ 8883277 w 12192000"/>
              <a:gd name="connsiteY17704" fmla="*/ 342375 h 1436337"/>
              <a:gd name="connsiteX17705" fmla="*/ 8882598 w 12192000"/>
              <a:gd name="connsiteY17705" fmla="*/ 342104 h 1436337"/>
              <a:gd name="connsiteX17706" fmla="*/ 8881074 w 12192000"/>
              <a:gd name="connsiteY17706" fmla="*/ 338221 h 1436337"/>
              <a:gd name="connsiteX17707" fmla="*/ 8889914 w 12192000"/>
              <a:gd name="connsiteY17707" fmla="*/ 334256 h 1436337"/>
              <a:gd name="connsiteX17708" fmla="*/ 3700413 w 12192000"/>
              <a:gd name="connsiteY17708" fmla="*/ 334256 h 1436337"/>
              <a:gd name="connsiteX17709" fmla="*/ 3707414 w 12192000"/>
              <a:gd name="connsiteY17709" fmla="*/ 340424 h 1436337"/>
              <a:gd name="connsiteX17710" fmla="*/ 3698284 w 12192000"/>
              <a:gd name="connsiteY17710" fmla="*/ 344610 h 1436337"/>
              <a:gd name="connsiteX17711" fmla="*/ 3691265 w 12192000"/>
              <a:gd name="connsiteY17711" fmla="*/ 338441 h 1436337"/>
              <a:gd name="connsiteX17712" fmla="*/ 3700413 w 12192000"/>
              <a:gd name="connsiteY17712" fmla="*/ 334256 h 1436337"/>
              <a:gd name="connsiteX17713" fmla="*/ 6341467 w 12192000"/>
              <a:gd name="connsiteY17713" fmla="*/ 334036 h 1436337"/>
              <a:gd name="connsiteX17714" fmla="*/ 6348477 w 12192000"/>
              <a:gd name="connsiteY17714" fmla="*/ 340204 h 1436337"/>
              <a:gd name="connsiteX17715" fmla="*/ 6339333 w 12192000"/>
              <a:gd name="connsiteY17715" fmla="*/ 344390 h 1436337"/>
              <a:gd name="connsiteX17716" fmla="*/ 6332323 w 12192000"/>
              <a:gd name="connsiteY17716" fmla="*/ 338221 h 1436337"/>
              <a:gd name="connsiteX17717" fmla="*/ 6341467 w 12192000"/>
              <a:gd name="connsiteY17717" fmla="*/ 334036 h 1436337"/>
              <a:gd name="connsiteX17718" fmla="*/ 5423372 w 12192000"/>
              <a:gd name="connsiteY17718" fmla="*/ 334036 h 1436337"/>
              <a:gd name="connsiteX17719" fmla="*/ 5430384 w 12192000"/>
              <a:gd name="connsiteY17719" fmla="*/ 340424 h 1436337"/>
              <a:gd name="connsiteX17720" fmla="*/ 5420934 w 12192000"/>
              <a:gd name="connsiteY17720" fmla="*/ 344831 h 1436337"/>
              <a:gd name="connsiteX17721" fmla="*/ 5413923 w 12192000"/>
              <a:gd name="connsiteY17721" fmla="*/ 338442 h 1436337"/>
              <a:gd name="connsiteX17722" fmla="*/ 5423372 w 12192000"/>
              <a:gd name="connsiteY17722" fmla="*/ 334036 h 1436337"/>
              <a:gd name="connsiteX17723" fmla="*/ 8915212 w 12192000"/>
              <a:gd name="connsiteY17723" fmla="*/ 333816 h 1436337"/>
              <a:gd name="connsiteX17724" fmla="*/ 8921918 w 12192000"/>
              <a:gd name="connsiteY17724" fmla="*/ 339764 h 1436337"/>
              <a:gd name="connsiteX17725" fmla="*/ 8913078 w 12192000"/>
              <a:gd name="connsiteY17725" fmla="*/ 343949 h 1436337"/>
              <a:gd name="connsiteX17726" fmla="*/ 8906373 w 12192000"/>
              <a:gd name="connsiteY17726" fmla="*/ 338001 h 1436337"/>
              <a:gd name="connsiteX17727" fmla="*/ 8915212 w 12192000"/>
              <a:gd name="connsiteY17727" fmla="*/ 333816 h 1436337"/>
              <a:gd name="connsiteX17728" fmla="*/ 9157225 w 12192000"/>
              <a:gd name="connsiteY17728" fmla="*/ 333815 h 1436337"/>
              <a:gd name="connsiteX17729" fmla="*/ 9164235 w 12192000"/>
              <a:gd name="connsiteY17729" fmla="*/ 339984 h 1436337"/>
              <a:gd name="connsiteX17730" fmla="*/ 9154786 w 12192000"/>
              <a:gd name="connsiteY17730" fmla="*/ 344390 h 1436337"/>
              <a:gd name="connsiteX17731" fmla="*/ 9147776 w 12192000"/>
              <a:gd name="connsiteY17731" fmla="*/ 338221 h 1436337"/>
              <a:gd name="connsiteX17732" fmla="*/ 9157225 w 12192000"/>
              <a:gd name="connsiteY17732" fmla="*/ 333815 h 1436337"/>
              <a:gd name="connsiteX17733" fmla="*/ 4087164 w 12192000"/>
              <a:gd name="connsiteY17733" fmla="*/ 333595 h 1436337"/>
              <a:gd name="connsiteX17734" fmla="*/ 4094485 w 12192000"/>
              <a:gd name="connsiteY17734" fmla="*/ 339984 h 1436337"/>
              <a:gd name="connsiteX17735" fmla="*/ 4085036 w 12192000"/>
              <a:gd name="connsiteY17735" fmla="*/ 344390 h 1436337"/>
              <a:gd name="connsiteX17736" fmla="*/ 4077716 w 12192000"/>
              <a:gd name="connsiteY17736" fmla="*/ 338001 h 1436337"/>
              <a:gd name="connsiteX17737" fmla="*/ 4087164 w 12192000"/>
              <a:gd name="connsiteY17737" fmla="*/ 333595 h 1436337"/>
              <a:gd name="connsiteX17738" fmla="*/ 11452381 w 12192000"/>
              <a:gd name="connsiteY17738" fmla="*/ 333375 h 1436337"/>
              <a:gd name="connsiteX17739" fmla="*/ 11459086 w 12192000"/>
              <a:gd name="connsiteY17739" fmla="*/ 339323 h 1436337"/>
              <a:gd name="connsiteX17740" fmla="*/ 11450247 w 12192000"/>
              <a:gd name="connsiteY17740" fmla="*/ 343508 h 1436337"/>
              <a:gd name="connsiteX17741" fmla="*/ 11443542 w 12192000"/>
              <a:gd name="connsiteY17741" fmla="*/ 337561 h 1436337"/>
              <a:gd name="connsiteX17742" fmla="*/ 11452381 w 12192000"/>
              <a:gd name="connsiteY17742" fmla="*/ 333375 h 1436337"/>
              <a:gd name="connsiteX17743" fmla="*/ 1494465 w 12192000"/>
              <a:gd name="connsiteY17743" fmla="*/ 333155 h 1436337"/>
              <a:gd name="connsiteX17744" fmla="*/ 1502085 w 12192000"/>
              <a:gd name="connsiteY17744" fmla="*/ 339984 h 1436337"/>
              <a:gd name="connsiteX17745" fmla="*/ 1491722 w 12192000"/>
              <a:gd name="connsiteY17745" fmla="*/ 344610 h 1436337"/>
              <a:gd name="connsiteX17746" fmla="*/ 1484102 w 12192000"/>
              <a:gd name="connsiteY17746" fmla="*/ 337781 h 1436337"/>
              <a:gd name="connsiteX17747" fmla="*/ 1494465 w 12192000"/>
              <a:gd name="connsiteY17747" fmla="*/ 333155 h 1436337"/>
              <a:gd name="connsiteX17748" fmla="*/ 5342285 w 12192000"/>
              <a:gd name="connsiteY17748" fmla="*/ 333154 h 1436337"/>
              <a:gd name="connsiteX17749" fmla="*/ 5349295 w 12192000"/>
              <a:gd name="connsiteY17749" fmla="*/ 339543 h 1436337"/>
              <a:gd name="connsiteX17750" fmla="*/ 5339843 w 12192000"/>
              <a:gd name="connsiteY17750" fmla="*/ 343949 h 1436337"/>
              <a:gd name="connsiteX17751" fmla="*/ 5332833 w 12192000"/>
              <a:gd name="connsiteY17751" fmla="*/ 337561 h 1436337"/>
              <a:gd name="connsiteX17752" fmla="*/ 5342285 w 12192000"/>
              <a:gd name="connsiteY17752" fmla="*/ 333154 h 1436337"/>
              <a:gd name="connsiteX17753" fmla="*/ 10982378 w 12192000"/>
              <a:gd name="connsiteY17753" fmla="*/ 332934 h 1436337"/>
              <a:gd name="connsiteX17754" fmla="*/ 10985512 w 12192000"/>
              <a:gd name="connsiteY17754" fmla="*/ 334184 h 1436337"/>
              <a:gd name="connsiteX17755" fmla="*/ 10987863 w 12192000"/>
              <a:gd name="connsiteY17755" fmla="*/ 333816 h 1436337"/>
              <a:gd name="connsiteX17756" fmla="*/ 10994874 w 12192000"/>
              <a:gd name="connsiteY17756" fmla="*/ 339984 h 1436337"/>
              <a:gd name="connsiteX17757" fmla="*/ 10985425 w 12192000"/>
              <a:gd name="connsiteY17757" fmla="*/ 344169 h 1436337"/>
              <a:gd name="connsiteX17758" fmla="*/ 10982014 w 12192000"/>
              <a:gd name="connsiteY17758" fmla="*/ 342807 h 1436337"/>
              <a:gd name="connsiteX17759" fmla="*/ 10980244 w 12192000"/>
              <a:gd name="connsiteY17759" fmla="*/ 343068 h 1436337"/>
              <a:gd name="connsiteX17760" fmla="*/ 10973538 w 12192000"/>
              <a:gd name="connsiteY17760" fmla="*/ 337120 h 1436337"/>
              <a:gd name="connsiteX17761" fmla="*/ 10982378 w 12192000"/>
              <a:gd name="connsiteY17761" fmla="*/ 332934 h 1436337"/>
              <a:gd name="connsiteX17762" fmla="*/ 3546703 w 12192000"/>
              <a:gd name="connsiteY17762" fmla="*/ 332934 h 1436337"/>
              <a:gd name="connsiteX17763" fmla="*/ 3554018 w 12192000"/>
              <a:gd name="connsiteY17763" fmla="*/ 339323 h 1436337"/>
              <a:gd name="connsiteX17764" fmla="*/ 3544268 w 12192000"/>
              <a:gd name="connsiteY17764" fmla="*/ 343729 h 1436337"/>
              <a:gd name="connsiteX17765" fmla="*/ 3536943 w 12192000"/>
              <a:gd name="connsiteY17765" fmla="*/ 337341 h 1436337"/>
              <a:gd name="connsiteX17766" fmla="*/ 3546703 w 12192000"/>
              <a:gd name="connsiteY17766" fmla="*/ 332934 h 1436337"/>
              <a:gd name="connsiteX17767" fmla="*/ 1289221 w 12192000"/>
              <a:gd name="connsiteY17767" fmla="*/ 332934 h 1436337"/>
              <a:gd name="connsiteX17768" fmla="*/ 1295926 w 12192000"/>
              <a:gd name="connsiteY17768" fmla="*/ 338882 h 1436337"/>
              <a:gd name="connsiteX17769" fmla="*/ 1294082 w 12192000"/>
              <a:gd name="connsiteY17769" fmla="*/ 340873 h 1436337"/>
              <a:gd name="connsiteX17770" fmla="*/ 1298690 w 12192000"/>
              <a:gd name="connsiteY17770" fmla="*/ 342710 h 1436337"/>
              <a:gd name="connsiteX17771" fmla="*/ 1300214 w 12192000"/>
              <a:gd name="connsiteY17771" fmla="*/ 346593 h 1436337"/>
              <a:gd name="connsiteX17772" fmla="*/ 1291375 w 12192000"/>
              <a:gd name="connsiteY17772" fmla="*/ 350778 h 1436337"/>
              <a:gd name="connsiteX17773" fmla="*/ 1284670 w 12192000"/>
              <a:gd name="connsiteY17773" fmla="*/ 344831 h 1436337"/>
              <a:gd name="connsiteX17774" fmla="*/ 1286318 w 12192000"/>
              <a:gd name="connsiteY17774" fmla="*/ 342883 h 1436337"/>
              <a:gd name="connsiteX17775" fmla="*/ 1281601 w 12192000"/>
              <a:gd name="connsiteY17775" fmla="*/ 341003 h 1436337"/>
              <a:gd name="connsiteX17776" fmla="*/ 1280077 w 12192000"/>
              <a:gd name="connsiteY17776" fmla="*/ 337120 h 1436337"/>
              <a:gd name="connsiteX17777" fmla="*/ 1289221 w 12192000"/>
              <a:gd name="connsiteY17777" fmla="*/ 332934 h 1436337"/>
              <a:gd name="connsiteX17778" fmla="*/ 10017729 w 12192000"/>
              <a:gd name="connsiteY17778" fmla="*/ 332898 h 1436337"/>
              <a:gd name="connsiteX17779" fmla="*/ 10024951 w 12192000"/>
              <a:gd name="connsiteY17779" fmla="*/ 339310 h 1436337"/>
              <a:gd name="connsiteX17780" fmla="*/ 10015320 w 12192000"/>
              <a:gd name="connsiteY17780" fmla="*/ 343773 h 1436337"/>
              <a:gd name="connsiteX17781" fmla="*/ 10008097 w 12192000"/>
              <a:gd name="connsiteY17781" fmla="*/ 337361 h 1436337"/>
              <a:gd name="connsiteX17782" fmla="*/ 10017729 w 12192000"/>
              <a:gd name="connsiteY17782" fmla="*/ 332898 h 1436337"/>
              <a:gd name="connsiteX17783" fmla="*/ 9369062 w 12192000"/>
              <a:gd name="connsiteY17783" fmla="*/ 332714 h 1436337"/>
              <a:gd name="connsiteX17784" fmla="*/ 9376072 w 12192000"/>
              <a:gd name="connsiteY17784" fmla="*/ 338882 h 1436337"/>
              <a:gd name="connsiteX17785" fmla="*/ 9366928 w 12192000"/>
              <a:gd name="connsiteY17785" fmla="*/ 343068 h 1436337"/>
              <a:gd name="connsiteX17786" fmla="*/ 9359917 w 12192000"/>
              <a:gd name="connsiteY17786" fmla="*/ 336900 h 1436337"/>
              <a:gd name="connsiteX17787" fmla="*/ 9369062 w 12192000"/>
              <a:gd name="connsiteY17787" fmla="*/ 332714 h 1436337"/>
              <a:gd name="connsiteX17788" fmla="*/ 9015187 w 12192000"/>
              <a:gd name="connsiteY17788" fmla="*/ 332714 h 1436337"/>
              <a:gd name="connsiteX17789" fmla="*/ 9021588 w 12192000"/>
              <a:gd name="connsiteY17789" fmla="*/ 338221 h 1436337"/>
              <a:gd name="connsiteX17790" fmla="*/ 9013053 w 12192000"/>
              <a:gd name="connsiteY17790" fmla="*/ 342187 h 1436337"/>
              <a:gd name="connsiteX17791" fmla="*/ 9006652 w 12192000"/>
              <a:gd name="connsiteY17791" fmla="*/ 336679 h 1436337"/>
              <a:gd name="connsiteX17792" fmla="*/ 9015187 w 12192000"/>
              <a:gd name="connsiteY17792" fmla="*/ 332714 h 1436337"/>
              <a:gd name="connsiteX17793" fmla="*/ 3492116 w 12192000"/>
              <a:gd name="connsiteY17793" fmla="*/ 332714 h 1436337"/>
              <a:gd name="connsiteX17794" fmla="*/ 3499415 w 12192000"/>
              <a:gd name="connsiteY17794" fmla="*/ 339323 h 1436337"/>
              <a:gd name="connsiteX17795" fmla="*/ 3489658 w 12192000"/>
              <a:gd name="connsiteY17795" fmla="*/ 343949 h 1436337"/>
              <a:gd name="connsiteX17796" fmla="*/ 3482353 w 12192000"/>
              <a:gd name="connsiteY17796" fmla="*/ 337341 h 1436337"/>
              <a:gd name="connsiteX17797" fmla="*/ 3492116 w 12192000"/>
              <a:gd name="connsiteY17797" fmla="*/ 332714 h 1436337"/>
              <a:gd name="connsiteX17798" fmla="*/ 4495675 w 12192000"/>
              <a:gd name="connsiteY17798" fmla="*/ 332494 h 1436337"/>
              <a:gd name="connsiteX17799" fmla="*/ 4502993 w 12192000"/>
              <a:gd name="connsiteY17799" fmla="*/ 338882 h 1436337"/>
              <a:gd name="connsiteX17800" fmla="*/ 4493541 w 12192000"/>
              <a:gd name="connsiteY17800" fmla="*/ 343288 h 1436337"/>
              <a:gd name="connsiteX17801" fmla="*/ 4486226 w 12192000"/>
              <a:gd name="connsiteY17801" fmla="*/ 336900 h 1436337"/>
              <a:gd name="connsiteX17802" fmla="*/ 4495675 w 12192000"/>
              <a:gd name="connsiteY17802" fmla="*/ 332494 h 1436337"/>
              <a:gd name="connsiteX17803" fmla="*/ 9849734 w 12192000"/>
              <a:gd name="connsiteY17803" fmla="*/ 332053 h 1436337"/>
              <a:gd name="connsiteX17804" fmla="*/ 9857048 w 12192000"/>
              <a:gd name="connsiteY17804" fmla="*/ 338662 h 1436337"/>
              <a:gd name="connsiteX17805" fmla="*/ 9847295 w 12192000"/>
              <a:gd name="connsiteY17805" fmla="*/ 343068 h 1436337"/>
              <a:gd name="connsiteX17806" fmla="*/ 9839980 w 12192000"/>
              <a:gd name="connsiteY17806" fmla="*/ 336459 h 1436337"/>
              <a:gd name="connsiteX17807" fmla="*/ 9849734 w 12192000"/>
              <a:gd name="connsiteY17807" fmla="*/ 332053 h 1436337"/>
              <a:gd name="connsiteX17808" fmla="*/ 9245617 w 12192000"/>
              <a:gd name="connsiteY17808" fmla="*/ 331833 h 1436337"/>
              <a:gd name="connsiteX17809" fmla="*/ 9252322 w 12192000"/>
              <a:gd name="connsiteY17809" fmla="*/ 337561 h 1436337"/>
              <a:gd name="connsiteX17810" fmla="*/ 9249274 w 12192000"/>
              <a:gd name="connsiteY17810" fmla="*/ 340700 h 1436337"/>
              <a:gd name="connsiteX17811" fmla="*/ 9243577 w 12192000"/>
              <a:gd name="connsiteY17811" fmla="*/ 341513 h 1436337"/>
              <a:gd name="connsiteX17812" fmla="*/ 9244703 w 12192000"/>
              <a:gd name="connsiteY17812" fmla="*/ 344390 h 1436337"/>
              <a:gd name="connsiteX17813" fmla="*/ 9235253 w 12192000"/>
              <a:gd name="connsiteY17813" fmla="*/ 348795 h 1436337"/>
              <a:gd name="connsiteX17814" fmla="*/ 9228244 w 12192000"/>
              <a:gd name="connsiteY17814" fmla="*/ 342627 h 1436337"/>
              <a:gd name="connsiteX17815" fmla="*/ 9237692 w 12192000"/>
              <a:gd name="connsiteY17815" fmla="*/ 338221 h 1436337"/>
              <a:gd name="connsiteX17816" fmla="*/ 9237888 w 12192000"/>
              <a:gd name="connsiteY17816" fmla="*/ 338300 h 1436337"/>
              <a:gd name="connsiteX17817" fmla="*/ 9236778 w 12192000"/>
              <a:gd name="connsiteY17817" fmla="*/ 335798 h 1436337"/>
              <a:gd name="connsiteX17818" fmla="*/ 9245617 w 12192000"/>
              <a:gd name="connsiteY17818" fmla="*/ 331833 h 1436337"/>
              <a:gd name="connsiteX17819" fmla="*/ 5688618 w 12192000"/>
              <a:gd name="connsiteY17819" fmla="*/ 331833 h 1436337"/>
              <a:gd name="connsiteX17820" fmla="*/ 5695630 w 12192000"/>
              <a:gd name="connsiteY17820" fmla="*/ 338001 h 1436337"/>
              <a:gd name="connsiteX17821" fmla="*/ 5686179 w 12192000"/>
              <a:gd name="connsiteY17821" fmla="*/ 342407 h 1436337"/>
              <a:gd name="connsiteX17822" fmla="*/ 5679167 w 12192000"/>
              <a:gd name="connsiteY17822" fmla="*/ 336239 h 1436337"/>
              <a:gd name="connsiteX17823" fmla="*/ 5688618 w 12192000"/>
              <a:gd name="connsiteY17823" fmla="*/ 331833 h 1436337"/>
              <a:gd name="connsiteX17824" fmla="*/ 9631801 w 12192000"/>
              <a:gd name="connsiteY17824" fmla="*/ 331613 h 1436337"/>
              <a:gd name="connsiteX17825" fmla="*/ 9639421 w 12192000"/>
              <a:gd name="connsiteY17825" fmla="*/ 338221 h 1436337"/>
              <a:gd name="connsiteX17826" fmla="*/ 9629363 w 12192000"/>
              <a:gd name="connsiteY17826" fmla="*/ 342848 h 1436337"/>
              <a:gd name="connsiteX17827" fmla="*/ 9628755 w 12192000"/>
              <a:gd name="connsiteY17827" fmla="*/ 342600 h 1436337"/>
              <a:gd name="connsiteX17828" fmla="*/ 9629667 w 12192000"/>
              <a:gd name="connsiteY17828" fmla="*/ 345051 h 1436337"/>
              <a:gd name="connsiteX17829" fmla="*/ 9626201 w 12192000"/>
              <a:gd name="connsiteY17829" fmla="*/ 348768 h 1436337"/>
              <a:gd name="connsiteX17830" fmla="*/ 9619807 w 12192000"/>
              <a:gd name="connsiteY17830" fmla="*/ 349610 h 1436337"/>
              <a:gd name="connsiteX17831" fmla="*/ 9619914 w 12192000"/>
              <a:gd name="connsiteY17831" fmla="*/ 349897 h 1436337"/>
              <a:gd name="connsiteX17832" fmla="*/ 9609245 w 12192000"/>
              <a:gd name="connsiteY17832" fmla="*/ 354744 h 1436337"/>
              <a:gd name="connsiteX17833" fmla="*/ 9601320 w 12192000"/>
              <a:gd name="connsiteY17833" fmla="*/ 347694 h 1436337"/>
              <a:gd name="connsiteX17834" fmla="*/ 9604940 w 12192000"/>
              <a:gd name="connsiteY17834" fmla="*/ 343784 h 1436337"/>
              <a:gd name="connsiteX17835" fmla="*/ 9611698 w 12192000"/>
              <a:gd name="connsiteY17835" fmla="*/ 342887 h 1436337"/>
              <a:gd name="connsiteX17836" fmla="*/ 9611683 w 12192000"/>
              <a:gd name="connsiteY17836" fmla="*/ 342848 h 1436337"/>
              <a:gd name="connsiteX17837" fmla="*/ 9622048 w 12192000"/>
              <a:gd name="connsiteY17837" fmla="*/ 338221 h 1436337"/>
              <a:gd name="connsiteX17838" fmla="*/ 9622673 w 12192000"/>
              <a:gd name="connsiteY17838" fmla="*/ 338475 h 1436337"/>
              <a:gd name="connsiteX17839" fmla="*/ 9621742 w 12192000"/>
              <a:gd name="connsiteY17839" fmla="*/ 336239 h 1436337"/>
              <a:gd name="connsiteX17840" fmla="*/ 9631801 w 12192000"/>
              <a:gd name="connsiteY17840" fmla="*/ 331613 h 1436337"/>
              <a:gd name="connsiteX17841" fmla="*/ 2668137 w 12192000"/>
              <a:gd name="connsiteY17841" fmla="*/ 331613 h 1436337"/>
              <a:gd name="connsiteX17842" fmla="*/ 2676364 w 12192000"/>
              <a:gd name="connsiteY17842" fmla="*/ 338882 h 1436337"/>
              <a:gd name="connsiteX17843" fmla="*/ 2665393 w 12192000"/>
              <a:gd name="connsiteY17843" fmla="*/ 343949 h 1436337"/>
              <a:gd name="connsiteX17844" fmla="*/ 2657165 w 12192000"/>
              <a:gd name="connsiteY17844" fmla="*/ 336679 h 1436337"/>
              <a:gd name="connsiteX17845" fmla="*/ 2668137 w 12192000"/>
              <a:gd name="connsiteY17845" fmla="*/ 331613 h 1436337"/>
              <a:gd name="connsiteX17846" fmla="*/ 6660594 w 12192000"/>
              <a:gd name="connsiteY17846" fmla="*/ 331392 h 1436337"/>
              <a:gd name="connsiteX17847" fmla="*/ 6667604 w 12192000"/>
              <a:gd name="connsiteY17847" fmla="*/ 337561 h 1436337"/>
              <a:gd name="connsiteX17848" fmla="*/ 6658461 w 12192000"/>
              <a:gd name="connsiteY17848" fmla="*/ 341746 h 1436337"/>
              <a:gd name="connsiteX17849" fmla="*/ 6651450 w 12192000"/>
              <a:gd name="connsiteY17849" fmla="*/ 335578 h 1436337"/>
              <a:gd name="connsiteX17850" fmla="*/ 6660594 w 12192000"/>
              <a:gd name="connsiteY17850" fmla="*/ 331392 h 1436337"/>
              <a:gd name="connsiteX17851" fmla="*/ 10581564 w 12192000"/>
              <a:gd name="connsiteY17851" fmla="*/ 331172 h 1436337"/>
              <a:gd name="connsiteX17852" fmla="*/ 10588573 w 12192000"/>
              <a:gd name="connsiteY17852" fmla="*/ 337341 h 1436337"/>
              <a:gd name="connsiteX17853" fmla="*/ 10579429 w 12192000"/>
              <a:gd name="connsiteY17853" fmla="*/ 341526 h 1436337"/>
              <a:gd name="connsiteX17854" fmla="*/ 10572419 w 12192000"/>
              <a:gd name="connsiteY17854" fmla="*/ 335358 h 1436337"/>
              <a:gd name="connsiteX17855" fmla="*/ 10581564 w 12192000"/>
              <a:gd name="connsiteY17855" fmla="*/ 331172 h 1436337"/>
              <a:gd name="connsiteX17856" fmla="*/ 10281333 w 12192000"/>
              <a:gd name="connsiteY17856" fmla="*/ 331172 h 1436337"/>
              <a:gd name="connsiteX17857" fmla="*/ 10288039 w 12192000"/>
              <a:gd name="connsiteY17857" fmla="*/ 337120 h 1436337"/>
              <a:gd name="connsiteX17858" fmla="*/ 10279199 w 12192000"/>
              <a:gd name="connsiteY17858" fmla="*/ 341306 h 1436337"/>
              <a:gd name="connsiteX17859" fmla="*/ 10272494 w 12192000"/>
              <a:gd name="connsiteY17859" fmla="*/ 335358 h 1436337"/>
              <a:gd name="connsiteX17860" fmla="*/ 10281333 w 12192000"/>
              <a:gd name="connsiteY17860" fmla="*/ 331172 h 1436337"/>
              <a:gd name="connsiteX17861" fmla="*/ 11238411 w 12192000"/>
              <a:gd name="connsiteY17861" fmla="*/ 331172 h 1436337"/>
              <a:gd name="connsiteX17862" fmla="*/ 11245116 w 12192000"/>
              <a:gd name="connsiteY17862" fmla="*/ 336899 h 1436337"/>
              <a:gd name="connsiteX17863" fmla="*/ 11236277 w 12192000"/>
              <a:gd name="connsiteY17863" fmla="*/ 340865 h 1436337"/>
              <a:gd name="connsiteX17864" fmla="*/ 11229572 w 12192000"/>
              <a:gd name="connsiteY17864" fmla="*/ 335137 h 1436337"/>
              <a:gd name="connsiteX17865" fmla="*/ 11238411 w 12192000"/>
              <a:gd name="connsiteY17865" fmla="*/ 331172 h 1436337"/>
              <a:gd name="connsiteX17866" fmla="*/ 10057000 w 12192000"/>
              <a:gd name="connsiteY17866" fmla="*/ 330952 h 1436337"/>
              <a:gd name="connsiteX17867" fmla="*/ 10064010 w 12192000"/>
              <a:gd name="connsiteY17867" fmla="*/ 337120 h 1436337"/>
              <a:gd name="connsiteX17868" fmla="*/ 10054561 w 12192000"/>
              <a:gd name="connsiteY17868" fmla="*/ 341526 h 1436337"/>
              <a:gd name="connsiteX17869" fmla="*/ 10047551 w 12192000"/>
              <a:gd name="connsiteY17869" fmla="*/ 335358 h 1436337"/>
              <a:gd name="connsiteX17870" fmla="*/ 10057000 w 12192000"/>
              <a:gd name="connsiteY17870" fmla="*/ 330952 h 1436337"/>
              <a:gd name="connsiteX17871" fmla="*/ 8554326 w 12192000"/>
              <a:gd name="connsiteY17871" fmla="*/ 330952 h 1436337"/>
              <a:gd name="connsiteX17872" fmla="*/ 8561946 w 12192000"/>
              <a:gd name="connsiteY17872" fmla="*/ 337781 h 1436337"/>
              <a:gd name="connsiteX17873" fmla="*/ 8551584 w 12192000"/>
              <a:gd name="connsiteY17873" fmla="*/ 342407 h 1436337"/>
              <a:gd name="connsiteX17874" fmla="*/ 8543964 w 12192000"/>
              <a:gd name="connsiteY17874" fmla="*/ 335578 h 1436337"/>
              <a:gd name="connsiteX17875" fmla="*/ 8554326 w 12192000"/>
              <a:gd name="connsiteY17875" fmla="*/ 330952 h 1436337"/>
              <a:gd name="connsiteX17876" fmla="*/ 990987 w 12192000"/>
              <a:gd name="connsiteY17876" fmla="*/ 330511 h 1436337"/>
              <a:gd name="connsiteX17877" fmla="*/ 998607 w 12192000"/>
              <a:gd name="connsiteY17877" fmla="*/ 337120 h 1436337"/>
              <a:gd name="connsiteX17878" fmla="*/ 988549 w 12192000"/>
              <a:gd name="connsiteY17878" fmla="*/ 341746 h 1436337"/>
              <a:gd name="connsiteX17879" fmla="*/ 980929 w 12192000"/>
              <a:gd name="connsiteY17879" fmla="*/ 335137 h 1436337"/>
              <a:gd name="connsiteX17880" fmla="*/ 990987 w 12192000"/>
              <a:gd name="connsiteY17880" fmla="*/ 330511 h 1436337"/>
              <a:gd name="connsiteX17881" fmla="*/ 10715371 w 12192000"/>
              <a:gd name="connsiteY17881" fmla="*/ 330511 h 1436337"/>
              <a:gd name="connsiteX17882" fmla="*/ 10722381 w 12192000"/>
              <a:gd name="connsiteY17882" fmla="*/ 336679 h 1436337"/>
              <a:gd name="connsiteX17883" fmla="*/ 10712932 w 12192000"/>
              <a:gd name="connsiteY17883" fmla="*/ 341085 h 1436337"/>
              <a:gd name="connsiteX17884" fmla="*/ 10705922 w 12192000"/>
              <a:gd name="connsiteY17884" fmla="*/ 334917 h 1436337"/>
              <a:gd name="connsiteX17885" fmla="*/ 10715371 w 12192000"/>
              <a:gd name="connsiteY17885" fmla="*/ 330511 h 1436337"/>
              <a:gd name="connsiteX17886" fmla="*/ 4695693 w 12192000"/>
              <a:gd name="connsiteY17886" fmla="*/ 330511 h 1436337"/>
              <a:gd name="connsiteX17887" fmla="*/ 4702705 w 12192000"/>
              <a:gd name="connsiteY17887" fmla="*/ 336679 h 1436337"/>
              <a:gd name="connsiteX17888" fmla="*/ 4693253 w 12192000"/>
              <a:gd name="connsiteY17888" fmla="*/ 341085 h 1436337"/>
              <a:gd name="connsiteX17889" fmla="*/ 4686243 w 12192000"/>
              <a:gd name="connsiteY17889" fmla="*/ 334917 h 1436337"/>
              <a:gd name="connsiteX17890" fmla="*/ 4695693 w 12192000"/>
              <a:gd name="connsiteY17890" fmla="*/ 330511 h 1436337"/>
              <a:gd name="connsiteX17891" fmla="*/ 10161546 w 12192000"/>
              <a:gd name="connsiteY17891" fmla="*/ 330291 h 1436337"/>
              <a:gd name="connsiteX17892" fmla="*/ 10168252 w 12192000"/>
              <a:gd name="connsiteY17892" fmla="*/ 336018 h 1436337"/>
              <a:gd name="connsiteX17893" fmla="*/ 10168001 w 12192000"/>
              <a:gd name="connsiteY17893" fmla="*/ 336283 h 1436337"/>
              <a:gd name="connsiteX17894" fmla="*/ 10172519 w 12192000"/>
              <a:gd name="connsiteY17894" fmla="*/ 338084 h 1436337"/>
              <a:gd name="connsiteX17895" fmla="*/ 10174042 w 12192000"/>
              <a:gd name="connsiteY17895" fmla="*/ 341966 h 1436337"/>
              <a:gd name="connsiteX17896" fmla="*/ 10164899 w 12192000"/>
              <a:gd name="connsiteY17896" fmla="*/ 346152 h 1436337"/>
              <a:gd name="connsiteX17897" fmla="*/ 10158193 w 12192000"/>
              <a:gd name="connsiteY17897" fmla="*/ 340204 h 1436337"/>
              <a:gd name="connsiteX17898" fmla="*/ 10158693 w 12192000"/>
              <a:gd name="connsiteY17898" fmla="*/ 339701 h 1436337"/>
              <a:gd name="connsiteX17899" fmla="*/ 10154231 w 12192000"/>
              <a:gd name="connsiteY17899" fmla="*/ 337946 h 1436337"/>
              <a:gd name="connsiteX17900" fmla="*/ 10152706 w 12192000"/>
              <a:gd name="connsiteY17900" fmla="*/ 334256 h 1436337"/>
              <a:gd name="connsiteX17901" fmla="*/ 10161546 w 12192000"/>
              <a:gd name="connsiteY17901" fmla="*/ 330291 h 1436337"/>
              <a:gd name="connsiteX17902" fmla="*/ 6421934 w 12192000"/>
              <a:gd name="connsiteY17902" fmla="*/ 330070 h 1436337"/>
              <a:gd name="connsiteX17903" fmla="*/ 6428945 w 12192000"/>
              <a:gd name="connsiteY17903" fmla="*/ 336239 h 1436337"/>
              <a:gd name="connsiteX17904" fmla="*/ 6419801 w 12192000"/>
              <a:gd name="connsiteY17904" fmla="*/ 340424 h 1436337"/>
              <a:gd name="connsiteX17905" fmla="*/ 6412790 w 12192000"/>
              <a:gd name="connsiteY17905" fmla="*/ 334256 h 1436337"/>
              <a:gd name="connsiteX17906" fmla="*/ 6421934 w 12192000"/>
              <a:gd name="connsiteY17906" fmla="*/ 330070 h 1436337"/>
              <a:gd name="connsiteX17907" fmla="*/ 1752944 w 12192000"/>
              <a:gd name="connsiteY17907" fmla="*/ 329410 h 1436337"/>
              <a:gd name="connsiteX17908" fmla="*/ 1760564 w 12192000"/>
              <a:gd name="connsiteY17908" fmla="*/ 336018 h 1436337"/>
              <a:gd name="connsiteX17909" fmla="*/ 1750506 w 12192000"/>
              <a:gd name="connsiteY17909" fmla="*/ 340644 h 1436337"/>
              <a:gd name="connsiteX17910" fmla="*/ 1742886 w 12192000"/>
              <a:gd name="connsiteY17910" fmla="*/ 334036 h 1436337"/>
              <a:gd name="connsiteX17911" fmla="*/ 1752944 w 12192000"/>
              <a:gd name="connsiteY17911" fmla="*/ 329410 h 1436337"/>
              <a:gd name="connsiteX17912" fmla="*/ 3749803 w 12192000"/>
              <a:gd name="connsiteY17912" fmla="*/ 329190 h 1436337"/>
              <a:gd name="connsiteX17913" fmla="*/ 3756814 w 12192000"/>
              <a:gd name="connsiteY17913" fmla="*/ 335137 h 1436337"/>
              <a:gd name="connsiteX17914" fmla="*/ 3747675 w 12192000"/>
              <a:gd name="connsiteY17914" fmla="*/ 339323 h 1436337"/>
              <a:gd name="connsiteX17915" fmla="*/ 3740676 w 12192000"/>
              <a:gd name="connsiteY17915" fmla="*/ 333375 h 1436337"/>
              <a:gd name="connsiteX17916" fmla="*/ 3749803 w 12192000"/>
              <a:gd name="connsiteY17916" fmla="*/ 329190 h 1436337"/>
              <a:gd name="connsiteX17917" fmla="*/ 6581345 w 12192000"/>
              <a:gd name="connsiteY17917" fmla="*/ 328969 h 1436337"/>
              <a:gd name="connsiteX17918" fmla="*/ 6588356 w 12192000"/>
              <a:gd name="connsiteY17918" fmla="*/ 335137 h 1436337"/>
              <a:gd name="connsiteX17919" fmla="*/ 6579212 w 12192000"/>
              <a:gd name="connsiteY17919" fmla="*/ 339323 h 1436337"/>
              <a:gd name="connsiteX17920" fmla="*/ 6572201 w 12192000"/>
              <a:gd name="connsiteY17920" fmla="*/ 333155 h 1436337"/>
              <a:gd name="connsiteX17921" fmla="*/ 6581345 w 12192000"/>
              <a:gd name="connsiteY17921" fmla="*/ 328969 h 1436337"/>
              <a:gd name="connsiteX17922" fmla="*/ 8270252 w 12192000"/>
              <a:gd name="connsiteY17922" fmla="*/ 328749 h 1436337"/>
              <a:gd name="connsiteX17923" fmla="*/ 8277872 w 12192000"/>
              <a:gd name="connsiteY17923" fmla="*/ 335357 h 1436337"/>
              <a:gd name="connsiteX17924" fmla="*/ 8267813 w 12192000"/>
              <a:gd name="connsiteY17924" fmla="*/ 339984 h 1436337"/>
              <a:gd name="connsiteX17925" fmla="*/ 8260193 w 12192000"/>
              <a:gd name="connsiteY17925" fmla="*/ 333375 h 1436337"/>
              <a:gd name="connsiteX17926" fmla="*/ 8270252 w 12192000"/>
              <a:gd name="connsiteY17926" fmla="*/ 328749 h 1436337"/>
              <a:gd name="connsiteX17927" fmla="*/ 1065635 w 12192000"/>
              <a:gd name="connsiteY17927" fmla="*/ 328749 h 1436337"/>
              <a:gd name="connsiteX17928" fmla="*/ 1073254 w 12192000"/>
              <a:gd name="connsiteY17928" fmla="*/ 335578 h 1436337"/>
              <a:gd name="connsiteX17929" fmla="*/ 1062892 w 12192000"/>
              <a:gd name="connsiteY17929" fmla="*/ 340204 h 1436337"/>
              <a:gd name="connsiteX17930" fmla="*/ 1055271 w 12192000"/>
              <a:gd name="connsiteY17930" fmla="*/ 333375 h 1436337"/>
              <a:gd name="connsiteX17931" fmla="*/ 1065635 w 12192000"/>
              <a:gd name="connsiteY17931" fmla="*/ 328749 h 1436337"/>
              <a:gd name="connsiteX17932" fmla="*/ 10963480 w 12192000"/>
              <a:gd name="connsiteY17932" fmla="*/ 328528 h 1436337"/>
              <a:gd name="connsiteX17933" fmla="*/ 10970490 w 12192000"/>
              <a:gd name="connsiteY17933" fmla="*/ 334697 h 1436337"/>
              <a:gd name="connsiteX17934" fmla="*/ 10961042 w 12192000"/>
              <a:gd name="connsiteY17934" fmla="*/ 339102 h 1436337"/>
              <a:gd name="connsiteX17935" fmla="*/ 10959850 w 12192000"/>
              <a:gd name="connsiteY17935" fmla="*/ 338626 h 1436337"/>
              <a:gd name="connsiteX17936" fmla="*/ 10956469 w 12192000"/>
              <a:gd name="connsiteY17936" fmla="*/ 339103 h 1436337"/>
              <a:gd name="connsiteX17937" fmla="*/ 10949763 w 12192000"/>
              <a:gd name="connsiteY17937" fmla="*/ 333155 h 1436337"/>
              <a:gd name="connsiteX17938" fmla="*/ 10958906 w 12192000"/>
              <a:gd name="connsiteY17938" fmla="*/ 328969 h 1436337"/>
              <a:gd name="connsiteX17939" fmla="*/ 10959414 w 12192000"/>
              <a:gd name="connsiteY17939" fmla="*/ 329171 h 1436337"/>
              <a:gd name="connsiteX17940" fmla="*/ 8942034 w 12192000"/>
              <a:gd name="connsiteY17940" fmla="*/ 328308 h 1436337"/>
              <a:gd name="connsiteX17941" fmla="*/ 8948740 w 12192000"/>
              <a:gd name="connsiteY17941" fmla="*/ 334256 h 1436337"/>
              <a:gd name="connsiteX17942" fmla="*/ 8945654 w 12192000"/>
              <a:gd name="connsiteY17942" fmla="*/ 337588 h 1436337"/>
              <a:gd name="connsiteX17943" fmla="*/ 8945211 w 12192000"/>
              <a:gd name="connsiteY17943" fmla="*/ 337650 h 1436337"/>
              <a:gd name="connsiteX17944" fmla="*/ 8948435 w 12192000"/>
              <a:gd name="connsiteY17944" fmla="*/ 340424 h 1436337"/>
              <a:gd name="connsiteX17945" fmla="*/ 8939901 w 12192000"/>
              <a:gd name="connsiteY17945" fmla="*/ 344170 h 1436337"/>
              <a:gd name="connsiteX17946" fmla="*/ 8933499 w 12192000"/>
              <a:gd name="connsiteY17946" fmla="*/ 338662 h 1436337"/>
              <a:gd name="connsiteX17947" fmla="*/ 8935418 w 12192000"/>
              <a:gd name="connsiteY17947" fmla="*/ 336710 h 1436337"/>
              <a:gd name="connsiteX17948" fmla="*/ 8934415 w 12192000"/>
              <a:gd name="connsiteY17948" fmla="*/ 336294 h 1436337"/>
              <a:gd name="connsiteX17949" fmla="*/ 8932890 w 12192000"/>
              <a:gd name="connsiteY17949" fmla="*/ 332494 h 1436337"/>
              <a:gd name="connsiteX17950" fmla="*/ 8942034 w 12192000"/>
              <a:gd name="connsiteY17950" fmla="*/ 328308 h 1436337"/>
              <a:gd name="connsiteX17951" fmla="*/ 6501792 w 12192000"/>
              <a:gd name="connsiteY17951" fmla="*/ 328308 h 1436337"/>
              <a:gd name="connsiteX17952" fmla="*/ 6508802 w 12192000"/>
              <a:gd name="connsiteY17952" fmla="*/ 334476 h 1436337"/>
              <a:gd name="connsiteX17953" fmla="*/ 6499658 w 12192000"/>
              <a:gd name="connsiteY17953" fmla="*/ 338662 h 1436337"/>
              <a:gd name="connsiteX17954" fmla="*/ 6492648 w 12192000"/>
              <a:gd name="connsiteY17954" fmla="*/ 332494 h 1436337"/>
              <a:gd name="connsiteX17955" fmla="*/ 6501792 w 12192000"/>
              <a:gd name="connsiteY17955" fmla="*/ 328308 h 1436337"/>
              <a:gd name="connsiteX17956" fmla="*/ 9403200 w 12192000"/>
              <a:gd name="connsiteY17956" fmla="*/ 328088 h 1436337"/>
              <a:gd name="connsiteX17957" fmla="*/ 9410210 w 12192000"/>
              <a:gd name="connsiteY17957" fmla="*/ 334256 h 1436337"/>
              <a:gd name="connsiteX17958" fmla="*/ 9400761 w 12192000"/>
              <a:gd name="connsiteY17958" fmla="*/ 338662 h 1436337"/>
              <a:gd name="connsiteX17959" fmla="*/ 9393751 w 12192000"/>
              <a:gd name="connsiteY17959" fmla="*/ 332494 h 1436337"/>
              <a:gd name="connsiteX17960" fmla="*/ 9403200 w 12192000"/>
              <a:gd name="connsiteY17960" fmla="*/ 328088 h 1436337"/>
              <a:gd name="connsiteX17961" fmla="*/ 8870711 w 12192000"/>
              <a:gd name="connsiteY17961" fmla="*/ 328088 h 1436337"/>
              <a:gd name="connsiteX17962" fmla="*/ 8877111 w 12192000"/>
              <a:gd name="connsiteY17962" fmla="*/ 333595 h 1436337"/>
              <a:gd name="connsiteX17963" fmla="*/ 8874254 w 12192000"/>
              <a:gd name="connsiteY17963" fmla="*/ 336707 h 1436337"/>
              <a:gd name="connsiteX17964" fmla="*/ 8872632 w 12192000"/>
              <a:gd name="connsiteY17964" fmla="*/ 336898 h 1436337"/>
              <a:gd name="connsiteX17965" fmla="*/ 8869796 w 12192000"/>
              <a:gd name="connsiteY17965" fmla="*/ 339818 h 1436337"/>
              <a:gd name="connsiteX17966" fmla="*/ 8864005 w 12192000"/>
              <a:gd name="connsiteY17966" fmla="*/ 340644 h 1436337"/>
              <a:gd name="connsiteX17967" fmla="*/ 8857604 w 12192000"/>
              <a:gd name="connsiteY17967" fmla="*/ 334917 h 1436337"/>
              <a:gd name="connsiteX17968" fmla="*/ 8860652 w 12192000"/>
              <a:gd name="connsiteY17968" fmla="*/ 331778 h 1436337"/>
              <a:gd name="connsiteX17969" fmla="*/ 8862805 w 12192000"/>
              <a:gd name="connsiteY17969" fmla="*/ 331471 h 1436337"/>
              <a:gd name="connsiteX17970" fmla="*/ 8865109 w 12192000"/>
              <a:gd name="connsiteY17970" fmla="*/ 328886 h 1436337"/>
              <a:gd name="connsiteX17971" fmla="*/ 8870711 w 12192000"/>
              <a:gd name="connsiteY17971" fmla="*/ 328088 h 1436337"/>
              <a:gd name="connsiteX17972" fmla="*/ 1113298 w 12192000"/>
              <a:gd name="connsiteY17972" fmla="*/ 328087 h 1436337"/>
              <a:gd name="connsiteX17973" fmla="*/ 1120308 w 12192000"/>
              <a:gd name="connsiteY17973" fmla="*/ 334256 h 1436337"/>
              <a:gd name="connsiteX17974" fmla="*/ 1110860 w 12192000"/>
              <a:gd name="connsiteY17974" fmla="*/ 338662 h 1436337"/>
              <a:gd name="connsiteX17975" fmla="*/ 1103850 w 12192000"/>
              <a:gd name="connsiteY17975" fmla="*/ 332494 h 1436337"/>
              <a:gd name="connsiteX17976" fmla="*/ 1113298 w 12192000"/>
              <a:gd name="connsiteY17976" fmla="*/ 328087 h 1436337"/>
              <a:gd name="connsiteX17977" fmla="*/ 9217386 w 12192000"/>
              <a:gd name="connsiteY17977" fmla="*/ 327766 h 1436337"/>
              <a:gd name="connsiteX17978" fmla="*/ 9223850 w 12192000"/>
              <a:gd name="connsiteY17978" fmla="*/ 333421 h 1436337"/>
              <a:gd name="connsiteX17979" fmla="*/ 9215267 w 12192000"/>
              <a:gd name="connsiteY17979" fmla="*/ 337337 h 1436337"/>
              <a:gd name="connsiteX17980" fmla="*/ 9208802 w 12192000"/>
              <a:gd name="connsiteY17980" fmla="*/ 331681 h 1436337"/>
              <a:gd name="connsiteX17981" fmla="*/ 9217386 w 12192000"/>
              <a:gd name="connsiteY17981" fmla="*/ 327766 h 1436337"/>
              <a:gd name="connsiteX17982" fmla="*/ 9061821 w 12192000"/>
              <a:gd name="connsiteY17982" fmla="*/ 327647 h 1436337"/>
              <a:gd name="connsiteX17983" fmla="*/ 9069747 w 12192000"/>
              <a:gd name="connsiteY17983" fmla="*/ 334697 h 1436337"/>
              <a:gd name="connsiteX17984" fmla="*/ 9059079 w 12192000"/>
              <a:gd name="connsiteY17984" fmla="*/ 339543 h 1436337"/>
              <a:gd name="connsiteX17985" fmla="*/ 9051154 w 12192000"/>
              <a:gd name="connsiteY17985" fmla="*/ 332494 h 1436337"/>
              <a:gd name="connsiteX17986" fmla="*/ 9061821 w 12192000"/>
              <a:gd name="connsiteY17986" fmla="*/ 327647 h 1436337"/>
              <a:gd name="connsiteX17987" fmla="*/ 7522878 w 12192000"/>
              <a:gd name="connsiteY17987" fmla="*/ 327647 h 1436337"/>
              <a:gd name="connsiteX17988" fmla="*/ 7529584 w 12192000"/>
              <a:gd name="connsiteY17988" fmla="*/ 333595 h 1436337"/>
              <a:gd name="connsiteX17989" fmla="*/ 7520744 w 12192000"/>
              <a:gd name="connsiteY17989" fmla="*/ 337781 h 1436337"/>
              <a:gd name="connsiteX17990" fmla="*/ 7514038 w 12192000"/>
              <a:gd name="connsiteY17990" fmla="*/ 331833 h 1436337"/>
              <a:gd name="connsiteX17991" fmla="*/ 7522878 w 12192000"/>
              <a:gd name="connsiteY17991" fmla="*/ 327647 h 1436337"/>
              <a:gd name="connsiteX17992" fmla="*/ 1302064 w 12192000"/>
              <a:gd name="connsiteY17992" fmla="*/ 327427 h 1436337"/>
              <a:gd name="connsiteX17993" fmla="*/ 1308769 w 12192000"/>
              <a:gd name="connsiteY17993" fmla="*/ 333154 h 1436337"/>
              <a:gd name="connsiteX17994" fmla="*/ 1299931 w 12192000"/>
              <a:gd name="connsiteY17994" fmla="*/ 337120 h 1436337"/>
              <a:gd name="connsiteX17995" fmla="*/ 1293225 w 12192000"/>
              <a:gd name="connsiteY17995" fmla="*/ 331392 h 1436337"/>
              <a:gd name="connsiteX17996" fmla="*/ 1302064 w 12192000"/>
              <a:gd name="connsiteY17996" fmla="*/ 327427 h 1436337"/>
              <a:gd name="connsiteX17997" fmla="*/ 9764999 w 12192000"/>
              <a:gd name="connsiteY17997" fmla="*/ 327427 h 1436337"/>
              <a:gd name="connsiteX17998" fmla="*/ 9772315 w 12192000"/>
              <a:gd name="connsiteY17998" fmla="*/ 333815 h 1436337"/>
              <a:gd name="connsiteX17999" fmla="*/ 9762561 w 12192000"/>
              <a:gd name="connsiteY17999" fmla="*/ 338221 h 1436337"/>
              <a:gd name="connsiteX18000" fmla="*/ 9755246 w 12192000"/>
              <a:gd name="connsiteY18000" fmla="*/ 331833 h 1436337"/>
              <a:gd name="connsiteX18001" fmla="*/ 9764999 w 12192000"/>
              <a:gd name="connsiteY18001" fmla="*/ 327427 h 1436337"/>
              <a:gd name="connsiteX18002" fmla="*/ 6040932 w 12192000"/>
              <a:gd name="connsiteY18002" fmla="*/ 327207 h 1436337"/>
              <a:gd name="connsiteX18003" fmla="*/ 6047637 w 12192000"/>
              <a:gd name="connsiteY18003" fmla="*/ 333155 h 1436337"/>
              <a:gd name="connsiteX18004" fmla="*/ 6038494 w 12192000"/>
              <a:gd name="connsiteY18004" fmla="*/ 337341 h 1436337"/>
              <a:gd name="connsiteX18005" fmla="*/ 6031788 w 12192000"/>
              <a:gd name="connsiteY18005" fmla="*/ 331393 h 1436337"/>
              <a:gd name="connsiteX18006" fmla="*/ 6040932 w 12192000"/>
              <a:gd name="connsiteY18006" fmla="*/ 327207 h 1436337"/>
              <a:gd name="connsiteX18007" fmla="*/ 10238661 w 12192000"/>
              <a:gd name="connsiteY18007" fmla="*/ 326987 h 1436337"/>
              <a:gd name="connsiteX18008" fmla="*/ 10245367 w 12192000"/>
              <a:gd name="connsiteY18008" fmla="*/ 332714 h 1436337"/>
              <a:gd name="connsiteX18009" fmla="*/ 10236527 w 12192000"/>
              <a:gd name="connsiteY18009" fmla="*/ 336679 h 1436337"/>
              <a:gd name="connsiteX18010" fmla="*/ 10229821 w 12192000"/>
              <a:gd name="connsiteY18010" fmla="*/ 330952 h 1436337"/>
              <a:gd name="connsiteX18011" fmla="*/ 10238661 w 12192000"/>
              <a:gd name="connsiteY18011" fmla="*/ 326987 h 1436337"/>
              <a:gd name="connsiteX18012" fmla="*/ 3874221 w 12192000"/>
              <a:gd name="connsiteY18012" fmla="*/ 326987 h 1436337"/>
              <a:gd name="connsiteX18013" fmla="*/ 3880932 w 12192000"/>
              <a:gd name="connsiteY18013" fmla="*/ 332934 h 1436337"/>
              <a:gd name="connsiteX18014" fmla="*/ 3871783 w 12192000"/>
              <a:gd name="connsiteY18014" fmla="*/ 337120 h 1436337"/>
              <a:gd name="connsiteX18015" fmla="*/ 3865075 w 12192000"/>
              <a:gd name="connsiteY18015" fmla="*/ 331172 h 1436337"/>
              <a:gd name="connsiteX18016" fmla="*/ 3874221 w 12192000"/>
              <a:gd name="connsiteY18016" fmla="*/ 326987 h 1436337"/>
              <a:gd name="connsiteX18017" fmla="*/ 11007675 w 12192000"/>
              <a:gd name="connsiteY18017" fmla="*/ 326766 h 1436337"/>
              <a:gd name="connsiteX18018" fmla="*/ 11014382 w 12192000"/>
              <a:gd name="connsiteY18018" fmla="*/ 332494 h 1436337"/>
              <a:gd name="connsiteX18019" fmla="*/ 11005543 w 12192000"/>
              <a:gd name="connsiteY18019" fmla="*/ 336459 h 1436337"/>
              <a:gd name="connsiteX18020" fmla="*/ 10998837 w 12192000"/>
              <a:gd name="connsiteY18020" fmla="*/ 330731 h 1436337"/>
              <a:gd name="connsiteX18021" fmla="*/ 11007675 w 12192000"/>
              <a:gd name="connsiteY18021" fmla="*/ 326766 h 1436337"/>
              <a:gd name="connsiteX18022" fmla="*/ 10121008 w 12192000"/>
              <a:gd name="connsiteY18022" fmla="*/ 326546 h 1436337"/>
              <a:gd name="connsiteX18023" fmla="*/ 10126037 w 12192000"/>
              <a:gd name="connsiteY18023" fmla="*/ 328584 h 1436337"/>
              <a:gd name="connsiteX18024" fmla="*/ 10126564 w 12192000"/>
              <a:gd name="connsiteY18024" fmla="*/ 330000 h 1436337"/>
              <a:gd name="connsiteX18025" fmla="*/ 10131371 w 12192000"/>
              <a:gd name="connsiteY18025" fmla="*/ 331916 h 1436337"/>
              <a:gd name="connsiteX18026" fmla="*/ 10132507 w 12192000"/>
              <a:gd name="connsiteY18026" fmla="*/ 334812 h 1436337"/>
              <a:gd name="connsiteX18027" fmla="*/ 10137010 w 12192000"/>
              <a:gd name="connsiteY18027" fmla="*/ 336624 h 1436337"/>
              <a:gd name="connsiteX18028" fmla="*/ 10138686 w 12192000"/>
              <a:gd name="connsiteY18028" fmla="*/ 340424 h 1436337"/>
              <a:gd name="connsiteX18029" fmla="*/ 10129542 w 12192000"/>
              <a:gd name="connsiteY18029" fmla="*/ 344610 h 1436337"/>
              <a:gd name="connsiteX18030" fmla="*/ 10124207 w 12192000"/>
              <a:gd name="connsiteY18030" fmla="*/ 342462 h 1436337"/>
              <a:gd name="connsiteX18031" fmla="*/ 10122914 w 12192000"/>
              <a:gd name="connsiteY18031" fmla="*/ 339529 h 1436337"/>
              <a:gd name="connsiteX18032" fmla="*/ 10118874 w 12192000"/>
              <a:gd name="connsiteY18032" fmla="*/ 337919 h 1436337"/>
              <a:gd name="connsiteX18033" fmla="*/ 10118090 w 12192000"/>
              <a:gd name="connsiteY18033" fmla="*/ 335921 h 1436337"/>
              <a:gd name="connsiteX18034" fmla="*/ 10113845 w 12192000"/>
              <a:gd name="connsiteY18034" fmla="*/ 334201 h 1436337"/>
              <a:gd name="connsiteX18035" fmla="*/ 10112473 w 12192000"/>
              <a:gd name="connsiteY18035" fmla="*/ 330511 h 1436337"/>
              <a:gd name="connsiteX18036" fmla="*/ 10121008 w 12192000"/>
              <a:gd name="connsiteY18036" fmla="*/ 326546 h 1436337"/>
              <a:gd name="connsiteX18037" fmla="*/ 3983943 w 12192000"/>
              <a:gd name="connsiteY18037" fmla="*/ 326546 h 1436337"/>
              <a:gd name="connsiteX18038" fmla="*/ 3990956 w 12192000"/>
              <a:gd name="connsiteY18038" fmla="*/ 332714 h 1436337"/>
              <a:gd name="connsiteX18039" fmla="*/ 3981805 w 12192000"/>
              <a:gd name="connsiteY18039" fmla="*/ 336900 h 1436337"/>
              <a:gd name="connsiteX18040" fmla="*/ 3974794 w 12192000"/>
              <a:gd name="connsiteY18040" fmla="*/ 330731 h 1436337"/>
              <a:gd name="connsiteX18041" fmla="*/ 3983943 w 12192000"/>
              <a:gd name="connsiteY18041" fmla="*/ 326546 h 1436337"/>
              <a:gd name="connsiteX18042" fmla="*/ 2395041 w 12192000"/>
              <a:gd name="connsiteY18042" fmla="*/ 326546 h 1436337"/>
              <a:gd name="connsiteX18043" fmla="*/ 2403269 w 12192000"/>
              <a:gd name="connsiteY18043" fmla="*/ 333595 h 1436337"/>
              <a:gd name="connsiteX18044" fmla="*/ 2392602 w 12192000"/>
              <a:gd name="connsiteY18044" fmla="*/ 338662 h 1436337"/>
              <a:gd name="connsiteX18045" fmla="*/ 2384373 w 12192000"/>
              <a:gd name="connsiteY18045" fmla="*/ 331612 h 1436337"/>
              <a:gd name="connsiteX18046" fmla="*/ 2395041 w 12192000"/>
              <a:gd name="connsiteY18046" fmla="*/ 326546 h 1436337"/>
              <a:gd name="connsiteX18047" fmla="*/ 10405566 w 12192000"/>
              <a:gd name="connsiteY18047" fmla="*/ 326497 h 1436337"/>
              <a:gd name="connsiteX18048" fmla="*/ 10412283 w 12192000"/>
              <a:gd name="connsiteY18048" fmla="*/ 332405 h 1436337"/>
              <a:gd name="connsiteX18049" fmla="*/ 10403351 w 12192000"/>
              <a:gd name="connsiteY18049" fmla="*/ 336503 h 1436337"/>
              <a:gd name="connsiteX18050" fmla="*/ 10396633 w 12192000"/>
              <a:gd name="connsiteY18050" fmla="*/ 330595 h 1436337"/>
              <a:gd name="connsiteX18051" fmla="*/ 10405566 w 12192000"/>
              <a:gd name="connsiteY18051" fmla="*/ 326497 h 1436337"/>
              <a:gd name="connsiteX18052" fmla="*/ 8843583 w 12192000"/>
              <a:gd name="connsiteY18052" fmla="*/ 326326 h 1436337"/>
              <a:gd name="connsiteX18053" fmla="*/ 8849984 w 12192000"/>
              <a:gd name="connsiteY18053" fmla="*/ 332053 h 1436337"/>
              <a:gd name="connsiteX18054" fmla="*/ 8849555 w 12192000"/>
              <a:gd name="connsiteY18054" fmla="*/ 332500 h 1436337"/>
              <a:gd name="connsiteX18055" fmla="*/ 8854594 w 12192000"/>
              <a:gd name="connsiteY18055" fmla="*/ 334559 h 1436337"/>
              <a:gd name="connsiteX18056" fmla="*/ 8856385 w 12192000"/>
              <a:gd name="connsiteY18056" fmla="*/ 338882 h 1436337"/>
              <a:gd name="connsiteX18057" fmla="*/ 8846022 w 12192000"/>
              <a:gd name="connsiteY18057" fmla="*/ 343729 h 1436337"/>
              <a:gd name="connsiteX18058" fmla="*/ 8838097 w 12192000"/>
              <a:gd name="connsiteY18058" fmla="*/ 336900 h 1436337"/>
              <a:gd name="connsiteX18059" fmla="*/ 8839581 w 12192000"/>
              <a:gd name="connsiteY18059" fmla="*/ 335262 h 1436337"/>
              <a:gd name="connsiteX18060" fmla="*/ 8836420 w 12192000"/>
              <a:gd name="connsiteY18060" fmla="*/ 333981 h 1436337"/>
              <a:gd name="connsiteX18061" fmla="*/ 8835049 w 12192000"/>
              <a:gd name="connsiteY18061" fmla="*/ 330291 h 1436337"/>
              <a:gd name="connsiteX18062" fmla="*/ 8843583 w 12192000"/>
              <a:gd name="connsiteY18062" fmla="*/ 326326 h 1436337"/>
              <a:gd name="connsiteX18063" fmla="*/ 2264676 w 12192000"/>
              <a:gd name="connsiteY18063" fmla="*/ 326326 h 1436337"/>
              <a:gd name="connsiteX18064" fmla="*/ 2272296 w 12192000"/>
              <a:gd name="connsiteY18064" fmla="*/ 332934 h 1436337"/>
              <a:gd name="connsiteX18065" fmla="*/ 2262237 w 12192000"/>
              <a:gd name="connsiteY18065" fmla="*/ 337561 h 1436337"/>
              <a:gd name="connsiteX18066" fmla="*/ 2254618 w 12192000"/>
              <a:gd name="connsiteY18066" fmla="*/ 330952 h 1436337"/>
              <a:gd name="connsiteX18067" fmla="*/ 2264676 w 12192000"/>
              <a:gd name="connsiteY18067" fmla="*/ 326326 h 1436337"/>
              <a:gd name="connsiteX18068" fmla="*/ 5962902 w 12192000"/>
              <a:gd name="connsiteY18068" fmla="*/ 326105 h 1436337"/>
              <a:gd name="connsiteX18069" fmla="*/ 5969608 w 12192000"/>
              <a:gd name="connsiteY18069" fmla="*/ 332053 h 1436337"/>
              <a:gd name="connsiteX18070" fmla="*/ 5960464 w 12192000"/>
              <a:gd name="connsiteY18070" fmla="*/ 336239 h 1436337"/>
              <a:gd name="connsiteX18071" fmla="*/ 5953759 w 12192000"/>
              <a:gd name="connsiteY18071" fmla="*/ 330291 h 1436337"/>
              <a:gd name="connsiteX18072" fmla="*/ 5962902 w 12192000"/>
              <a:gd name="connsiteY18072" fmla="*/ 326105 h 1436337"/>
              <a:gd name="connsiteX18073" fmla="*/ 9679959 w 12192000"/>
              <a:gd name="connsiteY18073" fmla="*/ 326105 h 1436337"/>
              <a:gd name="connsiteX18074" fmla="*/ 9687274 w 12192000"/>
              <a:gd name="connsiteY18074" fmla="*/ 332494 h 1436337"/>
              <a:gd name="connsiteX18075" fmla="*/ 9677521 w 12192000"/>
              <a:gd name="connsiteY18075" fmla="*/ 336900 h 1436337"/>
              <a:gd name="connsiteX18076" fmla="*/ 9670206 w 12192000"/>
              <a:gd name="connsiteY18076" fmla="*/ 330511 h 1436337"/>
              <a:gd name="connsiteX18077" fmla="*/ 9679959 w 12192000"/>
              <a:gd name="connsiteY18077" fmla="*/ 326105 h 1436337"/>
              <a:gd name="connsiteX18078" fmla="*/ 7290009 w 12192000"/>
              <a:gd name="connsiteY18078" fmla="*/ 325885 h 1436337"/>
              <a:gd name="connsiteX18079" fmla="*/ 7296715 w 12192000"/>
              <a:gd name="connsiteY18079" fmla="*/ 331613 h 1436337"/>
              <a:gd name="connsiteX18080" fmla="*/ 7287876 w 12192000"/>
              <a:gd name="connsiteY18080" fmla="*/ 335578 h 1436337"/>
              <a:gd name="connsiteX18081" fmla="*/ 7281170 w 12192000"/>
              <a:gd name="connsiteY18081" fmla="*/ 329850 h 1436337"/>
              <a:gd name="connsiteX18082" fmla="*/ 7290009 w 12192000"/>
              <a:gd name="connsiteY18082" fmla="*/ 325885 h 1436337"/>
              <a:gd name="connsiteX18083" fmla="*/ 5789061 w 12192000"/>
              <a:gd name="connsiteY18083" fmla="*/ 325885 h 1436337"/>
              <a:gd name="connsiteX18084" fmla="*/ 5795262 w 12192000"/>
              <a:gd name="connsiteY18084" fmla="*/ 332053 h 1436337"/>
              <a:gd name="connsiteX18085" fmla="*/ 5787111 w 12192000"/>
              <a:gd name="connsiteY18085" fmla="*/ 336239 h 1436337"/>
              <a:gd name="connsiteX18086" fmla="*/ 5780098 w 12192000"/>
              <a:gd name="connsiteY18086" fmla="*/ 330070 h 1436337"/>
              <a:gd name="connsiteX18087" fmla="*/ 5789061 w 12192000"/>
              <a:gd name="connsiteY18087" fmla="*/ 325885 h 1436337"/>
              <a:gd name="connsiteX18088" fmla="*/ 6984598 w 12192000"/>
              <a:gd name="connsiteY18088" fmla="*/ 325224 h 1436337"/>
              <a:gd name="connsiteX18089" fmla="*/ 6991304 w 12192000"/>
              <a:gd name="connsiteY18089" fmla="*/ 331172 h 1436337"/>
              <a:gd name="connsiteX18090" fmla="*/ 6982160 w 12192000"/>
              <a:gd name="connsiteY18090" fmla="*/ 335357 h 1436337"/>
              <a:gd name="connsiteX18091" fmla="*/ 6975454 w 12192000"/>
              <a:gd name="connsiteY18091" fmla="*/ 329410 h 1436337"/>
              <a:gd name="connsiteX18092" fmla="*/ 6984598 w 12192000"/>
              <a:gd name="connsiteY18092" fmla="*/ 325224 h 1436337"/>
              <a:gd name="connsiteX18093" fmla="*/ 4053063 w 12192000"/>
              <a:gd name="connsiteY18093" fmla="*/ 324783 h 1436337"/>
              <a:gd name="connsiteX18094" fmla="*/ 4060071 w 12192000"/>
              <a:gd name="connsiteY18094" fmla="*/ 330951 h 1436337"/>
              <a:gd name="connsiteX18095" fmla="*/ 4050624 w 12192000"/>
              <a:gd name="connsiteY18095" fmla="*/ 335357 h 1436337"/>
              <a:gd name="connsiteX18096" fmla="*/ 4043623 w 12192000"/>
              <a:gd name="connsiteY18096" fmla="*/ 329189 h 1436337"/>
              <a:gd name="connsiteX18097" fmla="*/ 4053063 w 12192000"/>
              <a:gd name="connsiteY18097" fmla="*/ 324783 h 1436337"/>
              <a:gd name="connsiteX18098" fmla="*/ 3951347 w 12192000"/>
              <a:gd name="connsiteY18098" fmla="*/ 324563 h 1436337"/>
              <a:gd name="connsiteX18099" fmla="*/ 3958059 w 12192000"/>
              <a:gd name="connsiteY18099" fmla="*/ 330511 h 1436337"/>
              <a:gd name="connsiteX18100" fmla="*/ 3948914 w 12192000"/>
              <a:gd name="connsiteY18100" fmla="*/ 334697 h 1436337"/>
              <a:gd name="connsiteX18101" fmla="*/ 3942212 w 12192000"/>
              <a:gd name="connsiteY18101" fmla="*/ 328749 h 1436337"/>
              <a:gd name="connsiteX18102" fmla="*/ 3951347 w 12192000"/>
              <a:gd name="connsiteY18102" fmla="*/ 324563 h 1436337"/>
              <a:gd name="connsiteX18103" fmla="*/ 4018375 w 12192000"/>
              <a:gd name="connsiteY18103" fmla="*/ 324123 h 1436337"/>
              <a:gd name="connsiteX18104" fmla="*/ 4025381 w 12192000"/>
              <a:gd name="connsiteY18104" fmla="*/ 330291 h 1436337"/>
              <a:gd name="connsiteX18105" fmla="*/ 4016229 w 12192000"/>
              <a:gd name="connsiteY18105" fmla="*/ 334476 h 1436337"/>
              <a:gd name="connsiteX18106" fmla="*/ 4009214 w 12192000"/>
              <a:gd name="connsiteY18106" fmla="*/ 328308 h 1436337"/>
              <a:gd name="connsiteX18107" fmla="*/ 4018375 w 12192000"/>
              <a:gd name="connsiteY18107" fmla="*/ 324123 h 1436337"/>
              <a:gd name="connsiteX18108" fmla="*/ 9594919 w 12192000"/>
              <a:gd name="connsiteY18108" fmla="*/ 323682 h 1436337"/>
              <a:gd name="connsiteX18109" fmla="*/ 9602235 w 12192000"/>
              <a:gd name="connsiteY18109" fmla="*/ 330070 h 1436337"/>
              <a:gd name="connsiteX18110" fmla="*/ 9592481 w 12192000"/>
              <a:gd name="connsiteY18110" fmla="*/ 334476 h 1436337"/>
              <a:gd name="connsiteX18111" fmla="*/ 9591962 w 12192000"/>
              <a:gd name="connsiteY18111" fmla="*/ 334268 h 1436337"/>
              <a:gd name="connsiteX18112" fmla="*/ 9588747 w 12192000"/>
              <a:gd name="connsiteY18112" fmla="*/ 337753 h 1436337"/>
              <a:gd name="connsiteX18113" fmla="*/ 9582119 w 12192000"/>
              <a:gd name="connsiteY18113" fmla="*/ 338662 h 1436337"/>
              <a:gd name="connsiteX18114" fmla="*/ 9578624 w 12192000"/>
              <a:gd name="connsiteY18114" fmla="*/ 337235 h 1436337"/>
              <a:gd name="connsiteX18115" fmla="*/ 9572060 w 12192000"/>
              <a:gd name="connsiteY18115" fmla="*/ 338221 h 1436337"/>
              <a:gd name="connsiteX18116" fmla="*/ 9564135 w 12192000"/>
              <a:gd name="connsiteY18116" fmla="*/ 331392 h 1436337"/>
              <a:gd name="connsiteX18117" fmla="*/ 9574497 w 12192000"/>
              <a:gd name="connsiteY18117" fmla="*/ 326546 h 1436337"/>
              <a:gd name="connsiteX18118" fmla="*/ 9578772 w 12192000"/>
              <a:gd name="connsiteY18118" fmla="*/ 328292 h 1436337"/>
              <a:gd name="connsiteX18119" fmla="*/ 9584556 w 12192000"/>
              <a:gd name="connsiteY18119" fmla="*/ 327427 h 1436337"/>
              <a:gd name="connsiteX18120" fmla="*/ 9585448 w 12192000"/>
              <a:gd name="connsiteY18120" fmla="*/ 327791 h 1436337"/>
              <a:gd name="connsiteX18121" fmla="*/ 9588443 w 12192000"/>
              <a:gd name="connsiteY18121" fmla="*/ 324646 h 1436337"/>
              <a:gd name="connsiteX18122" fmla="*/ 9594919 w 12192000"/>
              <a:gd name="connsiteY18122" fmla="*/ 323682 h 1436337"/>
              <a:gd name="connsiteX18123" fmla="*/ 10196699 w 12192000"/>
              <a:gd name="connsiteY18123" fmla="*/ 323535 h 1436337"/>
              <a:gd name="connsiteX18124" fmla="*/ 10203163 w 12192000"/>
              <a:gd name="connsiteY18124" fmla="*/ 329191 h 1436337"/>
              <a:gd name="connsiteX18125" fmla="*/ 10194580 w 12192000"/>
              <a:gd name="connsiteY18125" fmla="*/ 333106 h 1436337"/>
              <a:gd name="connsiteX18126" fmla="*/ 10188116 w 12192000"/>
              <a:gd name="connsiteY18126" fmla="*/ 327450 h 1436337"/>
              <a:gd name="connsiteX18127" fmla="*/ 10196699 w 12192000"/>
              <a:gd name="connsiteY18127" fmla="*/ 323535 h 1436337"/>
              <a:gd name="connsiteX18128" fmla="*/ 6119876 w 12192000"/>
              <a:gd name="connsiteY18128" fmla="*/ 323462 h 1436337"/>
              <a:gd name="connsiteX18129" fmla="*/ 6126581 w 12192000"/>
              <a:gd name="connsiteY18129" fmla="*/ 329410 h 1436337"/>
              <a:gd name="connsiteX18130" fmla="*/ 6117437 w 12192000"/>
              <a:gd name="connsiteY18130" fmla="*/ 333595 h 1436337"/>
              <a:gd name="connsiteX18131" fmla="*/ 6110732 w 12192000"/>
              <a:gd name="connsiteY18131" fmla="*/ 327647 h 1436337"/>
              <a:gd name="connsiteX18132" fmla="*/ 6119876 w 12192000"/>
              <a:gd name="connsiteY18132" fmla="*/ 323462 h 1436337"/>
              <a:gd name="connsiteX18133" fmla="*/ 9438252 w 12192000"/>
              <a:gd name="connsiteY18133" fmla="*/ 323461 h 1436337"/>
              <a:gd name="connsiteX18134" fmla="*/ 9445262 w 12192000"/>
              <a:gd name="connsiteY18134" fmla="*/ 329850 h 1436337"/>
              <a:gd name="connsiteX18135" fmla="*/ 9435813 w 12192000"/>
              <a:gd name="connsiteY18135" fmla="*/ 334256 h 1436337"/>
              <a:gd name="connsiteX18136" fmla="*/ 9428803 w 12192000"/>
              <a:gd name="connsiteY18136" fmla="*/ 327867 h 1436337"/>
              <a:gd name="connsiteX18137" fmla="*/ 9438252 w 12192000"/>
              <a:gd name="connsiteY18137" fmla="*/ 323461 h 1436337"/>
              <a:gd name="connsiteX18138" fmla="*/ 4171009 w 12192000"/>
              <a:gd name="connsiteY18138" fmla="*/ 323461 h 1436337"/>
              <a:gd name="connsiteX18139" fmla="*/ 4178327 w 12192000"/>
              <a:gd name="connsiteY18139" fmla="*/ 329850 h 1436337"/>
              <a:gd name="connsiteX18140" fmla="*/ 4168871 w 12192000"/>
              <a:gd name="connsiteY18140" fmla="*/ 334256 h 1436337"/>
              <a:gd name="connsiteX18141" fmla="*/ 4161554 w 12192000"/>
              <a:gd name="connsiteY18141" fmla="*/ 327867 h 1436337"/>
              <a:gd name="connsiteX18142" fmla="*/ 4171009 w 12192000"/>
              <a:gd name="connsiteY18142" fmla="*/ 323461 h 1436337"/>
              <a:gd name="connsiteX18143" fmla="*/ 1372142 w 12192000"/>
              <a:gd name="connsiteY18143" fmla="*/ 323241 h 1436337"/>
              <a:gd name="connsiteX18144" fmla="*/ 1377323 w 12192000"/>
              <a:gd name="connsiteY18144" fmla="*/ 325307 h 1436337"/>
              <a:gd name="connsiteX18145" fmla="*/ 1377448 w 12192000"/>
              <a:gd name="connsiteY18145" fmla="*/ 325625 h 1436337"/>
              <a:gd name="connsiteX18146" fmla="*/ 1381610 w 12192000"/>
              <a:gd name="connsiteY18146" fmla="*/ 327261 h 1436337"/>
              <a:gd name="connsiteX18147" fmla="*/ 1383135 w 12192000"/>
              <a:gd name="connsiteY18147" fmla="*/ 330951 h 1436337"/>
              <a:gd name="connsiteX18148" fmla="*/ 1374296 w 12192000"/>
              <a:gd name="connsiteY18148" fmla="*/ 334917 h 1436337"/>
              <a:gd name="connsiteX18149" fmla="*/ 1370275 w 12192000"/>
              <a:gd name="connsiteY18149" fmla="*/ 333335 h 1436337"/>
              <a:gd name="connsiteX18150" fmla="*/ 1370008 w 12192000"/>
              <a:gd name="connsiteY18150" fmla="*/ 333375 h 1436337"/>
              <a:gd name="connsiteX18151" fmla="*/ 1363303 w 12192000"/>
              <a:gd name="connsiteY18151" fmla="*/ 327427 h 1436337"/>
              <a:gd name="connsiteX18152" fmla="*/ 1372142 w 12192000"/>
              <a:gd name="connsiteY18152" fmla="*/ 323241 h 1436337"/>
              <a:gd name="connsiteX18153" fmla="*/ 7366515 w 12192000"/>
              <a:gd name="connsiteY18153" fmla="*/ 322801 h 1436337"/>
              <a:gd name="connsiteX18154" fmla="*/ 7373220 w 12192000"/>
              <a:gd name="connsiteY18154" fmla="*/ 328528 h 1436337"/>
              <a:gd name="connsiteX18155" fmla="*/ 7364381 w 12192000"/>
              <a:gd name="connsiteY18155" fmla="*/ 332494 h 1436337"/>
              <a:gd name="connsiteX18156" fmla="*/ 7357675 w 12192000"/>
              <a:gd name="connsiteY18156" fmla="*/ 326766 h 1436337"/>
              <a:gd name="connsiteX18157" fmla="*/ 7366515 w 12192000"/>
              <a:gd name="connsiteY18157" fmla="*/ 322801 h 1436337"/>
              <a:gd name="connsiteX18158" fmla="*/ 3293976 w 12192000"/>
              <a:gd name="connsiteY18158" fmla="*/ 322580 h 1436337"/>
              <a:gd name="connsiteX18159" fmla="*/ 3301592 w 12192000"/>
              <a:gd name="connsiteY18159" fmla="*/ 329410 h 1436337"/>
              <a:gd name="connsiteX18160" fmla="*/ 3291537 w 12192000"/>
              <a:gd name="connsiteY18160" fmla="*/ 334036 h 1436337"/>
              <a:gd name="connsiteX18161" fmla="*/ 3283918 w 12192000"/>
              <a:gd name="connsiteY18161" fmla="*/ 327207 h 1436337"/>
              <a:gd name="connsiteX18162" fmla="*/ 3293976 w 12192000"/>
              <a:gd name="connsiteY18162" fmla="*/ 322580 h 1436337"/>
              <a:gd name="connsiteX18163" fmla="*/ 7970022 w 12192000"/>
              <a:gd name="connsiteY18163" fmla="*/ 322360 h 1436337"/>
              <a:gd name="connsiteX18164" fmla="*/ 7977337 w 12192000"/>
              <a:gd name="connsiteY18164" fmla="*/ 328749 h 1436337"/>
              <a:gd name="connsiteX18165" fmla="*/ 7967888 w 12192000"/>
              <a:gd name="connsiteY18165" fmla="*/ 333155 h 1436337"/>
              <a:gd name="connsiteX18166" fmla="*/ 7960573 w 12192000"/>
              <a:gd name="connsiteY18166" fmla="*/ 326766 h 1436337"/>
              <a:gd name="connsiteX18167" fmla="*/ 7970022 w 12192000"/>
              <a:gd name="connsiteY18167" fmla="*/ 322360 h 1436337"/>
              <a:gd name="connsiteX18168" fmla="*/ 5610578 w 12192000"/>
              <a:gd name="connsiteY18168" fmla="*/ 322140 h 1436337"/>
              <a:gd name="connsiteX18169" fmla="*/ 5617590 w 12192000"/>
              <a:gd name="connsiteY18169" fmla="*/ 328308 h 1436337"/>
              <a:gd name="connsiteX18170" fmla="*/ 5608139 w 12192000"/>
              <a:gd name="connsiteY18170" fmla="*/ 332714 h 1436337"/>
              <a:gd name="connsiteX18171" fmla="*/ 5601128 w 12192000"/>
              <a:gd name="connsiteY18171" fmla="*/ 326546 h 1436337"/>
              <a:gd name="connsiteX18172" fmla="*/ 5610578 w 12192000"/>
              <a:gd name="connsiteY18172" fmla="*/ 322140 h 1436337"/>
              <a:gd name="connsiteX18173" fmla="*/ 9894924 w 12192000"/>
              <a:gd name="connsiteY18173" fmla="*/ 321992 h 1436337"/>
              <a:gd name="connsiteX18174" fmla="*/ 9902147 w 12192000"/>
              <a:gd name="connsiteY18174" fmla="*/ 328405 h 1436337"/>
              <a:gd name="connsiteX18175" fmla="*/ 9892515 w 12192000"/>
              <a:gd name="connsiteY18175" fmla="*/ 332868 h 1436337"/>
              <a:gd name="connsiteX18176" fmla="*/ 9885293 w 12192000"/>
              <a:gd name="connsiteY18176" fmla="*/ 326455 h 1436337"/>
              <a:gd name="connsiteX18177" fmla="*/ 9894924 w 12192000"/>
              <a:gd name="connsiteY18177" fmla="*/ 321992 h 1436337"/>
              <a:gd name="connsiteX18178" fmla="*/ 9078585 w 12192000"/>
              <a:gd name="connsiteY18178" fmla="*/ 321920 h 1436337"/>
              <a:gd name="connsiteX18179" fmla="*/ 9084034 w 12192000"/>
              <a:gd name="connsiteY18179" fmla="*/ 324095 h 1436337"/>
              <a:gd name="connsiteX18180" fmla="*/ 9084108 w 12192000"/>
              <a:gd name="connsiteY18180" fmla="*/ 324284 h 1436337"/>
              <a:gd name="connsiteX18181" fmla="*/ 9084949 w 12192000"/>
              <a:gd name="connsiteY18181" fmla="*/ 323406 h 1436337"/>
              <a:gd name="connsiteX18182" fmla="*/ 9090473 w 12192000"/>
              <a:gd name="connsiteY18182" fmla="*/ 322580 h 1436337"/>
              <a:gd name="connsiteX18183" fmla="*/ 9096874 w 12192000"/>
              <a:gd name="connsiteY18183" fmla="*/ 328087 h 1436337"/>
              <a:gd name="connsiteX18184" fmla="*/ 9088339 w 12192000"/>
              <a:gd name="connsiteY18184" fmla="*/ 332053 h 1436337"/>
              <a:gd name="connsiteX18185" fmla="*/ 9084762 w 12192000"/>
              <a:gd name="connsiteY18185" fmla="*/ 328975 h 1436337"/>
              <a:gd name="connsiteX18186" fmla="*/ 9082357 w 12192000"/>
              <a:gd name="connsiteY18186" fmla="*/ 331530 h 1436337"/>
              <a:gd name="connsiteX18187" fmla="*/ 9076147 w 12192000"/>
              <a:gd name="connsiteY18187" fmla="*/ 332494 h 1436337"/>
              <a:gd name="connsiteX18188" fmla="*/ 9069137 w 12192000"/>
              <a:gd name="connsiteY18188" fmla="*/ 326326 h 1436337"/>
              <a:gd name="connsiteX18189" fmla="*/ 9078585 w 12192000"/>
              <a:gd name="connsiteY18189" fmla="*/ 321920 h 1436337"/>
              <a:gd name="connsiteX18190" fmla="*/ 4971314 w 12192000"/>
              <a:gd name="connsiteY18190" fmla="*/ 321920 h 1436337"/>
              <a:gd name="connsiteX18191" fmla="*/ 4978324 w 12192000"/>
              <a:gd name="connsiteY18191" fmla="*/ 328088 h 1436337"/>
              <a:gd name="connsiteX18192" fmla="*/ 4968875 w 12192000"/>
              <a:gd name="connsiteY18192" fmla="*/ 332273 h 1436337"/>
              <a:gd name="connsiteX18193" fmla="*/ 4961861 w 12192000"/>
              <a:gd name="connsiteY18193" fmla="*/ 326105 h 1436337"/>
              <a:gd name="connsiteX18194" fmla="*/ 4971314 w 12192000"/>
              <a:gd name="connsiteY18194" fmla="*/ 321920 h 1436337"/>
              <a:gd name="connsiteX18195" fmla="*/ 4416113 w 12192000"/>
              <a:gd name="connsiteY18195" fmla="*/ 321920 h 1436337"/>
              <a:gd name="connsiteX18196" fmla="*/ 4423426 w 12192000"/>
              <a:gd name="connsiteY18196" fmla="*/ 328308 h 1436337"/>
              <a:gd name="connsiteX18197" fmla="*/ 4413976 w 12192000"/>
              <a:gd name="connsiteY18197" fmla="*/ 332714 h 1436337"/>
              <a:gd name="connsiteX18198" fmla="*/ 4406656 w 12192000"/>
              <a:gd name="connsiteY18198" fmla="*/ 326326 h 1436337"/>
              <a:gd name="connsiteX18199" fmla="*/ 4416113 w 12192000"/>
              <a:gd name="connsiteY18199" fmla="*/ 321920 h 1436337"/>
              <a:gd name="connsiteX18200" fmla="*/ 1003812 w 12192000"/>
              <a:gd name="connsiteY18200" fmla="*/ 321920 h 1436337"/>
              <a:gd name="connsiteX18201" fmla="*/ 1009641 w 12192000"/>
              <a:gd name="connsiteY18201" fmla="*/ 324315 h 1436337"/>
              <a:gd name="connsiteX18202" fmla="*/ 1010379 w 12192000"/>
              <a:gd name="connsiteY18202" fmla="*/ 326408 h 1436337"/>
              <a:gd name="connsiteX18203" fmla="*/ 1013894 w 12192000"/>
              <a:gd name="connsiteY18203" fmla="*/ 325885 h 1436337"/>
              <a:gd name="connsiteX18204" fmla="*/ 1021208 w 12192000"/>
              <a:gd name="connsiteY18204" fmla="*/ 332274 h 1436337"/>
              <a:gd name="connsiteX18205" fmla="*/ 1011455 w 12192000"/>
              <a:gd name="connsiteY18205" fmla="*/ 336679 h 1436337"/>
              <a:gd name="connsiteX18206" fmla="*/ 1005855 w 12192000"/>
              <a:gd name="connsiteY18206" fmla="*/ 334394 h 1436337"/>
              <a:gd name="connsiteX18207" fmla="*/ 1005095 w 12192000"/>
              <a:gd name="connsiteY18207" fmla="*/ 332575 h 1436337"/>
              <a:gd name="connsiteX18208" fmla="*/ 1001374 w 12192000"/>
              <a:gd name="connsiteY18208" fmla="*/ 333154 h 1436337"/>
              <a:gd name="connsiteX18209" fmla="*/ 994059 w 12192000"/>
              <a:gd name="connsiteY18209" fmla="*/ 326546 h 1436337"/>
              <a:gd name="connsiteX18210" fmla="*/ 1003812 w 12192000"/>
              <a:gd name="connsiteY18210" fmla="*/ 321920 h 1436337"/>
              <a:gd name="connsiteX18211" fmla="*/ 4891748 w 12192000"/>
              <a:gd name="connsiteY18211" fmla="*/ 321479 h 1436337"/>
              <a:gd name="connsiteX18212" fmla="*/ 4898758 w 12192000"/>
              <a:gd name="connsiteY18212" fmla="*/ 327647 h 1436337"/>
              <a:gd name="connsiteX18213" fmla="*/ 4889311 w 12192000"/>
              <a:gd name="connsiteY18213" fmla="*/ 331833 h 1436337"/>
              <a:gd name="connsiteX18214" fmla="*/ 4882296 w 12192000"/>
              <a:gd name="connsiteY18214" fmla="*/ 325665 h 1436337"/>
              <a:gd name="connsiteX18215" fmla="*/ 4891748 w 12192000"/>
              <a:gd name="connsiteY18215" fmla="*/ 321479 h 1436337"/>
              <a:gd name="connsiteX18216" fmla="*/ 10081993 w 12192000"/>
              <a:gd name="connsiteY18216" fmla="*/ 321259 h 1436337"/>
              <a:gd name="connsiteX18217" fmla="*/ 10087022 w 12192000"/>
              <a:gd name="connsiteY18217" fmla="*/ 323296 h 1436337"/>
              <a:gd name="connsiteX18218" fmla="*/ 10087760 w 12192000"/>
              <a:gd name="connsiteY18218" fmla="*/ 325278 h 1436337"/>
              <a:gd name="connsiteX18219" fmla="*/ 10091136 w 12192000"/>
              <a:gd name="connsiteY18219" fmla="*/ 324783 h 1436337"/>
              <a:gd name="connsiteX18220" fmla="*/ 10097843 w 12192000"/>
              <a:gd name="connsiteY18220" fmla="*/ 330731 h 1436337"/>
              <a:gd name="connsiteX18221" fmla="*/ 10096209 w 12192000"/>
              <a:gd name="connsiteY18221" fmla="*/ 332496 h 1436337"/>
              <a:gd name="connsiteX18222" fmla="*/ 10100548 w 12192000"/>
              <a:gd name="connsiteY18222" fmla="*/ 334229 h 1436337"/>
              <a:gd name="connsiteX18223" fmla="*/ 10102110 w 12192000"/>
              <a:gd name="connsiteY18223" fmla="*/ 338221 h 1436337"/>
              <a:gd name="connsiteX18224" fmla="*/ 10092966 w 12192000"/>
              <a:gd name="connsiteY18224" fmla="*/ 342407 h 1436337"/>
              <a:gd name="connsiteX18225" fmla="*/ 10085956 w 12192000"/>
              <a:gd name="connsiteY18225" fmla="*/ 336239 h 1436337"/>
              <a:gd name="connsiteX18226" fmla="*/ 10087119 w 12192000"/>
              <a:gd name="connsiteY18226" fmla="*/ 334934 h 1436337"/>
              <a:gd name="connsiteX18227" fmla="*/ 10083822 w 12192000"/>
              <a:gd name="connsiteY18227" fmla="*/ 335357 h 1436337"/>
              <a:gd name="connsiteX18228" fmla="*/ 10077584 w 12192000"/>
              <a:gd name="connsiteY18228" fmla="*/ 330030 h 1436337"/>
              <a:gd name="connsiteX18229" fmla="*/ 10074829 w 12192000"/>
              <a:gd name="connsiteY18229" fmla="*/ 328914 h 1436337"/>
              <a:gd name="connsiteX18230" fmla="*/ 10073459 w 12192000"/>
              <a:gd name="connsiteY18230" fmla="*/ 325224 h 1436337"/>
              <a:gd name="connsiteX18231" fmla="*/ 10081993 w 12192000"/>
              <a:gd name="connsiteY18231" fmla="*/ 321259 h 1436337"/>
              <a:gd name="connsiteX18232" fmla="*/ 9283412 w 12192000"/>
              <a:gd name="connsiteY18232" fmla="*/ 321039 h 1436337"/>
              <a:gd name="connsiteX18233" fmla="*/ 9291641 w 12192000"/>
              <a:gd name="connsiteY18233" fmla="*/ 328088 h 1436337"/>
              <a:gd name="connsiteX18234" fmla="*/ 9280974 w 12192000"/>
              <a:gd name="connsiteY18234" fmla="*/ 332934 h 1436337"/>
              <a:gd name="connsiteX18235" fmla="*/ 9278667 w 12192000"/>
              <a:gd name="connsiteY18235" fmla="*/ 332005 h 1436337"/>
              <a:gd name="connsiteX18236" fmla="*/ 9276212 w 12192000"/>
              <a:gd name="connsiteY18236" fmla="*/ 334615 h 1436337"/>
              <a:gd name="connsiteX18237" fmla="*/ 9270001 w 12192000"/>
              <a:gd name="connsiteY18237" fmla="*/ 335578 h 1436337"/>
              <a:gd name="connsiteX18238" fmla="*/ 9262991 w 12192000"/>
              <a:gd name="connsiteY18238" fmla="*/ 329190 h 1436337"/>
              <a:gd name="connsiteX18239" fmla="*/ 9272440 w 12192000"/>
              <a:gd name="connsiteY18239" fmla="*/ 324783 h 1436337"/>
              <a:gd name="connsiteX18240" fmla="*/ 9273424 w 12192000"/>
              <a:gd name="connsiteY18240" fmla="*/ 325173 h 1436337"/>
              <a:gd name="connsiteX18241" fmla="*/ 9276478 w 12192000"/>
              <a:gd name="connsiteY18241" fmla="*/ 321975 h 1436337"/>
              <a:gd name="connsiteX18242" fmla="*/ 9283412 w 12192000"/>
              <a:gd name="connsiteY18242" fmla="*/ 321039 h 1436337"/>
              <a:gd name="connsiteX18243" fmla="*/ 8821943 w 12192000"/>
              <a:gd name="connsiteY18243" fmla="*/ 320818 h 1436337"/>
              <a:gd name="connsiteX18244" fmla="*/ 8828343 w 12192000"/>
              <a:gd name="connsiteY18244" fmla="*/ 326546 h 1436337"/>
              <a:gd name="connsiteX18245" fmla="*/ 8819809 w 12192000"/>
              <a:gd name="connsiteY18245" fmla="*/ 330511 h 1436337"/>
              <a:gd name="connsiteX18246" fmla="*/ 8813408 w 12192000"/>
              <a:gd name="connsiteY18246" fmla="*/ 324783 h 1436337"/>
              <a:gd name="connsiteX18247" fmla="*/ 8821943 w 12192000"/>
              <a:gd name="connsiteY18247" fmla="*/ 320818 h 1436337"/>
              <a:gd name="connsiteX18248" fmla="*/ 10361495 w 12192000"/>
              <a:gd name="connsiteY18248" fmla="*/ 320378 h 1436337"/>
              <a:gd name="connsiteX18249" fmla="*/ 10368202 w 12192000"/>
              <a:gd name="connsiteY18249" fmla="*/ 326326 h 1436337"/>
              <a:gd name="connsiteX18250" fmla="*/ 10359362 w 12192000"/>
              <a:gd name="connsiteY18250" fmla="*/ 330511 h 1436337"/>
              <a:gd name="connsiteX18251" fmla="*/ 10352656 w 12192000"/>
              <a:gd name="connsiteY18251" fmla="*/ 324563 h 1436337"/>
              <a:gd name="connsiteX18252" fmla="*/ 10361495 w 12192000"/>
              <a:gd name="connsiteY18252" fmla="*/ 320378 h 1436337"/>
              <a:gd name="connsiteX18253" fmla="*/ 7215638 w 12192000"/>
              <a:gd name="connsiteY18253" fmla="*/ 320378 h 1436337"/>
              <a:gd name="connsiteX18254" fmla="*/ 7222343 w 12192000"/>
              <a:gd name="connsiteY18254" fmla="*/ 326105 h 1436337"/>
              <a:gd name="connsiteX18255" fmla="*/ 7213504 w 12192000"/>
              <a:gd name="connsiteY18255" fmla="*/ 330070 h 1436337"/>
              <a:gd name="connsiteX18256" fmla="*/ 7206798 w 12192000"/>
              <a:gd name="connsiteY18256" fmla="*/ 324343 h 1436337"/>
              <a:gd name="connsiteX18257" fmla="*/ 7215638 w 12192000"/>
              <a:gd name="connsiteY18257" fmla="*/ 320378 h 1436337"/>
              <a:gd name="connsiteX18258" fmla="*/ 10800410 w 12192000"/>
              <a:gd name="connsiteY18258" fmla="*/ 319937 h 1436337"/>
              <a:gd name="connsiteX18259" fmla="*/ 10807420 w 12192000"/>
              <a:gd name="connsiteY18259" fmla="*/ 326105 h 1436337"/>
              <a:gd name="connsiteX18260" fmla="*/ 10797973 w 12192000"/>
              <a:gd name="connsiteY18260" fmla="*/ 330511 h 1436337"/>
              <a:gd name="connsiteX18261" fmla="*/ 10790963 w 12192000"/>
              <a:gd name="connsiteY18261" fmla="*/ 324343 h 1436337"/>
              <a:gd name="connsiteX18262" fmla="*/ 10800410 w 12192000"/>
              <a:gd name="connsiteY18262" fmla="*/ 319937 h 1436337"/>
              <a:gd name="connsiteX18263" fmla="*/ 8645462 w 12192000"/>
              <a:gd name="connsiteY18263" fmla="*/ 319937 h 1436337"/>
              <a:gd name="connsiteX18264" fmla="*/ 8653082 w 12192000"/>
              <a:gd name="connsiteY18264" fmla="*/ 326766 h 1436337"/>
              <a:gd name="connsiteX18265" fmla="*/ 8642719 w 12192000"/>
              <a:gd name="connsiteY18265" fmla="*/ 331392 h 1436337"/>
              <a:gd name="connsiteX18266" fmla="*/ 8635099 w 12192000"/>
              <a:gd name="connsiteY18266" fmla="*/ 324563 h 1436337"/>
              <a:gd name="connsiteX18267" fmla="*/ 8645462 w 12192000"/>
              <a:gd name="connsiteY18267" fmla="*/ 319937 h 1436337"/>
              <a:gd name="connsiteX18268" fmla="*/ 5886397 w 12192000"/>
              <a:gd name="connsiteY18268" fmla="*/ 319937 h 1436337"/>
              <a:gd name="connsiteX18269" fmla="*/ 5893103 w 12192000"/>
              <a:gd name="connsiteY18269" fmla="*/ 325885 h 1436337"/>
              <a:gd name="connsiteX18270" fmla="*/ 5883959 w 12192000"/>
              <a:gd name="connsiteY18270" fmla="*/ 330070 h 1436337"/>
              <a:gd name="connsiteX18271" fmla="*/ 5877253 w 12192000"/>
              <a:gd name="connsiteY18271" fmla="*/ 324122 h 1436337"/>
              <a:gd name="connsiteX18272" fmla="*/ 5886397 w 12192000"/>
              <a:gd name="connsiteY18272" fmla="*/ 319937 h 1436337"/>
              <a:gd name="connsiteX18273" fmla="*/ 1229831 w 12192000"/>
              <a:gd name="connsiteY18273" fmla="*/ 319717 h 1436337"/>
              <a:gd name="connsiteX18274" fmla="*/ 1236537 w 12192000"/>
              <a:gd name="connsiteY18274" fmla="*/ 325444 h 1436337"/>
              <a:gd name="connsiteX18275" fmla="*/ 1227698 w 12192000"/>
              <a:gd name="connsiteY18275" fmla="*/ 329410 h 1436337"/>
              <a:gd name="connsiteX18276" fmla="*/ 1220993 w 12192000"/>
              <a:gd name="connsiteY18276" fmla="*/ 323682 h 1436337"/>
              <a:gd name="connsiteX18277" fmla="*/ 1229831 w 12192000"/>
              <a:gd name="connsiteY18277" fmla="*/ 319717 h 1436337"/>
              <a:gd name="connsiteX18278" fmla="*/ 7686861 w 12192000"/>
              <a:gd name="connsiteY18278" fmla="*/ 319497 h 1436337"/>
              <a:gd name="connsiteX18279" fmla="*/ 7693567 w 12192000"/>
              <a:gd name="connsiteY18279" fmla="*/ 325444 h 1436337"/>
              <a:gd name="connsiteX18280" fmla="*/ 7684423 w 12192000"/>
              <a:gd name="connsiteY18280" fmla="*/ 329630 h 1436337"/>
              <a:gd name="connsiteX18281" fmla="*/ 7677717 w 12192000"/>
              <a:gd name="connsiteY18281" fmla="*/ 323682 h 1436337"/>
              <a:gd name="connsiteX18282" fmla="*/ 7686861 w 12192000"/>
              <a:gd name="connsiteY18282" fmla="*/ 319497 h 1436337"/>
              <a:gd name="connsiteX18283" fmla="*/ 7774644 w 12192000"/>
              <a:gd name="connsiteY18283" fmla="*/ 319276 h 1436337"/>
              <a:gd name="connsiteX18284" fmla="*/ 7781655 w 12192000"/>
              <a:gd name="connsiteY18284" fmla="*/ 325444 h 1436337"/>
              <a:gd name="connsiteX18285" fmla="*/ 7772511 w 12192000"/>
              <a:gd name="connsiteY18285" fmla="*/ 329630 h 1436337"/>
              <a:gd name="connsiteX18286" fmla="*/ 7765500 w 12192000"/>
              <a:gd name="connsiteY18286" fmla="*/ 323462 h 1436337"/>
              <a:gd name="connsiteX18287" fmla="*/ 7774644 w 12192000"/>
              <a:gd name="connsiteY18287" fmla="*/ 319276 h 1436337"/>
              <a:gd name="connsiteX18288" fmla="*/ 3799227 w 12192000"/>
              <a:gd name="connsiteY18288" fmla="*/ 319056 h 1436337"/>
              <a:gd name="connsiteX18289" fmla="*/ 3805941 w 12192000"/>
              <a:gd name="connsiteY18289" fmla="*/ 325004 h 1436337"/>
              <a:gd name="connsiteX18290" fmla="*/ 3796787 w 12192000"/>
              <a:gd name="connsiteY18290" fmla="*/ 329190 h 1436337"/>
              <a:gd name="connsiteX18291" fmla="*/ 3790074 w 12192000"/>
              <a:gd name="connsiteY18291" fmla="*/ 323242 h 1436337"/>
              <a:gd name="connsiteX18292" fmla="*/ 3799227 w 12192000"/>
              <a:gd name="connsiteY18292" fmla="*/ 319056 h 1436337"/>
              <a:gd name="connsiteX18293" fmla="*/ 10534623 w 12192000"/>
              <a:gd name="connsiteY18293" fmla="*/ 318836 h 1436337"/>
              <a:gd name="connsiteX18294" fmla="*/ 10541634 w 12192000"/>
              <a:gd name="connsiteY18294" fmla="*/ 325004 h 1436337"/>
              <a:gd name="connsiteX18295" fmla="*/ 10532489 w 12192000"/>
              <a:gd name="connsiteY18295" fmla="*/ 329189 h 1436337"/>
              <a:gd name="connsiteX18296" fmla="*/ 10525479 w 12192000"/>
              <a:gd name="connsiteY18296" fmla="*/ 323021 h 1436337"/>
              <a:gd name="connsiteX18297" fmla="*/ 10534623 w 12192000"/>
              <a:gd name="connsiteY18297" fmla="*/ 318836 h 1436337"/>
              <a:gd name="connsiteX18298" fmla="*/ 9452272 w 12192000"/>
              <a:gd name="connsiteY18298" fmla="*/ 318836 h 1436337"/>
              <a:gd name="connsiteX18299" fmla="*/ 9459283 w 12192000"/>
              <a:gd name="connsiteY18299" fmla="*/ 325004 h 1436337"/>
              <a:gd name="connsiteX18300" fmla="*/ 9450138 w 12192000"/>
              <a:gd name="connsiteY18300" fmla="*/ 329190 h 1436337"/>
              <a:gd name="connsiteX18301" fmla="*/ 9443129 w 12192000"/>
              <a:gd name="connsiteY18301" fmla="*/ 323021 h 1436337"/>
              <a:gd name="connsiteX18302" fmla="*/ 9452272 w 12192000"/>
              <a:gd name="connsiteY18302" fmla="*/ 318836 h 1436337"/>
              <a:gd name="connsiteX18303" fmla="*/ 2089446 w 12192000"/>
              <a:gd name="connsiteY18303" fmla="*/ 318836 h 1436337"/>
              <a:gd name="connsiteX18304" fmla="*/ 2097066 w 12192000"/>
              <a:gd name="connsiteY18304" fmla="*/ 325444 h 1436337"/>
              <a:gd name="connsiteX18305" fmla="*/ 2087008 w 12192000"/>
              <a:gd name="connsiteY18305" fmla="*/ 330070 h 1436337"/>
              <a:gd name="connsiteX18306" fmla="*/ 2079389 w 12192000"/>
              <a:gd name="connsiteY18306" fmla="*/ 323462 h 1436337"/>
              <a:gd name="connsiteX18307" fmla="*/ 2089446 w 12192000"/>
              <a:gd name="connsiteY18307" fmla="*/ 318836 h 1436337"/>
              <a:gd name="connsiteX18308" fmla="*/ 10883011 w 12192000"/>
              <a:gd name="connsiteY18308" fmla="*/ 318835 h 1436337"/>
              <a:gd name="connsiteX18309" fmla="*/ 10890023 w 12192000"/>
              <a:gd name="connsiteY18309" fmla="*/ 325004 h 1436337"/>
              <a:gd name="connsiteX18310" fmla="*/ 10880574 w 12192000"/>
              <a:gd name="connsiteY18310" fmla="*/ 329410 h 1436337"/>
              <a:gd name="connsiteX18311" fmla="*/ 10873563 w 12192000"/>
              <a:gd name="connsiteY18311" fmla="*/ 323241 h 1436337"/>
              <a:gd name="connsiteX18312" fmla="*/ 10883011 w 12192000"/>
              <a:gd name="connsiteY18312" fmla="*/ 318835 h 1436337"/>
              <a:gd name="connsiteX18313" fmla="*/ 11318573 w 12192000"/>
              <a:gd name="connsiteY18313" fmla="*/ 318615 h 1436337"/>
              <a:gd name="connsiteX18314" fmla="*/ 11325279 w 12192000"/>
              <a:gd name="connsiteY18314" fmla="*/ 324343 h 1436337"/>
              <a:gd name="connsiteX18315" fmla="*/ 11316439 w 12192000"/>
              <a:gd name="connsiteY18315" fmla="*/ 328308 h 1436337"/>
              <a:gd name="connsiteX18316" fmla="*/ 11309734 w 12192000"/>
              <a:gd name="connsiteY18316" fmla="*/ 322580 h 1436337"/>
              <a:gd name="connsiteX18317" fmla="*/ 11318573 w 12192000"/>
              <a:gd name="connsiteY18317" fmla="*/ 318615 h 1436337"/>
              <a:gd name="connsiteX18318" fmla="*/ 5051794 w 12192000"/>
              <a:gd name="connsiteY18318" fmla="*/ 318615 h 1436337"/>
              <a:gd name="connsiteX18319" fmla="*/ 5058803 w 12192000"/>
              <a:gd name="connsiteY18319" fmla="*/ 324783 h 1436337"/>
              <a:gd name="connsiteX18320" fmla="*/ 5049356 w 12192000"/>
              <a:gd name="connsiteY18320" fmla="*/ 328969 h 1436337"/>
              <a:gd name="connsiteX18321" fmla="*/ 5042342 w 12192000"/>
              <a:gd name="connsiteY18321" fmla="*/ 322800 h 1436337"/>
              <a:gd name="connsiteX18322" fmla="*/ 5051794 w 12192000"/>
              <a:gd name="connsiteY18322" fmla="*/ 318615 h 1436337"/>
              <a:gd name="connsiteX18323" fmla="*/ 2834593 w 12192000"/>
              <a:gd name="connsiteY18323" fmla="*/ 318615 h 1436337"/>
              <a:gd name="connsiteX18324" fmla="*/ 2842513 w 12192000"/>
              <a:gd name="connsiteY18324" fmla="*/ 325664 h 1436337"/>
              <a:gd name="connsiteX18325" fmla="*/ 2831853 w 12192000"/>
              <a:gd name="connsiteY18325" fmla="*/ 330511 h 1436337"/>
              <a:gd name="connsiteX18326" fmla="*/ 2823923 w 12192000"/>
              <a:gd name="connsiteY18326" fmla="*/ 323462 h 1436337"/>
              <a:gd name="connsiteX18327" fmla="*/ 2834593 w 12192000"/>
              <a:gd name="connsiteY18327" fmla="*/ 318615 h 1436337"/>
              <a:gd name="connsiteX18328" fmla="*/ 4617653 w 12192000"/>
              <a:gd name="connsiteY18328" fmla="*/ 318395 h 1436337"/>
              <a:gd name="connsiteX18329" fmla="*/ 4624663 w 12192000"/>
              <a:gd name="connsiteY18329" fmla="*/ 324563 h 1436337"/>
              <a:gd name="connsiteX18330" fmla="*/ 4615212 w 12192000"/>
              <a:gd name="connsiteY18330" fmla="*/ 328969 h 1436337"/>
              <a:gd name="connsiteX18331" fmla="*/ 4608203 w 12192000"/>
              <a:gd name="connsiteY18331" fmla="*/ 322801 h 1436337"/>
              <a:gd name="connsiteX18332" fmla="*/ 4617653 w 12192000"/>
              <a:gd name="connsiteY18332" fmla="*/ 318395 h 1436337"/>
              <a:gd name="connsiteX18333" fmla="*/ 10157278 w 12192000"/>
              <a:gd name="connsiteY18333" fmla="*/ 317954 h 1436337"/>
              <a:gd name="connsiteX18334" fmla="*/ 10163679 w 12192000"/>
              <a:gd name="connsiteY18334" fmla="*/ 323682 h 1436337"/>
              <a:gd name="connsiteX18335" fmla="*/ 10155145 w 12192000"/>
              <a:gd name="connsiteY18335" fmla="*/ 327647 h 1436337"/>
              <a:gd name="connsiteX18336" fmla="*/ 10148745 w 12192000"/>
              <a:gd name="connsiteY18336" fmla="*/ 321920 h 1436337"/>
              <a:gd name="connsiteX18337" fmla="*/ 10157278 w 12192000"/>
              <a:gd name="connsiteY18337" fmla="*/ 317954 h 1436337"/>
              <a:gd name="connsiteX18338" fmla="*/ 2579747 w 12192000"/>
              <a:gd name="connsiteY18338" fmla="*/ 317954 h 1436337"/>
              <a:gd name="connsiteX18339" fmla="*/ 2587978 w 12192000"/>
              <a:gd name="connsiteY18339" fmla="*/ 325224 h 1436337"/>
              <a:gd name="connsiteX18340" fmla="*/ 2577312 w 12192000"/>
              <a:gd name="connsiteY18340" fmla="*/ 330291 h 1436337"/>
              <a:gd name="connsiteX18341" fmla="*/ 2569081 w 12192000"/>
              <a:gd name="connsiteY18341" fmla="*/ 323021 h 1436337"/>
              <a:gd name="connsiteX18342" fmla="*/ 2579747 w 12192000"/>
              <a:gd name="connsiteY18342" fmla="*/ 317954 h 1436337"/>
              <a:gd name="connsiteX18343" fmla="*/ 3574195 w 12192000"/>
              <a:gd name="connsiteY18343" fmla="*/ 317954 h 1436337"/>
              <a:gd name="connsiteX18344" fmla="*/ 3581198 w 12192000"/>
              <a:gd name="connsiteY18344" fmla="*/ 324122 h 1436337"/>
              <a:gd name="connsiteX18345" fmla="*/ 3571766 w 12192000"/>
              <a:gd name="connsiteY18345" fmla="*/ 328528 h 1436337"/>
              <a:gd name="connsiteX18346" fmla="*/ 3564753 w 12192000"/>
              <a:gd name="connsiteY18346" fmla="*/ 322360 h 1436337"/>
              <a:gd name="connsiteX18347" fmla="*/ 3574195 w 12192000"/>
              <a:gd name="connsiteY18347" fmla="*/ 317954 h 1436337"/>
              <a:gd name="connsiteX18348" fmla="*/ 9487020 w 12192000"/>
              <a:gd name="connsiteY18348" fmla="*/ 317734 h 1436337"/>
              <a:gd name="connsiteX18349" fmla="*/ 9494031 w 12192000"/>
              <a:gd name="connsiteY18349" fmla="*/ 323902 h 1436337"/>
              <a:gd name="connsiteX18350" fmla="*/ 9484582 w 12192000"/>
              <a:gd name="connsiteY18350" fmla="*/ 328308 h 1436337"/>
              <a:gd name="connsiteX18351" fmla="*/ 9481023 w 12192000"/>
              <a:gd name="connsiteY18351" fmla="*/ 326887 h 1436337"/>
              <a:gd name="connsiteX18352" fmla="*/ 9478256 w 12192000"/>
              <a:gd name="connsiteY18352" fmla="*/ 329933 h 1436337"/>
              <a:gd name="connsiteX18353" fmla="*/ 9476582 w 12192000"/>
              <a:gd name="connsiteY18353" fmla="*/ 330139 h 1436337"/>
              <a:gd name="connsiteX18354" fmla="*/ 9476085 w 12192000"/>
              <a:gd name="connsiteY18354" fmla="*/ 330676 h 1436337"/>
              <a:gd name="connsiteX18355" fmla="*/ 9469037 w 12192000"/>
              <a:gd name="connsiteY18355" fmla="*/ 331613 h 1436337"/>
              <a:gd name="connsiteX18356" fmla="*/ 9460807 w 12192000"/>
              <a:gd name="connsiteY18356" fmla="*/ 324563 h 1436337"/>
              <a:gd name="connsiteX18357" fmla="*/ 9471475 w 12192000"/>
              <a:gd name="connsiteY18357" fmla="*/ 319717 h 1436337"/>
              <a:gd name="connsiteX18358" fmla="*/ 9472614 w 12192000"/>
              <a:gd name="connsiteY18358" fmla="*/ 320176 h 1436337"/>
              <a:gd name="connsiteX18359" fmla="*/ 9474218 w 12192000"/>
              <a:gd name="connsiteY18359" fmla="*/ 319937 h 1436337"/>
              <a:gd name="connsiteX18360" fmla="*/ 9478179 w 12192000"/>
              <a:gd name="connsiteY18360" fmla="*/ 321495 h 1436337"/>
              <a:gd name="connsiteX18361" fmla="*/ 9480810 w 12192000"/>
              <a:gd name="connsiteY18361" fmla="*/ 318698 h 1436337"/>
              <a:gd name="connsiteX18362" fmla="*/ 9487020 w 12192000"/>
              <a:gd name="connsiteY18362" fmla="*/ 317734 h 1436337"/>
              <a:gd name="connsiteX18363" fmla="*/ 9191362 w 12192000"/>
              <a:gd name="connsiteY18363" fmla="*/ 317734 h 1436337"/>
              <a:gd name="connsiteX18364" fmla="*/ 9198373 w 12192000"/>
              <a:gd name="connsiteY18364" fmla="*/ 324123 h 1436337"/>
              <a:gd name="connsiteX18365" fmla="*/ 9197387 w 12192000"/>
              <a:gd name="connsiteY18365" fmla="*/ 325170 h 1436337"/>
              <a:gd name="connsiteX18366" fmla="*/ 9197764 w 12192000"/>
              <a:gd name="connsiteY18366" fmla="*/ 326105 h 1436337"/>
              <a:gd name="connsiteX18367" fmla="*/ 9189229 w 12192000"/>
              <a:gd name="connsiteY18367" fmla="*/ 330070 h 1436337"/>
              <a:gd name="connsiteX18368" fmla="*/ 9184199 w 12192000"/>
              <a:gd name="connsiteY18368" fmla="*/ 328033 h 1436337"/>
              <a:gd name="connsiteX18369" fmla="*/ 9183600 w 12192000"/>
              <a:gd name="connsiteY18369" fmla="*/ 326420 h 1436337"/>
              <a:gd name="connsiteX18370" fmla="*/ 9183361 w 12192000"/>
              <a:gd name="connsiteY18370" fmla="*/ 326326 h 1436337"/>
              <a:gd name="connsiteX18371" fmla="*/ 9181913 w 12192000"/>
              <a:gd name="connsiteY18371" fmla="*/ 322140 h 1436337"/>
              <a:gd name="connsiteX18372" fmla="*/ 9191362 w 12192000"/>
              <a:gd name="connsiteY18372" fmla="*/ 317734 h 1436337"/>
              <a:gd name="connsiteX18373" fmla="*/ 8970686 w 12192000"/>
              <a:gd name="connsiteY18373" fmla="*/ 317734 h 1436337"/>
              <a:gd name="connsiteX18374" fmla="*/ 8977696 w 12192000"/>
              <a:gd name="connsiteY18374" fmla="*/ 323902 h 1436337"/>
              <a:gd name="connsiteX18375" fmla="*/ 8968552 w 12192000"/>
              <a:gd name="connsiteY18375" fmla="*/ 328088 h 1436337"/>
              <a:gd name="connsiteX18376" fmla="*/ 8961542 w 12192000"/>
              <a:gd name="connsiteY18376" fmla="*/ 321920 h 1436337"/>
              <a:gd name="connsiteX18377" fmla="*/ 8970686 w 12192000"/>
              <a:gd name="connsiteY18377" fmla="*/ 317734 h 1436337"/>
              <a:gd name="connsiteX18378" fmla="*/ 1202316 w 12192000"/>
              <a:gd name="connsiteY18378" fmla="*/ 317514 h 1436337"/>
              <a:gd name="connsiteX18379" fmla="*/ 1209325 w 12192000"/>
              <a:gd name="connsiteY18379" fmla="*/ 323682 h 1436337"/>
              <a:gd name="connsiteX18380" fmla="*/ 1199878 w 12192000"/>
              <a:gd name="connsiteY18380" fmla="*/ 327867 h 1436337"/>
              <a:gd name="connsiteX18381" fmla="*/ 1192868 w 12192000"/>
              <a:gd name="connsiteY18381" fmla="*/ 321699 h 1436337"/>
              <a:gd name="connsiteX18382" fmla="*/ 1202316 w 12192000"/>
              <a:gd name="connsiteY18382" fmla="*/ 317514 h 1436337"/>
              <a:gd name="connsiteX18383" fmla="*/ 3625392 w 12192000"/>
              <a:gd name="connsiteY18383" fmla="*/ 317293 h 1436337"/>
              <a:gd name="connsiteX18384" fmla="*/ 3632401 w 12192000"/>
              <a:gd name="connsiteY18384" fmla="*/ 323462 h 1436337"/>
              <a:gd name="connsiteX18385" fmla="*/ 3623257 w 12192000"/>
              <a:gd name="connsiteY18385" fmla="*/ 327647 h 1436337"/>
              <a:gd name="connsiteX18386" fmla="*/ 3616248 w 12192000"/>
              <a:gd name="connsiteY18386" fmla="*/ 321479 h 1436337"/>
              <a:gd name="connsiteX18387" fmla="*/ 3625392 w 12192000"/>
              <a:gd name="connsiteY18387" fmla="*/ 317293 h 1436337"/>
              <a:gd name="connsiteX18388" fmla="*/ 9355650 w 12192000"/>
              <a:gd name="connsiteY18388" fmla="*/ 317073 h 1436337"/>
              <a:gd name="connsiteX18389" fmla="*/ 9362357 w 12192000"/>
              <a:gd name="connsiteY18389" fmla="*/ 323021 h 1436337"/>
              <a:gd name="connsiteX18390" fmla="*/ 9359308 w 12192000"/>
              <a:gd name="connsiteY18390" fmla="*/ 326243 h 1436337"/>
              <a:gd name="connsiteX18391" fmla="*/ 9355698 w 12192000"/>
              <a:gd name="connsiteY18391" fmla="*/ 326706 h 1436337"/>
              <a:gd name="connsiteX18392" fmla="*/ 9360298 w 12192000"/>
              <a:gd name="connsiteY18392" fmla="*/ 328528 h 1436337"/>
              <a:gd name="connsiteX18393" fmla="*/ 9361746 w 12192000"/>
              <a:gd name="connsiteY18393" fmla="*/ 332714 h 1436337"/>
              <a:gd name="connsiteX18394" fmla="*/ 9352298 w 12192000"/>
              <a:gd name="connsiteY18394" fmla="*/ 337120 h 1436337"/>
              <a:gd name="connsiteX18395" fmla="*/ 9345287 w 12192000"/>
              <a:gd name="connsiteY18395" fmla="*/ 330731 h 1436337"/>
              <a:gd name="connsiteX18396" fmla="*/ 9348526 w 12192000"/>
              <a:gd name="connsiteY18396" fmla="*/ 327289 h 1436337"/>
              <a:gd name="connsiteX18397" fmla="*/ 9352666 w 12192000"/>
              <a:gd name="connsiteY18397" fmla="*/ 326647 h 1436337"/>
              <a:gd name="connsiteX18398" fmla="*/ 9348336 w 12192000"/>
              <a:gd name="connsiteY18398" fmla="*/ 324921 h 1436337"/>
              <a:gd name="connsiteX18399" fmla="*/ 9346811 w 12192000"/>
              <a:gd name="connsiteY18399" fmla="*/ 321038 h 1436337"/>
              <a:gd name="connsiteX18400" fmla="*/ 9355650 w 12192000"/>
              <a:gd name="connsiteY18400" fmla="*/ 317073 h 1436337"/>
              <a:gd name="connsiteX18401" fmla="*/ 8922222 w 12192000"/>
              <a:gd name="connsiteY18401" fmla="*/ 317073 h 1436337"/>
              <a:gd name="connsiteX18402" fmla="*/ 8928318 w 12192000"/>
              <a:gd name="connsiteY18402" fmla="*/ 322580 h 1436337"/>
              <a:gd name="connsiteX18403" fmla="*/ 8920089 w 12192000"/>
              <a:gd name="connsiteY18403" fmla="*/ 326326 h 1436337"/>
              <a:gd name="connsiteX18404" fmla="*/ 8913993 w 12192000"/>
              <a:gd name="connsiteY18404" fmla="*/ 320818 h 1436337"/>
              <a:gd name="connsiteX18405" fmla="*/ 8922222 w 12192000"/>
              <a:gd name="connsiteY18405" fmla="*/ 317073 h 1436337"/>
              <a:gd name="connsiteX18406" fmla="*/ 4253932 w 12192000"/>
              <a:gd name="connsiteY18406" fmla="*/ 316853 h 1436337"/>
              <a:gd name="connsiteX18407" fmla="*/ 4261249 w 12192000"/>
              <a:gd name="connsiteY18407" fmla="*/ 323241 h 1436337"/>
              <a:gd name="connsiteX18408" fmla="*/ 4251795 w 12192000"/>
              <a:gd name="connsiteY18408" fmla="*/ 327647 h 1436337"/>
              <a:gd name="connsiteX18409" fmla="*/ 4244484 w 12192000"/>
              <a:gd name="connsiteY18409" fmla="*/ 321259 h 1436337"/>
              <a:gd name="connsiteX18410" fmla="*/ 4253932 w 12192000"/>
              <a:gd name="connsiteY18410" fmla="*/ 316853 h 1436337"/>
              <a:gd name="connsiteX18411" fmla="*/ 9643078 w 12192000"/>
              <a:gd name="connsiteY18411" fmla="*/ 316633 h 1436337"/>
              <a:gd name="connsiteX18412" fmla="*/ 9650394 w 12192000"/>
              <a:gd name="connsiteY18412" fmla="*/ 323021 h 1436337"/>
              <a:gd name="connsiteX18413" fmla="*/ 9640639 w 12192000"/>
              <a:gd name="connsiteY18413" fmla="*/ 327427 h 1436337"/>
              <a:gd name="connsiteX18414" fmla="*/ 9633324 w 12192000"/>
              <a:gd name="connsiteY18414" fmla="*/ 321039 h 1436337"/>
              <a:gd name="connsiteX18415" fmla="*/ 9643078 w 12192000"/>
              <a:gd name="connsiteY18415" fmla="*/ 316633 h 1436337"/>
              <a:gd name="connsiteX18416" fmla="*/ 4813095 w 12192000"/>
              <a:gd name="connsiteY18416" fmla="*/ 316633 h 1436337"/>
              <a:gd name="connsiteX18417" fmla="*/ 4820105 w 12192000"/>
              <a:gd name="connsiteY18417" fmla="*/ 322801 h 1436337"/>
              <a:gd name="connsiteX18418" fmla="*/ 4810656 w 12192000"/>
              <a:gd name="connsiteY18418" fmla="*/ 326987 h 1436337"/>
              <a:gd name="connsiteX18419" fmla="*/ 4803644 w 12192000"/>
              <a:gd name="connsiteY18419" fmla="*/ 320818 h 1436337"/>
              <a:gd name="connsiteX18420" fmla="*/ 4813095 w 12192000"/>
              <a:gd name="connsiteY18420" fmla="*/ 316633 h 1436337"/>
              <a:gd name="connsiteX18421" fmla="*/ 10317604 w 12192000"/>
              <a:gd name="connsiteY18421" fmla="*/ 316412 h 1436337"/>
              <a:gd name="connsiteX18422" fmla="*/ 10324309 w 12192000"/>
              <a:gd name="connsiteY18422" fmla="*/ 322140 h 1436337"/>
              <a:gd name="connsiteX18423" fmla="*/ 10315471 w 12192000"/>
              <a:gd name="connsiteY18423" fmla="*/ 326105 h 1436337"/>
              <a:gd name="connsiteX18424" fmla="*/ 10308765 w 12192000"/>
              <a:gd name="connsiteY18424" fmla="*/ 320377 h 1436337"/>
              <a:gd name="connsiteX18425" fmla="*/ 10317604 w 12192000"/>
              <a:gd name="connsiteY18425" fmla="*/ 316412 h 1436337"/>
              <a:gd name="connsiteX18426" fmla="*/ 7064761 w 12192000"/>
              <a:gd name="connsiteY18426" fmla="*/ 316412 h 1436337"/>
              <a:gd name="connsiteX18427" fmla="*/ 7071466 w 12192000"/>
              <a:gd name="connsiteY18427" fmla="*/ 322360 h 1436337"/>
              <a:gd name="connsiteX18428" fmla="*/ 7062628 w 12192000"/>
              <a:gd name="connsiteY18428" fmla="*/ 326546 h 1436337"/>
              <a:gd name="connsiteX18429" fmla="*/ 7055921 w 12192000"/>
              <a:gd name="connsiteY18429" fmla="*/ 320598 h 1436337"/>
              <a:gd name="connsiteX18430" fmla="*/ 7064761 w 12192000"/>
              <a:gd name="connsiteY18430" fmla="*/ 316412 h 1436337"/>
              <a:gd name="connsiteX18431" fmla="*/ 4335626 w 12192000"/>
              <a:gd name="connsiteY18431" fmla="*/ 316192 h 1436337"/>
              <a:gd name="connsiteX18432" fmla="*/ 4342944 w 12192000"/>
              <a:gd name="connsiteY18432" fmla="*/ 322580 h 1436337"/>
              <a:gd name="connsiteX18433" fmla="*/ 4333494 w 12192000"/>
              <a:gd name="connsiteY18433" fmla="*/ 326987 h 1436337"/>
              <a:gd name="connsiteX18434" fmla="*/ 4326173 w 12192000"/>
              <a:gd name="connsiteY18434" fmla="*/ 320598 h 1436337"/>
              <a:gd name="connsiteX18435" fmla="*/ 4335626 w 12192000"/>
              <a:gd name="connsiteY18435" fmla="*/ 316192 h 1436337"/>
              <a:gd name="connsiteX18436" fmla="*/ 6199734 w 12192000"/>
              <a:gd name="connsiteY18436" fmla="*/ 315972 h 1436337"/>
              <a:gd name="connsiteX18437" fmla="*/ 6206439 w 12192000"/>
              <a:gd name="connsiteY18437" fmla="*/ 321920 h 1436337"/>
              <a:gd name="connsiteX18438" fmla="*/ 6197295 w 12192000"/>
              <a:gd name="connsiteY18438" fmla="*/ 326105 h 1436337"/>
              <a:gd name="connsiteX18439" fmla="*/ 6190590 w 12192000"/>
              <a:gd name="connsiteY18439" fmla="*/ 320157 h 1436337"/>
              <a:gd name="connsiteX18440" fmla="*/ 6199734 w 12192000"/>
              <a:gd name="connsiteY18440" fmla="*/ 315972 h 1436337"/>
              <a:gd name="connsiteX18441" fmla="*/ 3522033 w 12192000"/>
              <a:gd name="connsiteY18441" fmla="*/ 315972 h 1436337"/>
              <a:gd name="connsiteX18442" fmla="*/ 3529347 w 12192000"/>
              <a:gd name="connsiteY18442" fmla="*/ 322360 h 1436337"/>
              <a:gd name="connsiteX18443" fmla="*/ 3519901 w 12192000"/>
              <a:gd name="connsiteY18443" fmla="*/ 326766 h 1436337"/>
              <a:gd name="connsiteX18444" fmla="*/ 3512575 w 12192000"/>
              <a:gd name="connsiteY18444" fmla="*/ 320378 h 1436337"/>
              <a:gd name="connsiteX18445" fmla="*/ 3522033 w 12192000"/>
              <a:gd name="connsiteY18445" fmla="*/ 315972 h 1436337"/>
              <a:gd name="connsiteX18446" fmla="*/ 1412173 w 12192000"/>
              <a:gd name="connsiteY18446" fmla="*/ 315972 h 1436337"/>
              <a:gd name="connsiteX18447" fmla="*/ 1419793 w 12192000"/>
              <a:gd name="connsiteY18447" fmla="*/ 322801 h 1436337"/>
              <a:gd name="connsiteX18448" fmla="*/ 1409430 w 12192000"/>
              <a:gd name="connsiteY18448" fmla="*/ 327427 h 1436337"/>
              <a:gd name="connsiteX18449" fmla="*/ 1401811 w 12192000"/>
              <a:gd name="connsiteY18449" fmla="*/ 320598 h 1436337"/>
              <a:gd name="connsiteX18450" fmla="*/ 1412173 w 12192000"/>
              <a:gd name="connsiteY18450" fmla="*/ 315972 h 1436337"/>
              <a:gd name="connsiteX18451" fmla="*/ 2488614 w 12192000"/>
              <a:gd name="connsiteY18451" fmla="*/ 315751 h 1436337"/>
              <a:gd name="connsiteX18452" fmla="*/ 2496842 w 12192000"/>
              <a:gd name="connsiteY18452" fmla="*/ 323021 h 1436337"/>
              <a:gd name="connsiteX18453" fmla="*/ 2486172 w 12192000"/>
              <a:gd name="connsiteY18453" fmla="*/ 328088 h 1436337"/>
              <a:gd name="connsiteX18454" fmla="*/ 2477944 w 12192000"/>
              <a:gd name="connsiteY18454" fmla="*/ 320818 h 1436337"/>
              <a:gd name="connsiteX18455" fmla="*/ 2488614 w 12192000"/>
              <a:gd name="connsiteY18455" fmla="*/ 315751 h 1436337"/>
              <a:gd name="connsiteX18456" fmla="*/ 2174176 w 12192000"/>
              <a:gd name="connsiteY18456" fmla="*/ 315531 h 1436337"/>
              <a:gd name="connsiteX18457" fmla="*/ 2181796 w 12192000"/>
              <a:gd name="connsiteY18457" fmla="*/ 322140 h 1436337"/>
              <a:gd name="connsiteX18458" fmla="*/ 2171738 w 12192000"/>
              <a:gd name="connsiteY18458" fmla="*/ 326766 h 1436337"/>
              <a:gd name="connsiteX18459" fmla="*/ 2164119 w 12192000"/>
              <a:gd name="connsiteY18459" fmla="*/ 320157 h 1436337"/>
              <a:gd name="connsiteX18460" fmla="*/ 2174176 w 12192000"/>
              <a:gd name="connsiteY18460" fmla="*/ 315531 h 1436337"/>
              <a:gd name="connsiteX18461" fmla="*/ 9537617 w 12192000"/>
              <a:gd name="connsiteY18461" fmla="*/ 315311 h 1436337"/>
              <a:gd name="connsiteX18462" fmla="*/ 9543599 w 12192000"/>
              <a:gd name="connsiteY18462" fmla="*/ 317734 h 1436337"/>
              <a:gd name="connsiteX18463" fmla="*/ 9545020 w 12192000"/>
              <a:gd name="connsiteY18463" fmla="*/ 321557 h 1436337"/>
              <a:gd name="connsiteX18464" fmla="*/ 9547371 w 12192000"/>
              <a:gd name="connsiteY18464" fmla="*/ 321259 h 1436337"/>
              <a:gd name="connsiteX18465" fmla="*/ 9549975 w 12192000"/>
              <a:gd name="connsiteY18465" fmla="*/ 322322 h 1436337"/>
              <a:gd name="connsiteX18466" fmla="*/ 9552094 w 12192000"/>
              <a:gd name="connsiteY18466" fmla="*/ 320240 h 1436337"/>
              <a:gd name="connsiteX18467" fmla="*/ 9558343 w 12192000"/>
              <a:gd name="connsiteY18467" fmla="*/ 319276 h 1436337"/>
              <a:gd name="connsiteX18468" fmla="*/ 9565658 w 12192000"/>
              <a:gd name="connsiteY18468" fmla="*/ 325665 h 1436337"/>
              <a:gd name="connsiteX18469" fmla="*/ 9555906 w 12192000"/>
              <a:gd name="connsiteY18469" fmla="*/ 330070 h 1436337"/>
              <a:gd name="connsiteX18470" fmla="*/ 9553724 w 12192000"/>
              <a:gd name="connsiteY18470" fmla="*/ 329212 h 1436337"/>
              <a:gd name="connsiteX18471" fmla="*/ 9551561 w 12192000"/>
              <a:gd name="connsiteY18471" fmla="*/ 331503 h 1436337"/>
              <a:gd name="connsiteX18472" fmla="*/ 9544933 w 12192000"/>
              <a:gd name="connsiteY18472" fmla="*/ 332494 h 1436337"/>
              <a:gd name="connsiteX18473" fmla="*/ 9539065 w 12192000"/>
              <a:gd name="connsiteY18473" fmla="*/ 330098 h 1436337"/>
              <a:gd name="connsiteX18474" fmla="*/ 9537533 w 12192000"/>
              <a:gd name="connsiteY18474" fmla="*/ 326416 h 1436337"/>
              <a:gd name="connsiteX18475" fmla="*/ 9534874 w 12192000"/>
              <a:gd name="connsiteY18475" fmla="*/ 326766 h 1436337"/>
              <a:gd name="connsiteX18476" fmla="*/ 9531764 w 12192000"/>
              <a:gd name="connsiteY18476" fmla="*/ 325506 h 1436337"/>
              <a:gd name="connsiteX18477" fmla="*/ 9529425 w 12192000"/>
              <a:gd name="connsiteY18477" fmla="*/ 328033 h 1436337"/>
              <a:gd name="connsiteX18478" fmla="*/ 9522378 w 12192000"/>
              <a:gd name="connsiteY18478" fmla="*/ 328969 h 1436337"/>
              <a:gd name="connsiteX18479" fmla="*/ 9521052 w 12192000"/>
              <a:gd name="connsiteY18479" fmla="*/ 328432 h 1436337"/>
              <a:gd name="connsiteX18480" fmla="*/ 9519763 w 12192000"/>
              <a:gd name="connsiteY18480" fmla="*/ 328616 h 1436337"/>
              <a:gd name="connsiteX18481" fmla="*/ 9516040 w 12192000"/>
              <a:gd name="connsiteY18481" fmla="*/ 327101 h 1436337"/>
              <a:gd name="connsiteX18482" fmla="*/ 9514413 w 12192000"/>
              <a:gd name="connsiteY18482" fmla="*/ 328831 h 1436337"/>
              <a:gd name="connsiteX18483" fmla="*/ 9508051 w 12192000"/>
              <a:gd name="connsiteY18483" fmla="*/ 329630 h 1436337"/>
              <a:gd name="connsiteX18484" fmla="*/ 9500736 w 12192000"/>
              <a:gd name="connsiteY18484" fmla="*/ 323241 h 1436337"/>
              <a:gd name="connsiteX18485" fmla="*/ 9510489 w 12192000"/>
              <a:gd name="connsiteY18485" fmla="*/ 318835 h 1436337"/>
              <a:gd name="connsiteX18486" fmla="*/ 9514271 w 12192000"/>
              <a:gd name="connsiteY18486" fmla="*/ 320348 h 1436337"/>
              <a:gd name="connsiteX18487" fmla="*/ 9515860 w 12192000"/>
              <a:gd name="connsiteY18487" fmla="*/ 318644 h 1436337"/>
              <a:gd name="connsiteX18488" fmla="*/ 9517853 w 12192000"/>
              <a:gd name="connsiteY18488" fmla="*/ 318359 h 1436337"/>
              <a:gd name="connsiteX18489" fmla="*/ 9518186 w 12192000"/>
              <a:gd name="connsiteY18489" fmla="*/ 318009 h 1436337"/>
              <a:gd name="connsiteX18490" fmla="*/ 9525120 w 12192000"/>
              <a:gd name="connsiteY18490" fmla="*/ 317073 h 1436337"/>
              <a:gd name="connsiteX18491" fmla="*/ 9528606 w 12192000"/>
              <a:gd name="connsiteY18491" fmla="*/ 318487 h 1436337"/>
              <a:gd name="connsiteX18492" fmla="*/ 9530721 w 12192000"/>
              <a:gd name="connsiteY18492" fmla="*/ 316220 h 1436337"/>
              <a:gd name="connsiteX18493" fmla="*/ 9537617 w 12192000"/>
              <a:gd name="connsiteY18493" fmla="*/ 315311 h 1436337"/>
              <a:gd name="connsiteX18494" fmla="*/ 3147050 w 12192000"/>
              <a:gd name="connsiteY18494" fmla="*/ 315311 h 1436337"/>
              <a:gd name="connsiteX18495" fmla="*/ 3154674 w 12192000"/>
              <a:gd name="connsiteY18495" fmla="*/ 322140 h 1436337"/>
              <a:gd name="connsiteX18496" fmla="*/ 3144306 w 12192000"/>
              <a:gd name="connsiteY18496" fmla="*/ 326987 h 1436337"/>
              <a:gd name="connsiteX18497" fmla="*/ 3136694 w 12192000"/>
              <a:gd name="connsiteY18497" fmla="*/ 320157 h 1436337"/>
              <a:gd name="connsiteX18498" fmla="*/ 3147050 w 12192000"/>
              <a:gd name="connsiteY18498" fmla="*/ 315311 h 1436337"/>
              <a:gd name="connsiteX18499" fmla="*/ 8942644 w 12192000"/>
              <a:gd name="connsiteY18499" fmla="*/ 314870 h 1436337"/>
              <a:gd name="connsiteX18500" fmla="*/ 8950569 w 12192000"/>
              <a:gd name="connsiteY18500" fmla="*/ 321700 h 1436337"/>
              <a:gd name="connsiteX18501" fmla="*/ 8940206 w 12192000"/>
              <a:gd name="connsiteY18501" fmla="*/ 326546 h 1436337"/>
              <a:gd name="connsiteX18502" fmla="*/ 8932281 w 12192000"/>
              <a:gd name="connsiteY18502" fmla="*/ 319717 h 1436337"/>
              <a:gd name="connsiteX18503" fmla="*/ 8942644 w 12192000"/>
              <a:gd name="connsiteY18503" fmla="*/ 314870 h 1436337"/>
              <a:gd name="connsiteX18504" fmla="*/ 6827625 w 12192000"/>
              <a:gd name="connsiteY18504" fmla="*/ 314870 h 1436337"/>
              <a:gd name="connsiteX18505" fmla="*/ 6834635 w 12192000"/>
              <a:gd name="connsiteY18505" fmla="*/ 320818 h 1436337"/>
              <a:gd name="connsiteX18506" fmla="*/ 6825491 w 12192000"/>
              <a:gd name="connsiteY18506" fmla="*/ 325004 h 1436337"/>
              <a:gd name="connsiteX18507" fmla="*/ 6818481 w 12192000"/>
              <a:gd name="connsiteY18507" fmla="*/ 319056 h 1436337"/>
              <a:gd name="connsiteX18508" fmla="*/ 6827625 w 12192000"/>
              <a:gd name="connsiteY18508" fmla="*/ 314870 h 1436337"/>
              <a:gd name="connsiteX18509" fmla="*/ 3354948 w 12192000"/>
              <a:gd name="connsiteY18509" fmla="*/ 314870 h 1436337"/>
              <a:gd name="connsiteX18510" fmla="*/ 3362568 w 12192000"/>
              <a:gd name="connsiteY18510" fmla="*/ 321479 h 1436337"/>
              <a:gd name="connsiteX18511" fmla="*/ 3352510 w 12192000"/>
              <a:gd name="connsiteY18511" fmla="*/ 326105 h 1436337"/>
              <a:gd name="connsiteX18512" fmla="*/ 3344892 w 12192000"/>
              <a:gd name="connsiteY18512" fmla="*/ 319496 h 1436337"/>
              <a:gd name="connsiteX18513" fmla="*/ 3354948 w 12192000"/>
              <a:gd name="connsiteY18513" fmla="*/ 314870 h 1436337"/>
              <a:gd name="connsiteX18514" fmla="*/ 10666602 w 12192000"/>
              <a:gd name="connsiteY18514" fmla="*/ 314650 h 1436337"/>
              <a:gd name="connsiteX18515" fmla="*/ 10673613 w 12192000"/>
              <a:gd name="connsiteY18515" fmla="*/ 320818 h 1436337"/>
              <a:gd name="connsiteX18516" fmla="*/ 10664470 w 12192000"/>
              <a:gd name="connsiteY18516" fmla="*/ 325004 h 1436337"/>
              <a:gd name="connsiteX18517" fmla="*/ 10657459 w 12192000"/>
              <a:gd name="connsiteY18517" fmla="*/ 318836 h 1436337"/>
              <a:gd name="connsiteX18518" fmla="*/ 10666602 w 12192000"/>
              <a:gd name="connsiteY18518" fmla="*/ 314650 h 1436337"/>
              <a:gd name="connsiteX18519" fmla="*/ 8169667 w 12192000"/>
              <a:gd name="connsiteY18519" fmla="*/ 314430 h 1436337"/>
              <a:gd name="connsiteX18520" fmla="*/ 8176982 w 12192000"/>
              <a:gd name="connsiteY18520" fmla="*/ 321038 h 1436337"/>
              <a:gd name="connsiteX18521" fmla="*/ 8167229 w 12192000"/>
              <a:gd name="connsiteY18521" fmla="*/ 325664 h 1436337"/>
              <a:gd name="connsiteX18522" fmla="*/ 8159914 w 12192000"/>
              <a:gd name="connsiteY18522" fmla="*/ 319056 h 1436337"/>
              <a:gd name="connsiteX18523" fmla="*/ 8169667 w 12192000"/>
              <a:gd name="connsiteY18523" fmla="*/ 314430 h 1436337"/>
              <a:gd name="connsiteX18524" fmla="*/ 9379011 w 12192000"/>
              <a:gd name="connsiteY18524" fmla="*/ 314249 h 1436337"/>
              <a:gd name="connsiteX18525" fmla="*/ 9385214 w 12192000"/>
              <a:gd name="connsiteY18525" fmla="*/ 316795 h 1436337"/>
              <a:gd name="connsiteX18526" fmla="*/ 9385853 w 12192000"/>
              <a:gd name="connsiteY18526" fmla="*/ 318456 h 1436337"/>
              <a:gd name="connsiteX18527" fmla="*/ 9390701 w 12192000"/>
              <a:gd name="connsiteY18527" fmla="*/ 317734 h 1436337"/>
              <a:gd name="connsiteX18528" fmla="*/ 9398018 w 12192000"/>
              <a:gd name="connsiteY18528" fmla="*/ 324123 h 1436337"/>
              <a:gd name="connsiteX18529" fmla="*/ 9394741 w 12192000"/>
              <a:gd name="connsiteY18529" fmla="*/ 327730 h 1436337"/>
              <a:gd name="connsiteX18530" fmla="*/ 9390470 w 12192000"/>
              <a:gd name="connsiteY18530" fmla="*/ 328257 h 1436337"/>
              <a:gd name="connsiteX18531" fmla="*/ 9390398 w 12192000"/>
              <a:gd name="connsiteY18531" fmla="*/ 328336 h 1436337"/>
              <a:gd name="connsiteX18532" fmla="*/ 9384606 w 12192000"/>
              <a:gd name="connsiteY18532" fmla="*/ 329189 h 1436337"/>
              <a:gd name="connsiteX18533" fmla="*/ 9379425 w 12192000"/>
              <a:gd name="connsiteY18533" fmla="*/ 327124 h 1436337"/>
              <a:gd name="connsiteX18534" fmla="*/ 9378998 w 12192000"/>
              <a:gd name="connsiteY18534" fmla="*/ 326038 h 1436337"/>
              <a:gd name="connsiteX18535" fmla="*/ 9376314 w 12192000"/>
              <a:gd name="connsiteY18535" fmla="*/ 326430 h 1436337"/>
              <a:gd name="connsiteX18536" fmla="*/ 9368333 w 12192000"/>
              <a:gd name="connsiteY18536" fmla="*/ 319260 h 1436337"/>
              <a:gd name="connsiteX18537" fmla="*/ 9379011 w 12192000"/>
              <a:gd name="connsiteY18537" fmla="*/ 314249 h 1436337"/>
              <a:gd name="connsiteX18538" fmla="*/ 2006545 w 12192000"/>
              <a:gd name="connsiteY18538" fmla="*/ 314209 h 1436337"/>
              <a:gd name="connsiteX18539" fmla="*/ 2013860 w 12192000"/>
              <a:gd name="connsiteY18539" fmla="*/ 320818 h 1436337"/>
              <a:gd name="connsiteX18540" fmla="*/ 2003802 w 12192000"/>
              <a:gd name="connsiteY18540" fmla="*/ 325444 h 1436337"/>
              <a:gd name="connsiteX18541" fmla="*/ 1996487 w 12192000"/>
              <a:gd name="connsiteY18541" fmla="*/ 318835 h 1436337"/>
              <a:gd name="connsiteX18542" fmla="*/ 2006545 w 12192000"/>
              <a:gd name="connsiteY18542" fmla="*/ 314209 h 1436337"/>
              <a:gd name="connsiteX18543" fmla="*/ 9812243 w 12192000"/>
              <a:gd name="connsiteY18543" fmla="*/ 313989 h 1436337"/>
              <a:gd name="connsiteX18544" fmla="*/ 9819559 w 12192000"/>
              <a:gd name="connsiteY18544" fmla="*/ 320378 h 1436337"/>
              <a:gd name="connsiteX18545" fmla="*/ 9809805 w 12192000"/>
              <a:gd name="connsiteY18545" fmla="*/ 324783 h 1436337"/>
              <a:gd name="connsiteX18546" fmla="*/ 9802490 w 12192000"/>
              <a:gd name="connsiteY18546" fmla="*/ 318395 h 1436337"/>
              <a:gd name="connsiteX18547" fmla="*/ 9812243 w 12192000"/>
              <a:gd name="connsiteY18547" fmla="*/ 313989 h 1436337"/>
              <a:gd name="connsiteX18548" fmla="*/ 5713034 w 12192000"/>
              <a:gd name="connsiteY18548" fmla="*/ 313989 h 1436337"/>
              <a:gd name="connsiteX18549" fmla="*/ 5720046 w 12192000"/>
              <a:gd name="connsiteY18549" fmla="*/ 320157 h 1436337"/>
              <a:gd name="connsiteX18550" fmla="*/ 5710900 w 12192000"/>
              <a:gd name="connsiteY18550" fmla="*/ 324343 h 1436337"/>
              <a:gd name="connsiteX18551" fmla="*/ 5703889 w 12192000"/>
              <a:gd name="connsiteY18551" fmla="*/ 318175 h 1436337"/>
              <a:gd name="connsiteX18552" fmla="*/ 5713034 w 12192000"/>
              <a:gd name="connsiteY18552" fmla="*/ 313989 h 1436337"/>
              <a:gd name="connsiteX18553" fmla="*/ 2994032 w 12192000"/>
              <a:gd name="connsiteY18553" fmla="*/ 313989 h 1436337"/>
              <a:gd name="connsiteX18554" fmla="*/ 3001947 w 12192000"/>
              <a:gd name="connsiteY18554" fmla="*/ 320818 h 1436337"/>
              <a:gd name="connsiteX18555" fmla="*/ 2991589 w 12192000"/>
              <a:gd name="connsiteY18555" fmla="*/ 325665 h 1436337"/>
              <a:gd name="connsiteX18556" fmla="*/ 2983659 w 12192000"/>
              <a:gd name="connsiteY18556" fmla="*/ 318836 h 1436337"/>
              <a:gd name="connsiteX18557" fmla="*/ 2994032 w 12192000"/>
              <a:gd name="connsiteY18557" fmla="*/ 313989 h 1436337"/>
              <a:gd name="connsiteX18558" fmla="*/ 9727935 w 12192000"/>
              <a:gd name="connsiteY18558" fmla="*/ 313855 h 1436337"/>
              <a:gd name="connsiteX18559" fmla="*/ 9735159 w 12192000"/>
              <a:gd name="connsiteY18559" fmla="*/ 320267 h 1436337"/>
              <a:gd name="connsiteX18560" fmla="*/ 9725527 w 12192000"/>
              <a:gd name="connsiteY18560" fmla="*/ 324730 h 1436337"/>
              <a:gd name="connsiteX18561" fmla="*/ 9718305 w 12192000"/>
              <a:gd name="connsiteY18561" fmla="*/ 318318 h 1436337"/>
              <a:gd name="connsiteX18562" fmla="*/ 9727935 w 12192000"/>
              <a:gd name="connsiteY18562" fmla="*/ 313855 h 1436337"/>
              <a:gd name="connsiteX18563" fmla="*/ 9325475 w 12192000"/>
              <a:gd name="connsiteY18563" fmla="*/ 313769 h 1436337"/>
              <a:gd name="connsiteX18564" fmla="*/ 9332180 w 12192000"/>
              <a:gd name="connsiteY18564" fmla="*/ 319496 h 1436337"/>
              <a:gd name="connsiteX18565" fmla="*/ 9323342 w 12192000"/>
              <a:gd name="connsiteY18565" fmla="*/ 323461 h 1436337"/>
              <a:gd name="connsiteX18566" fmla="*/ 9316636 w 12192000"/>
              <a:gd name="connsiteY18566" fmla="*/ 317734 h 1436337"/>
              <a:gd name="connsiteX18567" fmla="*/ 9325475 w 12192000"/>
              <a:gd name="connsiteY18567" fmla="*/ 313769 h 1436337"/>
              <a:gd name="connsiteX18568" fmla="*/ 3468671 w 12192000"/>
              <a:gd name="connsiteY18568" fmla="*/ 313549 h 1436337"/>
              <a:gd name="connsiteX18569" fmla="*/ 3475984 w 12192000"/>
              <a:gd name="connsiteY18569" fmla="*/ 319937 h 1436337"/>
              <a:gd name="connsiteX18570" fmla="*/ 3466230 w 12192000"/>
              <a:gd name="connsiteY18570" fmla="*/ 324343 h 1436337"/>
              <a:gd name="connsiteX18571" fmla="*/ 3458917 w 12192000"/>
              <a:gd name="connsiteY18571" fmla="*/ 317954 h 1436337"/>
              <a:gd name="connsiteX18572" fmla="*/ 3468671 w 12192000"/>
              <a:gd name="connsiteY18572" fmla="*/ 313549 h 1436337"/>
              <a:gd name="connsiteX18573" fmla="*/ 10933609 w 12192000"/>
              <a:gd name="connsiteY18573" fmla="*/ 313328 h 1436337"/>
              <a:gd name="connsiteX18574" fmla="*/ 10940315 w 12192000"/>
              <a:gd name="connsiteY18574" fmla="*/ 319056 h 1436337"/>
              <a:gd name="connsiteX18575" fmla="*/ 10938222 w 12192000"/>
              <a:gd name="connsiteY18575" fmla="*/ 321269 h 1436337"/>
              <a:gd name="connsiteX18576" fmla="*/ 10940886 w 12192000"/>
              <a:gd name="connsiteY18576" fmla="*/ 322333 h 1436337"/>
              <a:gd name="connsiteX18577" fmla="*/ 10942448 w 12192000"/>
              <a:gd name="connsiteY18577" fmla="*/ 326326 h 1436337"/>
              <a:gd name="connsiteX18578" fmla="*/ 10933304 w 12192000"/>
              <a:gd name="connsiteY18578" fmla="*/ 330511 h 1436337"/>
              <a:gd name="connsiteX18579" fmla="*/ 10926294 w 12192000"/>
              <a:gd name="connsiteY18579" fmla="*/ 324343 h 1436337"/>
              <a:gd name="connsiteX18580" fmla="*/ 10928594 w 12192000"/>
              <a:gd name="connsiteY18580" fmla="*/ 321889 h 1436337"/>
              <a:gd name="connsiteX18581" fmla="*/ 10926294 w 12192000"/>
              <a:gd name="connsiteY18581" fmla="*/ 320983 h 1436337"/>
              <a:gd name="connsiteX18582" fmla="*/ 10924769 w 12192000"/>
              <a:gd name="connsiteY18582" fmla="*/ 317293 h 1436337"/>
              <a:gd name="connsiteX18583" fmla="*/ 10933609 w 12192000"/>
              <a:gd name="connsiteY18583" fmla="*/ 313328 h 1436337"/>
              <a:gd name="connsiteX18584" fmla="*/ 8994765 w 12192000"/>
              <a:gd name="connsiteY18584" fmla="*/ 313328 h 1436337"/>
              <a:gd name="connsiteX18585" fmla="*/ 9000861 w 12192000"/>
              <a:gd name="connsiteY18585" fmla="*/ 318836 h 1436337"/>
              <a:gd name="connsiteX18586" fmla="*/ 8992632 w 12192000"/>
              <a:gd name="connsiteY18586" fmla="*/ 322580 h 1436337"/>
              <a:gd name="connsiteX18587" fmla="*/ 8986535 w 12192000"/>
              <a:gd name="connsiteY18587" fmla="*/ 317073 h 1436337"/>
              <a:gd name="connsiteX18588" fmla="*/ 8994765 w 12192000"/>
              <a:gd name="connsiteY18588" fmla="*/ 313328 h 1436337"/>
              <a:gd name="connsiteX18589" fmla="*/ 5132883 w 12192000"/>
              <a:gd name="connsiteY18589" fmla="*/ 313328 h 1436337"/>
              <a:gd name="connsiteX18590" fmla="*/ 5139897 w 12192000"/>
              <a:gd name="connsiteY18590" fmla="*/ 319497 h 1436337"/>
              <a:gd name="connsiteX18591" fmla="*/ 5130444 w 12192000"/>
              <a:gd name="connsiteY18591" fmla="*/ 323682 h 1436337"/>
              <a:gd name="connsiteX18592" fmla="*/ 5123433 w 12192000"/>
              <a:gd name="connsiteY18592" fmla="*/ 317514 h 1436337"/>
              <a:gd name="connsiteX18593" fmla="*/ 5132883 w 12192000"/>
              <a:gd name="connsiteY18593" fmla="*/ 313328 h 1436337"/>
              <a:gd name="connsiteX18594" fmla="*/ 8069387 w 12192000"/>
              <a:gd name="connsiteY18594" fmla="*/ 313328 h 1436337"/>
              <a:gd name="connsiteX18595" fmla="*/ 8076703 w 12192000"/>
              <a:gd name="connsiteY18595" fmla="*/ 319717 h 1436337"/>
              <a:gd name="connsiteX18596" fmla="*/ 8066949 w 12192000"/>
              <a:gd name="connsiteY18596" fmla="*/ 324123 h 1436337"/>
              <a:gd name="connsiteX18597" fmla="*/ 8059633 w 12192000"/>
              <a:gd name="connsiteY18597" fmla="*/ 317734 h 1436337"/>
              <a:gd name="connsiteX18598" fmla="*/ 8069387 w 12192000"/>
              <a:gd name="connsiteY18598" fmla="*/ 313328 h 1436337"/>
              <a:gd name="connsiteX18599" fmla="*/ 10908614 w 12192000"/>
              <a:gd name="connsiteY18599" fmla="*/ 313108 h 1436337"/>
              <a:gd name="connsiteX18600" fmla="*/ 10913797 w 12192000"/>
              <a:gd name="connsiteY18600" fmla="*/ 315173 h 1436337"/>
              <a:gd name="connsiteX18601" fmla="*/ 10913915 w 12192000"/>
              <a:gd name="connsiteY18601" fmla="*/ 315474 h 1436337"/>
              <a:gd name="connsiteX18602" fmla="*/ 10916198 w 12192000"/>
              <a:gd name="connsiteY18602" fmla="*/ 316385 h 1436337"/>
              <a:gd name="connsiteX18603" fmla="*/ 10917759 w 12192000"/>
              <a:gd name="connsiteY18603" fmla="*/ 320378 h 1436337"/>
              <a:gd name="connsiteX18604" fmla="*/ 10908310 w 12192000"/>
              <a:gd name="connsiteY18604" fmla="*/ 324563 h 1436337"/>
              <a:gd name="connsiteX18605" fmla="*/ 10902863 w 12192000"/>
              <a:gd name="connsiteY18605" fmla="*/ 322388 h 1436337"/>
              <a:gd name="connsiteX18606" fmla="*/ 10902590 w 12192000"/>
              <a:gd name="connsiteY18606" fmla="*/ 321690 h 1436337"/>
              <a:gd name="connsiteX18607" fmla="*/ 10901300 w 12192000"/>
              <a:gd name="connsiteY18607" fmla="*/ 321176 h 1436337"/>
              <a:gd name="connsiteX18608" fmla="*/ 10899775 w 12192000"/>
              <a:gd name="connsiteY18608" fmla="*/ 317293 h 1436337"/>
              <a:gd name="connsiteX18609" fmla="*/ 10908614 w 12192000"/>
              <a:gd name="connsiteY18609" fmla="*/ 313108 h 1436337"/>
              <a:gd name="connsiteX18610" fmla="*/ 1154748 w 12192000"/>
              <a:gd name="connsiteY18610" fmla="*/ 313040 h 1436337"/>
              <a:gd name="connsiteX18611" fmla="*/ 1162524 w 12192000"/>
              <a:gd name="connsiteY18611" fmla="*/ 319740 h 1436337"/>
              <a:gd name="connsiteX18612" fmla="*/ 1152244 w 12192000"/>
              <a:gd name="connsiteY18612" fmla="*/ 324351 h 1436337"/>
              <a:gd name="connsiteX18613" fmla="*/ 1144467 w 12192000"/>
              <a:gd name="connsiteY18613" fmla="*/ 317651 h 1436337"/>
              <a:gd name="connsiteX18614" fmla="*/ 1154748 w 12192000"/>
              <a:gd name="connsiteY18614" fmla="*/ 313040 h 1436337"/>
              <a:gd name="connsiteX18615" fmla="*/ 10275237 w 12192000"/>
              <a:gd name="connsiteY18615" fmla="*/ 312888 h 1436337"/>
              <a:gd name="connsiteX18616" fmla="*/ 10281638 w 12192000"/>
              <a:gd name="connsiteY18616" fmla="*/ 318615 h 1436337"/>
              <a:gd name="connsiteX18617" fmla="*/ 10273104 w 12192000"/>
              <a:gd name="connsiteY18617" fmla="*/ 322580 h 1436337"/>
              <a:gd name="connsiteX18618" fmla="*/ 10266702 w 12192000"/>
              <a:gd name="connsiteY18618" fmla="*/ 316853 h 1436337"/>
              <a:gd name="connsiteX18619" fmla="*/ 10275237 w 12192000"/>
              <a:gd name="connsiteY18619" fmla="*/ 312888 h 1436337"/>
              <a:gd name="connsiteX18620" fmla="*/ 10044807 w 12192000"/>
              <a:gd name="connsiteY18620" fmla="*/ 312888 h 1436337"/>
              <a:gd name="connsiteX18621" fmla="*/ 10051208 w 12192000"/>
              <a:gd name="connsiteY18621" fmla="*/ 318395 h 1436337"/>
              <a:gd name="connsiteX18622" fmla="*/ 10050973 w 12192000"/>
              <a:gd name="connsiteY18622" fmla="*/ 318650 h 1436337"/>
              <a:gd name="connsiteX18623" fmla="*/ 10051208 w 12192000"/>
              <a:gd name="connsiteY18623" fmla="*/ 318615 h 1436337"/>
              <a:gd name="connsiteX18624" fmla="*/ 10052002 w 12192000"/>
              <a:gd name="connsiteY18624" fmla="*/ 318932 h 1436337"/>
              <a:gd name="connsiteX18625" fmla="*/ 10055476 w 12192000"/>
              <a:gd name="connsiteY18625" fmla="*/ 318395 h 1436337"/>
              <a:gd name="connsiteX18626" fmla="*/ 10062485 w 12192000"/>
              <a:gd name="connsiteY18626" fmla="*/ 324343 h 1436337"/>
              <a:gd name="connsiteX18627" fmla="*/ 10053342 w 12192000"/>
              <a:gd name="connsiteY18627" fmla="*/ 328529 h 1436337"/>
              <a:gd name="connsiteX18628" fmla="*/ 10052509 w 12192000"/>
              <a:gd name="connsiteY18628" fmla="*/ 328193 h 1436337"/>
              <a:gd name="connsiteX18629" fmla="*/ 10052153 w 12192000"/>
              <a:gd name="connsiteY18629" fmla="*/ 328251 h 1436337"/>
              <a:gd name="connsiteX18630" fmla="*/ 10049722 w 12192000"/>
              <a:gd name="connsiteY18630" fmla="*/ 330786 h 1436337"/>
              <a:gd name="connsiteX18631" fmla="*/ 10044197 w 12192000"/>
              <a:gd name="connsiteY18631" fmla="*/ 331612 h 1436337"/>
              <a:gd name="connsiteX18632" fmla="*/ 10037797 w 12192000"/>
              <a:gd name="connsiteY18632" fmla="*/ 325885 h 1436337"/>
              <a:gd name="connsiteX18633" fmla="*/ 10040807 w 12192000"/>
              <a:gd name="connsiteY18633" fmla="*/ 322746 h 1436337"/>
              <a:gd name="connsiteX18634" fmla="*/ 10042674 w 12192000"/>
              <a:gd name="connsiteY18634" fmla="*/ 322466 h 1436337"/>
              <a:gd name="connsiteX18635" fmla="*/ 10042787 w 12192000"/>
              <a:gd name="connsiteY18635" fmla="*/ 322344 h 1436337"/>
              <a:gd name="connsiteX18636" fmla="*/ 10042673 w 12192000"/>
              <a:gd name="connsiteY18636" fmla="*/ 322360 h 1436337"/>
              <a:gd name="connsiteX18637" fmla="*/ 10036272 w 12192000"/>
              <a:gd name="connsiteY18637" fmla="*/ 316853 h 1436337"/>
              <a:gd name="connsiteX18638" fmla="*/ 10044807 w 12192000"/>
              <a:gd name="connsiteY18638" fmla="*/ 312888 h 1436337"/>
              <a:gd name="connsiteX18639" fmla="*/ 5532539 w 12192000"/>
              <a:gd name="connsiteY18639" fmla="*/ 312887 h 1436337"/>
              <a:gd name="connsiteX18640" fmla="*/ 5539550 w 12192000"/>
              <a:gd name="connsiteY18640" fmla="*/ 319056 h 1436337"/>
              <a:gd name="connsiteX18641" fmla="*/ 5530100 w 12192000"/>
              <a:gd name="connsiteY18641" fmla="*/ 323462 h 1436337"/>
              <a:gd name="connsiteX18642" fmla="*/ 5523089 w 12192000"/>
              <a:gd name="connsiteY18642" fmla="*/ 317293 h 1436337"/>
              <a:gd name="connsiteX18643" fmla="*/ 5532539 w 12192000"/>
              <a:gd name="connsiteY18643" fmla="*/ 312887 h 1436337"/>
              <a:gd name="connsiteX18644" fmla="*/ 3676050 w 12192000"/>
              <a:gd name="connsiteY18644" fmla="*/ 312667 h 1436337"/>
              <a:gd name="connsiteX18645" fmla="*/ 3683070 w 12192000"/>
              <a:gd name="connsiteY18645" fmla="*/ 318615 h 1436337"/>
              <a:gd name="connsiteX18646" fmla="*/ 3673920 w 12192000"/>
              <a:gd name="connsiteY18646" fmla="*/ 322801 h 1436337"/>
              <a:gd name="connsiteX18647" fmla="*/ 3666911 w 12192000"/>
              <a:gd name="connsiteY18647" fmla="*/ 316853 h 1436337"/>
              <a:gd name="connsiteX18648" fmla="*/ 3676050 w 12192000"/>
              <a:gd name="connsiteY18648" fmla="*/ 312667 h 1436337"/>
              <a:gd name="connsiteX18649" fmla="*/ 7444695 w 12192000"/>
              <a:gd name="connsiteY18649" fmla="*/ 312595 h 1436337"/>
              <a:gd name="connsiteX18650" fmla="*/ 7451412 w 12192000"/>
              <a:gd name="connsiteY18650" fmla="*/ 318503 h 1436337"/>
              <a:gd name="connsiteX18651" fmla="*/ 7442479 w 12192000"/>
              <a:gd name="connsiteY18651" fmla="*/ 322601 h 1436337"/>
              <a:gd name="connsiteX18652" fmla="*/ 7435762 w 12192000"/>
              <a:gd name="connsiteY18652" fmla="*/ 316693 h 1436337"/>
              <a:gd name="connsiteX18653" fmla="*/ 7444695 w 12192000"/>
              <a:gd name="connsiteY18653" fmla="*/ 312595 h 1436337"/>
              <a:gd name="connsiteX18654" fmla="*/ 8361083 w 12192000"/>
              <a:gd name="connsiteY18654" fmla="*/ 312447 h 1436337"/>
              <a:gd name="connsiteX18655" fmla="*/ 8368703 w 12192000"/>
              <a:gd name="connsiteY18655" fmla="*/ 319056 h 1436337"/>
              <a:gd name="connsiteX18656" fmla="*/ 8358645 w 12192000"/>
              <a:gd name="connsiteY18656" fmla="*/ 323682 h 1436337"/>
              <a:gd name="connsiteX18657" fmla="*/ 8351025 w 12192000"/>
              <a:gd name="connsiteY18657" fmla="*/ 317073 h 1436337"/>
              <a:gd name="connsiteX18658" fmla="*/ 8361083 w 12192000"/>
              <a:gd name="connsiteY18658" fmla="*/ 312447 h 1436337"/>
              <a:gd name="connsiteX18659" fmla="*/ 4030936 w 12192000"/>
              <a:gd name="connsiteY18659" fmla="*/ 312447 h 1436337"/>
              <a:gd name="connsiteX18660" fmla="*/ 4037656 w 12192000"/>
              <a:gd name="connsiteY18660" fmla="*/ 318395 h 1436337"/>
              <a:gd name="connsiteX18661" fmla="*/ 4028500 w 12192000"/>
              <a:gd name="connsiteY18661" fmla="*/ 322580 h 1436337"/>
              <a:gd name="connsiteX18662" fmla="*/ 4021795 w 12192000"/>
              <a:gd name="connsiteY18662" fmla="*/ 316633 h 1436337"/>
              <a:gd name="connsiteX18663" fmla="*/ 4030936 w 12192000"/>
              <a:gd name="connsiteY18663" fmla="*/ 312447 h 1436337"/>
              <a:gd name="connsiteX18664" fmla="*/ 3413179 w 12192000"/>
              <a:gd name="connsiteY18664" fmla="*/ 312447 h 1436337"/>
              <a:gd name="connsiteX18665" fmla="*/ 3420492 w 12192000"/>
              <a:gd name="connsiteY18665" fmla="*/ 319056 h 1436337"/>
              <a:gd name="connsiteX18666" fmla="*/ 3410741 w 12192000"/>
              <a:gd name="connsiteY18666" fmla="*/ 323682 h 1436337"/>
              <a:gd name="connsiteX18667" fmla="*/ 3403426 w 12192000"/>
              <a:gd name="connsiteY18667" fmla="*/ 317073 h 1436337"/>
              <a:gd name="connsiteX18668" fmla="*/ 3413179 w 12192000"/>
              <a:gd name="connsiteY18668" fmla="*/ 312447 h 1436337"/>
              <a:gd name="connsiteX18669" fmla="*/ 9426974 w 12192000"/>
              <a:gd name="connsiteY18669" fmla="*/ 311125 h 1436337"/>
              <a:gd name="connsiteX18670" fmla="*/ 9434289 w 12192000"/>
              <a:gd name="connsiteY18670" fmla="*/ 317513 h 1436337"/>
              <a:gd name="connsiteX18671" fmla="*/ 9424535 w 12192000"/>
              <a:gd name="connsiteY18671" fmla="*/ 321920 h 1436337"/>
              <a:gd name="connsiteX18672" fmla="*/ 9424432 w 12192000"/>
              <a:gd name="connsiteY18672" fmla="*/ 321878 h 1436337"/>
              <a:gd name="connsiteX18673" fmla="*/ 9425754 w 12192000"/>
              <a:gd name="connsiteY18673" fmla="*/ 325444 h 1436337"/>
              <a:gd name="connsiteX18674" fmla="*/ 9416610 w 12192000"/>
              <a:gd name="connsiteY18674" fmla="*/ 329630 h 1436337"/>
              <a:gd name="connsiteX18675" fmla="*/ 9409905 w 12192000"/>
              <a:gd name="connsiteY18675" fmla="*/ 323682 h 1436337"/>
              <a:gd name="connsiteX18676" fmla="*/ 9412990 w 12192000"/>
              <a:gd name="connsiteY18676" fmla="*/ 320350 h 1436337"/>
              <a:gd name="connsiteX18677" fmla="*/ 9418782 w 12192000"/>
              <a:gd name="connsiteY18677" fmla="*/ 319534 h 1436337"/>
              <a:gd name="connsiteX18678" fmla="*/ 9417220 w 12192000"/>
              <a:gd name="connsiteY18678" fmla="*/ 315531 h 1436337"/>
              <a:gd name="connsiteX18679" fmla="*/ 9426974 w 12192000"/>
              <a:gd name="connsiteY18679" fmla="*/ 311125 h 1436337"/>
              <a:gd name="connsiteX18680" fmla="*/ 3922422 w 12192000"/>
              <a:gd name="connsiteY18680" fmla="*/ 310905 h 1436337"/>
              <a:gd name="connsiteX18681" fmla="*/ 3929128 w 12192000"/>
              <a:gd name="connsiteY18681" fmla="*/ 316853 h 1436337"/>
              <a:gd name="connsiteX18682" fmla="*/ 3920287 w 12192000"/>
              <a:gd name="connsiteY18682" fmla="*/ 321038 h 1436337"/>
              <a:gd name="connsiteX18683" fmla="*/ 3913578 w 12192000"/>
              <a:gd name="connsiteY18683" fmla="*/ 315090 h 1436337"/>
              <a:gd name="connsiteX18684" fmla="*/ 3922422 w 12192000"/>
              <a:gd name="connsiteY18684" fmla="*/ 310905 h 1436337"/>
              <a:gd name="connsiteX18685" fmla="*/ 7603650 w 12192000"/>
              <a:gd name="connsiteY18685" fmla="*/ 310684 h 1436337"/>
              <a:gd name="connsiteX18686" fmla="*/ 7610356 w 12192000"/>
              <a:gd name="connsiteY18686" fmla="*/ 316632 h 1436337"/>
              <a:gd name="connsiteX18687" fmla="*/ 7601516 w 12192000"/>
              <a:gd name="connsiteY18687" fmla="*/ 320818 h 1436337"/>
              <a:gd name="connsiteX18688" fmla="*/ 7594811 w 12192000"/>
              <a:gd name="connsiteY18688" fmla="*/ 314870 h 1436337"/>
              <a:gd name="connsiteX18689" fmla="*/ 7603650 w 12192000"/>
              <a:gd name="connsiteY18689" fmla="*/ 310684 h 1436337"/>
              <a:gd name="connsiteX18690" fmla="*/ 9606808 w 12192000"/>
              <a:gd name="connsiteY18690" fmla="*/ 310464 h 1436337"/>
              <a:gd name="connsiteX18691" fmla="*/ 9613818 w 12192000"/>
              <a:gd name="connsiteY18691" fmla="*/ 316853 h 1436337"/>
              <a:gd name="connsiteX18692" fmla="*/ 9604368 w 12192000"/>
              <a:gd name="connsiteY18692" fmla="*/ 321259 h 1436337"/>
              <a:gd name="connsiteX18693" fmla="*/ 9597358 w 12192000"/>
              <a:gd name="connsiteY18693" fmla="*/ 314870 h 1436337"/>
              <a:gd name="connsiteX18694" fmla="*/ 9606808 w 12192000"/>
              <a:gd name="connsiteY18694" fmla="*/ 310464 h 1436337"/>
              <a:gd name="connsiteX18695" fmla="*/ 7866999 w 12192000"/>
              <a:gd name="connsiteY18695" fmla="*/ 310244 h 1436337"/>
              <a:gd name="connsiteX18696" fmla="*/ 7874010 w 12192000"/>
              <a:gd name="connsiteY18696" fmla="*/ 316412 h 1436337"/>
              <a:gd name="connsiteX18697" fmla="*/ 7864561 w 12192000"/>
              <a:gd name="connsiteY18697" fmla="*/ 320598 h 1436337"/>
              <a:gd name="connsiteX18698" fmla="*/ 7857550 w 12192000"/>
              <a:gd name="connsiteY18698" fmla="*/ 314430 h 1436337"/>
              <a:gd name="connsiteX18699" fmla="*/ 7866999 w 12192000"/>
              <a:gd name="connsiteY18699" fmla="*/ 310244 h 1436337"/>
              <a:gd name="connsiteX18700" fmla="*/ 10488293 w 12192000"/>
              <a:gd name="connsiteY18700" fmla="*/ 310023 h 1436337"/>
              <a:gd name="connsiteX18701" fmla="*/ 10494999 w 12192000"/>
              <a:gd name="connsiteY18701" fmla="*/ 315971 h 1436337"/>
              <a:gd name="connsiteX18702" fmla="*/ 10485855 w 12192000"/>
              <a:gd name="connsiteY18702" fmla="*/ 320157 h 1436337"/>
              <a:gd name="connsiteX18703" fmla="*/ 10479150 w 12192000"/>
              <a:gd name="connsiteY18703" fmla="*/ 314209 h 1436337"/>
              <a:gd name="connsiteX18704" fmla="*/ 10488293 w 12192000"/>
              <a:gd name="connsiteY18704" fmla="*/ 310023 h 1436337"/>
              <a:gd name="connsiteX18705" fmla="*/ 9296519 w 12192000"/>
              <a:gd name="connsiteY18705" fmla="*/ 309803 h 1436337"/>
              <a:gd name="connsiteX18706" fmla="*/ 9301548 w 12192000"/>
              <a:gd name="connsiteY18706" fmla="*/ 311841 h 1436337"/>
              <a:gd name="connsiteX18707" fmla="*/ 9301834 w 12192000"/>
              <a:gd name="connsiteY18707" fmla="*/ 312612 h 1436337"/>
              <a:gd name="connsiteX18708" fmla="*/ 9307795 w 12192000"/>
              <a:gd name="connsiteY18708" fmla="*/ 311786 h 1436337"/>
              <a:gd name="connsiteX18709" fmla="*/ 9315113 w 12192000"/>
              <a:gd name="connsiteY18709" fmla="*/ 318174 h 1436337"/>
              <a:gd name="connsiteX18710" fmla="*/ 9305358 w 12192000"/>
              <a:gd name="connsiteY18710" fmla="*/ 322580 h 1436337"/>
              <a:gd name="connsiteX18711" fmla="*/ 9299757 w 12192000"/>
              <a:gd name="connsiteY18711" fmla="*/ 320377 h 1436337"/>
              <a:gd name="connsiteX18712" fmla="*/ 9299106 w 12192000"/>
              <a:gd name="connsiteY18712" fmla="*/ 318790 h 1436337"/>
              <a:gd name="connsiteX18713" fmla="*/ 9294385 w 12192000"/>
              <a:gd name="connsiteY18713" fmla="*/ 319496 h 1436337"/>
              <a:gd name="connsiteX18714" fmla="*/ 9287984 w 12192000"/>
              <a:gd name="connsiteY18714" fmla="*/ 313769 h 1436337"/>
              <a:gd name="connsiteX18715" fmla="*/ 9296519 w 12192000"/>
              <a:gd name="connsiteY18715" fmla="*/ 309803 h 1436337"/>
              <a:gd name="connsiteX18716" fmla="*/ 5810502 w 12192000"/>
              <a:gd name="connsiteY18716" fmla="*/ 309803 h 1436337"/>
              <a:gd name="connsiteX18717" fmla="*/ 5817207 w 12192000"/>
              <a:gd name="connsiteY18717" fmla="*/ 315751 h 1436337"/>
              <a:gd name="connsiteX18718" fmla="*/ 5808064 w 12192000"/>
              <a:gd name="connsiteY18718" fmla="*/ 319937 h 1436337"/>
              <a:gd name="connsiteX18719" fmla="*/ 5801358 w 12192000"/>
              <a:gd name="connsiteY18719" fmla="*/ 313989 h 1436337"/>
              <a:gd name="connsiteX18720" fmla="*/ 5810502 w 12192000"/>
              <a:gd name="connsiteY18720" fmla="*/ 309803 h 1436337"/>
              <a:gd name="connsiteX18721" fmla="*/ 1288590 w 12192000"/>
              <a:gd name="connsiteY18721" fmla="*/ 309583 h 1436337"/>
              <a:gd name="connsiteX18722" fmla="*/ 1295600 w 12192000"/>
              <a:gd name="connsiteY18722" fmla="*/ 315751 h 1436337"/>
              <a:gd name="connsiteX18723" fmla="*/ 1286456 w 12192000"/>
              <a:gd name="connsiteY18723" fmla="*/ 319937 h 1436337"/>
              <a:gd name="connsiteX18724" fmla="*/ 1279447 w 12192000"/>
              <a:gd name="connsiteY18724" fmla="*/ 313769 h 1436337"/>
              <a:gd name="connsiteX18725" fmla="*/ 1288590 w 12192000"/>
              <a:gd name="connsiteY18725" fmla="*/ 309583 h 1436337"/>
              <a:gd name="connsiteX18726" fmla="*/ 1079983 w 12192000"/>
              <a:gd name="connsiteY18726" fmla="*/ 309583 h 1436337"/>
              <a:gd name="connsiteX18727" fmla="*/ 1087603 w 12192000"/>
              <a:gd name="connsiteY18727" fmla="*/ 316192 h 1436337"/>
              <a:gd name="connsiteX18728" fmla="*/ 1077546 w 12192000"/>
              <a:gd name="connsiteY18728" fmla="*/ 320818 h 1436337"/>
              <a:gd name="connsiteX18729" fmla="*/ 1069925 w 12192000"/>
              <a:gd name="connsiteY18729" fmla="*/ 314209 h 1436337"/>
              <a:gd name="connsiteX18730" fmla="*/ 1079983 w 12192000"/>
              <a:gd name="connsiteY18730" fmla="*/ 309583 h 1436337"/>
              <a:gd name="connsiteX18731" fmla="*/ 10119178 w 12192000"/>
              <a:gd name="connsiteY18731" fmla="*/ 309363 h 1436337"/>
              <a:gd name="connsiteX18732" fmla="*/ 10125579 w 12192000"/>
              <a:gd name="connsiteY18732" fmla="*/ 314870 h 1436337"/>
              <a:gd name="connsiteX18733" fmla="*/ 10117044 w 12192000"/>
              <a:gd name="connsiteY18733" fmla="*/ 318836 h 1436337"/>
              <a:gd name="connsiteX18734" fmla="*/ 10110645 w 12192000"/>
              <a:gd name="connsiteY18734" fmla="*/ 313328 h 1436337"/>
              <a:gd name="connsiteX18735" fmla="*/ 10119178 w 12192000"/>
              <a:gd name="connsiteY18735" fmla="*/ 309363 h 1436337"/>
              <a:gd name="connsiteX18736" fmla="*/ 10015850 w 12192000"/>
              <a:gd name="connsiteY18736" fmla="*/ 309363 h 1436337"/>
              <a:gd name="connsiteX18737" fmla="*/ 10022556 w 12192000"/>
              <a:gd name="connsiteY18737" fmla="*/ 315311 h 1436337"/>
              <a:gd name="connsiteX18738" fmla="*/ 10022448 w 12192000"/>
              <a:gd name="connsiteY18738" fmla="*/ 315429 h 1436337"/>
              <a:gd name="connsiteX18739" fmla="*/ 10023738 w 12192000"/>
              <a:gd name="connsiteY18739" fmla="*/ 315944 h 1436337"/>
              <a:gd name="connsiteX18740" fmla="*/ 10025299 w 12192000"/>
              <a:gd name="connsiteY18740" fmla="*/ 319937 h 1436337"/>
              <a:gd name="connsiteX18741" fmla="*/ 10016157 w 12192000"/>
              <a:gd name="connsiteY18741" fmla="*/ 324123 h 1436337"/>
              <a:gd name="connsiteX18742" fmla="*/ 10015016 w 12192000"/>
              <a:gd name="connsiteY18742" fmla="*/ 323667 h 1436337"/>
              <a:gd name="connsiteX18743" fmla="*/ 10013788 w 12192000"/>
              <a:gd name="connsiteY18743" fmla="*/ 323825 h 1436337"/>
              <a:gd name="connsiteX18744" fmla="*/ 10012041 w 12192000"/>
              <a:gd name="connsiteY18744" fmla="*/ 325720 h 1436337"/>
              <a:gd name="connsiteX18745" fmla="*/ 10006402 w 12192000"/>
              <a:gd name="connsiteY18745" fmla="*/ 326546 h 1436337"/>
              <a:gd name="connsiteX18746" fmla="*/ 10000001 w 12192000"/>
              <a:gd name="connsiteY18746" fmla="*/ 320818 h 1436337"/>
              <a:gd name="connsiteX18747" fmla="*/ 10002896 w 12192000"/>
              <a:gd name="connsiteY18747" fmla="*/ 317679 h 1436337"/>
              <a:gd name="connsiteX18748" fmla="*/ 10004135 w 12192000"/>
              <a:gd name="connsiteY18748" fmla="*/ 317498 h 1436337"/>
              <a:gd name="connsiteX18749" fmla="*/ 10006098 w 12192000"/>
              <a:gd name="connsiteY18749" fmla="*/ 315476 h 1436337"/>
              <a:gd name="connsiteX18750" fmla="*/ 10007390 w 12192000"/>
              <a:gd name="connsiteY18750" fmla="*/ 315292 h 1436337"/>
              <a:gd name="connsiteX18751" fmla="*/ 10006707 w 12192000"/>
              <a:gd name="connsiteY18751" fmla="*/ 313549 h 1436337"/>
              <a:gd name="connsiteX18752" fmla="*/ 10015850 w 12192000"/>
              <a:gd name="connsiteY18752" fmla="*/ 309363 h 1436337"/>
              <a:gd name="connsiteX18753" fmla="*/ 11034803 w 12192000"/>
              <a:gd name="connsiteY18753" fmla="*/ 309143 h 1436337"/>
              <a:gd name="connsiteX18754" fmla="*/ 11041203 w 12192000"/>
              <a:gd name="connsiteY18754" fmla="*/ 314870 h 1436337"/>
              <a:gd name="connsiteX18755" fmla="*/ 11032670 w 12192000"/>
              <a:gd name="connsiteY18755" fmla="*/ 318835 h 1436337"/>
              <a:gd name="connsiteX18756" fmla="*/ 11026268 w 12192000"/>
              <a:gd name="connsiteY18756" fmla="*/ 313108 h 1436337"/>
              <a:gd name="connsiteX18757" fmla="*/ 11034803 w 12192000"/>
              <a:gd name="connsiteY18757" fmla="*/ 309143 h 1436337"/>
              <a:gd name="connsiteX18758" fmla="*/ 1672786 w 12192000"/>
              <a:gd name="connsiteY18758" fmla="*/ 309143 h 1436337"/>
              <a:gd name="connsiteX18759" fmla="*/ 1680406 w 12192000"/>
              <a:gd name="connsiteY18759" fmla="*/ 315751 h 1436337"/>
              <a:gd name="connsiteX18760" fmla="*/ 1670348 w 12192000"/>
              <a:gd name="connsiteY18760" fmla="*/ 320377 h 1436337"/>
              <a:gd name="connsiteX18761" fmla="*/ 1662728 w 12192000"/>
              <a:gd name="connsiteY18761" fmla="*/ 313769 h 1436337"/>
              <a:gd name="connsiteX18762" fmla="*/ 1672786 w 12192000"/>
              <a:gd name="connsiteY18762" fmla="*/ 309143 h 1436337"/>
              <a:gd name="connsiteX18763" fmla="*/ 4136895 w 12192000"/>
              <a:gd name="connsiteY18763" fmla="*/ 308922 h 1436337"/>
              <a:gd name="connsiteX18764" fmla="*/ 4143907 w 12192000"/>
              <a:gd name="connsiteY18764" fmla="*/ 315090 h 1436337"/>
              <a:gd name="connsiteX18765" fmla="*/ 4134465 w 12192000"/>
              <a:gd name="connsiteY18765" fmla="*/ 319497 h 1436337"/>
              <a:gd name="connsiteX18766" fmla="*/ 4127448 w 12192000"/>
              <a:gd name="connsiteY18766" fmla="*/ 313328 h 1436337"/>
              <a:gd name="connsiteX18767" fmla="*/ 4136895 w 12192000"/>
              <a:gd name="connsiteY18767" fmla="*/ 308922 h 1436337"/>
              <a:gd name="connsiteX18768" fmla="*/ 11111004 w 12192000"/>
              <a:gd name="connsiteY18768" fmla="*/ 308702 h 1436337"/>
              <a:gd name="connsiteX18769" fmla="*/ 11117403 w 12192000"/>
              <a:gd name="connsiteY18769" fmla="*/ 314430 h 1436337"/>
              <a:gd name="connsiteX18770" fmla="*/ 11108870 w 12192000"/>
              <a:gd name="connsiteY18770" fmla="*/ 318395 h 1436337"/>
              <a:gd name="connsiteX18771" fmla="*/ 11102469 w 12192000"/>
              <a:gd name="connsiteY18771" fmla="*/ 312667 h 1436337"/>
              <a:gd name="connsiteX18772" fmla="*/ 11111004 w 12192000"/>
              <a:gd name="connsiteY18772" fmla="*/ 308702 h 1436337"/>
              <a:gd name="connsiteX18773" fmla="*/ 8736598 w 12192000"/>
              <a:gd name="connsiteY18773" fmla="*/ 308702 h 1436337"/>
              <a:gd name="connsiteX18774" fmla="*/ 8744218 w 12192000"/>
              <a:gd name="connsiteY18774" fmla="*/ 315531 h 1436337"/>
              <a:gd name="connsiteX18775" fmla="*/ 8733854 w 12192000"/>
              <a:gd name="connsiteY18775" fmla="*/ 320157 h 1436337"/>
              <a:gd name="connsiteX18776" fmla="*/ 8726234 w 12192000"/>
              <a:gd name="connsiteY18776" fmla="*/ 313328 h 1436337"/>
              <a:gd name="connsiteX18777" fmla="*/ 8736598 w 12192000"/>
              <a:gd name="connsiteY18777" fmla="*/ 308702 h 1436337"/>
              <a:gd name="connsiteX18778" fmla="*/ 4065623 w 12192000"/>
              <a:gd name="connsiteY18778" fmla="*/ 308702 h 1436337"/>
              <a:gd name="connsiteX18779" fmla="*/ 4072638 w 12192000"/>
              <a:gd name="connsiteY18779" fmla="*/ 314870 h 1436337"/>
              <a:gd name="connsiteX18780" fmla="*/ 4063492 w 12192000"/>
              <a:gd name="connsiteY18780" fmla="*/ 319056 h 1436337"/>
              <a:gd name="connsiteX18781" fmla="*/ 4056483 w 12192000"/>
              <a:gd name="connsiteY18781" fmla="*/ 312887 h 1436337"/>
              <a:gd name="connsiteX18782" fmla="*/ 4065623 w 12192000"/>
              <a:gd name="connsiteY18782" fmla="*/ 308702 h 1436337"/>
              <a:gd name="connsiteX18783" fmla="*/ 1457519 w 12192000"/>
              <a:gd name="connsiteY18783" fmla="*/ 308702 h 1436337"/>
              <a:gd name="connsiteX18784" fmla="*/ 1463920 w 12192000"/>
              <a:gd name="connsiteY18784" fmla="*/ 314430 h 1436337"/>
              <a:gd name="connsiteX18785" fmla="*/ 1460911 w 12192000"/>
              <a:gd name="connsiteY18785" fmla="*/ 317569 h 1436337"/>
              <a:gd name="connsiteX18786" fmla="*/ 1459760 w 12192000"/>
              <a:gd name="connsiteY18786" fmla="*/ 317741 h 1436337"/>
              <a:gd name="connsiteX18787" fmla="*/ 1459939 w 12192000"/>
              <a:gd name="connsiteY18787" fmla="*/ 318174 h 1436337"/>
              <a:gd name="connsiteX18788" fmla="*/ 1451099 w 12192000"/>
              <a:gd name="connsiteY18788" fmla="*/ 322140 h 1436337"/>
              <a:gd name="connsiteX18789" fmla="*/ 1444395 w 12192000"/>
              <a:gd name="connsiteY18789" fmla="*/ 316412 h 1436337"/>
              <a:gd name="connsiteX18790" fmla="*/ 1447443 w 12192000"/>
              <a:gd name="connsiteY18790" fmla="*/ 313273 h 1436337"/>
              <a:gd name="connsiteX18791" fmla="*/ 1449123 w 12192000"/>
              <a:gd name="connsiteY18791" fmla="*/ 313033 h 1436337"/>
              <a:gd name="connsiteX18792" fmla="*/ 1448986 w 12192000"/>
              <a:gd name="connsiteY18792" fmla="*/ 312667 h 1436337"/>
              <a:gd name="connsiteX18793" fmla="*/ 1457519 w 12192000"/>
              <a:gd name="connsiteY18793" fmla="*/ 308702 h 1436337"/>
              <a:gd name="connsiteX18794" fmla="*/ 8818895 w 12192000"/>
              <a:gd name="connsiteY18794" fmla="*/ 308261 h 1436337"/>
              <a:gd name="connsiteX18795" fmla="*/ 8825600 w 12192000"/>
              <a:gd name="connsiteY18795" fmla="*/ 314209 h 1436337"/>
              <a:gd name="connsiteX18796" fmla="*/ 8816761 w 12192000"/>
              <a:gd name="connsiteY18796" fmla="*/ 318174 h 1436337"/>
              <a:gd name="connsiteX18797" fmla="*/ 8810055 w 12192000"/>
              <a:gd name="connsiteY18797" fmla="*/ 312226 h 1436337"/>
              <a:gd name="connsiteX18798" fmla="*/ 8818895 w 12192000"/>
              <a:gd name="connsiteY18798" fmla="*/ 308261 h 1436337"/>
              <a:gd name="connsiteX18799" fmla="*/ 3998645 w 12192000"/>
              <a:gd name="connsiteY18799" fmla="*/ 308261 h 1436337"/>
              <a:gd name="connsiteX18800" fmla="*/ 4005351 w 12192000"/>
              <a:gd name="connsiteY18800" fmla="*/ 314209 h 1436337"/>
              <a:gd name="connsiteX18801" fmla="*/ 3996510 w 12192000"/>
              <a:gd name="connsiteY18801" fmla="*/ 318395 h 1436337"/>
              <a:gd name="connsiteX18802" fmla="*/ 3989797 w 12192000"/>
              <a:gd name="connsiteY18802" fmla="*/ 312447 h 1436337"/>
              <a:gd name="connsiteX18803" fmla="*/ 3998645 w 12192000"/>
              <a:gd name="connsiteY18803" fmla="*/ 308261 h 1436337"/>
              <a:gd name="connsiteX18804" fmla="*/ 8842974 w 12192000"/>
              <a:gd name="connsiteY18804" fmla="*/ 307821 h 1436337"/>
              <a:gd name="connsiteX18805" fmla="*/ 8848156 w 12192000"/>
              <a:gd name="connsiteY18805" fmla="*/ 309886 h 1436337"/>
              <a:gd name="connsiteX18806" fmla="*/ 8849437 w 12192000"/>
              <a:gd name="connsiteY18806" fmla="*/ 313150 h 1436337"/>
              <a:gd name="connsiteX18807" fmla="*/ 8851203 w 12192000"/>
              <a:gd name="connsiteY18807" fmla="*/ 312887 h 1436337"/>
              <a:gd name="connsiteX18808" fmla="*/ 8857299 w 12192000"/>
              <a:gd name="connsiteY18808" fmla="*/ 318395 h 1436337"/>
              <a:gd name="connsiteX18809" fmla="*/ 8849070 w 12192000"/>
              <a:gd name="connsiteY18809" fmla="*/ 322140 h 1436337"/>
              <a:gd name="connsiteX18810" fmla="*/ 8843932 w 12192000"/>
              <a:gd name="connsiteY18810" fmla="*/ 317499 h 1436337"/>
              <a:gd name="connsiteX18811" fmla="*/ 8840840 w 12192000"/>
              <a:gd name="connsiteY18811" fmla="*/ 317954 h 1436337"/>
              <a:gd name="connsiteX18812" fmla="*/ 8834135 w 12192000"/>
              <a:gd name="connsiteY18812" fmla="*/ 312006 h 1436337"/>
              <a:gd name="connsiteX18813" fmla="*/ 8842974 w 12192000"/>
              <a:gd name="connsiteY18813" fmla="*/ 307821 h 1436337"/>
              <a:gd name="connsiteX18814" fmla="*/ 10234089 w 12192000"/>
              <a:gd name="connsiteY18814" fmla="*/ 307600 h 1436337"/>
              <a:gd name="connsiteX18815" fmla="*/ 10240490 w 12192000"/>
              <a:gd name="connsiteY18815" fmla="*/ 313328 h 1436337"/>
              <a:gd name="connsiteX18816" fmla="*/ 10231954 w 12192000"/>
              <a:gd name="connsiteY18816" fmla="*/ 317293 h 1436337"/>
              <a:gd name="connsiteX18817" fmla="*/ 10225555 w 12192000"/>
              <a:gd name="connsiteY18817" fmla="*/ 311566 h 1436337"/>
              <a:gd name="connsiteX18818" fmla="*/ 10234089 w 12192000"/>
              <a:gd name="connsiteY18818" fmla="*/ 307600 h 1436337"/>
              <a:gd name="connsiteX18819" fmla="*/ 9158443 w 12192000"/>
              <a:gd name="connsiteY18819" fmla="*/ 307600 h 1436337"/>
              <a:gd name="connsiteX18820" fmla="*/ 9161100 w 12192000"/>
              <a:gd name="connsiteY18820" fmla="*/ 308698 h 1436337"/>
              <a:gd name="connsiteX18821" fmla="*/ 9161149 w 12192000"/>
              <a:gd name="connsiteY18821" fmla="*/ 308647 h 1436337"/>
              <a:gd name="connsiteX18822" fmla="*/ 9166673 w 12192000"/>
              <a:gd name="connsiteY18822" fmla="*/ 307821 h 1436337"/>
              <a:gd name="connsiteX18823" fmla="*/ 9173074 w 12192000"/>
              <a:gd name="connsiteY18823" fmla="*/ 313328 h 1436337"/>
              <a:gd name="connsiteX18824" fmla="*/ 9164540 w 12192000"/>
              <a:gd name="connsiteY18824" fmla="*/ 317293 h 1436337"/>
              <a:gd name="connsiteX18825" fmla="*/ 9164196 w 12192000"/>
              <a:gd name="connsiteY18825" fmla="*/ 316997 h 1436337"/>
              <a:gd name="connsiteX18826" fmla="*/ 9162749 w 12192000"/>
              <a:gd name="connsiteY18826" fmla="*/ 318560 h 1436337"/>
              <a:gd name="connsiteX18827" fmla="*/ 9155701 w 12192000"/>
              <a:gd name="connsiteY18827" fmla="*/ 319497 h 1436337"/>
              <a:gd name="connsiteX18828" fmla="*/ 9147776 w 12192000"/>
              <a:gd name="connsiteY18828" fmla="*/ 312447 h 1436337"/>
              <a:gd name="connsiteX18829" fmla="*/ 9158443 w 12192000"/>
              <a:gd name="connsiteY18829" fmla="*/ 307600 h 1436337"/>
              <a:gd name="connsiteX18830" fmla="*/ 5983020 w 12192000"/>
              <a:gd name="connsiteY18830" fmla="*/ 307600 h 1436337"/>
              <a:gd name="connsiteX18831" fmla="*/ 5989725 w 12192000"/>
              <a:gd name="connsiteY18831" fmla="*/ 313548 h 1436337"/>
              <a:gd name="connsiteX18832" fmla="*/ 5980886 w 12192000"/>
              <a:gd name="connsiteY18832" fmla="*/ 317734 h 1436337"/>
              <a:gd name="connsiteX18833" fmla="*/ 5974180 w 12192000"/>
              <a:gd name="connsiteY18833" fmla="*/ 311786 h 1436337"/>
              <a:gd name="connsiteX18834" fmla="*/ 5983020 w 12192000"/>
              <a:gd name="connsiteY18834" fmla="*/ 307600 h 1436337"/>
              <a:gd name="connsiteX18835" fmla="*/ 5213974 w 12192000"/>
              <a:gd name="connsiteY18835" fmla="*/ 307600 h 1436337"/>
              <a:gd name="connsiteX18836" fmla="*/ 5220985 w 12192000"/>
              <a:gd name="connsiteY18836" fmla="*/ 313769 h 1436337"/>
              <a:gd name="connsiteX18837" fmla="*/ 5211537 w 12192000"/>
              <a:gd name="connsiteY18837" fmla="*/ 317954 h 1436337"/>
              <a:gd name="connsiteX18838" fmla="*/ 5204525 w 12192000"/>
              <a:gd name="connsiteY18838" fmla="*/ 311786 h 1436337"/>
              <a:gd name="connsiteX18839" fmla="*/ 5213974 w 12192000"/>
              <a:gd name="connsiteY18839" fmla="*/ 307600 h 1436337"/>
              <a:gd name="connsiteX18840" fmla="*/ 4735661 w 12192000"/>
              <a:gd name="connsiteY18840" fmla="*/ 307380 h 1436337"/>
              <a:gd name="connsiteX18841" fmla="*/ 4742672 w 12192000"/>
              <a:gd name="connsiteY18841" fmla="*/ 313548 h 1436337"/>
              <a:gd name="connsiteX18842" fmla="*/ 4733222 w 12192000"/>
              <a:gd name="connsiteY18842" fmla="*/ 317734 h 1436337"/>
              <a:gd name="connsiteX18843" fmla="*/ 4726211 w 12192000"/>
              <a:gd name="connsiteY18843" fmla="*/ 311566 h 1436337"/>
              <a:gd name="connsiteX18844" fmla="*/ 4735661 w 12192000"/>
              <a:gd name="connsiteY18844" fmla="*/ 307380 h 1436337"/>
              <a:gd name="connsiteX18845" fmla="*/ 10884535 w 12192000"/>
              <a:gd name="connsiteY18845" fmla="*/ 306939 h 1436337"/>
              <a:gd name="connsiteX18846" fmla="*/ 10891241 w 12192000"/>
              <a:gd name="connsiteY18846" fmla="*/ 312887 h 1436337"/>
              <a:gd name="connsiteX18847" fmla="*/ 10882098 w 12192000"/>
              <a:gd name="connsiteY18847" fmla="*/ 317073 h 1436337"/>
              <a:gd name="connsiteX18848" fmla="*/ 10875392 w 12192000"/>
              <a:gd name="connsiteY18848" fmla="*/ 311125 h 1436337"/>
              <a:gd name="connsiteX18849" fmla="*/ 10884535 w 12192000"/>
              <a:gd name="connsiteY18849" fmla="*/ 306939 h 1436337"/>
              <a:gd name="connsiteX18850" fmla="*/ 9571146 w 12192000"/>
              <a:gd name="connsiteY18850" fmla="*/ 306939 h 1436337"/>
              <a:gd name="connsiteX18851" fmla="*/ 9578155 w 12192000"/>
              <a:gd name="connsiteY18851" fmla="*/ 313108 h 1436337"/>
              <a:gd name="connsiteX18852" fmla="*/ 9568707 w 12192000"/>
              <a:gd name="connsiteY18852" fmla="*/ 317514 h 1436337"/>
              <a:gd name="connsiteX18853" fmla="*/ 9561697 w 12192000"/>
              <a:gd name="connsiteY18853" fmla="*/ 311346 h 1436337"/>
              <a:gd name="connsiteX18854" fmla="*/ 9571146 w 12192000"/>
              <a:gd name="connsiteY18854" fmla="*/ 306939 h 1436337"/>
              <a:gd name="connsiteX18855" fmla="*/ 2354229 w 12192000"/>
              <a:gd name="connsiteY18855" fmla="*/ 306853 h 1436337"/>
              <a:gd name="connsiteX18856" fmla="*/ 2360034 w 12192000"/>
              <a:gd name="connsiteY18856" fmla="*/ 309223 h 1436337"/>
              <a:gd name="connsiteX18857" fmla="*/ 2360783 w 12192000"/>
              <a:gd name="connsiteY18857" fmla="*/ 311151 h 1436337"/>
              <a:gd name="connsiteX18858" fmla="*/ 2364323 w 12192000"/>
              <a:gd name="connsiteY18858" fmla="*/ 310685 h 1436337"/>
              <a:gd name="connsiteX18859" fmla="*/ 2367819 w 12192000"/>
              <a:gd name="connsiteY18859" fmla="*/ 312101 h 1436337"/>
              <a:gd name="connsiteX18860" fmla="*/ 2368379 w 12192000"/>
              <a:gd name="connsiteY18860" fmla="*/ 311483 h 1436337"/>
              <a:gd name="connsiteX18861" fmla="*/ 2375274 w 12192000"/>
              <a:gd name="connsiteY18861" fmla="*/ 310464 h 1436337"/>
              <a:gd name="connsiteX18862" fmla="*/ 2381411 w 12192000"/>
              <a:gd name="connsiteY18862" fmla="*/ 312971 h 1436337"/>
              <a:gd name="connsiteX18863" fmla="*/ 2381961 w 12192000"/>
              <a:gd name="connsiteY18863" fmla="*/ 314303 h 1436337"/>
              <a:gd name="connsiteX18864" fmla="*/ 2385919 w 12192000"/>
              <a:gd name="connsiteY18864" fmla="*/ 313769 h 1436337"/>
              <a:gd name="connsiteX18865" fmla="*/ 2393843 w 12192000"/>
              <a:gd name="connsiteY18865" fmla="*/ 320818 h 1436337"/>
              <a:gd name="connsiteX18866" fmla="*/ 2383176 w 12192000"/>
              <a:gd name="connsiteY18866" fmla="*/ 325664 h 1436337"/>
              <a:gd name="connsiteX18867" fmla="*/ 2376930 w 12192000"/>
              <a:gd name="connsiteY18867" fmla="*/ 323131 h 1436337"/>
              <a:gd name="connsiteX18868" fmla="*/ 2376363 w 12192000"/>
              <a:gd name="connsiteY18868" fmla="*/ 321610 h 1436337"/>
              <a:gd name="connsiteX18869" fmla="*/ 2372835 w 12192000"/>
              <a:gd name="connsiteY18869" fmla="*/ 322140 h 1436337"/>
              <a:gd name="connsiteX18870" fmla="*/ 2369065 w 12192000"/>
              <a:gd name="connsiteY18870" fmla="*/ 320600 h 1436337"/>
              <a:gd name="connsiteX18871" fmla="*/ 2368475 w 12192000"/>
              <a:gd name="connsiteY18871" fmla="*/ 321231 h 1436337"/>
              <a:gd name="connsiteX18872" fmla="*/ 2361579 w 12192000"/>
              <a:gd name="connsiteY18872" fmla="*/ 322140 h 1436337"/>
              <a:gd name="connsiteX18873" fmla="*/ 2355482 w 12192000"/>
              <a:gd name="connsiteY18873" fmla="*/ 319717 h 1436337"/>
              <a:gd name="connsiteX18874" fmla="*/ 2354793 w 12192000"/>
              <a:gd name="connsiteY18874" fmla="*/ 317722 h 1436337"/>
              <a:gd name="connsiteX18875" fmla="*/ 2351724 w 12192000"/>
              <a:gd name="connsiteY18875" fmla="*/ 318164 h 1436337"/>
              <a:gd name="connsiteX18876" fmla="*/ 2344249 w 12192000"/>
              <a:gd name="connsiteY18876" fmla="*/ 311499 h 1436337"/>
              <a:gd name="connsiteX18877" fmla="*/ 2354229 w 12192000"/>
              <a:gd name="connsiteY18877" fmla="*/ 306853 h 1436337"/>
              <a:gd name="connsiteX18878" fmla="*/ 6280201 w 12192000"/>
              <a:gd name="connsiteY18878" fmla="*/ 306719 h 1436337"/>
              <a:gd name="connsiteX18879" fmla="*/ 6286907 w 12192000"/>
              <a:gd name="connsiteY18879" fmla="*/ 312667 h 1436337"/>
              <a:gd name="connsiteX18880" fmla="*/ 6277763 w 12192000"/>
              <a:gd name="connsiteY18880" fmla="*/ 316853 h 1436337"/>
              <a:gd name="connsiteX18881" fmla="*/ 6271057 w 12192000"/>
              <a:gd name="connsiteY18881" fmla="*/ 310905 h 1436337"/>
              <a:gd name="connsiteX18882" fmla="*/ 6280201 w 12192000"/>
              <a:gd name="connsiteY18882" fmla="*/ 306719 h 1436337"/>
              <a:gd name="connsiteX18883" fmla="*/ 7143095 w 12192000"/>
              <a:gd name="connsiteY18883" fmla="*/ 306279 h 1436337"/>
              <a:gd name="connsiteX18884" fmla="*/ 7149801 w 12192000"/>
              <a:gd name="connsiteY18884" fmla="*/ 312006 h 1436337"/>
              <a:gd name="connsiteX18885" fmla="*/ 7140962 w 12192000"/>
              <a:gd name="connsiteY18885" fmla="*/ 315971 h 1436337"/>
              <a:gd name="connsiteX18886" fmla="*/ 7134256 w 12192000"/>
              <a:gd name="connsiteY18886" fmla="*/ 310244 h 1436337"/>
              <a:gd name="connsiteX18887" fmla="*/ 7143095 w 12192000"/>
              <a:gd name="connsiteY18887" fmla="*/ 306279 h 1436337"/>
              <a:gd name="connsiteX18888" fmla="*/ 2260125 w 12192000"/>
              <a:gd name="connsiteY18888" fmla="*/ 306279 h 1436337"/>
              <a:gd name="connsiteX18889" fmla="*/ 2267745 w 12192000"/>
              <a:gd name="connsiteY18889" fmla="*/ 312887 h 1436337"/>
              <a:gd name="connsiteX18890" fmla="*/ 2257687 w 12192000"/>
              <a:gd name="connsiteY18890" fmla="*/ 317513 h 1436337"/>
              <a:gd name="connsiteX18891" fmla="*/ 2250067 w 12192000"/>
              <a:gd name="connsiteY18891" fmla="*/ 310905 h 1436337"/>
              <a:gd name="connsiteX18892" fmla="*/ 2260125 w 12192000"/>
              <a:gd name="connsiteY18892" fmla="*/ 306279 h 1436337"/>
              <a:gd name="connsiteX18893" fmla="*/ 6060439 w 12192000"/>
              <a:gd name="connsiteY18893" fmla="*/ 306059 h 1436337"/>
              <a:gd name="connsiteX18894" fmla="*/ 6067145 w 12192000"/>
              <a:gd name="connsiteY18894" fmla="*/ 312006 h 1436337"/>
              <a:gd name="connsiteX18895" fmla="*/ 6058306 w 12192000"/>
              <a:gd name="connsiteY18895" fmla="*/ 316192 h 1436337"/>
              <a:gd name="connsiteX18896" fmla="*/ 6051600 w 12192000"/>
              <a:gd name="connsiteY18896" fmla="*/ 310244 h 1436337"/>
              <a:gd name="connsiteX18897" fmla="*/ 6060439 w 12192000"/>
              <a:gd name="connsiteY18897" fmla="*/ 306059 h 1436337"/>
              <a:gd name="connsiteX18898" fmla="*/ 1109314 w 12192000"/>
              <a:gd name="connsiteY18898" fmla="*/ 305838 h 1436337"/>
              <a:gd name="connsiteX18899" fmla="*/ 1116627 w 12192000"/>
              <a:gd name="connsiteY18899" fmla="*/ 312226 h 1436337"/>
              <a:gd name="connsiteX18900" fmla="*/ 1107180 w 12192000"/>
              <a:gd name="connsiteY18900" fmla="*/ 316633 h 1436337"/>
              <a:gd name="connsiteX18901" fmla="*/ 1099865 w 12192000"/>
              <a:gd name="connsiteY18901" fmla="*/ 310244 h 1436337"/>
              <a:gd name="connsiteX18902" fmla="*/ 1109314 w 12192000"/>
              <a:gd name="connsiteY18902" fmla="*/ 305838 h 1436337"/>
              <a:gd name="connsiteX18903" fmla="*/ 1328236 w 12192000"/>
              <a:gd name="connsiteY18903" fmla="*/ 305818 h 1436337"/>
              <a:gd name="connsiteX18904" fmla="*/ 1336012 w 12192000"/>
              <a:gd name="connsiteY18904" fmla="*/ 312517 h 1436337"/>
              <a:gd name="connsiteX18905" fmla="*/ 1325732 w 12192000"/>
              <a:gd name="connsiteY18905" fmla="*/ 317129 h 1436337"/>
              <a:gd name="connsiteX18906" fmla="*/ 1317955 w 12192000"/>
              <a:gd name="connsiteY18906" fmla="*/ 310429 h 1436337"/>
              <a:gd name="connsiteX18907" fmla="*/ 1328236 w 12192000"/>
              <a:gd name="connsiteY18907" fmla="*/ 305818 h 1436337"/>
              <a:gd name="connsiteX18908" fmla="*/ 5454193 w 12192000"/>
              <a:gd name="connsiteY18908" fmla="*/ 305617 h 1436337"/>
              <a:gd name="connsiteX18909" fmla="*/ 5461205 w 12192000"/>
              <a:gd name="connsiteY18909" fmla="*/ 311786 h 1436337"/>
              <a:gd name="connsiteX18910" fmla="*/ 5451754 w 12192000"/>
              <a:gd name="connsiteY18910" fmla="*/ 316192 h 1436337"/>
              <a:gd name="connsiteX18911" fmla="*/ 5444743 w 12192000"/>
              <a:gd name="connsiteY18911" fmla="*/ 310023 h 1436337"/>
              <a:gd name="connsiteX18912" fmla="*/ 5454193 w 12192000"/>
              <a:gd name="connsiteY18912" fmla="*/ 305617 h 1436337"/>
              <a:gd name="connsiteX18913" fmla="*/ 4101573 w 12192000"/>
              <a:gd name="connsiteY18913" fmla="*/ 305398 h 1436337"/>
              <a:gd name="connsiteX18914" fmla="*/ 4108584 w 12192000"/>
              <a:gd name="connsiteY18914" fmla="*/ 311566 h 1436337"/>
              <a:gd name="connsiteX18915" fmla="*/ 4099440 w 12192000"/>
              <a:gd name="connsiteY18915" fmla="*/ 315751 h 1436337"/>
              <a:gd name="connsiteX18916" fmla="*/ 4092423 w 12192000"/>
              <a:gd name="connsiteY18916" fmla="*/ 309583 h 1436337"/>
              <a:gd name="connsiteX18917" fmla="*/ 4101573 w 12192000"/>
              <a:gd name="connsiteY18917" fmla="*/ 305398 h 1436337"/>
              <a:gd name="connsiteX18918" fmla="*/ 4539751 w 12192000"/>
              <a:gd name="connsiteY18918" fmla="*/ 305268 h 1436337"/>
              <a:gd name="connsiteX18919" fmla="*/ 4546725 w 12192000"/>
              <a:gd name="connsiteY18919" fmla="*/ 311428 h 1436337"/>
              <a:gd name="connsiteX18920" fmla="*/ 4537440 w 12192000"/>
              <a:gd name="connsiteY18920" fmla="*/ 315710 h 1436337"/>
              <a:gd name="connsiteX18921" fmla="*/ 4530470 w 12192000"/>
              <a:gd name="connsiteY18921" fmla="*/ 309550 h 1436337"/>
              <a:gd name="connsiteX18922" fmla="*/ 4539751 w 12192000"/>
              <a:gd name="connsiteY18922" fmla="*/ 305268 h 1436337"/>
              <a:gd name="connsiteX18923" fmla="*/ 8795976 w 12192000"/>
              <a:gd name="connsiteY18923" fmla="*/ 305201 h 1436337"/>
              <a:gd name="connsiteX18924" fmla="*/ 8802441 w 12192000"/>
              <a:gd name="connsiteY18924" fmla="*/ 310857 h 1436337"/>
              <a:gd name="connsiteX18925" fmla="*/ 8800655 w 12192000"/>
              <a:gd name="connsiteY18925" fmla="*/ 312749 h 1436337"/>
              <a:gd name="connsiteX18926" fmla="*/ 8801216 w 12192000"/>
              <a:gd name="connsiteY18926" fmla="*/ 312667 h 1436337"/>
              <a:gd name="connsiteX18927" fmla="*/ 8807617 w 12192000"/>
              <a:gd name="connsiteY18927" fmla="*/ 318174 h 1436337"/>
              <a:gd name="connsiteX18928" fmla="*/ 8799387 w 12192000"/>
              <a:gd name="connsiteY18928" fmla="*/ 321920 h 1436337"/>
              <a:gd name="connsiteX18929" fmla="*/ 8792986 w 12192000"/>
              <a:gd name="connsiteY18929" fmla="*/ 316412 h 1436337"/>
              <a:gd name="connsiteX18930" fmla="*/ 8794611 w 12192000"/>
              <a:gd name="connsiteY18930" fmla="*/ 314667 h 1436337"/>
              <a:gd name="connsiteX18931" fmla="*/ 8793857 w 12192000"/>
              <a:gd name="connsiteY18931" fmla="*/ 314772 h 1436337"/>
              <a:gd name="connsiteX18932" fmla="*/ 8787392 w 12192000"/>
              <a:gd name="connsiteY18932" fmla="*/ 309116 h 1436337"/>
              <a:gd name="connsiteX18933" fmla="*/ 8795976 w 12192000"/>
              <a:gd name="connsiteY18933" fmla="*/ 305201 h 1436337"/>
              <a:gd name="connsiteX18934" fmla="*/ 9111505 w 12192000"/>
              <a:gd name="connsiteY18934" fmla="*/ 305177 h 1436337"/>
              <a:gd name="connsiteX18935" fmla="*/ 9118515 w 12192000"/>
              <a:gd name="connsiteY18935" fmla="*/ 311566 h 1436337"/>
              <a:gd name="connsiteX18936" fmla="*/ 9109066 w 12192000"/>
              <a:gd name="connsiteY18936" fmla="*/ 315972 h 1436337"/>
              <a:gd name="connsiteX18937" fmla="*/ 9102055 w 12192000"/>
              <a:gd name="connsiteY18937" fmla="*/ 309583 h 1436337"/>
              <a:gd name="connsiteX18938" fmla="*/ 9111505 w 12192000"/>
              <a:gd name="connsiteY18938" fmla="*/ 305177 h 1436337"/>
              <a:gd name="connsiteX18939" fmla="*/ 9536093 w 12192000"/>
              <a:gd name="connsiteY18939" fmla="*/ 304957 h 1436337"/>
              <a:gd name="connsiteX18940" fmla="*/ 9543103 w 12192000"/>
              <a:gd name="connsiteY18940" fmla="*/ 311125 h 1436337"/>
              <a:gd name="connsiteX18941" fmla="*/ 9533958 w 12192000"/>
              <a:gd name="connsiteY18941" fmla="*/ 315310 h 1436337"/>
              <a:gd name="connsiteX18942" fmla="*/ 9526949 w 12192000"/>
              <a:gd name="connsiteY18942" fmla="*/ 309142 h 1436337"/>
              <a:gd name="connsiteX18943" fmla="*/ 9536093 w 12192000"/>
              <a:gd name="connsiteY18943" fmla="*/ 304957 h 1436337"/>
              <a:gd name="connsiteX18944" fmla="*/ 10750117 w 12192000"/>
              <a:gd name="connsiteY18944" fmla="*/ 304516 h 1436337"/>
              <a:gd name="connsiteX18945" fmla="*/ 10757129 w 12192000"/>
              <a:gd name="connsiteY18945" fmla="*/ 310685 h 1436337"/>
              <a:gd name="connsiteX18946" fmla="*/ 10747984 w 12192000"/>
              <a:gd name="connsiteY18946" fmla="*/ 314870 h 1436337"/>
              <a:gd name="connsiteX18947" fmla="*/ 10740973 w 12192000"/>
              <a:gd name="connsiteY18947" fmla="*/ 308702 h 1436337"/>
              <a:gd name="connsiteX18948" fmla="*/ 10750117 w 12192000"/>
              <a:gd name="connsiteY18948" fmla="*/ 304516 h 1436337"/>
              <a:gd name="connsiteX18949" fmla="*/ 10442878 w 12192000"/>
              <a:gd name="connsiteY18949" fmla="*/ 304516 h 1436337"/>
              <a:gd name="connsiteX18950" fmla="*/ 10449583 w 12192000"/>
              <a:gd name="connsiteY18950" fmla="*/ 310464 h 1436337"/>
              <a:gd name="connsiteX18951" fmla="*/ 10440745 w 12192000"/>
              <a:gd name="connsiteY18951" fmla="*/ 314650 h 1436337"/>
              <a:gd name="connsiteX18952" fmla="*/ 10434039 w 12192000"/>
              <a:gd name="connsiteY18952" fmla="*/ 308702 h 1436337"/>
              <a:gd name="connsiteX18953" fmla="*/ 10442878 w 12192000"/>
              <a:gd name="connsiteY18953" fmla="*/ 304516 h 1436337"/>
              <a:gd name="connsiteX18954" fmla="*/ 1242714 w 12192000"/>
              <a:gd name="connsiteY18954" fmla="*/ 304516 h 1436337"/>
              <a:gd name="connsiteX18955" fmla="*/ 1250333 w 12192000"/>
              <a:gd name="connsiteY18955" fmla="*/ 311346 h 1436337"/>
              <a:gd name="connsiteX18956" fmla="*/ 1239970 w 12192000"/>
              <a:gd name="connsiteY18956" fmla="*/ 315972 h 1436337"/>
              <a:gd name="connsiteX18957" fmla="*/ 1232351 w 12192000"/>
              <a:gd name="connsiteY18957" fmla="*/ 309143 h 1436337"/>
              <a:gd name="connsiteX18958" fmla="*/ 1242714 w 12192000"/>
              <a:gd name="connsiteY18958" fmla="*/ 304516 h 1436337"/>
              <a:gd name="connsiteX18959" fmla="*/ 10959822 w 12192000"/>
              <a:gd name="connsiteY18959" fmla="*/ 303635 h 1436337"/>
              <a:gd name="connsiteX18960" fmla="*/ 10966222 w 12192000"/>
              <a:gd name="connsiteY18960" fmla="*/ 309363 h 1436337"/>
              <a:gd name="connsiteX18961" fmla="*/ 10957689 w 12192000"/>
              <a:gd name="connsiteY18961" fmla="*/ 313328 h 1436337"/>
              <a:gd name="connsiteX18962" fmla="*/ 10951287 w 12192000"/>
              <a:gd name="connsiteY18962" fmla="*/ 307600 h 1436337"/>
              <a:gd name="connsiteX18963" fmla="*/ 10959822 w 12192000"/>
              <a:gd name="connsiteY18963" fmla="*/ 303635 h 1436337"/>
              <a:gd name="connsiteX18964" fmla="*/ 9001166 w 12192000"/>
              <a:gd name="connsiteY18964" fmla="*/ 303635 h 1436337"/>
              <a:gd name="connsiteX18965" fmla="*/ 9008176 w 12192000"/>
              <a:gd name="connsiteY18965" fmla="*/ 309803 h 1436337"/>
              <a:gd name="connsiteX18966" fmla="*/ 8998728 w 12192000"/>
              <a:gd name="connsiteY18966" fmla="*/ 314210 h 1436337"/>
              <a:gd name="connsiteX18967" fmla="*/ 8991717 w 12192000"/>
              <a:gd name="connsiteY18967" fmla="*/ 308041 h 1436337"/>
              <a:gd name="connsiteX18968" fmla="*/ 9001166 w 12192000"/>
              <a:gd name="connsiteY18968" fmla="*/ 303635 h 1436337"/>
              <a:gd name="connsiteX18969" fmla="*/ 9691237 w 12192000"/>
              <a:gd name="connsiteY18969" fmla="*/ 303635 h 1436337"/>
              <a:gd name="connsiteX18970" fmla="*/ 9698248 w 12192000"/>
              <a:gd name="connsiteY18970" fmla="*/ 310023 h 1436337"/>
              <a:gd name="connsiteX18971" fmla="*/ 9688799 w 12192000"/>
              <a:gd name="connsiteY18971" fmla="*/ 314430 h 1436337"/>
              <a:gd name="connsiteX18972" fmla="*/ 9681789 w 12192000"/>
              <a:gd name="connsiteY18972" fmla="*/ 308041 h 1436337"/>
              <a:gd name="connsiteX18973" fmla="*/ 9691237 w 12192000"/>
              <a:gd name="connsiteY18973" fmla="*/ 303635 h 1436337"/>
              <a:gd name="connsiteX18974" fmla="*/ 9857353 w 12192000"/>
              <a:gd name="connsiteY18974" fmla="*/ 303415 h 1436337"/>
              <a:gd name="connsiteX18975" fmla="*/ 9864365 w 12192000"/>
              <a:gd name="connsiteY18975" fmla="*/ 309803 h 1436337"/>
              <a:gd name="connsiteX18976" fmla="*/ 9854916 w 12192000"/>
              <a:gd name="connsiteY18976" fmla="*/ 314209 h 1436337"/>
              <a:gd name="connsiteX18977" fmla="*/ 9847905 w 12192000"/>
              <a:gd name="connsiteY18977" fmla="*/ 307821 h 1436337"/>
              <a:gd name="connsiteX18978" fmla="*/ 9857353 w 12192000"/>
              <a:gd name="connsiteY18978" fmla="*/ 303415 h 1436337"/>
              <a:gd name="connsiteX18979" fmla="*/ 3848635 w 12192000"/>
              <a:gd name="connsiteY18979" fmla="*/ 303415 h 1436337"/>
              <a:gd name="connsiteX18980" fmla="*/ 3855346 w 12192000"/>
              <a:gd name="connsiteY18980" fmla="*/ 309363 h 1436337"/>
              <a:gd name="connsiteX18981" fmla="*/ 3846500 w 12192000"/>
              <a:gd name="connsiteY18981" fmla="*/ 313548 h 1436337"/>
              <a:gd name="connsiteX18982" fmla="*/ 3839792 w 12192000"/>
              <a:gd name="connsiteY18982" fmla="*/ 307600 h 1436337"/>
              <a:gd name="connsiteX18983" fmla="*/ 3848635 w 12192000"/>
              <a:gd name="connsiteY18983" fmla="*/ 303415 h 1436337"/>
              <a:gd name="connsiteX18984" fmla="*/ 9069137 w 12192000"/>
              <a:gd name="connsiteY18984" fmla="*/ 303195 h 1436337"/>
              <a:gd name="connsiteX18985" fmla="*/ 9075233 w 12192000"/>
              <a:gd name="connsiteY18985" fmla="*/ 308702 h 1436337"/>
              <a:gd name="connsiteX18986" fmla="*/ 9067003 w 12192000"/>
              <a:gd name="connsiteY18986" fmla="*/ 312447 h 1436337"/>
              <a:gd name="connsiteX18987" fmla="*/ 9060907 w 12192000"/>
              <a:gd name="connsiteY18987" fmla="*/ 306939 h 1436337"/>
              <a:gd name="connsiteX18988" fmla="*/ 9069137 w 12192000"/>
              <a:gd name="connsiteY18988" fmla="*/ 303195 h 1436337"/>
              <a:gd name="connsiteX18989" fmla="*/ 5294760 w 12192000"/>
              <a:gd name="connsiteY18989" fmla="*/ 303195 h 1436337"/>
              <a:gd name="connsiteX18990" fmla="*/ 5301772 w 12192000"/>
              <a:gd name="connsiteY18990" fmla="*/ 309363 h 1436337"/>
              <a:gd name="connsiteX18991" fmla="*/ 5292321 w 12192000"/>
              <a:gd name="connsiteY18991" fmla="*/ 313548 h 1436337"/>
              <a:gd name="connsiteX18992" fmla="*/ 5285309 w 12192000"/>
              <a:gd name="connsiteY18992" fmla="*/ 307380 h 1436337"/>
              <a:gd name="connsiteX18993" fmla="*/ 5294760 w 12192000"/>
              <a:gd name="connsiteY18993" fmla="*/ 303195 h 1436337"/>
              <a:gd name="connsiteX18994" fmla="*/ 5907124 w 12192000"/>
              <a:gd name="connsiteY18994" fmla="*/ 303194 h 1436337"/>
              <a:gd name="connsiteX18995" fmla="*/ 5913829 w 12192000"/>
              <a:gd name="connsiteY18995" fmla="*/ 309142 h 1436337"/>
              <a:gd name="connsiteX18996" fmla="*/ 5904990 w 12192000"/>
              <a:gd name="connsiteY18996" fmla="*/ 313328 h 1436337"/>
              <a:gd name="connsiteX18997" fmla="*/ 5898285 w 12192000"/>
              <a:gd name="connsiteY18997" fmla="*/ 307380 h 1436337"/>
              <a:gd name="connsiteX18998" fmla="*/ 5907124 w 12192000"/>
              <a:gd name="connsiteY18998" fmla="*/ 303194 h 1436337"/>
              <a:gd name="connsiteX18999" fmla="*/ 11399345 w 12192000"/>
              <a:gd name="connsiteY18999" fmla="*/ 302974 h 1436337"/>
              <a:gd name="connsiteX19000" fmla="*/ 11406052 w 12192000"/>
              <a:gd name="connsiteY19000" fmla="*/ 308702 h 1436337"/>
              <a:gd name="connsiteX19001" fmla="*/ 11397212 w 12192000"/>
              <a:gd name="connsiteY19001" fmla="*/ 312667 h 1436337"/>
              <a:gd name="connsiteX19002" fmla="*/ 11390507 w 12192000"/>
              <a:gd name="connsiteY19002" fmla="*/ 306939 h 1436337"/>
              <a:gd name="connsiteX19003" fmla="*/ 11399345 w 12192000"/>
              <a:gd name="connsiteY19003" fmla="*/ 302974 h 1436337"/>
              <a:gd name="connsiteX19004" fmla="*/ 9269087 w 12192000"/>
              <a:gd name="connsiteY19004" fmla="*/ 302974 h 1436337"/>
              <a:gd name="connsiteX19005" fmla="*/ 9275487 w 12192000"/>
              <a:gd name="connsiteY19005" fmla="*/ 308702 h 1436337"/>
              <a:gd name="connsiteX19006" fmla="*/ 9266953 w 12192000"/>
              <a:gd name="connsiteY19006" fmla="*/ 312667 h 1436337"/>
              <a:gd name="connsiteX19007" fmla="*/ 9260552 w 12192000"/>
              <a:gd name="connsiteY19007" fmla="*/ 306939 h 1436337"/>
              <a:gd name="connsiteX19008" fmla="*/ 9269087 w 12192000"/>
              <a:gd name="connsiteY19008" fmla="*/ 302974 h 1436337"/>
              <a:gd name="connsiteX19009" fmla="*/ 3726395 w 12192000"/>
              <a:gd name="connsiteY19009" fmla="*/ 302974 h 1436337"/>
              <a:gd name="connsiteX19010" fmla="*/ 3733095 w 12192000"/>
              <a:gd name="connsiteY19010" fmla="*/ 308922 h 1436337"/>
              <a:gd name="connsiteX19011" fmla="*/ 3723938 w 12192000"/>
              <a:gd name="connsiteY19011" fmla="*/ 313108 h 1436337"/>
              <a:gd name="connsiteX19012" fmla="*/ 3717254 w 12192000"/>
              <a:gd name="connsiteY19012" fmla="*/ 307160 h 1436337"/>
              <a:gd name="connsiteX19013" fmla="*/ 3726395 w 12192000"/>
              <a:gd name="connsiteY19013" fmla="*/ 302974 h 1436337"/>
              <a:gd name="connsiteX19014" fmla="*/ 1372120 w 12192000"/>
              <a:gd name="connsiteY19014" fmla="*/ 302974 h 1436337"/>
              <a:gd name="connsiteX19015" fmla="*/ 1377302 w 12192000"/>
              <a:gd name="connsiteY19015" fmla="*/ 305040 h 1436337"/>
              <a:gd name="connsiteX19016" fmla="*/ 1378440 w 12192000"/>
              <a:gd name="connsiteY19016" fmla="*/ 307939 h 1436337"/>
              <a:gd name="connsiteX19017" fmla="*/ 1379230 w 12192000"/>
              <a:gd name="connsiteY19017" fmla="*/ 307022 h 1436337"/>
              <a:gd name="connsiteX19018" fmla="*/ 1384984 w 12192000"/>
              <a:gd name="connsiteY19018" fmla="*/ 306279 h 1436337"/>
              <a:gd name="connsiteX19019" fmla="*/ 1391384 w 12192000"/>
              <a:gd name="connsiteY19019" fmla="*/ 312006 h 1436337"/>
              <a:gd name="connsiteX19020" fmla="*/ 1382850 w 12192000"/>
              <a:gd name="connsiteY19020" fmla="*/ 315972 h 1436337"/>
              <a:gd name="connsiteX19021" fmla="*/ 1377821 w 12192000"/>
              <a:gd name="connsiteY19021" fmla="*/ 313934 h 1436337"/>
              <a:gd name="connsiteX19022" fmla="*/ 1376780 w 12192000"/>
              <a:gd name="connsiteY19022" fmla="*/ 311132 h 1436337"/>
              <a:gd name="connsiteX19023" fmla="*/ 1375740 w 12192000"/>
              <a:gd name="connsiteY19023" fmla="*/ 312254 h 1436337"/>
              <a:gd name="connsiteX19024" fmla="*/ 1369683 w 12192000"/>
              <a:gd name="connsiteY19024" fmla="*/ 313108 h 1436337"/>
              <a:gd name="connsiteX19025" fmla="*/ 1362977 w 12192000"/>
              <a:gd name="connsiteY19025" fmla="*/ 307160 h 1436337"/>
              <a:gd name="connsiteX19026" fmla="*/ 1372120 w 12192000"/>
              <a:gd name="connsiteY19026" fmla="*/ 302974 h 1436337"/>
              <a:gd name="connsiteX19027" fmla="*/ 8868882 w 12192000"/>
              <a:gd name="connsiteY19027" fmla="*/ 302754 h 1436337"/>
              <a:gd name="connsiteX19028" fmla="*/ 8875587 w 12192000"/>
              <a:gd name="connsiteY19028" fmla="*/ 308702 h 1436337"/>
              <a:gd name="connsiteX19029" fmla="*/ 8866443 w 12192000"/>
              <a:gd name="connsiteY19029" fmla="*/ 312887 h 1436337"/>
              <a:gd name="connsiteX19030" fmla="*/ 8859738 w 12192000"/>
              <a:gd name="connsiteY19030" fmla="*/ 306939 h 1436337"/>
              <a:gd name="connsiteX19031" fmla="*/ 8868882 w 12192000"/>
              <a:gd name="connsiteY19031" fmla="*/ 302754 h 1436337"/>
              <a:gd name="connsiteX19032" fmla="*/ 10618443 w 12192000"/>
              <a:gd name="connsiteY19032" fmla="*/ 302533 h 1436337"/>
              <a:gd name="connsiteX19033" fmla="*/ 10625454 w 12192000"/>
              <a:gd name="connsiteY19033" fmla="*/ 308702 h 1436337"/>
              <a:gd name="connsiteX19034" fmla="*/ 10616309 w 12192000"/>
              <a:gd name="connsiteY19034" fmla="*/ 312887 h 1436337"/>
              <a:gd name="connsiteX19035" fmla="*/ 10609299 w 12192000"/>
              <a:gd name="connsiteY19035" fmla="*/ 306719 h 1436337"/>
              <a:gd name="connsiteX19036" fmla="*/ 10618443 w 12192000"/>
              <a:gd name="connsiteY19036" fmla="*/ 302533 h 1436337"/>
              <a:gd name="connsiteX19037" fmla="*/ 5374935 w 12192000"/>
              <a:gd name="connsiteY19037" fmla="*/ 302313 h 1436337"/>
              <a:gd name="connsiteX19038" fmla="*/ 5381946 w 12192000"/>
              <a:gd name="connsiteY19038" fmla="*/ 308482 h 1436337"/>
              <a:gd name="connsiteX19039" fmla="*/ 5372494 w 12192000"/>
              <a:gd name="connsiteY19039" fmla="*/ 312888 h 1436337"/>
              <a:gd name="connsiteX19040" fmla="*/ 5365485 w 12192000"/>
              <a:gd name="connsiteY19040" fmla="*/ 306719 h 1436337"/>
              <a:gd name="connsiteX19041" fmla="*/ 5374935 w 12192000"/>
              <a:gd name="connsiteY19041" fmla="*/ 302313 h 1436337"/>
              <a:gd name="connsiteX19042" fmla="*/ 9489154 w 12192000"/>
              <a:gd name="connsiteY19042" fmla="*/ 302093 h 1436337"/>
              <a:gd name="connsiteX19043" fmla="*/ 9495287 w 12192000"/>
              <a:gd name="connsiteY19043" fmla="*/ 304599 h 1436337"/>
              <a:gd name="connsiteX19044" fmla="*/ 9495412 w 12192000"/>
              <a:gd name="connsiteY19044" fmla="*/ 304900 h 1436337"/>
              <a:gd name="connsiteX19045" fmla="*/ 9495821 w 12192000"/>
              <a:gd name="connsiteY19045" fmla="*/ 304489 h 1436337"/>
              <a:gd name="connsiteX19046" fmla="*/ 9501650 w 12192000"/>
              <a:gd name="connsiteY19046" fmla="*/ 303635 h 1436337"/>
              <a:gd name="connsiteX19047" fmla="*/ 9508355 w 12192000"/>
              <a:gd name="connsiteY19047" fmla="*/ 309583 h 1436337"/>
              <a:gd name="connsiteX19048" fmla="*/ 9506438 w 12192000"/>
              <a:gd name="connsiteY19048" fmla="*/ 311654 h 1436337"/>
              <a:gd name="connsiteX19049" fmla="*/ 9508051 w 12192000"/>
              <a:gd name="connsiteY19049" fmla="*/ 315531 h 1436337"/>
              <a:gd name="connsiteX19050" fmla="*/ 9497993 w 12192000"/>
              <a:gd name="connsiteY19050" fmla="*/ 320157 h 1436337"/>
              <a:gd name="connsiteX19051" fmla="*/ 9490374 w 12192000"/>
              <a:gd name="connsiteY19051" fmla="*/ 313548 h 1436337"/>
              <a:gd name="connsiteX19052" fmla="*/ 9490749 w 12192000"/>
              <a:gd name="connsiteY19052" fmla="*/ 313163 h 1436337"/>
              <a:gd name="connsiteX19053" fmla="*/ 9486714 w 12192000"/>
              <a:gd name="connsiteY19053" fmla="*/ 313769 h 1436337"/>
              <a:gd name="connsiteX19054" fmla="*/ 9478791 w 12192000"/>
              <a:gd name="connsiteY19054" fmla="*/ 306939 h 1436337"/>
              <a:gd name="connsiteX19055" fmla="*/ 9489154 w 12192000"/>
              <a:gd name="connsiteY19055" fmla="*/ 302093 h 1436337"/>
              <a:gd name="connsiteX19056" fmla="*/ 9468732 w 12192000"/>
              <a:gd name="connsiteY19056" fmla="*/ 302093 h 1436337"/>
              <a:gd name="connsiteX19057" fmla="*/ 9475437 w 12192000"/>
              <a:gd name="connsiteY19057" fmla="*/ 308041 h 1436337"/>
              <a:gd name="connsiteX19058" fmla="*/ 9472390 w 12192000"/>
              <a:gd name="connsiteY19058" fmla="*/ 311373 h 1436337"/>
              <a:gd name="connsiteX19059" fmla="*/ 9470042 w 12192000"/>
              <a:gd name="connsiteY19059" fmla="*/ 311719 h 1436337"/>
              <a:gd name="connsiteX19060" fmla="*/ 9471170 w 12192000"/>
              <a:gd name="connsiteY19060" fmla="*/ 314430 h 1436337"/>
              <a:gd name="connsiteX19061" fmla="*/ 9461112 w 12192000"/>
              <a:gd name="connsiteY19061" fmla="*/ 319056 h 1436337"/>
              <a:gd name="connsiteX19062" fmla="*/ 9453492 w 12192000"/>
              <a:gd name="connsiteY19062" fmla="*/ 312447 h 1436337"/>
              <a:gd name="connsiteX19063" fmla="*/ 9457150 w 12192000"/>
              <a:gd name="connsiteY19063" fmla="*/ 308812 h 1436337"/>
              <a:gd name="connsiteX19064" fmla="*/ 9460673 w 12192000"/>
              <a:gd name="connsiteY19064" fmla="*/ 308266 h 1436337"/>
              <a:gd name="connsiteX19065" fmla="*/ 9459893 w 12192000"/>
              <a:gd name="connsiteY19065" fmla="*/ 306279 h 1436337"/>
              <a:gd name="connsiteX19066" fmla="*/ 9468732 w 12192000"/>
              <a:gd name="connsiteY19066" fmla="*/ 302093 h 1436337"/>
              <a:gd name="connsiteX19067" fmla="*/ 9226109 w 12192000"/>
              <a:gd name="connsiteY19067" fmla="*/ 301873 h 1436337"/>
              <a:gd name="connsiteX19068" fmla="*/ 9233425 w 12192000"/>
              <a:gd name="connsiteY19068" fmla="*/ 308261 h 1436337"/>
              <a:gd name="connsiteX19069" fmla="*/ 9223672 w 12192000"/>
              <a:gd name="connsiteY19069" fmla="*/ 312667 h 1436337"/>
              <a:gd name="connsiteX19070" fmla="*/ 9216356 w 12192000"/>
              <a:gd name="connsiteY19070" fmla="*/ 306279 h 1436337"/>
              <a:gd name="connsiteX19071" fmla="*/ 9226109 w 12192000"/>
              <a:gd name="connsiteY19071" fmla="*/ 301873 h 1436337"/>
              <a:gd name="connsiteX19072" fmla="*/ 11189033 w 12192000"/>
              <a:gd name="connsiteY19072" fmla="*/ 301653 h 1436337"/>
              <a:gd name="connsiteX19073" fmla="*/ 11195434 w 12192000"/>
              <a:gd name="connsiteY19073" fmla="*/ 307380 h 1436337"/>
              <a:gd name="connsiteX19074" fmla="*/ 11186595 w 12192000"/>
              <a:gd name="connsiteY19074" fmla="*/ 311346 h 1436337"/>
              <a:gd name="connsiteX19075" fmla="*/ 11180194 w 12192000"/>
              <a:gd name="connsiteY19075" fmla="*/ 305618 h 1436337"/>
              <a:gd name="connsiteX19076" fmla="*/ 11189033 w 12192000"/>
              <a:gd name="connsiteY19076" fmla="*/ 301653 h 1436337"/>
              <a:gd name="connsiteX19077" fmla="*/ 5636520 w 12192000"/>
              <a:gd name="connsiteY19077" fmla="*/ 301653 h 1436337"/>
              <a:gd name="connsiteX19078" fmla="*/ 5643531 w 12192000"/>
              <a:gd name="connsiteY19078" fmla="*/ 307821 h 1436337"/>
              <a:gd name="connsiteX19079" fmla="*/ 5634385 w 12192000"/>
              <a:gd name="connsiteY19079" fmla="*/ 312006 h 1436337"/>
              <a:gd name="connsiteX19080" fmla="*/ 5627374 w 12192000"/>
              <a:gd name="connsiteY19080" fmla="*/ 305838 h 1436337"/>
              <a:gd name="connsiteX19081" fmla="*/ 5636520 w 12192000"/>
              <a:gd name="connsiteY19081" fmla="*/ 301653 h 1436337"/>
              <a:gd name="connsiteX19082" fmla="*/ 1925473 w 12192000"/>
              <a:gd name="connsiteY19082" fmla="*/ 301653 h 1436337"/>
              <a:gd name="connsiteX19083" fmla="*/ 1932787 w 12192000"/>
              <a:gd name="connsiteY19083" fmla="*/ 308261 h 1436337"/>
              <a:gd name="connsiteX19084" fmla="*/ 1922730 w 12192000"/>
              <a:gd name="connsiteY19084" fmla="*/ 312887 h 1436337"/>
              <a:gd name="connsiteX19085" fmla="*/ 1915415 w 12192000"/>
              <a:gd name="connsiteY19085" fmla="*/ 306279 h 1436337"/>
              <a:gd name="connsiteX19086" fmla="*/ 1925473 w 12192000"/>
              <a:gd name="connsiteY19086" fmla="*/ 301653 h 1436337"/>
              <a:gd name="connsiteX19087" fmla="*/ 10009145 w 12192000"/>
              <a:gd name="connsiteY19087" fmla="*/ 301432 h 1436337"/>
              <a:gd name="connsiteX19088" fmla="*/ 10015242 w 12192000"/>
              <a:gd name="connsiteY19088" fmla="*/ 306939 h 1436337"/>
              <a:gd name="connsiteX19089" fmla="*/ 10007012 w 12192000"/>
              <a:gd name="connsiteY19089" fmla="*/ 310684 h 1436337"/>
              <a:gd name="connsiteX19090" fmla="*/ 10000916 w 12192000"/>
              <a:gd name="connsiteY19090" fmla="*/ 305177 h 1436337"/>
              <a:gd name="connsiteX19091" fmla="*/ 10009145 w 12192000"/>
              <a:gd name="connsiteY19091" fmla="*/ 301432 h 1436337"/>
              <a:gd name="connsiteX19092" fmla="*/ 9979580 w 12192000"/>
              <a:gd name="connsiteY19092" fmla="*/ 301212 h 1436337"/>
              <a:gd name="connsiteX19093" fmla="*/ 9986590 w 12192000"/>
              <a:gd name="connsiteY19093" fmla="*/ 307160 h 1436337"/>
              <a:gd name="connsiteX19094" fmla="*/ 9983503 w 12192000"/>
              <a:gd name="connsiteY19094" fmla="*/ 310492 h 1436337"/>
              <a:gd name="connsiteX19095" fmla="*/ 9982327 w 12192000"/>
              <a:gd name="connsiteY19095" fmla="*/ 310658 h 1436337"/>
              <a:gd name="connsiteX19096" fmla="*/ 9980494 w 12192000"/>
              <a:gd name="connsiteY19096" fmla="*/ 312612 h 1436337"/>
              <a:gd name="connsiteX19097" fmla="*/ 9980312 w 12192000"/>
              <a:gd name="connsiteY19097" fmla="*/ 312641 h 1436337"/>
              <a:gd name="connsiteX19098" fmla="*/ 9984723 w 12192000"/>
              <a:gd name="connsiteY19098" fmla="*/ 314402 h 1436337"/>
              <a:gd name="connsiteX19099" fmla="*/ 9986285 w 12192000"/>
              <a:gd name="connsiteY19099" fmla="*/ 318395 h 1436337"/>
              <a:gd name="connsiteX19100" fmla="*/ 9976836 w 12192000"/>
              <a:gd name="connsiteY19100" fmla="*/ 322801 h 1436337"/>
              <a:gd name="connsiteX19101" fmla="*/ 9971729 w 12192000"/>
              <a:gd name="connsiteY19101" fmla="*/ 320761 h 1436337"/>
              <a:gd name="connsiteX19102" fmla="*/ 9971350 w 12192000"/>
              <a:gd name="connsiteY19102" fmla="*/ 320818 h 1436337"/>
              <a:gd name="connsiteX19103" fmla="*/ 9964949 w 12192000"/>
              <a:gd name="connsiteY19103" fmla="*/ 315090 h 1436337"/>
              <a:gd name="connsiteX19104" fmla="*/ 9965287 w 12192000"/>
              <a:gd name="connsiteY19104" fmla="*/ 314710 h 1436337"/>
              <a:gd name="connsiteX19105" fmla="*/ 9963425 w 12192000"/>
              <a:gd name="connsiteY19105" fmla="*/ 313108 h 1436337"/>
              <a:gd name="connsiteX19106" fmla="*/ 9966435 w 12192000"/>
              <a:gd name="connsiteY19106" fmla="*/ 309969 h 1436337"/>
              <a:gd name="connsiteX19107" fmla="*/ 9968789 w 12192000"/>
              <a:gd name="connsiteY19107" fmla="*/ 309617 h 1436337"/>
              <a:gd name="connsiteX19108" fmla="*/ 9967997 w 12192000"/>
              <a:gd name="connsiteY19108" fmla="*/ 307600 h 1436337"/>
              <a:gd name="connsiteX19109" fmla="*/ 9971045 w 12192000"/>
              <a:gd name="connsiteY19109" fmla="*/ 304269 h 1436337"/>
              <a:gd name="connsiteX19110" fmla="*/ 9971519 w 12192000"/>
              <a:gd name="connsiteY19110" fmla="*/ 304199 h 1436337"/>
              <a:gd name="connsiteX19111" fmla="*/ 9973522 w 12192000"/>
              <a:gd name="connsiteY19111" fmla="*/ 301983 h 1436337"/>
              <a:gd name="connsiteX19112" fmla="*/ 9979580 w 12192000"/>
              <a:gd name="connsiteY19112" fmla="*/ 301212 h 1436337"/>
              <a:gd name="connsiteX19113" fmla="*/ 3212601 w 12192000"/>
              <a:gd name="connsiteY19113" fmla="*/ 301212 h 1436337"/>
              <a:gd name="connsiteX19114" fmla="*/ 3220219 w 12192000"/>
              <a:gd name="connsiteY19114" fmla="*/ 308041 h 1436337"/>
              <a:gd name="connsiteX19115" fmla="*/ 3210164 w 12192000"/>
              <a:gd name="connsiteY19115" fmla="*/ 312667 h 1436337"/>
              <a:gd name="connsiteX19116" fmla="*/ 3202543 w 12192000"/>
              <a:gd name="connsiteY19116" fmla="*/ 305838 h 1436337"/>
              <a:gd name="connsiteX19117" fmla="*/ 3212601 w 12192000"/>
              <a:gd name="connsiteY19117" fmla="*/ 301212 h 1436337"/>
              <a:gd name="connsiteX19118" fmla="*/ 1532189 w 12192000"/>
              <a:gd name="connsiteY19118" fmla="*/ 300992 h 1436337"/>
              <a:gd name="connsiteX19119" fmla="*/ 1538591 w 12192000"/>
              <a:gd name="connsiteY19119" fmla="*/ 306719 h 1436337"/>
              <a:gd name="connsiteX19120" fmla="*/ 1530058 w 12192000"/>
              <a:gd name="connsiteY19120" fmla="*/ 310685 h 1436337"/>
              <a:gd name="connsiteX19121" fmla="*/ 1523657 w 12192000"/>
              <a:gd name="connsiteY19121" fmla="*/ 304957 h 1436337"/>
              <a:gd name="connsiteX19122" fmla="*/ 1532189 w 12192000"/>
              <a:gd name="connsiteY19122" fmla="*/ 300992 h 1436337"/>
              <a:gd name="connsiteX19123" fmla="*/ 10398073 w 12192000"/>
              <a:gd name="connsiteY19123" fmla="*/ 300771 h 1436337"/>
              <a:gd name="connsiteX19124" fmla="*/ 10404778 w 12192000"/>
              <a:gd name="connsiteY19124" fmla="*/ 306499 h 1436337"/>
              <a:gd name="connsiteX19125" fmla="*/ 10395939 w 12192000"/>
              <a:gd name="connsiteY19125" fmla="*/ 310464 h 1436337"/>
              <a:gd name="connsiteX19126" fmla="*/ 10389234 w 12192000"/>
              <a:gd name="connsiteY19126" fmla="*/ 304736 h 1436337"/>
              <a:gd name="connsiteX19127" fmla="*/ 10398073 w 12192000"/>
              <a:gd name="connsiteY19127" fmla="*/ 300771 h 1436337"/>
              <a:gd name="connsiteX19128" fmla="*/ 8774698 w 12192000"/>
              <a:gd name="connsiteY19128" fmla="*/ 300771 h 1436337"/>
              <a:gd name="connsiteX19129" fmla="*/ 8777060 w 12192000"/>
              <a:gd name="connsiteY19129" fmla="*/ 301728 h 1436337"/>
              <a:gd name="connsiteX19130" fmla="*/ 8782014 w 12192000"/>
              <a:gd name="connsiteY19130" fmla="*/ 300992 h 1436337"/>
              <a:gd name="connsiteX19131" fmla="*/ 8788110 w 12192000"/>
              <a:gd name="connsiteY19131" fmla="*/ 306499 h 1436337"/>
              <a:gd name="connsiteX19132" fmla="*/ 8779880 w 12192000"/>
              <a:gd name="connsiteY19132" fmla="*/ 310244 h 1436337"/>
              <a:gd name="connsiteX19133" fmla="*/ 8778609 w 12192000"/>
              <a:gd name="connsiteY19133" fmla="*/ 309096 h 1436337"/>
              <a:gd name="connsiteX19134" fmla="*/ 8778089 w 12192000"/>
              <a:gd name="connsiteY19134" fmla="*/ 309638 h 1436337"/>
              <a:gd name="connsiteX19135" fmla="*/ 8772565 w 12192000"/>
              <a:gd name="connsiteY19135" fmla="*/ 310464 h 1436337"/>
              <a:gd name="connsiteX19136" fmla="*/ 8766164 w 12192000"/>
              <a:gd name="connsiteY19136" fmla="*/ 304736 h 1436337"/>
              <a:gd name="connsiteX19137" fmla="*/ 8774698 w 12192000"/>
              <a:gd name="connsiteY19137" fmla="*/ 300771 h 1436337"/>
              <a:gd name="connsiteX19138" fmla="*/ 8450999 w 12192000"/>
              <a:gd name="connsiteY19138" fmla="*/ 299890 h 1436337"/>
              <a:gd name="connsiteX19139" fmla="*/ 8458619 w 12192000"/>
              <a:gd name="connsiteY19139" fmla="*/ 306499 h 1436337"/>
              <a:gd name="connsiteX19140" fmla="*/ 8448561 w 12192000"/>
              <a:gd name="connsiteY19140" fmla="*/ 311125 h 1436337"/>
              <a:gd name="connsiteX19141" fmla="*/ 8440940 w 12192000"/>
              <a:gd name="connsiteY19141" fmla="*/ 304516 h 1436337"/>
              <a:gd name="connsiteX19142" fmla="*/ 8450999 w 12192000"/>
              <a:gd name="connsiteY19142" fmla="*/ 299890 h 1436337"/>
              <a:gd name="connsiteX19143" fmla="*/ 9775057 w 12192000"/>
              <a:gd name="connsiteY19143" fmla="*/ 299890 h 1436337"/>
              <a:gd name="connsiteX19144" fmla="*/ 9782069 w 12192000"/>
              <a:gd name="connsiteY19144" fmla="*/ 306279 h 1436337"/>
              <a:gd name="connsiteX19145" fmla="*/ 9772620 w 12192000"/>
              <a:gd name="connsiteY19145" fmla="*/ 310684 h 1436337"/>
              <a:gd name="connsiteX19146" fmla="*/ 9765608 w 12192000"/>
              <a:gd name="connsiteY19146" fmla="*/ 304296 h 1436337"/>
              <a:gd name="connsiteX19147" fmla="*/ 9775057 w 12192000"/>
              <a:gd name="connsiteY19147" fmla="*/ 299890 h 1436337"/>
              <a:gd name="connsiteX19148" fmla="*/ 6912665 w 12192000"/>
              <a:gd name="connsiteY19148" fmla="*/ 299449 h 1436337"/>
              <a:gd name="connsiteX19149" fmla="*/ 6919371 w 12192000"/>
              <a:gd name="connsiteY19149" fmla="*/ 305397 h 1436337"/>
              <a:gd name="connsiteX19150" fmla="*/ 6910227 w 12192000"/>
              <a:gd name="connsiteY19150" fmla="*/ 309583 h 1436337"/>
              <a:gd name="connsiteX19151" fmla="*/ 6903521 w 12192000"/>
              <a:gd name="connsiteY19151" fmla="*/ 303635 h 1436337"/>
              <a:gd name="connsiteX19152" fmla="*/ 6912665 w 12192000"/>
              <a:gd name="connsiteY19152" fmla="*/ 299449 h 1436337"/>
              <a:gd name="connsiteX19153" fmla="*/ 4928359 w 12192000"/>
              <a:gd name="connsiteY19153" fmla="*/ 299229 h 1436337"/>
              <a:gd name="connsiteX19154" fmla="*/ 4935371 w 12192000"/>
              <a:gd name="connsiteY19154" fmla="*/ 305397 h 1436337"/>
              <a:gd name="connsiteX19155" fmla="*/ 4926229 w 12192000"/>
              <a:gd name="connsiteY19155" fmla="*/ 309583 h 1436337"/>
              <a:gd name="connsiteX19156" fmla="*/ 4919217 w 12192000"/>
              <a:gd name="connsiteY19156" fmla="*/ 303415 h 1436337"/>
              <a:gd name="connsiteX19157" fmla="*/ 4928359 w 12192000"/>
              <a:gd name="connsiteY19157" fmla="*/ 299229 h 1436337"/>
              <a:gd name="connsiteX19158" fmla="*/ 10195075 w 12192000"/>
              <a:gd name="connsiteY19158" fmla="*/ 299009 h 1436337"/>
              <a:gd name="connsiteX19159" fmla="*/ 10201474 w 12192000"/>
              <a:gd name="connsiteY19159" fmla="*/ 304516 h 1436337"/>
              <a:gd name="connsiteX19160" fmla="*/ 10192941 w 12192000"/>
              <a:gd name="connsiteY19160" fmla="*/ 308482 h 1436337"/>
              <a:gd name="connsiteX19161" fmla="*/ 10186540 w 12192000"/>
              <a:gd name="connsiteY19161" fmla="*/ 302974 h 1436337"/>
              <a:gd name="connsiteX19162" fmla="*/ 10195075 w 12192000"/>
              <a:gd name="connsiteY19162" fmla="*/ 299009 h 1436337"/>
              <a:gd name="connsiteX19163" fmla="*/ 6752644 w 12192000"/>
              <a:gd name="connsiteY19163" fmla="*/ 299009 h 1436337"/>
              <a:gd name="connsiteX19164" fmla="*/ 6759654 w 12192000"/>
              <a:gd name="connsiteY19164" fmla="*/ 304957 h 1436337"/>
              <a:gd name="connsiteX19165" fmla="*/ 6750510 w 12192000"/>
              <a:gd name="connsiteY19165" fmla="*/ 309143 h 1436337"/>
              <a:gd name="connsiteX19166" fmla="*/ 6743499 w 12192000"/>
              <a:gd name="connsiteY19166" fmla="*/ 303195 h 1436337"/>
              <a:gd name="connsiteX19167" fmla="*/ 6752644 w 12192000"/>
              <a:gd name="connsiteY19167" fmla="*/ 299009 h 1436337"/>
              <a:gd name="connsiteX19168" fmla="*/ 9437033 w 12192000"/>
              <a:gd name="connsiteY19168" fmla="*/ 298789 h 1436337"/>
              <a:gd name="connsiteX19169" fmla="*/ 9444957 w 12192000"/>
              <a:gd name="connsiteY19169" fmla="*/ 305838 h 1436337"/>
              <a:gd name="connsiteX19170" fmla="*/ 9434289 w 12192000"/>
              <a:gd name="connsiteY19170" fmla="*/ 310684 h 1436337"/>
              <a:gd name="connsiteX19171" fmla="*/ 9426365 w 12192000"/>
              <a:gd name="connsiteY19171" fmla="*/ 303635 h 1436337"/>
              <a:gd name="connsiteX19172" fmla="*/ 9437033 w 12192000"/>
              <a:gd name="connsiteY19172" fmla="*/ 298789 h 1436337"/>
              <a:gd name="connsiteX19173" fmla="*/ 6139078 w 12192000"/>
              <a:gd name="connsiteY19173" fmla="*/ 298789 h 1436337"/>
              <a:gd name="connsiteX19174" fmla="*/ 6145784 w 12192000"/>
              <a:gd name="connsiteY19174" fmla="*/ 304736 h 1436337"/>
              <a:gd name="connsiteX19175" fmla="*/ 6136944 w 12192000"/>
              <a:gd name="connsiteY19175" fmla="*/ 308922 h 1436337"/>
              <a:gd name="connsiteX19176" fmla="*/ 6130238 w 12192000"/>
              <a:gd name="connsiteY19176" fmla="*/ 302974 h 1436337"/>
              <a:gd name="connsiteX19177" fmla="*/ 6139078 w 12192000"/>
              <a:gd name="connsiteY19177" fmla="*/ 298789 h 1436337"/>
              <a:gd name="connsiteX19178" fmla="*/ 10859846 w 12192000"/>
              <a:gd name="connsiteY19178" fmla="*/ 297687 h 1436337"/>
              <a:gd name="connsiteX19179" fmla="*/ 10866554 w 12192000"/>
              <a:gd name="connsiteY19179" fmla="*/ 303415 h 1436337"/>
              <a:gd name="connsiteX19180" fmla="*/ 10865178 w 12192000"/>
              <a:gd name="connsiteY19180" fmla="*/ 304868 h 1436337"/>
              <a:gd name="connsiteX19181" fmla="*/ 10866247 w 12192000"/>
              <a:gd name="connsiteY19181" fmla="*/ 307600 h 1436337"/>
              <a:gd name="connsiteX19182" fmla="*/ 10857105 w 12192000"/>
              <a:gd name="connsiteY19182" fmla="*/ 311786 h 1436337"/>
              <a:gd name="connsiteX19183" fmla="*/ 10850093 w 12192000"/>
              <a:gd name="connsiteY19183" fmla="*/ 305618 h 1436337"/>
              <a:gd name="connsiteX19184" fmla="*/ 10851878 w 12192000"/>
              <a:gd name="connsiteY19184" fmla="*/ 303760 h 1436337"/>
              <a:gd name="connsiteX19185" fmla="*/ 10851007 w 12192000"/>
              <a:gd name="connsiteY19185" fmla="*/ 301653 h 1436337"/>
              <a:gd name="connsiteX19186" fmla="*/ 10859846 w 12192000"/>
              <a:gd name="connsiteY19186" fmla="*/ 297687 h 1436337"/>
              <a:gd name="connsiteX19187" fmla="*/ 6360364 w 12192000"/>
              <a:gd name="connsiteY19187" fmla="*/ 297687 h 1436337"/>
              <a:gd name="connsiteX19188" fmla="*/ 6367069 w 12192000"/>
              <a:gd name="connsiteY19188" fmla="*/ 303635 h 1436337"/>
              <a:gd name="connsiteX19189" fmla="*/ 6357925 w 12192000"/>
              <a:gd name="connsiteY19189" fmla="*/ 307821 h 1436337"/>
              <a:gd name="connsiteX19190" fmla="*/ 6351220 w 12192000"/>
              <a:gd name="connsiteY19190" fmla="*/ 301873 h 1436337"/>
              <a:gd name="connsiteX19191" fmla="*/ 6360364 w 12192000"/>
              <a:gd name="connsiteY19191" fmla="*/ 297687 h 1436337"/>
              <a:gd name="connsiteX19192" fmla="*/ 5007316 w 12192000"/>
              <a:gd name="connsiteY19192" fmla="*/ 297687 h 1436337"/>
              <a:gd name="connsiteX19193" fmla="*/ 5014329 w 12192000"/>
              <a:gd name="connsiteY19193" fmla="*/ 303856 h 1436337"/>
              <a:gd name="connsiteX19194" fmla="*/ 5005184 w 12192000"/>
              <a:gd name="connsiteY19194" fmla="*/ 308041 h 1436337"/>
              <a:gd name="connsiteX19195" fmla="*/ 4998171 w 12192000"/>
              <a:gd name="connsiteY19195" fmla="*/ 301873 h 1436337"/>
              <a:gd name="connsiteX19196" fmla="*/ 5007316 w 12192000"/>
              <a:gd name="connsiteY19196" fmla="*/ 297687 h 1436337"/>
              <a:gd name="connsiteX19197" fmla="*/ 3498881 w 12192000"/>
              <a:gd name="connsiteY19197" fmla="*/ 297687 h 1436337"/>
              <a:gd name="connsiteX19198" fmla="*/ 3505902 w 12192000"/>
              <a:gd name="connsiteY19198" fmla="*/ 303856 h 1436337"/>
              <a:gd name="connsiteX19199" fmla="*/ 3496446 w 12192000"/>
              <a:gd name="connsiteY19199" fmla="*/ 308261 h 1436337"/>
              <a:gd name="connsiteX19200" fmla="*/ 3489438 w 12192000"/>
              <a:gd name="connsiteY19200" fmla="*/ 302093 h 1436337"/>
              <a:gd name="connsiteX19201" fmla="*/ 3498881 w 12192000"/>
              <a:gd name="connsiteY19201" fmla="*/ 297687 h 1436337"/>
              <a:gd name="connsiteX19202" fmla="*/ 10354181 w 12192000"/>
              <a:gd name="connsiteY19202" fmla="*/ 297467 h 1436337"/>
              <a:gd name="connsiteX19203" fmla="*/ 10360582 w 12192000"/>
              <a:gd name="connsiteY19203" fmla="*/ 303194 h 1436337"/>
              <a:gd name="connsiteX19204" fmla="*/ 10352047 w 12192000"/>
              <a:gd name="connsiteY19204" fmla="*/ 307160 h 1436337"/>
              <a:gd name="connsiteX19205" fmla="*/ 10345647 w 12192000"/>
              <a:gd name="connsiteY19205" fmla="*/ 301432 h 1436337"/>
              <a:gd name="connsiteX19206" fmla="*/ 10354181 w 12192000"/>
              <a:gd name="connsiteY19206" fmla="*/ 297467 h 1436337"/>
              <a:gd name="connsiteX19207" fmla="*/ 7523792 w 12192000"/>
              <a:gd name="connsiteY19207" fmla="*/ 297467 h 1436337"/>
              <a:gd name="connsiteX19208" fmla="*/ 7530498 w 12192000"/>
              <a:gd name="connsiteY19208" fmla="*/ 303194 h 1436337"/>
              <a:gd name="connsiteX19209" fmla="*/ 7521658 w 12192000"/>
              <a:gd name="connsiteY19209" fmla="*/ 307160 h 1436337"/>
              <a:gd name="connsiteX19210" fmla="*/ 7514953 w 12192000"/>
              <a:gd name="connsiteY19210" fmla="*/ 301432 h 1436337"/>
              <a:gd name="connsiteX19211" fmla="*/ 7523792 w 12192000"/>
              <a:gd name="connsiteY19211" fmla="*/ 297467 h 1436337"/>
              <a:gd name="connsiteX19212" fmla="*/ 2749251 w 12192000"/>
              <a:gd name="connsiteY19212" fmla="*/ 297467 h 1436337"/>
              <a:gd name="connsiteX19213" fmla="*/ 2757176 w 12192000"/>
              <a:gd name="connsiteY19213" fmla="*/ 304516 h 1436337"/>
              <a:gd name="connsiteX19214" fmla="*/ 2746511 w 12192000"/>
              <a:gd name="connsiteY19214" fmla="*/ 309363 h 1436337"/>
              <a:gd name="connsiteX19215" fmla="*/ 2738583 w 12192000"/>
              <a:gd name="connsiteY19215" fmla="*/ 302313 h 1436337"/>
              <a:gd name="connsiteX19216" fmla="*/ 2749251 w 12192000"/>
              <a:gd name="connsiteY19216" fmla="*/ 297467 h 1436337"/>
              <a:gd name="connsiteX19217" fmla="*/ 10082602 w 12192000"/>
              <a:gd name="connsiteY19217" fmla="*/ 297246 h 1436337"/>
              <a:gd name="connsiteX19218" fmla="*/ 10089004 w 12192000"/>
              <a:gd name="connsiteY19218" fmla="*/ 302754 h 1436337"/>
              <a:gd name="connsiteX19219" fmla="*/ 10080775 w 12192000"/>
              <a:gd name="connsiteY19219" fmla="*/ 306499 h 1436337"/>
              <a:gd name="connsiteX19220" fmla="*/ 10074374 w 12192000"/>
              <a:gd name="connsiteY19220" fmla="*/ 300992 h 1436337"/>
              <a:gd name="connsiteX19221" fmla="*/ 10082602 w 12192000"/>
              <a:gd name="connsiteY19221" fmla="*/ 297246 h 1436337"/>
              <a:gd name="connsiteX19222" fmla="*/ 3551063 w 12192000"/>
              <a:gd name="connsiteY19222" fmla="*/ 297246 h 1436337"/>
              <a:gd name="connsiteX19223" fmla="*/ 3558075 w 12192000"/>
              <a:gd name="connsiteY19223" fmla="*/ 303415 h 1436337"/>
              <a:gd name="connsiteX19224" fmla="*/ 3548916 w 12192000"/>
              <a:gd name="connsiteY19224" fmla="*/ 307600 h 1436337"/>
              <a:gd name="connsiteX19225" fmla="*/ 3541914 w 12192000"/>
              <a:gd name="connsiteY19225" fmla="*/ 301432 h 1436337"/>
              <a:gd name="connsiteX19226" fmla="*/ 3551063 w 12192000"/>
              <a:gd name="connsiteY19226" fmla="*/ 297246 h 1436337"/>
              <a:gd name="connsiteX19227" fmla="*/ 1452908 w 12192000"/>
              <a:gd name="connsiteY19227" fmla="*/ 297246 h 1436337"/>
              <a:gd name="connsiteX19228" fmla="*/ 1459614 w 12192000"/>
              <a:gd name="connsiteY19228" fmla="*/ 303194 h 1436337"/>
              <a:gd name="connsiteX19229" fmla="*/ 1450775 w 12192000"/>
              <a:gd name="connsiteY19229" fmla="*/ 307380 h 1436337"/>
              <a:gd name="connsiteX19230" fmla="*/ 1444069 w 12192000"/>
              <a:gd name="connsiteY19230" fmla="*/ 301432 h 1436337"/>
              <a:gd name="connsiteX19231" fmla="*/ 1452908 w 12192000"/>
              <a:gd name="connsiteY19231" fmla="*/ 297246 h 1436337"/>
              <a:gd name="connsiteX19232" fmla="*/ 7962443 w 12192000"/>
              <a:gd name="connsiteY19232" fmla="*/ 296992 h 1436337"/>
              <a:gd name="connsiteX19233" fmla="*/ 7969413 w 12192000"/>
              <a:gd name="connsiteY19233" fmla="*/ 303152 h 1436337"/>
              <a:gd name="connsiteX19234" fmla="*/ 7960132 w 12192000"/>
              <a:gd name="connsiteY19234" fmla="*/ 307432 h 1436337"/>
              <a:gd name="connsiteX19235" fmla="*/ 7953161 w 12192000"/>
              <a:gd name="connsiteY19235" fmla="*/ 301273 h 1436337"/>
              <a:gd name="connsiteX19236" fmla="*/ 7962443 w 12192000"/>
              <a:gd name="connsiteY19236" fmla="*/ 296992 h 1436337"/>
              <a:gd name="connsiteX19237" fmla="*/ 9654966 w 12192000"/>
              <a:gd name="connsiteY19237" fmla="*/ 296586 h 1436337"/>
              <a:gd name="connsiteX19238" fmla="*/ 9661976 w 12192000"/>
              <a:gd name="connsiteY19238" fmla="*/ 302754 h 1436337"/>
              <a:gd name="connsiteX19239" fmla="*/ 9652528 w 12192000"/>
              <a:gd name="connsiteY19239" fmla="*/ 307160 h 1436337"/>
              <a:gd name="connsiteX19240" fmla="*/ 9645517 w 12192000"/>
              <a:gd name="connsiteY19240" fmla="*/ 300992 h 1436337"/>
              <a:gd name="connsiteX19241" fmla="*/ 9654966 w 12192000"/>
              <a:gd name="connsiteY19241" fmla="*/ 296586 h 1436337"/>
              <a:gd name="connsiteX19242" fmla="*/ 5736534 w 12192000"/>
              <a:gd name="connsiteY19242" fmla="*/ 296586 h 1436337"/>
              <a:gd name="connsiteX19243" fmla="*/ 5743241 w 12192000"/>
              <a:gd name="connsiteY19243" fmla="*/ 302533 h 1436337"/>
              <a:gd name="connsiteX19244" fmla="*/ 5734097 w 12192000"/>
              <a:gd name="connsiteY19244" fmla="*/ 306719 h 1436337"/>
              <a:gd name="connsiteX19245" fmla="*/ 5727390 w 12192000"/>
              <a:gd name="connsiteY19245" fmla="*/ 300771 h 1436337"/>
              <a:gd name="connsiteX19246" fmla="*/ 5736534 w 12192000"/>
              <a:gd name="connsiteY19246" fmla="*/ 296586 h 1436337"/>
              <a:gd name="connsiteX19247" fmla="*/ 8753667 w 12192000"/>
              <a:gd name="connsiteY19247" fmla="*/ 296366 h 1436337"/>
              <a:gd name="connsiteX19248" fmla="*/ 8760068 w 12192000"/>
              <a:gd name="connsiteY19248" fmla="*/ 302093 h 1436337"/>
              <a:gd name="connsiteX19249" fmla="*/ 8751533 w 12192000"/>
              <a:gd name="connsiteY19249" fmla="*/ 306058 h 1436337"/>
              <a:gd name="connsiteX19250" fmla="*/ 8745133 w 12192000"/>
              <a:gd name="connsiteY19250" fmla="*/ 300331 h 1436337"/>
              <a:gd name="connsiteX19251" fmla="*/ 8753667 w 12192000"/>
              <a:gd name="connsiteY19251" fmla="*/ 296366 h 1436337"/>
              <a:gd name="connsiteX19252" fmla="*/ 7294277 w 12192000"/>
              <a:gd name="connsiteY19252" fmla="*/ 295925 h 1436337"/>
              <a:gd name="connsiteX19253" fmla="*/ 7300677 w 12192000"/>
              <a:gd name="connsiteY19253" fmla="*/ 301653 h 1436337"/>
              <a:gd name="connsiteX19254" fmla="*/ 7292142 w 12192000"/>
              <a:gd name="connsiteY19254" fmla="*/ 305618 h 1436337"/>
              <a:gd name="connsiteX19255" fmla="*/ 7285742 w 12192000"/>
              <a:gd name="connsiteY19255" fmla="*/ 299890 h 1436337"/>
              <a:gd name="connsiteX19256" fmla="*/ 7294277 w 12192000"/>
              <a:gd name="connsiteY19256" fmla="*/ 295925 h 1436337"/>
              <a:gd name="connsiteX19257" fmla="*/ 4850623 w 12192000"/>
              <a:gd name="connsiteY19257" fmla="*/ 295925 h 1436337"/>
              <a:gd name="connsiteX19258" fmla="*/ 4857632 w 12192000"/>
              <a:gd name="connsiteY19258" fmla="*/ 302093 h 1436337"/>
              <a:gd name="connsiteX19259" fmla="*/ 4848493 w 12192000"/>
              <a:gd name="connsiteY19259" fmla="*/ 306279 h 1436337"/>
              <a:gd name="connsiteX19260" fmla="*/ 4841479 w 12192000"/>
              <a:gd name="connsiteY19260" fmla="*/ 300110 h 1436337"/>
              <a:gd name="connsiteX19261" fmla="*/ 4850623 w 12192000"/>
              <a:gd name="connsiteY19261" fmla="*/ 295925 h 1436337"/>
              <a:gd name="connsiteX19262" fmla="*/ 4220353 w 12192000"/>
              <a:gd name="connsiteY19262" fmla="*/ 295744 h 1436337"/>
              <a:gd name="connsiteX19263" fmla="*/ 4227316 w 12192000"/>
              <a:gd name="connsiteY19263" fmla="*/ 301905 h 1436337"/>
              <a:gd name="connsiteX19264" fmla="*/ 4218041 w 12192000"/>
              <a:gd name="connsiteY19264" fmla="*/ 306185 h 1436337"/>
              <a:gd name="connsiteX19265" fmla="*/ 4211065 w 12192000"/>
              <a:gd name="connsiteY19265" fmla="*/ 300024 h 1436337"/>
              <a:gd name="connsiteX19266" fmla="*/ 4220353 w 12192000"/>
              <a:gd name="connsiteY19266" fmla="*/ 295744 h 1436337"/>
              <a:gd name="connsiteX19267" fmla="*/ 4077269 w 12192000"/>
              <a:gd name="connsiteY19267" fmla="*/ 295704 h 1436337"/>
              <a:gd name="connsiteX19268" fmla="*/ 4083976 w 12192000"/>
              <a:gd name="connsiteY19268" fmla="*/ 301652 h 1436337"/>
              <a:gd name="connsiteX19269" fmla="*/ 4075136 w 12192000"/>
              <a:gd name="connsiteY19269" fmla="*/ 305838 h 1436337"/>
              <a:gd name="connsiteX19270" fmla="*/ 4068433 w 12192000"/>
              <a:gd name="connsiteY19270" fmla="*/ 299890 h 1436337"/>
              <a:gd name="connsiteX19271" fmla="*/ 4077269 w 12192000"/>
              <a:gd name="connsiteY19271" fmla="*/ 295704 h 1436337"/>
              <a:gd name="connsiteX19272" fmla="*/ 3445529 w 12192000"/>
              <a:gd name="connsiteY19272" fmla="*/ 295704 h 1436337"/>
              <a:gd name="connsiteX19273" fmla="*/ 3452844 w 12192000"/>
              <a:gd name="connsiteY19273" fmla="*/ 302093 h 1436337"/>
              <a:gd name="connsiteX19274" fmla="*/ 3443398 w 12192000"/>
              <a:gd name="connsiteY19274" fmla="*/ 306499 h 1436337"/>
              <a:gd name="connsiteX19275" fmla="*/ 3436080 w 12192000"/>
              <a:gd name="connsiteY19275" fmla="*/ 300110 h 1436337"/>
              <a:gd name="connsiteX19276" fmla="*/ 3445529 w 12192000"/>
              <a:gd name="connsiteY19276" fmla="*/ 295704 h 1436337"/>
              <a:gd name="connsiteX19277" fmla="*/ 10835169 w 12192000"/>
              <a:gd name="connsiteY19277" fmla="*/ 294978 h 1436337"/>
              <a:gd name="connsiteX19278" fmla="*/ 10841886 w 12192000"/>
              <a:gd name="connsiteY19278" fmla="*/ 300887 h 1436337"/>
              <a:gd name="connsiteX19279" fmla="*/ 10838810 w 12192000"/>
              <a:gd name="connsiteY19279" fmla="*/ 304159 h 1436337"/>
              <a:gd name="connsiteX19280" fmla="*/ 10834195 w 12192000"/>
              <a:gd name="connsiteY19280" fmla="*/ 304809 h 1436337"/>
              <a:gd name="connsiteX19281" fmla="*/ 10837253 w 12192000"/>
              <a:gd name="connsiteY19281" fmla="*/ 306031 h 1436337"/>
              <a:gd name="connsiteX19282" fmla="*/ 10838816 w 12192000"/>
              <a:gd name="connsiteY19282" fmla="*/ 310023 h 1436337"/>
              <a:gd name="connsiteX19283" fmla="*/ 10829672 w 12192000"/>
              <a:gd name="connsiteY19283" fmla="*/ 314209 h 1436337"/>
              <a:gd name="connsiteX19284" fmla="*/ 10822661 w 12192000"/>
              <a:gd name="connsiteY19284" fmla="*/ 308041 h 1436337"/>
              <a:gd name="connsiteX19285" fmla="*/ 10825747 w 12192000"/>
              <a:gd name="connsiteY19285" fmla="*/ 304709 h 1436337"/>
              <a:gd name="connsiteX19286" fmla="*/ 10830585 w 12192000"/>
              <a:gd name="connsiteY19286" fmla="*/ 304027 h 1436337"/>
              <a:gd name="connsiteX19287" fmla="*/ 10827744 w 12192000"/>
              <a:gd name="connsiteY19287" fmla="*/ 302879 h 1436337"/>
              <a:gd name="connsiteX19288" fmla="*/ 10826236 w 12192000"/>
              <a:gd name="connsiteY19288" fmla="*/ 299075 h 1436337"/>
              <a:gd name="connsiteX19289" fmla="*/ 10835169 w 12192000"/>
              <a:gd name="connsiteY19289" fmla="*/ 294978 h 1436337"/>
              <a:gd name="connsiteX19290" fmla="*/ 4658838 w 12192000"/>
              <a:gd name="connsiteY19290" fmla="*/ 294603 h 1436337"/>
              <a:gd name="connsiteX19291" fmla="*/ 4665850 w 12192000"/>
              <a:gd name="connsiteY19291" fmla="*/ 300771 h 1436337"/>
              <a:gd name="connsiteX19292" fmla="*/ 4656398 w 12192000"/>
              <a:gd name="connsiteY19292" fmla="*/ 304957 h 1436337"/>
              <a:gd name="connsiteX19293" fmla="*/ 4649390 w 12192000"/>
              <a:gd name="connsiteY19293" fmla="*/ 298789 h 1436337"/>
              <a:gd name="connsiteX19294" fmla="*/ 4658838 w 12192000"/>
              <a:gd name="connsiteY19294" fmla="*/ 294603 h 1436337"/>
              <a:gd name="connsiteX19295" fmla="*/ 2346602 w 12192000"/>
              <a:gd name="connsiteY19295" fmla="*/ 294602 h 1436337"/>
              <a:gd name="connsiteX19296" fmla="*/ 2354077 w 12192000"/>
              <a:gd name="connsiteY19296" fmla="*/ 301267 h 1436337"/>
              <a:gd name="connsiteX19297" fmla="*/ 2344097 w 12192000"/>
              <a:gd name="connsiteY19297" fmla="*/ 305913 h 1436337"/>
              <a:gd name="connsiteX19298" fmla="*/ 2336622 w 12192000"/>
              <a:gd name="connsiteY19298" fmla="*/ 299248 h 1436337"/>
              <a:gd name="connsiteX19299" fmla="*/ 2346602 w 12192000"/>
              <a:gd name="connsiteY19299" fmla="*/ 294602 h 1436337"/>
              <a:gd name="connsiteX19300" fmla="*/ 1314580 w 12192000"/>
              <a:gd name="connsiteY19300" fmla="*/ 294383 h 1436337"/>
              <a:gd name="connsiteX19301" fmla="*/ 1320981 w 12192000"/>
              <a:gd name="connsiteY19301" fmla="*/ 300110 h 1436337"/>
              <a:gd name="connsiteX19302" fmla="*/ 1312447 w 12192000"/>
              <a:gd name="connsiteY19302" fmla="*/ 304076 h 1436337"/>
              <a:gd name="connsiteX19303" fmla="*/ 1306046 w 12192000"/>
              <a:gd name="connsiteY19303" fmla="*/ 298348 h 1436337"/>
              <a:gd name="connsiteX19304" fmla="*/ 1314580 w 12192000"/>
              <a:gd name="connsiteY19304" fmla="*/ 294383 h 1436337"/>
              <a:gd name="connsiteX19305" fmla="*/ 10886060 w 12192000"/>
              <a:gd name="connsiteY19305" fmla="*/ 293942 h 1436337"/>
              <a:gd name="connsiteX19306" fmla="*/ 10892461 w 12192000"/>
              <a:gd name="connsiteY19306" fmla="*/ 299669 h 1436337"/>
              <a:gd name="connsiteX19307" fmla="*/ 10883926 w 12192000"/>
              <a:gd name="connsiteY19307" fmla="*/ 303635 h 1436337"/>
              <a:gd name="connsiteX19308" fmla="*/ 10877526 w 12192000"/>
              <a:gd name="connsiteY19308" fmla="*/ 297907 h 1436337"/>
              <a:gd name="connsiteX19309" fmla="*/ 10886060 w 12192000"/>
              <a:gd name="connsiteY19309" fmla="*/ 293942 h 1436337"/>
              <a:gd name="connsiteX19310" fmla="*/ 10570895 w 12192000"/>
              <a:gd name="connsiteY19310" fmla="*/ 293942 h 1436337"/>
              <a:gd name="connsiteX19311" fmla="*/ 10577600 w 12192000"/>
              <a:gd name="connsiteY19311" fmla="*/ 299890 h 1436337"/>
              <a:gd name="connsiteX19312" fmla="*/ 10568457 w 12192000"/>
              <a:gd name="connsiteY19312" fmla="*/ 304076 h 1436337"/>
              <a:gd name="connsiteX19313" fmla="*/ 10561751 w 12192000"/>
              <a:gd name="connsiteY19313" fmla="*/ 298128 h 1436337"/>
              <a:gd name="connsiteX19314" fmla="*/ 10570895 w 12192000"/>
              <a:gd name="connsiteY19314" fmla="*/ 293942 h 1436337"/>
              <a:gd name="connsiteX19315" fmla="*/ 3275096 w 12192000"/>
              <a:gd name="connsiteY19315" fmla="*/ 293942 h 1436337"/>
              <a:gd name="connsiteX19316" fmla="*/ 3282719 w 12192000"/>
              <a:gd name="connsiteY19316" fmla="*/ 300551 h 1436337"/>
              <a:gd name="connsiteX19317" fmla="*/ 3272661 w 12192000"/>
              <a:gd name="connsiteY19317" fmla="*/ 305177 h 1436337"/>
              <a:gd name="connsiteX19318" fmla="*/ 3265038 w 12192000"/>
              <a:gd name="connsiteY19318" fmla="*/ 298568 h 1436337"/>
              <a:gd name="connsiteX19319" fmla="*/ 3275096 w 12192000"/>
              <a:gd name="connsiteY19319" fmla="*/ 293942 h 1436337"/>
              <a:gd name="connsiteX19320" fmla="*/ 1102585 w 12192000"/>
              <a:gd name="connsiteY19320" fmla="*/ 293942 h 1436337"/>
              <a:gd name="connsiteX19321" fmla="*/ 1109900 w 12192000"/>
              <a:gd name="connsiteY19321" fmla="*/ 300331 h 1436337"/>
              <a:gd name="connsiteX19322" fmla="*/ 1100146 w 12192000"/>
              <a:gd name="connsiteY19322" fmla="*/ 304736 h 1436337"/>
              <a:gd name="connsiteX19323" fmla="*/ 1098790 w 12192000"/>
              <a:gd name="connsiteY19323" fmla="*/ 304183 h 1436337"/>
              <a:gd name="connsiteX19324" fmla="*/ 1096733 w 12192000"/>
              <a:gd name="connsiteY19324" fmla="*/ 306388 h 1436337"/>
              <a:gd name="connsiteX19325" fmla="*/ 1090371 w 12192000"/>
              <a:gd name="connsiteY19325" fmla="*/ 307380 h 1436337"/>
              <a:gd name="connsiteX19326" fmla="*/ 1083055 w 12192000"/>
              <a:gd name="connsiteY19326" fmla="*/ 300771 h 1436337"/>
              <a:gd name="connsiteX19327" fmla="*/ 1092808 w 12192000"/>
              <a:gd name="connsiteY19327" fmla="*/ 296145 h 1436337"/>
              <a:gd name="connsiteX19328" fmla="*/ 1094370 w 12192000"/>
              <a:gd name="connsiteY19328" fmla="*/ 296787 h 1436337"/>
              <a:gd name="connsiteX19329" fmla="*/ 1096222 w 12192000"/>
              <a:gd name="connsiteY19329" fmla="*/ 294906 h 1436337"/>
              <a:gd name="connsiteX19330" fmla="*/ 1102585 w 12192000"/>
              <a:gd name="connsiteY19330" fmla="*/ 293942 h 1436337"/>
              <a:gd name="connsiteX19331" fmla="*/ 5832143 w 12192000"/>
              <a:gd name="connsiteY19331" fmla="*/ 293502 h 1436337"/>
              <a:gd name="connsiteX19332" fmla="*/ 5838848 w 12192000"/>
              <a:gd name="connsiteY19332" fmla="*/ 299449 h 1436337"/>
              <a:gd name="connsiteX19333" fmla="*/ 5830009 w 12192000"/>
              <a:gd name="connsiteY19333" fmla="*/ 303635 h 1436337"/>
              <a:gd name="connsiteX19334" fmla="*/ 5823303 w 12192000"/>
              <a:gd name="connsiteY19334" fmla="*/ 297687 h 1436337"/>
              <a:gd name="connsiteX19335" fmla="*/ 5832143 w 12192000"/>
              <a:gd name="connsiteY19335" fmla="*/ 293502 h 1436337"/>
              <a:gd name="connsiteX19336" fmla="*/ 9452882 w 12192000"/>
              <a:gd name="connsiteY19336" fmla="*/ 293061 h 1436337"/>
              <a:gd name="connsiteX19337" fmla="*/ 9460502 w 12192000"/>
              <a:gd name="connsiteY19337" fmla="*/ 299890 h 1436337"/>
              <a:gd name="connsiteX19338" fmla="*/ 9450138 w 12192000"/>
              <a:gd name="connsiteY19338" fmla="*/ 304516 h 1436337"/>
              <a:gd name="connsiteX19339" fmla="*/ 9442518 w 12192000"/>
              <a:gd name="connsiteY19339" fmla="*/ 297687 h 1436337"/>
              <a:gd name="connsiteX19340" fmla="*/ 9452882 w 12192000"/>
              <a:gd name="connsiteY19340" fmla="*/ 293061 h 1436337"/>
              <a:gd name="connsiteX19341" fmla="*/ 3390954 w 12192000"/>
              <a:gd name="connsiteY19341" fmla="*/ 293061 h 1436337"/>
              <a:gd name="connsiteX19342" fmla="*/ 3398266 w 12192000"/>
              <a:gd name="connsiteY19342" fmla="*/ 299449 h 1436337"/>
              <a:gd name="connsiteX19343" fmla="*/ 3388514 w 12192000"/>
              <a:gd name="connsiteY19343" fmla="*/ 303856 h 1436337"/>
              <a:gd name="connsiteX19344" fmla="*/ 3381200 w 12192000"/>
              <a:gd name="connsiteY19344" fmla="*/ 297467 h 1436337"/>
              <a:gd name="connsiteX19345" fmla="*/ 3390954 w 12192000"/>
              <a:gd name="connsiteY19345" fmla="*/ 293061 h 1436337"/>
              <a:gd name="connsiteX19346" fmla="*/ 9375462 w 12192000"/>
              <a:gd name="connsiteY19346" fmla="*/ 292841 h 1436337"/>
              <a:gd name="connsiteX19347" fmla="*/ 9376712 w 12192000"/>
              <a:gd name="connsiteY19347" fmla="*/ 293347 h 1436337"/>
              <a:gd name="connsiteX19348" fmla="*/ 9380339 w 12192000"/>
              <a:gd name="connsiteY19348" fmla="*/ 292841 h 1436337"/>
              <a:gd name="connsiteX19349" fmla="*/ 9387960 w 12192000"/>
              <a:gd name="connsiteY19349" fmla="*/ 299449 h 1436337"/>
              <a:gd name="connsiteX19350" fmla="*/ 9377901 w 12192000"/>
              <a:gd name="connsiteY19350" fmla="*/ 304076 h 1436337"/>
              <a:gd name="connsiteX19351" fmla="*/ 9373911 w 12192000"/>
              <a:gd name="connsiteY19351" fmla="*/ 302446 h 1436337"/>
              <a:gd name="connsiteX19352" fmla="*/ 9373329 w 12192000"/>
              <a:gd name="connsiteY19352" fmla="*/ 302533 h 1436337"/>
              <a:gd name="connsiteX19353" fmla="*/ 9366928 w 12192000"/>
              <a:gd name="connsiteY19353" fmla="*/ 296806 h 1436337"/>
              <a:gd name="connsiteX19354" fmla="*/ 9375462 w 12192000"/>
              <a:gd name="connsiteY19354" fmla="*/ 292841 h 1436337"/>
              <a:gd name="connsiteX19355" fmla="*/ 8904239 w 12192000"/>
              <a:gd name="connsiteY19355" fmla="*/ 292841 h 1436337"/>
              <a:gd name="connsiteX19356" fmla="*/ 8910335 w 12192000"/>
              <a:gd name="connsiteY19356" fmla="*/ 298348 h 1436337"/>
              <a:gd name="connsiteX19357" fmla="*/ 8902106 w 12192000"/>
              <a:gd name="connsiteY19357" fmla="*/ 302093 h 1436337"/>
              <a:gd name="connsiteX19358" fmla="*/ 8901371 w 12192000"/>
              <a:gd name="connsiteY19358" fmla="*/ 301429 h 1436337"/>
              <a:gd name="connsiteX19359" fmla="*/ 8899819 w 12192000"/>
              <a:gd name="connsiteY19359" fmla="*/ 303084 h 1436337"/>
              <a:gd name="connsiteX19360" fmla="*/ 8893875 w 12192000"/>
              <a:gd name="connsiteY19360" fmla="*/ 303856 h 1436337"/>
              <a:gd name="connsiteX19361" fmla="*/ 8886865 w 12192000"/>
              <a:gd name="connsiteY19361" fmla="*/ 297687 h 1436337"/>
              <a:gd name="connsiteX19362" fmla="*/ 8896009 w 12192000"/>
              <a:gd name="connsiteY19362" fmla="*/ 293502 h 1436337"/>
              <a:gd name="connsiteX19363" fmla="*/ 8899619 w 12192000"/>
              <a:gd name="connsiteY19363" fmla="*/ 294943 h 1436337"/>
              <a:gd name="connsiteX19364" fmla="*/ 7369563 w 12192000"/>
              <a:gd name="connsiteY19364" fmla="*/ 292841 h 1436337"/>
              <a:gd name="connsiteX19365" fmla="*/ 7375963 w 12192000"/>
              <a:gd name="connsiteY19365" fmla="*/ 298568 h 1436337"/>
              <a:gd name="connsiteX19366" fmla="*/ 7367429 w 12192000"/>
              <a:gd name="connsiteY19366" fmla="*/ 302533 h 1436337"/>
              <a:gd name="connsiteX19367" fmla="*/ 7361028 w 12192000"/>
              <a:gd name="connsiteY19367" fmla="*/ 296806 h 1436337"/>
              <a:gd name="connsiteX19368" fmla="*/ 7369563 w 12192000"/>
              <a:gd name="connsiteY19368" fmla="*/ 292841 h 1436337"/>
              <a:gd name="connsiteX19369" fmla="*/ 3602578 w 12192000"/>
              <a:gd name="connsiteY19369" fmla="*/ 292841 h 1436337"/>
              <a:gd name="connsiteX19370" fmla="*/ 3609568 w 12192000"/>
              <a:gd name="connsiteY19370" fmla="*/ 298789 h 1436337"/>
              <a:gd name="connsiteX19371" fmla="*/ 3600433 w 12192000"/>
              <a:gd name="connsiteY19371" fmla="*/ 302974 h 1436337"/>
              <a:gd name="connsiteX19372" fmla="*/ 3593434 w 12192000"/>
              <a:gd name="connsiteY19372" fmla="*/ 297026 h 1436337"/>
              <a:gd name="connsiteX19373" fmla="*/ 3602578 w 12192000"/>
              <a:gd name="connsiteY19373" fmla="*/ 292841 h 1436337"/>
              <a:gd name="connsiteX19374" fmla="*/ 9941174 w 12192000"/>
              <a:gd name="connsiteY19374" fmla="*/ 292620 h 1436337"/>
              <a:gd name="connsiteX19375" fmla="*/ 9947881 w 12192000"/>
              <a:gd name="connsiteY19375" fmla="*/ 298568 h 1436337"/>
              <a:gd name="connsiteX19376" fmla="*/ 9946883 w 12192000"/>
              <a:gd name="connsiteY19376" fmla="*/ 299645 h 1436337"/>
              <a:gd name="connsiteX19377" fmla="*/ 9948185 w 12192000"/>
              <a:gd name="connsiteY19377" fmla="*/ 302974 h 1436337"/>
              <a:gd name="connsiteX19378" fmla="*/ 9944985 w 12192000"/>
              <a:gd name="connsiteY19378" fmla="*/ 306389 h 1436337"/>
              <a:gd name="connsiteX19379" fmla="*/ 9944437 w 12192000"/>
              <a:gd name="connsiteY19379" fmla="*/ 306460 h 1436337"/>
              <a:gd name="connsiteX19380" fmla="*/ 9942393 w 12192000"/>
              <a:gd name="connsiteY19380" fmla="*/ 308619 h 1436337"/>
              <a:gd name="connsiteX19381" fmla="*/ 9941483 w 12192000"/>
              <a:gd name="connsiteY19381" fmla="*/ 308736 h 1436337"/>
              <a:gd name="connsiteX19382" fmla="*/ 9942698 w 12192000"/>
              <a:gd name="connsiteY19382" fmla="*/ 312006 h 1436337"/>
              <a:gd name="connsiteX19383" fmla="*/ 9939804 w 12192000"/>
              <a:gd name="connsiteY19383" fmla="*/ 315145 h 1436337"/>
              <a:gd name="connsiteX19384" fmla="*/ 9939086 w 12192000"/>
              <a:gd name="connsiteY19384" fmla="*/ 315250 h 1436337"/>
              <a:gd name="connsiteX19385" fmla="*/ 9943690 w 12192000"/>
              <a:gd name="connsiteY19385" fmla="*/ 317073 h 1436337"/>
              <a:gd name="connsiteX19386" fmla="*/ 9945137 w 12192000"/>
              <a:gd name="connsiteY19386" fmla="*/ 321259 h 1436337"/>
              <a:gd name="connsiteX19387" fmla="*/ 9935688 w 12192000"/>
              <a:gd name="connsiteY19387" fmla="*/ 325664 h 1436337"/>
              <a:gd name="connsiteX19388" fmla="*/ 9928677 w 12192000"/>
              <a:gd name="connsiteY19388" fmla="*/ 319276 h 1436337"/>
              <a:gd name="connsiteX19389" fmla="*/ 9931916 w 12192000"/>
              <a:gd name="connsiteY19389" fmla="*/ 315834 h 1436337"/>
              <a:gd name="connsiteX19390" fmla="*/ 9933297 w 12192000"/>
              <a:gd name="connsiteY19390" fmla="*/ 315620 h 1436337"/>
              <a:gd name="connsiteX19391" fmla="*/ 9929135 w 12192000"/>
              <a:gd name="connsiteY19391" fmla="*/ 313934 h 1436337"/>
              <a:gd name="connsiteX19392" fmla="*/ 9927763 w 12192000"/>
              <a:gd name="connsiteY19392" fmla="*/ 310244 h 1436337"/>
              <a:gd name="connsiteX19393" fmla="*/ 9930773 w 12192000"/>
              <a:gd name="connsiteY19393" fmla="*/ 307105 h 1436337"/>
              <a:gd name="connsiteX19394" fmla="*/ 9931297 w 12192000"/>
              <a:gd name="connsiteY19394" fmla="*/ 307026 h 1436337"/>
              <a:gd name="connsiteX19395" fmla="*/ 9929897 w 12192000"/>
              <a:gd name="connsiteY19395" fmla="*/ 303635 h 1436337"/>
              <a:gd name="connsiteX19396" fmla="*/ 9930267 w 12192000"/>
              <a:gd name="connsiteY19396" fmla="*/ 303254 h 1436337"/>
              <a:gd name="connsiteX19397" fmla="*/ 9928983 w 12192000"/>
              <a:gd name="connsiteY19397" fmla="*/ 302093 h 1436337"/>
              <a:gd name="connsiteX19398" fmla="*/ 9931839 w 12192000"/>
              <a:gd name="connsiteY19398" fmla="*/ 299147 h 1436337"/>
              <a:gd name="connsiteX19399" fmla="*/ 9932888 w 12192000"/>
              <a:gd name="connsiteY19399" fmla="*/ 298991 h 1436337"/>
              <a:gd name="connsiteX19400" fmla="*/ 9932031 w 12192000"/>
              <a:gd name="connsiteY19400" fmla="*/ 296806 h 1436337"/>
              <a:gd name="connsiteX19401" fmla="*/ 9941174 w 12192000"/>
              <a:gd name="connsiteY19401" fmla="*/ 292620 h 1436337"/>
              <a:gd name="connsiteX19402" fmla="*/ 4462176 w 12192000"/>
              <a:gd name="connsiteY19402" fmla="*/ 292620 h 1436337"/>
              <a:gd name="connsiteX19403" fmla="*/ 4469192 w 12192000"/>
              <a:gd name="connsiteY19403" fmla="*/ 298789 h 1436337"/>
              <a:gd name="connsiteX19404" fmla="*/ 4459740 w 12192000"/>
              <a:gd name="connsiteY19404" fmla="*/ 303195 h 1436337"/>
              <a:gd name="connsiteX19405" fmla="*/ 4452726 w 12192000"/>
              <a:gd name="connsiteY19405" fmla="*/ 297026 h 1436337"/>
              <a:gd name="connsiteX19406" fmla="*/ 4462176 w 12192000"/>
              <a:gd name="connsiteY19406" fmla="*/ 292620 h 1436337"/>
              <a:gd name="connsiteX19407" fmla="*/ 4112000 w 12192000"/>
              <a:gd name="connsiteY19407" fmla="*/ 292620 h 1436337"/>
              <a:gd name="connsiteX19408" fmla="*/ 4118709 w 12192000"/>
              <a:gd name="connsiteY19408" fmla="*/ 298568 h 1436337"/>
              <a:gd name="connsiteX19409" fmla="*/ 4109569 w 12192000"/>
              <a:gd name="connsiteY19409" fmla="*/ 302754 h 1436337"/>
              <a:gd name="connsiteX19410" fmla="*/ 4102853 w 12192000"/>
              <a:gd name="connsiteY19410" fmla="*/ 296806 h 1436337"/>
              <a:gd name="connsiteX19411" fmla="*/ 4112000 w 12192000"/>
              <a:gd name="connsiteY19411" fmla="*/ 292620 h 1436337"/>
              <a:gd name="connsiteX19412" fmla="*/ 3064759 w 12192000"/>
              <a:gd name="connsiteY19412" fmla="*/ 292620 h 1436337"/>
              <a:gd name="connsiteX19413" fmla="*/ 3072375 w 12192000"/>
              <a:gd name="connsiteY19413" fmla="*/ 299449 h 1436337"/>
              <a:gd name="connsiteX19414" fmla="*/ 3062014 w 12192000"/>
              <a:gd name="connsiteY19414" fmla="*/ 304296 h 1436337"/>
              <a:gd name="connsiteX19415" fmla="*/ 3054393 w 12192000"/>
              <a:gd name="connsiteY19415" fmla="*/ 297467 h 1436337"/>
              <a:gd name="connsiteX19416" fmla="*/ 3064759 w 12192000"/>
              <a:gd name="connsiteY19416" fmla="*/ 292620 h 1436337"/>
              <a:gd name="connsiteX19417" fmla="*/ 10312118 w 12192000"/>
              <a:gd name="connsiteY19417" fmla="*/ 292400 h 1436337"/>
              <a:gd name="connsiteX19418" fmla="*/ 10318518 w 12192000"/>
              <a:gd name="connsiteY19418" fmla="*/ 298128 h 1436337"/>
              <a:gd name="connsiteX19419" fmla="*/ 10309984 w 12192000"/>
              <a:gd name="connsiteY19419" fmla="*/ 302093 h 1436337"/>
              <a:gd name="connsiteX19420" fmla="*/ 10303584 w 12192000"/>
              <a:gd name="connsiteY19420" fmla="*/ 296366 h 1436337"/>
              <a:gd name="connsiteX19421" fmla="*/ 10312118 w 12192000"/>
              <a:gd name="connsiteY19421" fmla="*/ 292400 h 1436337"/>
              <a:gd name="connsiteX19422" fmla="*/ 10700740 w 12192000"/>
              <a:gd name="connsiteY19422" fmla="*/ 292400 h 1436337"/>
              <a:gd name="connsiteX19423" fmla="*/ 10707750 w 12192000"/>
              <a:gd name="connsiteY19423" fmla="*/ 298568 h 1436337"/>
              <a:gd name="connsiteX19424" fmla="*/ 10698608 w 12192000"/>
              <a:gd name="connsiteY19424" fmla="*/ 302754 h 1436337"/>
              <a:gd name="connsiteX19425" fmla="*/ 10691596 w 12192000"/>
              <a:gd name="connsiteY19425" fmla="*/ 296586 h 1436337"/>
              <a:gd name="connsiteX19426" fmla="*/ 10700740 w 12192000"/>
              <a:gd name="connsiteY19426" fmla="*/ 292400 h 1436337"/>
              <a:gd name="connsiteX19427" fmla="*/ 9619304 w 12192000"/>
              <a:gd name="connsiteY19427" fmla="*/ 292180 h 1436337"/>
              <a:gd name="connsiteX19428" fmla="*/ 9626313 w 12192000"/>
              <a:gd name="connsiteY19428" fmla="*/ 298348 h 1436337"/>
              <a:gd name="connsiteX19429" fmla="*/ 9617170 w 12192000"/>
              <a:gd name="connsiteY19429" fmla="*/ 302533 h 1436337"/>
              <a:gd name="connsiteX19430" fmla="*/ 9610159 w 12192000"/>
              <a:gd name="connsiteY19430" fmla="*/ 296366 h 1436337"/>
              <a:gd name="connsiteX19431" fmla="*/ 9619304 w 12192000"/>
              <a:gd name="connsiteY19431" fmla="*/ 292180 h 1436337"/>
              <a:gd name="connsiteX19432" fmla="*/ 5086883 w 12192000"/>
              <a:gd name="connsiteY19432" fmla="*/ 292180 h 1436337"/>
              <a:gd name="connsiteX19433" fmla="*/ 5093896 w 12192000"/>
              <a:gd name="connsiteY19433" fmla="*/ 298348 h 1436337"/>
              <a:gd name="connsiteX19434" fmla="*/ 5084750 w 12192000"/>
              <a:gd name="connsiteY19434" fmla="*/ 302533 h 1436337"/>
              <a:gd name="connsiteX19435" fmla="*/ 5077736 w 12192000"/>
              <a:gd name="connsiteY19435" fmla="*/ 296365 h 1436337"/>
              <a:gd name="connsiteX19436" fmla="*/ 5086883 w 12192000"/>
              <a:gd name="connsiteY19436" fmla="*/ 292180 h 1436337"/>
              <a:gd name="connsiteX19437" fmla="*/ 8833525 w 12192000"/>
              <a:gd name="connsiteY19437" fmla="*/ 291959 h 1436337"/>
              <a:gd name="connsiteX19438" fmla="*/ 8839622 w 12192000"/>
              <a:gd name="connsiteY19438" fmla="*/ 297467 h 1436337"/>
              <a:gd name="connsiteX19439" fmla="*/ 8834461 w 12192000"/>
              <a:gd name="connsiteY19439" fmla="*/ 299815 h 1436337"/>
              <a:gd name="connsiteX19440" fmla="*/ 8835963 w 12192000"/>
              <a:gd name="connsiteY19440" fmla="*/ 303856 h 1436337"/>
              <a:gd name="connsiteX19441" fmla="*/ 8825600 w 12192000"/>
              <a:gd name="connsiteY19441" fmla="*/ 308482 h 1436337"/>
              <a:gd name="connsiteX19442" fmla="*/ 8817980 w 12192000"/>
              <a:gd name="connsiteY19442" fmla="*/ 301653 h 1436337"/>
              <a:gd name="connsiteX19443" fmla="*/ 8821447 w 12192000"/>
              <a:gd name="connsiteY19443" fmla="*/ 297935 h 1436337"/>
              <a:gd name="connsiteX19444" fmla="*/ 8826960 w 12192000"/>
              <a:gd name="connsiteY19444" fmla="*/ 297209 h 1436337"/>
              <a:gd name="connsiteX19445" fmla="*/ 8825295 w 12192000"/>
              <a:gd name="connsiteY19445" fmla="*/ 295705 h 1436337"/>
              <a:gd name="connsiteX19446" fmla="*/ 8833525 w 12192000"/>
              <a:gd name="connsiteY19446" fmla="*/ 291959 h 1436337"/>
              <a:gd name="connsiteX19447" fmla="*/ 3334245 w 12192000"/>
              <a:gd name="connsiteY19447" fmla="*/ 291739 h 1436337"/>
              <a:gd name="connsiteX19448" fmla="*/ 3341558 w 12192000"/>
              <a:gd name="connsiteY19448" fmla="*/ 298348 h 1436337"/>
              <a:gd name="connsiteX19449" fmla="*/ 3331807 w 12192000"/>
              <a:gd name="connsiteY19449" fmla="*/ 302974 h 1436337"/>
              <a:gd name="connsiteX19450" fmla="*/ 3324493 w 12192000"/>
              <a:gd name="connsiteY19450" fmla="*/ 296366 h 1436337"/>
              <a:gd name="connsiteX19451" fmla="*/ 3334245 w 12192000"/>
              <a:gd name="connsiteY19451" fmla="*/ 291739 h 1436337"/>
              <a:gd name="connsiteX19452" fmla="*/ 8260498 w 12192000"/>
              <a:gd name="connsiteY19452" fmla="*/ 291299 h 1436337"/>
              <a:gd name="connsiteX19453" fmla="*/ 8267813 w 12192000"/>
              <a:gd name="connsiteY19453" fmla="*/ 297907 h 1436337"/>
              <a:gd name="connsiteX19454" fmla="*/ 8258060 w 12192000"/>
              <a:gd name="connsiteY19454" fmla="*/ 302533 h 1436337"/>
              <a:gd name="connsiteX19455" fmla="*/ 8250744 w 12192000"/>
              <a:gd name="connsiteY19455" fmla="*/ 295925 h 1436337"/>
              <a:gd name="connsiteX19456" fmla="*/ 8260498 w 12192000"/>
              <a:gd name="connsiteY19456" fmla="*/ 291299 h 1436337"/>
              <a:gd name="connsiteX19457" fmla="*/ 7771292 w 12192000"/>
              <a:gd name="connsiteY19457" fmla="*/ 291299 h 1436337"/>
              <a:gd name="connsiteX19458" fmla="*/ 7777997 w 12192000"/>
              <a:gd name="connsiteY19458" fmla="*/ 297246 h 1436337"/>
              <a:gd name="connsiteX19459" fmla="*/ 7768853 w 12192000"/>
              <a:gd name="connsiteY19459" fmla="*/ 301432 h 1436337"/>
              <a:gd name="connsiteX19460" fmla="*/ 7762147 w 12192000"/>
              <a:gd name="connsiteY19460" fmla="*/ 295484 h 1436337"/>
              <a:gd name="connsiteX19461" fmla="*/ 7771292 w 12192000"/>
              <a:gd name="connsiteY19461" fmla="*/ 291299 h 1436337"/>
              <a:gd name="connsiteX19462" fmla="*/ 6440222 w 12192000"/>
              <a:gd name="connsiteY19462" fmla="*/ 291079 h 1436337"/>
              <a:gd name="connsiteX19463" fmla="*/ 6446928 w 12192000"/>
              <a:gd name="connsiteY19463" fmla="*/ 297026 h 1436337"/>
              <a:gd name="connsiteX19464" fmla="*/ 6437784 w 12192000"/>
              <a:gd name="connsiteY19464" fmla="*/ 301212 h 1436337"/>
              <a:gd name="connsiteX19465" fmla="*/ 6431078 w 12192000"/>
              <a:gd name="connsiteY19465" fmla="*/ 295264 h 1436337"/>
              <a:gd name="connsiteX19466" fmla="*/ 6440222 w 12192000"/>
              <a:gd name="connsiteY19466" fmla="*/ 291079 h 1436337"/>
              <a:gd name="connsiteX19467" fmla="*/ 1531866 w 12192000"/>
              <a:gd name="connsiteY19467" fmla="*/ 291079 h 1436337"/>
              <a:gd name="connsiteX19468" fmla="*/ 1534342 w 12192000"/>
              <a:gd name="connsiteY19468" fmla="*/ 292053 h 1436337"/>
              <a:gd name="connsiteX19469" fmla="*/ 1536477 w 12192000"/>
              <a:gd name="connsiteY19469" fmla="*/ 291739 h 1436337"/>
              <a:gd name="connsiteX19470" fmla="*/ 1542878 w 12192000"/>
              <a:gd name="connsiteY19470" fmla="*/ 297467 h 1436337"/>
              <a:gd name="connsiteX19471" fmla="*/ 1534343 w 12192000"/>
              <a:gd name="connsiteY19471" fmla="*/ 301432 h 1436337"/>
              <a:gd name="connsiteX19472" fmla="*/ 1531995 w 12192000"/>
              <a:gd name="connsiteY19472" fmla="*/ 300481 h 1436337"/>
              <a:gd name="connsiteX19473" fmla="*/ 1529732 w 12192000"/>
              <a:gd name="connsiteY19473" fmla="*/ 300771 h 1436337"/>
              <a:gd name="connsiteX19474" fmla="*/ 1523026 w 12192000"/>
              <a:gd name="connsiteY19474" fmla="*/ 295044 h 1436337"/>
              <a:gd name="connsiteX19475" fmla="*/ 1531866 w 12192000"/>
              <a:gd name="connsiteY19475" fmla="*/ 291079 h 1436337"/>
              <a:gd name="connsiteX19476" fmla="*/ 6993742 w 12192000"/>
              <a:gd name="connsiteY19476" fmla="*/ 290858 h 1436337"/>
              <a:gd name="connsiteX19477" fmla="*/ 7000447 w 12192000"/>
              <a:gd name="connsiteY19477" fmla="*/ 296806 h 1436337"/>
              <a:gd name="connsiteX19478" fmla="*/ 6991609 w 12192000"/>
              <a:gd name="connsiteY19478" fmla="*/ 300992 h 1436337"/>
              <a:gd name="connsiteX19479" fmla="*/ 6984903 w 12192000"/>
              <a:gd name="connsiteY19479" fmla="*/ 295044 h 1436337"/>
              <a:gd name="connsiteX19480" fmla="*/ 6993742 w 12192000"/>
              <a:gd name="connsiteY19480" fmla="*/ 290858 h 1436337"/>
              <a:gd name="connsiteX19481" fmla="*/ 6675834 w 12192000"/>
              <a:gd name="connsiteY19481" fmla="*/ 290858 h 1436337"/>
              <a:gd name="connsiteX19482" fmla="*/ 6682844 w 12192000"/>
              <a:gd name="connsiteY19482" fmla="*/ 296806 h 1436337"/>
              <a:gd name="connsiteX19483" fmla="*/ 6673700 w 12192000"/>
              <a:gd name="connsiteY19483" fmla="*/ 300992 h 1436337"/>
              <a:gd name="connsiteX19484" fmla="*/ 6666690 w 12192000"/>
              <a:gd name="connsiteY19484" fmla="*/ 295044 h 1436337"/>
              <a:gd name="connsiteX19485" fmla="*/ 6675834 w 12192000"/>
              <a:gd name="connsiteY19485" fmla="*/ 290858 h 1436337"/>
              <a:gd name="connsiteX19486" fmla="*/ 1168675 w 12192000"/>
              <a:gd name="connsiteY19486" fmla="*/ 290858 h 1436337"/>
              <a:gd name="connsiteX19487" fmla="*/ 1176294 w 12192000"/>
              <a:gd name="connsiteY19487" fmla="*/ 297467 h 1436337"/>
              <a:gd name="connsiteX19488" fmla="*/ 1166237 w 12192000"/>
              <a:gd name="connsiteY19488" fmla="*/ 302093 h 1436337"/>
              <a:gd name="connsiteX19489" fmla="*/ 1158617 w 12192000"/>
              <a:gd name="connsiteY19489" fmla="*/ 295484 h 1436337"/>
              <a:gd name="connsiteX19490" fmla="*/ 1168675 w 12192000"/>
              <a:gd name="connsiteY19490" fmla="*/ 290858 h 1436337"/>
              <a:gd name="connsiteX19491" fmla="*/ 8733245 w 12192000"/>
              <a:gd name="connsiteY19491" fmla="*/ 290858 h 1436337"/>
              <a:gd name="connsiteX19492" fmla="*/ 8739646 w 12192000"/>
              <a:gd name="connsiteY19492" fmla="*/ 296365 h 1436337"/>
              <a:gd name="connsiteX19493" fmla="*/ 8731417 w 12192000"/>
              <a:gd name="connsiteY19493" fmla="*/ 300110 h 1436337"/>
              <a:gd name="connsiteX19494" fmla="*/ 8725015 w 12192000"/>
              <a:gd name="connsiteY19494" fmla="*/ 294603 h 1436337"/>
              <a:gd name="connsiteX19495" fmla="*/ 8733245 w 12192000"/>
              <a:gd name="connsiteY19495" fmla="*/ 290858 h 1436337"/>
              <a:gd name="connsiteX19496" fmla="*/ 7220820 w 12192000"/>
              <a:gd name="connsiteY19496" fmla="*/ 290418 h 1436337"/>
              <a:gd name="connsiteX19497" fmla="*/ 7227221 w 12192000"/>
              <a:gd name="connsiteY19497" fmla="*/ 296145 h 1436337"/>
              <a:gd name="connsiteX19498" fmla="*/ 7218686 w 12192000"/>
              <a:gd name="connsiteY19498" fmla="*/ 300110 h 1436337"/>
              <a:gd name="connsiteX19499" fmla="*/ 7212285 w 12192000"/>
              <a:gd name="connsiteY19499" fmla="*/ 294383 h 1436337"/>
              <a:gd name="connsiteX19500" fmla="*/ 7220820 w 12192000"/>
              <a:gd name="connsiteY19500" fmla="*/ 290418 h 1436337"/>
              <a:gd name="connsiteX19501" fmla="*/ 3970612 w 12192000"/>
              <a:gd name="connsiteY19501" fmla="*/ 290418 h 1436337"/>
              <a:gd name="connsiteX19502" fmla="*/ 3977323 w 12192000"/>
              <a:gd name="connsiteY19502" fmla="*/ 296145 h 1436337"/>
              <a:gd name="connsiteX19503" fmla="*/ 3968481 w 12192000"/>
              <a:gd name="connsiteY19503" fmla="*/ 300110 h 1436337"/>
              <a:gd name="connsiteX19504" fmla="*/ 3961775 w 12192000"/>
              <a:gd name="connsiteY19504" fmla="*/ 294383 h 1436337"/>
              <a:gd name="connsiteX19505" fmla="*/ 3970612 w 12192000"/>
              <a:gd name="connsiteY19505" fmla="*/ 290418 h 1436337"/>
              <a:gd name="connsiteX19506" fmla="*/ 8540305 w 12192000"/>
              <a:gd name="connsiteY19506" fmla="*/ 290417 h 1436337"/>
              <a:gd name="connsiteX19507" fmla="*/ 8547926 w 12192000"/>
              <a:gd name="connsiteY19507" fmla="*/ 297026 h 1436337"/>
              <a:gd name="connsiteX19508" fmla="*/ 8537868 w 12192000"/>
              <a:gd name="connsiteY19508" fmla="*/ 301653 h 1436337"/>
              <a:gd name="connsiteX19509" fmla="*/ 8530248 w 12192000"/>
              <a:gd name="connsiteY19509" fmla="*/ 295043 h 1436337"/>
              <a:gd name="connsiteX19510" fmla="*/ 8540305 w 12192000"/>
              <a:gd name="connsiteY19510" fmla="*/ 290417 h 1436337"/>
              <a:gd name="connsiteX19511" fmla="*/ 1200769 w 12192000"/>
              <a:gd name="connsiteY19511" fmla="*/ 290417 h 1436337"/>
              <a:gd name="connsiteX19512" fmla="*/ 1207779 w 12192000"/>
              <a:gd name="connsiteY19512" fmla="*/ 296586 h 1436337"/>
              <a:gd name="connsiteX19513" fmla="*/ 1198331 w 12192000"/>
              <a:gd name="connsiteY19513" fmla="*/ 300992 h 1436337"/>
              <a:gd name="connsiteX19514" fmla="*/ 1191321 w 12192000"/>
              <a:gd name="connsiteY19514" fmla="*/ 294823 h 1436337"/>
              <a:gd name="connsiteX19515" fmla="*/ 1200769 w 12192000"/>
              <a:gd name="connsiteY19515" fmla="*/ 290417 h 1436337"/>
              <a:gd name="connsiteX19516" fmla="*/ 7685337 w 12192000"/>
              <a:gd name="connsiteY19516" fmla="*/ 290197 h 1436337"/>
              <a:gd name="connsiteX19517" fmla="*/ 7692043 w 12192000"/>
              <a:gd name="connsiteY19517" fmla="*/ 296145 h 1436337"/>
              <a:gd name="connsiteX19518" fmla="*/ 7683204 w 12192000"/>
              <a:gd name="connsiteY19518" fmla="*/ 300331 h 1436337"/>
              <a:gd name="connsiteX19519" fmla="*/ 7676498 w 12192000"/>
              <a:gd name="connsiteY19519" fmla="*/ 294383 h 1436337"/>
              <a:gd name="connsiteX19520" fmla="*/ 7685337 w 12192000"/>
              <a:gd name="connsiteY19520" fmla="*/ 290197 h 1436337"/>
              <a:gd name="connsiteX19521" fmla="*/ 2910494 w 12192000"/>
              <a:gd name="connsiteY19521" fmla="*/ 290197 h 1436337"/>
              <a:gd name="connsiteX19522" fmla="*/ 2918413 w 12192000"/>
              <a:gd name="connsiteY19522" fmla="*/ 297026 h 1436337"/>
              <a:gd name="connsiteX19523" fmla="*/ 2908056 w 12192000"/>
              <a:gd name="connsiteY19523" fmla="*/ 301873 h 1436337"/>
              <a:gd name="connsiteX19524" fmla="*/ 2900132 w 12192000"/>
              <a:gd name="connsiteY19524" fmla="*/ 295043 h 1436337"/>
              <a:gd name="connsiteX19525" fmla="*/ 2910494 w 12192000"/>
              <a:gd name="connsiteY19525" fmla="*/ 290197 h 1436337"/>
              <a:gd name="connsiteX19526" fmla="*/ 9416915 w 12192000"/>
              <a:gd name="connsiteY19526" fmla="*/ 289977 h 1436337"/>
              <a:gd name="connsiteX19527" fmla="*/ 9424535 w 12192000"/>
              <a:gd name="connsiteY19527" fmla="*/ 296586 h 1436337"/>
              <a:gd name="connsiteX19528" fmla="*/ 9414477 w 12192000"/>
              <a:gd name="connsiteY19528" fmla="*/ 301212 h 1436337"/>
              <a:gd name="connsiteX19529" fmla="*/ 9410996 w 12192000"/>
              <a:gd name="connsiteY19529" fmla="*/ 299790 h 1436337"/>
              <a:gd name="connsiteX19530" fmla="*/ 9412039 w 12192000"/>
              <a:gd name="connsiteY19530" fmla="*/ 302313 h 1436337"/>
              <a:gd name="connsiteX19531" fmla="*/ 9403200 w 12192000"/>
              <a:gd name="connsiteY19531" fmla="*/ 306279 h 1436337"/>
              <a:gd name="connsiteX19532" fmla="*/ 9396494 w 12192000"/>
              <a:gd name="connsiteY19532" fmla="*/ 300551 h 1436337"/>
              <a:gd name="connsiteX19533" fmla="*/ 9405333 w 12192000"/>
              <a:gd name="connsiteY19533" fmla="*/ 296586 h 1436337"/>
              <a:gd name="connsiteX19534" fmla="*/ 9408141 w 12192000"/>
              <a:gd name="connsiteY19534" fmla="*/ 297690 h 1436337"/>
              <a:gd name="connsiteX19535" fmla="*/ 9406858 w 12192000"/>
              <a:gd name="connsiteY19535" fmla="*/ 294603 h 1436337"/>
              <a:gd name="connsiteX19536" fmla="*/ 9416915 w 12192000"/>
              <a:gd name="connsiteY19536" fmla="*/ 289977 h 1436337"/>
              <a:gd name="connsiteX19537" fmla="*/ 9738482 w 12192000"/>
              <a:gd name="connsiteY19537" fmla="*/ 289536 h 1436337"/>
              <a:gd name="connsiteX19538" fmla="*/ 9745492 w 12192000"/>
              <a:gd name="connsiteY19538" fmla="*/ 295704 h 1436337"/>
              <a:gd name="connsiteX19539" fmla="*/ 9736043 w 12192000"/>
              <a:gd name="connsiteY19539" fmla="*/ 300110 h 1436337"/>
              <a:gd name="connsiteX19540" fmla="*/ 9729033 w 12192000"/>
              <a:gd name="connsiteY19540" fmla="*/ 293942 h 1436337"/>
              <a:gd name="connsiteX19541" fmla="*/ 9738482 w 12192000"/>
              <a:gd name="connsiteY19541" fmla="*/ 289536 h 1436337"/>
              <a:gd name="connsiteX19542" fmla="*/ 5560308 w 12192000"/>
              <a:gd name="connsiteY19542" fmla="*/ 289316 h 1436337"/>
              <a:gd name="connsiteX19543" fmla="*/ 5567321 w 12192000"/>
              <a:gd name="connsiteY19543" fmla="*/ 295484 h 1436337"/>
              <a:gd name="connsiteX19544" fmla="*/ 5558174 w 12192000"/>
              <a:gd name="connsiteY19544" fmla="*/ 299669 h 1436337"/>
              <a:gd name="connsiteX19545" fmla="*/ 5551163 w 12192000"/>
              <a:gd name="connsiteY19545" fmla="*/ 293502 h 1436337"/>
              <a:gd name="connsiteX19546" fmla="*/ 5560308 w 12192000"/>
              <a:gd name="connsiteY19546" fmla="*/ 289316 h 1436337"/>
              <a:gd name="connsiteX19547" fmla="*/ 1592323 w 12192000"/>
              <a:gd name="connsiteY19547" fmla="*/ 289316 h 1436337"/>
              <a:gd name="connsiteX19548" fmla="*/ 1599943 w 12192000"/>
              <a:gd name="connsiteY19548" fmla="*/ 295925 h 1436337"/>
              <a:gd name="connsiteX19549" fmla="*/ 1589885 w 12192000"/>
              <a:gd name="connsiteY19549" fmla="*/ 300551 h 1436337"/>
              <a:gd name="connsiteX19550" fmla="*/ 1582266 w 12192000"/>
              <a:gd name="connsiteY19550" fmla="*/ 293942 h 1436337"/>
              <a:gd name="connsiteX19551" fmla="*/ 1592323 w 12192000"/>
              <a:gd name="connsiteY19551" fmla="*/ 289316 h 1436337"/>
              <a:gd name="connsiteX19552" fmla="*/ 11268449 w 12192000"/>
              <a:gd name="connsiteY19552" fmla="*/ 289004 h 1436337"/>
              <a:gd name="connsiteX19553" fmla="*/ 11274912 w 12192000"/>
              <a:gd name="connsiteY19553" fmla="*/ 294660 h 1436337"/>
              <a:gd name="connsiteX19554" fmla="*/ 11266328 w 12192000"/>
              <a:gd name="connsiteY19554" fmla="*/ 298575 h 1436337"/>
              <a:gd name="connsiteX19555" fmla="*/ 11259864 w 12192000"/>
              <a:gd name="connsiteY19555" fmla="*/ 292918 h 1436337"/>
              <a:gd name="connsiteX19556" fmla="*/ 11268449 w 12192000"/>
              <a:gd name="connsiteY19556" fmla="*/ 289004 h 1436337"/>
              <a:gd name="connsiteX19557" fmla="*/ 9584556 w 12192000"/>
              <a:gd name="connsiteY19557" fmla="*/ 288875 h 1436337"/>
              <a:gd name="connsiteX19558" fmla="*/ 9591261 w 12192000"/>
              <a:gd name="connsiteY19558" fmla="*/ 294823 h 1436337"/>
              <a:gd name="connsiteX19559" fmla="*/ 9582119 w 12192000"/>
              <a:gd name="connsiteY19559" fmla="*/ 299009 h 1436337"/>
              <a:gd name="connsiteX19560" fmla="*/ 9575412 w 12192000"/>
              <a:gd name="connsiteY19560" fmla="*/ 293061 h 1436337"/>
              <a:gd name="connsiteX19561" fmla="*/ 9584556 w 12192000"/>
              <a:gd name="connsiteY19561" fmla="*/ 288875 h 1436337"/>
              <a:gd name="connsiteX19562" fmla="*/ 6597805 w 12192000"/>
              <a:gd name="connsiteY19562" fmla="*/ 288655 h 1436337"/>
              <a:gd name="connsiteX19563" fmla="*/ 6604814 w 12192000"/>
              <a:gd name="connsiteY19563" fmla="*/ 294603 h 1436337"/>
              <a:gd name="connsiteX19564" fmla="*/ 6595671 w 12192000"/>
              <a:gd name="connsiteY19564" fmla="*/ 298789 h 1436337"/>
              <a:gd name="connsiteX19565" fmla="*/ 6588661 w 12192000"/>
              <a:gd name="connsiteY19565" fmla="*/ 292841 h 1436337"/>
              <a:gd name="connsiteX19566" fmla="*/ 6597805 w 12192000"/>
              <a:gd name="connsiteY19566" fmla="*/ 288655 h 1436337"/>
              <a:gd name="connsiteX19567" fmla="*/ 6002527 w 12192000"/>
              <a:gd name="connsiteY19567" fmla="*/ 288655 h 1436337"/>
              <a:gd name="connsiteX19568" fmla="*/ 6009233 w 12192000"/>
              <a:gd name="connsiteY19568" fmla="*/ 294603 h 1436337"/>
              <a:gd name="connsiteX19569" fmla="*/ 6000393 w 12192000"/>
              <a:gd name="connsiteY19569" fmla="*/ 298568 h 1436337"/>
              <a:gd name="connsiteX19570" fmla="*/ 5993688 w 12192000"/>
              <a:gd name="connsiteY19570" fmla="*/ 292620 h 1436337"/>
              <a:gd name="connsiteX19571" fmla="*/ 6002527 w 12192000"/>
              <a:gd name="connsiteY19571" fmla="*/ 288655 h 1436337"/>
              <a:gd name="connsiteX19572" fmla="*/ 9145336 w 12192000"/>
              <a:gd name="connsiteY19572" fmla="*/ 288655 h 1436337"/>
              <a:gd name="connsiteX19573" fmla="*/ 9152652 w 12192000"/>
              <a:gd name="connsiteY19573" fmla="*/ 295043 h 1436337"/>
              <a:gd name="connsiteX19574" fmla="*/ 9142899 w 12192000"/>
              <a:gd name="connsiteY19574" fmla="*/ 299449 h 1436337"/>
              <a:gd name="connsiteX19575" fmla="*/ 9135583 w 12192000"/>
              <a:gd name="connsiteY19575" fmla="*/ 293061 h 1436337"/>
              <a:gd name="connsiteX19576" fmla="*/ 9135947 w 12192000"/>
              <a:gd name="connsiteY19576" fmla="*/ 292673 h 1436337"/>
              <a:gd name="connsiteX19577" fmla="*/ 9135889 w 12192000"/>
              <a:gd name="connsiteY19577" fmla="*/ 292620 h 1436337"/>
              <a:gd name="connsiteX19578" fmla="*/ 9138746 w 12192000"/>
              <a:gd name="connsiteY19578" fmla="*/ 289674 h 1436337"/>
              <a:gd name="connsiteX19579" fmla="*/ 9138770 w 12192000"/>
              <a:gd name="connsiteY19579" fmla="*/ 289670 h 1436337"/>
              <a:gd name="connsiteX19580" fmla="*/ 9138974 w 12192000"/>
              <a:gd name="connsiteY19580" fmla="*/ 289454 h 1436337"/>
              <a:gd name="connsiteX19581" fmla="*/ 9145336 w 12192000"/>
              <a:gd name="connsiteY19581" fmla="*/ 288655 h 1436337"/>
              <a:gd name="connsiteX19582" fmla="*/ 10524261 w 12192000"/>
              <a:gd name="connsiteY19582" fmla="*/ 288435 h 1436337"/>
              <a:gd name="connsiteX19583" fmla="*/ 10530966 w 12192000"/>
              <a:gd name="connsiteY19583" fmla="*/ 294382 h 1436337"/>
              <a:gd name="connsiteX19584" fmla="*/ 10522127 w 12192000"/>
              <a:gd name="connsiteY19584" fmla="*/ 298568 h 1436337"/>
              <a:gd name="connsiteX19585" fmla="*/ 10515421 w 12192000"/>
              <a:gd name="connsiteY19585" fmla="*/ 292620 h 1436337"/>
              <a:gd name="connsiteX19586" fmla="*/ 10524261 w 12192000"/>
              <a:gd name="connsiteY19586" fmla="*/ 288435 h 1436337"/>
              <a:gd name="connsiteX19587" fmla="*/ 9032658 w 12192000"/>
              <a:gd name="connsiteY19587" fmla="*/ 288226 h 1436337"/>
              <a:gd name="connsiteX19588" fmla="*/ 9039930 w 12192000"/>
              <a:gd name="connsiteY19588" fmla="*/ 294420 h 1436337"/>
              <a:gd name="connsiteX19589" fmla="*/ 9037249 w 12192000"/>
              <a:gd name="connsiteY19589" fmla="*/ 297199 h 1436337"/>
              <a:gd name="connsiteX19590" fmla="*/ 9042962 w 12192000"/>
              <a:gd name="connsiteY19590" fmla="*/ 299532 h 1436337"/>
              <a:gd name="connsiteX19591" fmla="*/ 9044752 w 12192000"/>
              <a:gd name="connsiteY19591" fmla="*/ 303856 h 1436337"/>
              <a:gd name="connsiteX19592" fmla="*/ 9034390 w 12192000"/>
              <a:gd name="connsiteY19592" fmla="*/ 308702 h 1436337"/>
              <a:gd name="connsiteX19593" fmla="*/ 9026465 w 12192000"/>
              <a:gd name="connsiteY19593" fmla="*/ 301873 h 1436337"/>
              <a:gd name="connsiteX19594" fmla="*/ 9029653 w 12192000"/>
              <a:gd name="connsiteY19594" fmla="*/ 298392 h 1436337"/>
              <a:gd name="connsiteX19595" fmla="*/ 9024727 w 12192000"/>
              <a:gd name="connsiteY19595" fmla="*/ 296448 h 1436337"/>
              <a:gd name="connsiteX19596" fmla="*/ 9023075 w 12192000"/>
              <a:gd name="connsiteY19596" fmla="*/ 292471 h 1436337"/>
              <a:gd name="connsiteX19597" fmla="*/ 9032658 w 12192000"/>
              <a:gd name="connsiteY19597" fmla="*/ 288226 h 1436337"/>
              <a:gd name="connsiteX19598" fmla="*/ 4045603 w 12192000"/>
              <a:gd name="connsiteY19598" fmla="*/ 288215 h 1436337"/>
              <a:gd name="connsiteX19599" fmla="*/ 4052296 w 12192000"/>
              <a:gd name="connsiteY19599" fmla="*/ 293942 h 1436337"/>
              <a:gd name="connsiteX19600" fmla="*/ 4043478 w 12192000"/>
              <a:gd name="connsiteY19600" fmla="*/ 297908 h 1436337"/>
              <a:gd name="connsiteX19601" fmla="*/ 4036798 w 12192000"/>
              <a:gd name="connsiteY19601" fmla="*/ 292180 h 1436337"/>
              <a:gd name="connsiteX19602" fmla="*/ 4045603 w 12192000"/>
              <a:gd name="connsiteY19602" fmla="*/ 288215 h 1436337"/>
              <a:gd name="connsiteX19603" fmla="*/ 6519166 w 12192000"/>
              <a:gd name="connsiteY19603" fmla="*/ 288214 h 1436337"/>
              <a:gd name="connsiteX19604" fmla="*/ 6525871 w 12192000"/>
              <a:gd name="connsiteY19604" fmla="*/ 294162 h 1436337"/>
              <a:gd name="connsiteX19605" fmla="*/ 6516728 w 12192000"/>
              <a:gd name="connsiteY19605" fmla="*/ 298348 h 1436337"/>
              <a:gd name="connsiteX19606" fmla="*/ 6510022 w 12192000"/>
              <a:gd name="connsiteY19606" fmla="*/ 292400 h 1436337"/>
              <a:gd name="connsiteX19607" fmla="*/ 6519166 w 12192000"/>
              <a:gd name="connsiteY19607" fmla="*/ 288214 h 1436337"/>
              <a:gd name="connsiteX19608" fmla="*/ 9261771 w 12192000"/>
              <a:gd name="connsiteY19608" fmla="*/ 287774 h 1436337"/>
              <a:gd name="connsiteX19609" fmla="*/ 9269086 w 12192000"/>
              <a:gd name="connsiteY19609" fmla="*/ 294162 h 1436337"/>
              <a:gd name="connsiteX19610" fmla="*/ 9265696 w 12192000"/>
              <a:gd name="connsiteY19610" fmla="*/ 297770 h 1436337"/>
              <a:gd name="connsiteX19611" fmla="*/ 9260584 w 12192000"/>
              <a:gd name="connsiteY19611" fmla="*/ 298411 h 1436337"/>
              <a:gd name="connsiteX19612" fmla="*/ 9261894 w 12192000"/>
              <a:gd name="connsiteY19612" fmla="*/ 301641 h 1436337"/>
              <a:gd name="connsiteX19613" fmla="*/ 9251263 w 12192000"/>
              <a:gd name="connsiteY19613" fmla="*/ 306435 h 1436337"/>
              <a:gd name="connsiteX19614" fmla="*/ 9245047 w 12192000"/>
              <a:gd name="connsiteY19614" fmla="*/ 303951 h 1436337"/>
              <a:gd name="connsiteX19615" fmla="*/ 9243707 w 12192000"/>
              <a:gd name="connsiteY19615" fmla="*/ 300646 h 1436337"/>
              <a:gd name="connsiteX19616" fmla="*/ 9241349 w 12192000"/>
              <a:gd name="connsiteY19616" fmla="*/ 300992 h 1436337"/>
              <a:gd name="connsiteX19617" fmla="*/ 9234949 w 12192000"/>
              <a:gd name="connsiteY19617" fmla="*/ 295484 h 1436337"/>
              <a:gd name="connsiteX19618" fmla="*/ 9243483 w 12192000"/>
              <a:gd name="connsiteY19618" fmla="*/ 291519 h 1436337"/>
              <a:gd name="connsiteX19619" fmla="*/ 9248088 w 12192000"/>
              <a:gd name="connsiteY19619" fmla="*/ 295481 h 1436337"/>
              <a:gd name="connsiteX19620" fmla="*/ 9253040 w 12192000"/>
              <a:gd name="connsiteY19620" fmla="*/ 294802 h 1436337"/>
              <a:gd name="connsiteX19621" fmla="*/ 9252017 w 12192000"/>
              <a:gd name="connsiteY19621" fmla="*/ 292180 h 1436337"/>
              <a:gd name="connsiteX19622" fmla="*/ 9261771 w 12192000"/>
              <a:gd name="connsiteY19622" fmla="*/ 287774 h 1436337"/>
              <a:gd name="connsiteX19623" fmla="*/ 6218631 w 12192000"/>
              <a:gd name="connsiteY19623" fmla="*/ 287553 h 1436337"/>
              <a:gd name="connsiteX19624" fmla="*/ 6225337 w 12192000"/>
              <a:gd name="connsiteY19624" fmla="*/ 293501 h 1436337"/>
              <a:gd name="connsiteX19625" fmla="*/ 6216498 w 12192000"/>
              <a:gd name="connsiteY19625" fmla="*/ 297687 h 1436337"/>
              <a:gd name="connsiteX19626" fmla="*/ 6209792 w 12192000"/>
              <a:gd name="connsiteY19626" fmla="*/ 291739 h 1436337"/>
              <a:gd name="connsiteX19627" fmla="*/ 6218631 w 12192000"/>
              <a:gd name="connsiteY19627" fmla="*/ 287553 h 1436337"/>
              <a:gd name="connsiteX19628" fmla="*/ 3776386 w 12192000"/>
              <a:gd name="connsiteY19628" fmla="*/ 287553 h 1436337"/>
              <a:gd name="connsiteX19629" fmla="*/ 3783092 w 12192000"/>
              <a:gd name="connsiteY19629" fmla="*/ 293501 h 1436337"/>
              <a:gd name="connsiteX19630" fmla="*/ 3774252 w 12192000"/>
              <a:gd name="connsiteY19630" fmla="*/ 297687 h 1436337"/>
              <a:gd name="connsiteX19631" fmla="*/ 3767552 w 12192000"/>
              <a:gd name="connsiteY19631" fmla="*/ 291739 h 1436337"/>
              <a:gd name="connsiteX19632" fmla="*/ 3776386 w 12192000"/>
              <a:gd name="connsiteY19632" fmla="*/ 287553 h 1436337"/>
              <a:gd name="connsiteX19633" fmla="*/ 4774106 w 12192000"/>
              <a:gd name="connsiteY19633" fmla="*/ 287333 h 1436337"/>
              <a:gd name="connsiteX19634" fmla="*/ 4781120 w 12192000"/>
              <a:gd name="connsiteY19634" fmla="*/ 293502 h 1436337"/>
              <a:gd name="connsiteX19635" fmla="*/ 4771970 w 12192000"/>
              <a:gd name="connsiteY19635" fmla="*/ 297687 h 1436337"/>
              <a:gd name="connsiteX19636" fmla="*/ 4764958 w 12192000"/>
              <a:gd name="connsiteY19636" fmla="*/ 291519 h 1436337"/>
              <a:gd name="connsiteX19637" fmla="*/ 4774106 w 12192000"/>
              <a:gd name="connsiteY19637" fmla="*/ 287333 h 1436337"/>
              <a:gd name="connsiteX19638" fmla="*/ 8976477 w 12192000"/>
              <a:gd name="connsiteY19638" fmla="*/ 287333 h 1436337"/>
              <a:gd name="connsiteX19639" fmla="*/ 8982573 w 12192000"/>
              <a:gd name="connsiteY19639" fmla="*/ 292840 h 1436337"/>
              <a:gd name="connsiteX19640" fmla="*/ 8974344 w 12192000"/>
              <a:gd name="connsiteY19640" fmla="*/ 296586 h 1436337"/>
              <a:gd name="connsiteX19641" fmla="*/ 8968248 w 12192000"/>
              <a:gd name="connsiteY19641" fmla="*/ 291078 h 1436337"/>
              <a:gd name="connsiteX19642" fmla="*/ 8976477 w 12192000"/>
              <a:gd name="connsiteY19642" fmla="*/ 287333 h 1436337"/>
              <a:gd name="connsiteX19643" fmla="*/ 4302435 w 12192000"/>
              <a:gd name="connsiteY19643" fmla="*/ 287113 h 1436337"/>
              <a:gd name="connsiteX19644" fmla="*/ 4309455 w 12192000"/>
              <a:gd name="connsiteY19644" fmla="*/ 293281 h 1436337"/>
              <a:gd name="connsiteX19645" fmla="*/ 4300004 w 12192000"/>
              <a:gd name="connsiteY19645" fmla="*/ 297687 h 1436337"/>
              <a:gd name="connsiteX19646" fmla="*/ 4292982 w 12192000"/>
              <a:gd name="connsiteY19646" fmla="*/ 291519 h 1436337"/>
              <a:gd name="connsiteX19647" fmla="*/ 4302435 w 12192000"/>
              <a:gd name="connsiteY19647" fmla="*/ 287113 h 1436337"/>
              <a:gd name="connsiteX19648" fmla="*/ 10157583 w 12192000"/>
              <a:gd name="connsiteY19648" fmla="*/ 286672 h 1436337"/>
              <a:gd name="connsiteX19649" fmla="*/ 10163985 w 12192000"/>
              <a:gd name="connsiteY19649" fmla="*/ 292180 h 1436337"/>
              <a:gd name="connsiteX19650" fmla="*/ 10155754 w 12192000"/>
              <a:gd name="connsiteY19650" fmla="*/ 295925 h 1436337"/>
              <a:gd name="connsiteX19651" fmla="*/ 10149355 w 12192000"/>
              <a:gd name="connsiteY19651" fmla="*/ 290417 h 1436337"/>
              <a:gd name="connsiteX19652" fmla="*/ 10157583 w 12192000"/>
              <a:gd name="connsiteY19652" fmla="*/ 286672 h 1436337"/>
              <a:gd name="connsiteX19653" fmla="*/ 9346811 w 12192000"/>
              <a:gd name="connsiteY19653" fmla="*/ 286672 h 1436337"/>
              <a:gd name="connsiteX19654" fmla="*/ 9353212 w 12192000"/>
              <a:gd name="connsiteY19654" fmla="*/ 292400 h 1436337"/>
              <a:gd name="connsiteX19655" fmla="*/ 9352421 w 12192000"/>
              <a:gd name="connsiteY19655" fmla="*/ 293256 h 1436337"/>
              <a:gd name="connsiteX19656" fmla="*/ 9352755 w 12192000"/>
              <a:gd name="connsiteY19656" fmla="*/ 293391 h 1436337"/>
              <a:gd name="connsiteX19657" fmla="*/ 9354432 w 12192000"/>
              <a:gd name="connsiteY19657" fmla="*/ 297907 h 1436337"/>
              <a:gd name="connsiteX19658" fmla="*/ 9350812 w 12192000"/>
              <a:gd name="connsiteY19658" fmla="*/ 301818 h 1436337"/>
              <a:gd name="connsiteX19659" fmla="*/ 9348128 w 12192000"/>
              <a:gd name="connsiteY19659" fmla="*/ 302174 h 1436337"/>
              <a:gd name="connsiteX19660" fmla="*/ 9349783 w 12192000"/>
              <a:gd name="connsiteY19660" fmla="*/ 302837 h 1436337"/>
              <a:gd name="connsiteX19661" fmla="*/ 9351382 w 12192000"/>
              <a:gd name="connsiteY19661" fmla="*/ 306939 h 1436337"/>
              <a:gd name="connsiteX19662" fmla="*/ 9341629 w 12192000"/>
              <a:gd name="connsiteY19662" fmla="*/ 311346 h 1436337"/>
              <a:gd name="connsiteX19663" fmla="*/ 9334314 w 12192000"/>
              <a:gd name="connsiteY19663" fmla="*/ 304957 h 1436337"/>
              <a:gd name="connsiteX19664" fmla="*/ 9337591 w 12192000"/>
              <a:gd name="connsiteY19664" fmla="*/ 301350 h 1436337"/>
              <a:gd name="connsiteX19665" fmla="*/ 9339667 w 12192000"/>
              <a:gd name="connsiteY19665" fmla="*/ 301093 h 1436337"/>
              <a:gd name="connsiteX19666" fmla="*/ 9337515 w 12192000"/>
              <a:gd name="connsiteY19666" fmla="*/ 300221 h 1436337"/>
              <a:gd name="connsiteX19667" fmla="*/ 9335838 w 12192000"/>
              <a:gd name="connsiteY19667" fmla="*/ 295705 h 1436337"/>
              <a:gd name="connsiteX19668" fmla="*/ 9338958 w 12192000"/>
              <a:gd name="connsiteY19668" fmla="*/ 292333 h 1436337"/>
              <a:gd name="connsiteX19669" fmla="*/ 9338276 w 12192000"/>
              <a:gd name="connsiteY19669" fmla="*/ 290638 h 1436337"/>
              <a:gd name="connsiteX19670" fmla="*/ 9346811 w 12192000"/>
              <a:gd name="connsiteY19670" fmla="*/ 286672 h 1436337"/>
              <a:gd name="connsiteX19671" fmla="*/ 4148557 w 12192000"/>
              <a:gd name="connsiteY19671" fmla="*/ 286672 h 1436337"/>
              <a:gd name="connsiteX19672" fmla="*/ 4155557 w 12192000"/>
              <a:gd name="connsiteY19672" fmla="*/ 292841 h 1436337"/>
              <a:gd name="connsiteX19673" fmla="*/ 4146419 w 12192000"/>
              <a:gd name="connsiteY19673" fmla="*/ 297026 h 1436337"/>
              <a:gd name="connsiteX19674" fmla="*/ 4139399 w 12192000"/>
              <a:gd name="connsiteY19674" fmla="*/ 290858 h 1436337"/>
              <a:gd name="connsiteX19675" fmla="*/ 4148557 w 12192000"/>
              <a:gd name="connsiteY19675" fmla="*/ 286672 h 1436337"/>
              <a:gd name="connsiteX19676" fmla="*/ 9550418 w 12192000"/>
              <a:gd name="connsiteY19676" fmla="*/ 286452 h 1436337"/>
              <a:gd name="connsiteX19677" fmla="*/ 9557123 w 12192000"/>
              <a:gd name="connsiteY19677" fmla="*/ 292400 h 1436337"/>
              <a:gd name="connsiteX19678" fmla="*/ 9548285 w 12192000"/>
              <a:gd name="connsiteY19678" fmla="*/ 296586 h 1436337"/>
              <a:gd name="connsiteX19679" fmla="*/ 9541579 w 12192000"/>
              <a:gd name="connsiteY19679" fmla="*/ 290638 h 1436337"/>
              <a:gd name="connsiteX19680" fmla="*/ 9550418 w 12192000"/>
              <a:gd name="connsiteY19680" fmla="*/ 286452 h 1436337"/>
              <a:gd name="connsiteX19681" fmla="*/ 9975312 w 12192000"/>
              <a:gd name="connsiteY19681" fmla="*/ 286232 h 1436337"/>
              <a:gd name="connsiteX19682" fmla="*/ 9981409 w 12192000"/>
              <a:gd name="connsiteY19682" fmla="*/ 291739 h 1436337"/>
              <a:gd name="connsiteX19683" fmla="*/ 9973180 w 12192000"/>
              <a:gd name="connsiteY19683" fmla="*/ 295484 h 1436337"/>
              <a:gd name="connsiteX19684" fmla="*/ 9967082 w 12192000"/>
              <a:gd name="connsiteY19684" fmla="*/ 289977 h 1436337"/>
              <a:gd name="connsiteX19685" fmla="*/ 9975312 w 12192000"/>
              <a:gd name="connsiteY19685" fmla="*/ 286232 h 1436337"/>
              <a:gd name="connsiteX19686" fmla="*/ 4383226 w 12192000"/>
              <a:gd name="connsiteY19686" fmla="*/ 286011 h 1436337"/>
              <a:gd name="connsiteX19687" fmla="*/ 4390240 w 12192000"/>
              <a:gd name="connsiteY19687" fmla="*/ 292179 h 1436337"/>
              <a:gd name="connsiteX19688" fmla="*/ 4380785 w 12192000"/>
              <a:gd name="connsiteY19688" fmla="*/ 296586 h 1436337"/>
              <a:gd name="connsiteX19689" fmla="*/ 4373771 w 12192000"/>
              <a:gd name="connsiteY19689" fmla="*/ 290417 h 1436337"/>
              <a:gd name="connsiteX19690" fmla="*/ 4383226 w 12192000"/>
              <a:gd name="connsiteY19690" fmla="*/ 286011 h 1436337"/>
              <a:gd name="connsiteX19691" fmla="*/ 5927241 w 12192000"/>
              <a:gd name="connsiteY19691" fmla="*/ 285791 h 1436337"/>
              <a:gd name="connsiteX19692" fmla="*/ 5933946 w 12192000"/>
              <a:gd name="connsiteY19692" fmla="*/ 291739 h 1436337"/>
              <a:gd name="connsiteX19693" fmla="*/ 5925107 w 12192000"/>
              <a:gd name="connsiteY19693" fmla="*/ 295704 h 1436337"/>
              <a:gd name="connsiteX19694" fmla="*/ 5918401 w 12192000"/>
              <a:gd name="connsiteY19694" fmla="*/ 289756 h 1436337"/>
              <a:gd name="connsiteX19695" fmla="*/ 5927241 w 12192000"/>
              <a:gd name="connsiteY19695" fmla="*/ 285791 h 1436337"/>
              <a:gd name="connsiteX19696" fmla="*/ 4185104 w 12192000"/>
              <a:gd name="connsiteY19696" fmla="*/ 285791 h 1436337"/>
              <a:gd name="connsiteX19697" fmla="*/ 4192120 w 12192000"/>
              <a:gd name="connsiteY19697" fmla="*/ 291959 h 1436337"/>
              <a:gd name="connsiteX19698" fmla="*/ 4182971 w 12192000"/>
              <a:gd name="connsiteY19698" fmla="*/ 296145 h 1436337"/>
              <a:gd name="connsiteX19699" fmla="*/ 4175961 w 12192000"/>
              <a:gd name="connsiteY19699" fmla="*/ 289976 h 1436337"/>
              <a:gd name="connsiteX19700" fmla="*/ 4185104 w 12192000"/>
              <a:gd name="connsiteY19700" fmla="*/ 285791 h 1436337"/>
              <a:gd name="connsiteX19701" fmla="*/ 8061158 w 12192000"/>
              <a:gd name="connsiteY19701" fmla="*/ 285571 h 1436337"/>
              <a:gd name="connsiteX19702" fmla="*/ 8068473 w 12192000"/>
              <a:gd name="connsiteY19702" fmla="*/ 291959 h 1436337"/>
              <a:gd name="connsiteX19703" fmla="*/ 8059024 w 12192000"/>
              <a:gd name="connsiteY19703" fmla="*/ 296366 h 1436337"/>
              <a:gd name="connsiteX19704" fmla="*/ 8051709 w 12192000"/>
              <a:gd name="connsiteY19704" fmla="*/ 289977 h 1436337"/>
              <a:gd name="connsiteX19705" fmla="*/ 8061158 w 12192000"/>
              <a:gd name="connsiteY19705" fmla="*/ 285571 h 1436337"/>
              <a:gd name="connsiteX19706" fmla="*/ 10477687 w 12192000"/>
              <a:gd name="connsiteY19706" fmla="*/ 285143 h 1436337"/>
              <a:gd name="connsiteX19707" fmla="*/ 10484404 w 12192000"/>
              <a:gd name="connsiteY19707" fmla="*/ 291051 h 1436337"/>
              <a:gd name="connsiteX19708" fmla="*/ 10475470 w 12192000"/>
              <a:gd name="connsiteY19708" fmla="*/ 295149 h 1436337"/>
              <a:gd name="connsiteX19709" fmla="*/ 10468753 w 12192000"/>
              <a:gd name="connsiteY19709" fmla="*/ 289242 h 1436337"/>
              <a:gd name="connsiteX19710" fmla="*/ 10477687 w 12192000"/>
              <a:gd name="connsiteY19710" fmla="*/ 285143 h 1436337"/>
              <a:gd name="connsiteX19711" fmla="*/ 5167363 w 12192000"/>
              <a:gd name="connsiteY19711" fmla="*/ 285130 h 1436337"/>
              <a:gd name="connsiteX19712" fmla="*/ 5174374 w 12192000"/>
              <a:gd name="connsiteY19712" fmla="*/ 291299 h 1436337"/>
              <a:gd name="connsiteX19713" fmla="*/ 5165231 w 12192000"/>
              <a:gd name="connsiteY19713" fmla="*/ 295484 h 1436337"/>
              <a:gd name="connsiteX19714" fmla="*/ 5158220 w 12192000"/>
              <a:gd name="connsiteY19714" fmla="*/ 289316 h 1436337"/>
              <a:gd name="connsiteX19715" fmla="*/ 5167363 w 12192000"/>
              <a:gd name="connsiteY19715" fmla="*/ 285130 h 1436337"/>
              <a:gd name="connsiteX19716" fmla="*/ 1466074 w 12192000"/>
              <a:gd name="connsiteY19716" fmla="*/ 285130 h 1436337"/>
              <a:gd name="connsiteX19717" fmla="*/ 1472474 w 12192000"/>
              <a:gd name="connsiteY19717" fmla="*/ 290858 h 1436337"/>
              <a:gd name="connsiteX19718" fmla="*/ 1463940 w 12192000"/>
              <a:gd name="connsiteY19718" fmla="*/ 294823 h 1436337"/>
              <a:gd name="connsiteX19719" fmla="*/ 1457540 w 12192000"/>
              <a:gd name="connsiteY19719" fmla="*/ 289095 h 1436337"/>
              <a:gd name="connsiteX19720" fmla="*/ 1466074 w 12192000"/>
              <a:gd name="connsiteY19720" fmla="*/ 285130 h 1436337"/>
              <a:gd name="connsiteX19721" fmla="*/ 7072054 w 12192000"/>
              <a:gd name="connsiteY19721" fmla="*/ 284866 h 1436337"/>
              <a:gd name="connsiteX19722" fmla="*/ 7078772 w 12192000"/>
              <a:gd name="connsiteY19722" fmla="*/ 290774 h 1436337"/>
              <a:gd name="connsiteX19723" fmla="*/ 7069838 w 12192000"/>
              <a:gd name="connsiteY19723" fmla="*/ 294872 h 1436337"/>
              <a:gd name="connsiteX19724" fmla="*/ 7063121 w 12192000"/>
              <a:gd name="connsiteY19724" fmla="*/ 288963 h 1436337"/>
              <a:gd name="connsiteX19725" fmla="*/ 7072054 w 12192000"/>
              <a:gd name="connsiteY19725" fmla="*/ 284866 h 1436337"/>
              <a:gd name="connsiteX19726" fmla="*/ 9904294 w 12192000"/>
              <a:gd name="connsiteY19726" fmla="*/ 284469 h 1436337"/>
              <a:gd name="connsiteX19727" fmla="*/ 9907667 w 12192000"/>
              <a:gd name="connsiteY19727" fmla="*/ 287518 h 1436337"/>
              <a:gd name="connsiteX19728" fmla="*/ 9908713 w 12192000"/>
              <a:gd name="connsiteY19728" fmla="*/ 287939 h 1436337"/>
              <a:gd name="connsiteX19729" fmla="*/ 9909097 w 12192000"/>
              <a:gd name="connsiteY19729" fmla="*/ 288809 h 1436337"/>
              <a:gd name="connsiteX19730" fmla="*/ 9910389 w 12192000"/>
              <a:gd name="connsiteY19730" fmla="*/ 289977 h 1436337"/>
              <a:gd name="connsiteX19731" fmla="*/ 9909742 w 12192000"/>
              <a:gd name="connsiteY19731" fmla="*/ 290272 h 1436337"/>
              <a:gd name="connsiteX19732" fmla="*/ 9910389 w 12192000"/>
              <a:gd name="connsiteY19732" fmla="*/ 291739 h 1436337"/>
              <a:gd name="connsiteX19733" fmla="*/ 9909536 w 12192000"/>
              <a:gd name="connsiteY19733" fmla="*/ 292660 h 1436337"/>
              <a:gd name="connsiteX19734" fmla="*/ 9909779 w 12192000"/>
              <a:gd name="connsiteY19734" fmla="*/ 293281 h 1436337"/>
              <a:gd name="connsiteX19735" fmla="*/ 9906732 w 12192000"/>
              <a:gd name="connsiteY19735" fmla="*/ 296531 h 1436337"/>
              <a:gd name="connsiteX19736" fmla="*/ 9903102 w 12192000"/>
              <a:gd name="connsiteY19736" fmla="*/ 297117 h 1436337"/>
              <a:gd name="connsiteX19737" fmla="*/ 9906275 w 12192000"/>
              <a:gd name="connsiteY19737" fmla="*/ 298403 h 1436337"/>
              <a:gd name="connsiteX19738" fmla="*/ 9907645 w 12192000"/>
              <a:gd name="connsiteY19738" fmla="*/ 302093 h 1436337"/>
              <a:gd name="connsiteX19739" fmla="*/ 9907001 w 12192000"/>
              <a:gd name="connsiteY19739" fmla="*/ 302766 h 1436337"/>
              <a:gd name="connsiteX19740" fmla="*/ 9907342 w 12192000"/>
              <a:gd name="connsiteY19740" fmla="*/ 303635 h 1436337"/>
              <a:gd name="connsiteX19741" fmla="*/ 9906769 w 12192000"/>
              <a:gd name="connsiteY19741" fmla="*/ 304244 h 1436337"/>
              <a:gd name="connsiteX19742" fmla="*/ 9907342 w 12192000"/>
              <a:gd name="connsiteY19742" fmla="*/ 304737 h 1436337"/>
              <a:gd name="connsiteX19743" fmla="*/ 9898806 w 12192000"/>
              <a:gd name="connsiteY19743" fmla="*/ 308702 h 1436337"/>
              <a:gd name="connsiteX19744" fmla="*/ 9898016 w 12192000"/>
              <a:gd name="connsiteY19744" fmla="*/ 308022 h 1436337"/>
              <a:gd name="connsiteX19745" fmla="*/ 9897893 w 12192000"/>
              <a:gd name="connsiteY19745" fmla="*/ 308041 h 1436337"/>
              <a:gd name="connsiteX19746" fmla="*/ 9890883 w 12192000"/>
              <a:gd name="connsiteY19746" fmla="*/ 301873 h 1436337"/>
              <a:gd name="connsiteX19747" fmla="*/ 9894235 w 12192000"/>
              <a:gd name="connsiteY19747" fmla="*/ 298431 h 1436337"/>
              <a:gd name="connsiteX19748" fmla="*/ 9894398 w 12192000"/>
              <a:gd name="connsiteY19748" fmla="*/ 298405 h 1436337"/>
              <a:gd name="connsiteX19749" fmla="*/ 9895607 w 12192000"/>
              <a:gd name="connsiteY19749" fmla="*/ 297026 h 1436337"/>
              <a:gd name="connsiteX19750" fmla="*/ 9898875 w 12192000"/>
              <a:gd name="connsiteY19750" fmla="*/ 296644 h 1436337"/>
              <a:gd name="connsiteX19751" fmla="*/ 9895759 w 12192000"/>
              <a:gd name="connsiteY19751" fmla="*/ 295402 h 1436337"/>
              <a:gd name="connsiteX19752" fmla="*/ 9894235 w 12192000"/>
              <a:gd name="connsiteY19752" fmla="*/ 291519 h 1436337"/>
              <a:gd name="connsiteX19753" fmla="*/ 9894694 w 12192000"/>
              <a:gd name="connsiteY19753" fmla="*/ 291017 h 1436337"/>
              <a:gd name="connsiteX19754" fmla="*/ 9894235 w 12192000"/>
              <a:gd name="connsiteY19754" fmla="*/ 289977 h 1436337"/>
              <a:gd name="connsiteX19755" fmla="*/ 9897322 w 12192000"/>
              <a:gd name="connsiteY19755" fmla="*/ 286645 h 1436337"/>
              <a:gd name="connsiteX19756" fmla="*/ 9900495 w 12192000"/>
              <a:gd name="connsiteY19756" fmla="*/ 286198 h 1436337"/>
              <a:gd name="connsiteX19757" fmla="*/ 6079642 w 12192000"/>
              <a:gd name="connsiteY19757" fmla="*/ 284469 h 1436337"/>
              <a:gd name="connsiteX19758" fmla="*/ 6086348 w 12192000"/>
              <a:gd name="connsiteY19758" fmla="*/ 290417 h 1436337"/>
              <a:gd name="connsiteX19759" fmla="*/ 6077508 w 12192000"/>
              <a:gd name="connsiteY19759" fmla="*/ 294382 h 1436337"/>
              <a:gd name="connsiteX19760" fmla="*/ 6070803 w 12192000"/>
              <a:gd name="connsiteY19760" fmla="*/ 288435 h 1436337"/>
              <a:gd name="connsiteX19761" fmla="*/ 6079642 w 12192000"/>
              <a:gd name="connsiteY19761" fmla="*/ 284469 h 1436337"/>
              <a:gd name="connsiteX19762" fmla="*/ 1845926 w 12192000"/>
              <a:gd name="connsiteY19762" fmla="*/ 284249 h 1436337"/>
              <a:gd name="connsiteX19763" fmla="*/ 1853240 w 12192000"/>
              <a:gd name="connsiteY19763" fmla="*/ 290858 h 1436337"/>
              <a:gd name="connsiteX19764" fmla="*/ 1843182 w 12192000"/>
              <a:gd name="connsiteY19764" fmla="*/ 295484 h 1436337"/>
              <a:gd name="connsiteX19765" fmla="*/ 1835867 w 12192000"/>
              <a:gd name="connsiteY19765" fmla="*/ 288875 h 1436337"/>
              <a:gd name="connsiteX19766" fmla="*/ 1845926 w 12192000"/>
              <a:gd name="connsiteY19766" fmla="*/ 284249 h 1436337"/>
              <a:gd name="connsiteX19767" fmla="*/ 10271884 w 12192000"/>
              <a:gd name="connsiteY19767" fmla="*/ 284029 h 1436337"/>
              <a:gd name="connsiteX19768" fmla="*/ 10278285 w 12192000"/>
              <a:gd name="connsiteY19768" fmla="*/ 289536 h 1436337"/>
              <a:gd name="connsiteX19769" fmla="*/ 10269750 w 12192000"/>
              <a:gd name="connsiteY19769" fmla="*/ 293502 h 1436337"/>
              <a:gd name="connsiteX19770" fmla="*/ 10263349 w 12192000"/>
              <a:gd name="connsiteY19770" fmla="*/ 287994 h 1436337"/>
              <a:gd name="connsiteX19771" fmla="*/ 10271884 w 12192000"/>
              <a:gd name="connsiteY19771" fmla="*/ 284029 h 1436337"/>
              <a:gd name="connsiteX19772" fmla="*/ 7861818 w 12192000"/>
              <a:gd name="connsiteY19772" fmla="*/ 284029 h 1436337"/>
              <a:gd name="connsiteX19773" fmla="*/ 7868828 w 12192000"/>
              <a:gd name="connsiteY19773" fmla="*/ 290197 h 1436337"/>
              <a:gd name="connsiteX19774" fmla="*/ 7859684 w 12192000"/>
              <a:gd name="connsiteY19774" fmla="*/ 294383 h 1436337"/>
              <a:gd name="connsiteX19775" fmla="*/ 7852674 w 12192000"/>
              <a:gd name="connsiteY19775" fmla="*/ 288215 h 1436337"/>
              <a:gd name="connsiteX19776" fmla="*/ 7861818 w 12192000"/>
              <a:gd name="connsiteY19776" fmla="*/ 284029 h 1436337"/>
              <a:gd name="connsiteX19777" fmla="*/ 2662062 w 12192000"/>
              <a:gd name="connsiteY19777" fmla="*/ 284029 h 1436337"/>
              <a:gd name="connsiteX19778" fmla="*/ 2669988 w 12192000"/>
              <a:gd name="connsiteY19778" fmla="*/ 291078 h 1436337"/>
              <a:gd name="connsiteX19779" fmla="*/ 2659319 w 12192000"/>
              <a:gd name="connsiteY19779" fmla="*/ 295925 h 1436337"/>
              <a:gd name="connsiteX19780" fmla="*/ 2651396 w 12192000"/>
              <a:gd name="connsiteY19780" fmla="*/ 288875 h 1436337"/>
              <a:gd name="connsiteX19781" fmla="*/ 2662062 w 12192000"/>
              <a:gd name="connsiteY19781" fmla="*/ 284029 h 1436337"/>
              <a:gd name="connsiteX19782" fmla="*/ 1608994 w 12192000"/>
              <a:gd name="connsiteY19782" fmla="*/ 284029 h 1436337"/>
              <a:gd name="connsiteX19783" fmla="*/ 1615394 w 12192000"/>
              <a:gd name="connsiteY19783" fmla="*/ 289756 h 1436337"/>
              <a:gd name="connsiteX19784" fmla="*/ 1614506 w 12192000"/>
              <a:gd name="connsiteY19784" fmla="*/ 290682 h 1436337"/>
              <a:gd name="connsiteX19785" fmla="*/ 1615719 w 12192000"/>
              <a:gd name="connsiteY19785" fmla="*/ 293942 h 1436337"/>
              <a:gd name="connsiteX19786" fmla="*/ 1607186 w 12192000"/>
              <a:gd name="connsiteY19786" fmla="*/ 297907 h 1436337"/>
              <a:gd name="connsiteX19787" fmla="*/ 1600785 w 12192000"/>
              <a:gd name="connsiteY19787" fmla="*/ 292180 h 1436337"/>
              <a:gd name="connsiteX19788" fmla="*/ 1601662 w 12192000"/>
              <a:gd name="connsiteY19788" fmla="*/ 291229 h 1436337"/>
              <a:gd name="connsiteX19789" fmla="*/ 1600460 w 12192000"/>
              <a:gd name="connsiteY19789" fmla="*/ 287994 h 1436337"/>
              <a:gd name="connsiteX19790" fmla="*/ 1608994 w 12192000"/>
              <a:gd name="connsiteY19790" fmla="*/ 284029 h 1436337"/>
              <a:gd name="connsiteX19791" fmla="*/ 10652277 w 12192000"/>
              <a:gd name="connsiteY19791" fmla="*/ 283588 h 1436337"/>
              <a:gd name="connsiteX19792" fmla="*/ 10658982 w 12192000"/>
              <a:gd name="connsiteY19792" fmla="*/ 289536 h 1436337"/>
              <a:gd name="connsiteX19793" fmla="*/ 10649838 w 12192000"/>
              <a:gd name="connsiteY19793" fmla="*/ 293722 h 1436337"/>
              <a:gd name="connsiteX19794" fmla="*/ 10643132 w 12192000"/>
              <a:gd name="connsiteY19794" fmla="*/ 287774 h 1436337"/>
              <a:gd name="connsiteX19795" fmla="*/ 10652277 w 12192000"/>
              <a:gd name="connsiteY19795" fmla="*/ 283588 h 1436337"/>
              <a:gd name="connsiteX19796" fmla="*/ 9517194 w 12192000"/>
              <a:gd name="connsiteY19796" fmla="*/ 283588 h 1436337"/>
              <a:gd name="connsiteX19797" fmla="*/ 9523902 w 12192000"/>
              <a:gd name="connsiteY19797" fmla="*/ 289536 h 1436337"/>
              <a:gd name="connsiteX19798" fmla="*/ 9515062 w 12192000"/>
              <a:gd name="connsiteY19798" fmla="*/ 293502 h 1436337"/>
              <a:gd name="connsiteX19799" fmla="*/ 9508355 w 12192000"/>
              <a:gd name="connsiteY19799" fmla="*/ 287554 h 1436337"/>
              <a:gd name="connsiteX19800" fmla="*/ 9517194 w 12192000"/>
              <a:gd name="connsiteY19800" fmla="*/ 283588 h 1436337"/>
              <a:gd name="connsiteX19801" fmla="*/ 9402285 w 12192000"/>
              <a:gd name="connsiteY19801" fmla="*/ 283588 h 1436337"/>
              <a:gd name="connsiteX19802" fmla="*/ 9410210 w 12192000"/>
              <a:gd name="connsiteY19802" fmla="*/ 290418 h 1436337"/>
              <a:gd name="connsiteX19803" fmla="*/ 9399846 w 12192000"/>
              <a:gd name="connsiteY19803" fmla="*/ 295264 h 1436337"/>
              <a:gd name="connsiteX19804" fmla="*/ 9391922 w 12192000"/>
              <a:gd name="connsiteY19804" fmla="*/ 288435 h 1436337"/>
              <a:gd name="connsiteX19805" fmla="*/ 9402285 w 12192000"/>
              <a:gd name="connsiteY19805" fmla="*/ 283588 h 1436337"/>
              <a:gd name="connsiteX19806" fmla="*/ 3653903 w 12192000"/>
              <a:gd name="connsiteY19806" fmla="*/ 283453 h 1436337"/>
              <a:gd name="connsiteX19807" fmla="*/ 3660620 w 12192000"/>
              <a:gd name="connsiteY19807" fmla="*/ 289361 h 1436337"/>
              <a:gd name="connsiteX19808" fmla="*/ 3651683 w 12192000"/>
              <a:gd name="connsiteY19808" fmla="*/ 293459 h 1436337"/>
              <a:gd name="connsiteX19809" fmla="*/ 3644957 w 12192000"/>
              <a:gd name="connsiteY19809" fmla="*/ 287551 h 1436337"/>
              <a:gd name="connsiteX19810" fmla="*/ 3653903 w 12192000"/>
              <a:gd name="connsiteY19810" fmla="*/ 283453 h 1436337"/>
              <a:gd name="connsiteX19811" fmla="*/ 10786085 w 12192000"/>
              <a:gd name="connsiteY19811" fmla="*/ 283368 h 1436337"/>
              <a:gd name="connsiteX19812" fmla="*/ 10792790 w 12192000"/>
              <a:gd name="connsiteY19812" fmla="*/ 289095 h 1436337"/>
              <a:gd name="connsiteX19813" fmla="*/ 10789743 w 12192000"/>
              <a:gd name="connsiteY19813" fmla="*/ 292318 h 1436337"/>
              <a:gd name="connsiteX19814" fmla="*/ 10784381 w 12192000"/>
              <a:gd name="connsiteY19814" fmla="*/ 293006 h 1436337"/>
              <a:gd name="connsiteX19815" fmla="*/ 10786657 w 12192000"/>
              <a:gd name="connsiteY19815" fmla="*/ 293915 h 1436337"/>
              <a:gd name="connsiteX19816" fmla="*/ 10788219 w 12192000"/>
              <a:gd name="connsiteY19816" fmla="*/ 297907 h 1436337"/>
              <a:gd name="connsiteX19817" fmla="*/ 10779074 w 12192000"/>
              <a:gd name="connsiteY19817" fmla="*/ 302093 h 1436337"/>
              <a:gd name="connsiteX19818" fmla="*/ 10772065 w 12192000"/>
              <a:gd name="connsiteY19818" fmla="*/ 295925 h 1436337"/>
              <a:gd name="connsiteX19819" fmla="*/ 10781208 w 12192000"/>
              <a:gd name="connsiteY19819" fmla="*/ 291739 h 1436337"/>
              <a:gd name="connsiteX19820" fmla="*/ 10783454 w 12192000"/>
              <a:gd name="connsiteY19820" fmla="*/ 292636 h 1436337"/>
              <a:gd name="connsiteX19821" fmla="*/ 10777246 w 12192000"/>
              <a:gd name="connsiteY19821" fmla="*/ 287333 h 1436337"/>
              <a:gd name="connsiteX19822" fmla="*/ 10786085 w 12192000"/>
              <a:gd name="connsiteY19822" fmla="*/ 283368 h 1436337"/>
              <a:gd name="connsiteX19823" fmla="*/ 10812650 w 12192000"/>
              <a:gd name="connsiteY19823" fmla="*/ 282831 h 1436337"/>
              <a:gd name="connsiteX19824" fmla="*/ 10819113 w 12192000"/>
              <a:gd name="connsiteY19824" fmla="*/ 288487 h 1436337"/>
              <a:gd name="connsiteX19825" fmla="*/ 10816160 w 12192000"/>
              <a:gd name="connsiteY19825" fmla="*/ 291616 h 1436337"/>
              <a:gd name="connsiteX19826" fmla="*/ 10812634 w 12192000"/>
              <a:gd name="connsiteY19826" fmla="*/ 292108 h 1436337"/>
              <a:gd name="connsiteX19827" fmla="*/ 10814127 w 12192000"/>
              <a:gd name="connsiteY19827" fmla="*/ 292703 h 1436337"/>
              <a:gd name="connsiteX19828" fmla="*/ 10815651 w 12192000"/>
              <a:gd name="connsiteY19828" fmla="*/ 296586 h 1436337"/>
              <a:gd name="connsiteX19829" fmla="*/ 10806507 w 12192000"/>
              <a:gd name="connsiteY19829" fmla="*/ 300771 h 1436337"/>
              <a:gd name="connsiteX19830" fmla="*/ 10799801 w 12192000"/>
              <a:gd name="connsiteY19830" fmla="*/ 294823 h 1436337"/>
              <a:gd name="connsiteX19831" fmla="*/ 10802887 w 12192000"/>
              <a:gd name="connsiteY19831" fmla="*/ 291409 h 1436337"/>
              <a:gd name="connsiteX19832" fmla="*/ 10806820 w 12192000"/>
              <a:gd name="connsiteY19832" fmla="*/ 290908 h 1436337"/>
              <a:gd name="connsiteX19833" fmla="*/ 10805520 w 12192000"/>
              <a:gd name="connsiteY19833" fmla="*/ 290384 h 1436337"/>
              <a:gd name="connsiteX19834" fmla="*/ 10804066 w 12192000"/>
              <a:gd name="connsiteY19834" fmla="*/ 286745 h 1436337"/>
              <a:gd name="connsiteX19835" fmla="*/ 10812650 w 12192000"/>
              <a:gd name="connsiteY19835" fmla="*/ 282831 h 1436337"/>
              <a:gd name="connsiteX19836" fmla="*/ 7446678 w 12192000"/>
              <a:gd name="connsiteY19836" fmla="*/ 282707 h 1436337"/>
              <a:gd name="connsiteX19837" fmla="*/ 7453078 w 12192000"/>
              <a:gd name="connsiteY19837" fmla="*/ 288435 h 1436337"/>
              <a:gd name="connsiteX19838" fmla="*/ 7444544 w 12192000"/>
              <a:gd name="connsiteY19838" fmla="*/ 292400 h 1436337"/>
              <a:gd name="connsiteX19839" fmla="*/ 7438144 w 12192000"/>
              <a:gd name="connsiteY19839" fmla="*/ 286672 h 1436337"/>
              <a:gd name="connsiteX19840" fmla="*/ 7446678 w 12192000"/>
              <a:gd name="connsiteY19840" fmla="*/ 282707 h 1436337"/>
              <a:gd name="connsiteX19841" fmla="*/ 8629612 w 12192000"/>
              <a:gd name="connsiteY19841" fmla="*/ 282487 h 1436337"/>
              <a:gd name="connsiteX19842" fmla="*/ 8637232 w 12192000"/>
              <a:gd name="connsiteY19842" fmla="*/ 289096 h 1436337"/>
              <a:gd name="connsiteX19843" fmla="*/ 8627174 w 12192000"/>
              <a:gd name="connsiteY19843" fmla="*/ 293722 h 1436337"/>
              <a:gd name="connsiteX19844" fmla="*/ 8619554 w 12192000"/>
              <a:gd name="connsiteY19844" fmla="*/ 287113 h 1436337"/>
              <a:gd name="connsiteX19845" fmla="*/ 8629612 w 12192000"/>
              <a:gd name="connsiteY19845" fmla="*/ 282487 h 1436337"/>
              <a:gd name="connsiteX19846" fmla="*/ 3897755 w 12192000"/>
              <a:gd name="connsiteY19846" fmla="*/ 282487 h 1436337"/>
              <a:gd name="connsiteX19847" fmla="*/ 3904459 w 12192000"/>
              <a:gd name="connsiteY19847" fmla="*/ 288214 h 1436337"/>
              <a:gd name="connsiteX19848" fmla="*/ 3895625 w 12192000"/>
              <a:gd name="connsiteY19848" fmla="*/ 292179 h 1436337"/>
              <a:gd name="connsiteX19849" fmla="*/ 3888918 w 12192000"/>
              <a:gd name="connsiteY19849" fmla="*/ 286452 h 1436337"/>
              <a:gd name="connsiteX19850" fmla="*/ 3897755 w 12192000"/>
              <a:gd name="connsiteY19850" fmla="*/ 282487 h 1436337"/>
              <a:gd name="connsiteX19851" fmla="*/ 5661851 w 12192000"/>
              <a:gd name="connsiteY19851" fmla="*/ 282267 h 1436337"/>
              <a:gd name="connsiteX19852" fmla="*/ 5668554 w 12192000"/>
              <a:gd name="connsiteY19852" fmla="*/ 288215 h 1436337"/>
              <a:gd name="connsiteX19853" fmla="*/ 5659411 w 12192000"/>
              <a:gd name="connsiteY19853" fmla="*/ 292400 h 1436337"/>
              <a:gd name="connsiteX19854" fmla="*/ 5652704 w 12192000"/>
              <a:gd name="connsiteY19854" fmla="*/ 286452 h 1436337"/>
              <a:gd name="connsiteX19855" fmla="*/ 5661851 w 12192000"/>
              <a:gd name="connsiteY19855" fmla="*/ 282267 h 1436337"/>
              <a:gd name="connsiteX19856" fmla="*/ 10731526 w 12192000"/>
              <a:gd name="connsiteY19856" fmla="*/ 282266 h 1436337"/>
              <a:gd name="connsiteX19857" fmla="*/ 10738231 w 12192000"/>
              <a:gd name="connsiteY19857" fmla="*/ 288214 h 1436337"/>
              <a:gd name="connsiteX19858" fmla="*/ 10729087 w 12192000"/>
              <a:gd name="connsiteY19858" fmla="*/ 292400 h 1436337"/>
              <a:gd name="connsiteX19859" fmla="*/ 10722381 w 12192000"/>
              <a:gd name="connsiteY19859" fmla="*/ 286452 h 1436337"/>
              <a:gd name="connsiteX19860" fmla="*/ 10731526 w 12192000"/>
              <a:gd name="connsiteY19860" fmla="*/ 282266 h 1436337"/>
              <a:gd name="connsiteX19861" fmla="*/ 9702210 w 12192000"/>
              <a:gd name="connsiteY19861" fmla="*/ 282266 h 1436337"/>
              <a:gd name="connsiteX19862" fmla="*/ 9709220 w 12192000"/>
              <a:gd name="connsiteY19862" fmla="*/ 288435 h 1436337"/>
              <a:gd name="connsiteX19863" fmla="*/ 9700076 w 12192000"/>
              <a:gd name="connsiteY19863" fmla="*/ 292620 h 1436337"/>
              <a:gd name="connsiteX19864" fmla="*/ 9693066 w 12192000"/>
              <a:gd name="connsiteY19864" fmla="*/ 286452 h 1436337"/>
              <a:gd name="connsiteX19865" fmla="*/ 9702210 w 12192000"/>
              <a:gd name="connsiteY19865" fmla="*/ 282266 h 1436337"/>
              <a:gd name="connsiteX19866" fmla="*/ 8160523 w 12192000"/>
              <a:gd name="connsiteY19866" fmla="*/ 282266 h 1436337"/>
              <a:gd name="connsiteX19867" fmla="*/ 8167838 w 12192000"/>
              <a:gd name="connsiteY19867" fmla="*/ 288655 h 1436337"/>
              <a:gd name="connsiteX19868" fmla="*/ 8158085 w 12192000"/>
              <a:gd name="connsiteY19868" fmla="*/ 293061 h 1436337"/>
              <a:gd name="connsiteX19869" fmla="*/ 8150770 w 12192000"/>
              <a:gd name="connsiteY19869" fmla="*/ 286672 h 1436337"/>
              <a:gd name="connsiteX19870" fmla="*/ 8160523 w 12192000"/>
              <a:gd name="connsiteY19870" fmla="*/ 282266 h 1436337"/>
              <a:gd name="connsiteX19871" fmla="*/ 10988473 w 12192000"/>
              <a:gd name="connsiteY19871" fmla="*/ 282046 h 1436337"/>
              <a:gd name="connsiteX19872" fmla="*/ 10994874 w 12192000"/>
              <a:gd name="connsiteY19872" fmla="*/ 287774 h 1436337"/>
              <a:gd name="connsiteX19873" fmla="*/ 10986339 w 12192000"/>
              <a:gd name="connsiteY19873" fmla="*/ 291739 h 1436337"/>
              <a:gd name="connsiteX19874" fmla="*/ 10979939 w 12192000"/>
              <a:gd name="connsiteY19874" fmla="*/ 286012 h 1436337"/>
              <a:gd name="connsiteX19875" fmla="*/ 10988473 w 12192000"/>
              <a:gd name="connsiteY19875" fmla="*/ 282046 h 1436337"/>
              <a:gd name="connsiteX19876" fmla="*/ 9130707 w 12192000"/>
              <a:gd name="connsiteY19876" fmla="*/ 282046 h 1436337"/>
              <a:gd name="connsiteX19877" fmla="*/ 9138631 w 12192000"/>
              <a:gd name="connsiteY19877" fmla="*/ 288875 h 1436337"/>
              <a:gd name="connsiteX19878" fmla="*/ 9128268 w 12192000"/>
              <a:gd name="connsiteY19878" fmla="*/ 293722 h 1436337"/>
              <a:gd name="connsiteX19879" fmla="*/ 9120343 w 12192000"/>
              <a:gd name="connsiteY19879" fmla="*/ 286893 h 1436337"/>
              <a:gd name="connsiteX19880" fmla="*/ 9130707 w 12192000"/>
              <a:gd name="connsiteY19880" fmla="*/ 282046 h 1436337"/>
              <a:gd name="connsiteX19881" fmla="*/ 10433429 w 12192000"/>
              <a:gd name="connsiteY19881" fmla="*/ 281606 h 1436337"/>
              <a:gd name="connsiteX19882" fmla="*/ 10439831 w 12192000"/>
              <a:gd name="connsiteY19882" fmla="*/ 287333 h 1436337"/>
              <a:gd name="connsiteX19883" fmla="*/ 10431296 w 12192000"/>
              <a:gd name="connsiteY19883" fmla="*/ 291299 h 1436337"/>
              <a:gd name="connsiteX19884" fmla="*/ 10424894 w 12192000"/>
              <a:gd name="connsiteY19884" fmla="*/ 285571 h 1436337"/>
              <a:gd name="connsiteX19885" fmla="*/ 10433429 w 12192000"/>
              <a:gd name="connsiteY19885" fmla="*/ 281606 h 1436337"/>
              <a:gd name="connsiteX19886" fmla="*/ 2572763 w 12192000"/>
              <a:gd name="connsiteY19886" fmla="*/ 281605 h 1436337"/>
              <a:gd name="connsiteX19887" fmla="*/ 2580684 w 12192000"/>
              <a:gd name="connsiteY19887" fmla="*/ 288655 h 1436337"/>
              <a:gd name="connsiteX19888" fmla="*/ 2570020 w 12192000"/>
              <a:gd name="connsiteY19888" fmla="*/ 293501 h 1436337"/>
              <a:gd name="connsiteX19889" fmla="*/ 2562091 w 12192000"/>
              <a:gd name="connsiteY19889" fmla="*/ 286452 h 1436337"/>
              <a:gd name="connsiteX19890" fmla="*/ 2572763 w 12192000"/>
              <a:gd name="connsiteY19890" fmla="*/ 281605 h 1436337"/>
              <a:gd name="connsiteX19891" fmla="*/ 10759566 w 12192000"/>
              <a:gd name="connsiteY19891" fmla="*/ 281385 h 1436337"/>
              <a:gd name="connsiteX19892" fmla="*/ 10766272 w 12192000"/>
              <a:gd name="connsiteY19892" fmla="*/ 287333 h 1436337"/>
              <a:gd name="connsiteX19893" fmla="*/ 10757434 w 12192000"/>
              <a:gd name="connsiteY19893" fmla="*/ 291519 h 1436337"/>
              <a:gd name="connsiteX19894" fmla="*/ 10750727 w 12192000"/>
              <a:gd name="connsiteY19894" fmla="*/ 285571 h 1436337"/>
              <a:gd name="connsiteX19895" fmla="*/ 10759566 w 12192000"/>
              <a:gd name="connsiteY19895" fmla="*/ 281385 h 1436337"/>
              <a:gd name="connsiteX19896" fmla="*/ 10048161 w 12192000"/>
              <a:gd name="connsiteY19896" fmla="*/ 281165 h 1436337"/>
              <a:gd name="connsiteX19897" fmla="*/ 10054256 w 12192000"/>
              <a:gd name="connsiteY19897" fmla="*/ 286672 h 1436337"/>
              <a:gd name="connsiteX19898" fmla="*/ 10046026 w 12192000"/>
              <a:gd name="connsiteY19898" fmla="*/ 290418 h 1436337"/>
              <a:gd name="connsiteX19899" fmla="*/ 10039930 w 12192000"/>
              <a:gd name="connsiteY19899" fmla="*/ 284910 h 1436337"/>
              <a:gd name="connsiteX19900" fmla="*/ 10048161 w 12192000"/>
              <a:gd name="connsiteY19900" fmla="*/ 281165 h 1436337"/>
              <a:gd name="connsiteX19901" fmla="*/ 8924966 w 12192000"/>
              <a:gd name="connsiteY19901" fmla="*/ 281165 h 1436337"/>
              <a:gd name="connsiteX19902" fmla="*/ 8931976 w 12192000"/>
              <a:gd name="connsiteY19902" fmla="*/ 287333 h 1436337"/>
              <a:gd name="connsiteX19903" fmla="*/ 8928738 w 12192000"/>
              <a:gd name="connsiteY19903" fmla="*/ 290776 h 1436337"/>
              <a:gd name="connsiteX19904" fmla="*/ 8927370 w 12192000"/>
              <a:gd name="connsiteY19904" fmla="*/ 290988 h 1436337"/>
              <a:gd name="connsiteX19905" fmla="*/ 8927404 w 12192000"/>
              <a:gd name="connsiteY19905" fmla="*/ 291079 h 1436337"/>
              <a:gd name="connsiteX19906" fmla="*/ 8917041 w 12192000"/>
              <a:gd name="connsiteY19906" fmla="*/ 295705 h 1436337"/>
              <a:gd name="connsiteX19907" fmla="*/ 8909421 w 12192000"/>
              <a:gd name="connsiteY19907" fmla="*/ 288875 h 1436337"/>
              <a:gd name="connsiteX19908" fmla="*/ 8913116 w 12192000"/>
              <a:gd name="connsiteY19908" fmla="*/ 285240 h 1436337"/>
              <a:gd name="connsiteX19909" fmla="*/ 8916269 w 12192000"/>
              <a:gd name="connsiteY19909" fmla="*/ 284772 h 1436337"/>
              <a:gd name="connsiteX19910" fmla="*/ 8918756 w 12192000"/>
              <a:gd name="connsiteY19910" fmla="*/ 282129 h 1436337"/>
              <a:gd name="connsiteX19911" fmla="*/ 8924966 w 12192000"/>
              <a:gd name="connsiteY19911" fmla="*/ 281165 h 1436337"/>
              <a:gd name="connsiteX19912" fmla="*/ 7603650 w 12192000"/>
              <a:gd name="connsiteY19912" fmla="*/ 280725 h 1436337"/>
              <a:gd name="connsiteX19913" fmla="*/ 7610356 w 12192000"/>
              <a:gd name="connsiteY19913" fmla="*/ 286452 h 1436337"/>
              <a:gd name="connsiteX19914" fmla="*/ 7601516 w 12192000"/>
              <a:gd name="connsiteY19914" fmla="*/ 290417 h 1436337"/>
              <a:gd name="connsiteX19915" fmla="*/ 7594811 w 12192000"/>
              <a:gd name="connsiteY19915" fmla="*/ 284690 h 1436337"/>
              <a:gd name="connsiteX19916" fmla="*/ 7603650 w 12192000"/>
              <a:gd name="connsiteY19916" fmla="*/ 280725 h 1436337"/>
              <a:gd name="connsiteX19917" fmla="*/ 4963145 w 12192000"/>
              <a:gd name="connsiteY19917" fmla="*/ 280724 h 1436337"/>
              <a:gd name="connsiteX19918" fmla="*/ 4969851 w 12192000"/>
              <a:gd name="connsiteY19918" fmla="*/ 286672 h 1436337"/>
              <a:gd name="connsiteX19919" fmla="*/ 4960706 w 12192000"/>
              <a:gd name="connsiteY19919" fmla="*/ 290858 h 1436337"/>
              <a:gd name="connsiteX19920" fmla="*/ 4953996 w 12192000"/>
              <a:gd name="connsiteY19920" fmla="*/ 284910 h 1436337"/>
              <a:gd name="connsiteX19921" fmla="*/ 4963145 w 12192000"/>
              <a:gd name="connsiteY19921" fmla="*/ 280724 h 1436337"/>
              <a:gd name="connsiteX19922" fmla="*/ 9485190 w 12192000"/>
              <a:gd name="connsiteY19922" fmla="*/ 280504 h 1436337"/>
              <a:gd name="connsiteX19923" fmla="*/ 9491897 w 12192000"/>
              <a:gd name="connsiteY19923" fmla="*/ 286232 h 1436337"/>
              <a:gd name="connsiteX19924" fmla="*/ 9483057 w 12192000"/>
              <a:gd name="connsiteY19924" fmla="*/ 290197 h 1436337"/>
              <a:gd name="connsiteX19925" fmla="*/ 9476351 w 12192000"/>
              <a:gd name="connsiteY19925" fmla="*/ 284469 h 1436337"/>
              <a:gd name="connsiteX19926" fmla="*/ 9485190 w 12192000"/>
              <a:gd name="connsiteY19926" fmla="*/ 280504 h 1436337"/>
              <a:gd name="connsiteX19927" fmla="*/ 4582929 w 12192000"/>
              <a:gd name="connsiteY19927" fmla="*/ 279843 h 1436337"/>
              <a:gd name="connsiteX19928" fmla="*/ 4589946 w 12192000"/>
              <a:gd name="connsiteY19928" fmla="*/ 286012 h 1436337"/>
              <a:gd name="connsiteX19929" fmla="*/ 4580493 w 12192000"/>
              <a:gd name="connsiteY19929" fmla="*/ 290197 h 1436337"/>
              <a:gd name="connsiteX19930" fmla="*/ 4573478 w 12192000"/>
              <a:gd name="connsiteY19930" fmla="*/ 284029 h 1436337"/>
              <a:gd name="connsiteX19931" fmla="*/ 4582929 w 12192000"/>
              <a:gd name="connsiteY19931" fmla="*/ 279843 h 1436337"/>
              <a:gd name="connsiteX19932" fmla="*/ 1288873 w 12192000"/>
              <a:gd name="connsiteY19932" fmla="*/ 279843 h 1436337"/>
              <a:gd name="connsiteX19933" fmla="*/ 1295882 w 12192000"/>
              <a:gd name="connsiteY19933" fmla="*/ 286011 h 1436337"/>
              <a:gd name="connsiteX19934" fmla="*/ 1286435 w 12192000"/>
              <a:gd name="connsiteY19934" fmla="*/ 290197 h 1436337"/>
              <a:gd name="connsiteX19935" fmla="*/ 1279425 w 12192000"/>
              <a:gd name="connsiteY19935" fmla="*/ 284029 h 1436337"/>
              <a:gd name="connsiteX19936" fmla="*/ 1288873 w 12192000"/>
              <a:gd name="connsiteY19936" fmla="*/ 279843 h 1436337"/>
              <a:gd name="connsiteX19937" fmla="*/ 2257098 w 12192000"/>
              <a:gd name="connsiteY19937" fmla="*/ 279843 h 1436337"/>
              <a:gd name="connsiteX19938" fmla="*/ 2264413 w 12192000"/>
              <a:gd name="connsiteY19938" fmla="*/ 286232 h 1436337"/>
              <a:gd name="connsiteX19939" fmla="*/ 2254660 w 12192000"/>
              <a:gd name="connsiteY19939" fmla="*/ 290638 h 1436337"/>
              <a:gd name="connsiteX19940" fmla="*/ 2247344 w 12192000"/>
              <a:gd name="connsiteY19940" fmla="*/ 284249 h 1436337"/>
              <a:gd name="connsiteX19941" fmla="*/ 2257098 w 12192000"/>
              <a:gd name="connsiteY19941" fmla="*/ 279843 h 1436337"/>
              <a:gd name="connsiteX19942" fmla="*/ 11064064 w 12192000"/>
              <a:gd name="connsiteY19942" fmla="*/ 279623 h 1436337"/>
              <a:gd name="connsiteX19943" fmla="*/ 11070465 w 12192000"/>
              <a:gd name="connsiteY19943" fmla="*/ 285350 h 1436337"/>
              <a:gd name="connsiteX19944" fmla="*/ 11061930 w 12192000"/>
              <a:gd name="connsiteY19944" fmla="*/ 289316 h 1436337"/>
              <a:gd name="connsiteX19945" fmla="*/ 11055530 w 12192000"/>
              <a:gd name="connsiteY19945" fmla="*/ 283588 h 1436337"/>
              <a:gd name="connsiteX19946" fmla="*/ 11064064 w 12192000"/>
              <a:gd name="connsiteY19946" fmla="*/ 279623 h 1436337"/>
              <a:gd name="connsiteX19947" fmla="*/ 10913798 w 12192000"/>
              <a:gd name="connsiteY19947" fmla="*/ 279623 h 1436337"/>
              <a:gd name="connsiteX19948" fmla="*/ 10920197 w 12192000"/>
              <a:gd name="connsiteY19948" fmla="*/ 285350 h 1436337"/>
              <a:gd name="connsiteX19949" fmla="*/ 10911663 w 12192000"/>
              <a:gd name="connsiteY19949" fmla="*/ 289316 h 1436337"/>
              <a:gd name="connsiteX19950" fmla="*/ 10905263 w 12192000"/>
              <a:gd name="connsiteY19950" fmla="*/ 283588 h 1436337"/>
              <a:gd name="connsiteX19951" fmla="*/ 10913798 w 12192000"/>
              <a:gd name="connsiteY19951" fmla="*/ 279623 h 1436337"/>
              <a:gd name="connsiteX19952" fmla="*/ 5759423 w 12192000"/>
              <a:gd name="connsiteY19952" fmla="*/ 279623 h 1436337"/>
              <a:gd name="connsiteX19953" fmla="*/ 5766132 w 12192000"/>
              <a:gd name="connsiteY19953" fmla="*/ 285571 h 1436337"/>
              <a:gd name="connsiteX19954" fmla="*/ 5757290 w 12192000"/>
              <a:gd name="connsiteY19954" fmla="*/ 289756 h 1436337"/>
              <a:gd name="connsiteX19955" fmla="*/ 5750583 w 12192000"/>
              <a:gd name="connsiteY19955" fmla="*/ 283809 h 1436337"/>
              <a:gd name="connsiteX19956" fmla="*/ 5759423 w 12192000"/>
              <a:gd name="connsiteY19956" fmla="*/ 279623 h 1436337"/>
              <a:gd name="connsiteX19957" fmla="*/ 2174502 w 12192000"/>
              <a:gd name="connsiteY19957" fmla="*/ 279623 h 1436337"/>
              <a:gd name="connsiteX19958" fmla="*/ 2181817 w 12192000"/>
              <a:gd name="connsiteY19958" fmla="*/ 286012 h 1436337"/>
              <a:gd name="connsiteX19959" fmla="*/ 2172064 w 12192000"/>
              <a:gd name="connsiteY19959" fmla="*/ 290417 h 1436337"/>
              <a:gd name="connsiteX19960" fmla="*/ 2164749 w 12192000"/>
              <a:gd name="connsiteY19960" fmla="*/ 284029 h 1436337"/>
              <a:gd name="connsiteX19961" fmla="*/ 2174502 w 12192000"/>
              <a:gd name="connsiteY19961" fmla="*/ 279623 h 1436337"/>
              <a:gd name="connsiteX19962" fmla="*/ 5483795 w 12192000"/>
              <a:gd name="connsiteY19962" fmla="*/ 279182 h 1436337"/>
              <a:gd name="connsiteX19963" fmla="*/ 5490805 w 12192000"/>
              <a:gd name="connsiteY19963" fmla="*/ 285351 h 1436337"/>
              <a:gd name="connsiteX19964" fmla="*/ 5481661 w 12192000"/>
              <a:gd name="connsiteY19964" fmla="*/ 289536 h 1436337"/>
              <a:gd name="connsiteX19965" fmla="*/ 5474649 w 12192000"/>
              <a:gd name="connsiteY19965" fmla="*/ 283368 h 1436337"/>
              <a:gd name="connsiteX19966" fmla="*/ 5483795 w 12192000"/>
              <a:gd name="connsiteY19966" fmla="*/ 279182 h 1436337"/>
              <a:gd name="connsiteX19967" fmla="*/ 4886321 w 12192000"/>
              <a:gd name="connsiteY19967" fmla="*/ 278962 h 1436337"/>
              <a:gd name="connsiteX19968" fmla="*/ 4893029 w 12192000"/>
              <a:gd name="connsiteY19968" fmla="*/ 284910 h 1436337"/>
              <a:gd name="connsiteX19969" fmla="*/ 4883880 w 12192000"/>
              <a:gd name="connsiteY19969" fmla="*/ 289095 h 1436337"/>
              <a:gd name="connsiteX19970" fmla="*/ 4877177 w 12192000"/>
              <a:gd name="connsiteY19970" fmla="*/ 283148 h 1436337"/>
              <a:gd name="connsiteX19971" fmla="*/ 4886321 w 12192000"/>
              <a:gd name="connsiteY19971" fmla="*/ 278962 h 1436337"/>
              <a:gd name="connsiteX19972" fmla="*/ 3131536 w 12192000"/>
              <a:gd name="connsiteY19972" fmla="*/ 278962 h 1436337"/>
              <a:gd name="connsiteX19973" fmla="*/ 3139151 w 12192000"/>
              <a:gd name="connsiteY19973" fmla="*/ 285791 h 1436337"/>
              <a:gd name="connsiteX19974" fmla="*/ 3129099 w 12192000"/>
              <a:gd name="connsiteY19974" fmla="*/ 290417 h 1436337"/>
              <a:gd name="connsiteX19975" fmla="*/ 3121479 w 12192000"/>
              <a:gd name="connsiteY19975" fmla="*/ 283588 h 1436337"/>
              <a:gd name="connsiteX19976" fmla="*/ 3131536 w 12192000"/>
              <a:gd name="connsiteY19976" fmla="*/ 278962 h 1436337"/>
              <a:gd name="connsiteX19977" fmla="*/ 2434160 w 12192000"/>
              <a:gd name="connsiteY19977" fmla="*/ 278962 h 1436337"/>
              <a:gd name="connsiteX19978" fmla="*/ 2440028 w 12192000"/>
              <a:gd name="connsiteY19978" fmla="*/ 281358 h 1436337"/>
              <a:gd name="connsiteX19979" fmla="*/ 2440835 w 12192000"/>
              <a:gd name="connsiteY19979" fmla="*/ 283294 h 1436337"/>
              <a:gd name="connsiteX19980" fmla="*/ 2445115 w 12192000"/>
              <a:gd name="connsiteY19980" fmla="*/ 282707 h 1436337"/>
              <a:gd name="connsiteX19981" fmla="*/ 2448877 w 12192000"/>
              <a:gd name="connsiteY19981" fmla="*/ 284243 h 1436337"/>
              <a:gd name="connsiteX19982" fmla="*/ 2450693 w 12192000"/>
              <a:gd name="connsiteY19982" fmla="*/ 282294 h 1436337"/>
              <a:gd name="connsiteX19983" fmla="*/ 2457590 w 12192000"/>
              <a:gd name="connsiteY19983" fmla="*/ 281385 h 1436337"/>
              <a:gd name="connsiteX19984" fmla="*/ 2462585 w 12192000"/>
              <a:gd name="connsiteY19984" fmla="*/ 283410 h 1436337"/>
              <a:gd name="connsiteX19985" fmla="*/ 2462976 w 12192000"/>
              <a:gd name="connsiteY19985" fmla="*/ 282983 h 1436337"/>
              <a:gd name="connsiteX19986" fmla="*/ 2469760 w 12192000"/>
              <a:gd name="connsiteY19986" fmla="*/ 282046 h 1436337"/>
              <a:gd name="connsiteX19987" fmla="*/ 2477684 w 12192000"/>
              <a:gd name="connsiteY19987" fmla="*/ 288875 h 1436337"/>
              <a:gd name="connsiteX19988" fmla="*/ 2474112 w 12192000"/>
              <a:gd name="connsiteY19988" fmla="*/ 292693 h 1436337"/>
              <a:gd name="connsiteX19989" fmla="*/ 2480709 w 12192000"/>
              <a:gd name="connsiteY19989" fmla="*/ 291739 h 1436337"/>
              <a:gd name="connsiteX19990" fmla="*/ 2488635 w 12192000"/>
              <a:gd name="connsiteY19990" fmla="*/ 298789 h 1436337"/>
              <a:gd name="connsiteX19991" fmla="*/ 2477966 w 12192000"/>
              <a:gd name="connsiteY19991" fmla="*/ 303635 h 1436337"/>
              <a:gd name="connsiteX19992" fmla="*/ 2470041 w 12192000"/>
              <a:gd name="connsiteY19992" fmla="*/ 296586 h 1436337"/>
              <a:gd name="connsiteX19993" fmla="*/ 2473649 w 12192000"/>
              <a:gd name="connsiteY19993" fmla="*/ 292771 h 1436337"/>
              <a:gd name="connsiteX19994" fmla="*/ 2467321 w 12192000"/>
              <a:gd name="connsiteY19994" fmla="*/ 293722 h 1436337"/>
              <a:gd name="connsiteX19995" fmla="*/ 2462072 w 12192000"/>
              <a:gd name="connsiteY19995" fmla="*/ 291578 h 1436337"/>
              <a:gd name="connsiteX19996" fmla="*/ 2461743 w 12192000"/>
              <a:gd name="connsiteY19996" fmla="*/ 291932 h 1436337"/>
              <a:gd name="connsiteX19997" fmla="*/ 2454847 w 12192000"/>
              <a:gd name="connsiteY19997" fmla="*/ 292841 h 1436337"/>
              <a:gd name="connsiteX19998" fmla="*/ 2450941 w 12192000"/>
              <a:gd name="connsiteY19998" fmla="*/ 291259 h 1436337"/>
              <a:gd name="connsiteX19999" fmla="*/ 2449306 w 12192000"/>
              <a:gd name="connsiteY19999" fmla="*/ 293033 h 1436337"/>
              <a:gd name="connsiteX20000" fmla="*/ 2442674 w 12192000"/>
              <a:gd name="connsiteY20000" fmla="*/ 293942 h 1436337"/>
              <a:gd name="connsiteX20001" fmla="*/ 2436808 w 12192000"/>
              <a:gd name="connsiteY20001" fmla="*/ 291546 h 1436337"/>
              <a:gd name="connsiteX20002" fmla="*/ 2435981 w 12192000"/>
              <a:gd name="connsiteY20002" fmla="*/ 289560 h 1436337"/>
              <a:gd name="connsiteX20003" fmla="*/ 2431727 w 12192000"/>
              <a:gd name="connsiteY20003" fmla="*/ 290197 h 1436337"/>
              <a:gd name="connsiteX20004" fmla="*/ 2424105 w 12192000"/>
              <a:gd name="connsiteY20004" fmla="*/ 283588 h 1436337"/>
              <a:gd name="connsiteX20005" fmla="*/ 2434160 w 12192000"/>
              <a:gd name="connsiteY20005" fmla="*/ 278962 h 1436337"/>
              <a:gd name="connsiteX20006" fmla="*/ 8748790 w 12192000"/>
              <a:gd name="connsiteY20006" fmla="*/ 278742 h 1436337"/>
              <a:gd name="connsiteX20007" fmla="*/ 8755496 w 12192000"/>
              <a:gd name="connsiteY20007" fmla="*/ 284690 h 1436337"/>
              <a:gd name="connsiteX20008" fmla="*/ 8746657 w 12192000"/>
              <a:gd name="connsiteY20008" fmla="*/ 288655 h 1436337"/>
              <a:gd name="connsiteX20009" fmla="*/ 8739951 w 12192000"/>
              <a:gd name="connsiteY20009" fmla="*/ 282707 h 1436337"/>
              <a:gd name="connsiteX20010" fmla="*/ 8748790 w 12192000"/>
              <a:gd name="connsiteY20010" fmla="*/ 278742 h 1436337"/>
              <a:gd name="connsiteX20011" fmla="*/ 8771650 w 12192000"/>
              <a:gd name="connsiteY20011" fmla="*/ 278522 h 1436337"/>
              <a:gd name="connsiteX20012" fmla="*/ 8778356 w 12192000"/>
              <a:gd name="connsiteY20012" fmla="*/ 284469 h 1436337"/>
              <a:gd name="connsiteX20013" fmla="*/ 8769517 w 12192000"/>
              <a:gd name="connsiteY20013" fmla="*/ 288655 h 1436337"/>
              <a:gd name="connsiteX20014" fmla="*/ 8768097 w 12192000"/>
              <a:gd name="connsiteY20014" fmla="*/ 288089 h 1436337"/>
              <a:gd name="connsiteX20015" fmla="*/ 8770431 w 12192000"/>
              <a:gd name="connsiteY20015" fmla="*/ 290197 h 1436337"/>
              <a:gd name="connsiteX20016" fmla="*/ 8762201 w 12192000"/>
              <a:gd name="connsiteY20016" fmla="*/ 293942 h 1436337"/>
              <a:gd name="connsiteX20017" fmla="*/ 8756105 w 12192000"/>
              <a:gd name="connsiteY20017" fmla="*/ 288435 h 1436337"/>
              <a:gd name="connsiteX20018" fmla="*/ 8763702 w 12192000"/>
              <a:gd name="connsiteY20018" fmla="*/ 284977 h 1436337"/>
              <a:gd name="connsiteX20019" fmla="*/ 8762811 w 12192000"/>
              <a:gd name="connsiteY20019" fmla="*/ 282707 h 1436337"/>
              <a:gd name="connsiteX20020" fmla="*/ 8771650 w 12192000"/>
              <a:gd name="connsiteY20020" fmla="*/ 278522 h 1436337"/>
              <a:gd name="connsiteX20021" fmla="*/ 9865584 w 12192000"/>
              <a:gd name="connsiteY20021" fmla="*/ 278301 h 1436337"/>
              <a:gd name="connsiteX20022" fmla="*/ 9872290 w 12192000"/>
              <a:gd name="connsiteY20022" fmla="*/ 284249 h 1436337"/>
              <a:gd name="connsiteX20023" fmla="*/ 9870879 w 12192000"/>
              <a:gd name="connsiteY20023" fmla="*/ 285771 h 1436337"/>
              <a:gd name="connsiteX20024" fmla="*/ 9871070 w 12192000"/>
              <a:gd name="connsiteY20024" fmla="*/ 285846 h 1436337"/>
              <a:gd name="connsiteX20025" fmla="*/ 9872594 w 12192000"/>
              <a:gd name="connsiteY20025" fmla="*/ 289536 h 1436337"/>
              <a:gd name="connsiteX20026" fmla="*/ 9870002 w 12192000"/>
              <a:gd name="connsiteY20026" fmla="*/ 292206 h 1436337"/>
              <a:gd name="connsiteX20027" fmla="*/ 9872900 w 12192000"/>
              <a:gd name="connsiteY20027" fmla="*/ 294823 h 1436337"/>
              <a:gd name="connsiteX20028" fmla="*/ 9871015 w 12192000"/>
              <a:gd name="connsiteY20028" fmla="*/ 295681 h 1436337"/>
              <a:gd name="connsiteX20029" fmla="*/ 9871680 w 12192000"/>
              <a:gd name="connsiteY20029" fmla="*/ 297467 h 1436337"/>
              <a:gd name="connsiteX20030" fmla="*/ 9863145 w 12192000"/>
              <a:gd name="connsiteY20030" fmla="*/ 301432 h 1436337"/>
              <a:gd name="connsiteX20031" fmla="*/ 9856745 w 12192000"/>
              <a:gd name="connsiteY20031" fmla="*/ 295704 h 1436337"/>
              <a:gd name="connsiteX20032" fmla="*/ 9859736 w 12192000"/>
              <a:gd name="connsiteY20032" fmla="*/ 294314 h 1436337"/>
              <a:gd name="connsiteX20033" fmla="*/ 9855563 w 12192000"/>
              <a:gd name="connsiteY20033" fmla="*/ 292648 h 1436337"/>
              <a:gd name="connsiteX20034" fmla="*/ 9854001 w 12192000"/>
              <a:gd name="connsiteY20034" fmla="*/ 288655 h 1436337"/>
              <a:gd name="connsiteX20035" fmla="*/ 9856973 w 12192000"/>
              <a:gd name="connsiteY20035" fmla="*/ 285406 h 1436337"/>
              <a:gd name="connsiteX20036" fmla="*/ 9857552 w 12192000"/>
              <a:gd name="connsiteY20036" fmla="*/ 285318 h 1436337"/>
              <a:gd name="connsiteX20037" fmla="*/ 9856440 w 12192000"/>
              <a:gd name="connsiteY20037" fmla="*/ 282487 h 1436337"/>
              <a:gd name="connsiteX20038" fmla="*/ 9865584 w 12192000"/>
              <a:gd name="connsiteY20038" fmla="*/ 278301 h 1436337"/>
              <a:gd name="connsiteX20039" fmla="*/ 5247541 w 12192000"/>
              <a:gd name="connsiteY20039" fmla="*/ 278081 h 1436337"/>
              <a:gd name="connsiteX20040" fmla="*/ 5254551 w 12192000"/>
              <a:gd name="connsiteY20040" fmla="*/ 284249 h 1436337"/>
              <a:gd name="connsiteX20041" fmla="*/ 5245406 w 12192000"/>
              <a:gd name="connsiteY20041" fmla="*/ 288435 h 1436337"/>
              <a:gd name="connsiteX20042" fmla="*/ 5238393 w 12192000"/>
              <a:gd name="connsiteY20042" fmla="*/ 282266 h 1436337"/>
              <a:gd name="connsiteX20043" fmla="*/ 5247541 w 12192000"/>
              <a:gd name="connsiteY20043" fmla="*/ 278081 h 1436337"/>
              <a:gd name="connsiteX20044" fmla="*/ 10604423 w 12192000"/>
              <a:gd name="connsiteY20044" fmla="*/ 277861 h 1436337"/>
              <a:gd name="connsiteX20045" fmla="*/ 10611128 w 12192000"/>
              <a:gd name="connsiteY20045" fmla="*/ 283809 h 1436337"/>
              <a:gd name="connsiteX20046" fmla="*/ 10602289 w 12192000"/>
              <a:gd name="connsiteY20046" fmla="*/ 287994 h 1436337"/>
              <a:gd name="connsiteX20047" fmla="*/ 10595584 w 12192000"/>
              <a:gd name="connsiteY20047" fmla="*/ 282046 h 1436337"/>
              <a:gd name="connsiteX20048" fmla="*/ 10604423 w 12192000"/>
              <a:gd name="connsiteY20048" fmla="*/ 277861 h 1436337"/>
              <a:gd name="connsiteX20049" fmla="*/ 9297129 w 12192000"/>
              <a:gd name="connsiteY20049" fmla="*/ 277860 h 1436337"/>
              <a:gd name="connsiteX20050" fmla="*/ 9304748 w 12192000"/>
              <a:gd name="connsiteY20050" fmla="*/ 284469 h 1436337"/>
              <a:gd name="connsiteX20051" fmla="*/ 9294690 w 12192000"/>
              <a:gd name="connsiteY20051" fmla="*/ 289095 h 1436337"/>
              <a:gd name="connsiteX20052" fmla="*/ 9287070 w 12192000"/>
              <a:gd name="connsiteY20052" fmla="*/ 282486 h 1436337"/>
              <a:gd name="connsiteX20053" fmla="*/ 9297129 w 12192000"/>
              <a:gd name="connsiteY20053" fmla="*/ 277860 h 1436337"/>
              <a:gd name="connsiteX20054" fmla="*/ 3476673 w 12192000"/>
              <a:gd name="connsiteY20054" fmla="*/ 277420 h 1436337"/>
              <a:gd name="connsiteX20055" fmla="*/ 3483676 w 12192000"/>
              <a:gd name="connsiteY20055" fmla="*/ 283588 h 1436337"/>
              <a:gd name="connsiteX20056" fmla="*/ 3474540 w 12192000"/>
              <a:gd name="connsiteY20056" fmla="*/ 287774 h 1436337"/>
              <a:gd name="connsiteX20057" fmla="*/ 3467528 w 12192000"/>
              <a:gd name="connsiteY20057" fmla="*/ 281606 h 1436337"/>
              <a:gd name="connsiteX20058" fmla="*/ 3476673 w 12192000"/>
              <a:gd name="connsiteY20058" fmla="*/ 277420 h 1436337"/>
              <a:gd name="connsiteX20059" fmla="*/ 3423614 w 12192000"/>
              <a:gd name="connsiteY20059" fmla="*/ 277420 h 1436337"/>
              <a:gd name="connsiteX20060" fmla="*/ 3430625 w 12192000"/>
              <a:gd name="connsiteY20060" fmla="*/ 283588 h 1436337"/>
              <a:gd name="connsiteX20061" fmla="*/ 3421175 w 12192000"/>
              <a:gd name="connsiteY20061" fmla="*/ 287994 h 1436337"/>
              <a:gd name="connsiteX20062" fmla="*/ 3414167 w 12192000"/>
              <a:gd name="connsiteY20062" fmla="*/ 281826 h 1436337"/>
              <a:gd name="connsiteX20063" fmla="*/ 3423614 w 12192000"/>
              <a:gd name="connsiteY20063" fmla="*/ 277420 h 1436337"/>
              <a:gd name="connsiteX20064" fmla="*/ 9666548 w 12192000"/>
              <a:gd name="connsiteY20064" fmla="*/ 277200 h 1436337"/>
              <a:gd name="connsiteX20065" fmla="*/ 9673254 w 12192000"/>
              <a:gd name="connsiteY20065" fmla="*/ 283148 h 1436337"/>
              <a:gd name="connsiteX20066" fmla="*/ 9664111 w 12192000"/>
              <a:gd name="connsiteY20066" fmla="*/ 287333 h 1436337"/>
              <a:gd name="connsiteX20067" fmla="*/ 9657403 w 12192000"/>
              <a:gd name="connsiteY20067" fmla="*/ 281385 h 1436337"/>
              <a:gd name="connsiteX20068" fmla="*/ 9666548 w 12192000"/>
              <a:gd name="connsiteY20068" fmla="*/ 277200 h 1436337"/>
              <a:gd name="connsiteX20069" fmla="*/ 9454102 w 12192000"/>
              <a:gd name="connsiteY20069" fmla="*/ 277200 h 1436337"/>
              <a:gd name="connsiteX20070" fmla="*/ 9460502 w 12192000"/>
              <a:gd name="connsiteY20070" fmla="*/ 282927 h 1436337"/>
              <a:gd name="connsiteX20071" fmla="*/ 9451968 w 12192000"/>
              <a:gd name="connsiteY20071" fmla="*/ 286892 h 1436337"/>
              <a:gd name="connsiteX20072" fmla="*/ 9445567 w 12192000"/>
              <a:gd name="connsiteY20072" fmla="*/ 281165 h 1436337"/>
              <a:gd name="connsiteX20073" fmla="*/ 9454102 w 12192000"/>
              <a:gd name="connsiteY20073" fmla="*/ 277200 h 1436337"/>
              <a:gd name="connsiteX20074" fmla="*/ 5041491 w 12192000"/>
              <a:gd name="connsiteY20074" fmla="*/ 277200 h 1436337"/>
              <a:gd name="connsiteX20075" fmla="*/ 5048199 w 12192000"/>
              <a:gd name="connsiteY20075" fmla="*/ 283148 h 1436337"/>
              <a:gd name="connsiteX20076" fmla="*/ 5039050 w 12192000"/>
              <a:gd name="connsiteY20076" fmla="*/ 287333 h 1436337"/>
              <a:gd name="connsiteX20077" fmla="*/ 5032341 w 12192000"/>
              <a:gd name="connsiteY20077" fmla="*/ 281385 h 1436337"/>
              <a:gd name="connsiteX20078" fmla="*/ 5041491 w 12192000"/>
              <a:gd name="connsiteY20078" fmla="*/ 277200 h 1436337"/>
              <a:gd name="connsiteX20079" fmla="*/ 9050249 w 12192000"/>
              <a:gd name="connsiteY20079" fmla="*/ 276979 h 1436337"/>
              <a:gd name="connsiteX20080" fmla="*/ 9056460 w 12192000"/>
              <a:gd name="connsiteY20080" fmla="*/ 282383 h 1436337"/>
              <a:gd name="connsiteX20081" fmla="*/ 9048226 w 12192000"/>
              <a:gd name="connsiteY20081" fmla="*/ 286116 h 1436337"/>
              <a:gd name="connsiteX20082" fmla="*/ 9042014 w 12192000"/>
              <a:gd name="connsiteY20082" fmla="*/ 280712 h 1436337"/>
              <a:gd name="connsiteX20083" fmla="*/ 9050249 w 12192000"/>
              <a:gd name="connsiteY20083" fmla="*/ 276979 h 1436337"/>
              <a:gd name="connsiteX20084" fmla="*/ 6839562 w 12192000"/>
              <a:gd name="connsiteY20084" fmla="*/ 276975 h 1436337"/>
              <a:gd name="connsiteX20085" fmla="*/ 6846280 w 12192000"/>
              <a:gd name="connsiteY20085" fmla="*/ 282883 h 1436337"/>
              <a:gd name="connsiteX20086" fmla="*/ 6837347 w 12192000"/>
              <a:gd name="connsiteY20086" fmla="*/ 286981 h 1436337"/>
              <a:gd name="connsiteX20087" fmla="*/ 6830630 w 12192000"/>
              <a:gd name="connsiteY20087" fmla="*/ 281073 h 1436337"/>
              <a:gd name="connsiteX20088" fmla="*/ 6839562 w 12192000"/>
              <a:gd name="connsiteY20088" fmla="*/ 276975 h 1436337"/>
              <a:gd name="connsiteX20089" fmla="*/ 10390451 w 12192000"/>
              <a:gd name="connsiteY20089" fmla="*/ 276759 h 1436337"/>
              <a:gd name="connsiteX20090" fmla="*/ 10396853 w 12192000"/>
              <a:gd name="connsiteY20090" fmla="*/ 282487 h 1436337"/>
              <a:gd name="connsiteX20091" fmla="*/ 10388318 w 12192000"/>
              <a:gd name="connsiteY20091" fmla="*/ 286452 h 1436337"/>
              <a:gd name="connsiteX20092" fmla="*/ 10381919 w 12192000"/>
              <a:gd name="connsiteY20092" fmla="*/ 280725 h 1436337"/>
              <a:gd name="connsiteX20093" fmla="*/ 10390451 w 12192000"/>
              <a:gd name="connsiteY20093" fmla="*/ 276759 h 1436337"/>
              <a:gd name="connsiteX20094" fmla="*/ 5853480 w 12192000"/>
              <a:gd name="connsiteY20094" fmla="*/ 276759 h 1436337"/>
              <a:gd name="connsiteX20095" fmla="*/ 5860184 w 12192000"/>
              <a:gd name="connsiteY20095" fmla="*/ 282707 h 1436337"/>
              <a:gd name="connsiteX20096" fmla="*/ 5851345 w 12192000"/>
              <a:gd name="connsiteY20096" fmla="*/ 286672 h 1436337"/>
              <a:gd name="connsiteX20097" fmla="*/ 5844640 w 12192000"/>
              <a:gd name="connsiteY20097" fmla="*/ 280725 h 1436337"/>
              <a:gd name="connsiteX20098" fmla="*/ 5853480 w 12192000"/>
              <a:gd name="connsiteY20098" fmla="*/ 276759 h 1436337"/>
              <a:gd name="connsiteX20099" fmla="*/ 7149191 w 12192000"/>
              <a:gd name="connsiteY20099" fmla="*/ 276539 h 1436337"/>
              <a:gd name="connsiteX20100" fmla="*/ 7155592 w 12192000"/>
              <a:gd name="connsiteY20100" fmla="*/ 282266 h 1436337"/>
              <a:gd name="connsiteX20101" fmla="*/ 7147057 w 12192000"/>
              <a:gd name="connsiteY20101" fmla="*/ 286232 h 1436337"/>
              <a:gd name="connsiteX20102" fmla="*/ 7140656 w 12192000"/>
              <a:gd name="connsiteY20102" fmla="*/ 280504 h 1436337"/>
              <a:gd name="connsiteX20103" fmla="*/ 7149191 w 12192000"/>
              <a:gd name="connsiteY20103" fmla="*/ 276539 h 1436337"/>
              <a:gd name="connsiteX20104" fmla="*/ 4123024 w 12192000"/>
              <a:gd name="connsiteY20104" fmla="*/ 276539 h 1436337"/>
              <a:gd name="connsiteX20105" fmla="*/ 4129737 w 12192000"/>
              <a:gd name="connsiteY20105" fmla="*/ 282266 h 1436337"/>
              <a:gd name="connsiteX20106" fmla="*/ 4120896 w 12192000"/>
              <a:gd name="connsiteY20106" fmla="*/ 286232 h 1436337"/>
              <a:gd name="connsiteX20107" fmla="*/ 4114193 w 12192000"/>
              <a:gd name="connsiteY20107" fmla="*/ 280504 h 1436337"/>
              <a:gd name="connsiteX20108" fmla="*/ 4123024 w 12192000"/>
              <a:gd name="connsiteY20108" fmla="*/ 276539 h 1436337"/>
              <a:gd name="connsiteX20109" fmla="*/ 4157444 w 12192000"/>
              <a:gd name="connsiteY20109" fmla="*/ 275878 h 1436337"/>
              <a:gd name="connsiteX20110" fmla="*/ 4164156 w 12192000"/>
              <a:gd name="connsiteY20110" fmla="*/ 281826 h 1436337"/>
              <a:gd name="connsiteX20111" fmla="*/ 4155313 w 12192000"/>
              <a:gd name="connsiteY20111" fmla="*/ 286012 h 1436337"/>
              <a:gd name="connsiteX20112" fmla="*/ 4148610 w 12192000"/>
              <a:gd name="connsiteY20112" fmla="*/ 280064 h 1436337"/>
              <a:gd name="connsiteX20113" fmla="*/ 4157444 w 12192000"/>
              <a:gd name="connsiteY20113" fmla="*/ 275878 h 1436337"/>
              <a:gd name="connsiteX20114" fmla="*/ 10682758 w 12192000"/>
              <a:gd name="connsiteY20114" fmla="*/ 275217 h 1436337"/>
              <a:gd name="connsiteX20115" fmla="*/ 10689463 w 12192000"/>
              <a:gd name="connsiteY20115" fmla="*/ 281165 h 1436337"/>
              <a:gd name="connsiteX20116" fmla="*/ 10680624 w 12192000"/>
              <a:gd name="connsiteY20116" fmla="*/ 285351 h 1436337"/>
              <a:gd name="connsiteX20117" fmla="*/ 10673918 w 12192000"/>
              <a:gd name="connsiteY20117" fmla="*/ 279403 h 1436337"/>
              <a:gd name="connsiteX20118" fmla="*/ 10682758 w 12192000"/>
              <a:gd name="connsiteY20118" fmla="*/ 275217 h 1436337"/>
              <a:gd name="connsiteX20119" fmla="*/ 9367842 w 12192000"/>
              <a:gd name="connsiteY20119" fmla="*/ 274997 h 1436337"/>
              <a:gd name="connsiteX20120" fmla="*/ 9375462 w 12192000"/>
              <a:gd name="connsiteY20120" fmla="*/ 281826 h 1436337"/>
              <a:gd name="connsiteX20121" fmla="*/ 9365100 w 12192000"/>
              <a:gd name="connsiteY20121" fmla="*/ 286452 h 1436337"/>
              <a:gd name="connsiteX20122" fmla="*/ 9357480 w 12192000"/>
              <a:gd name="connsiteY20122" fmla="*/ 279623 h 1436337"/>
              <a:gd name="connsiteX20123" fmla="*/ 9367842 w 12192000"/>
              <a:gd name="connsiteY20123" fmla="*/ 274997 h 1436337"/>
              <a:gd name="connsiteX20124" fmla="*/ 1684618 w 12192000"/>
              <a:gd name="connsiteY20124" fmla="*/ 274997 h 1436337"/>
              <a:gd name="connsiteX20125" fmla="*/ 1691018 w 12192000"/>
              <a:gd name="connsiteY20125" fmla="*/ 280504 h 1436337"/>
              <a:gd name="connsiteX20126" fmla="*/ 1690611 w 12192000"/>
              <a:gd name="connsiteY20126" fmla="*/ 280944 h 1436337"/>
              <a:gd name="connsiteX20127" fmla="*/ 1690694 w 12192000"/>
              <a:gd name="connsiteY20127" fmla="*/ 281165 h 1436337"/>
              <a:gd name="connsiteX20128" fmla="*/ 1682160 w 12192000"/>
              <a:gd name="connsiteY20128" fmla="*/ 285130 h 1436337"/>
              <a:gd name="connsiteX20129" fmla="*/ 1675760 w 12192000"/>
              <a:gd name="connsiteY20129" fmla="*/ 279403 h 1436337"/>
              <a:gd name="connsiteX20130" fmla="*/ 1676109 w 12192000"/>
              <a:gd name="connsiteY20130" fmla="*/ 279024 h 1436337"/>
              <a:gd name="connsiteX20131" fmla="*/ 1676083 w 12192000"/>
              <a:gd name="connsiteY20131" fmla="*/ 278962 h 1436337"/>
              <a:gd name="connsiteX20132" fmla="*/ 1676229 w 12192000"/>
              <a:gd name="connsiteY20132" fmla="*/ 278894 h 1436337"/>
              <a:gd name="connsiteX20133" fmla="*/ 1678655 w 12192000"/>
              <a:gd name="connsiteY20133" fmla="*/ 276264 h 1436337"/>
              <a:gd name="connsiteX20134" fmla="*/ 1683381 w 12192000"/>
              <a:gd name="connsiteY20134" fmla="*/ 275571 h 1436337"/>
              <a:gd name="connsiteX20135" fmla="*/ 1256756 w 12192000"/>
              <a:gd name="connsiteY20135" fmla="*/ 274997 h 1436337"/>
              <a:gd name="connsiteX20136" fmla="*/ 1264376 w 12192000"/>
              <a:gd name="connsiteY20136" fmla="*/ 281605 h 1436337"/>
              <a:gd name="connsiteX20137" fmla="*/ 1254318 w 12192000"/>
              <a:gd name="connsiteY20137" fmla="*/ 286232 h 1436337"/>
              <a:gd name="connsiteX20138" fmla="*/ 1246699 w 12192000"/>
              <a:gd name="connsiteY20138" fmla="*/ 279623 h 1436337"/>
              <a:gd name="connsiteX20139" fmla="*/ 1256756 w 12192000"/>
              <a:gd name="connsiteY20139" fmla="*/ 274997 h 1436337"/>
              <a:gd name="connsiteX20140" fmla="*/ 1180586 w 12192000"/>
              <a:gd name="connsiteY20140" fmla="*/ 274777 h 1436337"/>
              <a:gd name="connsiteX20141" fmla="*/ 1187900 w 12192000"/>
              <a:gd name="connsiteY20141" fmla="*/ 281385 h 1436337"/>
              <a:gd name="connsiteX20142" fmla="*/ 1178147 w 12192000"/>
              <a:gd name="connsiteY20142" fmla="*/ 286012 h 1436337"/>
              <a:gd name="connsiteX20143" fmla="*/ 1170833 w 12192000"/>
              <a:gd name="connsiteY20143" fmla="*/ 279403 h 1436337"/>
              <a:gd name="connsiteX20144" fmla="*/ 1180586 w 12192000"/>
              <a:gd name="connsiteY20144" fmla="*/ 274777 h 1436337"/>
              <a:gd name="connsiteX20145" fmla="*/ 3369337 w 12192000"/>
              <a:gd name="connsiteY20145" fmla="*/ 274776 h 1436337"/>
              <a:gd name="connsiteX20146" fmla="*/ 3376654 w 12192000"/>
              <a:gd name="connsiteY20146" fmla="*/ 281165 h 1436337"/>
              <a:gd name="connsiteX20147" fmla="*/ 3367205 w 12192000"/>
              <a:gd name="connsiteY20147" fmla="*/ 285571 h 1436337"/>
              <a:gd name="connsiteX20148" fmla="*/ 3359890 w 12192000"/>
              <a:gd name="connsiteY20148" fmla="*/ 279182 h 1436337"/>
              <a:gd name="connsiteX20149" fmla="*/ 3369337 w 12192000"/>
              <a:gd name="connsiteY20149" fmla="*/ 274776 h 1436337"/>
              <a:gd name="connsiteX20150" fmla="*/ 6298794 w 12192000"/>
              <a:gd name="connsiteY20150" fmla="*/ 274556 h 1436337"/>
              <a:gd name="connsiteX20151" fmla="*/ 6305499 w 12192000"/>
              <a:gd name="connsiteY20151" fmla="*/ 280504 h 1436337"/>
              <a:gd name="connsiteX20152" fmla="*/ 6296660 w 12192000"/>
              <a:gd name="connsiteY20152" fmla="*/ 284690 h 1436337"/>
              <a:gd name="connsiteX20153" fmla="*/ 6289955 w 12192000"/>
              <a:gd name="connsiteY20153" fmla="*/ 278742 h 1436337"/>
              <a:gd name="connsiteX20154" fmla="*/ 6298794 w 12192000"/>
              <a:gd name="connsiteY20154" fmla="*/ 274556 h 1436337"/>
              <a:gd name="connsiteX20155" fmla="*/ 1613605 w 12192000"/>
              <a:gd name="connsiteY20155" fmla="*/ 274556 h 1436337"/>
              <a:gd name="connsiteX20156" fmla="*/ 1620005 w 12192000"/>
              <a:gd name="connsiteY20156" fmla="*/ 280063 h 1436337"/>
              <a:gd name="connsiteX20157" fmla="*/ 1611471 w 12192000"/>
              <a:gd name="connsiteY20157" fmla="*/ 284029 h 1436337"/>
              <a:gd name="connsiteX20158" fmla="*/ 1605071 w 12192000"/>
              <a:gd name="connsiteY20158" fmla="*/ 278522 h 1436337"/>
              <a:gd name="connsiteX20159" fmla="*/ 1613605 w 12192000"/>
              <a:gd name="connsiteY20159" fmla="*/ 274556 h 1436337"/>
              <a:gd name="connsiteX20160" fmla="*/ 6157671 w 12192000"/>
              <a:gd name="connsiteY20160" fmla="*/ 274336 h 1436337"/>
              <a:gd name="connsiteX20161" fmla="*/ 6164377 w 12192000"/>
              <a:gd name="connsiteY20161" fmla="*/ 280284 h 1436337"/>
              <a:gd name="connsiteX20162" fmla="*/ 6155537 w 12192000"/>
              <a:gd name="connsiteY20162" fmla="*/ 284249 h 1436337"/>
              <a:gd name="connsiteX20163" fmla="*/ 6148832 w 12192000"/>
              <a:gd name="connsiteY20163" fmla="*/ 278301 h 1436337"/>
              <a:gd name="connsiteX20164" fmla="*/ 6157671 w 12192000"/>
              <a:gd name="connsiteY20164" fmla="*/ 274336 h 1436337"/>
              <a:gd name="connsiteX20165" fmla="*/ 2341222 w 12192000"/>
              <a:gd name="connsiteY20165" fmla="*/ 274336 h 1436337"/>
              <a:gd name="connsiteX20166" fmla="*/ 2348537 w 12192000"/>
              <a:gd name="connsiteY20166" fmla="*/ 280724 h 1436337"/>
              <a:gd name="connsiteX20167" fmla="*/ 2338783 w 12192000"/>
              <a:gd name="connsiteY20167" fmla="*/ 285130 h 1436337"/>
              <a:gd name="connsiteX20168" fmla="*/ 2331467 w 12192000"/>
              <a:gd name="connsiteY20168" fmla="*/ 278742 h 1436337"/>
              <a:gd name="connsiteX20169" fmla="*/ 2341222 w 12192000"/>
              <a:gd name="connsiteY20169" fmla="*/ 274336 h 1436337"/>
              <a:gd name="connsiteX20170" fmla="*/ 9179475 w 12192000"/>
              <a:gd name="connsiteY20170" fmla="*/ 274115 h 1436337"/>
              <a:gd name="connsiteX20171" fmla="*/ 9186790 w 12192000"/>
              <a:gd name="connsiteY20171" fmla="*/ 280504 h 1436337"/>
              <a:gd name="connsiteX20172" fmla="*/ 9177037 w 12192000"/>
              <a:gd name="connsiteY20172" fmla="*/ 284910 h 1436337"/>
              <a:gd name="connsiteX20173" fmla="*/ 9169721 w 12192000"/>
              <a:gd name="connsiteY20173" fmla="*/ 278522 h 1436337"/>
              <a:gd name="connsiteX20174" fmla="*/ 9179475 w 12192000"/>
              <a:gd name="connsiteY20174" fmla="*/ 274115 h 1436337"/>
              <a:gd name="connsiteX20175" fmla="*/ 4698501 w 12192000"/>
              <a:gd name="connsiteY20175" fmla="*/ 274115 h 1436337"/>
              <a:gd name="connsiteX20176" fmla="*/ 4705509 w 12192000"/>
              <a:gd name="connsiteY20176" fmla="*/ 280284 h 1436337"/>
              <a:gd name="connsiteX20177" fmla="*/ 4696365 w 12192000"/>
              <a:gd name="connsiteY20177" fmla="*/ 284469 h 1436337"/>
              <a:gd name="connsiteX20178" fmla="*/ 4689356 w 12192000"/>
              <a:gd name="connsiteY20178" fmla="*/ 278301 h 1436337"/>
              <a:gd name="connsiteX20179" fmla="*/ 4698501 w 12192000"/>
              <a:gd name="connsiteY20179" fmla="*/ 274115 h 1436337"/>
              <a:gd name="connsiteX20180" fmla="*/ 9631105 w 12192000"/>
              <a:gd name="connsiteY20180" fmla="*/ 273895 h 1436337"/>
              <a:gd name="connsiteX20181" fmla="*/ 9637822 w 12192000"/>
              <a:gd name="connsiteY20181" fmla="*/ 279803 h 1436337"/>
              <a:gd name="connsiteX20182" fmla="*/ 9628889 w 12192000"/>
              <a:gd name="connsiteY20182" fmla="*/ 283901 h 1436337"/>
              <a:gd name="connsiteX20183" fmla="*/ 9622172 w 12192000"/>
              <a:gd name="connsiteY20183" fmla="*/ 277993 h 1436337"/>
              <a:gd name="connsiteX20184" fmla="*/ 9631105 w 12192000"/>
              <a:gd name="connsiteY20184" fmla="*/ 273895 h 1436337"/>
              <a:gd name="connsiteX20185" fmla="*/ 8350110 w 12192000"/>
              <a:gd name="connsiteY20185" fmla="*/ 273895 h 1436337"/>
              <a:gd name="connsiteX20186" fmla="*/ 8357425 w 12192000"/>
              <a:gd name="connsiteY20186" fmla="*/ 280504 h 1436337"/>
              <a:gd name="connsiteX20187" fmla="*/ 8347671 w 12192000"/>
              <a:gd name="connsiteY20187" fmla="*/ 285130 h 1436337"/>
              <a:gd name="connsiteX20188" fmla="*/ 8340356 w 12192000"/>
              <a:gd name="connsiteY20188" fmla="*/ 278522 h 1436337"/>
              <a:gd name="connsiteX20189" fmla="*/ 8350110 w 12192000"/>
              <a:gd name="connsiteY20189" fmla="*/ 273895 h 1436337"/>
              <a:gd name="connsiteX20190" fmla="*/ 5406058 w 12192000"/>
              <a:gd name="connsiteY20190" fmla="*/ 273895 h 1436337"/>
              <a:gd name="connsiteX20191" fmla="*/ 5413069 w 12192000"/>
              <a:gd name="connsiteY20191" fmla="*/ 280064 h 1436337"/>
              <a:gd name="connsiteX20192" fmla="*/ 5403924 w 12192000"/>
              <a:gd name="connsiteY20192" fmla="*/ 284249 h 1436337"/>
              <a:gd name="connsiteX20193" fmla="*/ 5396914 w 12192000"/>
              <a:gd name="connsiteY20193" fmla="*/ 278081 h 1436337"/>
              <a:gd name="connsiteX20194" fmla="*/ 5406058 w 12192000"/>
              <a:gd name="connsiteY20194" fmla="*/ 273895 h 1436337"/>
              <a:gd name="connsiteX20195" fmla="*/ 5327104 w 12192000"/>
              <a:gd name="connsiteY20195" fmla="*/ 273895 h 1436337"/>
              <a:gd name="connsiteX20196" fmla="*/ 5334115 w 12192000"/>
              <a:gd name="connsiteY20196" fmla="*/ 280064 h 1436337"/>
              <a:gd name="connsiteX20197" fmla="*/ 5324971 w 12192000"/>
              <a:gd name="connsiteY20197" fmla="*/ 284249 h 1436337"/>
              <a:gd name="connsiteX20198" fmla="*/ 5317958 w 12192000"/>
              <a:gd name="connsiteY20198" fmla="*/ 278081 h 1436337"/>
              <a:gd name="connsiteX20199" fmla="*/ 5327104 w 12192000"/>
              <a:gd name="connsiteY20199" fmla="*/ 273895 h 1436337"/>
              <a:gd name="connsiteX20200" fmla="*/ 1510946 w 12192000"/>
              <a:gd name="connsiteY20200" fmla="*/ 273895 h 1436337"/>
              <a:gd name="connsiteX20201" fmla="*/ 1518566 w 12192000"/>
              <a:gd name="connsiteY20201" fmla="*/ 280504 h 1436337"/>
              <a:gd name="connsiteX20202" fmla="*/ 1508508 w 12192000"/>
              <a:gd name="connsiteY20202" fmla="*/ 285130 h 1436337"/>
              <a:gd name="connsiteX20203" fmla="*/ 1500888 w 12192000"/>
              <a:gd name="connsiteY20203" fmla="*/ 278522 h 1436337"/>
              <a:gd name="connsiteX20204" fmla="*/ 1510946 w 12192000"/>
              <a:gd name="connsiteY20204" fmla="*/ 273895 h 1436337"/>
              <a:gd name="connsiteX20205" fmla="*/ 11347894 w 12192000"/>
              <a:gd name="connsiteY20205" fmla="*/ 273742 h 1436337"/>
              <a:gd name="connsiteX20206" fmla="*/ 11354357 w 12192000"/>
              <a:gd name="connsiteY20206" fmla="*/ 279398 h 1436337"/>
              <a:gd name="connsiteX20207" fmla="*/ 11345774 w 12192000"/>
              <a:gd name="connsiteY20207" fmla="*/ 283313 h 1436337"/>
              <a:gd name="connsiteX20208" fmla="*/ 11339310 w 12192000"/>
              <a:gd name="connsiteY20208" fmla="*/ 277657 h 1436337"/>
              <a:gd name="connsiteX20209" fmla="*/ 11347894 w 12192000"/>
              <a:gd name="connsiteY20209" fmla="*/ 273742 h 1436337"/>
              <a:gd name="connsiteX20210" fmla="*/ 10557484 w 12192000"/>
              <a:gd name="connsiteY20210" fmla="*/ 273675 h 1436337"/>
              <a:gd name="connsiteX20211" fmla="*/ 10564190 w 12192000"/>
              <a:gd name="connsiteY20211" fmla="*/ 279402 h 1436337"/>
              <a:gd name="connsiteX20212" fmla="*/ 10555351 w 12192000"/>
              <a:gd name="connsiteY20212" fmla="*/ 283368 h 1436337"/>
              <a:gd name="connsiteX20213" fmla="*/ 10548645 w 12192000"/>
              <a:gd name="connsiteY20213" fmla="*/ 277640 h 1436337"/>
              <a:gd name="connsiteX20214" fmla="*/ 10557484 w 12192000"/>
              <a:gd name="connsiteY20214" fmla="*/ 273675 h 1436337"/>
              <a:gd name="connsiteX20215" fmla="*/ 10840340 w 12192000"/>
              <a:gd name="connsiteY20215" fmla="*/ 273455 h 1436337"/>
              <a:gd name="connsiteX20216" fmla="*/ 10846741 w 12192000"/>
              <a:gd name="connsiteY20216" fmla="*/ 279182 h 1436337"/>
              <a:gd name="connsiteX20217" fmla="*/ 10838206 w 12192000"/>
              <a:gd name="connsiteY20217" fmla="*/ 283148 h 1436337"/>
              <a:gd name="connsiteX20218" fmla="*/ 10831806 w 12192000"/>
              <a:gd name="connsiteY20218" fmla="*/ 277420 h 1436337"/>
              <a:gd name="connsiteX20219" fmla="*/ 10840340 w 12192000"/>
              <a:gd name="connsiteY20219" fmla="*/ 273455 h 1436337"/>
              <a:gd name="connsiteX20220" fmla="*/ 9828703 w 12192000"/>
              <a:gd name="connsiteY20220" fmla="*/ 273455 h 1436337"/>
              <a:gd name="connsiteX20221" fmla="*/ 9833884 w 12192000"/>
              <a:gd name="connsiteY20221" fmla="*/ 275520 h 1436337"/>
              <a:gd name="connsiteX20222" fmla="*/ 9834369 w 12192000"/>
              <a:gd name="connsiteY20222" fmla="*/ 276757 h 1436337"/>
              <a:gd name="connsiteX20223" fmla="*/ 9840554 w 12192000"/>
              <a:gd name="connsiteY20223" fmla="*/ 282138 h 1436337"/>
              <a:gd name="connsiteX20224" fmla="*/ 9837724 w 12192000"/>
              <a:gd name="connsiteY20224" fmla="*/ 285123 h 1436337"/>
              <a:gd name="connsiteX20225" fmla="*/ 9835419 w 12192000"/>
              <a:gd name="connsiteY20225" fmla="*/ 285442 h 1436337"/>
              <a:gd name="connsiteX20226" fmla="*/ 9835712 w 12192000"/>
              <a:gd name="connsiteY20226" fmla="*/ 286232 h 1436337"/>
              <a:gd name="connsiteX20227" fmla="*/ 9834869 w 12192000"/>
              <a:gd name="connsiteY20227" fmla="*/ 287112 h 1436337"/>
              <a:gd name="connsiteX20228" fmla="*/ 9835357 w 12192000"/>
              <a:gd name="connsiteY20228" fmla="*/ 287314 h 1436337"/>
              <a:gd name="connsiteX20229" fmla="*/ 9836723 w 12192000"/>
              <a:gd name="connsiteY20229" fmla="*/ 290942 h 1436337"/>
              <a:gd name="connsiteX20230" fmla="*/ 9828441 w 12192000"/>
              <a:gd name="connsiteY20230" fmla="*/ 294893 h 1436337"/>
              <a:gd name="connsiteX20231" fmla="*/ 9826554 w 12192000"/>
              <a:gd name="connsiteY20231" fmla="*/ 294110 h 1436337"/>
              <a:gd name="connsiteX20232" fmla="*/ 9827179 w 12192000"/>
              <a:gd name="connsiteY20232" fmla="*/ 295704 h 1436337"/>
              <a:gd name="connsiteX20233" fmla="*/ 9817730 w 12192000"/>
              <a:gd name="connsiteY20233" fmla="*/ 300110 h 1436337"/>
              <a:gd name="connsiteX20234" fmla="*/ 9810719 w 12192000"/>
              <a:gd name="connsiteY20234" fmla="*/ 293942 h 1436337"/>
              <a:gd name="connsiteX20235" fmla="*/ 9820168 w 12192000"/>
              <a:gd name="connsiteY20235" fmla="*/ 289536 h 1436337"/>
              <a:gd name="connsiteX20236" fmla="*/ 9822767 w 12192000"/>
              <a:gd name="connsiteY20236" fmla="*/ 290574 h 1436337"/>
              <a:gd name="connsiteX20237" fmla="*/ 9822277 w 12192000"/>
              <a:gd name="connsiteY20237" fmla="*/ 289272 h 1436337"/>
              <a:gd name="connsiteX20238" fmla="*/ 9822984 w 12192000"/>
              <a:gd name="connsiteY20238" fmla="*/ 288497 h 1436337"/>
              <a:gd name="connsiteX20239" fmla="*/ 9822150 w 12192000"/>
              <a:gd name="connsiteY20239" fmla="*/ 288159 h 1436337"/>
              <a:gd name="connsiteX20240" fmla="*/ 9820783 w 12192000"/>
              <a:gd name="connsiteY20240" fmla="*/ 284484 h 1436337"/>
              <a:gd name="connsiteX20241" fmla="*/ 9818111 w 12192000"/>
              <a:gd name="connsiteY20241" fmla="*/ 283423 h 1436337"/>
              <a:gd name="connsiteX20242" fmla="*/ 9816815 w 12192000"/>
              <a:gd name="connsiteY20242" fmla="*/ 279623 h 1436337"/>
              <a:gd name="connsiteX20243" fmla="*/ 9819902 w 12192000"/>
              <a:gd name="connsiteY20243" fmla="*/ 276209 h 1436337"/>
              <a:gd name="connsiteX20244" fmla="*/ 9821339 w 12192000"/>
              <a:gd name="connsiteY20244" fmla="*/ 276026 h 1436337"/>
              <a:gd name="connsiteX20245" fmla="*/ 9822912 w 12192000"/>
              <a:gd name="connsiteY20245" fmla="*/ 274308 h 1436337"/>
              <a:gd name="connsiteX20246" fmla="*/ 9828703 w 12192000"/>
              <a:gd name="connsiteY20246" fmla="*/ 273455 h 1436337"/>
              <a:gd name="connsiteX20247" fmla="*/ 3529444 w 12192000"/>
              <a:gd name="connsiteY20247" fmla="*/ 273455 h 1436337"/>
              <a:gd name="connsiteX20248" fmla="*/ 3536456 w 12192000"/>
              <a:gd name="connsiteY20248" fmla="*/ 279402 h 1436337"/>
              <a:gd name="connsiteX20249" fmla="*/ 3527306 w 12192000"/>
              <a:gd name="connsiteY20249" fmla="*/ 283588 h 1436337"/>
              <a:gd name="connsiteX20250" fmla="*/ 3520296 w 12192000"/>
              <a:gd name="connsiteY20250" fmla="*/ 277640 h 1436337"/>
              <a:gd name="connsiteX20251" fmla="*/ 3529444 w 12192000"/>
              <a:gd name="connsiteY20251" fmla="*/ 273455 h 1436337"/>
              <a:gd name="connsiteX20252" fmla="*/ 10711408 w 12192000"/>
              <a:gd name="connsiteY20252" fmla="*/ 273235 h 1436337"/>
              <a:gd name="connsiteX20253" fmla="*/ 10718113 w 12192000"/>
              <a:gd name="connsiteY20253" fmla="*/ 278962 h 1436337"/>
              <a:gd name="connsiteX20254" fmla="*/ 10709274 w 12192000"/>
              <a:gd name="connsiteY20254" fmla="*/ 282927 h 1436337"/>
              <a:gd name="connsiteX20255" fmla="*/ 10702569 w 12192000"/>
              <a:gd name="connsiteY20255" fmla="*/ 277200 h 1436337"/>
              <a:gd name="connsiteX20256" fmla="*/ 10711408 w 12192000"/>
              <a:gd name="connsiteY20256" fmla="*/ 273235 h 1436337"/>
              <a:gd name="connsiteX20257" fmla="*/ 1373929 w 12192000"/>
              <a:gd name="connsiteY20257" fmla="*/ 273235 h 1436337"/>
              <a:gd name="connsiteX20258" fmla="*/ 1380938 w 12192000"/>
              <a:gd name="connsiteY20258" fmla="*/ 279403 h 1436337"/>
              <a:gd name="connsiteX20259" fmla="*/ 1371795 w 12192000"/>
              <a:gd name="connsiteY20259" fmla="*/ 283588 h 1436337"/>
              <a:gd name="connsiteX20260" fmla="*/ 1364785 w 12192000"/>
              <a:gd name="connsiteY20260" fmla="*/ 277420 h 1436337"/>
              <a:gd name="connsiteX20261" fmla="*/ 1373929 w 12192000"/>
              <a:gd name="connsiteY20261" fmla="*/ 273235 h 1436337"/>
              <a:gd name="connsiteX20262" fmla="*/ 9332485 w 12192000"/>
              <a:gd name="connsiteY20262" fmla="*/ 273014 h 1436337"/>
              <a:gd name="connsiteX20263" fmla="*/ 9340106 w 12192000"/>
              <a:gd name="connsiteY20263" fmla="*/ 279623 h 1436337"/>
              <a:gd name="connsiteX20264" fmla="*/ 9330047 w 12192000"/>
              <a:gd name="connsiteY20264" fmla="*/ 284249 h 1436337"/>
              <a:gd name="connsiteX20265" fmla="*/ 9325397 w 12192000"/>
              <a:gd name="connsiteY20265" fmla="*/ 282350 h 1436337"/>
              <a:gd name="connsiteX20266" fmla="*/ 9323189 w 12192000"/>
              <a:gd name="connsiteY20266" fmla="*/ 284745 h 1436337"/>
              <a:gd name="connsiteX20267" fmla="*/ 9317550 w 12192000"/>
              <a:gd name="connsiteY20267" fmla="*/ 285571 h 1436337"/>
              <a:gd name="connsiteX20268" fmla="*/ 9316367 w 12192000"/>
              <a:gd name="connsiteY20268" fmla="*/ 284553 h 1436337"/>
              <a:gd name="connsiteX20269" fmla="*/ 9311453 w 12192000"/>
              <a:gd name="connsiteY20269" fmla="*/ 285351 h 1436337"/>
              <a:gd name="connsiteX20270" fmla="*/ 9303530 w 12192000"/>
              <a:gd name="connsiteY20270" fmla="*/ 278522 h 1436337"/>
              <a:gd name="connsiteX20271" fmla="*/ 9313893 w 12192000"/>
              <a:gd name="connsiteY20271" fmla="*/ 273675 h 1436337"/>
              <a:gd name="connsiteX20272" fmla="*/ 9320026 w 12192000"/>
              <a:gd name="connsiteY20272" fmla="*/ 276181 h 1436337"/>
              <a:gd name="connsiteX20273" fmla="*/ 9320162 w 12192000"/>
              <a:gd name="connsiteY20273" fmla="*/ 276510 h 1436337"/>
              <a:gd name="connsiteX20274" fmla="*/ 9322957 w 12192000"/>
              <a:gd name="connsiteY20274" fmla="*/ 278915 h 1436337"/>
              <a:gd name="connsiteX20275" fmla="*/ 9322428 w 12192000"/>
              <a:gd name="connsiteY20275" fmla="*/ 277640 h 1436337"/>
              <a:gd name="connsiteX20276" fmla="*/ 9332485 w 12192000"/>
              <a:gd name="connsiteY20276" fmla="*/ 273014 h 1436337"/>
              <a:gd name="connsiteX20277" fmla="*/ 9064869 w 12192000"/>
              <a:gd name="connsiteY20277" fmla="*/ 273014 h 1436337"/>
              <a:gd name="connsiteX20278" fmla="*/ 9072184 w 12192000"/>
              <a:gd name="connsiteY20278" fmla="*/ 279402 h 1436337"/>
              <a:gd name="connsiteX20279" fmla="*/ 9062431 w 12192000"/>
              <a:gd name="connsiteY20279" fmla="*/ 283809 h 1436337"/>
              <a:gd name="connsiteX20280" fmla="*/ 9055116 w 12192000"/>
              <a:gd name="connsiteY20280" fmla="*/ 277420 h 1436337"/>
              <a:gd name="connsiteX20281" fmla="*/ 9064869 w 12192000"/>
              <a:gd name="connsiteY20281" fmla="*/ 273014 h 1436337"/>
              <a:gd name="connsiteX20282" fmla="*/ 2093398 w 12192000"/>
              <a:gd name="connsiteY20282" fmla="*/ 272238 h 1436337"/>
              <a:gd name="connsiteX20283" fmla="*/ 2100621 w 12192000"/>
              <a:gd name="connsiteY20283" fmla="*/ 278651 h 1436337"/>
              <a:gd name="connsiteX20284" fmla="*/ 2090991 w 12192000"/>
              <a:gd name="connsiteY20284" fmla="*/ 283114 h 1436337"/>
              <a:gd name="connsiteX20285" fmla="*/ 2083768 w 12192000"/>
              <a:gd name="connsiteY20285" fmla="*/ 276702 h 1436337"/>
              <a:gd name="connsiteX20286" fmla="*/ 2093398 w 12192000"/>
              <a:gd name="connsiteY20286" fmla="*/ 272238 h 1436337"/>
              <a:gd name="connsiteX20287" fmla="*/ 10738841 w 12192000"/>
              <a:gd name="connsiteY20287" fmla="*/ 272133 h 1436337"/>
              <a:gd name="connsiteX20288" fmla="*/ 10745242 w 12192000"/>
              <a:gd name="connsiteY20288" fmla="*/ 277860 h 1436337"/>
              <a:gd name="connsiteX20289" fmla="*/ 10736707 w 12192000"/>
              <a:gd name="connsiteY20289" fmla="*/ 281825 h 1436337"/>
              <a:gd name="connsiteX20290" fmla="*/ 10730306 w 12192000"/>
              <a:gd name="connsiteY20290" fmla="*/ 276098 h 1436337"/>
              <a:gd name="connsiteX20291" fmla="*/ 10738841 w 12192000"/>
              <a:gd name="connsiteY20291" fmla="*/ 272133 h 1436337"/>
              <a:gd name="connsiteX20292" fmla="*/ 9011529 w 12192000"/>
              <a:gd name="connsiteY20292" fmla="*/ 272133 h 1436337"/>
              <a:gd name="connsiteX20293" fmla="*/ 9019149 w 12192000"/>
              <a:gd name="connsiteY20293" fmla="*/ 278962 h 1436337"/>
              <a:gd name="connsiteX20294" fmla="*/ 9008786 w 12192000"/>
              <a:gd name="connsiteY20294" fmla="*/ 283588 h 1436337"/>
              <a:gd name="connsiteX20295" fmla="*/ 9001166 w 12192000"/>
              <a:gd name="connsiteY20295" fmla="*/ 276759 h 1436337"/>
              <a:gd name="connsiteX20296" fmla="*/ 9011529 w 12192000"/>
              <a:gd name="connsiteY20296" fmla="*/ 272133 h 1436337"/>
              <a:gd name="connsiteX20297" fmla="*/ 3195248 w 12192000"/>
              <a:gd name="connsiteY20297" fmla="*/ 271912 h 1436337"/>
              <a:gd name="connsiteX20298" fmla="*/ 3202866 w 12192000"/>
              <a:gd name="connsiteY20298" fmla="*/ 278522 h 1436337"/>
              <a:gd name="connsiteX20299" fmla="*/ 3192812 w 12192000"/>
              <a:gd name="connsiteY20299" fmla="*/ 283148 h 1436337"/>
              <a:gd name="connsiteX20300" fmla="*/ 3185188 w 12192000"/>
              <a:gd name="connsiteY20300" fmla="*/ 276538 h 1436337"/>
              <a:gd name="connsiteX20301" fmla="*/ 3195248 w 12192000"/>
              <a:gd name="connsiteY20301" fmla="*/ 271912 h 1436337"/>
              <a:gd name="connsiteX20302" fmla="*/ 10233784 w 12192000"/>
              <a:gd name="connsiteY20302" fmla="*/ 271692 h 1436337"/>
              <a:gd name="connsiteX20303" fmla="*/ 10240186 w 12192000"/>
              <a:gd name="connsiteY20303" fmla="*/ 277200 h 1436337"/>
              <a:gd name="connsiteX20304" fmla="*/ 10231954 w 12192000"/>
              <a:gd name="connsiteY20304" fmla="*/ 280945 h 1436337"/>
              <a:gd name="connsiteX20305" fmla="*/ 10225554 w 12192000"/>
              <a:gd name="connsiteY20305" fmla="*/ 275438 h 1436337"/>
              <a:gd name="connsiteX20306" fmla="*/ 10233784 w 12192000"/>
              <a:gd name="connsiteY20306" fmla="*/ 271692 h 1436337"/>
              <a:gd name="connsiteX20307" fmla="*/ 3313541 w 12192000"/>
              <a:gd name="connsiteY20307" fmla="*/ 271692 h 1436337"/>
              <a:gd name="connsiteX20308" fmla="*/ 3320857 w 12192000"/>
              <a:gd name="connsiteY20308" fmla="*/ 278081 h 1436337"/>
              <a:gd name="connsiteX20309" fmla="*/ 3311105 w 12192000"/>
              <a:gd name="connsiteY20309" fmla="*/ 282487 h 1436337"/>
              <a:gd name="connsiteX20310" fmla="*/ 3303789 w 12192000"/>
              <a:gd name="connsiteY20310" fmla="*/ 276098 h 1436337"/>
              <a:gd name="connsiteX20311" fmla="*/ 3313541 w 12192000"/>
              <a:gd name="connsiteY20311" fmla="*/ 271692 h 1436337"/>
              <a:gd name="connsiteX20312" fmla="*/ 7956001 w 12192000"/>
              <a:gd name="connsiteY20312" fmla="*/ 271472 h 1436337"/>
              <a:gd name="connsiteX20313" fmla="*/ 7963012 w 12192000"/>
              <a:gd name="connsiteY20313" fmla="*/ 277640 h 1436337"/>
              <a:gd name="connsiteX20314" fmla="*/ 7953562 w 12192000"/>
              <a:gd name="connsiteY20314" fmla="*/ 281826 h 1436337"/>
              <a:gd name="connsiteX20315" fmla="*/ 7946553 w 12192000"/>
              <a:gd name="connsiteY20315" fmla="*/ 275658 h 1436337"/>
              <a:gd name="connsiteX20316" fmla="*/ 7956001 w 12192000"/>
              <a:gd name="connsiteY20316" fmla="*/ 271472 h 1436337"/>
              <a:gd name="connsiteX20317" fmla="*/ 11141178 w 12192000"/>
              <a:gd name="connsiteY20317" fmla="*/ 271472 h 1436337"/>
              <a:gd name="connsiteX20318" fmla="*/ 11147580 w 12192000"/>
              <a:gd name="connsiteY20318" fmla="*/ 277199 h 1436337"/>
              <a:gd name="connsiteX20319" fmla="*/ 11139045 w 12192000"/>
              <a:gd name="connsiteY20319" fmla="*/ 281165 h 1436337"/>
              <a:gd name="connsiteX20320" fmla="*/ 11132643 w 12192000"/>
              <a:gd name="connsiteY20320" fmla="*/ 275437 h 1436337"/>
              <a:gd name="connsiteX20321" fmla="*/ 11141178 w 12192000"/>
              <a:gd name="connsiteY20321" fmla="*/ 271472 h 1436337"/>
              <a:gd name="connsiteX20322" fmla="*/ 9424230 w 12192000"/>
              <a:gd name="connsiteY20322" fmla="*/ 271472 h 1436337"/>
              <a:gd name="connsiteX20323" fmla="*/ 9430631 w 12192000"/>
              <a:gd name="connsiteY20323" fmla="*/ 277199 h 1436337"/>
              <a:gd name="connsiteX20324" fmla="*/ 9422097 w 12192000"/>
              <a:gd name="connsiteY20324" fmla="*/ 281165 h 1436337"/>
              <a:gd name="connsiteX20325" fmla="*/ 9415697 w 12192000"/>
              <a:gd name="connsiteY20325" fmla="*/ 275437 h 1436337"/>
              <a:gd name="connsiteX20326" fmla="*/ 9424230 w 12192000"/>
              <a:gd name="connsiteY20326" fmla="*/ 271472 h 1436337"/>
              <a:gd name="connsiteX20327" fmla="*/ 4810908 w 12192000"/>
              <a:gd name="connsiteY20327" fmla="*/ 271178 h 1436337"/>
              <a:gd name="connsiteX20328" fmla="*/ 4817629 w 12192000"/>
              <a:gd name="connsiteY20328" fmla="*/ 277087 h 1436337"/>
              <a:gd name="connsiteX20329" fmla="*/ 4808694 w 12192000"/>
              <a:gd name="connsiteY20329" fmla="*/ 281184 h 1436337"/>
              <a:gd name="connsiteX20330" fmla="*/ 4801973 w 12192000"/>
              <a:gd name="connsiteY20330" fmla="*/ 275276 h 1436337"/>
              <a:gd name="connsiteX20331" fmla="*/ 4810908 w 12192000"/>
              <a:gd name="connsiteY20331" fmla="*/ 271178 h 1436337"/>
              <a:gd name="connsiteX20332" fmla="*/ 9597358 w 12192000"/>
              <a:gd name="connsiteY20332" fmla="*/ 270591 h 1436337"/>
              <a:gd name="connsiteX20333" fmla="*/ 9604064 w 12192000"/>
              <a:gd name="connsiteY20333" fmla="*/ 276539 h 1436337"/>
              <a:gd name="connsiteX20334" fmla="*/ 9595225 w 12192000"/>
              <a:gd name="connsiteY20334" fmla="*/ 280725 h 1436337"/>
              <a:gd name="connsiteX20335" fmla="*/ 9588519 w 12192000"/>
              <a:gd name="connsiteY20335" fmla="*/ 274777 h 1436337"/>
              <a:gd name="connsiteX20336" fmla="*/ 9597358 w 12192000"/>
              <a:gd name="connsiteY20336" fmla="*/ 270591 h 1436337"/>
              <a:gd name="connsiteX20337" fmla="*/ 10122226 w 12192000"/>
              <a:gd name="connsiteY20337" fmla="*/ 270371 h 1436337"/>
              <a:gd name="connsiteX20338" fmla="*/ 10128323 w 12192000"/>
              <a:gd name="connsiteY20338" fmla="*/ 275878 h 1436337"/>
              <a:gd name="connsiteX20339" fmla="*/ 10120093 w 12192000"/>
              <a:gd name="connsiteY20339" fmla="*/ 279623 h 1436337"/>
              <a:gd name="connsiteX20340" fmla="*/ 10113997 w 12192000"/>
              <a:gd name="connsiteY20340" fmla="*/ 274115 h 1436337"/>
              <a:gd name="connsiteX20341" fmla="*/ 10122226 w 12192000"/>
              <a:gd name="connsiteY20341" fmla="*/ 270371 h 1436337"/>
              <a:gd name="connsiteX20342" fmla="*/ 10511764 w 12192000"/>
              <a:gd name="connsiteY20342" fmla="*/ 269930 h 1436337"/>
              <a:gd name="connsiteX20343" fmla="*/ 10518164 w 12192000"/>
              <a:gd name="connsiteY20343" fmla="*/ 275658 h 1436337"/>
              <a:gd name="connsiteX20344" fmla="*/ 10509630 w 12192000"/>
              <a:gd name="connsiteY20344" fmla="*/ 279623 h 1436337"/>
              <a:gd name="connsiteX20345" fmla="*/ 10503229 w 12192000"/>
              <a:gd name="connsiteY20345" fmla="*/ 273895 h 1436337"/>
              <a:gd name="connsiteX20346" fmla="*/ 10511764 w 12192000"/>
              <a:gd name="connsiteY20346" fmla="*/ 269930 h 1436337"/>
              <a:gd name="connsiteX20347" fmla="*/ 3255612 w 12192000"/>
              <a:gd name="connsiteY20347" fmla="*/ 269930 h 1436337"/>
              <a:gd name="connsiteX20348" fmla="*/ 3262927 w 12192000"/>
              <a:gd name="connsiteY20348" fmla="*/ 276539 h 1436337"/>
              <a:gd name="connsiteX20349" fmla="*/ 3253172 w 12192000"/>
              <a:gd name="connsiteY20349" fmla="*/ 281165 h 1436337"/>
              <a:gd name="connsiteX20350" fmla="*/ 3245858 w 12192000"/>
              <a:gd name="connsiteY20350" fmla="*/ 274556 h 1436337"/>
              <a:gd name="connsiteX20351" fmla="*/ 3255612 w 12192000"/>
              <a:gd name="connsiteY20351" fmla="*/ 269930 h 1436337"/>
              <a:gd name="connsiteX20352" fmla="*/ 10635207 w 12192000"/>
              <a:gd name="connsiteY20352" fmla="*/ 269710 h 1436337"/>
              <a:gd name="connsiteX20353" fmla="*/ 10641913 w 12192000"/>
              <a:gd name="connsiteY20353" fmla="*/ 275438 h 1436337"/>
              <a:gd name="connsiteX20354" fmla="*/ 10633074 w 12192000"/>
              <a:gd name="connsiteY20354" fmla="*/ 279403 h 1436337"/>
              <a:gd name="connsiteX20355" fmla="*/ 10626368 w 12192000"/>
              <a:gd name="connsiteY20355" fmla="*/ 273675 h 1436337"/>
              <a:gd name="connsiteX20356" fmla="*/ 10635207 w 12192000"/>
              <a:gd name="connsiteY20356" fmla="*/ 269710 h 1436337"/>
              <a:gd name="connsiteX20357" fmla="*/ 5120750 w 12192000"/>
              <a:gd name="connsiteY20357" fmla="*/ 269710 h 1436337"/>
              <a:gd name="connsiteX20358" fmla="*/ 5127460 w 12192000"/>
              <a:gd name="connsiteY20358" fmla="*/ 275658 h 1436337"/>
              <a:gd name="connsiteX20359" fmla="*/ 5118313 w 12192000"/>
              <a:gd name="connsiteY20359" fmla="*/ 279843 h 1436337"/>
              <a:gd name="connsiteX20360" fmla="*/ 5111605 w 12192000"/>
              <a:gd name="connsiteY20360" fmla="*/ 273895 h 1436337"/>
              <a:gd name="connsiteX20361" fmla="*/ 5120750 w 12192000"/>
              <a:gd name="connsiteY20361" fmla="*/ 269710 h 1436337"/>
              <a:gd name="connsiteX20362" fmla="*/ 1397500 w 12192000"/>
              <a:gd name="connsiteY20362" fmla="*/ 269710 h 1436337"/>
              <a:gd name="connsiteX20363" fmla="*/ 1403900 w 12192000"/>
              <a:gd name="connsiteY20363" fmla="*/ 275437 h 1436337"/>
              <a:gd name="connsiteX20364" fmla="*/ 1395366 w 12192000"/>
              <a:gd name="connsiteY20364" fmla="*/ 279402 h 1436337"/>
              <a:gd name="connsiteX20365" fmla="*/ 1388966 w 12192000"/>
              <a:gd name="connsiteY20365" fmla="*/ 273675 h 1436337"/>
              <a:gd name="connsiteX20366" fmla="*/ 1397500 w 12192000"/>
              <a:gd name="connsiteY20366" fmla="*/ 269710 h 1436337"/>
              <a:gd name="connsiteX20367" fmla="*/ 4267712 w 12192000"/>
              <a:gd name="connsiteY20367" fmla="*/ 269489 h 1436337"/>
              <a:gd name="connsiteX20368" fmla="*/ 4274729 w 12192000"/>
              <a:gd name="connsiteY20368" fmla="*/ 275657 h 1436337"/>
              <a:gd name="connsiteX20369" fmla="*/ 4265278 w 12192000"/>
              <a:gd name="connsiteY20369" fmla="*/ 279843 h 1436337"/>
              <a:gd name="connsiteX20370" fmla="*/ 4258271 w 12192000"/>
              <a:gd name="connsiteY20370" fmla="*/ 273675 h 1436337"/>
              <a:gd name="connsiteX20371" fmla="*/ 4267712 w 12192000"/>
              <a:gd name="connsiteY20371" fmla="*/ 269489 h 1436337"/>
              <a:gd name="connsiteX20372" fmla="*/ 2826386 w 12192000"/>
              <a:gd name="connsiteY20372" fmla="*/ 269489 h 1436337"/>
              <a:gd name="connsiteX20373" fmla="*/ 2834309 w 12192000"/>
              <a:gd name="connsiteY20373" fmla="*/ 276318 h 1436337"/>
              <a:gd name="connsiteX20374" fmla="*/ 2823945 w 12192000"/>
              <a:gd name="connsiteY20374" fmla="*/ 281165 h 1436337"/>
              <a:gd name="connsiteX20375" fmla="*/ 2816023 w 12192000"/>
              <a:gd name="connsiteY20375" fmla="*/ 274336 h 1436337"/>
              <a:gd name="connsiteX20376" fmla="*/ 2826386 w 12192000"/>
              <a:gd name="connsiteY20376" fmla="*/ 269489 h 1436337"/>
              <a:gd name="connsiteX20377" fmla="*/ 9789383 w 12192000"/>
              <a:gd name="connsiteY20377" fmla="*/ 269269 h 1436337"/>
              <a:gd name="connsiteX20378" fmla="*/ 9791814 w 12192000"/>
              <a:gd name="connsiteY20378" fmla="*/ 270238 h 1436337"/>
              <a:gd name="connsiteX20379" fmla="*/ 9792431 w 12192000"/>
              <a:gd name="connsiteY20379" fmla="*/ 270150 h 1436337"/>
              <a:gd name="connsiteX20380" fmla="*/ 9799136 w 12192000"/>
              <a:gd name="connsiteY20380" fmla="*/ 275878 h 1436337"/>
              <a:gd name="connsiteX20381" fmla="*/ 9798397 w 12192000"/>
              <a:gd name="connsiteY20381" fmla="*/ 276640 h 1436337"/>
              <a:gd name="connsiteX20382" fmla="*/ 9803404 w 12192000"/>
              <a:gd name="connsiteY20382" fmla="*/ 281165 h 1436337"/>
              <a:gd name="connsiteX20383" fmla="*/ 9799727 w 12192000"/>
              <a:gd name="connsiteY20383" fmla="*/ 282839 h 1436337"/>
              <a:gd name="connsiteX20384" fmla="*/ 9797765 w 12192000"/>
              <a:gd name="connsiteY20384" fmla="*/ 284965 h 1436337"/>
              <a:gd name="connsiteX20385" fmla="*/ 9792126 w 12192000"/>
              <a:gd name="connsiteY20385" fmla="*/ 285791 h 1436337"/>
              <a:gd name="connsiteX20386" fmla="*/ 9790418 w 12192000"/>
              <a:gd name="connsiteY20386" fmla="*/ 285099 h 1436337"/>
              <a:gd name="connsiteX20387" fmla="*/ 9790603 w 12192000"/>
              <a:gd name="connsiteY20387" fmla="*/ 285571 h 1436337"/>
              <a:gd name="connsiteX20388" fmla="*/ 9781459 w 12192000"/>
              <a:gd name="connsiteY20388" fmla="*/ 289756 h 1436337"/>
              <a:gd name="connsiteX20389" fmla="*/ 9774447 w 12192000"/>
              <a:gd name="connsiteY20389" fmla="*/ 283588 h 1436337"/>
              <a:gd name="connsiteX20390" fmla="*/ 9783592 w 12192000"/>
              <a:gd name="connsiteY20390" fmla="*/ 279403 h 1436337"/>
              <a:gd name="connsiteX20391" fmla="*/ 9785809 w 12192000"/>
              <a:gd name="connsiteY20391" fmla="*/ 280288 h 1436337"/>
              <a:gd name="connsiteX20392" fmla="*/ 9785726 w 12192000"/>
              <a:gd name="connsiteY20392" fmla="*/ 280064 h 1436337"/>
              <a:gd name="connsiteX20393" fmla="*/ 9786499 w 12192000"/>
              <a:gd name="connsiteY20393" fmla="*/ 279225 h 1436337"/>
              <a:gd name="connsiteX20394" fmla="*/ 9781763 w 12192000"/>
              <a:gd name="connsiteY20394" fmla="*/ 277337 h 1436337"/>
              <a:gd name="connsiteX20395" fmla="*/ 9780239 w 12192000"/>
              <a:gd name="connsiteY20395" fmla="*/ 273455 h 1436337"/>
              <a:gd name="connsiteX20396" fmla="*/ 9789383 w 12192000"/>
              <a:gd name="connsiteY20396" fmla="*/ 269269 h 1436337"/>
              <a:gd name="connsiteX20397" fmla="*/ 6022034 w 12192000"/>
              <a:gd name="connsiteY20397" fmla="*/ 269269 h 1436337"/>
              <a:gd name="connsiteX20398" fmla="*/ 6028740 w 12192000"/>
              <a:gd name="connsiteY20398" fmla="*/ 274997 h 1436337"/>
              <a:gd name="connsiteX20399" fmla="*/ 6019901 w 12192000"/>
              <a:gd name="connsiteY20399" fmla="*/ 278962 h 1436337"/>
              <a:gd name="connsiteX20400" fmla="*/ 6013195 w 12192000"/>
              <a:gd name="connsiteY20400" fmla="*/ 273235 h 1436337"/>
              <a:gd name="connsiteX20401" fmla="*/ 6022034 w 12192000"/>
              <a:gd name="connsiteY20401" fmla="*/ 269269 h 1436337"/>
              <a:gd name="connsiteX20402" fmla="*/ 1455630 w 12192000"/>
              <a:gd name="connsiteY20402" fmla="*/ 269269 h 1436337"/>
              <a:gd name="connsiteX20403" fmla="*/ 1462335 w 12192000"/>
              <a:gd name="connsiteY20403" fmla="*/ 275217 h 1436337"/>
              <a:gd name="connsiteX20404" fmla="*/ 1453191 w 12192000"/>
              <a:gd name="connsiteY20404" fmla="*/ 279403 h 1436337"/>
              <a:gd name="connsiteX20405" fmla="*/ 1446486 w 12192000"/>
              <a:gd name="connsiteY20405" fmla="*/ 273455 h 1436337"/>
              <a:gd name="connsiteX20406" fmla="*/ 1455630 w 12192000"/>
              <a:gd name="connsiteY20406" fmla="*/ 269269 h 1436337"/>
              <a:gd name="connsiteX20407" fmla="*/ 2982462 w 12192000"/>
              <a:gd name="connsiteY20407" fmla="*/ 269269 h 1436337"/>
              <a:gd name="connsiteX20408" fmla="*/ 2990087 w 12192000"/>
              <a:gd name="connsiteY20408" fmla="*/ 276098 h 1436337"/>
              <a:gd name="connsiteX20409" fmla="*/ 2979713 w 12192000"/>
              <a:gd name="connsiteY20409" fmla="*/ 280945 h 1436337"/>
              <a:gd name="connsiteX20410" fmla="*/ 2972101 w 12192000"/>
              <a:gd name="connsiteY20410" fmla="*/ 274115 h 1436337"/>
              <a:gd name="connsiteX20411" fmla="*/ 2982462 w 12192000"/>
              <a:gd name="connsiteY20411" fmla="*/ 269269 h 1436337"/>
              <a:gd name="connsiteX20412" fmla="*/ 4194310 w 12192000"/>
              <a:gd name="connsiteY20412" fmla="*/ 269049 h 1436337"/>
              <a:gd name="connsiteX20413" fmla="*/ 4201018 w 12192000"/>
              <a:gd name="connsiteY20413" fmla="*/ 274997 h 1436337"/>
              <a:gd name="connsiteX20414" fmla="*/ 4191874 w 12192000"/>
              <a:gd name="connsiteY20414" fmla="*/ 279182 h 1436337"/>
              <a:gd name="connsiteX20415" fmla="*/ 4185165 w 12192000"/>
              <a:gd name="connsiteY20415" fmla="*/ 273235 h 1436337"/>
              <a:gd name="connsiteX20416" fmla="*/ 4194310 w 12192000"/>
              <a:gd name="connsiteY20416" fmla="*/ 269049 h 1436337"/>
              <a:gd name="connsiteX20417" fmla="*/ 8686001 w 12192000"/>
              <a:gd name="connsiteY20417" fmla="*/ 268828 h 1436337"/>
              <a:gd name="connsiteX20418" fmla="*/ 8690916 w 12192000"/>
              <a:gd name="connsiteY20418" fmla="*/ 270866 h 1436337"/>
              <a:gd name="connsiteX20419" fmla="*/ 8691615 w 12192000"/>
              <a:gd name="connsiteY20419" fmla="*/ 272603 h 1436337"/>
              <a:gd name="connsiteX20420" fmla="*/ 8696059 w 12192000"/>
              <a:gd name="connsiteY20420" fmla="*/ 271912 h 1436337"/>
              <a:gd name="connsiteX20421" fmla="*/ 8699145 w 12192000"/>
              <a:gd name="connsiteY20421" fmla="*/ 274700 h 1436337"/>
              <a:gd name="connsiteX20422" fmla="*/ 8700784 w 12192000"/>
              <a:gd name="connsiteY20422" fmla="*/ 272876 h 1436337"/>
              <a:gd name="connsiteX20423" fmla="*/ 8706423 w 12192000"/>
              <a:gd name="connsiteY20423" fmla="*/ 272133 h 1436337"/>
              <a:gd name="connsiteX20424" fmla="*/ 8711452 w 12192000"/>
              <a:gd name="connsiteY20424" fmla="*/ 274171 h 1436337"/>
              <a:gd name="connsiteX20425" fmla="*/ 8712091 w 12192000"/>
              <a:gd name="connsiteY20425" fmla="*/ 275891 h 1436337"/>
              <a:gd name="connsiteX20426" fmla="*/ 8718614 w 12192000"/>
              <a:gd name="connsiteY20426" fmla="*/ 274997 h 1436337"/>
              <a:gd name="connsiteX20427" fmla="*/ 8722298 w 12192000"/>
              <a:gd name="connsiteY20427" fmla="*/ 276501 h 1436337"/>
              <a:gd name="connsiteX20428" fmla="*/ 8727149 w 12192000"/>
              <a:gd name="connsiteY20428" fmla="*/ 275878 h 1436337"/>
              <a:gd name="connsiteX20429" fmla="*/ 8733550 w 12192000"/>
              <a:gd name="connsiteY20429" fmla="*/ 281606 h 1436337"/>
              <a:gd name="connsiteX20430" fmla="*/ 8724710 w 12192000"/>
              <a:gd name="connsiteY20430" fmla="*/ 285571 h 1436337"/>
              <a:gd name="connsiteX20431" fmla="*/ 8723157 w 12192000"/>
              <a:gd name="connsiteY20431" fmla="*/ 284942 h 1436337"/>
              <a:gd name="connsiteX20432" fmla="*/ 8722806 w 12192000"/>
              <a:gd name="connsiteY20432" fmla="*/ 285323 h 1436337"/>
              <a:gd name="connsiteX20433" fmla="*/ 8717288 w 12192000"/>
              <a:gd name="connsiteY20433" fmla="*/ 286079 h 1436337"/>
              <a:gd name="connsiteX20434" fmla="*/ 8720139 w 12192000"/>
              <a:gd name="connsiteY20434" fmla="*/ 288655 h 1436337"/>
              <a:gd name="connsiteX20435" fmla="*/ 8711909 w 12192000"/>
              <a:gd name="connsiteY20435" fmla="*/ 292400 h 1436337"/>
              <a:gd name="connsiteX20436" fmla="*/ 8705813 w 12192000"/>
              <a:gd name="connsiteY20436" fmla="*/ 286892 h 1436337"/>
              <a:gd name="connsiteX20437" fmla="*/ 8711480 w 12192000"/>
              <a:gd name="connsiteY20437" fmla="*/ 284314 h 1436337"/>
              <a:gd name="connsiteX20438" fmla="*/ 8710309 w 12192000"/>
              <a:gd name="connsiteY20438" fmla="*/ 283836 h 1436337"/>
              <a:gd name="connsiteX20439" fmla="*/ 8709169 w 12192000"/>
              <a:gd name="connsiteY20439" fmla="*/ 281096 h 1436337"/>
              <a:gd name="connsiteX20440" fmla="*/ 8704289 w 12192000"/>
              <a:gd name="connsiteY20440" fmla="*/ 281826 h 1436337"/>
              <a:gd name="connsiteX20441" fmla="*/ 8699690 w 12192000"/>
              <a:gd name="connsiteY20441" fmla="*/ 279962 h 1436337"/>
              <a:gd name="connsiteX20442" fmla="*/ 8699298 w 12192000"/>
              <a:gd name="connsiteY20442" fmla="*/ 280366 h 1436337"/>
              <a:gd name="connsiteX20443" fmla="*/ 8693926 w 12192000"/>
              <a:gd name="connsiteY20443" fmla="*/ 281165 h 1436337"/>
              <a:gd name="connsiteX20444" fmla="*/ 8689769 w 12192000"/>
              <a:gd name="connsiteY20444" fmla="*/ 277410 h 1436337"/>
              <a:gd name="connsiteX20445" fmla="*/ 8689506 w 12192000"/>
              <a:gd name="connsiteY20445" fmla="*/ 277695 h 1436337"/>
              <a:gd name="connsiteX20446" fmla="*/ 8683867 w 12192000"/>
              <a:gd name="connsiteY20446" fmla="*/ 278521 h 1436337"/>
              <a:gd name="connsiteX20447" fmla="*/ 8677466 w 12192000"/>
              <a:gd name="connsiteY20447" fmla="*/ 272794 h 1436337"/>
              <a:gd name="connsiteX20448" fmla="*/ 8686001 w 12192000"/>
              <a:gd name="connsiteY20448" fmla="*/ 268828 h 1436337"/>
              <a:gd name="connsiteX20449" fmla="*/ 10349000 w 12192000"/>
              <a:gd name="connsiteY20449" fmla="*/ 268388 h 1436337"/>
              <a:gd name="connsiteX20450" fmla="*/ 10355400 w 12192000"/>
              <a:gd name="connsiteY20450" fmla="*/ 273895 h 1436337"/>
              <a:gd name="connsiteX20451" fmla="*/ 10346866 w 12192000"/>
              <a:gd name="connsiteY20451" fmla="*/ 277861 h 1436337"/>
              <a:gd name="connsiteX20452" fmla="*/ 10340465 w 12192000"/>
              <a:gd name="connsiteY20452" fmla="*/ 272353 h 1436337"/>
              <a:gd name="connsiteX20453" fmla="*/ 10349000 w 12192000"/>
              <a:gd name="connsiteY20453" fmla="*/ 268388 h 1436337"/>
              <a:gd name="connsiteX20454" fmla="*/ 8954531 w 12192000"/>
              <a:gd name="connsiteY20454" fmla="*/ 268168 h 1436337"/>
              <a:gd name="connsiteX20455" fmla="*/ 8961542 w 12192000"/>
              <a:gd name="connsiteY20455" fmla="*/ 274556 h 1436337"/>
              <a:gd name="connsiteX20456" fmla="*/ 8952093 w 12192000"/>
              <a:gd name="connsiteY20456" fmla="*/ 278962 h 1436337"/>
              <a:gd name="connsiteX20457" fmla="*/ 8945082 w 12192000"/>
              <a:gd name="connsiteY20457" fmla="*/ 272574 h 1436337"/>
              <a:gd name="connsiteX20458" fmla="*/ 8954531 w 12192000"/>
              <a:gd name="connsiteY20458" fmla="*/ 268168 h 1436337"/>
              <a:gd name="connsiteX20459" fmla="*/ 5947358 w 12192000"/>
              <a:gd name="connsiteY20459" fmla="*/ 268168 h 1436337"/>
              <a:gd name="connsiteX20460" fmla="*/ 5954064 w 12192000"/>
              <a:gd name="connsiteY20460" fmla="*/ 273895 h 1436337"/>
              <a:gd name="connsiteX20461" fmla="*/ 5945225 w 12192000"/>
              <a:gd name="connsiteY20461" fmla="*/ 277860 h 1436337"/>
              <a:gd name="connsiteX20462" fmla="*/ 5938519 w 12192000"/>
              <a:gd name="connsiteY20462" fmla="*/ 272133 h 1436337"/>
              <a:gd name="connsiteX20463" fmla="*/ 5947358 w 12192000"/>
              <a:gd name="connsiteY20463" fmla="*/ 268168 h 1436337"/>
              <a:gd name="connsiteX20464" fmla="*/ 3705388 w 12192000"/>
              <a:gd name="connsiteY20464" fmla="*/ 268168 h 1436337"/>
              <a:gd name="connsiteX20465" fmla="*/ 3712082 w 12192000"/>
              <a:gd name="connsiteY20465" fmla="*/ 274115 h 1436337"/>
              <a:gd name="connsiteX20466" fmla="*/ 3703256 w 12192000"/>
              <a:gd name="connsiteY20466" fmla="*/ 278301 h 1436337"/>
              <a:gd name="connsiteX20467" fmla="*/ 3696553 w 12192000"/>
              <a:gd name="connsiteY20467" fmla="*/ 272353 h 1436337"/>
              <a:gd name="connsiteX20468" fmla="*/ 3705388 w 12192000"/>
              <a:gd name="connsiteY20468" fmla="*/ 268168 h 1436337"/>
              <a:gd name="connsiteX20469" fmla="*/ 7524707 w 12192000"/>
              <a:gd name="connsiteY20469" fmla="*/ 267948 h 1436337"/>
              <a:gd name="connsiteX20470" fmla="*/ 7531107 w 12192000"/>
              <a:gd name="connsiteY20470" fmla="*/ 273675 h 1436337"/>
              <a:gd name="connsiteX20471" fmla="*/ 7522573 w 12192000"/>
              <a:gd name="connsiteY20471" fmla="*/ 277640 h 1436337"/>
              <a:gd name="connsiteX20472" fmla="*/ 7516172 w 12192000"/>
              <a:gd name="connsiteY20472" fmla="*/ 271913 h 1436337"/>
              <a:gd name="connsiteX20473" fmla="*/ 7524707 w 12192000"/>
              <a:gd name="connsiteY20473" fmla="*/ 267948 h 1436337"/>
              <a:gd name="connsiteX20474" fmla="*/ 9564135 w 12192000"/>
              <a:gd name="connsiteY20474" fmla="*/ 267507 h 1436337"/>
              <a:gd name="connsiteX20475" fmla="*/ 9570840 w 12192000"/>
              <a:gd name="connsiteY20475" fmla="*/ 273234 h 1436337"/>
              <a:gd name="connsiteX20476" fmla="*/ 9562001 w 12192000"/>
              <a:gd name="connsiteY20476" fmla="*/ 277199 h 1436337"/>
              <a:gd name="connsiteX20477" fmla="*/ 9555296 w 12192000"/>
              <a:gd name="connsiteY20477" fmla="*/ 271472 h 1436337"/>
              <a:gd name="connsiteX20478" fmla="*/ 9564135 w 12192000"/>
              <a:gd name="connsiteY20478" fmla="*/ 267507 h 1436337"/>
              <a:gd name="connsiteX20479" fmla="*/ 5587164 w 12192000"/>
              <a:gd name="connsiteY20479" fmla="*/ 267507 h 1436337"/>
              <a:gd name="connsiteX20480" fmla="*/ 5593870 w 12192000"/>
              <a:gd name="connsiteY20480" fmla="*/ 273455 h 1436337"/>
              <a:gd name="connsiteX20481" fmla="*/ 5584724 w 12192000"/>
              <a:gd name="connsiteY20481" fmla="*/ 277640 h 1436337"/>
              <a:gd name="connsiteX20482" fmla="*/ 5578020 w 12192000"/>
              <a:gd name="connsiteY20482" fmla="*/ 271692 h 1436337"/>
              <a:gd name="connsiteX20483" fmla="*/ 5587164 w 12192000"/>
              <a:gd name="connsiteY20483" fmla="*/ 267507 h 1436337"/>
              <a:gd name="connsiteX20484" fmla="*/ 8821943 w 12192000"/>
              <a:gd name="connsiteY20484" fmla="*/ 267066 h 1436337"/>
              <a:gd name="connsiteX20485" fmla="*/ 8828953 w 12192000"/>
              <a:gd name="connsiteY20485" fmla="*/ 273235 h 1436337"/>
              <a:gd name="connsiteX20486" fmla="*/ 8819810 w 12192000"/>
              <a:gd name="connsiteY20486" fmla="*/ 277420 h 1436337"/>
              <a:gd name="connsiteX20487" fmla="*/ 8814361 w 12192000"/>
              <a:gd name="connsiteY20487" fmla="*/ 275245 h 1436337"/>
              <a:gd name="connsiteX20488" fmla="*/ 8814312 w 12192000"/>
              <a:gd name="connsiteY20488" fmla="*/ 275119 h 1436337"/>
              <a:gd name="connsiteX20489" fmla="*/ 8811808 w 12192000"/>
              <a:gd name="connsiteY20489" fmla="*/ 277833 h 1436337"/>
              <a:gd name="connsiteX20490" fmla="*/ 8805179 w 12192000"/>
              <a:gd name="connsiteY20490" fmla="*/ 278742 h 1436337"/>
              <a:gd name="connsiteX20491" fmla="*/ 8801162 w 12192000"/>
              <a:gd name="connsiteY20491" fmla="*/ 277101 h 1436337"/>
              <a:gd name="connsiteX20492" fmla="*/ 8802623 w 12192000"/>
              <a:gd name="connsiteY20492" fmla="*/ 280784 h 1436337"/>
              <a:gd name="connsiteX20493" fmla="*/ 8793690 w 12192000"/>
              <a:gd name="connsiteY20493" fmla="*/ 284882 h 1436337"/>
              <a:gd name="connsiteX20494" fmla="*/ 8786973 w 12192000"/>
              <a:gd name="connsiteY20494" fmla="*/ 278974 h 1436337"/>
              <a:gd name="connsiteX20495" fmla="*/ 8795906 w 12192000"/>
              <a:gd name="connsiteY20495" fmla="*/ 274876 h 1436337"/>
              <a:gd name="connsiteX20496" fmla="*/ 8799265 w 12192000"/>
              <a:gd name="connsiteY20496" fmla="*/ 276234 h 1436337"/>
              <a:gd name="connsiteX20497" fmla="*/ 8797559 w 12192000"/>
              <a:gd name="connsiteY20497" fmla="*/ 272133 h 1436337"/>
              <a:gd name="connsiteX20498" fmla="*/ 8807617 w 12192000"/>
              <a:gd name="connsiteY20498" fmla="*/ 267507 h 1436337"/>
              <a:gd name="connsiteX20499" fmla="*/ 8813484 w 12192000"/>
              <a:gd name="connsiteY20499" fmla="*/ 269902 h 1436337"/>
              <a:gd name="connsiteX20500" fmla="*/ 8813653 w 12192000"/>
              <a:gd name="connsiteY20500" fmla="*/ 270307 h 1436337"/>
              <a:gd name="connsiteX20501" fmla="*/ 8815885 w 12192000"/>
              <a:gd name="connsiteY20501" fmla="*/ 267837 h 1436337"/>
              <a:gd name="connsiteX20502" fmla="*/ 8821943 w 12192000"/>
              <a:gd name="connsiteY20502" fmla="*/ 267066 h 1436337"/>
              <a:gd name="connsiteX20503" fmla="*/ 7298239 w 12192000"/>
              <a:gd name="connsiteY20503" fmla="*/ 267066 h 1436337"/>
              <a:gd name="connsiteX20504" fmla="*/ 7304639 w 12192000"/>
              <a:gd name="connsiteY20504" fmla="*/ 272794 h 1436337"/>
              <a:gd name="connsiteX20505" fmla="*/ 7296105 w 12192000"/>
              <a:gd name="connsiteY20505" fmla="*/ 276759 h 1436337"/>
              <a:gd name="connsiteX20506" fmla="*/ 7289705 w 12192000"/>
              <a:gd name="connsiteY20506" fmla="*/ 271031 h 1436337"/>
              <a:gd name="connsiteX20507" fmla="*/ 7298239 w 12192000"/>
              <a:gd name="connsiteY20507" fmla="*/ 267066 h 1436337"/>
              <a:gd name="connsiteX20508" fmla="*/ 3826710 w 12192000"/>
              <a:gd name="connsiteY20508" fmla="*/ 266846 h 1436337"/>
              <a:gd name="connsiteX20509" fmla="*/ 3833418 w 12192000"/>
              <a:gd name="connsiteY20509" fmla="*/ 272573 h 1436337"/>
              <a:gd name="connsiteX20510" fmla="*/ 3824593 w 12192000"/>
              <a:gd name="connsiteY20510" fmla="*/ 276538 h 1436337"/>
              <a:gd name="connsiteX20511" fmla="*/ 3817900 w 12192000"/>
              <a:gd name="connsiteY20511" fmla="*/ 270811 h 1436337"/>
              <a:gd name="connsiteX20512" fmla="*/ 3826710 w 12192000"/>
              <a:gd name="connsiteY20512" fmla="*/ 266846 h 1436337"/>
              <a:gd name="connsiteX20513" fmla="*/ 2425345 w 12192000"/>
              <a:gd name="connsiteY20513" fmla="*/ 266626 h 1436337"/>
              <a:gd name="connsiteX20514" fmla="*/ 2432660 w 12192000"/>
              <a:gd name="connsiteY20514" fmla="*/ 273014 h 1436337"/>
              <a:gd name="connsiteX20515" fmla="*/ 2422906 w 12192000"/>
              <a:gd name="connsiteY20515" fmla="*/ 277420 h 1436337"/>
              <a:gd name="connsiteX20516" fmla="*/ 2415592 w 12192000"/>
              <a:gd name="connsiteY20516" fmla="*/ 271031 h 1436337"/>
              <a:gd name="connsiteX20517" fmla="*/ 2425345 w 12192000"/>
              <a:gd name="connsiteY20517" fmla="*/ 266626 h 1436337"/>
              <a:gd name="connsiteX20518" fmla="*/ 1190666 w 12192000"/>
              <a:gd name="connsiteY20518" fmla="*/ 266625 h 1436337"/>
              <a:gd name="connsiteX20519" fmla="*/ 1196266 w 12192000"/>
              <a:gd name="connsiteY20519" fmla="*/ 268911 h 1436337"/>
              <a:gd name="connsiteX20520" fmla="*/ 1197435 w 12192000"/>
              <a:gd name="connsiteY20520" fmla="*/ 271708 h 1436337"/>
              <a:gd name="connsiteX20521" fmla="*/ 1202995 w 12192000"/>
              <a:gd name="connsiteY20521" fmla="*/ 273895 h 1436337"/>
              <a:gd name="connsiteX20522" fmla="*/ 1204709 w 12192000"/>
              <a:gd name="connsiteY20522" fmla="*/ 278081 h 1436337"/>
              <a:gd name="connsiteX20523" fmla="*/ 1195261 w 12192000"/>
              <a:gd name="connsiteY20523" fmla="*/ 282487 h 1436337"/>
              <a:gd name="connsiteX20524" fmla="*/ 1189660 w 12192000"/>
              <a:gd name="connsiteY20524" fmla="*/ 280284 h 1436337"/>
              <a:gd name="connsiteX20525" fmla="*/ 1188474 w 12192000"/>
              <a:gd name="connsiteY20525" fmla="*/ 277389 h 1436337"/>
              <a:gd name="connsiteX20526" fmla="*/ 1188227 w 12192000"/>
              <a:gd name="connsiteY20526" fmla="*/ 277420 h 1436337"/>
              <a:gd name="connsiteX20527" fmla="*/ 1180913 w 12192000"/>
              <a:gd name="connsiteY20527" fmla="*/ 271031 h 1436337"/>
              <a:gd name="connsiteX20528" fmla="*/ 1190666 w 12192000"/>
              <a:gd name="connsiteY20528" fmla="*/ 266625 h 1436337"/>
              <a:gd name="connsiteX20529" fmla="*/ 10766945 w 12192000"/>
              <a:gd name="connsiteY20529" fmla="*/ 266185 h 1436337"/>
              <a:gd name="connsiteX20530" fmla="*/ 10773410 w 12192000"/>
              <a:gd name="connsiteY20530" fmla="*/ 271841 h 1436337"/>
              <a:gd name="connsiteX20531" fmla="*/ 10764827 w 12192000"/>
              <a:gd name="connsiteY20531" fmla="*/ 275756 h 1436337"/>
              <a:gd name="connsiteX20532" fmla="*/ 10758363 w 12192000"/>
              <a:gd name="connsiteY20532" fmla="*/ 270100 h 1436337"/>
              <a:gd name="connsiteX20533" fmla="*/ 10766945 w 12192000"/>
              <a:gd name="connsiteY20533" fmla="*/ 266185 h 1436337"/>
              <a:gd name="connsiteX20534" fmla="*/ 4996401 w 12192000"/>
              <a:gd name="connsiteY20534" fmla="*/ 266185 h 1436337"/>
              <a:gd name="connsiteX20535" fmla="*/ 5003107 w 12192000"/>
              <a:gd name="connsiteY20535" fmla="*/ 272133 h 1436337"/>
              <a:gd name="connsiteX20536" fmla="*/ 4994265 w 12192000"/>
              <a:gd name="connsiteY20536" fmla="*/ 276318 h 1436337"/>
              <a:gd name="connsiteX20537" fmla="*/ 4987558 w 12192000"/>
              <a:gd name="connsiteY20537" fmla="*/ 270371 h 1436337"/>
              <a:gd name="connsiteX20538" fmla="*/ 4996401 w 12192000"/>
              <a:gd name="connsiteY20538" fmla="*/ 266185 h 1436337"/>
              <a:gd name="connsiteX20539" fmla="*/ 4506418 w 12192000"/>
              <a:gd name="connsiteY20539" fmla="*/ 265964 h 1436337"/>
              <a:gd name="connsiteX20540" fmla="*/ 4513424 w 12192000"/>
              <a:gd name="connsiteY20540" fmla="*/ 272133 h 1436337"/>
              <a:gd name="connsiteX20541" fmla="*/ 4503981 w 12192000"/>
              <a:gd name="connsiteY20541" fmla="*/ 276318 h 1436337"/>
              <a:gd name="connsiteX20542" fmla="*/ 4496965 w 12192000"/>
              <a:gd name="connsiteY20542" fmla="*/ 270150 h 1436337"/>
              <a:gd name="connsiteX20543" fmla="*/ 4506418 w 12192000"/>
              <a:gd name="connsiteY20543" fmla="*/ 265964 h 1436337"/>
              <a:gd name="connsiteX20544" fmla="*/ 8666188 w 12192000"/>
              <a:gd name="connsiteY20544" fmla="*/ 265744 h 1436337"/>
              <a:gd name="connsiteX20545" fmla="*/ 8672590 w 12192000"/>
              <a:gd name="connsiteY20545" fmla="*/ 271251 h 1436337"/>
              <a:gd name="connsiteX20546" fmla="*/ 8664360 w 12192000"/>
              <a:gd name="connsiteY20546" fmla="*/ 274997 h 1436337"/>
              <a:gd name="connsiteX20547" fmla="*/ 8657959 w 12192000"/>
              <a:gd name="connsiteY20547" fmla="*/ 269489 h 1436337"/>
              <a:gd name="connsiteX20548" fmla="*/ 8666188 w 12192000"/>
              <a:gd name="connsiteY20548" fmla="*/ 265744 h 1436337"/>
              <a:gd name="connsiteX20549" fmla="*/ 4920184 w 12192000"/>
              <a:gd name="connsiteY20549" fmla="*/ 265744 h 1436337"/>
              <a:gd name="connsiteX20550" fmla="*/ 4926897 w 12192000"/>
              <a:gd name="connsiteY20550" fmla="*/ 271692 h 1436337"/>
              <a:gd name="connsiteX20551" fmla="*/ 4918054 w 12192000"/>
              <a:gd name="connsiteY20551" fmla="*/ 275878 h 1436337"/>
              <a:gd name="connsiteX20552" fmla="*/ 4911346 w 12192000"/>
              <a:gd name="connsiteY20552" fmla="*/ 269930 h 1436337"/>
              <a:gd name="connsiteX20553" fmla="*/ 4920184 w 12192000"/>
              <a:gd name="connsiteY20553" fmla="*/ 265744 h 1436337"/>
              <a:gd name="connsiteX20554" fmla="*/ 4018211 w 12192000"/>
              <a:gd name="connsiteY20554" fmla="*/ 265744 h 1436337"/>
              <a:gd name="connsiteX20555" fmla="*/ 4024616 w 12192000"/>
              <a:gd name="connsiteY20555" fmla="*/ 271472 h 1436337"/>
              <a:gd name="connsiteX20556" fmla="*/ 4016074 w 12192000"/>
              <a:gd name="connsiteY20556" fmla="*/ 275437 h 1436337"/>
              <a:gd name="connsiteX20557" fmla="*/ 4009667 w 12192000"/>
              <a:gd name="connsiteY20557" fmla="*/ 269710 h 1436337"/>
              <a:gd name="connsiteX20558" fmla="*/ 4018211 w 12192000"/>
              <a:gd name="connsiteY20558" fmla="*/ 265744 h 1436337"/>
              <a:gd name="connsiteX20559" fmla="*/ 1343316 w 12192000"/>
              <a:gd name="connsiteY20559" fmla="*/ 265744 h 1436337"/>
              <a:gd name="connsiteX20560" fmla="*/ 1350936 w 12192000"/>
              <a:gd name="connsiteY20560" fmla="*/ 272353 h 1436337"/>
              <a:gd name="connsiteX20561" fmla="*/ 1340877 w 12192000"/>
              <a:gd name="connsiteY20561" fmla="*/ 276979 h 1436337"/>
              <a:gd name="connsiteX20562" fmla="*/ 1333258 w 12192000"/>
              <a:gd name="connsiteY20562" fmla="*/ 270371 h 1436337"/>
              <a:gd name="connsiteX20563" fmla="*/ 1343316 w 12192000"/>
              <a:gd name="connsiteY20563" fmla="*/ 265744 h 1436337"/>
              <a:gd name="connsiteX20564" fmla="*/ 10664470 w 12192000"/>
              <a:gd name="connsiteY20564" fmla="*/ 265304 h 1436337"/>
              <a:gd name="connsiteX20565" fmla="*/ 10670869 w 12192000"/>
              <a:gd name="connsiteY20565" fmla="*/ 271031 h 1436337"/>
              <a:gd name="connsiteX20566" fmla="*/ 10662336 w 12192000"/>
              <a:gd name="connsiteY20566" fmla="*/ 274997 h 1436337"/>
              <a:gd name="connsiteX20567" fmla="*/ 10655935 w 12192000"/>
              <a:gd name="connsiteY20567" fmla="*/ 269269 h 1436337"/>
              <a:gd name="connsiteX20568" fmla="*/ 10664470 w 12192000"/>
              <a:gd name="connsiteY20568" fmla="*/ 265304 h 1436337"/>
              <a:gd name="connsiteX20569" fmla="*/ 1428045 w 12192000"/>
              <a:gd name="connsiteY20569" fmla="*/ 265304 h 1436337"/>
              <a:gd name="connsiteX20570" fmla="*/ 1435665 w 12192000"/>
              <a:gd name="connsiteY20570" fmla="*/ 271912 h 1436337"/>
              <a:gd name="connsiteX20571" fmla="*/ 1425607 w 12192000"/>
              <a:gd name="connsiteY20571" fmla="*/ 276538 h 1436337"/>
              <a:gd name="connsiteX20572" fmla="*/ 1417988 w 12192000"/>
              <a:gd name="connsiteY20572" fmla="*/ 269930 h 1436337"/>
              <a:gd name="connsiteX20573" fmla="*/ 1428045 w 12192000"/>
              <a:gd name="connsiteY20573" fmla="*/ 265304 h 1436337"/>
              <a:gd name="connsiteX20574" fmla="*/ 4092261 w 12192000"/>
              <a:gd name="connsiteY20574" fmla="*/ 265084 h 1436337"/>
              <a:gd name="connsiteX20575" fmla="*/ 4098664 w 12192000"/>
              <a:gd name="connsiteY20575" fmla="*/ 270811 h 1436337"/>
              <a:gd name="connsiteX20576" fmla="*/ 4090124 w 12192000"/>
              <a:gd name="connsiteY20576" fmla="*/ 274776 h 1436337"/>
              <a:gd name="connsiteX20577" fmla="*/ 4083722 w 12192000"/>
              <a:gd name="connsiteY20577" fmla="*/ 269049 h 1436337"/>
              <a:gd name="connsiteX20578" fmla="*/ 4092261 w 12192000"/>
              <a:gd name="connsiteY20578" fmla="*/ 265084 h 1436337"/>
              <a:gd name="connsiteX20579" fmla="*/ 6923028 w 12192000"/>
              <a:gd name="connsiteY20579" fmla="*/ 264643 h 1436337"/>
              <a:gd name="connsiteX20580" fmla="*/ 6929733 w 12192000"/>
              <a:gd name="connsiteY20580" fmla="*/ 270591 h 1436337"/>
              <a:gd name="connsiteX20581" fmla="*/ 6920895 w 12192000"/>
              <a:gd name="connsiteY20581" fmla="*/ 274776 h 1436337"/>
              <a:gd name="connsiteX20582" fmla="*/ 6914188 w 12192000"/>
              <a:gd name="connsiteY20582" fmla="*/ 268828 h 1436337"/>
              <a:gd name="connsiteX20583" fmla="*/ 6923028 w 12192000"/>
              <a:gd name="connsiteY20583" fmla="*/ 264643 h 1436337"/>
              <a:gd name="connsiteX20584" fmla="*/ 4231466 w 12192000"/>
              <a:gd name="connsiteY20584" fmla="*/ 264643 h 1436337"/>
              <a:gd name="connsiteX20585" fmla="*/ 4238487 w 12192000"/>
              <a:gd name="connsiteY20585" fmla="*/ 270811 h 1436337"/>
              <a:gd name="connsiteX20586" fmla="*/ 4229336 w 12192000"/>
              <a:gd name="connsiteY20586" fmla="*/ 274997 h 1436337"/>
              <a:gd name="connsiteX20587" fmla="*/ 4222327 w 12192000"/>
              <a:gd name="connsiteY20587" fmla="*/ 268828 h 1436337"/>
              <a:gd name="connsiteX20588" fmla="*/ 4231466 w 12192000"/>
              <a:gd name="connsiteY20588" fmla="*/ 264643 h 1436337"/>
              <a:gd name="connsiteX20589" fmla="*/ 10588879 w 12192000"/>
              <a:gd name="connsiteY20589" fmla="*/ 264423 h 1436337"/>
              <a:gd name="connsiteX20590" fmla="*/ 10595279 w 12192000"/>
              <a:gd name="connsiteY20590" fmla="*/ 270150 h 1436337"/>
              <a:gd name="connsiteX20591" fmla="*/ 10586745 w 12192000"/>
              <a:gd name="connsiteY20591" fmla="*/ 274115 h 1436337"/>
              <a:gd name="connsiteX20592" fmla="*/ 10580344 w 12192000"/>
              <a:gd name="connsiteY20592" fmla="*/ 268388 h 1436337"/>
              <a:gd name="connsiteX20593" fmla="*/ 10588879 w 12192000"/>
              <a:gd name="connsiteY20593" fmla="*/ 264423 h 1436337"/>
              <a:gd name="connsiteX20594" fmla="*/ 10467872 w 12192000"/>
              <a:gd name="connsiteY20594" fmla="*/ 264423 h 1436337"/>
              <a:gd name="connsiteX20595" fmla="*/ 10474272 w 12192000"/>
              <a:gd name="connsiteY20595" fmla="*/ 270150 h 1436337"/>
              <a:gd name="connsiteX20596" fmla="*/ 10465739 w 12192000"/>
              <a:gd name="connsiteY20596" fmla="*/ 274115 h 1436337"/>
              <a:gd name="connsiteX20597" fmla="*/ 10459338 w 12192000"/>
              <a:gd name="connsiteY20597" fmla="*/ 268388 h 1436337"/>
              <a:gd name="connsiteX20598" fmla="*/ 10467872 w 12192000"/>
              <a:gd name="connsiteY20598" fmla="*/ 264423 h 1436337"/>
              <a:gd name="connsiteX20599" fmla="*/ 3581618 w 12192000"/>
              <a:gd name="connsiteY20599" fmla="*/ 264422 h 1436337"/>
              <a:gd name="connsiteX20600" fmla="*/ 3588297 w 12192000"/>
              <a:gd name="connsiteY20600" fmla="*/ 270370 h 1436337"/>
              <a:gd name="connsiteX20601" fmla="*/ 3579171 w 12192000"/>
              <a:gd name="connsiteY20601" fmla="*/ 274556 h 1436337"/>
              <a:gd name="connsiteX20602" fmla="*/ 3572477 w 12192000"/>
              <a:gd name="connsiteY20602" fmla="*/ 268608 h 1436337"/>
              <a:gd name="connsiteX20603" fmla="*/ 3581618 w 12192000"/>
              <a:gd name="connsiteY20603" fmla="*/ 264422 h 1436337"/>
              <a:gd name="connsiteX20604" fmla="*/ 1612047 w 12192000"/>
              <a:gd name="connsiteY20604" fmla="*/ 264235 h 1436337"/>
              <a:gd name="connsiteX20605" fmla="*/ 1618764 w 12192000"/>
              <a:gd name="connsiteY20605" fmla="*/ 270143 h 1436337"/>
              <a:gd name="connsiteX20606" fmla="*/ 1609833 w 12192000"/>
              <a:gd name="connsiteY20606" fmla="*/ 274241 h 1436337"/>
              <a:gd name="connsiteX20607" fmla="*/ 1603115 w 12192000"/>
              <a:gd name="connsiteY20607" fmla="*/ 268333 h 1436337"/>
              <a:gd name="connsiteX20608" fmla="*/ 1612047 w 12192000"/>
              <a:gd name="connsiteY20608" fmla="*/ 264235 h 1436337"/>
              <a:gd name="connsiteX20609" fmla="*/ 9531826 w 12192000"/>
              <a:gd name="connsiteY20609" fmla="*/ 264202 h 1436337"/>
              <a:gd name="connsiteX20610" fmla="*/ 9538226 w 12192000"/>
              <a:gd name="connsiteY20610" fmla="*/ 269930 h 1436337"/>
              <a:gd name="connsiteX20611" fmla="*/ 9529692 w 12192000"/>
              <a:gd name="connsiteY20611" fmla="*/ 273895 h 1436337"/>
              <a:gd name="connsiteX20612" fmla="*/ 9523292 w 12192000"/>
              <a:gd name="connsiteY20612" fmla="*/ 268168 h 1436337"/>
              <a:gd name="connsiteX20613" fmla="*/ 9531826 w 12192000"/>
              <a:gd name="connsiteY20613" fmla="*/ 264202 h 1436337"/>
              <a:gd name="connsiteX20614" fmla="*/ 9213613 w 12192000"/>
              <a:gd name="connsiteY20614" fmla="*/ 264202 h 1436337"/>
              <a:gd name="connsiteX20615" fmla="*/ 9220928 w 12192000"/>
              <a:gd name="connsiteY20615" fmla="*/ 270811 h 1436337"/>
              <a:gd name="connsiteX20616" fmla="*/ 9217743 w 12192000"/>
              <a:gd name="connsiteY20616" fmla="*/ 274187 h 1436337"/>
              <a:gd name="connsiteX20617" fmla="*/ 9219709 w 12192000"/>
              <a:gd name="connsiteY20617" fmla="*/ 273895 h 1436337"/>
              <a:gd name="connsiteX20618" fmla="*/ 9219763 w 12192000"/>
              <a:gd name="connsiteY20618" fmla="*/ 273944 h 1436337"/>
              <a:gd name="connsiteX20619" fmla="*/ 9223366 w 12192000"/>
              <a:gd name="connsiteY20619" fmla="*/ 273455 h 1436337"/>
              <a:gd name="connsiteX20620" fmla="*/ 9231291 w 12192000"/>
              <a:gd name="connsiteY20620" fmla="*/ 280284 h 1436337"/>
              <a:gd name="connsiteX20621" fmla="*/ 9220928 w 12192000"/>
              <a:gd name="connsiteY20621" fmla="*/ 285130 h 1436337"/>
              <a:gd name="connsiteX20622" fmla="*/ 9214794 w 12192000"/>
              <a:gd name="connsiteY20622" fmla="*/ 282624 h 1436337"/>
              <a:gd name="connsiteX20623" fmla="*/ 9213477 w 12192000"/>
              <a:gd name="connsiteY20623" fmla="*/ 279445 h 1436337"/>
              <a:gd name="connsiteX20624" fmla="*/ 9211480 w 12192000"/>
              <a:gd name="connsiteY20624" fmla="*/ 277640 h 1436337"/>
              <a:gd name="connsiteX20625" fmla="*/ 9214082 w 12192000"/>
              <a:gd name="connsiteY20625" fmla="*/ 274957 h 1436337"/>
              <a:gd name="connsiteX20626" fmla="*/ 9210869 w 12192000"/>
              <a:gd name="connsiteY20626" fmla="*/ 275437 h 1436337"/>
              <a:gd name="connsiteX20627" fmla="*/ 9203554 w 12192000"/>
              <a:gd name="connsiteY20627" fmla="*/ 268828 h 1436337"/>
              <a:gd name="connsiteX20628" fmla="*/ 9213613 w 12192000"/>
              <a:gd name="connsiteY20628" fmla="*/ 264202 h 1436337"/>
              <a:gd name="connsiteX20629" fmla="*/ 1544725 w 12192000"/>
              <a:gd name="connsiteY20629" fmla="*/ 264202 h 1436337"/>
              <a:gd name="connsiteX20630" fmla="*/ 1551126 w 12192000"/>
              <a:gd name="connsiteY20630" fmla="*/ 269710 h 1436337"/>
              <a:gd name="connsiteX20631" fmla="*/ 1542592 w 12192000"/>
              <a:gd name="connsiteY20631" fmla="*/ 273675 h 1436337"/>
              <a:gd name="connsiteX20632" fmla="*/ 1541136 w 12192000"/>
              <a:gd name="connsiteY20632" fmla="*/ 273079 h 1436337"/>
              <a:gd name="connsiteX20633" fmla="*/ 1538550 w 12192000"/>
              <a:gd name="connsiteY20633" fmla="*/ 275905 h 1436337"/>
              <a:gd name="connsiteX20634" fmla="*/ 1532760 w 12192000"/>
              <a:gd name="connsiteY20634" fmla="*/ 276759 h 1436337"/>
              <a:gd name="connsiteX20635" fmla="*/ 1526054 w 12192000"/>
              <a:gd name="connsiteY20635" fmla="*/ 270811 h 1436337"/>
              <a:gd name="connsiteX20636" fmla="*/ 1534893 w 12192000"/>
              <a:gd name="connsiteY20636" fmla="*/ 266625 h 1436337"/>
              <a:gd name="connsiteX20637" fmla="*/ 1536903 w 12192000"/>
              <a:gd name="connsiteY20637" fmla="*/ 267426 h 1436337"/>
              <a:gd name="connsiteX20638" fmla="*/ 1539201 w 12192000"/>
              <a:gd name="connsiteY20638" fmla="*/ 265028 h 1436337"/>
              <a:gd name="connsiteX20639" fmla="*/ 1544725 w 12192000"/>
              <a:gd name="connsiteY20639" fmla="*/ 264202 h 1436337"/>
              <a:gd name="connsiteX20640" fmla="*/ 9765608 w 12192000"/>
              <a:gd name="connsiteY20640" fmla="*/ 263982 h 1436337"/>
              <a:gd name="connsiteX20641" fmla="*/ 9771705 w 12192000"/>
              <a:gd name="connsiteY20641" fmla="*/ 269489 h 1436337"/>
              <a:gd name="connsiteX20642" fmla="*/ 9765298 w 12192000"/>
              <a:gd name="connsiteY20642" fmla="*/ 272405 h 1436337"/>
              <a:gd name="connsiteX20643" fmla="*/ 9766436 w 12192000"/>
              <a:gd name="connsiteY20643" fmla="*/ 275424 h 1436337"/>
              <a:gd name="connsiteX20644" fmla="*/ 9758152 w 12192000"/>
              <a:gd name="connsiteY20644" fmla="*/ 279374 h 1436337"/>
              <a:gd name="connsiteX20645" fmla="*/ 9753482 w 12192000"/>
              <a:gd name="connsiteY20645" fmla="*/ 277434 h 1436337"/>
              <a:gd name="connsiteX20646" fmla="*/ 9753722 w 12192000"/>
              <a:gd name="connsiteY20646" fmla="*/ 278081 h 1436337"/>
              <a:gd name="connsiteX20647" fmla="*/ 9744577 w 12192000"/>
              <a:gd name="connsiteY20647" fmla="*/ 282267 h 1436337"/>
              <a:gd name="connsiteX20648" fmla="*/ 9737872 w 12192000"/>
              <a:gd name="connsiteY20648" fmla="*/ 276318 h 1436337"/>
              <a:gd name="connsiteX20649" fmla="*/ 9741071 w 12192000"/>
              <a:gd name="connsiteY20649" fmla="*/ 273069 h 1436337"/>
              <a:gd name="connsiteX20650" fmla="*/ 9745491 w 12192000"/>
              <a:gd name="connsiteY20650" fmla="*/ 272374 h 1436337"/>
              <a:gd name="connsiteX20651" fmla="*/ 9744272 w 12192000"/>
              <a:gd name="connsiteY20651" fmla="*/ 269269 h 1436337"/>
              <a:gd name="connsiteX20652" fmla="*/ 9753112 w 12192000"/>
              <a:gd name="connsiteY20652" fmla="*/ 265084 h 1436337"/>
              <a:gd name="connsiteX20653" fmla="*/ 9758293 w 12192000"/>
              <a:gd name="connsiteY20653" fmla="*/ 267149 h 1436337"/>
              <a:gd name="connsiteX20654" fmla="*/ 9758346 w 12192000"/>
              <a:gd name="connsiteY20654" fmla="*/ 267286 h 1436337"/>
              <a:gd name="connsiteX20655" fmla="*/ 5685957 w 12192000"/>
              <a:gd name="connsiteY20655" fmla="*/ 263982 h 1436337"/>
              <a:gd name="connsiteX20656" fmla="*/ 5692666 w 12192000"/>
              <a:gd name="connsiteY20656" fmla="*/ 269930 h 1436337"/>
              <a:gd name="connsiteX20657" fmla="*/ 5683823 w 12192000"/>
              <a:gd name="connsiteY20657" fmla="*/ 274115 h 1436337"/>
              <a:gd name="connsiteX20658" fmla="*/ 5677118 w 12192000"/>
              <a:gd name="connsiteY20658" fmla="*/ 268168 h 1436337"/>
              <a:gd name="connsiteX20659" fmla="*/ 5685957 w 12192000"/>
              <a:gd name="connsiteY20659" fmla="*/ 263982 h 1436337"/>
              <a:gd name="connsiteX20660" fmla="*/ 7372611 w 12192000"/>
              <a:gd name="connsiteY20660" fmla="*/ 263762 h 1436337"/>
              <a:gd name="connsiteX20661" fmla="*/ 7379011 w 12192000"/>
              <a:gd name="connsiteY20661" fmla="*/ 269489 h 1436337"/>
              <a:gd name="connsiteX20662" fmla="*/ 7370477 w 12192000"/>
              <a:gd name="connsiteY20662" fmla="*/ 273455 h 1436337"/>
              <a:gd name="connsiteX20663" fmla="*/ 7364076 w 12192000"/>
              <a:gd name="connsiteY20663" fmla="*/ 267727 h 1436337"/>
              <a:gd name="connsiteX20664" fmla="*/ 7372611 w 12192000"/>
              <a:gd name="connsiteY20664" fmla="*/ 263762 h 1436337"/>
              <a:gd name="connsiteX20665" fmla="*/ 9280974 w 12192000"/>
              <a:gd name="connsiteY20665" fmla="*/ 263321 h 1436337"/>
              <a:gd name="connsiteX20666" fmla="*/ 9288594 w 12192000"/>
              <a:gd name="connsiteY20666" fmla="*/ 270150 h 1436337"/>
              <a:gd name="connsiteX20667" fmla="*/ 9278231 w 12192000"/>
              <a:gd name="connsiteY20667" fmla="*/ 274776 h 1436337"/>
              <a:gd name="connsiteX20668" fmla="*/ 9270611 w 12192000"/>
              <a:gd name="connsiteY20668" fmla="*/ 267947 h 1436337"/>
              <a:gd name="connsiteX20669" fmla="*/ 9280974 w 12192000"/>
              <a:gd name="connsiteY20669" fmla="*/ 263321 h 1436337"/>
              <a:gd name="connsiteX20670" fmla="*/ 6098234 w 12192000"/>
              <a:gd name="connsiteY20670" fmla="*/ 263321 h 1436337"/>
              <a:gd name="connsiteX20671" fmla="*/ 6104940 w 12192000"/>
              <a:gd name="connsiteY20671" fmla="*/ 269048 h 1436337"/>
              <a:gd name="connsiteX20672" fmla="*/ 6096101 w 12192000"/>
              <a:gd name="connsiteY20672" fmla="*/ 273014 h 1436337"/>
              <a:gd name="connsiteX20673" fmla="*/ 6089395 w 12192000"/>
              <a:gd name="connsiteY20673" fmla="*/ 267286 h 1436337"/>
              <a:gd name="connsiteX20674" fmla="*/ 6098234 w 12192000"/>
              <a:gd name="connsiteY20674" fmla="*/ 263321 h 1436337"/>
              <a:gd name="connsiteX20675" fmla="*/ 7768243 w 12192000"/>
              <a:gd name="connsiteY20675" fmla="*/ 263101 h 1436337"/>
              <a:gd name="connsiteX20676" fmla="*/ 7774949 w 12192000"/>
              <a:gd name="connsiteY20676" fmla="*/ 269049 h 1436337"/>
              <a:gd name="connsiteX20677" fmla="*/ 7766110 w 12192000"/>
              <a:gd name="connsiteY20677" fmla="*/ 273235 h 1436337"/>
              <a:gd name="connsiteX20678" fmla="*/ 7759404 w 12192000"/>
              <a:gd name="connsiteY20678" fmla="*/ 267287 h 1436337"/>
              <a:gd name="connsiteX20679" fmla="*/ 7768243 w 12192000"/>
              <a:gd name="connsiteY20679" fmla="*/ 263101 h 1436337"/>
              <a:gd name="connsiteX20680" fmla="*/ 5781703 w 12192000"/>
              <a:gd name="connsiteY20680" fmla="*/ 263101 h 1436337"/>
              <a:gd name="connsiteX20681" fmla="*/ 5788409 w 12192000"/>
              <a:gd name="connsiteY20681" fmla="*/ 269049 h 1436337"/>
              <a:gd name="connsiteX20682" fmla="*/ 5779571 w 12192000"/>
              <a:gd name="connsiteY20682" fmla="*/ 273014 h 1436337"/>
              <a:gd name="connsiteX20683" fmla="*/ 5772862 w 12192000"/>
              <a:gd name="connsiteY20683" fmla="*/ 267066 h 1436337"/>
              <a:gd name="connsiteX20684" fmla="*/ 5781703 w 12192000"/>
              <a:gd name="connsiteY20684" fmla="*/ 263101 h 1436337"/>
              <a:gd name="connsiteX20685" fmla="*/ 6378652 w 12192000"/>
              <a:gd name="connsiteY20685" fmla="*/ 262440 h 1436337"/>
              <a:gd name="connsiteX20686" fmla="*/ 6385358 w 12192000"/>
              <a:gd name="connsiteY20686" fmla="*/ 268388 h 1436337"/>
              <a:gd name="connsiteX20687" fmla="*/ 6376519 w 12192000"/>
              <a:gd name="connsiteY20687" fmla="*/ 272574 h 1436337"/>
              <a:gd name="connsiteX20688" fmla="*/ 6369813 w 12192000"/>
              <a:gd name="connsiteY20688" fmla="*/ 266626 h 1436337"/>
              <a:gd name="connsiteX20689" fmla="*/ 6378652 w 12192000"/>
              <a:gd name="connsiteY20689" fmla="*/ 262440 h 1436337"/>
              <a:gd name="connsiteX20690" fmla="*/ 8438502 w 12192000"/>
              <a:gd name="connsiteY20690" fmla="*/ 262220 h 1436337"/>
              <a:gd name="connsiteX20691" fmla="*/ 8445817 w 12192000"/>
              <a:gd name="connsiteY20691" fmla="*/ 268828 h 1436337"/>
              <a:gd name="connsiteX20692" fmla="*/ 8436064 w 12192000"/>
              <a:gd name="connsiteY20692" fmla="*/ 273455 h 1436337"/>
              <a:gd name="connsiteX20693" fmla="*/ 8428748 w 12192000"/>
              <a:gd name="connsiteY20693" fmla="*/ 266846 h 1436337"/>
              <a:gd name="connsiteX20694" fmla="*/ 8438502 w 12192000"/>
              <a:gd name="connsiteY20694" fmla="*/ 262220 h 1436337"/>
              <a:gd name="connsiteX20695" fmla="*/ 9395885 w 12192000"/>
              <a:gd name="connsiteY20695" fmla="*/ 261999 h 1436337"/>
              <a:gd name="connsiteX20696" fmla="*/ 9402285 w 12192000"/>
              <a:gd name="connsiteY20696" fmla="*/ 267507 h 1436337"/>
              <a:gd name="connsiteX20697" fmla="*/ 9393751 w 12192000"/>
              <a:gd name="connsiteY20697" fmla="*/ 271472 h 1436337"/>
              <a:gd name="connsiteX20698" fmla="*/ 9387350 w 12192000"/>
              <a:gd name="connsiteY20698" fmla="*/ 265964 h 1436337"/>
              <a:gd name="connsiteX20699" fmla="*/ 9395885 w 12192000"/>
              <a:gd name="connsiteY20699" fmla="*/ 261999 h 1436337"/>
              <a:gd name="connsiteX20700" fmla="*/ 8646986 w 12192000"/>
              <a:gd name="connsiteY20700" fmla="*/ 261999 h 1436337"/>
              <a:gd name="connsiteX20701" fmla="*/ 8653082 w 12192000"/>
              <a:gd name="connsiteY20701" fmla="*/ 267507 h 1436337"/>
              <a:gd name="connsiteX20702" fmla="*/ 8644853 w 12192000"/>
              <a:gd name="connsiteY20702" fmla="*/ 271251 h 1436337"/>
              <a:gd name="connsiteX20703" fmla="*/ 8638757 w 12192000"/>
              <a:gd name="connsiteY20703" fmla="*/ 265744 h 1436337"/>
              <a:gd name="connsiteX20704" fmla="*/ 8646986 w 12192000"/>
              <a:gd name="connsiteY20704" fmla="*/ 261999 h 1436337"/>
              <a:gd name="connsiteX20705" fmla="*/ 7225697 w 12192000"/>
              <a:gd name="connsiteY20705" fmla="*/ 261779 h 1436337"/>
              <a:gd name="connsiteX20706" fmla="*/ 7232097 w 12192000"/>
              <a:gd name="connsiteY20706" fmla="*/ 267507 h 1436337"/>
              <a:gd name="connsiteX20707" fmla="*/ 7223562 w 12192000"/>
              <a:gd name="connsiteY20707" fmla="*/ 271472 h 1436337"/>
              <a:gd name="connsiteX20708" fmla="*/ 7217162 w 12192000"/>
              <a:gd name="connsiteY20708" fmla="*/ 265744 h 1436337"/>
              <a:gd name="connsiteX20709" fmla="*/ 7225697 w 12192000"/>
              <a:gd name="connsiteY20709" fmla="*/ 261779 h 1436337"/>
              <a:gd name="connsiteX20710" fmla="*/ 9097483 w 12192000"/>
              <a:gd name="connsiteY20710" fmla="*/ 260898 h 1436337"/>
              <a:gd name="connsiteX20711" fmla="*/ 9102502 w 12192000"/>
              <a:gd name="connsiteY20711" fmla="*/ 262905 h 1436337"/>
              <a:gd name="connsiteX20712" fmla="*/ 9102665 w 12192000"/>
              <a:gd name="connsiteY20712" fmla="*/ 262881 h 1436337"/>
              <a:gd name="connsiteX20713" fmla="*/ 9110285 w 12192000"/>
              <a:gd name="connsiteY20713" fmla="*/ 269710 h 1436337"/>
              <a:gd name="connsiteX20714" fmla="*/ 9099922 w 12192000"/>
              <a:gd name="connsiteY20714" fmla="*/ 274336 h 1436337"/>
              <a:gd name="connsiteX20715" fmla="*/ 9093940 w 12192000"/>
              <a:gd name="connsiteY20715" fmla="*/ 271913 h 1436337"/>
              <a:gd name="connsiteX20716" fmla="*/ 9093637 w 12192000"/>
              <a:gd name="connsiteY20716" fmla="*/ 271097 h 1436337"/>
              <a:gd name="connsiteX20717" fmla="*/ 9089444 w 12192000"/>
              <a:gd name="connsiteY20717" fmla="*/ 269324 h 1436337"/>
              <a:gd name="connsiteX20718" fmla="*/ 9087729 w 12192000"/>
              <a:gd name="connsiteY20718" fmla="*/ 265304 h 1436337"/>
              <a:gd name="connsiteX20719" fmla="*/ 9097483 w 12192000"/>
              <a:gd name="connsiteY20719" fmla="*/ 260898 h 1436337"/>
              <a:gd name="connsiteX20720" fmla="*/ 9728118 w 12192000"/>
              <a:gd name="connsiteY20720" fmla="*/ 260678 h 1436337"/>
              <a:gd name="connsiteX20721" fmla="*/ 9734214 w 12192000"/>
              <a:gd name="connsiteY20721" fmla="*/ 266185 h 1436337"/>
              <a:gd name="connsiteX20722" fmla="*/ 9729310 w 12192000"/>
              <a:gd name="connsiteY20722" fmla="*/ 268417 h 1436337"/>
              <a:gd name="connsiteX20723" fmla="*/ 9726441 w 12192000"/>
              <a:gd name="connsiteY20723" fmla="*/ 271527 h 1436337"/>
              <a:gd name="connsiteX20724" fmla="*/ 9720802 w 12192000"/>
              <a:gd name="connsiteY20724" fmla="*/ 272353 h 1436337"/>
              <a:gd name="connsiteX20725" fmla="*/ 9717844 w 12192000"/>
              <a:gd name="connsiteY20725" fmla="*/ 271155 h 1436337"/>
              <a:gd name="connsiteX20726" fmla="*/ 9717275 w 12192000"/>
              <a:gd name="connsiteY20726" fmla="*/ 271236 h 1436337"/>
              <a:gd name="connsiteX20727" fmla="*/ 9718060 w 12192000"/>
              <a:gd name="connsiteY20727" fmla="*/ 273235 h 1436337"/>
              <a:gd name="connsiteX20728" fmla="*/ 9708915 w 12192000"/>
              <a:gd name="connsiteY20728" fmla="*/ 277420 h 1436337"/>
              <a:gd name="connsiteX20729" fmla="*/ 9702210 w 12192000"/>
              <a:gd name="connsiteY20729" fmla="*/ 271472 h 1436337"/>
              <a:gd name="connsiteX20730" fmla="*/ 9705296 w 12192000"/>
              <a:gd name="connsiteY20730" fmla="*/ 268223 h 1436337"/>
              <a:gd name="connsiteX20731" fmla="*/ 9709662 w 12192000"/>
              <a:gd name="connsiteY20731" fmla="*/ 267548 h 1436337"/>
              <a:gd name="connsiteX20732" fmla="*/ 9708915 w 12192000"/>
              <a:gd name="connsiteY20732" fmla="*/ 265744 h 1436337"/>
              <a:gd name="connsiteX20733" fmla="*/ 9717754 w 12192000"/>
              <a:gd name="connsiteY20733" fmla="*/ 261779 h 1436337"/>
              <a:gd name="connsiteX20734" fmla="*/ 9720793 w 12192000"/>
              <a:gd name="connsiteY20734" fmla="*/ 262974 h 1436337"/>
              <a:gd name="connsiteX20735" fmla="*/ 9721377 w 12192000"/>
              <a:gd name="connsiteY20735" fmla="*/ 262889 h 1436337"/>
              <a:gd name="connsiteX20736" fmla="*/ 9722746 w 12192000"/>
              <a:gd name="connsiteY20736" fmla="*/ 261476 h 1436337"/>
              <a:gd name="connsiteX20737" fmla="*/ 9728118 w 12192000"/>
              <a:gd name="connsiteY20737" fmla="*/ 260678 h 1436337"/>
              <a:gd name="connsiteX20738" fmla="*/ 7683813 w 12192000"/>
              <a:gd name="connsiteY20738" fmla="*/ 260678 h 1436337"/>
              <a:gd name="connsiteX20739" fmla="*/ 7690519 w 12192000"/>
              <a:gd name="connsiteY20739" fmla="*/ 266405 h 1436337"/>
              <a:gd name="connsiteX20740" fmla="*/ 7681680 w 12192000"/>
              <a:gd name="connsiteY20740" fmla="*/ 270370 h 1436337"/>
              <a:gd name="connsiteX20741" fmla="*/ 7674974 w 12192000"/>
              <a:gd name="connsiteY20741" fmla="*/ 264643 h 1436337"/>
              <a:gd name="connsiteX20742" fmla="*/ 7683813 w 12192000"/>
              <a:gd name="connsiteY20742" fmla="*/ 260678 h 1436337"/>
              <a:gd name="connsiteX20743" fmla="*/ 6766055 w 12192000"/>
              <a:gd name="connsiteY20743" fmla="*/ 260678 h 1436337"/>
              <a:gd name="connsiteX20744" fmla="*/ 6772761 w 12192000"/>
              <a:gd name="connsiteY20744" fmla="*/ 266625 h 1436337"/>
              <a:gd name="connsiteX20745" fmla="*/ 6763617 w 12192000"/>
              <a:gd name="connsiteY20745" fmla="*/ 270811 h 1436337"/>
              <a:gd name="connsiteX20746" fmla="*/ 6756911 w 12192000"/>
              <a:gd name="connsiteY20746" fmla="*/ 264863 h 1436337"/>
              <a:gd name="connsiteX20747" fmla="*/ 6766055 w 12192000"/>
              <a:gd name="connsiteY20747" fmla="*/ 260678 h 1436337"/>
              <a:gd name="connsiteX20748" fmla="*/ 5200012 w 12192000"/>
              <a:gd name="connsiteY20748" fmla="*/ 260678 h 1436337"/>
              <a:gd name="connsiteX20749" fmla="*/ 5206720 w 12192000"/>
              <a:gd name="connsiteY20749" fmla="*/ 266625 h 1436337"/>
              <a:gd name="connsiteX20750" fmla="*/ 5197574 w 12192000"/>
              <a:gd name="connsiteY20750" fmla="*/ 270811 h 1436337"/>
              <a:gd name="connsiteX20751" fmla="*/ 5190867 w 12192000"/>
              <a:gd name="connsiteY20751" fmla="*/ 264863 h 1436337"/>
              <a:gd name="connsiteX20752" fmla="*/ 5200012 w 12192000"/>
              <a:gd name="connsiteY20752" fmla="*/ 260678 h 1436337"/>
              <a:gd name="connsiteX20753" fmla="*/ 5073836 w 12192000"/>
              <a:gd name="connsiteY20753" fmla="*/ 260678 h 1436337"/>
              <a:gd name="connsiteX20754" fmla="*/ 5080541 w 12192000"/>
              <a:gd name="connsiteY20754" fmla="*/ 266625 h 1436337"/>
              <a:gd name="connsiteX20755" fmla="*/ 5071701 w 12192000"/>
              <a:gd name="connsiteY20755" fmla="*/ 270811 h 1436337"/>
              <a:gd name="connsiteX20756" fmla="*/ 5064994 w 12192000"/>
              <a:gd name="connsiteY20756" fmla="*/ 264863 h 1436337"/>
              <a:gd name="connsiteX20757" fmla="*/ 5073836 w 12192000"/>
              <a:gd name="connsiteY20757" fmla="*/ 260678 h 1436337"/>
              <a:gd name="connsiteX20758" fmla="*/ 9247445 w 12192000"/>
              <a:gd name="connsiteY20758" fmla="*/ 260237 h 1436337"/>
              <a:gd name="connsiteX20759" fmla="*/ 9255066 w 12192000"/>
              <a:gd name="connsiteY20759" fmla="*/ 266846 h 1436337"/>
              <a:gd name="connsiteX20760" fmla="*/ 9245007 w 12192000"/>
              <a:gd name="connsiteY20760" fmla="*/ 271472 h 1436337"/>
              <a:gd name="connsiteX20761" fmla="*/ 9237388 w 12192000"/>
              <a:gd name="connsiteY20761" fmla="*/ 264863 h 1436337"/>
              <a:gd name="connsiteX20762" fmla="*/ 9247445 w 12192000"/>
              <a:gd name="connsiteY20762" fmla="*/ 260237 h 1436337"/>
              <a:gd name="connsiteX20763" fmla="*/ 5874205 w 12192000"/>
              <a:gd name="connsiteY20763" fmla="*/ 260237 h 1436337"/>
              <a:gd name="connsiteX20764" fmla="*/ 5880911 w 12192000"/>
              <a:gd name="connsiteY20764" fmla="*/ 265964 h 1436337"/>
              <a:gd name="connsiteX20765" fmla="*/ 5872072 w 12192000"/>
              <a:gd name="connsiteY20765" fmla="*/ 269930 h 1436337"/>
              <a:gd name="connsiteX20766" fmla="*/ 5865367 w 12192000"/>
              <a:gd name="connsiteY20766" fmla="*/ 264202 h 1436337"/>
              <a:gd name="connsiteX20767" fmla="*/ 5874205 w 12192000"/>
              <a:gd name="connsiteY20767" fmla="*/ 260237 h 1436337"/>
              <a:gd name="connsiteX20768" fmla="*/ 9294689 w 12192000"/>
              <a:gd name="connsiteY20768" fmla="*/ 260017 h 1436337"/>
              <a:gd name="connsiteX20769" fmla="*/ 9300786 w 12192000"/>
              <a:gd name="connsiteY20769" fmla="*/ 265524 h 1436337"/>
              <a:gd name="connsiteX20770" fmla="*/ 9292556 w 12192000"/>
              <a:gd name="connsiteY20770" fmla="*/ 269269 h 1436337"/>
              <a:gd name="connsiteX20771" fmla="*/ 9286460 w 12192000"/>
              <a:gd name="connsiteY20771" fmla="*/ 263762 h 1436337"/>
              <a:gd name="connsiteX20772" fmla="*/ 9294689 w 12192000"/>
              <a:gd name="connsiteY20772" fmla="*/ 260017 h 1436337"/>
              <a:gd name="connsiteX20773" fmla="*/ 8896923 w 12192000"/>
              <a:gd name="connsiteY20773" fmla="*/ 260017 h 1436337"/>
              <a:gd name="connsiteX20774" fmla="*/ 8904543 w 12192000"/>
              <a:gd name="connsiteY20774" fmla="*/ 266625 h 1436337"/>
              <a:gd name="connsiteX20775" fmla="*/ 8894486 w 12192000"/>
              <a:gd name="connsiteY20775" fmla="*/ 271251 h 1436337"/>
              <a:gd name="connsiteX20776" fmla="*/ 8886865 w 12192000"/>
              <a:gd name="connsiteY20776" fmla="*/ 264643 h 1436337"/>
              <a:gd name="connsiteX20777" fmla="*/ 8896923 w 12192000"/>
              <a:gd name="connsiteY20777" fmla="*/ 260017 h 1436337"/>
              <a:gd name="connsiteX20778" fmla="*/ 6236754 w 12192000"/>
              <a:gd name="connsiteY20778" fmla="*/ 259974 h 1436337"/>
              <a:gd name="connsiteX20779" fmla="*/ 6243471 w 12192000"/>
              <a:gd name="connsiteY20779" fmla="*/ 265883 h 1436337"/>
              <a:gd name="connsiteX20780" fmla="*/ 6234538 w 12192000"/>
              <a:gd name="connsiteY20780" fmla="*/ 269981 h 1436337"/>
              <a:gd name="connsiteX20781" fmla="*/ 6227821 w 12192000"/>
              <a:gd name="connsiteY20781" fmla="*/ 264072 h 1436337"/>
              <a:gd name="connsiteX20782" fmla="*/ 6236754 w 12192000"/>
              <a:gd name="connsiteY20782" fmla="*/ 259974 h 1436337"/>
              <a:gd name="connsiteX20783" fmla="*/ 4349118 w 12192000"/>
              <a:gd name="connsiteY20783" fmla="*/ 259796 h 1436337"/>
              <a:gd name="connsiteX20784" fmla="*/ 4356122 w 12192000"/>
              <a:gd name="connsiteY20784" fmla="*/ 265964 h 1436337"/>
              <a:gd name="connsiteX20785" fmla="*/ 4346688 w 12192000"/>
              <a:gd name="connsiteY20785" fmla="*/ 270150 h 1436337"/>
              <a:gd name="connsiteX20786" fmla="*/ 4339660 w 12192000"/>
              <a:gd name="connsiteY20786" fmla="*/ 263982 h 1436337"/>
              <a:gd name="connsiteX20787" fmla="*/ 4349118 w 12192000"/>
              <a:gd name="connsiteY20787" fmla="*/ 259796 h 1436337"/>
              <a:gd name="connsiteX20788" fmla="*/ 10693425 w 12192000"/>
              <a:gd name="connsiteY20788" fmla="*/ 259356 h 1436337"/>
              <a:gd name="connsiteX20789" fmla="*/ 10699825 w 12192000"/>
              <a:gd name="connsiteY20789" fmla="*/ 265083 h 1436337"/>
              <a:gd name="connsiteX20790" fmla="*/ 10691291 w 12192000"/>
              <a:gd name="connsiteY20790" fmla="*/ 269048 h 1436337"/>
              <a:gd name="connsiteX20791" fmla="*/ 10684891 w 12192000"/>
              <a:gd name="connsiteY20791" fmla="*/ 263321 h 1436337"/>
              <a:gd name="connsiteX20792" fmla="*/ 10693425 w 12192000"/>
              <a:gd name="connsiteY20792" fmla="*/ 259356 h 1436337"/>
              <a:gd name="connsiteX20793" fmla="*/ 9192581 w 12192000"/>
              <a:gd name="connsiteY20793" fmla="*/ 259356 h 1436337"/>
              <a:gd name="connsiteX20794" fmla="*/ 9200201 w 12192000"/>
              <a:gd name="connsiteY20794" fmla="*/ 266185 h 1436337"/>
              <a:gd name="connsiteX20795" fmla="*/ 9189839 w 12192000"/>
              <a:gd name="connsiteY20795" fmla="*/ 270811 h 1436337"/>
              <a:gd name="connsiteX20796" fmla="*/ 9182219 w 12192000"/>
              <a:gd name="connsiteY20796" fmla="*/ 263982 h 1436337"/>
              <a:gd name="connsiteX20797" fmla="*/ 9192581 w 12192000"/>
              <a:gd name="connsiteY20797" fmla="*/ 259356 h 1436337"/>
              <a:gd name="connsiteX20798" fmla="*/ 8052928 w 12192000"/>
              <a:gd name="connsiteY20798" fmla="*/ 259356 h 1436337"/>
              <a:gd name="connsiteX20799" fmla="*/ 8059938 w 12192000"/>
              <a:gd name="connsiteY20799" fmla="*/ 265524 h 1436337"/>
              <a:gd name="connsiteX20800" fmla="*/ 8050490 w 12192000"/>
              <a:gd name="connsiteY20800" fmla="*/ 269930 h 1436337"/>
              <a:gd name="connsiteX20801" fmla="*/ 8043479 w 12192000"/>
              <a:gd name="connsiteY20801" fmla="*/ 263762 h 1436337"/>
              <a:gd name="connsiteX20802" fmla="*/ 8052928 w 12192000"/>
              <a:gd name="connsiteY20802" fmla="*/ 259356 h 1436337"/>
              <a:gd name="connsiteX20803" fmla="*/ 7002276 w 12192000"/>
              <a:gd name="connsiteY20803" fmla="*/ 259356 h 1436337"/>
              <a:gd name="connsiteX20804" fmla="*/ 7008982 w 12192000"/>
              <a:gd name="connsiteY20804" fmla="*/ 265084 h 1436337"/>
              <a:gd name="connsiteX20805" fmla="*/ 7000143 w 12192000"/>
              <a:gd name="connsiteY20805" fmla="*/ 269049 h 1436337"/>
              <a:gd name="connsiteX20806" fmla="*/ 6993437 w 12192000"/>
              <a:gd name="connsiteY20806" fmla="*/ 263321 h 1436337"/>
              <a:gd name="connsiteX20807" fmla="*/ 7002276 w 12192000"/>
              <a:gd name="connsiteY20807" fmla="*/ 259356 h 1436337"/>
              <a:gd name="connsiteX20808" fmla="*/ 9501041 w 12192000"/>
              <a:gd name="connsiteY20808" fmla="*/ 259136 h 1436337"/>
              <a:gd name="connsiteX20809" fmla="*/ 9507441 w 12192000"/>
              <a:gd name="connsiteY20809" fmla="*/ 264863 h 1436337"/>
              <a:gd name="connsiteX20810" fmla="*/ 9498906 w 12192000"/>
              <a:gd name="connsiteY20810" fmla="*/ 268828 h 1436337"/>
              <a:gd name="connsiteX20811" fmla="*/ 9492507 w 12192000"/>
              <a:gd name="connsiteY20811" fmla="*/ 263101 h 1436337"/>
              <a:gd name="connsiteX20812" fmla="*/ 9501041 w 12192000"/>
              <a:gd name="connsiteY20812" fmla="*/ 259136 h 1436337"/>
              <a:gd name="connsiteX20813" fmla="*/ 11219208 w 12192000"/>
              <a:gd name="connsiteY20813" fmla="*/ 258474 h 1436337"/>
              <a:gd name="connsiteX20814" fmla="*/ 11225608 w 12192000"/>
              <a:gd name="connsiteY20814" fmla="*/ 264202 h 1436337"/>
              <a:gd name="connsiteX20815" fmla="*/ 11217074 w 12192000"/>
              <a:gd name="connsiteY20815" fmla="*/ 268167 h 1436337"/>
              <a:gd name="connsiteX20816" fmla="*/ 11210674 w 12192000"/>
              <a:gd name="connsiteY20816" fmla="*/ 262440 h 1436337"/>
              <a:gd name="connsiteX20817" fmla="*/ 11219208 w 12192000"/>
              <a:gd name="connsiteY20817" fmla="*/ 258474 h 1436337"/>
              <a:gd name="connsiteX20818" fmla="*/ 4845497 w 12192000"/>
              <a:gd name="connsiteY20818" fmla="*/ 258474 h 1436337"/>
              <a:gd name="connsiteX20819" fmla="*/ 4852205 w 12192000"/>
              <a:gd name="connsiteY20819" fmla="*/ 264422 h 1436337"/>
              <a:gd name="connsiteX20820" fmla="*/ 4843362 w 12192000"/>
              <a:gd name="connsiteY20820" fmla="*/ 268608 h 1436337"/>
              <a:gd name="connsiteX20821" fmla="*/ 4836656 w 12192000"/>
              <a:gd name="connsiteY20821" fmla="*/ 262660 h 1436337"/>
              <a:gd name="connsiteX20822" fmla="*/ 4845497 w 12192000"/>
              <a:gd name="connsiteY20822" fmla="*/ 258474 h 1436337"/>
              <a:gd name="connsiteX20823" fmla="*/ 4428674 w 12192000"/>
              <a:gd name="connsiteY20823" fmla="*/ 258474 h 1436337"/>
              <a:gd name="connsiteX20824" fmla="*/ 4435687 w 12192000"/>
              <a:gd name="connsiteY20824" fmla="*/ 264643 h 1436337"/>
              <a:gd name="connsiteX20825" fmla="*/ 4426238 w 12192000"/>
              <a:gd name="connsiteY20825" fmla="*/ 268828 h 1436337"/>
              <a:gd name="connsiteX20826" fmla="*/ 4419230 w 12192000"/>
              <a:gd name="connsiteY20826" fmla="*/ 262660 h 1436337"/>
              <a:gd name="connsiteX20827" fmla="*/ 4428674 w 12192000"/>
              <a:gd name="connsiteY20827" fmla="*/ 258474 h 1436337"/>
              <a:gd name="connsiteX20828" fmla="*/ 4201675 w 12192000"/>
              <a:gd name="connsiteY20828" fmla="*/ 258254 h 1436337"/>
              <a:gd name="connsiteX20829" fmla="*/ 4208379 w 12192000"/>
              <a:gd name="connsiteY20829" fmla="*/ 263982 h 1436337"/>
              <a:gd name="connsiteX20830" fmla="*/ 4199549 w 12192000"/>
              <a:gd name="connsiteY20830" fmla="*/ 267948 h 1436337"/>
              <a:gd name="connsiteX20831" fmla="*/ 4192841 w 12192000"/>
              <a:gd name="connsiteY20831" fmla="*/ 262220 h 1436337"/>
              <a:gd name="connsiteX20832" fmla="*/ 4201675 w 12192000"/>
              <a:gd name="connsiteY20832" fmla="*/ 258254 h 1436337"/>
              <a:gd name="connsiteX20833" fmla="*/ 3402309 w 12192000"/>
              <a:gd name="connsiteY20833" fmla="*/ 258254 h 1436337"/>
              <a:gd name="connsiteX20834" fmla="*/ 3409318 w 12192000"/>
              <a:gd name="connsiteY20834" fmla="*/ 264422 h 1436337"/>
              <a:gd name="connsiteX20835" fmla="*/ 3400173 w 12192000"/>
              <a:gd name="connsiteY20835" fmla="*/ 268608 h 1436337"/>
              <a:gd name="connsiteX20836" fmla="*/ 3393166 w 12192000"/>
              <a:gd name="connsiteY20836" fmla="*/ 262440 h 1436337"/>
              <a:gd name="connsiteX20837" fmla="*/ 3402309 w 12192000"/>
              <a:gd name="connsiteY20837" fmla="*/ 258254 h 1436337"/>
              <a:gd name="connsiteX20838" fmla="*/ 2014187 w 12192000"/>
              <a:gd name="connsiteY20838" fmla="*/ 258254 h 1436337"/>
              <a:gd name="connsiteX20839" fmla="*/ 2021501 w 12192000"/>
              <a:gd name="connsiteY20839" fmla="*/ 264643 h 1436337"/>
              <a:gd name="connsiteX20840" fmla="*/ 2011748 w 12192000"/>
              <a:gd name="connsiteY20840" fmla="*/ 269048 h 1436337"/>
              <a:gd name="connsiteX20841" fmla="*/ 2004434 w 12192000"/>
              <a:gd name="connsiteY20841" fmla="*/ 262660 h 1436337"/>
              <a:gd name="connsiteX20842" fmla="*/ 2014187 w 12192000"/>
              <a:gd name="connsiteY20842" fmla="*/ 258254 h 1436337"/>
              <a:gd name="connsiteX20843" fmla="*/ 4623814 w 12192000"/>
              <a:gd name="connsiteY20843" fmla="*/ 258034 h 1436337"/>
              <a:gd name="connsiteX20844" fmla="*/ 4630824 w 12192000"/>
              <a:gd name="connsiteY20844" fmla="*/ 264202 h 1436337"/>
              <a:gd name="connsiteX20845" fmla="*/ 4621680 w 12192000"/>
              <a:gd name="connsiteY20845" fmla="*/ 268388 h 1436337"/>
              <a:gd name="connsiteX20846" fmla="*/ 4614666 w 12192000"/>
              <a:gd name="connsiteY20846" fmla="*/ 262219 h 1436337"/>
              <a:gd name="connsiteX20847" fmla="*/ 4623814 w 12192000"/>
              <a:gd name="connsiteY20847" fmla="*/ 258034 h 1436337"/>
              <a:gd name="connsiteX20848" fmla="*/ 8250440 w 12192000"/>
              <a:gd name="connsiteY20848" fmla="*/ 257814 h 1436337"/>
              <a:gd name="connsiteX20849" fmla="*/ 8257755 w 12192000"/>
              <a:gd name="connsiteY20849" fmla="*/ 264202 h 1436337"/>
              <a:gd name="connsiteX20850" fmla="*/ 8248001 w 12192000"/>
              <a:gd name="connsiteY20850" fmla="*/ 268608 h 1436337"/>
              <a:gd name="connsiteX20851" fmla="*/ 8240686 w 12192000"/>
              <a:gd name="connsiteY20851" fmla="*/ 262220 h 1436337"/>
              <a:gd name="connsiteX20852" fmla="*/ 8250440 w 12192000"/>
              <a:gd name="connsiteY20852" fmla="*/ 257814 h 1436337"/>
              <a:gd name="connsiteX20853" fmla="*/ 9608635 w 12192000"/>
              <a:gd name="connsiteY20853" fmla="*/ 257594 h 1436337"/>
              <a:gd name="connsiteX20854" fmla="*/ 9615037 w 12192000"/>
              <a:gd name="connsiteY20854" fmla="*/ 263321 h 1436337"/>
              <a:gd name="connsiteX20855" fmla="*/ 9606502 w 12192000"/>
              <a:gd name="connsiteY20855" fmla="*/ 267286 h 1436337"/>
              <a:gd name="connsiteX20856" fmla="*/ 9600102 w 12192000"/>
              <a:gd name="connsiteY20856" fmla="*/ 261559 h 1436337"/>
              <a:gd name="connsiteX20857" fmla="*/ 9608635 w 12192000"/>
              <a:gd name="connsiteY20857" fmla="*/ 257594 h 1436337"/>
              <a:gd name="connsiteX20858" fmla="*/ 8848765 w 12192000"/>
              <a:gd name="connsiteY20858" fmla="*/ 257593 h 1436337"/>
              <a:gd name="connsiteX20859" fmla="*/ 8855775 w 12192000"/>
              <a:gd name="connsiteY20859" fmla="*/ 263761 h 1436337"/>
              <a:gd name="connsiteX20860" fmla="*/ 8846327 w 12192000"/>
              <a:gd name="connsiteY20860" fmla="*/ 268168 h 1436337"/>
              <a:gd name="connsiteX20861" fmla="*/ 8839316 w 12192000"/>
              <a:gd name="connsiteY20861" fmla="*/ 261999 h 1436337"/>
              <a:gd name="connsiteX20862" fmla="*/ 8848765 w 12192000"/>
              <a:gd name="connsiteY20862" fmla="*/ 257593 h 1436337"/>
              <a:gd name="connsiteX20863" fmla="*/ 7856940 w 12192000"/>
              <a:gd name="connsiteY20863" fmla="*/ 257593 h 1436337"/>
              <a:gd name="connsiteX20864" fmla="*/ 7863646 w 12192000"/>
              <a:gd name="connsiteY20864" fmla="*/ 263541 h 1436337"/>
              <a:gd name="connsiteX20865" fmla="*/ 7854502 w 12192000"/>
              <a:gd name="connsiteY20865" fmla="*/ 267727 h 1436337"/>
              <a:gd name="connsiteX20866" fmla="*/ 7847796 w 12192000"/>
              <a:gd name="connsiteY20866" fmla="*/ 261779 h 1436337"/>
              <a:gd name="connsiteX20867" fmla="*/ 7856940 w 12192000"/>
              <a:gd name="connsiteY20867" fmla="*/ 257593 h 1436337"/>
              <a:gd name="connsiteX20868" fmla="*/ 1688903 w 12192000"/>
              <a:gd name="connsiteY20868" fmla="*/ 257593 h 1436337"/>
              <a:gd name="connsiteX20869" fmla="*/ 1695304 w 12192000"/>
              <a:gd name="connsiteY20869" fmla="*/ 263101 h 1436337"/>
              <a:gd name="connsiteX20870" fmla="*/ 1693086 w 12192000"/>
              <a:gd name="connsiteY20870" fmla="*/ 265515 h 1436337"/>
              <a:gd name="connsiteX20871" fmla="*/ 1693417 w 12192000"/>
              <a:gd name="connsiteY20871" fmla="*/ 266405 h 1436337"/>
              <a:gd name="connsiteX20872" fmla="*/ 1684883 w 12192000"/>
              <a:gd name="connsiteY20872" fmla="*/ 270370 h 1436337"/>
              <a:gd name="connsiteX20873" fmla="*/ 1678483 w 12192000"/>
              <a:gd name="connsiteY20873" fmla="*/ 264643 h 1436337"/>
              <a:gd name="connsiteX20874" fmla="*/ 1681210 w 12192000"/>
              <a:gd name="connsiteY20874" fmla="*/ 261799 h 1436337"/>
              <a:gd name="connsiteX20875" fmla="*/ 1680674 w 12192000"/>
              <a:gd name="connsiteY20875" fmla="*/ 261338 h 1436337"/>
              <a:gd name="connsiteX20876" fmla="*/ 1688903 w 12192000"/>
              <a:gd name="connsiteY20876" fmla="*/ 257593 h 1436337"/>
              <a:gd name="connsiteX20877" fmla="*/ 10543677 w 12192000"/>
              <a:gd name="connsiteY20877" fmla="*/ 257556 h 1436337"/>
              <a:gd name="connsiteX20878" fmla="*/ 10550142 w 12192000"/>
              <a:gd name="connsiteY20878" fmla="*/ 263212 h 1436337"/>
              <a:gd name="connsiteX20879" fmla="*/ 10541557 w 12192000"/>
              <a:gd name="connsiteY20879" fmla="*/ 267127 h 1436337"/>
              <a:gd name="connsiteX20880" fmla="*/ 10535093 w 12192000"/>
              <a:gd name="connsiteY20880" fmla="*/ 261471 h 1436337"/>
              <a:gd name="connsiteX20881" fmla="*/ 10543677 w 12192000"/>
              <a:gd name="connsiteY20881" fmla="*/ 257556 h 1436337"/>
              <a:gd name="connsiteX20882" fmla="*/ 3946339 w 12192000"/>
              <a:gd name="connsiteY20882" fmla="*/ 257497 h 1436337"/>
              <a:gd name="connsiteX20883" fmla="*/ 3952809 w 12192000"/>
              <a:gd name="connsiteY20883" fmla="*/ 263153 h 1436337"/>
              <a:gd name="connsiteX20884" fmla="*/ 3944217 w 12192000"/>
              <a:gd name="connsiteY20884" fmla="*/ 267068 h 1436337"/>
              <a:gd name="connsiteX20885" fmla="*/ 3937752 w 12192000"/>
              <a:gd name="connsiteY20885" fmla="*/ 261412 h 1436337"/>
              <a:gd name="connsiteX20886" fmla="*/ 3946339 w 12192000"/>
              <a:gd name="connsiteY20886" fmla="*/ 257497 h 1436337"/>
              <a:gd name="connsiteX20887" fmla="*/ 4736333 w 12192000"/>
              <a:gd name="connsiteY20887" fmla="*/ 257373 h 1436337"/>
              <a:gd name="connsiteX20888" fmla="*/ 4743044 w 12192000"/>
              <a:gd name="connsiteY20888" fmla="*/ 263321 h 1436337"/>
              <a:gd name="connsiteX20889" fmla="*/ 4733896 w 12192000"/>
              <a:gd name="connsiteY20889" fmla="*/ 267507 h 1436337"/>
              <a:gd name="connsiteX20890" fmla="*/ 4727188 w 12192000"/>
              <a:gd name="connsiteY20890" fmla="*/ 261558 h 1436337"/>
              <a:gd name="connsiteX20891" fmla="*/ 4736333 w 12192000"/>
              <a:gd name="connsiteY20891" fmla="*/ 257373 h 1436337"/>
              <a:gd name="connsiteX20892" fmla="*/ 3348333 w 12192000"/>
              <a:gd name="connsiteY20892" fmla="*/ 257373 h 1436337"/>
              <a:gd name="connsiteX20893" fmla="*/ 3355344 w 12192000"/>
              <a:gd name="connsiteY20893" fmla="*/ 263541 h 1436337"/>
              <a:gd name="connsiteX20894" fmla="*/ 3345896 w 12192000"/>
              <a:gd name="connsiteY20894" fmla="*/ 267947 h 1436337"/>
              <a:gd name="connsiteX20895" fmla="*/ 3338887 w 12192000"/>
              <a:gd name="connsiteY20895" fmla="*/ 261779 h 1436337"/>
              <a:gd name="connsiteX20896" fmla="*/ 3348333 w 12192000"/>
              <a:gd name="connsiteY20896" fmla="*/ 257373 h 1436337"/>
              <a:gd name="connsiteX20897" fmla="*/ 10309772 w 12192000"/>
              <a:gd name="connsiteY20897" fmla="*/ 256602 h 1436337"/>
              <a:gd name="connsiteX20898" fmla="*/ 10315984 w 12192000"/>
              <a:gd name="connsiteY20898" fmla="*/ 262006 h 1436337"/>
              <a:gd name="connsiteX20899" fmla="*/ 10307748 w 12192000"/>
              <a:gd name="connsiteY20899" fmla="*/ 265738 h 1436337"/>
              <a:gd name="connsiteX20900" fmla="*/ 10301536 w 12192000"/>
              <a:gd name="connsiteY20900" fmla="*/ 260334 h 1436337"/>
              <a:gd name="connsiteX20901" fmla="*/ 10309772 w 12192000"/>
              <a:gd name="connsiteY20901" fmla="*/ 256602 h 1436337"/>
              <a:gd name="connsiteX20902" fmla="*/ 8628751 w 12192000"/>
              <a:gd name="connsiteY20902" fmla="*/ 256289 h 1436337"/>
              <a:gd name="connsiteX20903" fmla="*/ 8634963 w 12192000"/>
              <a:gd name="connsiteY20903" fmla="*/ 261692 h 1436337"/>
              <a:gd name="connsiteX20904" fmla="*/ 8626728 w 12192000"/>
              <a:gd name="connsiteY20904" fmla="*/ 265425 h 1436337"/>
              <a:gd name="connsiteX20905" fmla="*/ 8620516 w 12192000"/>
              <a:gd name="connsiteY20905" fmla="*/ 260021 h 1436337"/>
              <a:gd name="connsiteX20906" fmla="*/ 8628751 w 12192000"/>
              <a:gd name="connsiteY20906" fmla="*/ 256289 h 1436337"/>
              <a:gd name="connsiteX20907" fmla="*/ 9690018 w 12192000"/>
              <a:gd name="connsiteY20907" fmla="*/ 256272 h 1436337"/>
              <a:gd name="connsiteX20908" fmla="*/ 9696419 w 12192000"/>
              <a:gd name="connsiteY20908" fmla="*/ 261779 h 1436337"/>
              <a:gd name="connsiteX20909" fmla="*/ 9693523 w 12192000"/>
              <a:gd name="connsiteY20909" fmla="*/ 264918 h 1436337"/>
              <a:gd name="connsiteX20910" fmla="*/ 9689138 w 12192000"/>
              <a:gd name="connsiteY20910" fmla="*/ 265561 h 1436337"/>
              <a:gd name="connsiteX20911" fmla="*/ 9687007 w 12192000"/>
              <a:gd name="connsiteY20911" fmla="*/ 267782 h 1436337"/>
              <a:gd name="connsiteX20912" fmla="*/ 9682227 w 12192000"/>
              <a:gd name="connsiteY20912" fmla="*/ 268497 h 1436337"/>
              <a:gd name="connsiteX20913" fmla="*/ 9682702 w 12192000"/>
              <a:gd name="connsiteY20913" fmla="*/ 269709 h 1436337"/>
              <a:gd name="connsiteX20914" fmla="*/ 9673864 w 12192000"/>
              <a:gd name="connsiteY20914" fmla="*/ 273895 h 1436337"/>
              <a:gd name="connsiteX20915" fmla="*/ 9667158 w 12192000"/>
              <a:gd name="connsiteY20915" fmla="*/ 267947 h 1436337"/>
              <a:gd name="connsiteX20916" fmla="*/ 9670206 w 12192000"/>
              <a:gd name="connsiteY20916" fmla="*/ 264615 h 1436337"/>
              <a:gd name="connsiteX20917" fmla="*/ 9675469 w 12192000"/>
              <a:gd name="connsiteY20917" fmla="*/ 263839 h 1436337"/>
              <a:gd name="connsiteX20918" fmla="*/ 9675082 w 12192000"/>
              <a:gd name="connsiteY20918" fmla="*/ 262881 h 1436337"/>
              <a:gd name="connsiteX20919" fmla="*/ 9677865 w 12192000"/>
              <a:gd name="connsiteY20919" fmla="*/ 259576 h 1436337"/>
              <a:gd name="connsiteX20920" fmla="*/ 9682694 w 12192000"/>
              <a:gd name="connsiteY20920" fmla="*/ 259022 h 1436337"/>
              <a:gd name="connsiteX20921" fmla="*/ 9684607 w 12192000"/>
              <a:gd name="connsiteY20921" fmla="*/ 257098 h 1436337"/>
              <a:gd name="connsiteX20922" fmla="*/ 9690018 w 12192000"/>
              <a:gd name="connsiteY20922" fmla="*/ 256272 h 1436337"/>
              <a:gd name="connsiteX20923" fmla="*/ 1267753 w 12192000"/>
              <a:gd name="connsiteY20923" fmla="*/ 256272 h 1436337"/>
              <a:gd name="connsiteX20924" fmla="*/ 1275067 w 12192000"/>
              <a:gd name="connsiteY20924" fmla="*/ 262881 h 1436337"/>
              <a:gd name="connsiteX20925" fmla="*/ 1265314 w 12192000"/>
              <a:gd name="connsiteY20925" fmla="*/ 267507 h 1436337"/>
              <a:gd name="connsiteX20926" fmla="*/ 1257999 w 12192000"/>
              <a:gd name="connsiteY20926" fmla="*/ 260898 h 1436337"/>
              <a:gd name="connsiteX20927" fmla="*/ 1267753 w 12192000"/>
              <a:gd name="connsiteY20927" fmla="*/ 256272 h 1436337"/>
              <a:gd name="connsiteX20928" fmla="*/ 4952531 w 12192000"/>
              <a:gd name="connsiteY20928" fmla="*/ 256271 h 1436337"/>
              <a:gd name="connsiteX20929" fmla="*/ 4959237 w 12192000"/>
              <a:gd name="connsiteY20929" fmla="*/ 261999 h 1436337"/>
              <a:gd name="connsiteX20930" fmla="*/ 4950397 w 12192000"/>
              <a:gd name="connsiteY20930" fmla="*/ 265964 h 1436337"/>
              <a:gd name="connsiteX20931" fmla="*/ 4943688 w 12192000"/>
              <a:gd name="connsiteY20931" fmla="*/ 260237 h 1436337"/>
              <a:gd name="connsiteX20932" fmla="*/ 4952531 w 12192000"/>
              <a:gd name="connsiteY20932" fmla="*/ 256271 h 1436337"/>
              <a:gd name="connsiteX20933" fmla="*/ 10619359 w 12192000"/>
              <a:gd name="connsiteY20933" fmla="*/ 256051 h 1436337"/>
              <a:gd name="connsiteX20934" fmla="*/ 10625760 w 12192000"/>
              <a:gd name="connsiteY20934" fmla="*/ 261779 h 1436337"/>
              <a:gd name="connsiteX20935" fmla="*/ 10617225 w 12192000"/>
              <a:gd name="connsiteY20935" fmla="*/ 265744 h 1436337"/>
              <a:gd name="connsiteX20936" fmla="*/ 10610824 w 12192000"/>
              <a:gd name="connsiteY20936" fmla="*/ 260017 h 1436337"/>
              <a:gd name="connsiteX20937" fmla="*/ 10619359 w 12192000"/>
              <a:gd name="connsiteY20937" fmla="*/ 256051 h 1436337"/>
              <a:gd name="connsiteX20938" fmla="*/ 10425504 w 12192000"/>
              <a:gd name="connsiteY20938" fmla="*/ 255831 h 1436337"/>
              <a:gd name="connsiteX20939" fmla="*/ 10431906 w 12192000"/>
              <a:gd name="connsiteY20939" fmla="*/ 261338 h 1436337"/>
              <a:gd name="connsiteX20940" fmla="*/ 10423371 w 12192000"/>
              <a:gd name="connsiteY20940" fmla="*/ 265304 h 1436337"/>
              <a:gd name="connsiteX20941" fmla="*/ 10416970 w 12192000"/>
              <a:gd name="connsiteY20941" fmla="*/ 259796 h 1436337"/>
              <a:gd name="connsiteX20942" fmla="*/ 10425504 w 12192000"/>
              <a:gd name="connsiteY20942" fmla="*/ 255831 h 1436337"/>
              <a:gd name="connsiteX20943" fmla="*/ 3050760 w 12192000"/>
              <a:gd name="connsiteY20943" fmla="*/ 255831 h 1436337"/>
              <a:gd name="connsiteX20944" fmla="*/ 3058380 w 12192000"/>
              <a:gd name="connsiteY20944" fmla="*/ 262440 h 1436337"/>
              <a:gd name="connsiteX20945" fmla="*/ 3048319 w 12192000"/>
              <a:gd name="connsiteY20945" fmla="*/ 267066 h 1436337"/>
              <a:gd name="connsiteX20946" fmla="*/ 3040699 w 12192000"/>
              <a:gd name="connsiteY20946" fmla="*/ 260457 h 1436337"/>
              <a:gd name="connsiteX20947" fmla="*/ 3050760 w 12192000"/>
              <a:gd name="connsiteY20947" fmla="*/ 255831 h 1436337"/>
              <a:gd name="connsiteX20948" fmla="*/ 2741043 w 12192000"/>
              <a:gd name="connsiteY20948" fmla="*/ 255831 h 1436337"/>
              <a:gd name="connsiteX20949" fmla="*/ 2748971 w 12192000"/>
              <a:gd name="connsiteY20949" fmla="*/ 262660 h 1436337"/>
              <a:gd name="connsiteX20950" fmla="*/ 2738604 w 12192000"/>
              <a:gd name="connsiteY20950" fmla="*/ 267507 h 1436337"/>
              <a:gd name="connsiteX20951" fmla="*/ 2730673 w 12192000"/>
              <a:gd name="connsiteY20951" fmla="*/ 260678 h 1436337"/>
              <a:gd name="connsiteX20952" fmla="*/ 2741043 w 12192000"/>
              <a:gd name="connsiteY20952" fmla="*/ 255831 h 1436337"/>
              <a:gd name="connsiteX20953" fmla="*/ 10197208 w 12192000"/>
              <a:gd name="connsiteY20953" fmla="*/ 255611 h 1436337"/>
              <a:gd name="connsiteX20954" fmla="*/ 10203304 w 12192000"/>
              <a:gd name="connsiteY20954" fmla="*/ 261118 h 1436337"/>
              <a:gd name="connsiteX20955" fmla="*/ 10195075 w 12192000"/>
              <a:gd name="connsiteY20955" fmla="*/ 264863 h 1436337"/>
              <a:gd name="connsiteX20956" fmla="*/ 10188978 w 12192000"/>
              <a:gd name="connsiteY20956" fmla="*/ 259356 h 1436337"/>
              <a:gd name="connsiteX20957" fmla="*/ 10197208 w 12192000"/>
              <a:gd name="connsiteY20957" fmla="*/ 255611 h 1436337"/>
              <a:gd name="connsiteX20958" fmla="*/ 7079087 w 12192000"/>
              <a:gd name="connsiteY20958" fmla="*/ 255611 h 1436337"/>
              <a:gd name="connsiteX20959" fmla="*/ 7085488 w 12192000"/>
              <a:gd name="connsiteY20959" fmla="*/ 261338 h 1436337"/>
              <a:gd name="connsiteX20960" fmla="*/ 7076953 w 12192000"/>
              <a:gd name="connsiteY20960" fmla="*/ 265304 h 1436337"/>
              <a:gd name="connsiteX20961" fmla="*/ 7070552 w 12192000"/>
              <a:gd name="connsiteY20961" fmla="*/ 259576 h 1436337"/>
              <a:gd name="connsiteX20962" fmla="*/ 7079087 w 12192000"/>
              <a:gd name="connsiteY20962" fmla="*/ 255611 h 1436337"/>
              <a:gd name="connsiteX20963" fmla="*/ 4167861 w 12192000"/>
              <a:gd name="connsiteY20963" fmla="*/ 255611 h 1436337"/>
              <a:gd name="connsiteX20964" fmla="*/ 4174264 w 12192000"/>
              <a:gd name="connsiteY20964" fmla="*/ 261338 h 1436337"/>
              <a:gd name="connsiteX20965" fmla="*/ 4165728 w 12192000"/>
              <a:gd name="connsiteY20965" fmla="*/ 265304 h 1436337"/>
              <a:gd name="connsiteX20966" fmla="*/ 4159325 w 12192000"/>
              <a:gd name="connsiteY20966" fmla="*/ 259576 h 1436337"/>
              <a:gd name="connsiteX20967" fmla="*/ 4167861 w 12192000"/>
              <a:gd name="connsiteY20967" fmla="*/ 255611 h 1436337"/>
              <a:gd name="connsiteX20968" fmla="*/ 1760792 w 12192000"/>
              <a:gd name="connsiteY20968" fmla="*/ 255611 h 1436337"/>
              <a:gd name="connsiteX20969" fmla="*/ 1767192 w 12192000"/>
              <a:gd name="connsiteY20969" fmla="*/ 261338 h 1436337"/>
              <a:gd name="connsiteX20970" fmla="*/ 1764182 w 12192000"/>
              <a:gd name="connsiteY20970" fmla="*/ 264478 h 1436337"/>
              <a:gd name="connsiteX20971" fmla="*/ 1761879 w 12192000"/>
              <a:gd name="connsiteY20971" fmla="*/ 264822 h 1436337"/>
              <a:gd name="connsiteX20972" fmla="*/ 1762337 w 12192000"/>
              <a:gd name="connsiteY20972" fmla="*/ 265216 h 1436337"/>
              <a:gd name="connsiteX20973" fmla="*/ 1766377 w 12192000"/>
              <a:gd name="connsiteY20973" fmla="*/ 264643 h 1436337"/>
              <a:gd name="connsiteX20974" fmla="*/ 1773692 w 12192000"/>
              <a:gd name="connsiteY20974" fmla="*/ 271251 h 1436337"/>
              <a:gd name="connsiteX20975" fmla="*/ 1763634 w 12192000"/>
              <a:gd name="connsiteY20975" fmla="*/ 275878 h 1436337"/>
              <a:gd name="connsiteX20976" fmla="*/ 1760345 w 12192000"/>
              <a:gd name="connsiteY20976" fmla="*/ 274526 h 1436337"/>
              <a:gd name="connsiteX20977" fmla="*/ 1755629 w 12192000"/>
              <a:gd name="connsiteY20977" fmla="*/ 275217 h 1436337"/>
              <a:gd name="connsiteX20978" fmla="*/ 1749229 w 12192000"/>
              <a:gd name="connsiteY20978" fmla="*/ 269710 h 1436337"/>
              <a:gd name="connsiteX20979" fmla="*/ 1751828 w 12192000"/>
              <a:gd name="connsiteY20979" fmla="*/ 266999 h 1436337"/>
              <a:gd name="connsiteX20980" fmla="*/ 1749857 w 12192000"/>
              <a:gd name="connsiteY20980" fmla="*/ 265304 h 1436337"/>
              <a:gd name="connsiteX20981" fmla="*/ 1752716 w 12192000"/>
              <a:gd name="connsiteY20981" fmla="*/ 262357 h 1436337"/>
              <a:gd name="connsiteX20982" fmla="*/ 1753261 w 12192000"/>
              <a:gd name="connsiteY20982" fmla="*/ 262276 h 1436337"/>
              <a:gd name="connsiteX20983" fmla="*/ 1752258 w 12192000"/>
              <a:gd name="connsiteY20983" fmla="*/ 259576 h 1436337"/>
              <a:gd name="connsiteX20984" fmla="*/ 1760792 w 12192000"/>
              <a:gd name="connsiteY20984" fmla="*/ 255611 h 1436337"/>
              <a:gd name="connsiteX20985" fmla="*/ 5512173 w 12192000"/>
              <a:gd name="connsiteY20985" fmla="*/ 255391 h 1436337"/>
              <a:gd name="connsiteX20986" fmla="*/ 5518881 w 12192000"/>
              <a:gd name="connsiteY20986" fmla="*/ 261338 h 1436337"/>
              <a:gd name="connsiteX20987" fmla="*/ 5509733 w 12192000"/>
              <a:gd name="connsiteY20987" fmla="*/ 265524 h 1436337"/>
              <a:gd name="connsiteX20988" fmla="*/ 5503028 w 12192000"/>
              <a:gd name="connsiteY20988" fmla="*/ 259576 h 1436337"/>
              <a:gd name="connsiteX20989" fmla="*/ 5512173 w 12192000"/>
              <a:gd name="connsiteY20989" fmla="*/ 255391 h 1436337"/>
              <a:gd name="connsiteX20990" fmla="*/ 5027825 w 12192000"/>
              <a:gd name="connsiteY20990" fmla="*/ 255391 h 1436337"/>
              <a:gd name="connsiteX20991" fmla="*/ 5034535 w 12192000"/>
              <a:gd name="connsiteY20991" fmla="*/ 261118 h 1436337"/>
              <a:gd name="connsiteX20992" fmla="*/ 5025692 w 12192000"/>
              <a:gd name="connsiteY20992" fmla="*/ 265084 h 1436337"/>
              <a:gd name="connsiteX20993" fmla="*/ 5018986 w 12192000"/>
              <a:gd name="connsiteY20993" fmla="*/ 259356 h 1436337"/>
              <a:gd name="connsiteX20994" fmla="*/ 5027825 w 12192000"/>
              <a:gd name="connsiteY20994" fmla="*/ 255391 h 1436337"/>
              <a:gd name="connsiteX20995" fmla="*/ 3455978 w 12192000"/>
              <a:gd name="connsiteY20995" fmla="*/ 255391 h 1436337"/>
              <a:gd name="connsiteX20996" fmla="*/ 3462991 w 12192000"/>
              <a:gd name="connsiteY20996" fmla="*/ 261338 h 1436337"/>
              <a:gd name="connsiteX20997" fmla="*/ 3453847 w 12192000"/>
              <a:gd name="connsiteY20997" fmla="*/ 265524 h 1436337"/>
              <a:gd name="connsiteX20998" fmla="*/ 3446836 w 12192000"/>
              <a:gd name="connsiteY20998" fmla="*/ 259576 h 1436337"/>
              <a:gd name="connsiteX20999" fmla="*/ 3455978 w 12192000"/>
              <a:gd name="connsiteY20999" fmla="*/ 255391 h 1436337"/>
              <a:gd name="connsiteX21000" fmla="*/ 2510690 w 12192000"/>
              <a:gd name="connsiteY21000" fmla="*/ 255391 h 1436337"/>
              <a:gd name="connsiteX21001" fmla="*/ 2516404 w 12192000"/>
              <a:gd name="connsiteY21001" fmla="*/ 257676 h 1436337"/>
              <a:gd name="connsiteX21002" fmla="*/ 2517317 w 12192000"/>
              <a:gd name="connsiteY21002" fmla="*/ 260020 h 1436337"/>
              <a:gd name="connsiteX21003" fmla="*/ 2522556 w 12192000"/>
              <a:gd name="connsiteY21003" fmla="*/ 259356 h 1436337"/>
              <a:gd name="connsiteX21004" fmla="*/ 2526831 w 12192000"/>
              <a:gd name="connsiteY21004" fmla="*/ 261102 h 1436337"/>
              <a:gd name="connsiteX21005" fmla="*/ 2529617 w 12192000"/>
              <a:gd name="connsiteY21005" fmla="*/ 258144 h 1436337"/>
              <a:gd name="connsiteX21006" fmla="*/ 2536246 w 12192000"/>
              <a:gd name="connsiteY21006" fmla="*/ 257153 h 1436337"/>
              <a:gd name="connsiteX21007" fmla="*/ 2540816 w 12192000"/>
              <a:gd name="connsiteY21007" fmla="*/ 259019 h 1436337"/>
              <a:gd name="connsiteX21008" fmla="*/ 2543274 w 12192000"/>
              <a:gd name="connsiteY21008" fmla="*/ 256602 h 1436337"/>
              <a:gd name="connsiteX21009" fmla="*/ 2549949 w 12192000"/>
              <a:gd name="connsiteY21009" fmla="*/ 255611 h 1436337"/>
              <a:gd name="connsiteX21010" fmla="*/ 2557557 w 12192000"/>
              <a:gd name="connsiteY21010" fmla="*/ 262440 h 1436337"/>
              <a:gd name="connsiteX21011" fmla="*/ 2557514 w 12192000"/>
              <a:gd name="connsiteY21011" fmla="*/ 262485 h 1436337"/>
              <a:gd name="connsiteX21012" fmla="*/ 2562724 w 12192000"/>
              <a:gd name="connsiteY21012" fmla="*/ 261779 h 1436337"/>
              <a:gd name="connsiteX21013" fmla="*/ 2570651 w 12192000"/>
              <a:gd name="connsiteY21013" fmla="*/ 268608 h 1436337"/>
              <a:gd name="connsiteX21014" fmla="*/ 2560283 w 12192000"/>
              <a:gd name="connsiteY21014" fmla="*/ 273455 h 1436337"/>
              <a:gd name="connsiteX21015" fmla="*/ 2552361 w 12192000"/>
              <a:gd name="connsiteY21015" fmla="*/ 266626 h 1436337"/>
              <a:gd name="connsiteX21016" fmla="*/ 2552549 w 12192000"/>
              <a:gd name="connsiteY21016" fmla="*/ 266415 h 1436337"/>
              <a:gd name="connsiteX21017" fmla="*/ 2547205 w 12192000"/>
              <a:gd name="connsiteY21017" fmla="*/ 267066 h 1436337"/>
              <a:gd name="connsiteX21018" fmla="*/ 2542554 w 12192000"/>
              <a:gd name="connsiteY21018" fmla="*/ 265185 h 1436337"/>
              <a:gd name="connsiteX21019" fmla="*/ 2540437 w 12192000"/>
              <a:gd name="connsiteY21019" fmla="*/ 267479 h 1436337"/>
              <a:gd name="connsiteX21020" fmla="*/ 2533811 w 12192000"/>
              <a:gd name="connsiteY21020" fmla="*/ 268388 h 1436337"/>
              <a:gd name="connsiteX21021" fmla="*/ 2529537 w 12192000"/>
              <a:gd name="connsiteY21021" fmla="*/ 266642 h 1436337"/>
              <a:gd name="connsiteX21022" fmla="*/ 2526746 w 12192000"/>
              <a:gd name="connsiteY21022" fmla="*/ 269600 h 1436337"/>
              <a:gd name="connsiteX21023" fmla="*/ 2520117 w 12192000"/>
              <a:gd name="connsiteY21023" fmla="*/ 270591 h 1436337"/>
              <a:gd name="connsiteX21024" fmla="*/ 2514247 w 12192000"/>
              <a:gd name="connsiteY21024" fmla="*/ 268195 h 1436337"/>
              <a:gd name="connsiteX21025" fmla="*/ 2513158 w 12192000"/>
              <a:gd name="connsiteY21025" fmla="*/ 265569 h 1436337"/>
              <a:gd name="connsiteX21026" fmla="*/ 2508251 w 12192000"/>
              <a:gd name="connsiteY21026" fmla="*/ 266185 h 1436337"/>
              <a:gd name="connsiteX21027" fmla="*/ 2500936 w 12192000"/>
              <a:gd name="connsiteY21027" fmla="*/ 259796 h 1436337"/>
              <a:gd name="connsiteX21028" fmla="*/ 2510690 w 12192000"/>
              <a:gd name="connsiteY21028" fmla="*/ 255391 h 1436337"/>
              <a:gd name="connsiteX21029" fmla="*/ 8526285 w 12192000"/>
              <a:gd name="connsiteY21029" fmla="*/ 255170 h 1436337"/>
              <a:gd name="connsiteX21030" fmla="*/ 8533600 w 12192000"/>
              <a:gd name="connsiteY21030" fmla="*/ 261779 h 1436337"/>
              <a:gd name="connsiteX21031" fmla="*/ 8523542 w 12192000"/>
              <a:gd name="connsiteY21031" fmla="*/ 266405 h 1436337"/>
              <a:gd name="connsiteX21032" fmla="*/ 8516226 w 12192000"/>
              <a:gd name="connsiteY21032" fmla="*/ 259796 h 1436337"/>
              <a:gd name="connsiteX21033" fmla="*/ 8526285 w 12192000"/>
              <a:gd name="connsiteY21033" fmla="*/ 255170 h 1436337"/>
              <a:gd name="connsiteX21034" fmla="*/ 1288241 w 12192000"/>
              <a:gd name="connsiteY21034" fmla="*/ 255170 h 1436337"/>
              <a:gd name="connsiteX21035" fmla="*/ 1295252 w 12192000"/>
              <a:gd name="connsiteY21035" fmla="*/ 261338 h 1436337"/>
              <a:gd name="connsiteX21036" fmla="*/ 1285803 w 12192000"/>
              <a:gd name="connsiteY21036" fmla="*/ 265744 h 1436337"/>
              <a:gd name="connsiteX21037" fmla="*/ 1278794 w 12192000"/>
              <a:gd name="connsiteY21037" fmla="*/ 259576 h 1436337"/>
              <a:gd name="connsiteX21038" fmla="*/ 1288241 w 12192000"/>
              <a:gd name="connsiteY21038" fmla="*/ 255170 h 1436337"/>
              <a:gd name="connsiteX21039" fmla="*/ 9650394 w 12192000"/>
              <a:gd name="connsiteY21039" fmla="*/ 254289 h 1436337"/>
              <a:gd name="connsiteX21040" fmla="*/ 9656793 w 12192000"/>
              <a:gd name="connsiteY21040" fmla="*/ 260017 h 1436337"/>
              <a:gd name="connsiteX21041" fmla="*/ 9648260 w 12192000"/>
              <a:gd name="connsiteY21041" fmla="*/ 263982 h 1436337"/>
              <a:gd name="connsiteX21042" fmla="*/ 9647424 w 12192000"/>
              <a:gd name="connsiteY21042" fmla="*/ 263643 h 1436337"/>
              <a:gd name="connsiteX21043" fmla="*/ 9648565 w 12192000"/>
              <a:gd name="connsiteY21043" fmla="*/ 266405 h 1436337"/>
              <a:gd name="connsiteX21044" fmla="*/ 9639726 w 12192000"/>
              <a:gd name="connsiteY21044" fmla="*/ 270370 h 1436337"/>
              <a:gd name="connsiteX21045" fmla="*/ 9633019 w 12192000"/>
              <a:gd name="connsiteY21045" fmla="*/ 264643 h 1436337"/>
              <a:gd name="connsiteX21046" fmla="*/ 9641859 w 12192000"/>
              <a:gd name="connsiteY21046" fmla="*/ 260678 h 1436337"/>
              <a:gd name="connsiteX21047" fmla="*/ 9642914 w 12192000"/>
              <a:gd name="connsiteY21047" fmla="*/ 261092 h 1436337"/>
              <a:gd name="connsiteX21048" fmla="*/ 9641859 w 12192000"/>
              <a:gd name="connsiteY21048" fmla="*/ 258254 h 1436337"/>
              <a:gd name="connsiteX21049" fmla="*/ 9650394 w 12192000"/>
              <a:gd name="connsiteY21049" fmla="*/ 254289 h 1436337"/>
              <a:gd name="connsiteX21050" fmla="*/ 8985926 w 12192000"/>
              <a:gd name="connsiteY21050" fmla="*/ 254069 h 1436337"/>
              <a:gd name="connsiteX21051" fmla="*/ 8993546 w 12192000"/>
              <a:gd name="connsiteY21051" fmla="*/ 260678 h 1436337"/>
              <a:gd name="connsiteX21052" fmla="*/ 8991741 w 12192000"/>
              <a:gd name="connsiteY21052" fmla="*/ 262634 h 1436337"/>
              <a:gd name="connsiteX21053" fmla="*/ 8992022 w 12192000"/>
              <a:gd name="connsiteY21053" fmla="*/ 263321 h 1436337"/>
              <a:gd name="connsiteX21054" fmla="*/ 8982268 w 12192000"/>
              <a:gd name="connsiteY21054" fmla="*/ 267727 h 1436337"/>
              <a:gd name="connsiteX21055" fmla="*/ 8974953 w 12192000"/>
              <a:gd name="connsiteY21055" fmla="*/ 261338 h 1436337"/>
              <a:gd name="connsiteX21056" fmla="*/ 8976349 w 12192000"/>
              <a:gd name="connsiteY21056" fmla="*/ 259853 h 1436337"/>
              <a:gd name="connsiteX21057" fmla="*/ 8975868 w 12192000"/>
              <a:gd name="connsiteY21057" fmla="*/ 258695 h 1436337"/>
              <a:gd name="connsiteX21058" fmla="*/ 8985926 w 12192000"/>
              <a:gd name="connsiteY21058" fmla="*/ 254069 h 1436337"/>
              <a:gd name="connsiteX21059" fmla="*/ 3292840 w 12192000"/>
              <a:gd name="connsiteY21059" fmla="*/ 254068 h 1436337"/>
              <a:gd name="connsiteX21060" fmla="*/ 3300157 w 12192000"/>
              <a:gd name="connsiteY21060" fmla="*/ 260457 h 1436337"/>
              <a:gd name="connsiteX21061" fmla="*/ 3290705 w 12192000"/>
              <a:gd name="connsiteY21061" fmla="*/ 264863 h 1436337"/>
              <a:gd name="connsiteX21062" fmla="*/ 3283394 w 12192000"/>
              <a:gd name="connsiteY21062" fmla="*/ 258474 h 1436337"/>
              <a:gd name="connsiteX21063" fmla="*/ 3292840 w 12192000"/>
              <a:gd name="connsiteY21063" fmla="*/ 254068 h 1436337"/>
              <a:gd name="connsiteX21064" fmla="*/ 9129480 w 12192000"/>
              <a:gd name="connsiteY21064" fmla="*/ 253888 h 1436337"/>
              <a:gd name="connsiteX21065" fmla="*/ 9136955 w 12192000"/>
              <a:gd name="connsiteY21065" fmla="*/ 260553 h 1436337"/>
              <a:gd name="connsiteX21066" fmla="*/ 9126975 w 12192000"/>
              <a:gd name="connsiteY21066" fmla="*/ 265200 h 1436337"/>
              <a:gd name="connsiteX21067" fmla="*/ 9124898 w 12192000"/>
              <a:gd name="connsiteY21067" fmla="*/ 264352 h 1436337"/>
              <a:gd name="connsiteX21068" fmla="*/ 9130097 w 12192000"/>
              <a:gd name="connsiteY21068" fmla="*/ 269048 h 1436337"/>
              <a:gd name="connsiteX21069" fmla="*/ 9121868 w 12192000"/>
              <a:gd name="connsiteY21069" fmla="*/ 272794 h 1436337"/>
              <a:gd name="connsiteX21070" fmla="*/ 9115771 w 12192000"/>
              <a:gd name="connsiteY21070" fmla="*/ 267286 h 1436337"/>
              <a:gd name="connsiteX21071" fmla="*/ 9118629 w 12192000"/>
              <a:gd name="connsiteY21071" fmla="*/ 264340 h 1436337"/>
              <a:gd name="connsiteX21072" fmla="*/ 9123204 w 12192000"/>
              <a:gd name="connsiteY21072" fmla="*/ 263660 h 1436337"/>
              <a:gd name="connsiteX21073" fmla="*/ 9121171 w 12192000"/>
              <a:gd name="connsiteY21073" fmla="*/ 262830 h 1436337"/>
              <a:gd name="connsiteX21074" fmla="*/ 9119500 w 12192000"/>
              <a:gd name="connsiteY21074" fmla="*/ 258535 h 1436337"/>
              <a:gd name="connsiteX21075" fmla="*/ 9129480 w 12192000"/>
              <a:gd name="connsiteY21075" fmla="*/ 253888 h 1436337"/>
              <a:gd name="connsiteX21076" fmla="*/ 10943667 w 12192000"/>
              <a:gd name="connsiteY21076" fmla="*/ 253848 h 1436337"/>
              <a:gd name="connsiteX21077" fmla="*/ 10950067 w 12192000"/>
              <a:gd name="connsiteY21077" fmla="*/ 259356 h 1436337"/>
              <a:gd name="connsiteX21078" fmla="*/ 10941533 w 12192000"/>
              <a:gd name="connsiteY21078" fmla="*/ 263321 h 1436337"/>
              <a:gd name="connsiteX21079" fmla="*/ 10935133 w 12192000"/>
              <a:gd name="connsiteY21079" fmla="*/ 257814 h 1436337"/>
              <a:gd name="connsiteX21080" fmla="*/ 10943667 w 12192000"/>
              <a:gd name="connsiteY21080" fmla="*/ 253848 h 1436337"/>
              <a:gd name="connsiteX21081" fmla="*/ 10869601 w 12192000"/>
              <a:gd name="connsiteY21081" fmla="*/ 253848 h 1436337"/>
              <a:gd name="connsiteX21082" fmla="*/ 10876001 w 12192000"/>
              <a:gd name="connsiteY21082" fmla="*/ 259355 h 1436337"/>
              <a:gd name="connsiteX21083" fmla="*/ 10867467 w 12192000"/>
              <a:gd name="connsiteY21083" fmla="*/ 263321 h 1436337"/>
              <a:gd name="connsiteX21084" fmla="*/ 10861066 w 12192000"/>
              <a:gd name="connsiteY21084" fmla="*/ 257814 h 1436337"/>
              <a:gd name="connsiteX21085" fmla="*/ 10869601 w 12192000"/>
              <a:gd name="connsiteY21085" fmla="*/ 253848 h 1436337"/>
              <a:gd name="connsiteX21086" fmla="*/ 7448506 w 12192000"/>
              <a:gd name="connsiteY21086" fmla="*/ 253848 h 1436337"/>
              <a:gd name="connsiteX21087" fmla="*/ 7454907 w 12192000"/>
              <a:gd name="connsiteY21087" fmla="*/ 259576 h 1436337"/>
              <a:gd name="connsiteX21088" fmla="*/ 7446372 w 12192000"/>
              <a:gd name="connsiteY21088" fmla="*/ 263541 h 1436337"/>
              <a:gd name="connsiteX21089" fmla="*/ 7439972 w 12192000"/>
              <a:gd name="connsiteY21089" fmla="*/ 257814 h 1436337"/>
              <a:gd name="connsiteX21090" fmla="*/ 7448506 w 12192000"/>
              <a:gd name="connsiteY21090" fmla="*/ 253848 h 1436337"/>
              <a:gd name="connsiteX21091" fmla="*/ 6457901 w 12192000"/>
              <a:gd name="connsiteY21091" fmla="*/ 253628 h 1436337"/>
              <a:gd name="connsiteX21092" fmla="*/ 6464606 w 12192000"/>
              <a:gd name="connsiteY21092" fmla="*/ 259576 h 1436337"/>
              <a:gd name="connsiteX21093" fmla="*/ 6455767 w 12192000"/>
              <a:gd name="connsiteY21093" fmla="*/ 263761 h 1436337"/>
              <a:gd name="connsiteX21094" fmla="*/ 6449062 w 12192000"/>
              <a:gd name="connsiteY21094" fmla="*/ 257814 h 1436337"/>
              <a:gd name="connsiteX21095" fmla="*/ 6457901 w 12192000"/>
              <a:gd name="connsiteY21095" fmla="*/ 253628 h 1436337"/>
              <a:gd name="connsiteX21096" fmla="*/ 8151379 w 12192000"/>
              <a:gd name="connsiteY21096" fmla="*/ 253187 h 1436337"/>
              <a:gd name="connsiteX21097" fmla="*/ 8158694 w 12192000"/>
              <a:gd name="connsiteY21097" fmla="*/ 259576 h 1436337"/>
              <a:gd name="connsiteX21098" fmla="*/ 8149246 w 12192000"/>
              <a:gd name="connsiteY21098" fmla="*/ 263982 h 1436337"/>
              <a:gd name="connsiteX21099" fmla="*/ 8141930 w 12192000"/>
              <a:gd name="connsiteY21099" fmla="*/ 257594 h 1436337"/>
              <a:gd name="connsiteX21100" fmla="*/ 8151379 w 12192000"/>
              <a:gd name="connsiteY21100" fmla="*/ 253187 h 1436337"/>
              <a:gd name="connsiteX21101" fmla="*/ 9576631 w 12192000"/>
              <a:gd name="connsiteY21101" fmla="*/ 252967 h 1436337"/>
              <a:gd name="connsiteX21102" fmla="*/ 9583032 w 12192000"/>
              <a:gd name="connsiteY21102" fmla="*/ 258695 h 1436337"/>
              <a:gd name="connsiteX21103" fmla="*/ 9574497 w 12192000"/>
              <a:gd name="connsiteY21103" fmla="*/ 262660 h 1436337"/>
              <a:gd name="connsiteX21104" fmla="*/ 9568098 w 12192000"/>
              <a:gd name="connsiteY21104" fmla="*/ 256933 h 1436337"/>
              <a:gd name="connsiteX21105" fmla="*/ 9576631 w 12192000"/>
              <a:gd name="connsiteY21105" fmla="*/ 252967 h 1436337"/>
              <a:gd name="connsiteX21106" fmla="*/ 9161491 w 12192000"/>
              <a:gd name="connsiteY21106" fmla="*/ 252967 h 1436337"/>
              <a:gd name="connsiteX21107" fmla="*/ 9169112 w 12192000"/>
              <a:gd name="connsiteY21107" fmla="*/ 259576 h 1436337"/>
              <a:gd name="connsiteX21108" fmla="*/ 9159053 w 12192000"/>
              <a:gd name="connsiteY21108" fmla="*/ 264202 h 1436337"/>
              <a:gd name="connsiteX21109" fmla="*/ 9151433 w 12192000"/>
              <a:gd name="connsiteY21109" fmla="*/ 257593 h 1436337"/>
              <a:gd name="connsiteX21110" fmla="*/ 9161491 w 12192000"/>
              <a:gd name="connsiteY21110" fmla="*/ 252967 h 1436337"/>
              <a:gd name="connsiteX21111" fmla="*/ 2653245 w 12192000"/>
              <a:gd name="connsiteY21111" fmla="*/ 252747 h 1436337"/>
              <a:gd name="connsiteX21112" fmla="*/ 2661172 w 12192000"/>
              <a:gd name="connsiteY21112" fmla="*/ 259576 h 1436337"/>
              <a:gd name="connsiteX21113" fmla="*/ 2650809 w 12192000"/>
              <a:gd name="connsiteY21113" fmla="*/ 264423 h 1436337"/>
              <a:gd name="connsiteX21114" fmla="*/ 2642882 w 12192000"/>
              <a:gd name="connsiteY21114" fmla="*/ 257594 h 1436337"/>
              <a:gd name="connsiteX21115" fmla="*/ 2653245 w 12192000"/>
              <a:gd name="connsiteY21115" fmla="*/ 252747 h 1436337"/>
              <a:gd name="connsiteX21116" fmla="*/ 5279577 w 12192000"/>
              <a:gd name="connsiteY21116" fmla="*/ 252527 h 1436337"/>
              <a:gd name="connsiteX21117" fmla="*/ 5286283 w 12192000"/>
              <a:gd name="connsiteY21117" fmla="*/ 258474 h 1436337"/>
              <a:gd name="connsiteX21118" fmla="*/ 5277137 w 12192000"/>
              <a:gd name="connsiteY21118" fmla="*/ 262660 h 1436337"/>
              <a:gd name="connsiteX21119" fmla="*/ 5270432 w 12192000"/>
              <a:gd name="connsiteY21119" fmla="*/ 256712 h 1436337"/>
              <a:gd name="connsiteX21120" fmla="*/ 5279577 w 12192000"/>
              <a:gd name="connsiteY21120" fmla="*/ 252527 h 1436337"/>
              <a:gd name="connsiteX21121" fmla="*/ 6690464 w 12192000"/>
              <a:gd name="connsiteY21121" fmla="*/ 252306 h 1436337"/>
              <a:gd name="connsiteX21122" fmla="*/ 6697170 w 12192000"/>
              <a:gd name="connsiteY21122" fmla="*/ 258254 h 1436337"/>
              <a:gd name="connsiteX21123" fmla="*/ 6688026 w 12192000"/>
              <a:gd name="connsiteY21123" fmla="*/ 262440 h 1436337"/>
              <a:gd name="connsiteX21124" fmla="*/ 6681320 w 12192000"/>
              <a:gd name="connsiteY21124" fmla="*/ 256492 h 1436337"/>
              <a:gd name="connsiteX21125" fmla="*/ 6690464 w 12192000"/>
              <a:gd name="connsiteY21125" fmla="*/ 252306 h 1436337"/>
              <a:gd name="connsiteX21126" fmla="*/ 4238541 w 12192000"/>
              <a:gd name="connsiteY21126" fmla="*/ 252086 h 1436337"/>
              <a:gd name="connsiteX21127" fmla="*/ 4245249 w 12192000"/>
              <a:gd name="connsiteY21127" fmla="*/ 258034 h 1436337"/>
              <a:gd name="connsiteX21128" fmla="*/ 4236409 w 12192000"/>
              <a:gd name="connsiteY21128" fmla="*/ 262220 h 1436337"/>
              <a:gd name="connsiteX21129" fmla="*/ 4229698 w 12192000"/>
              <a:gd name="connsiteY21129" fmla="*/ 256272 h 1436337"/>
              <a:gd name="connsiteX21130" fmla="*/ 4238541 w 12192000"/>
              <a:gd name="connsiteY21130" fmla="*/ 252086 h 1436337"/>
              <a:gd name="connsiteX21131" fmla="*/ 10796144 w 12192000"/>
              <a:gd name="connsiteY21131" fmla="*/ 251205 h 1436337"/>
              <a:gd name="connsiteX21132" fmla="*/ 10802545 w 12192000"/>
              <a:gd name="connsiteY21132" fmla="*/ 256712 h 1436337"/>
              <a:gd name="connsiteX21133" fmla="*/ 10794010 w 12192000"/>
              <a:gd name="connsiteY21133" fmla="*/ 260678 h 1436337"/>
              <a:gd name="connsiteX21134" fmla="*/ 10787609 w 12192000"/>
              <a:gd name="connsiteY21134" fmla="*/ 255170 h 1436337"/>
              <a:gd name="connsiteX21135" fmla="*/ 10796144 w 12192000"/>
              <a:gd name="connsiteY21135" fmla="*/ 251205 h 1436337"/>
              <a:gd name="connsiteX21136" fmla="*/ 7603346 w 12192000"/>
              <a:gd name="connsiteY21136" fmla="*/ 251205 h 1436337"/>
              <a:gd name="connsiteX21137" fmla="*/ 7609747 w 12192000"/>
              <a:gd name="connsiteY21137" fmla="*/ 256932 h 1436337"/>
              <a:gd name="connsiteX21138" fmla="*/ 7601212 w 12192000"/>
              <a:gd name="connsiteY21138" fmla="*/ 260898 h 1436337"/>
              <a:gd name="connsiteX21139" fmla="*/ 7594811 w 12192000"/>
              <a:gd name="connsiteY21139" fmla="*/ 255170 h 1436337"/>
              <a:gd name="connsiteX21140" fmla="*/ 7603346 w 12192000"/>
              <a:gd name="connsiteY21140" fmla="*/ 251205 h 1436337"/>
              <a:gd name="connsiteX21141" fmla="*/ 5152484 w 12192000"/>
              <a:gd name="connsiteY21141" fmla="*/ 251205 h 1436337"/>
              <a:gd name="connsiteX21142" fmla="*/ 5159192 w 12192000"/>
              <a:gd name="connsiteY21142" fmla="*/ 257153 h 1436337"/>
              <a:gd name="connsiteX21143" fmla="*/ 5150350 w 12192000"/>
              <a:gd name="connsiteY21143" fmla="*/ 261338 h 1436337"/>
              <a:gd name="connsiteX21144" fmla="*/ 5143644 w 12192000"/>
              <a:gd name="connsiteY21144" fmla="*/ 255391 h 1436337"/>
              <a:gd name="connsiteX21145" fmla="*/ 5152484 w 12192000"/>
              <a:gd name="connsiteY21145" fmla="*/ 251205 h 1436337"/>
              <a:gd name="connsiteX21146" fmla="*/ 9074013 w 12192000"/>
              <a:gd name="connsiteY21146" fmla="*/ 250985 h 1436337"/>
              <a:gd name="connsiteX21147" fmla="*/ 9081634 w 12192000"/>
              <a:gd name="connsiteY21147" fmla="*/ 257594 h 1436337"/>
              <a:gd name="connsiteX21148" fmla="*/ 9071575 w 12192000"/>
              <a:gd name="connsiteY21148" fmla="*/ 262220 h 1436337"/>
              <a:gd name="connsiteX21149" fmla="*/ 9063955 w 12192000"/>
              <a:gd name="connsiteY21149" fmla="*/ 255611 h 1436337"/>
              <a:gd name="connsiteX21150" fmla="*/ 9074013 w 12192000"/>
              <a:gd name="connsiteY21150" fmla="*/ 250985 h 1436337"/>
              <a:gd name="connsiteX21151" fmla="*/ 8613153 w 12192000"/>
              <a:gd name="connsiteY21151" fmla="*/ 250984 h 1436337"/>
              <a:gd name="connsiteX21152" fmla="*/ 8620468 w 12192000"/>
              <a:gd name="connsiteY21152" fmla="*/ 257594 h 1436337"/>
              <a:gd name="connsiteX21153" fmla="*/ 8610410 w 12192000"/>
              <a:gd name="connsiteY21153" fmla="*/ 262220 h 1436337"/>
              <a:gd name="connsiteX21154" fmla="*/ 8603094 w 12192000"/>
              <a:gd name="connsiteY21154" fmla="*/ 255611 h 1436337"/>
              <a:gd name="connsiteX21155" fmla="*/ 8613153 w 12192000"/>
              <a:gd name="connsiteY21155" fmla="*/ 250984 h 1436337"/>
              <a:gd name="connsiteX21156" fmla="*/ 6175959 w 12192000"/>
              <a:gd name="connsiteY21156" fmla="*/ 250764 h 1436337"/>
              <a:gd name="connsiteX21157" fmla="*/ 6182665 w 12192000"/>
              <a:gd name="connsiteY21157" fmla="*/ 256492 h 1436337"/>
              <a:gd name="connsiteX21158" fmla="*/ 6173826 w 12192000"/>
              <a:gd name="connsiteY21158" fmla="*/ 260457 h 1436337"/>
              <a:gd name="connsiteX21159" fmla="*/ 6167120 w 12192000"/>
              <a:gd name="connsiteY21159" fmla="*/ 254730 h 1436337"/>
              <a:gd name="connsiteX21160" fmla="*/ 6175959 w 12192000"/>
              <a:gd name="connsiteY21160" fmla="*/ 250764 h 1436337"/>
              <a:gd name="connsiteX21161" fmla="*/ 9471780 w 12192000"/>
              <a:gd name="connsiteY21161" fmla="*/ 250544 h 1436337"/>
              <a:gd name="connsiteX21162" fmla="*/ 9478181 w 12192000"/>
              <a:gd name="connsiteY21162" fmla="*/ 256051 h 1436337"/>
              <a:gd name="connsiteX21163" fmla="*/ 9469646 w 12192000"/>
              <a:gd name="connsiteY21163" fmla="*/ 260017 h 1436337"/>
              <a:gd name="connsiteX21164" fmla="*/ 9463245 w 12192000"/>
              <a:gd name="connsiteY21164" fmla="*/ 254509 h 1436337"/>
              <a:gd name="connsiteX21165" fmla="*/ 9471780 w 12192000"/>
              <a:gd name="connsiteY21165" fmla="*/ 250544 h 1436337"/>
              <a:gd name="connsiteX21166" fmla="*/ 9198068 w 12192000"/>
              <a:gd name="connsiteY21166" fmla="*/ 250544 h 1436337"/>
              <a:gd name="connsiteX21167" fmla="*/ 9204164 w 12192000"/>
              <a:gd name="connsiteY21167" fmla="*/ 256051 h 1436337"/>
              <a:gd name="connsiteX21168" fmla="*/ 9195934 w 12192000"/>
              <a:gd name="connsiteY21168" fmla="*/ 259796 h 1436337"/>
              <a:gd name="connsiteX21169" fmla="*/ 9189838 w 12192000"/>
              <a:gd name="connsiteY21169" fmla="*/ 254289 h 1436337"/>
              <a:gd name="connsiteX21170" fmla="*/ 9198068 w 12192000"/>
              <a:gd name="connsiteY21170" fmla="*/ 250544 h 1436337"/>
              <a:gd name="connsiteX21171" fmla="*/ 8678381 w 12192000"/>
              <a:gd name="connsiteY21171" fmla="*/ 250544 h 1436337"/>
              <a:gd name="connsiteX21172" fmla="*/ 8685087 w 12192000"/>
              <a:gd name="connsiteY21172" fmla="*/ 256492 h 1436337"/>
              <a:gd name="connsiteX21173" fmla="*/ 8676248 w 12192000"/>
              <a:gd name="connsiteY21173" fmla="*/ 260457 h 1436337"/>
              <a:gd name="connsiteX21174" fmla="*/ 8669542 w 12192000"/>
              <a:gd name="connsiteY21174" fmla="*/ 254509 h 1436337"/>
              <a:gd name="connsiteX21175" fmla="*/ 8678381 w 12192000"/>
              <a:gd name="connsiteY21175" fmla="*/ 250544 h 1436337"/>
              <a:gd name="connsiteX21176" fmla="*/ 5966865 w 12192000"/>
              <a:gd name="connsiteY21176" fmla="*/ 250544 h 1436337"/>
              <a:gd name="connsiteX21177" fmla="*/ 5973266 w 12192000"/>
              <a:gd name="connsiteY21177" fmla="*/ 256271 h 1436337"/>
              <a:gd name="connsiteX21178" fmla="*/ 5964732 w 12192000"/>
              <a:gd name="connsiteY21178" fmla="*/ 260237 h 1436337"/>
              <a:gd name="connsiteX21179" fmla="*/ 5958331 w 12192000"/>
              <a:gd name="connsiteY21179" fmla="*/ 254509 h 1436337"/>
              <a:gd name="connsiteX21180" fmla="*/ 5966865 w 12192000"/>
              <a:gd name="connsiteY21180" fmla="*/ 250544 h 1436337"/>
              <a:gd name="connsiteX21181" fmla="*/ 6040932 w 12192000"/>
              <a:gd name="connsiteY21181" fmla="*/ 250324 h 1436337"/>
              <a:gd name="connsiteX21182" fmla="*/ 6047333 w 12192000"/>
              <a:gd name="connsiteY21182" fmla="*/ 256051 h 1436337"/>
              <a:gd name="connsiteX21183" fmla="*/ 6038798 w 12192000"/>
              <a:gd name="connsiteY21183" fmla="*/ 260016 h 1436337"/>
              <a:gd name="connsiteX21184" fmla="*/ 6032398 w 12192000"/>
              <a:gd name="connsiteY21184" fmla="*/ 254289 h 1436337"/>
              <a:gd name="connsiteX21185" fmla="*/ 6040932 w 12192000"/>
              <a:gd name="connsiteY21185" fmla="*/ 250324 h 1436337"/>
              <a:gd name="connsiteX21186" fmla="*/ 3236128 w 12192000"/>
              <a:gd name="connsiteY21186" fmla="*/ 250103 h 1436337"/>
              <a:gd name="connsiteX21187" fmla="*/ 3243440 w 12192000"/>
              <a:gd name="connsiteY21187" fmla="*/ 256492 h 1436337"/>
              <a:gd name="connsiteX21188" fmla="*/ 3233690 w 12192000"/>
              <a:gd name="connsiteY21188" fmla="*/ 260898 h 1436337"/>
              <a:gd name="connsiteX21189" fmla="*/ 3226377 w 12192000"/>
              <a:gd name="connsiteY21189" fmla="*/ 254509 h 1436337"/>
              <a:gd name="connsiteX21190" fmla="*/ 3236128 w 12192000"/>
              <a:gd name="connsiteY21190" fmla="*/ 250103 h 1436337"/>
              <a:gd name="connsiteX21191" fmla="*/ 6613349 w 12192000"/>
              <a:gd name="connsiteY21191" fmla="*/ 249883 h 1436337"/>
              <a:gd name="connsiteX21192" fmla="*/ 6620055 w 12192000"/>
              <a:gd name="connsiteY21192" fmla="*/ 255831 h 1436337"/>
              <a:gd name="connsiteX21193" fmla="*/ 6610911 w 12192000"/>
              <a:gd name="connsiteY21193" fmla="*/ 260017 h 1436337"/>
              <a:gd name="connsiteX21194" fmla="*/ 6604206 w 12192000"/>
              <a:gd name="connsiteY21194" fmla="*/ 254069 h 1436337"/>
              <a:gd name="connsiteX21195" fmla="*/ 6613349 w 12192000"/>
              <a:gd name="connsiteY21195" fmla="*/ 249883 h 1436337"/>
              <a:gd name="connsiteX21196" fmla="*/ 6535930 w 12192000"/>
              <a:gd name="connsiteY21196" fmla="*/ 249883 h 1436337"/>
              <a:gd name="connsiteX21197" fmla="*/ 6542635 w 12192000"/>
              <a:gd name="connsiteY21197" fmla="*/ 255831 h 1436337"/>
              <a:gd name="connsiteX21198" fmla="*/ 6533492 w 12192000"/>
              <a:gd name="connsiteY21198" fmla="*/ 260017 h 1436337"/>
              <a:gd name="connsiteX21199" fmla="*/ 6526786 w 12192000"/>
              <a:gd name="connsiteY21199" fmla="*/ 254069 h 1436337"/>
              <a:gd name="connsiteX21200" fmla="*/ 6535930 w 12192000"/>
              <a:gd name="connsiteY21200" fmla="*/ 249883 h 1436337"/>
              <a:gd name="connsiteX21201" fmla="*/ 4983040 w 12192000"/>
              <a:gd name="connsiteY21201" fmla="*/ 249883 h 1436337"/>
              <a:gd name="connsiteX21202" fmla="*/ 4989443 w 12192000"/>
              <a:gd name="connsiteY21202" fmla="*/ 255611 h 1436337"/>
              <a:gd name="connsiteX21203" fmla="*/ 4980605 w 12192000"/>
              <a:gd name="connsiteY21203" fmla="*/ 259576 h 1436337"/>
              <a:gd name="connsiteX21204" fmla="*/ 4974201 w 12192000"/>
              <a:gd name="connsiteY21204" fmla="*/ 253848 h 1436337"/>
              <a:gd name="connsiteX21205" fmla="*/ 4983040 w 12192000"/>
              <a:gd name="connsiteY21205" fmla="*/ 249883 h 1436337"/>
              <a:gd name="connsiteX21206" fmla="*/ 3633725 w 12192000"/>
              <a:gd name="connsiteY21206" fmla="*/ 249883 h 1436337"/>
              <a:gd name="connsiteX21207" fmla="*/ 3640440 w 12192000"/>
              <a:gd name="connsiteY21207" fmla="*/ 255831 h 1436337"/>
              <a:gd name="connsiteX21208" fmla="*/ 3631589 w 12192000"/>
              <a:gd name="connsiteY21208" fmla="*/ 260017 h 1436337"/>
              <a:gd name="connsiteX21209" fmla="*/ 3624881 w 12192000"/>
              <a:gd name="connsiteY21209" fmla="*/ 254069 h 1436337"/>
              <a:gd name="connsiteX21210" fmla="*/ 3633725 w 12192000"/>
              <a:gd name="connsiteY21210" fmla="*/ 249883 h 1436337"/>
              <a:gd name="connsiteX21211" fmla="*/ 4878754 w 12192000"/>
              <a:gd name="connsiteY21211" fmla="*/ 249663 h 1436337"/>
              <a:gd name="connsiteX21212" fmla="*/ 4885462 w 12192000"/>
              <a:gd name="connsiteY21212" fmla="*/ 255390 h 1436337"/>
              <a:gd name="connsiteX21213" fmla="*/ 4876617 w 12192000"/>
              <a:gd name="connsiteY21213" fmla="*/ 259355 h 1436337"/>
              <a:gd name="connsiteX21214" fmla="*/ 4869917 w 12192000"/>
              <a:gd name="connsiteY21214" fmla="*/ 253628 h 1436337"/>
              <a:gd name="connsiteX21215" fmla="*/ 4878754 w 12192000"/>
              <a:gd name="connsiteY21215" fmla="*/ 249663 h 1436337"/>
              <a:gd name="connsiteX21216" fmla="*/ 11018649 w 12192000"/>
              <a:gd name="connsiteY21216" fmla="*/ 249222 h 1436337"/>
              <a:gd name="connsiteX21217" fmla="*/ 11025049 w 12192000"/>
              <a:gd name="connsiteY21217" fmla="*/ 254730 h 1436337"/>
              <a:gd name="connsiteX21218" fmla="*/ 11016515 w 12192000"/>
              <a:gd name="connsiteY21218" fmla="*/ 258695 h 1436337"/>
              <a:gd name="connsiteX21219" fmla="*/ 11010114 w 12192000"/>
              <a:gd name="connsiteY21219" fmla="*/ 253187 h 1436337"/>
              <a:gd name="connsiteX21220" fmla="*/ 11018649 w 12192000"/>
              <a:gd name="connsiteY21220" fmla="*/ 249222 h 1436337"/>
              <a:gd name="connsiteX21221" fmla="*/ 9697333 w 12192000"/>
              <a:gd name="connsiteY21221" fmla="*/ 249222 h 1436337"/>
              <a:gd name="connsiteX21222" fmla="*/ 9703430 w 12192000"/>
              <a:gd name="connsiteY21222" fmla="*/ 254730 h 1436337"/>
              <a:gd name="connsiteX21223" fmla="*/ 9695200 w 12192000"/>
              <a:gd name="connsiteY21223" fmla="*/ 258474 h 1436337"/>
              <a:gd name="connsiteX21224" fmla="*/ 9689104 w 12192000"/>
              <a:gd name="connsiteY21224" fmla="*/ 252967 h 1436337"/>
              <a:gd name="connsiteX21225" fmla="*/ 9697333 w 12192000"/>
              <a:gd name="connsiteY21225" fmla="*/ 249222 h 1436337"/>
              <a:gd name="connsiteX21226" fmla="*/ 3115704 w 12192000"/>
              <a:gd name="connsiteY21226" fmla="*/ 249222 h 1436337"/>
              <a:gd name="connsiteX21227" fmla="*/ 3123329 w 12192000"/>
              <a:gd name="connsiteY21227" fmla="*/ 255831 h 1436337"/>
              <a:gd name="connsiteX21228" fmla="*/ 3113262 w 12192000"/>
              <a:gd name="connsiteY21228" fmla="*/ 260457 h 1436337"/>
              <a:gd name="connsiteX21229" fmla="*/ 3105645 w 12192000"/>
              <a:gd name="connsiteY21229" fmla="*/ 253848 h 1436337"/>
              <a:gd name="connsiteX21230" fmla="*/ 3115704 w 12192000"/>
              <a:gd name="connsiteY21230" fmla="*/ 249222 h 1436337"/>
              <a:gd name="connsiteX21231" fmla="*/ 9014882 w 12192000"/>
              <a:gd name="connsiteY21231" fmla="*/ 249002 h 1436337"/>
              <a:gd name="connsiteX21232" fmla="*/ 9022197 w 12192000"/>
              <a:gd name="connsiteY21232" fmla="*/ 255391 h 1436337"/>
              <a:gd name="connsiteX21233" fmla="*/ 9012443 w 12192000"/>
              <a:gd name="connsiteY21233" fmla="*/ 259797 h 1436337"/>
              <a:gd name="connsiteX21234" fmla="*/ 9005128 w 12192000"/>
              <a:gd name="connsiteY21234" fmla="*/ 253408 h 1436337"/>
              <a:gd name="connsiteX21235" fmla="*/ 9014882 w 12192000"/>
              <a:gd name="connsiteY21235" fmla="*/ 249002 h 1436337"/>
              <a:gd name="connsiteX21236" fmla="*/ 5435657 w 12192000"/>
              <a:gd name="connsiteY21236" fmla="*/ 248561 h 1436337"/>
              <a:gd name="connsiteX21237" fmla="*/ 5442364 w 12192000"/>
              <a:gd name="connsiteY21237" fmla="*/ 254509 h 1436337"/>
              <a:gd name="connsiteX21238" fmla="*/ 5433219 w 12192000"/>
              <a:gd name="connsiteY21238" fmla="*/ 258695 h 1436337"/>
              <a:gd name="connsiteX21239" fmla="*/ 5426512 w 12192000"/>
              <a:gd name="connsiteY21239" fmla="*/ 252747 h 1436337"/>
              <a:gd name="connsiteX21240" fmla="*/ 5435657 w 12192000"/>
              <a:gd name="connsiteY21240" fmla="*/ 248561 h 1436337"/>
              <a:gd name="connsiteX21241" fmla="*/ 2899848 w 12192000"/>
              <a:gd name="connsiteY21241" fmla="*/ 248561 h 1436337"/>
              <a:gd name="connsiteX21242" fmla="*/ 2907470 w 12192000"/>
              <a:gd name="connsiteY21242" fmla="*/ 255391 h 1436337"/>
              <a:gd name="connsiteX21243" fmla="*/ 2897107 w 12192000"/>
              <a:gd name="connsiteY21243" fmla="*/ 260017 h 1436337"/>
              <a:gd name="connsiteX21244" fmla="*/ 2889492 w 12192000"/>
              <a:gd name="connsiteY21244" fmla="*/ 253187 h 1436337"/>
              <a:gd name="connsiteX21245" fmla="*/ 2899848 w 12192000"/>
              <a:gd name="connsiteY21245" fmla="*/ 248561 h 1436337"/>
              <a:gd name="connsiteX21246" fmla="*/ 7154982 w 12192000"/>
              <a:gd name="connsiteY21246" fmla="*/ 248121 h 1436337"/>
              <a:gd name="connsiteX21247" fmla="*/ 7161383 w 12192000"/>
              <a:gd name="connsiteY21247" fmla="*/ 253848 h 1436337"/>
              <a:gd name="connsiteX21248" fmla="*/ 7152848 w 12192000"/>
              <a:gd name="connsiteY21248" fmla="*/ 257814 h 1436337"/>
              <a:gd name="connsiteX21249" fmla="*/ 7146448 w 12192000"/>
              <a:gd name="connsiteY21249" fmla="*/ 252086 h 1436337"/>
              <a:gd name="connsiteX21250" fmla="*/ 7154982 w 12192000"/>
              <a:gd name="connsiteY21250" fmla="*/ 248121 h 1436337"/>
              <a:gd name="connsiteX21251" fmla="*/ 5104956 w 12192000"/>
              <a:gd name="connsiteY21251" fmla="*/ 248121 h 1436337"/>
              <a:gd name="connsiteX21252" fmla="*/ 5111662 w 12192000"/>
              <a:gd name="connsiteY21252" fmla="*/ 254069 h 1436337"/>
              <a:gd name="connsiteX21253" fmla="*/ 5102820 w 12192000"/>
              <a:gd name="connsiteY21253" fmla="*/ 258034 h 1436337"/>
              <a:gd name="connsiteX21254" fmla="*/ 5096114 w 12192000"/>
              <a:gd name="connsiteY21254" fmla="*/ 252086 h 1436337"/>
              <a:gd name="connsiteX21255" fmla="*/ 5104956 w 12192000"/>
              <a:gd name="connsiteY21255" fmla="*/ 248121 h 1436337"/>
              <a:gd name="connsiteX21256" fmla="*/ 8657875 w 12192000"/>
              <a:gd name="connsiteY21256" fmla="*/ 248026 h 1436337"/>
              <a:gd name="connsiteX21257" fmla="*/ 8664339 w 12192000"/>
              <a:gd name="connsiteY21257" fmla="*/ 253682 h 1436337"/>
              <a:gd name="connsiteX21258" fmla="*/ 8655755 w 12192000"/>
              <a:gd name="connsiteY21258" fmla="*/ 257596 h 1436337"/>
              <a:gd name="connsiteX21259" fmla="*/ 8649291 w 12192000"/>
              <a:gd name="connsiteY21259" fmla="*/ 251941 h 1436337"/>
              <a:gd name="connsiteX21260" fmla="*/ 8657875 w 12192000"/>
              <a:gd name="connsiteY21260" fmla="*/ 248026 h 1436337"/>
              <a:gd name="connsiteX21261" fmla="*/ 5358227 w 12192000"/>
              <a:gd name="connsiteY21261" fmla="*/ 247900 h 1436337"/>
              <a:gd name="connsiteX21262" fmla="*/ 5364932 w 12192000"/>
              <a:gd name="connsiteY21262" fmla="*/ 253848 h 1436337"/>
              <a:gd name="connsiteX21263" fmla="*/ 5355787 w 12192000"/>
              <a:gd name="connsiteY21263" fmla="*/ 258034 h 1436337"/>
              <a:gd name="connsiteX21264" fmla="*/ 5349083 w 12192000"/>
              <a:gd name="connsiteY21264" fmla="*/ 252086 h 1436337"/>
              <a:gd name="connsiteX21265" fmla="*/ 5358227 w 12192000"/>
              <a:gd name="connsiteY21265" fmla="*/ 247900 h 1436337"/>
              <a:gd name="connsiteX21266" fmla="*/ 3177285 w 12192000"/>
              <a:gd name="connsiteY21266" fmla="*/ 247900 h 1436337"/>
              <a:gd name="connsiteX21267" fmla="*/ 3184594 w 12192000"/>
              <a:gd name="connsiteY21267" fmla="*/ 254509 h 1436337"/>
              <a:gd name="connsiteX21268" fmla="*/ 3174848 w 12192000"/>
              <a:gd name="connsiteY21268" fmla="*/ 259135 h 1436337"/>
              <a:gd name="connsiteX21269" fmla="*/ 3167537 w 12192000"/>
              <a:gd name="connsiteY21269" fmla="*/ 252527 h 1436337"/>
              <a:gd name="connsiteX21270" fmla="*/ 3177285 w 12192000"/>
              <a:gd name="connsiteY21270" fmla="*/ 247900 h 1436337"/>
              <a:gd name="connsiteX21271" fmla="*/ 9369671 w 12192000"/>
              <a:gd name="connsiteY21271" fmla="*/ 247680 h 1436337"/>
              <a:gd name="connsiteX21272" fmla="*/ 9375767 w 12192000"/>
              <a:gd name="connsiteY21272" fmla="*/ 253187 h 1436337"/>
              <a:gd name="connsiteX21273" fmla="*/ 9367538 w 12192000"/>
              <a:gd name="connsiteY21273" fmla="*/ 256933 h 1436337"/>
              <a:gd name="connsiteX21274" fmla="*/ 9361441 w 12192000"/>
              <a:gd name="connsiteY21274" fmla="*/ 251425 h 1436337"/>
              <a:gd name="connsiteX21275" fmla="*/ 9369671 w 12192000"/>
              <a:gd name="connsiteY21275" fmla="*/ 247680 h 1436337"/>
              <a:gd name="connsiteX21276" fmla="*/ 8723187 w 12192000"/>
              <a:gd name="connsiteY21276" fmla="*/ 247680 h 1436337"/>
              <a:gd name="connsiteX21277" fmla="*/ 8729893 w 12192000"/>
              <a:gd name="connsiteY21277" fmla="*/ 253628 h 1436337"/>
              <a:gd name="connsiteX21278" fmla="*/ 8720749 w 12192000"/>
              <a:gd name="connsiteY21278" fmla="*/ 257814 h 1436337"/>
              <a:gd name="connsiteX21279" fmla="*/ 8714043 w 12192000"/>
              <a:gd name="connsiteY21279" fmla="*/ 251866 h 1436337"/>
              <a:gd name="connsiteX21280" fmla="*/ 8723187 w 12192000"/>
              <a:gd name="connsiteY21280" fmla="*/ 247680 h 1436337"/>
              <a:gd name="connsiteX21281" fmla="*/ 8699717 w 12192000"/>
              <a:gd name="connsiteY21281" fmla="*/ 247680 h 1436337"/>
              <a:gd name="connsiteX21282" fmla="*/ 8707033 w 12192000"/>
              <a:gd name="connsiteY21282" fmla="*/ 254289 h 1436337"/>
              <a:gd name="connsiteX21283" fmla="*/ 8706137 w 12192000"/>
              <a:gd name="connsiteY21283" fmla="*/ 255207 h 1436337"/>
              <a:gd name="connsiteX21284" fmla="*/ 8706728 w 12192000"/>
              <a:gd name="connsiteY21284" fmla="*/ 256712 h 1436337"/>
              <a:gd name="connsiteX21285" fmla="*/ 8697889 w 12192000"/>
              <a:gd name="connsiteY21285" fmla="*/ 260898 h 1436337"/>
              <a:gd name="connsiteX21286" fmla="*/ 8692707 w 12192000"/>
              <a:gd name="connsiteY21286" fmla="*/ 258833 h 1436337"/>
              <a:gd name="connsiteX21287" fmla="*/ 8691924 w 12192000"/>
              <a:gd name="connsiteY21287" fmla="*/ 256840 h 1436337"/>
              <a:gd name="connsiteX21288" fmla="*/ 8691144 w 12192000"/>
              <a:gd name="connsiteY21288" fmla="*/ 256519 h 1436337"/>
              <a:gd name="connsiteX21289" fmla="*/ 8689658 w 12192000"/>
              <a:gd name="connsiteY21289" fmla="*/ 252306 h 1436337"/>
              <a:gd name="connsiteX21290" fmla="*/ 8699717 w 12192000"/>
              <a:gd name="connsiteY21290" fmla="*/ 247680 h 1436337"/>
              <a:gd name="connsiteX21291" fmla="*/ 5612799 w 12192000"/>
              <a:gd name="connsiteY21291" fmla="*/ 247680 h 1436337"/>
              <a:gd name="connsiteX21292" fmla="*/ 5619503 w 12192000"/>
              <a:gd name="connsiteY21292" fmla="*/ 253628 h 1436337"/>
              <a:gd name="connsiteX21293" fmla="*/ 5610663 w 12192000"/>
              <a:gd name="connsiteY21293" fmla="*/ 257814 h 1436337"/>
              <a:gd name="connsiteX21294" fmla="*/ 5603956 w 12192000"/>
              <a:gd name="connsiteY21294" fmla="*/ 251866 h 1436337"/>
              <a:gd name="connsiteX21295" fmla="*/ 5612799 w 12192000"/>
              <a:gd name="connsiteY21295" fmla="*/ 247680 h 1436337"/>
              <a:gd name="connsiteX21296" fmla="*/ 5058035 w 12192000"/>
              <a:gd name="connsiteY21296" fmla="*/ 247680 h 1436337"/>
              <a:gd name="connsiteX21297" fmla="*/ 5064437 w 12192000"/>
              <a:gd name="connsiteY21297" fmla="*/ 253407 h 1436337"/>
              <a:gd name="connsiteX21298" fmla="*/ 5055593 w 12192000"/>
              <a:gd name="connsiteY21298" fmla="*/ 257373 h 1436337"/>
              <a:gd name="connsiteX21299" fmla="*/ 5049187 w 12192000"/>
              <a:gd name="connsiteY21299" fmla="*/ 251645 h 1436337"/>
              <a:gd name="connsiteX21300" fmla="*/ 5058035 w 12192000"/>
              <a:gd name="connsiteY21300" fmla="*/ 247680 h 1436337"/>
              <a:gd name="connsiteX21301" fmla="*/ 3756300 w 12192000"/>
              <a:gd name="connsiteY21301" fmla="*/ 247680 h 1436337"/>
              <a:gd name="connsiteX21302" fmla="*/ 3763001 w 12192000"/>
              <a:gd name="connsiteY21302" fmla="*/ 253407 h 1436337"/>
              <a:gd name="connsiteX21303" fmla="*/ 3754168 w 12192000"/>
              <a:gd name="connsiteY21303" fmla="*/ 257373 h 1436337"/>
              <a:gd name="connsiteX21304" fmla="*/ 3747467 w 12192000"/>
              <a:gd name="connsiteY21304" fmla="*/ 251645 h 1436337"/>
              <a:gd name="connsiteX21305" fmla="*/ 3756300 w 12192000"/>
              <a:gd name="connsiteY21305" fmla="*/ 247680 h 1436337"/>
              <a:gd name="connsiteX21306" fmla="*/ 1830032 w 12192000"/>
              <a:gd name="connsiteY21306" fmla="*/ 247680 h 1436337"/>
              <a:gd name="connsiteX21307" fmla="*/ 1832078 w 12192000"/>
              <a:gd name="connsiteY21307" fmla="*/ 249529 h 1436337"/>
              <a:gd name="connsiteX21308" fmla="*/ 1832738 w 12192000"/>
              <a:gd name="connsiteY21308" fmla="*/ 249222 h 1436337"/>
              <a:gd name="connsiteX21309" fmla="*/ 1839138 w 12192000"/>
              <a:gd name="connsiteY21309" fmla="*/ 254730 h 1436337"/>
              <a:gd name="connsiteX21310" fmla="*/ 1836243 w 12192000"/>
              <a:gd name="connsiteY21310" fmla="*/ 257869 h 1436337"/>
              <a:gd name="connsiteX21311" fmla="*/ 1832684 w 12192000"/>
              <a:gd name="connsiteY21311" fmla="*/ 258391 h 1436337"/>
              <a:gd name="connsiteX21312" fmla="*/ 1836109 w 12192000"/>
              <a:gd name="connsiteY21312" fmla="*/ 261338 h 1436337"/>
              <a:gd name="connsiteX21313" fmla="*/ 1827880 w 12192000"/>
              <a:gd name="connsiteY21313" fmla="*/ 265084 h 1436337"/>
              <a:gd name="connsiteX21314" fmla="*/ 1821480 w 12192000"/>
              <a:gd name="connsiteY21314" fmla="*/ 259576 h 1436337"/>
              <a:gd name="connsiteX21315" fmla="*/ 1824224 w 12192000"/>
              <a:gd name="connsiteY21315" fmla="*/ 256630 h 1436337"/>
              <a:gd name="connsiteX21316" fmla="*/ 1825582 w 12192000"/>
              <a:gd name="connsiteY21316" fmla="*/ 256432 h 1436337"/>
              <a:gd name="connsiteX21317" fmla="*/ 1824484 w 12192000"/>
              <a:gd name="connsiteY21317" fmla="*/ 253848 h 1436337"/>
              <a:gd name="connsiteX21318" fmla="*/ 1821803 w 12192000"/>
              <a:gd name="connsiteY21318" fmla="*/ 251425 h 1436337"/>
              <a:gd name="connsiteX21319" fmla="*/ 1830032 w 12192000"/>
              <a:gd name="connsiteY21319" fmla="*/ 247680 h 1436337"/>
              <a:gd name="connsiteX21320" fmla="*/ 10723506 w 12192000"/>
              <a:gd name="connsiteY21320" fmla="*/ 247605 h 1436337"/>
              <a:gd name="connsiteX21321" fmla="*/ 10729969 w 12192000"/>
              <a:gd name="connsiteY21321" fmla="*/ 253261 h 1436337"/>
              <a:gd name="connsiteX21322" fmla="*/ 10721385 w 12192000"/>
              <a:gd name="connsiteY21322" fmla="*/ 257176 h 1436337"/>
              <a:gd name="connsiteX21323" fmla="*/ 10714921 w 12192000"/>
              <a:gd name="connsiteY21323" fmla="*/ 251520 h 1436337"/>
              <a:gd name="connsiteX21324" fmla="*/ 10723506 w 12192000"/>
              <a:gd name="connsiteY21324" fmla="*/ 247605 h 1436337"/>
              <a:gd name="connsiteX21325" fmla="*/ 9618694 w 12192000"/>
              <a:gd name="connsiteY21325" fmla="*/ 247460 h 1436337"/>
              <a:gd name="connsiteX21326" fmla="*/ 9625095 w 12192000"/>
              <a:gd name="connsiteY21326" fmla="*/ 252967 h 1436337"/>
              <a:gd name="connsiteX21327" fmla="*/ 9616560 w 12192000"/>
              <a:gd name="connsiteY21327" fmla="*/ 256933 h 1436337"/>
              <a:gd name="connsiteX21328" fmla="*/ 9610159 w 12192000"/>
              <a:gd name="connsiteY21328" fmla="*/ 251425 h 1436337"/>
              <a:gd name="connsiteX21329" fmla="*/ 9618694 w 12192000"/>
              <a:gd name="connsiteY21329" fmla="*/ 247460 h 1436337"/>
              <a:gd name="connsiteX21330" fmla="*/ 10501400 w 12192000"/>
              <a:gd name="connsiteY21330" fmla="*/ 247460 h 1436337"/>
              <a:gd name="connsiteX21331" fmla="*/ 10507800 w 12192000"/>
              <a:gd name="connsiteY21331" fmla="*/ 252967 h 1436337"/>
              <a:gd name="connsiteX21332" fmla="*/ 10499267 w 12192000"/>
              <a:gd name="connsiteY21332" fmla="*/ 256932 h 1436337"/>
              <a:gd name="connsiteX21333" fmla="*/ 10492865 w 12192000"/>
              <a:gd name="connsiteY21333" fmla="*/ 251425 h 1436337"/>
              <a:gd name="connsiteX21334" fmla="*/ 10501400 w 12192000"/>
              <a:gd name="connsiteY21334" fmla="*/ 247460 h 1436337"/>
              <a:gd name="connsiteX21335" fmla="*/ 3509048 w 12192000"/>
              <a:gd name="connsiteY21335" fmla="*/ 247460 h 1436337"/>
              <a:gd name="connsiteX21336" fmla="*/ 3515760 w 12192000"/>
              <a:gd name="connsiteY21336" fmla="*/ 253407 h 1436337"/>
              <a:gd name="connsiteX21337" fmla="*/ 3506610 w 12192000"/>
              <a:gd name="connsiteY21337" fmla="*/ 257593 h 1436337"/>
              <a:gd name="connsiteX21338" fmla="*/ 3499902 w 12192000"/>
              <a:gd name="connsiteY21338" fmla="*/ 251645 h 1436337"/>
              <a:gd name="connsiteX21339" fmla="*/ 3509048 w 12192000"/>
              <a:gd name="connsiteY21339" fmla="*/ 247460 h 1436337"/>
              <a:gd name="connsiteX21340" fmla="*/ 2337280 w 12192000"/>
              <a:gd name="connsiteY21340" fmla="*/ 247240 h 1436337"/>
              <a:gd name="connsiteX21341" fmla="*/ 2344595 w 12192000"/>
              <a:gd name="connsiteY21341" fmla="*/ 253628 h 1436337"/>
              <a:gd name="connsiteX21342" fmla="*/ 2334844 w 12192000"/>
              <a:gd name="connsiteY21342" fmla="*/ 258034 h 1436337"/>
              <a:gd name="connsiteX21343" fmla="*/ 2327527 w 12192000"/>
              <a:gd name="connsiteY21343" fmla="*/ 251646 h 1436337"/>
              <a:gd name="connsiteX21344" fmla="*/ 2337280 w 12192000"/>
              <a:gd name="connsiteY21344" fmla="*/ 247240 h 1436337"/>
              <a:gd name="connsiteX21345" fmla="*/ 9658927 w 12192000"/>
              <a:gd name="connsiteY21345" fmla="*/ 247019 h 1436337"/>
              <a:gd name="connsiteX21346" fmla="*/ 9665025 w 12192000"/>
              <a:gd name="connsiteY21346" fmla="*/ 252527 h 1436337"/>
              <a:gd name="connsiteX21347" fmla="*/ 9656795 w 12192000"/>
              <a:gd name="connsiteY21347" fmla="*/ 256272 h 1436337"/>
              <a:gd name="connsiteX21348" fmla="*/ 9650698 w 12192000"/>
              <a:gd name="connsiteY21348" fmla="*/ 250764 h 1436337"/>
              <a:gd name="connsiteX21349" fmla="*/ 9658927 w 12192000"/>
              <a:gd name="connsiteY21349" fmla="*/ 247019 h 1436337"/>
              <a:gd name="connsiteX21350" fmla="*/ 5802272 w 12192000"/>
              <a:gd name="connsiteY21350" fmla="*/ 246799 h 1436337"/>
              <a:gd name="connsiteX21351" fmla="*/ 5808978 w 12192000"/>
              <a:gd name="connsiteY21351" fmla="*/ 252527 h 1436337"/>
              <a:gd name="connsiteX21352" fmla="*/ 5800138 w 12192000"/>
              <a:gd name="connsiteY21352" fmla="*/ 256492 h 1436337"/>
              <a:gd name="connsiteX21353" fmla="*/ 5793433 w 12192000"/>
              <a:gd name="connsiteY21353" fmla="*/ 250764 h 1436337"/>
              <a:gd name="connsiteX21354" fmla="*/ 5802272 w 12192000"/>
              <a:gd name="connsiteY21354" fmla="*/ 246799 h 1436337"/>
              <a:gd name="connsiteX21355" fmla="*/ 9044752 w 12192000"/>
              <a:gd name="connsiteY21355" fmla="*/ 246579 h 1436337"/>
              <a:gd name="connsiteX21356" fmla="*/ 9052068 w 12192000"/>
              <a:gd name="connsiteY21356" fmla="*/ 253187 h 1436337"/>
              <a:gd name="connsiteX21357" fmla="*/ 9042009 w 12192000"/>
              <a:gd name="connsiteY21357" fmla="*/ 257814 h 1436337"/>
              <a:gd name="connsiteX21358" fmla="*/ 9034695 w 12192000"/>
              <a:gd name="connsiteY21358" fmla="*/ 251205 h 1436337"/>
              <a:gd name="connsiteX21359" fmla="*/ 9044752 w 12192000"/>
              <a:gd name="connsiteY21359" fmla="*/ 246579 h 1436337"/>
              <a:gd name="connsiteX21360" fmla="*/ 7949600 w 12192000"/>
              <a:gd name="connsiteY21360" fmla="*/ 246579 h 1436337"/>
              <a:gd name="connsiteX21361" fmla="*/ 7956610 w 12192000"/>
              <a:gd name="connsiteY21361" fmla="*/ 252747 h 1436337"/>
              <a:gd name="connsiteX21362" fmla="*/ 7947466 w 12192000"/>
              <a:gd name="connsiteY21362" fmla="*/ 256932 h 1436337"/>
              <a:gd name="connsiteX21363" fmla="*/ 7940456 w 12192000"/>
              <a:gd name="connsiteY21363" fmla="*/ 250764 h 1436337"/>
              <a:gd name="connsiteX21364" fmla="*/ 7949600 w 12192000"/>
              <a:gd name="connsiteY21364" fmla="*/ 246579 h 1436337"/>
              <a:gd name="connsiteX21365" fmla="*/ 5709760 w 12192000"/>
              <a:gd name="connsiteY21365" fmla="*/ 246579 h 1436337"/>
              <a:gd name="connsiteX21366" fmla="*/ 5716467 w 12192000"/>
              <a:gd name="connsiteY21366" fmla="*/ 252527 h 1436337"/>
              <a:gd name="connsiteX21367" fmla="*/ 5707629 w 12192000"/>
              <a:gd name="connsiteY21367" fmla="*/ 256492 h 1436337"/>
              <a:gd name="connsiteX21368" fmla="*/ 5700920 w 12192000"/>
              <a:gd name="connsiteY21368" fmla="*/ 250544 h 1436337"/>
              <a:gd name="connsiteX21369" fmla="*/ 5709760 w 12192000"/>
              <a:gd name="connsiteY21369" fmla="*/ 246579 h 1436337"/>
              <a:gd name="connsiteX21370" fmla="*/ 4313472 w 12192000"/>
              <a:gd name="connsiteY21370" fmla="*/ 246579 h 1436337"/>
              <a:gd name="connsiteX21371" fmla="*/ 4320488 w 12192000"/>
              <a:gd name="connsiteY21371" fmla="*/ 252747 h 1436337"/>
              <a:gd name="connsiteX21372" fmla="*/ 4311345 w 12192000"/>
              <a:gd name="connsiteY21372" fmla="*/ 256932 h 1436337"/>
              <a:gd name="connsiteX21373" fmla="*/ 4304341 w 12192000"/>
              <a:gd name="connsiteY21373" fmla="*/ 250764 h 1436337"/>
              <a:gd name="connsiteX21374" fmla="*/ 4313472 w 12192000"/>
              <a:gd name="connsiteY21374" fmla="*/ 246579 h 1436337"/>
              <a:gd name="connsiteX21375" fmla="*/ 1686829 w 12192000"/>
              <a:gd name="connsiteY21375" fmla="*/ 246579 h 1436337"/>
              <a:gd name="connsiteX21376" fmla="*/ 1694144 w 12192000"/>
              <a:gd name="connsiteY21376" fmla="*/ 253187 h 1436337"/>
              <a:gd name="connsiteX21377" fmla="*/ 1684086 w 12192000"/>
              <a:gd name="connsiteY21377" fmla="*/ 257814 h 1436337"/>
              <a:gd name="connsiteX21378" fmla="*/ 1676771 w 12192000"/>
              <a:gd name="connsiteY21378" fmla="*/ 251205 h 1436337"/>
              <a:gd name="connsiteX21379" fmla="*/ 1686829 w 12192000"/>
              <a:gd name="connsiteY21379" fmla="*/ 246579 h 1436337"/>
              <a:gd name="connsiteX21380" fmla="*/ 1477675 w 12192000"/>
              <a:gd name="connsiteY21380" fmla="*/ 245918 h 1436337"/>
              <a:gd name="connsiteX21381" fmla="*/ 1484075 w 12192000"/>
              <a:gd name="connsiteY21381" fmla="*/ 251425 h 1436337"/>
              <a:gd name="connsiteX21382" fmla="*/ 1475542 w 12192000"/>
              <a:gd name="connsiteY21382" fmla="*/ 255391 h 1436337"/>
              <a:gd name="connsiteX21383" fmla="*/ 1469141 w 12192000"/>
              <a:gd name="connsiteY21383" fmla="*/ 249883 h 1436337"/>
              <a:gd name="connsiteX21384" fmla="*/ 1477675 w 12192000"/>
              <a:gd name="connsiteY21384" fmla="*/ 245918 h 1436337"/>
              <a:gd name="connsiteX21385" fmla="*/ 4276314 w 12192000"/>
              <a:gd name="connsiteY21385" fmla="*/ 245697 h 1436337"/>
              <a:gd name="connsiteX21386" fmla="*/ 4283020 w 12192000"/>
              <a:gd name="connsiteY21386" fmla="*/ 251645 h 1436337"/>
              <a:gd name="connsiteX21387" fmla="*/ 4273870 w 12192000"/>
              <a:gd name="connsiteY21387" fmla="*/ 255831 h 1436337"/>
              <a:gd name="connsiteX21388" fmla="*/ 4267159 w 12192000"/>
              <a:gd name="connsiteY21388" fmla="*/ 249883 h 1436337"/>
              <a:gd name="connsiteX21389" fmla="*/ 4276314 w 12192000"/>
              <a:gd name="connsiteY21389" fmla="*/ 245697 h 1436337"/>
              <a:gd name="connsiteX21390" fmla="*/ 2418966 w 12192000"/>
              <a:gd name="connsiteY21390" fmla="*/ 245697 h 1436337"/>
              <a:gd name="connsiteX21391" fmla="*/ 2426283 w 12192000"/>
              <a:gd name="connsiteY21391" fmla="*/ 252086 h 1436337"/>
              <a:gd name="connsiteX21392" fmla="*/ 2416527 w 12192000"/>
              <a:gd name="connsiteY21392" fmla="*/ 256492 h 1436337"/>
              <a:gd name="connsiteX21393" fmla="*/ 2409215 w 12192000"/>
              <a:gd name="connsiteY21393" fmla="*/ 250104 h 1436337"/>
              <a:gd name="connsiteX21394" fmla="*/ 2418966 w 12192000"/>
              <a:gd name="connsiteY21394" fmla="*/ 245697 h 1436337"/>
              <a:gd name="connsiteX21395" fmla="*/ 5012626 w 12192000"/>
              <a:gd name="connsiteY21395" fmla="*/ 245477 h 1436337"/>
              <a:gd name="connsiteX21396" fmla="*/ 5019031 w 12192000"/>
              <a:gd name="connsiteY21396" fmla="*/ 251205 h 1436337"/>
              <a:gd name="connsiteX21397" fmla="*/ 5010497 w 12192000"/>
              <a:gd name="connsiteY21397" fmla="*/ 255170 h 1436337"/>
              <a:gd name="connsiteX21398" fmla="*/ 5004095 w 12192000"/>
              <a:gd name="connsiteY21398" fmla="*/ 249443 h 1436337"/>
              <a:gd name="connsiteX21399" fmla="*/ 5012626 w 12192000"/>
              <a:gd name="connsiteY21399" fmla="*/ 245477 h 1436337"/>
              <a:gd name="connsiteX21400" fmla="*/ 9546151 w 12192000"/>
              <a:gd name="connsiteY21400" fmla="*/ 245257 h 1436337"/>
              <a:gd name="connsiteX21401" fmla="*/ 9552552 w 12192000"/>
              <a:gd name="connsiteY21401" fmla="*/ 250764 h 1436337"/>
              <a:gd name="connsiteX21402" fmla="*/ 9544017 w 12192000"/>
              <a:gd name="connsiteY21402" fmla="*/ 254730 h 1436337"/>
              <a:gd name="connsiteX21403" fmla="*/ 9537618 w 12192000"/>
              <a:gd name="connsiteY21403" fmla="*/ 249222 h 1436337"/>
              <a:gd name="connsiteX21404" fmla="*/ 9546151 w 12192000"/>
              <a:gd name="connsiteY21404" fmla="*/ 245257 h 1436337"/>
              <a:gd name="connsiteX21405" fmla="*/ 8786585 w 12192000"/>
              <a:gd name="connsiteY21405" fmla="*/ 244817 h 1436337"/>
              <a:gd name="connsiteX21406" fmla="*/ 8793901 w 12192000"/>
              <a:gd name="connsiteY21406" fmla="*/ 251425 h 1436337"/>
              <a:gd name="connsiteX21407" fmla="*/ 8783842 w 12192000"/>
              <a:gd name="connsiteY21407" fmla="*/ 256051 h 1436337"/>
              <a:gd name="connsiteX21408" fmla="*/ 8776527 w 12192000"/>
              <a:gd name="connsiteY21408" fmla="*/ 249443 h 1436337"/>
              <a:gd name="connsiteX21409" fmla="*/ 8786585 w 12192000"/>
              <a:gd name="connsiteY21409" fmla="*/ 244817 h 1436337"/>
              <a:gd name="connsiteX21410" fmla="*/ 4772332 w 12192000"/>
              <a:gd name="connsiteY21410" fmla="*/ 244816 h 1436337"/>
              <a:gd name="connsiteX21411" fmla="*/ 4779039 w 12192000"/>
              <a:gd name="connsiteY21411" fmla="*/ 250764 h 1436337"/>
              <a:gd name="connsiteX21412" fmla="*/ 4770200 w 12192000"/>
              <a:gd name="connsiteY21412" fmla="*/ 254950 h 1436337"/>
              <a:gd name="connsiteX21413" fmla="*/ 4763488 w 12192000"/>
              <a:gd name="connsiteY21413" fmla="*/ 249002 h 1436337"/>
              <a:gd name="connsiteX21414" fmla="*/ 4772332 w 12192000"/>
              <a:gd name="connsiteY21414" fmla="*/ 244816 h 1436337"/>
              <a:gd name="connsiteX21415" fmla="*/ 8637907 w 12192000"/>
              <a:gd name="connsiteY21415" fmla="*/ 244663 h 1436337"/>
              <a:gd name="connsiteX21416" fmla="*/ 8644372 w 12192000"/>
              <a:gd name="connsiteY21416" fmla="*/ 250319 h 1436337"/>
              <a:gd name="connsiteX21417" fmla="*/ 8635788 w 12192000"/>
              <a:gd name="connsiteY21417" fmla="*/ 254234 h 1436337"/>
              <a:gd name="connsiteX21418" fmla="*/ 8629324 w 12192000"/>
              <a:gd name="connsiteY21418" fmla="*/ 248578 h 1436337"/>
              <a:gd name="connsiteX21419" fmla="*/ 8637907 w 12192000"/>
              <a:gd name="connsiteY21419" fmla="*/ 244663 h 1436337"/>
              <a:gd name="connsiteX21420" fmla="*/ 1375125 w 12192000"/>
              <a:gd name="connsiteY21420" fmla="*/ 244376 h 1436337"/>
              <a:gd name="connsiteX21421" fmla="*/ 1382135 w 12192000"/>
              <a:gd name="connsiteY21421" fmla="*/ 250544 h 1436337"/>
              <a:gd name="connsiteX21422" fmla="*/ 1372687 w 12192000"/>
              <a:gd name="connsiteY21422" fmla="*/ 254729 h 1436337"/>
              <a:gd name="connsiteX21423" fmla="*/ 1365678 w 12192000"/>
              <a:gd name="connsiteY21423" fmla="*/ 248561 h 1436337"/>
              <a:gd name="connsiteX21424" fmla="*/ 1375125 w 12192000"/>
              <a:gd name="connsiteY21424" fmla="*/ 244376 h 1436337"/>
              <a:gd name="connsiteX21425" fmla="*/ 10649838 w 12192000"/>
              <a:gd name="connsiteY21425" fmla="*/ 244156 h 1436337"/>
              <a:gd name="connsiteX21426" fmla="*/ 10656240 w 12192000"/>
              <a:gd name="connsiteY21426" fmla="*/ 249663 h 1436337"/>
              <a:gd name="connsiteX21427" fmla="*/ 10647705 w 12192000"/>
              <a:gd name="connsiteY21427" fmla="*/ 253628 h 1436337"/>
              <a:gd name="connsiteX21428" fmla="*/ 10641304 w 12192000"/>
              <a:gd name="connsiteY21428" fmla="*/ 248121 h 1436337"/>
              <a:gd name="connsiteX21429" fmla="*/ 10649838 w 12192000"/>
              <a:gd name="connsiteY21429" fmla="*/ 244156 h 1436337"/>
              <a:gd name="connsiteX21430" fmla="*/ 4910181 w 12192000"/>
              <a:gd name="connsiteY21430" fmla="*/ 244156 h 1436337"/>
              <a:gd name="connsiteX21431" fmla="*/ 4916582 w 12192000"/>
              <a:gd name="connsiteY21431" fmla="*/ 249883 h 1436337"/>
              <a:gd name="connsiteX21432" fmla="*/ 4907743 w 12192000"/>
              <a:gd name="connsiteY21432" fmla="*/ 253848 h 1436337"/>
              <a:gd name="connsiteX21433" fmla="*/ 4901339 w 12192000"/>
              <a:gd name="connsiteY21433" fmla="*/ 248121 h 1436337"/>
              <a:gd name="connsiteX21434" fmla="*/ 4910181 w 12192000"/>
              <a:gd name="connsiteY21434" fmla="*/ 244156 h 1436337"/>
              <a:gd name="connsiteX21435" fmla="*/ 6316777 w 12192000"/>
              <a:gd name="connsiteY21435" fmla="*/ 243935 h 1436337"/>
              <a:gd name="connsiteX21436" fmla="*/ 6323483 w 12192000"/>
              <a:gd name="connsiteY21436" fmla="*/ 249883 h 1436337"/>
              <a:gd name="connsiteX21437" fmla="*/ 6314644 w 12192000"/>
              <a:gd name="connsiteY21437" fmla="*/ 253848 h 1436337"/>
              <a:gd name="connsiteX21438" fmla="*/ 6307938 w 12192000"/>
              <a:gd name="connsiteY21438" fmla="*/ 247900 h 1436337"/>
              <a:gd name="connsiteX21439" fmla="*/ 6316777 w 12192000"/>
              <a:gd name="connsiteY21439" fmla="*/ 243935 h 1436337"/>
              <a:gd name="connsiteX21440" fmla="*/ 10575772 w 12192000"/>
              <a:gd name="connsiteY21440" fmla="*/ 243715 h 1436337"/>
              <a:gd name="connsiteX21441" fmla="*/ 10582173 w 12192000"/>
              <a:gd name="connsiteY21441" fmla="*/ 249222 h 1436337"/>
              <a:gd name="connsiteX21442" fmla="*/ 10573639 w 12192000"/>
              <a:gd name="connsiteY21442" fmla="*/ 253187 h 1436337"/>
              <a:gd name="connsiteX21443" fmla="*/ 10567237 w 12192000"/>
              <a:gd name="connsiteY21443" fmla="*/ 247680 h 1436337"/>
              <a:gd name="connsiteX21444" fmla="*/ 10575772 w 12192000"/>
              <a:gd name="connsiteY21444" fmla="*/ 243715 h 1436337"/>
              <a:gd name="connsiteX21445" fmla="*/ 5894627 w 12192000"/>
              <a:gd name="connsiteY21445" fmla="*/ 243715 h 1436337"/>
              <a:gd name="connsiteX21446" fmla="*/ 5901028 w 12192000"/>
              <a:gd name="connsiteY21446" fmla="*/ 249442 h 1436337"/>
              <a:gd name="connsiteX21447" fmla="*/ 5892493 w 12192000"/>
              <a:gd name="connsiteY21447" fmla="*/ 253407 h 1436337"/>
              <a:gd name="connsiteX21448" fmla="*/ 5886093 w 12192000"/>
              <a:gd name="connsiteY21448" fmla="*/ 247680 h 1436337"/>
              <a:gd name="connsiteX21449" fmla="*/ 5894627 w 12192000"/>
              <a:gd name="connsiteY21449" fmla="*/ 243715 h 1436337"/>
              <a:gd name="connsiteX21450" fmla="*/ 2256814 w 12192000"/>
              <a:gd name="connsiteY21450" fmla="*/ 243494 h 1436337"/>
              <a:gd name="connsiteX21451" fmla="*/ 2264129 w 12192000"/>
              <a:gd name="connsiteY21451" fmla="*/ 249883 h 1436337"/>
              <a:gd name="connsiteX21452" fmla="*/ 2254376 w 12192000"/>
              <a:gd name="connsiteY21452" fmla="*/ 254289 h 1436337"/>
              <a:gd name="connsiteX21453" fmla="*/ 2247061 w 12192000"/>
              <a:gd name="connsiteY21453" fmla="*/ 247900 h 1436337"/>
              <a:gd name="connsiteX21454" fmla="*/ 2256814 w 12192000"/>
              <a:gd name="connsiteY21454" fmla="*/ 243494 h 1436337"/>
              <a:gd name="connsiteX21455" fmla="*/ 11297848 w 12192000"/>
              <a:gd name="connsiteY21455" fmla="*/ 243274 h 1436337"/>
              <a:gd name="connsiteX21456" fmla="*/ 11304247 w 12192000"/>
              <a:gd name="connsiteY21456" fmla="*/ 249002 h 1436337"/>
              <a:gd name="connsiteX21457" fmla="*/ 11295713 w 12192000"/>
              <a:gd name="connsiteY21457" fmla="*/ 252967 h 1436337"/>
              <a:gd name="connsiteX21458" fmla="*/ 11289313 w 12192000"/>
              <a:gd name="connsiteY21458" fmla="*/ 247240 h 1436337"/>
              <a:gd name="connsiteX21459" fmla="*/ 11297848 w 12192000"/>
              <a:gd name="connsiteY21459" fmla="*/ 243274 h 1436337"/>
              <a:gd name="connsiteX21460" fmla="*/ 8959408 w 12192000"/>
              <a:gd name="connsiteY21460" fmla="*/ 243274 h 1436337"/>
              <a:gd name="connsiteX21461" fmla="*/ 8966723 w 12192000"/>
              <a:gd name="connsiteY21461" fmla="*/ 249883 h 1436337"/>
              <a:gd name="connsiteX21462" fmla="*/ 8956665 w 12192000"/>
              <a:gd name="connsiteY21462" fmla="*/ 254509 h 1436337"/>
              <a:gd name="connsiteX21463" fmla="*/ 8949350 w 12192000"/>
              <a:gd name="connsiteY21463" fmla="*/ 247900 h 1436337"/>
              <a:gd name="connsiteX21464" fmla="*/ 8959408 w 12192000"/>
              <a:gd name="connsiteY21464" fmla="*/ 243274 h 1436337"/>
              <a:gd name="connsiteX21465" fmla="*/ 10385576 w 12192000"/>
              <a:gd name="connsiteY21465" fmla="*/ 243274 h 1436337"/>
              <a:gd name="connsiteX21466" fmla="*/ 10391975 w 12192000"/>
              <a:gd name="connsiteY21466" fmla="*/ 248781 h 1436337"/>
              <a:gd name="connsiteX21467" fmla="*/ 10383746 w 12192000"/>
              <a:gd name="connsiteY21467" fmla="*/ 252527 h 1436337"/>
              <a:gd name="connsiteX21468" fmla="*/ 10377346 w 12192000"/>
              <a:gd name="connsiteY21468" fmla="*/ 247019 h 1436337"/>
              <a:gd name="connsiteX21469" fmla="*/ 10385576 w 12192000"/>
              <a:gd name="connsiteY21469" fmla="*/ 243274 h 1436337"/>
              <a:gd name="connsiteX21470" fmla="*/ 8873150 w 12192000"/>
              <a:gd name="connsiteY21470" fmla="*/ 243054 h 1436337"/>
              <a:gd name="connsiteX21471" fmla="*/ 8880465 w 12192000"/>
              <a:gd name="connsiteY21471" fmla="*/ 249663 h 1436337"/>
              <a:gd name="connsiteX21472" fmla="*/ 8880096 w 12192000"/>
              <a:gd name="connsiteY21472" fmla="*/ 250042 h 1436337"/>
              <a:gd name="connsiteX21473" fmla="*/ 8882590 w 12192000"/>
              <a:gd name="connsiteY21473" fmla="*/ 251026 h 1436337"/>
              <a:gd name="connsiteX21474" fmla="*/ 8884240 w 12192000"/>
              <a:gd name="connsiteY21474" fmla="*/ 255003 h 1436337"/>
              <a:gd name="connsiteX21475" fmla="*/ 8874657 w 12192000"/>
              <a:gd name="connsiteY21475" fmla="*/ 259248 h 1436337"/>
              <a:gd name="connsiteX21476" fmla="*/ 8869037 w 12192000"/>
              <a:gd name="connsiteY21476" fmla="*/ 257030 h 1436337"/>
              <a:gd name="connsiteX21477" fmla="*/ 8867405 w 12192000"/>
              <a:gd name="connsiteY21477" fmla="*/ 253098 h 1436337"/>
              <a:gd name="connsiteX21478" fmla="*/ 8864577 w 12192000"/>
              <a:gd name="connsiteY21478" fmla="*/ 251976 h 1436337"/>
              <a:gd name="connsiteX21479" fmla="*/ 8863091 w 12192000"/>
              <a:gd name="connsiteY21479" fmla="*/ 247680 h 1436337"/>
              <a:gd name="connsiteX21480" fmla="*/ 8873150 w 12192000"/>
              <a:gd name="connsiteY21480" fmla="*/ 243054 h 1436337"/>
              <a:gd name="connsiteX21481" fmla="*/ 4548815 w 12192000"/>
              <a:gd name="connsiteY21481" fmla="*/ 243054 h 1436337"/>
              <a:gd name="connsiteX21482" fmla="*/ 4555829 w 12192000"/>
              <a:gd name="connsiteY21482" fmla="*/ 249222 h 1436337"/>
              <a:gd name="connsiteX21483" fmla="*/ 4546689 w 12192000"/>
              <a:gd name="connsiteY21483" fmla="*/ 253407 h 1436337"/>
              <a:gd name="connsiteX21484" fmla="*/ 4539675 w 12192000"/>
              <a:gd name="connsiteY21484" fmla="*/ 247240 h 1436337"/>
              <a:gd name="connsiteX21485" fmla="*/ 4548815 w 12192000"/>
              <a:gd name="connsiteY21485" fmla="*/ 243054 h 1436337"/>
              <a:gd name="connsiteX21486" fmla="*/ 1284256 w 12192000"/>
              <a:gd name="connsiteY21486" fmla="*/ 243054 h 1436337"/>
              <a:gd name="connsiteX21487" fmla="*/ 1291571 w 12192000"/>
              <a:gd name="connsiteY21487" fmla="*/ 249443 h 1436337"/>
              <a:gd name="connsiteX21488" fmla="*/ 1288333 w 12192000"/>
              <a:gd name="connsiteY21488" fmla="*/ 252967 h 1436337"/>
              <a:gd name="connsiteX21489" fmla="*/ 1282283 w 12192000"/>
              <a:gd name="connsiteY21489" fmla="*/ 253826 h 1436337"/>
              <a:gd name="connsiteX21490" fmla="*/ 1281148 w 12192000"/>
              <a:gd name="connsiteY21490" fmla="*/ 255032 h 1436337"/>
              <a:gd name="connsiteX21491" fmla="*/ 1274785 w 12192000"/>
              <a:gd name="connsiteY21491" fmla="*/ 255831 h 1436337"/>
              <a:gd name="connsiteX21492" fmla="*/ 1267471 w 12192000"/>
              <a:gd name="connsiteY21492" fmla="*/ 249442 h 1436337"/>
              <a:gd name="connsiteX21493" fmla="*/ 1270861 w 12192000"/>
              <a:gd name="connsiteY21493" fmla="*/ 245835 h 1436337"/>
              <a:gd name="connsiteX21494" fmla="*/ 1277071 w 12192000"/>
              <a:gd name="connsiteY21494" fmla="*/ 245056 h 1436337"/>
              <a:gd name="connsiteX21495" fmla="*/ 1278047 w 12192000"/>
              <a:gd name="connsiteY21495" fmla="*/ 244018 h 1436337"/>
              <a:gd name="connsiteX21496" fmla="*/ 1284256 w 12192000"/>
              <a:gd name="connsiteY21496" fmla="*/ 243054 h 1436337"/>
              <a:gd name="connsiteX21497" fmla="*/ 6116523 w 12192000"/>
              <a:gd name="connsiteY21497" fmla="*/ 242613 h 1436337"/>
              <a:gd name="connsiteX21498" fmla="*/ 6122924 w 12192000"/>
              <a:gd name="connsiteY21498" fmla="*/ 248341 h 1436337"/>
              <a:gd name="connsiteX21499" fmla="*/ 6114389 w 12192000"/>
              <a:gd name="connsiteY21499" fmla="*/ 252306 h 1436337"/>
              <a:gd name="connsiteX21500" fmla="*/ 6107989 w 12192000"/>
              <a:gd name="connsiteY21500" fmla="*/ 246579 h 1436337"/>
              <a:gd name="connsiteX21501" fmla="*/ 6116523 w 12192000"/>
              <a:gd name="connsiteY21501" fmla="*/ 242613 h 1436337"/>
              <a:gd name="connsiteX21502" fmla="*/ 2501260 w 12192000"/>
              <a:gd name="connsiteY21502" fmla="*/ 242393 h 1436337"/>
              <a:gd name="connsiteX21503" fmla="*/ 2508576 w 12192000"/>
              <a:gd name="connsiteY21503" fmla="*/ 248782 h 1436337"/>
              <a:gd name="connsiteX21504" fmla="*/ 2498821 w 12192000"/>
              <a:gd name="connsiteY21504" fmla="*/ 253187 h 1436337"/>
              <a:gd name="connsiteX21505" fmla="*/ 2491508 w 12192000"/>
              <a:gd name="connsiteY21505" fmla="*/ 246799 h 1436337"/>
              <a:gd name="connsiteX21506" fmla="*/ 2501260 w 12192000"/>
              <a:gd name="connsiteY21506" fmla="*/ 242393 h 1436337"/>
              <a:gd name="connsiteX21507" fmla="*/ 1902855 w 12192000"/>
              <a:gd name="connsiteY21507" fmla="*/ 242393 h 1436337"/>
              <a:gd name="connsiteX21508" fmla="*/ 1909255 w 12192000"/>
              <a:gd name="connsiteY21508" fmla="*/ 247900 h 1436337"/>
              <a:gd name="connsiteX21509" fmla="*/ 1906398 w 12192000"/>
              <a:gd name="connsiteY21509" fmla="*/ 251012 h 1436337"/>
              <a:gd name="connsiteX21510" fmla="*/ 1905572 w 12192000"/>
              <a:gd name="connsiteY21510" fmla="*/ 251110 h 1436337"/>
              <a:gd name="connsiteX21511" fmla="*/ 1905921 w 12192000"/>
              <a:gd name="connsiteY21511" fmla="*/ 251425 h 1436337"/>
              <a:gd name="connsiteX21512" fmla="*/ 1897692 w 12192000"/>
              <a:gd name="connsiteY21512" fmla="*/ 255170 h 1436337"/>
              <a:gd name="connsiteX21513" fmla="*/ 1891596 w 12192000"/>
              <a:gd name="connsiteY21513" fmla="*/ 249663 h 1436337"/>
              <a:gd name="connsiteX21514" fmla="*/ 1896257 w 12192000"/>
              <a:gd name="connsiteY21514" fmla="*/ 247542 h 1436337"/>
              <a:gd name="connsiteX21515" fmla="*/ 1894626 w 12192000"/>
              <a:gd name="connsiteY21515" fmla="*/ 246138 h 1436337"/>
              <a:gd name="connsiteX21516" fmla="*/ 1902855 w 12192000"/>
              <a:gd name="connsiteY21516" fmla="*/ 242393 h 1436337"/>
              <a:gd name="connsiteX21517" fmla="*/ 8747266 w 12192000"/>
              <a:gd name="connsiteY21517" fmla="*/ 242173 h 1436337"/>
              <a:gd name="connsiteX21518" fmla="*/ 8754277 w 12192000"/>
              <a:gd name="connsiteY21518" fmla="*/ 248341 h 1436337"/>
              <a:gd name="connsiteX21519" fmla="*/ 8745133 w 12192000"/>
              <a:gd name="connsiteY21519" fmla="*/ 252527 h 1436337"/>
              <a:gd name="connsiteX21520" fmla="*/ 8738122 w 12192000"/>
              <a:gd name="connsiteY21520" fmla="*/ 246358 h 1436337"/>
              <a:gd name="connsiteX21521" fmla="*/ 8747266 w 12192000"/>
              <a:gd name="connsiteY21521" fmla="*/ 242173 h 1436337"/>
              <a:gd name="connsiteX21522" fmla="*/ 8618335 w 12192000"/>
              <a:gd name="connsiteY21522" fmla="*/ 242173 h 1436337"/>
              <a:gd name="connsiteX21523" fmla="*/ 8624736 w 12192000"/>
              <a:gd name="connsiteY21523" fmla="*/ 247680 h 1436337"/>
              <a:gd name="connsiteX21524" fmla="*/ 8616201 w 12192000"/>
              <a:gd name="connsiteY21524" fmla="*/ 251645 h 1436337"/>
              <a:gd name="connsiteX21525" fmla="*/ 8609800 w 12192000"/>
              <a:gd name="connsiteY21525" fmla="*/ 246138 h 1436337"/>
              <a:gd name="connsiteX21526" fmla="*/ 8618335 w 12192000"/>
              <a:gd name="connsiteY21526" fmla="*/ 242173 h 1436337"/>
              <a:gd name="connsiteX21527" fmla="*/ 5041301 w 12192000"/>
              <a:gd name="connsiteY21527" fmla="*/ 241953 h 1436337"/>
              <a:gd name="connsiteX21528" fmla="*/ 5047708 w 12192000"/>
              <a:gd name="connsiteY21528" fmla="*/ 247460 h 1436337"/>
              <a:gd name="connsiteX21529" fmla="*/ 5039175 w 12192000"/>
              <a:gd name="connsiteY21529" fmla="*/ 251425 h 1436337"/>
              <a:gd name="connsiteX21530" fmla="*/ 5032767 w 12192000"/>
              <a:gd name="connsiteY21530" fmla="*/ 245918 h 1436337"/>
              <a:gd name="connsiteX21531" fmla="*/ 5041301 w 12192000"/>
              <a:gd name="connsiteY21531" fmla="*/ 241953 h 1436337"/>
              <a:gd name="connsiteX21532" fmla="*/ 8904543 w 12192000"/>
              <a:gd name="connsiteY21532" fmla="*/ 241732 h 1436337"/>
              <a:gd name="connsiteX21533" fmla="*/ 8911859 w 12192000"/>
              <a:gd name="connsiteY21533" fmla="*/ 248121 h 1436337"/>
              <a:gd name="connsiteX21534" fmla="*/ 8902106 w 12192000"/>
              <a:gd name="connsiteY21534" fmla="*/ 252527 h 1436337"/>
              <a:gd name="connsiteX21535" fmla="*/ 8894790 w 12192000"/>
              <a:gd name="connsiteY21535" fmla="*/ 246138 h 1436337"/>
              <a:gd name="connsiteX21536" fmla="*/ 8904543 w 12192000"/>
              <a:gd name="connsiteY21536" fmla="*/ 241732 h 1436337"/>
              <a:gd name="connsiteX21537" fmla="*/ 6851399 w 12192000"/>
              <a:gd name="connsiteY21537" fmla="*/ 241732 h 1436337"/>
              <a:gd name="connsiteX21538" fmla="*/ 6858105 w 12192000"/>
              <a:gd name="connsiteY21538" fmla="*/ 247680 h 1436337"/>
              <a:gd name="connsiteX21539" fmla="*/ 6849266 w 12192000"/>
              <a:gd name="connsiteY21539" fmla="*/ 251866 h 1436337"/>
              <a:gd name="connsiteX21540" fmla="*/ 6842560 w 12192000"/>
              <a:gd name="connsiteY21540" fmla="*/ 245918 h 1436337"/>
              <a:gd name="connsiteX21541" fmla="*/ 6851399 w 12192000"/>
              <a:gd name="connsiteY21541" fmla="*/ 241732 h 1436337"/>
              <a:gd name="connsiteX21542" fmla="*/ 3876440 w 12192000"/>
              <a:gd name="connsiteY21542" fmla="*/ 241732 h 1436337"/>
              <a:gd name="connsiteX21543" fmla="*/ 3882841 w 12192000"/>
              <a:gd name="connsiteY21543" fmla="*/ 247460 h 1436337"/>
              <a:gd name="connsiteX21544" fmla="*/ 3874308 w 12192000"/>
              <a:gd name="connsiteY21544" fmla="*/ 251425 h 1436337"/>
              <a:gd name="connsiteX21545" fmla="*/ 3867900 w 12192000"/>
              <a:gd name="connsiteY21545" fmla="*/ 245697 h 1436337"/>
              <a:gd name="connsiteX21546" fmla="*/ 3876440 w 12192000"/>
              <a:gd name="connsiteY21546" fmla="*/ 241732 h 1436337"/>
              <a:gd name="connsiteX21547" fmla="*/ 8598828 w 12192000"/>
              <a:gd name="connsiteY21547" fmla="*/ 241292 h 1436337"/>
              <a:gd name="connsiteX21548" fmla="*/ 8605228 w 12192000"/>
              <a:gd name="connsiteY21548" fmla="*/ 246799 h 1436337"/>
              <a:gd name="connsiteX21549" fmla="*/ 8596999 w 12192000"/>
              <a:gd name="connsiteY21549" fmla="*/ 250544 h 1436337"/>
              <a:gd name="connsiteX21550" fmla="*/ 8590597 w 12192000"/>
              <a:gd name="connsiteY21550" fmla="*/ 245037 h 1436337"/>
              <a:gd name="connsiteX21551" fmla="*/ 8598828 w 12192000"/>
              <a:gd name="connsiteY21551" fmla="*/ 241292 h 1436337"/>
              <a:gd name="connsiteX21552" fmla="*/ 3327637 w 12192000"/>
              <a:gd name="connsiteY21552" fmla="*/ 241291 h 1436337"/>
              <a:gd name="connsiteX21553" fmla="*/ 3334649 w 12192000"/>
              <a:gd name="connsiteY21553" fmla="*/ 247460 h 1436337"/>
              <a:gd name="connsiteX21554" fmla="*/ 3325508 w 12192000"/>
              <a:gd name="connsiteY21554" fmla="*/ 251645 h 1436337"/>
              <a:gd name="connsiteX21555" fmla="*/ 3318497 w 12192000"/>
              <a:gd name="connsiteY21555" fmla="*/ 245477 h 1436337"/>
              <a:gd name="connsiteX21556" fmla="*/ 3327637 w 12192000"/>
              <a:gd name="connsiteY21556" fmla="*/ 241291 h 1436337"/>
              <a:gd name="connsiteX21557" fmla="*/ 8579930 w 12192000"/>
              <a:gd name="connsiteY21557" fmla="*/ 240851 h 1436337"/>
              <a:gd name="connsiteX21558" fmla="*/ 8586026 w 12192000"/>
              <a:gd name="connsiteY21558" fmla="*/ 246358 h 1436337"/>
              <a:gd name="connsiteX21559" fmla="*/ 8577797 w 12192000"/>
              <a:gd name="connsiteY21559" fmla="*/ 250104 h 1436337"/>
              <a:gd name="connsiteX21560" fmla="*/ 8571700 w 12192000"/>
              <a:gd name="connsiteY21560" fmla="*/ 244596 h 1436337"/>
              <a:gd name="connsiteX21561" fmla="*/ 8579930 w 12192000"/>
              <a:gd name="connsiteY21561" fmla="*/ 240851 h 1436337"/>
              <a:gd name="connsiteX21562" fmla="*/ 8338832 w 12192000"/>
              <a:gd name="connsiteY21562" fmla="*/ 240631 h 1436337"/>
              <a:gd name="connsiteX21563" fmla="*/ 8346147 w 12192000"/>
              <a:gd name="connsiteY21563" fmla="*/ 247019 h 1436337"/>
              <a:gd name="connsiteX21564" fmla="*/ 8336394 w 12192000"/>
              <a:gd name="connsiteY21564" fmla="*/ 251425 h 1436337"/>
              <a:gd name="connsiteX21565" fmla="*/ 8329079 w 12192000"/>
              <a:gd name="connsiteY21565" fmla="*/ 245037 h 1436337"/>
              <a:gd name="connsiteX21566" fmla="*/ 8338832 w 12192000"/>
              <a:gd name="connsiteY21566" fmla="*/ 240631 h 1436337"/>
              <a:gd name="connsiteX21567" fmla="*/ 4940389 w 12192000"/>
              <a:gd name="connsiteY21567" fmla="*/ 240631 h 1436337"/>
              <a:gd name="connsiteX21568" fmla="*/ 4946790 w 12192000"/>
              <a:gd name="connsiteY21568" fmla="*/ 246358 h 1436337"/>
              <a:gd name="connsiteX21569" fmla="*/ 4938252 w 12192000"/>
              <a:gd name="connsiteY21569" fmla="*/ 250324 h 1436337"/>
              <a:gd name="connsiteX21570" fmla="*/ 4931850 w 12192000"/>
              <a:gd name="connsiteY21570" fmla="*/ 244596 h 1436337"/>
              <a:gd name="connsiteX21571" fmla="*/ 4940389 w 12192000"/>
              <a:gd name="connsiteY21571" fmla="*/ 240631 h 1436337"/>
              <a:gd name="connsiteX21572" fmla="*/ 1935553 w 12192000"/>
              <a:gd name="connsiteY21572" fmla="*/ 240630 h 1436337"/>
              <a:gd name="connsiteX21573" fmla="*/ 1942867 w 12192000"/>
              <a:gd name="connsiteY21573" fmla="*/ 247019 h 1436337"/>
              <a:gd name="connsiteX21574" fmla="*/ 1933114 w 12192000"/>
              <a:gd name="connsiteY21574" fmla="*/ 251425 h 1436337"/>
              <a:gd name="connsiteX21575" fmla="*/ 1925799 w 12192000"/>
              <a:gd name="connsiteY21575" fmla="*/ 245037 h 1436337"/>
              <a:gd name="connsiteX21576" fmla="*/ 1935553 w 12192000"/>
              <a:gd name="connsiteY21576" fmla="*/ 240630 h 1436337"/>
              <a:gd name="connsiteX21577" fmla="*/ 10272494 w 12192000"/>
              <a:gd name="connsiteY21577" fmla="*/ 240410 h 1436337"/>
              <a:gd name="connsiteX21578" fmla="*/ 10278590 w 12192000"/>
              <a:gd name="connsiteY21578" fmla="*/ 245918 h 1436337"/>
              <a:gd name="connsiteX21579" fmla="*/ 10270360 w 12192000"/>
              <a:gd name="connsiteY21579" fmla="*/ 249663 h 1436337"/>
              <a:gd name="connsiteX21580" fmla="*/ 10264265 w 12192000"/>
              <a:gd name="connsiteY21580" fmla="*/ 244155 h 1436337"/>
              <a:gd name="connsiteX21581" fmla="*/ 10272494 w 12192000"/>
              <a:gd name="connsiteY21581" fmla="*/ 240410 h 1436337"/>
              <a:gd name="connsiteX21582" fmla="*/ 5231440 w 12192000"/>
              <a:gd name="connsiteY21582" fmla="*/ 240410 h 1436337"/>
              <a:gd name="connsiteX21583" fmla="*/ 5238147 w 12192000"/>
              <a:gd name="connsiteY21583" fmla="*/ 246358 h 1436337"/>
              <a:gd name="connsiteX21584" fmla="*/ 5229305 w 12192000"/>
              <a:gd name="connsiteY21584" fmla="*/ 250544 h 1436337"/>
              <a:gd name="connsiteX21585" fmla="*/ 5222599 w 12192000"/>
              <a:gd name="connsiteY21585" fmla="*/ 244596 h 1436337"/>
              <a:gd name="connsiteX21586" fmla="*/ 5231440 w 12192000"/>
              <a:gd name="connsiteY21586" fmla="*/ 240410 h 1436337"/>
              <a:gd name="connsiteX21587" fmla="*/ 4662859 w 12192000"/>
              <a:gd name="connsiteY21587" fmla="*/ 240410 h 1436337"/>
              <a:gd name="connsiteX21588" fmla="*/ 4669567 w 12192000"/>
              <a:gd name="connsiteY21588" fmla="*/ 246358 h 1436337"/>
              <a:gd name="connsiteX21589" fmla="*/ 4660423 w 12192000"/>
              <a:gd name="connsiteY21589" fmla="*/ 250544 h 1436337"/>
              <a:gd name="connsiteX21590" fmla="*/ 4653718 w 12192000"/>
              <a:gd name="connsiteY21590" fmla="*/ 244596 h 1436337"/>
              <a:gd name="connsiteX21591" fmla="*/ 4662859 w 12192000"/>
              <a:gd name="connsiteY21591" fmla="*/ 240410 h 1436337"/>
              <a:gd name="connsiteX21592" fmla="*/ 11094849 w 12192000"/>
              <a:gd name="connsiteY21592" fmla="*/ 240190 h 1436337"/>
              <a:gd name="connsiteX21593" fmla="*/ 11101249 w 12192000"/>
              <a:gd name="connsiteY21593" fmla="*/ 245697 h 1436337"/>
              <a:gd name="connsiteX21594" fmla="*/ 11092715 w 12192000"/>
              <a:gd name="connsiteY21594" fmla="*/ 249663 h 1436337"/>
              <a:gd name="connsiteX21595" fmla="*/ 11086314 w 12192000"/>
              <a:gd name="connsiteY21595" fmla="*/ 244155 h 1436337"/>
              <a:gd name="connsiteX21596" fmla="*/ 11094849 w 12192000"/>
              <a:gd name="connsiteY21596" fmla="*/ 240190 h 1436337"/>
              <a:gd name="connsiteX21597" fmla="*/ 4138008 w 12192000"/>
              <a:gd name="connsiteY21597" fmla="*/ 240190 h 1436337"/>
              <a:gd name="connsiteX21598" fmla="*/ 4144412 w 12192000"/>
              <a:gd name="connsiteY21598" fmla="*/ 245917 h 1436337"/>
              <a:gd name="connsiteX21599" fmla="*/ 4135881 w 12192000"/>
              <a:gd name="connsiteY21599" fmla="*/ 249883 h 1436337"/>
              <a:gd name="connsiteX21600" fmla="*/ 4129475 w 12192000"/>
              <a:gd name="connsiteY21600" fmla="*/ 244155 h 1436337"/>
              <a:gd name="connsiteX21601" fmla="*/ 4138008 w 12192000"/>
              <a:gd name="connsiteY21601" fmla="*/ 240190 h 1436337"/>
              <a:gd name="connsiteX21602" fmla="*/ 1354616 w 12192000"/>
              <a:gd name="connsiteY21602" fmla="*/ 240190 h 1436337"/>
              <a:gd name="connsiteX21603" fmla="*/ 1361930 w 12192000"/>
              <a:gd name="connsiteY21603" fmla="*/ 246799 h 1436337"/>
              <a:gd name="connsiteX21604" fmla="*/ 1351873 w 12192000"/>
              <a:gd name="connsiteY21604" fmla="*/ 251425 h 1436337"/>
              <a:gd name="connsiteX21605" fmla="*/ 1344557 w 12192000"/>
              <a:gd name="connsiteY21605" fmla="*/ 244816 h 1436337"/>
              <a:gd name="connsiteX21606" fmla="*/ 1354616 w 12192000"/>
              <a:gd name="connsiteY21606" fmla="*/ 240190 h 1436337"/>
              <a:gd name="connsiteX21607" fmla="*/ 4245301 w 12192000"/>
              <a:gd name="connsiteY21607" fmla="*/ 239970 h 1436337"/>
              <a:gd name="connsiteX21608" fmla="*/ 4251707 w 12192000"/>
              <a:gd name="connsiteY21608" fmla="*/ 245697 h 1436337"/>
              <a:gd name="connsiteX21609" fmla="*/ 4243168 w 12192000"/>
              <a:gd name="connsiteY21609" fmla="*/ 249663 h 1436337"/>
              <a:gd name="connsiteX21610" fmla="*/ 4236764 w 12192000"/>
              <a:gd name="connsiteY21610" fmla="*/ 243935 h 1436337"/>
              <a:gd name="connsiteX21611" fmla="*/ 4245301 w 12192000"/>
              <a:gd name="connsiteY21611" fmla="*/ 239970 h 1436337"/>
              <a:gd name="connsiteX21612" fmla="*/ 3381917 w 12192000"/>
              <a:gd name="connsiteY21612" fmla="*/ 239750 h 1436337"/>
              <a:gd name="connsiteX21613" fmla="*/ 3388929 w 12192000"/>
              <a:gd name="connsiteY21613" fmla="*/ 245697 h 1436337"/>
              <a:gd name="connsiteX21614" fmla="*/ 3379787 w 12192000"/>
              <a:gd name="connsiteY21614" fmla="*/ 249883 h 1436337"/>
              <a:gd name="connsiteX21615" fmla="*/ 3372777 w 12192000"/>
              <a:gd name="connsiteY21615" fmla="*/ 243935 h 1436337"/>
              <a:gd name="connsiteX21616" fmla="*/ 3381917 w 12192000"/>
              <a:gd name="connsiteY21616" fmla="*/ 239750 h 1436337"/>
              <a:gd name="connsiteX21617" fmla="*/ 8561641 w 12192000"/>
              <a:gd name="connsiteY21617" fmla="*/ 239529 h 1436337"/>
              <a:gd name="connsiteX21618" fmla="*/ 8567738 w 12192000"/>
              <a:gd name="connsiteY21618" fmla="*/ 245037 h 1436337"/>
              <a:gd name="connsiteX21619" fmla="*/ 8559508 w 12192000"/>
              <a:gd name="connsiteY21619" fmla="*/ 248781 h 1436337"/>
              <a:gd name="connsiteX21620" fmla="*/ 8553412 w 12192000"/>
              <a:gd name="connsiteY21620" fmla="*/ 243274 h 1436337"/>
              <a:gd name="connsiteX21621" fmla="*/ 8561641 w 12192000"/>
              <a:gd name="connsiteY21621" fmla="*/ 239529 h 1436337"/>
              <a:gd name="connsiteX21622" fmla="*/ 7301592 w 12192000"/>
              <a:gd name="connsiteY21622" fmla="*/ 239529 h 1436337"/>
              <a:gd name="connsiteX21623" fmla="*/ 7307993 w 12192000"/>
              <a:gd name="connsiteY21623" fmla="*/ 245036 h 1436337"/>
              <a:gd name="connsiteX21624" fmla="*/ 7299458 w 12192000"/>
              <a:gd name="connsiteY21624" fmla="*/ 249002 h 1436337"/>
              <a:gd name="connsiteX21625" fmla="*/ 7293057 w 12192000"/>
              <a:gd name="connsiteY21625" fmla="*/ 243494 h 1436337"/>
              <a:gd name="connsiteX21626" fmla="*/ 7301592 w 12192000"/>
              <a:gd name="connsiteY21626" fmla="*/ 239529 h 1436337"/>
              <a:gd name="connsiteX21627" fmla="*/ 8931975 w 12192000"/>
              <a:gd name="connsiteY21627" fmla="*/ 239529 h 1436337"/>
              <a:gd name="connsiteX21628" fmla="*/ 8939291 w 12192000"/>
              <a:gd name="connsiteY21628" fmla="*/ 245917 h 1436337"/>
              <a:gd name="connsiteX21629" fmla="*/ 8929538 w 12192000"/>
              <a:gd name="connsiteY21629" fmla="*/ 250324 h 1436337"/>
              <a:gd name="connsiteX21630" fmla="*/ 8922222 w 12192000"/>
              <a:gd name="connsiteY21630" fmla="*/ 243935 h 1436337"/>
              <a:gd name="connsiteX21631" fmla="*/ 8931975 w 12192000"/>
              <a:gd name="connsiteY21631" fmla="*/ 239529 h 1436337"/>
              <a:gd name="connsiteX21632" fmla="*/ 9272199 w 12192000"/>
              <a:gd name="connsiteY21632" fmla="*/ 239175 h 1436337"/>
              <a:gd name="connsiteX21633" fmla="*/ 9278409 w 12192000"/>
              <a:gd name="connsiteY21633" fmla="*/ 244579 h 1436337"/>
              <a:gd name="connsiteX21634" fmla="*/ 9270174 w 12192000"/>
              <a:gd name="connsiteY21634" fmla="*/ 248311 h 1436337"/>
              <a:gd name="connsiteX21635" fmla="*/ 9263963 w 12192000"/>
              <a:gd name="connsiteY21635" fmla="*/ 242907 h 1436337"/>
              <a:gd name="connsiteX21636" fmla="*/ 9272199 w 12192000"/>
              <a:gd name="connsiteY21636" fmla="*/ 239175 h 1436337"/>
              <a:gd name="connsiteX21637" fmla="*/ 7525621 w 12192000"/>
              <a:gd name="connsiteY21637" fmla="*/ 239089 h 1436337"/>
              <a:gd name="connsiteX21638" fmla="*/ 7532022 w 12192000"/>
              <a:gd name="connsiteY21638" fmla="*/ 244816 h 1436337"/>
              <a:gd name="connsiteX21639" fmla="*/ 7523487 w 12192000"/>
              <a:gd name="connsiteY21639" fmla="*/ 248781 h 1436337"/>
              <a:gd name="connsiteX21640" fmla="*/ 7517087 w 12192000"/>
              <a:gd name="connsiteY21640" fmla="*/ 243054 h 1436337"/>
              <a:gd name="connsiteX21641" fmla="*/ 7525621 w 12192000"/>
              <a:gd name="connsiteY21641" fmla="*/ 239089 h 1436337"/>
              <a:gd name="connsiteX21642" fmla="*/ 4065457 w 12192000"/>
              <a:gd name="connsiteY21642" fmla="*/ 239089 h 1436337"/>
              <a:gd name="connsiteX21643" fmla="*/ 4071857 w 12192000"/>
              <a:gd name="connsiteY21643" fmla="*/ 244816 h 1436337"/>
              <a:gd name="connsiteX21644" fmla="*/ 4063322 w 12192000"/>
              <a:gd name="connsiteY21644" fmla="*/ 248781 h 1436337"/>
              <a:gd name="connsiteX21645" fmla="*/ 4056916 w 12192000"/>
              <a:gd name="connsiteY21645" fmla="*/ 243054 h 1436337"/>
              <a:gd name="connsiteX21646" fmla="*/ 4065457 w 12192000"/>
              <a:gd name="connsiteY21646" fmla="*/ 239089 h 1436337"/>
              <a:gd name="connsiteX21647" fmla="*/ 3272445 w 12192000"/>
              <a:gd name="connsiteY21647" fmla="*/ 239089 h 1436337"/>
              <a:gd name="connsiteX21648" fmla="*/ 3279456 w 12192000"/>
              <a:gd name="connsiteY21648" fmla="*/ 245257 h 1436337"/>
              <a:gd name="connsiteX21649" fmla="*/ 3270004 w 12192000"/>
              <a:gd name="connsiteY21649" fmla="*/ 249663 h 1436337"/>
              <a:gd name="connsiteX21650" fmla="*/ 3262997 w 12192000"/>
              <a:gd name="connsiteY21650" fmla="*/ 243495 h 1436337"/>
              <a:gd name="connsiteX21651" fmla="*/ 3272445 w 12192000"/>
              <a:gd name="connsiteY21651" fmla="*/ 239089 h 1436337"/>
              <a:gd name="connsiteX21652" fmla="*/ 1458657 w 12192000"/>
              <a:gd name="connsiteY21652" fmla="*/ 238648 h 1436337"/>
              <a:gd name="connsiteX21653" fmla="*/ 1465666 w 12192000"/>
              <a:gd name="connsiteY21653" fmla="*/ 244817 h 1436337"/>
              <a:gd name="connsiteX21654" fmla="*/ 1456522 w 12192000"/>
              <a:gd name="connsiteY21654" fmla="*/ 249002 h 1436337"/>
              <a:gd name="connsiteX21655" fmla="*/ 1449513 w 12192000"/>
              <a:gd name="connsiteY21655" fmla="*/ 242834 h 1436337"/>
              <a:gd name="connsiteX21656" fmla="*/ 1458657 w 12192000"/>
              <a:gd name="connsiteY21656" fmla="*/ 238648 h 1436337"/>
              <a:gd name="connsiteX21657" fmla="*/ 4969674 w 12192000"/>
              <a:gd name="connsiteY21657" fmla="*/ 237987 h 1436337"/>
              <a:gd name="connsiteX21658" fmla="*/ 4976077 w 12192000"/>
              <a:gd name="connsiteY21658" fmla="*/ 243494 h 1436337"/>
              <a:gd name="connsiteX21659" fmla="*/ 4967539 w 12192000"/>
              <a:gd name="connsiteY21659" fmla="*/ 247460 h 1436337"/>
              <a:gd name="connsiteX21660" fmla="*/ 4961136 w 12192000"/>
              <a:gd name="connsiteY21660" fmla="*/ 241953 h 1436337"/>
              <a:gd name="connsiteX21661" fmla="*/ 4969674 w 12192000"/>
              <a:gd name="connsiteY21661" fmla="*/ 237987 h 1436337"/>
              <a:gd name="connsiteX21662" fmla="*/ 9444043 w 12192000"/>
              <a:gd name="connsiteY21662" fmla="*/ 237987 h 1436337"/>
              <a:gd name="connsiteX21663" fmla="*/ 9450138 w 12192000"/>
              <a:gd name="connsiteY21663" fmla="*/ 243494 h 1436337"/>
              <a:gd name="connsiteX21664" fmla="*/ 9441909 w 12192000"/>
              <a:gd name="connsiteY21664" fmla="*/ 247239 h 1436337"/>
              <a:gd name="connsiteX21665" fmla="*/ 9435813 w 12192000"/>
              <a:gd name="connsiteY21665" fmla="*/ 241732 h 1436337"/>
              <a:gd name="connsiteX21666" fmla="*/ 9444043 w 12192000"/>
              <a:gd name="connsiteY21666" fmla="*/ 237987 h 1436337"/>
              <a:gd name="connsiteX21667" fmla="*/ 5077646 w 12192000"/>
              <a:gd name="connsiteY21667" fmla="*/ 237987 h 1436337"/>
              <a:gd name="connsiteX21668" fmla="*/ 5083084 w 12192000"/>
              <a:gd name="connsiteY21668" fmla="*/ 242704 h 1436337"/>
              <a:gd name="connsiteX21669" fmla="*/ 5086715 w 12192000"/>
              <a:gd name="connsiteY21669" fmla="*/ 242173 h 1436337"/>
              <a:gd name="connsiteX21670" fmla="*/ 5087166 w 12192000"/>
              <a:gd name="connsiteY21670" fmla="*/ 242357 h 1436337"/>
              <a:gd name="connsiteX21671" fmla="*/ 5095318 w 12192000"/>
              <a:gd name="connsiteY21671" fmla="*/ 238648 h 1436337"/>
              <a:gd name="connsiteX21672" fmla="*/ 5101420 w 12192000"/>
              <a:gd name="connsiteY21672" fmla="*/ 244156 h 1436337"/>
              <a:gd name="connsiteX21673" fmla="*/ 5093184 w 12192000"/>
              <a:gd name="connsiteY21673" fmla="*/ 247900 h 1436337"/>
              <a:gd name="connsiteX21674" fmla="*/ 5093079 w 12192000"/>
              <a:gd name="connsiteY21674" fmla="*/ 247806 h 1436337"/>
              <a:gd name="connsiteX21675" fmla="*/ 5093112 w 12192000"/>
              <a:gd name="connsiteY21675" fmla="*/ 247900 h 1436337"/>
              <a:gd name="connsiteX21676" fmla="*/ 5084580 w 12192000"/>
              <a:gd name="connsiteY21676" fmla="*/ 251865 h 1436337"/>
              <a:gd name="connsiteX21677" fmla="*/ 5079547 w 12192000"/>
              <a:gd name="connsiteY21677" fmla="*/ 249828 h 1436337"/>
              <a:gd name="connsiteX21678" fmla="*/ 5078358 w 12192000"/>
              <a:gd name="connsiteY21678" fmla="*/ 246622 h 1436337"/>
              <a:gd name="connsiteX21679" fmla="*/ 5075815 w 12192000"/>
              <a:gd name="connsiteY21679" fmla="*/ 247019 h 1436337"/>
              <a:gd name="connsiteX21680" fmla="*/ 5074460 w 12192000"/>
              <a:gd name="connsiteY21680" fmla="*/ 245843 h 1436337"/>
              <a:gd name="connsiteX21681" fmla="*/ 5072431 w 12192000"/>
              <a:gd name="connsiteY21681" fmla="*/ 248148 h 1436337"/>
              <a:gd name="connsiteX21682" fmla="*/ 5066942 w 12192000"/>
              <a:gd name="connsiteY21682" fmla="*/ 248782 h 1436337"/>
              <a:gd name="connsiteX21683" fmla="*/ 5060538 w 12192000"/>
              <a:gd name="connsiteY21683" fmla="*/ 243274 h 1436337"/>
              <a:gd name="connsiteX21684" fmla="*/ 5068771 w 12192000"/>
              <a:gd name="connsiteY21684" fmla="*/ 239529 h 1436337"/>
              <a:gd name="connsiteX21685" fmla="*/ 5070756 w 12192000"/>
              <a:gd name="connsiteY21685" fmla="*/ 241240 h 1436337"/>
              <a:gd name="connsiteX21686" fmla="*/ 5051730 w 12192000"/>
              <a:gd name="connsiteY21686" fmla="*/ 237767 h 1436337"/>
              <a:gd name="connsiteX21687" fmla="*/ 5057828 w 12192000"/>
              <a:gd name="connsiteY21687" fmla="*/ 243054 h 1436337"/>
              <a:gd name="connsiteX21688" fmla="*/ 5049588 w 12192000"/>
              <a:gd name="connsiteY21688" fmla="*/ 246799 h 1436337"/>
              <a:gd name="connsiteX21689" fmla="*/ 5043495 w 12192000"/>
              <a:gd name="connsiteY21689" fmla="*/ 241512 h 1436337"/>
              <a:gd name="connsiteX21690" fmla="*/ 5051730 w 12192000"/>
              <a:gd name="connsiteY21690" fmla="*/ 237767 h 1436337"/>
              <a:gd name="connsiteX21691" fmla="*/ 9588824 w 12192000"/>
              <a:gd name="connsiteY21691" fmla="*/ 237547 h 1436337"/>
              <a:gd name="connsiteX21692" fmla="*/ 9594919 w 12192000"/>
              <a:gd name="connsiteY21692" fmla="*/ 243054 h 1436337"/>
              <a:gd name="connsiteX21693" fmla="*/ 9586690 w 12192000"/>
              <a:gd name="connsiteY21693" fmla="*/ 246799 h 1436337"/>
              <a:gd name="connsiteX21694" fmla="*/ 9580594 w 12192000"/>
              <a:gd name="connsiteY21694" fmla="*/ 241291 h 1436337"/>
              <a:gd name="connsiteX21695" fmla="*/ 9588824 w 12192000"/>
              <a:gd name="connsiteY21695" fmla="*/ 237547 h 1436337"/>
              <a:gd name="connsiteX21696" fmla="*/ 5182693 w 12192000"/>
              <a:gd name="connsiteY21696" fmla="*/ 236886 h 1436337"/>
              <a:gd name="connsiteX21697" fmla="*/ 5189394 w 12192000"/>
              <a:gd name="connsiteY21697" fmla="*/ 242834 h 1436337"/>
              <a:gd name="connsiteX21698" fmla="*/ 5180558 w 12192000"/>
              <a:gd name="connsiteY21698" fmla="*/ 246799 h 1436337"/>
              <a:gd name="connsiteX21699" fmla="*/ 5173853 w 12192000"/>
              <a:gd name="connsiteY21699" fmla="*/ 240851 h 1436337"/>
              <a:gd name="connsiteX21700" fmla="*/ 5182693 w 12192000"/>
              <a:gd name="connsiteY21700" fmla="*/ 236886 h 1436337"/>
              <a:gd name="connsiteX21701" fmla="*/ 5025193 w 12192000"/>
              <a:gd name="connsiteY21701" fmla="*/ 236886 h 1436337"/>
              <a:gd name="connsiteX21702" fmla="*/ 5031292 w 12192000"/>
              <a:gd name="connsiteY21702" fmla="*/ 242393 h 1436337"/>
              <a:gd name="connsiteX21703" fmla="*/ 5023061 w 12192000"/>
              <a:gd name="connsiteY21703" fmla="*/ 246138 h 1436337"/>
              <a:gd name="connsiteX21704" fmla="*/ 5016960 w 12192000"/>
              <a:gd name="connsiteY21704" fmla="*/ 240630 h 1436337"/>
              <a:gd name="connsiteX21705" fmla="*/ 5025193 w 12192000"/>
              <a:gd name="connsiteY21705" fmla="*/ 236886 h 1436337"/>
              <a:gd name="connsiteX21706" fmla="*/ 4998046 w 12192000"/>
              <a:gd name="connsiteY21706" fmla="*/ 236665 h 1436337"/>
              <a:gd name="connsiteX21707" fmla="*/ 5004441 w 12192000"/>
              <a:gd name="connsiteY21707" fmla="*/ 242173 h 1436337"/>
              <a:gd name="connsiteX21708" fmla="*/ 4996213 w 12192000"/>
              <a:gd name="connsiteY21708" fmla="*/ 245918 h 1436337"/>
              <a:gd name="connsiteX21709" fmla="*/ 4989807 w 12192000"/>
              <a:gd name="connsiteY21709" fmla="*/ 240410 h 1436337"/>
              <a:gd name="connsiteX21710" fmla="*/ 4998046 w 12192000"/>
              <a:gd name="connsiteY21710" fmla="*/ 236665 h 1436337"/>
              <a:gd name="connsiteX21711" fmla="*/ 7375354 w 12192000"/>
              <a:gd name="connsiteY21711" fmla="*/ 236445 h 1436337"/>
              <a:gd name="connsiteX21712" fmla="*/ 7381755 w 12192000"/>
              <a:gd name="connsiteY21712" fmla="*/ 241953 h 1436337"/>
              <a:gd name="connsiteX21713" fmla="*/ 7373220 w 12192000"/>
              <a:gd name="connsiteY21713" fmla="*/ 245918 h 1436337"/>
              <a:gd name="connsiteX21714" fmla="*/ 7366819 w 12192000"/>
              <a:gd name="connsiteY21714" fmla="*/ 240410 h 1436337"/>
              <a:gd name="connsiteX21715" fmla="*/ 7375354 w 12192000"/>
              <a:gd name="connsiteY21715" fmla="*/ 236445 h 1436337"/>
              <a:gd name="connsiteX21716" fmla="*/ 4806516 w 12192000"/>
              <a:gd name="connsiteY21716" fmla="*/ 236423 h 1436337"/>
              <a:gd name="connsiteX21717" fmla="*/ 4813231 w 12192000"/>
              <a:gd name="connsiteY21717" fmla="*/ 242331 h 1436337"/>
              <a:gd name="connsiteX21718" fmla="*/ 4804298 w 12192000"/>
              <a:gd name="connsiteY21718" fmla="*/ 246430 h 1436337"/>
              <a:gd name="connsiteX21719" fmla="*/ 4797581 w 12192000"/>
              <a:gd name="connsiteY21719" fmla="*/ 240521 h 1436337"/>
              <a:gd name="connsiteX21720" fmla="*/ 4806516 w 12192000"/>
              <a:gd name="connsiteY21720" fmla="*/ 236423 h 1436337"/>
              <a:gd name="connsiteX21721" fmla="*/ 4281547 w 12192000"/>
              <a:gd name="connsiteY21721" fmla="*/ 236225 h 1436337"/>
              <a:gd name="connsiteX21722" fmla="*/ 4288252 w 12192000"/>
              <a:gd name="connsiteY21722" fmla="*/ 241952 h 1436337"/>
              <a:gd name="connsiteX21723" fmla="*/ 4279419 w 12192000"/>
              <a:gd name="connsiteY21723" fmla="*/ 245917 h 1436337"/>
              <a:gd name="connsiteX21724" fmla="*/ 4272706 w 12192000"/>
              <a:gd name="connsiteY21724" fmla="*/ 240190 h 1436337"/>
              <a:gd name="connsiteX21725" fmla="*/ 4281547 w 12192000"/>
              <a:gd name="connsiteY21725" fmla="*/ 236225 h 1436337"/>
              <a:gd name="connsiteX21726" fmla="*/ 1692178 w 12192000"/>
              <a:gd name="connsiteY21726" fmla="*/ 236225 h 1436337"/>
              <a:gd name="connsiteX21727" fmla="*/ 1698883 w 12192000"/>
              <a:gd name="connsiteY21727" fmla="*/ 241953 h 1436337"/>
              <a:gd name="connsiteX21728" fmla="*/ 1690044 w 12192000"/>
              <a:gd name="connsiteY21728" fmla="*/ 245918 h 1436337"/>
              <a:gd name="connsiteX21729" fmla="*/ 1683339 w 12192000"/>
              <a:gd name="connsiteY21729" fmla="*/ 240190 h 1436337"/>
              <a:gd name="connsiteX21730" fmla="*/ 1692178 w 12192000"/>
              <a:gd name="connsiteY21730" fmla="*/ 236225 h 1436337"/>
              <a:gd name="connsiteX21731" fmla="*/ 1539139 w 12192000"/>
              <a:gd name="connsiteY21731" fmla="*/ 236225 h 1436337"/>
              <a:gd name="connsiteX21732" fmla="*/ 1545844 w 12192000"/>
              <a:gd name="connsiteY21732" fmla="*/ 242173 h 1436337"/>
              <a:gd name="connsiteX21733" fmla="*/ 1536701 w 12192000"/>
              <a:gd name="connsiteY21733" fmla="*/ 246358 h 1436337"/>
              <a:gd name="connsiteX21734" fmla="*/ 1529996 w 12192000"/>
              <a:gd name="connsiteY21734" fmla="*/ 240410 h 1436337"/>
              <a:gd name="connsiteX21735" fmla="*/ 1539139 w 12192000"/>
              <a:gd name="connsiteY21735" fmla="*/ 236225 h 1436337"/>
              <a:gd name="connsiteX21736" fmla="*/ 4393922 w 12192000"/>
              <a:gd name="connsiteY21736" fmla="*/ 235688 h 1436337"/>
              <a:gd name="connsiteX21737" fmla="*/ 4400902 w 12192000"/>
              <a:gd name="connsiteY21737" fmla="*/ 241848 h 1436337"/>
              <a:gd name="connsiteX21738" fmla="*/ 4391615 w 12192000"/>
              <a:gd name="connsiteY21738" fmla="*/ 246128 h 1436337"/>
              <a:gd name="connsiteX21739" fmla="*/ 4384639 w 12192000"/>
              <a:gd name="connsiteY21739" fmla="*/ 239968 h 1436337"/>
              <a:gd name="connsiteX21740" fmla="*/ 4393922 w 12192000"/>
              <a:gd name="connsiteY21740" fmla="*/ 235688 h 1436337"/>
              <a:gd name="connsiteX21741" fmla="*/ 1765954 w 12192000"/>
              <a:gd name="connsiteY21741" fmla="*/ 235344 h 1436337"/>
              <a:gd name="connsiteX21742" fmla="*/ 1772354 w 12192000"/>
              <a:gd name="connsiteY21742" fmla="*/ 241071 h 1436337"/>
              <a:gd name="connsiteX21743" fmla="*/ 1769306 w 12192000"/>
              <a:gd name="connsiteY21743" fmla="*/ 244211 h 1436337"/>
              <a:gd name="connsiteX21744" fmla="*/ 1767581 w 12192000"/>
              <a:gd name="connsiteY21744" fmla="*/ 244456 h 1436337"/>
              <a:gd name="connsiteX21745" fmla="*/ 1768468 w 12192000"/>
              <a:gd name="connsiteY21745" fmla="*/ 245257 h 1436337"/>
              <a:gd name="connsiteX21746" fmla="*/ 1760239 w 12192000"/>
              <a:gd name="connsiteY21746" fmla="*/ 249002 h 1436337"/>
              <a:gd name="connsiteX21747" fmla="*/ 1754144 w 12192000"/>
              <a:gd name="connsiteY21747" fmla="*/ 243494 h 1436337"/>
              <a:gd name="connsiteX21748" fmla="*/ 1758016 w 12192000"/>
              <a:gd name="connsiteY21748" fmla="*/ 241732 h 1436337"/>
              <a:gd name="connsiteX21749" fmla="*/ 1757115 w 12192000"/>
              <a:gd name="connsiteY21749" fmla="*/ 239309 h 1436337"/>
              <a:gd name="connsiteX21750" fmla="*/ 1765954 w 12192000"/>
              <a:gd name="connsiteY21750" fmla="*/ 235344 h 1436337"/>
              <a:gd name="connsiteX21751" fmla="*/ 9629057 w 12192000"/>
              <a:gd name="connsiteY21751" fmla="*/ 235123 h 1436337"/>
              <a:gd name="connsiteX21752" fmla="*/ 9635154 w 12192000"/>
              <a:gd name="connsiteY21752" fmla="*/ 240630 h 1436337"/>
              <a:gd name="connsiteX21753" fmla="*/ 9626923 w 12192000"/>
              <a:gd name="connsiteY21753" fmla="*/ 244376 h 1436337"/>
              <a:gd name="connsiteX21754" fmla="*/ 9620828 w 12192000"/>
              <a:gd name="connsiteY21754" fmla="*/ 238868 h 1436337"/>
              <a:gd name="connsiteX21755" fmla="*/ 9629057 w 12192000"/>
              <a:gd name="connsiteY21755" fmla="*/ 235123 h 1436337"/>
              <a:gd name="connsiteX21756" fmla="*/ 2969376 w 12192000"/>
              <a:gd name="connsiteY21756" fmla="*/ 235123 h 1436337"/>
              <a:gd name="connsiteX21757" fmla="*/ 2976993 w 12192000"/>
              <a:gd name="connsiteY21757" fmla="*/ 241732 h 1436337"/>
              <a:gd name="connsiteX21758" fmla="*/ 2966938 w 12192000"/>
              <a:gd name="connsiteY21758" fmla="*/ 246358 h 1436337"/>
              <a:gd name="connsiteX21759" fmla="*/ 2959317 w 12192000"/>
              <a:gd name="connsiteY21759" fmla="*/ 239750 h 1436337"/>
              <a:gd name="connsiteX21760" fmla="*/ 2969376 w 12192000"/>
              <a:gd name="connsiteY21760" fmla="*/ 235123 h 1436337"/>
              <a:gd name="connsiteX21761" fmla="*/ 2626771 w 12192000"/>
              <a:gd name="connsiteY21761" fmla="*/ 235123 h 1436337"/>
              <a:gd name="connsiteX21762" fmla="*/ 2632639 w 12192000"/>
              <a:gd name="connsiteY21762" fmla="*/ 237519 h 1436337"/>
              <a:gd name="connsiteX21763" fmla="*/ 2633432 w 12192000"/>
              <a:gd name="connsiteY21763" fmla="*/ 239434 h 1436337"/>
              <a:gd name="connsiteX21764" fmla="*/ 2634405 w 12192000"/>
              <a:gd name="connsiteY21764" fmla="*/ 238455 h 1436337"/>
              <a:gd name="connsiteX21765" fmla="*/ 2641074 w 12192000"/>
              <a:gd name="connsiteY21765" fmla="*/ 237547 h 1436337"/>
              <a:gd name="connsiteX21766" fmla="*/ 2648694 w 12192000"/>
              <a:gd name="connsiteY21766" fmla="*/ 244376 h 1436337"/>
              <a:gd name="connsiteX21767" fmla="*/ 2638331 w 12192000"/>
              <a:gd name="connsiteY21767" fmla="*/ 249002 h 1436337"/>
              <a:gd name="connsiteX21768" fmla="*/ 2632349 w 12192000"/>
              <a:gd name="connsiteY21768" fmla="*/ 246579 h 1436337"/>
              <a:gd name="connsiteX21769" fmla="*/ 2631650 w 12192000"/>
              <a:gd name="connsiteY21769" fmla="*/ 244702 h 1436337"/>
              <a:gd name="connsiteX21770" fmla="*/ 2630961 w 12192000"/>
              <a:gd name="connsiteY21770" fmla="*/ 245450 h 1436337"/>
              <a:gd name="connsiteX21771" fmla="*/ 2624335 w 12192000"/>
              <a:gd name="connsiteY21771" fmla="*/ 246358 h 1436337"/>
              <a:gd name="connsiteX21772" fmla="*/ 2618780 w 12192000"/>
              <a:gd name="connsiteY21772" fmla="*/ 244091 h 1436337"/>
              <a:gd name="connsiteX21773" fmla="*/ 2619174 w 12192000"/>
              <a:gd name="connsiteY21773" fmla="*/ 245037 h 1436337"/>
              <a:gd name="connsiteX21774" fmla="*/ 2609119 w 12192000"/>
              <a:gd name="connsiteY21774" fmla="*/ 249663 h 1436337"/>
              <a:gd name="connsiteX21775" fmla="*/ 2603852 w 12192000"/>
              <a:gd name="connsiteY21775" fmla="*/ 247513 h 1436337"/>
              <a:gd name="connsiteX21776" fmla="*/ 2600851 w 12192000"/>
              <a:gd name="connsiteY21776" fmla="*/ 250641 h 1436337"/>
              <a:gd name="connsiteX21777" fmla="*/ 2594326 w 12192000"/>
              <a:gd name="connsiteY21777" fmla="*/ 251520 h 1436337"/>
              <a:gd name="connsiteX21778" fmla="*/ 2588508 w 12192000"/>
              <a:gd name="connsiteY21778" fmla="*/ 249213 h 1436337"/>
              <a:gd name="connsiteX21779" fmla="*/ 2587164 w 12192000"/>
              <a:gd name="connsiteY21779" fmla="*/ 245946 h 1436337"/>
              <a:gd name="connsiteX21780" fmla="*/ 2582031 w 12192000"/>
              <a:gd name="connsiteY21780" fmla="*/ 246578 h 1436337"/>
              <a:gd name="connsiteX21781" fmla="*/ 2574718 w 12192000"/>
              <a:gd name="connsiteY21781" fmla="*/ 240190 h 1436337"/>
              <a:gd name="connsiteX21782" fmla="*/ 2584473 w 12192000"/>
              <a:gd name="connsiteY21782" fmla="*/ 235784 h 1436337"/>
              <a:gd name="connsiteX21783" fmla="*/ 2590070 w 12192000"/>
              <a:gd name="connsiteY21783" fmla="*/ 237987 h 1436337"/>
              <a:gd name="connsiteX21784" fmla="*/ 2591447 w 12192000"/>
              <a:gd name="connsiteY21784" fmla="*/ 241355 h 1436337"/>
              <a:gd name="connsiteX21785" fmla="*/ 2596732 w 12192000"/>
              <a:gd name="connsiteY21785" fmla="*/ 240644 h 1436337"/>
              <a:gd name="connsiteX21786" fmla="*/ 2601850 w 12192000"/>
              <a:gd name="connsiteY21786" fmla="*/ 242672 h 1436337"/>
              <a:gd name="connsiteX21787" fmla="*/ 2604925 w 12192000"/>
              <a:gd name="connsiteY21787" fmla="*/ 239337 h 1436337"/>
              <a:gd name="connsiteX21788" fmla="*/ 2611556 w 12192000"/>
              <a:gd name="connsiteY21788" fmla="*/ 238428 h 1436337"/>
              <a:gd name="connsiteX21789" fmla="*/ 2617109 w 12192000"/>
              <a:gd name="connsiteY21789" fmla="*/ 240695 h 1436337"/>
              <a:gd name="connsiteX21790" fmla="*/ 2616715 w 12192000"/>
              <a:gd name="connsiteY21790" fmla="*/ 239750 h 1436337"/>
              <a:gd name="connsiteX21791" fmla="*/ 2626771 w 12192000"/>
              <a:gd name="connsiteY21791" fmla="*/ 235123 h 1436337"/>
              <a:gd name="connsiteX21792" fmla="*/ 8044698 w 12192000"/>
              <a:gd name="connsiteY21792" fmla="*/ 234903 h 1436337"/>
              <a:gd name="connsiteX21793" fmla="*/ 8051709 w 12192000"/>
              <a:gd name="connsiteY21793" fmla="*/ 241071 h 1436337"/>
              <a:gd name="connsiteX21794" fmla="*/ 8042260 w 12192000"/>
              <a:gd name="connsiteY21794" fmla="*/ 245257 h 1436337"/>
              <a:gd name="connsiteX21795" fmla="*/ 8035249 w 12192000"/>
              <a:gd name="connsiteY21795" fmla="*/ 239089 h 1436337"/>
              <a:gd name="connsiteX21796" fmla="*/ 8044698 w 12192000"/>
              <a:gd name="connsiteY21796" fmla="*/ 234903 h 1436337"/>
              <a:gd name="connsiteX21797" fmla="*/ 7765500 w 12192000"/>
              <a:gd name="connsiteY21797" fmla="*/ 234903 h 1436337"/>
              <a:gd name="connsiteX21798" fmla="*/ 7772205 w 12192000"/>
              <a:gd name="connsiteY21798" fmla="*/ 240630 h 1436337"/>
              <a:gd name="connsiteX21799" fmla="*/ 7763366 w 12192000"/>
              <a:gd name="connsiteY21799" fmla="*/ 244596 h 1436337"/>
              <a:gd name="connsiteX21800" fmla="*/ 7756661 w 12192000"/>
              <a:gd name="connsiteY21800" fmla="*/ 238868 h 1436337"/>
              <a:gd name="connsiteX21801" fmla="*/ 7765500 w 12192000"/>
              <a:gd name="connsiteY21801" fmla="*/ 234903 h 1436337"/>
              <a:gd name="connsiteX21802" fmla="*/ 1968414 w 12192000"/>
              <a:gd name="connsiteY21802" fmla="*/ 234903 h 1436337"/>
              <a:gd name="connsiteX21803" fmla="*/ 1969671 w 12192000"/>
              <a:gd name="connsiteY21803" fmla="*/ 235994 h 1436337"/>
              <a:gd name="connsiteX21804" fmla="*/ 1971447 w 12192000"/>
              <a:gd name="connsiteY21804" fmla="*/ 235784 h 1436337"/>
              <a:gd name="connsiteX21805" fmla="*/ 1977543 w 12192000"/>
              <a:gd name="connsiteY21805" fmla="*/ 241291 h 1436337"/>
              <a:gd name="connsiteX21806" fmla="*/ 1969314 w 12192000"/>
              <a:gd name="connsiteY21806" fmla="*/ 245037 h 1436337"/>
              <a:gd name="connsiteX21807" fmla="*/ 1967838 w 12192000"/>
              <a:gd name="connsiteY21807" fmla="*/ 243704 h 1436337"/>
              <a:gd name="connsiteX21808" fmla="*/ 1966280 w 12192000"/>
              <a:gd name="connsiteY21808" fmla="*/ 243935 h 1436337"/>
              <a:gd name="connsiteX21809" fmla="*/ 1960184 w 12192000"/>
              <a:gd name="connsiteY21809" fmla="*/ 238648 h 1436337"/>
              <a:gd name="connsiteX21810" fmla="*/ 1968414 w 12192000"/>
              <a:gd name="connsiteY21810" fmla="*/ 234903 h 1436337"/>
              <a:gd name="connsiteX21811" fmla="*/ 3216338 w 12192000"/>
              <a:gd name="connsiteY21811" fmla="*/ 234903 h 1436337"/>
              <a:gd name="connsiteX21812" fmla="*/ 3223648 w 12192000"/>
              <a:gd name="connsiteY21812" fmla="*/ 241291 h 1436337"/>
              <a:gd name="connsiteX21813" fmla="*/ 3214206 w 12192000"/>
              <a:gd name="connsiteY21813" fmla="*/ 245697 h 1436337"/>
              <a:gd name="connsiteX21814" fmla="*/ 3206893 w 12192000"/>
              <a:gd name="connsiteY21814" fmla="*/ 239309 h 1436337"/>
              <a:gd name="connsiteX21815" fmla="*/ 3216338 w 12192000"/>
              <a:gd name="connsiteY21815" fmla="*/ 234903 h 1436337"/>
              <a:gd name="connsiteX21816" fmla="*/ 4472613 w 12192000"/>
              <a:gd name="connsiteY21816" fmla="*/ 234683 h 1436337"/>
              <a:gd name="connsiteX21817" fmla="*/ 4479617 w 12192000"/>
              <a:gd name="connsiteY21817" fmla="*/ 240851 h 1436337"/>
              <a:gd name="connsiteX21818" fmla="*/ 4470478 w 12192000"/>
              <a:gd name="connsiteY21818" fmla="*/ 245036 h 1436337"/>
              <a:gd name="connsiteX21819" fmla="*/ 4463461 w 12192000"/>
              <a:gd name="connsiteY21819" fmla="*/ 238868 h 1436337"/>
              <a:gd name="connsiteX21820" fmla="*/ 4472613 w 12192000"/>
              <a:gd name="connsiteY21820" fmla="*/ 234683 h 1436337"/>
              <a:gd name="connsiteX21821" fmla="*/ 7230268 w 12192000"/>
              <a:gd name="connsiteY21821" fmla="*/ 234463 h 1436337"/>
              <a:gd name="connsiteX21822" fmla="*/ 7236669 w 12192000"/>
              <a:gd name="connsiteY21822" fmla="*/ 239970 h 1436337"/>
              <a:gd name="connsiteX21823" fmla="*/ 7228134 w 12192000"/>
              <a:gd name="connsiteY21823" fmla="*/ 243935 h 1436337"/>
              <a:gd name="connsiteX21824" fmla="*/ 7221733 w 12192000"/>
              <a:gd name="connsiteY21824" fmla="*/ 238428 h 1436337"/>
              <a:gd name="connsiteX21825" fmla="*/ 7230268 w 12192000"/>
              <a:gd name="connsiteY21825" fmla="*/ 234463 h 1436337"/>
              <a:gd name="connsiteX21826" fmla="*/ 2815739 w 12192000"/>
              <a:gd name="connsiteY21826" fmla="*/ 234463 h 1436337"/>
              <a:gd name="connsiteX21827" fmla="*/ 2823360 w 12192000"/>
              <a:gd name="connsiteY21827" fmla="*/ 241292 h 1436337"/>
              <a:gd name="connsiteX21828" fmla="*/ 2812998 w 12192000"/>
              <a:gd name="connsiteY21828" fmla="*/ 245918 h 1436337"/>
              <a:gd name="connsiteX21829" fmla="*/ 2805380 w 12192000"/>
              <a:gd name="connsiteY21829" fmla="*/ 239089 h 1436337"/>
              <a:gd name="connsiteX21830" fmla="*/ 2815739 w 12192000"/>
              <a:gd name="connsiteY21830" fmla="*/ 234463 h 1436337"/>
              <a:gd name="connsiteX21831" fmla="*/ 9517194 w 12192000"/>
              <a:gd name="connsiteY21831" fmla="*/ 234242 h 1436337"/>
              <a:gd name="connsiteX21832" fmla="*/ 9523292 w 12192000"/>
              <a:gd name="connsiteY21832" fmla="*/ 239750 h 1436337"/>
              <a:gd name="connsiteX21833" fmla="*/ 9515062 w 12192000"/>
              <a:gd name="connsiteY21833" fmla="*/ 243494 h 1436337"/>
              <a:gd name="connsiteX21834" fmla="*/ 9508965 w 12192000"/>
              <a:gd name="connsiteY21834" fmla="*/ 237987 h 1436337"/>
              <a:gd name="connsiteX21835" fmla="*/ 9517194 w 12192000"/>
              <a:gd name="connsiteY21835" fmla="*/ 234242 h 1436337"/>
              <a:gd name="connsiteX21836" fmla="*/ 5539026 w 12192000"/>
              <a:gd name="connsiteY21836" fmla="*/ 234242 h 1436337"/>
              <a:gd name="connsiteX21837" fmla="*/ 5545734 w 12192000"/>
              <a:gd name="connsiteY21837" fmla="*/ 240190 h 1436337"/>
              <a:gd name="connsiteX21838" fmla="*/ 5536893 w 12192000"/>
              <a:gd name="connsiteY21838" fmla="*/ 244376 h 1436337"/>
              <a:gd name="connsiteX21839" fmla="*/ 5530187 w 12192000"/>
              <a:gd name="connsiteY21839" fmla="*/ 238428 h 1436337"/>
              <a:gd name="connsiteX21840" fmla="*/ 5539026 w 12192000"/>
              <a:gd name="connsiteY21840" fmla="*/ 234242 h 1436337"/>
              <a:gd name="connsiteX21841" fmla="*/ 10460252 w 12192000"/>
              <a:gd name="connsiteY21841" fmla="*/ 234022 h 1436337"/>
              <a:gd name="connsiteX21842" fmla="*/ 10466651 w 12192000"/>
              <a:gd name="connsiteY21842" fmla="*/ 239529 h 1436337"/>
              <a:gd name="connsiteX21843" fmla="*/ 10458422 w 12192000"/>
              <a:gd name="connsiteY21843" fmla="*/ 243274 h 1436337"/>
              <a:gd name="connsiteX21844" fmla="*/ 10452022 w 12192000"/>
              <a:gd name="connsiteY21844" fmla="*/ 237767 h 1436337"/>
              <a:gd name="connsiteX21845" fmla="*/ 10460252 w 12192000"/>
              <a:gd name="connsiteY21845" fmla="*/ 234022 h 1436337"/>
              <a:gd name="connsiteX21846" fmla="*/ 6254597 w 12192000"/>
              <a:gd name="connsiteY21846" fmla="*/ 234022 h 1436337"/>
              <a:gd name="connsiteX21847" fmla="*/ 6261303 w 12192000"/>
              <a:gd name="connsiteY21847" fmla="*/ 239749 h 1436337"/>
              <a:gd name="connsiteX21848" fmla="*/ 6252464 w 12192000"/>
              <a:gd name="connsiteY21848" fmla="*/ 243714 h 1436337"/>
              <a:gd name="connsiteX21849" fmla="*/ 6245759 w 12192000"/>
              <a:gd name="connsiteY21849" fmla="*/ 237987 h 1436337"/>
              <a:gd name="connsiteX21850" fmla="*/ 6254597 w 12192000"/>
              <a:gd name="connsiteY21850" fmla="*/ 234022 h 1436337"/>
              <a:gd name="connsiteX21851" fmla="*/ 4212091 w 12192000"/>
              <a:gd name="connsiteY21851" fmla="*/ 233802 h 1436337"/>
              <a:gd name="connsiteX21852" fmla="*/ 4218497 w 12192000"/>
              <a:gd name="connsiteY21852" fmla="*/ 239529 h 1436337"/>
              <a:gd name="connsiteX21853" fmla="*/ 4209956 w 12192000"/>
              <a:gd name="connsiteY21853" fmla="*/ 243494 h 1436337"/>
              <a:gd name="connsiteX21854" fmla="*/ 4203551 w 12192000"/>
              <a:gd name="connsiteY21854" fmla="*/ 237767 h 1436337"/>
              <a:gd name="connsiteX21855" fmla="*/ 4212091 w 12192000"/>
              <a:gd name="connsiteY21855" fmla="*/ 233802 h 1436337"/>
              <a:gd name="connsiteX21856" fmla="*/ 3562147 w 12192000"/>
              <a:gd name="connsiteY21856" fmla="*/ 233801 h 1436337"/>
              <a:gd name="connsiteX21857" fmla="*/ 3568859 w 12192000"/>
              <a:gd name="connsiteY21857" fmla="*/ 239749 h 1436337"/>
              <a:gd name="connsiteX21858" fmla="*/ 3560009 w 12192000"/>
              <a:gd name="connsiteY21858" fmla="*/ 243935 h 1436337"/>
              <a:gd name="connsiteX21859" fmla="*/ 3553291 w 12192000"/>
              <a:gd name="connsiteY21859" fmla="*/ 237987 h 1436337"/>
              <a:gd name="connsiteX21860" fmla="*/ 3562147 w 12192000"/>
              <a:gd name="connsiteY21860" fmla="*/ 233801 h 1436337"/>
              <a:gd name="connsiteX21861" fmla="*/ 5141632 w 12192000"/>
              <a:gd name="connsiteY21861" fmla="*/ 233581 h 1436337"/>
              <a:gd name="connsiteX21862" fmla="*/ 5145634 w 12192000"/>
              <a:gd name="connsiteY21862" fmla="*/ 237022 h 1436337"/>
              <a:gd name="connsiteX21863" fmla="*/ 5146545 w 12192000"/>
              <a:gd name="connsiteY21863" fmla="*/ 236886 h 1436337"/>
              <a:gd name="connsiteX21864" fmla="*/ 5152643 w 12192000"/>
              <a:gd name="connsiteY21864" fmla="*/ 242173 h 1436337"/>
              <a:gd name="connsiteX21865" fmla="*/ 5144717 w 12192000"/>
              <a:gd name="connsiteY21865" fmla="*/ 245918 h 1436337"/>
              <a:gd name="connsiteX21866" fmla="*/ 5140998 w 12192000"/>
              <a:gd name="connsiteY21866" fmla="*/ 242693 h 1436337"/>
              <a:gd name="connsiteX21867" fmla="*/ 5139802 w 12192000"/>
              <a:gd name="connsiteY21867" fmla="*/ 242834 h 1436337"/>
              <a:gd name="connsiteX21868" fmla="*/ 5139285 w 12192000"/>
              <a:gd name="connsiteY21868" fmla="*/ 242387 h 1436337"/>
              <a:gd name="connsiteX21869" fmla="*/ 5140250 w 12192000"/>
              <a:gd name="connsiteY21869" fmla="*/ 244803 h 1436337"/>
              <a:gd name="connsiteX21870" fmla="*/ 5131664 w 12192000"/>
              <a:gd name="connsiteY21870" fmla="*/ 248719 h 1436337"/>
              <a:gd name="connsiteX21871" fmla="*/ 5126649 w 12192000"/>
              <a:gd name="connsiteY21871" fmla="*/ 246702 h 1436337"/>
              <a:gd name="connsiteX21872" fmla="*/ 5125883 w 12192000"/>
              <a:gd name="connsiteY21872" fmla="*/ 244774 h 1436337"/>
              <a:gd name="connsiteX21873" fmla="*/ 5124474 w 12192000"/>
              <a:gd name="connsiteY21873" fmla="*/ 246221 h 1436337"/>
              <a:gd name="connsiteX21874" fmla="*/ 5119104 w 12192000"/>
              <a:gd name="connsiteY21874" fmla="*/ 247019 h 1436337"/>
              <a:gd name="connsiteX21875" fmla="*/ 5117908 w 12192000"/>
              <a:gd name="connsiteY21875" fmla="*/ 245983 h 1436337"/>
              <a:gd name="connsiteX21876" fmla="*/ 5112340 w 12192000"/>
              <a:gd name="connsiteY21876" fmla="*/ 246799 h 1436337"/>
              <a:gd name="connsiteX21877" fmla="*/ 5105945 w 12192000"/>
              <a:gd name="connsiteY21877" fmla="*/ 241291 h 1436337"/>
              <a:gd name="connsiteX21878" fmla="*/ 5114467 w 12192000"/>
              <a:gd name="connsiteY21878" fmla="*/ 237326 h 1436337"/>
              <a:gd name="connsiteX21879" fmla="*/ 5117459 w 12192000"/>
              <a:gd name="connsiteY21879" fmla="*/ 238548 h 1436337"/>
              <a:gd name="connsiteX21880" fmla="*/ 5121236 w 12192000"/>
              <a:gd name="connsiteY21880" fmla="*/ 237987 h 1436337"/>
              <a:gd name="connsiteX21881" fmla="*/ 5126051 w 12192000"/>
              <a:gd name="connsiteY21881" fmla="*/ 242160 h 1436337"/>
              <a:gd name="connsiteX21882" fmla="*/ 5128149 w 12192000"/>
              <a:gd name="connsiteY21882" fmla="*/ 239935 h 1436337"/>
              <a:gd name="connsiteX21883" fmla="*/ 5133782 w 12192000"/>
              <a:gd name="connsiteY21883" fmla="*/ 239148 h 1436337"/>
              <a:gd name="connsiteX21884" fmla="*/ 5137040 w 12192000"/>
              <a:gd name="connsiteY21884" fmla="*/ 240460 h 1436337"/>
              <a:gd name="connsiteX21885" fmla="*/ 5133400 w 12192000"/>
              <a:gd name="connsiteY21885" fmla="*/ 237326 h 1436337"/>
              <a:gd name="connsiteX21886" fmla="*/ 5141632 w 12192000"/>
              <a:gd name="connsiteY21886" fmla="*/ 233581 h 1436337"/>
              <a:gd name="connsiteX21887" fmla="*/ 1606367 w 12192000"/>
              <a:gd name="connsiteY21887" fmla="*/ 233581 h 1436337"/>
              <a:gd name="connsiteX21888" fmla="*/ 1612195 w 12192000"/>
              <a:gd name="connsiteY21888" fmla="*/ 235977 h 1436337"/>
              <a:gd name="connsiteX21889" fmla="*/ 1612428 w 12192000"/>
              <a:gd name="connsiteY21889" fmla="*/ 236636 h 1436337"/>
              <a:gd name="connsiteX21890" fmla="*/ 1616879 w 12192000"/>
              <a:gd name="connsiteY21890" fmla="*/ 236004 h 1436337"/>
              <a:gd name="connsiteX21891" fmla="*/ 1623584 w 12192000"/>
              <a:gd name="connsiteY21891" fmla="*/ 241952 h 1436337"/>
              <a:gd name="connsiteX21892" fmla="*/ 1621672 w 12192000"/>
              <a:gd name="connsiteY21892" fmla="*/ 244042 h 1436337"/>
              <a:gd name="connsiteX21893" fmla="*/ 1627948 w 12192000"/>
              <a:gd name="connsiteY21893" fmla="*/ 249442 h 1436337"/>
              <a:gd name="connsiteX21894" fmla="*/ 1619720 w 12192000"/>
              <a:gd name="connsiteY21894" fmla="*/ 253187 h 1436337"/>
              <a:gd name="connsiteX21895" fmla="*/ 1613319 w 12192000"/>
              <a:gd name="connsiteY21895" fmla="*/ 247680 h 1436337"/>
              <a:gd name="connsiteX21896" fmla="*/ 1614826 w 12192000"/>
              <a:gd name="connsiteY21896" fmla="*/ 246126 h 1436337"/>
              <a:gd name="connsiteX21897" fmla="*/ 1614744 w 12192000"/>
              <a:gd name="connsiteY21897" fmla="*/ 246138 h 1436337"/>
              <a:gd name="connsiteX21898" fmla="*/ 1609563 w 12192000"/>
              <a:gd name="connsiteY21898" fmla="*/ 244073 h 1436337"/>
              <a:gd name="connsiteX21899" fmla="*/ 1609510 w 12192000"/>
              <a:gd name="connsiteY21899" fmla="*/ 243936 h 1436337"/>
              <a:gd name="connsiteX21900" fmla="*/ 1603623 w 12192000"/>
              <a:gd name="connsiteY21900" fmla="*/ 244816 h 1436337"/>
              <a:gd name="connsiteX21901" fmla="*/ 1596308 w 12192000"/>
              <a:gd name="connsiteY21901" fmla="*/ 238207 h 1436337"/>
              <a:gd name="connsiteX21902" fmla="*/ 1606367 w 12192000"/>
              <a:gd name="connsiteY21902" fmla="*/ 233581 h 1436337"/>
              <a:gd name="connsiteX21903" fmla="*/ 5985763 w 12192000"/>
              <a:gd name="connsiteY21903" fmla="*/ 233361 h 1436337"/>
              <a:gd name="connsiteX21904" fmla="*/ 5992164 w 12192000"/>
              <a:gd name="connsiteY21904" fmla="*/ 239088 h 1436337"/>
              <a:gd name="connsiteX21905" fmla="*/ 5983629 w 12192000"/>
              <a:gd name="connsiteY21905" fmla="*/ 243054 h 1436337"/>
              <a:gd name="connsiteX21906" fmla="*/ 5977229 w 12192000"/>
              <a:gd name="connsiteY21906" fmla="*/ 237326 h 1436337"/>
              <a:gd name="connsiteX21907" fmla="*/ 5985763 w 12192000"/>
              <a:gd name="connsiteY21907" fmla="*/ 233361 h 1436337"/>
              <a:gd name="connsiteX21908" fmla="*/ 2177571 w 12192000"/>
              <a:gd name="connsiteY21908" fmla="*/ 233361 h 1436337"/>
              <a:gd name="connsiteX21909" fmla="*/ 2184886 w 12192000"/>
              <a:gd name="connsiteY21909" fmla="*/ 239750 h 1436337"/>
              <a:gd name="connsiteX21910" fmla="*/ 2175133 w 12192000"/>
              <a:gd name="connsiteY21910" fmla="*/ 244156 h 1436337"/>
              <a:gd name="connsiteX21911" fmla="*/ 2167817 w 12192000"/>
              <a:gd name="connsiteY21911" fmla="*/ 237767 h 1436337"/>
              <a:gd name="connsiteX21912" fmla="*/ 2177571 w 12192000"/>
              <a:gd name="connsiteY21912" fmla="*/ 233361 h 1436337"/>
              <a:gd name="connsiteX21913" fmla="*/ 6932477 w 12192000"/>
              <a:gd name="connsiteY21913" fmla="*/ 233140 h 1436337"/>
              <a:gd name="connsiteX21914" fmla="*/ 6939183 w 12192000"/>
              <a:gd name="connsiteY21914" fmla="*/ 238868 h 1436337"/>
              <a:gd name="connsiteX21915" fmla="*/ 6930343 w 12192000"/>
              <a:gd name="connsiteY21915" fmla="*/ 242834 h 1436337"/>
              <a:gd name="connsiteX21916" fmla="*/ 6923638 w 12192000"/>
              <a:gd name="connsiteY21916" fmla="*/ 237106 h 1436337"/>
              <a:gd name="connsiteX21917" fmla="*/ 6932477 w 12192000"/>
              <a:gd name="connsiteY21917" fmla="*/ 233140 h 1436337"/>
              <a:gd name="connsiteX21918" fmla="*/ 3435896 w 12192000"/>
              <a:gd name="connsiteY21918" fmla="*/ 233140 h 1436337"/>
              <a:gd name="connsiteX21919" fmla="*/ 3442604 w 12192000"/>
              <a:gd name="connsiteY21919" fmla="*/ 239088 h 1436337"/>
              <a:gd name="connsiteX21920" fmla="*/ 3433460 w 12192000"/>
              <a:gd name="connsiteY21920" fmla="*/ 243274 h 1436337"/>
              <a:gd name="connsiteX21921" fmla="*/ 3426753 w 12192000"/>
              <a:gd name="connsiteY21921" fmla="*/ 237326 h 1436337"/>
              <a:gd name="connsiteX21922" fmla="*/ 3435896 w 12192000"/>
              <a:gd name="connsiteY21922" fmla="*/ 233140 h 1436337"/>
              <a:gd name="connsiteX21923" fmla="*/ 8848766 w 12192000"/>
              <a:gd name="connsiteY21923" fmla="*/ 232920 h 1436337"/>
              <a:gd name="connsiteX21924" fmla="*/ 8856081 w 12192000"/>
              <a:gd name="connsiteY21924" fmla="*/ 239309 h 1436337"/>
              <a:gd name="connsiteX21925" fmla="*/ 8846327 w 12192000"/>
              <a:gd name="connsiteY21925" fmla="*/ 243715 h 1436337"/>
              <a:gd name="connsiteX21926" fmla="*/ 8839011 w 12192000"/>
              <a:gd name="connsiteY21926" fmla="*/ 237326 h 1436337"/>
              <a:gd name="connsiteX21927" fmla="*/ 8848766 w 12192000"/>
              <a:gd name="connsiteY21927" fmla="*/ 232920 h 1436337"/>
              <a:gd name="connsiteX21928" fmla="*/ 1837900 w 12192000"/>
              <a:gd name="connsiteY21928" fmla="*/ 232920 h 1436337"/>
              <a:gd name="connsiteX21929" fmla="*/ 1844301 w 12192000"/>
              <a:gd name="connsiteY21929" fmla="*/ 238648 h 1436337"/>
              <a:gd name="connsiteX21930" fmla="*/ 1835767 w 12192000"/>
              <a:gd name="connsiteY21930" fmla="*/ 242613 h 1436337"/>
              <a:gd name="connsiteX21931" fmla="*/ 1829366 w 12192000"/>
              <a:gd name="connsiteY21931" fmla="*/ 236886 h 1436337"/>
              <a:gd name="connsiteX21932" fmla="*/ 1837900 w 12192000"/>
              <a:gd name="connsiteY21932" fmla="*/ 232920 h 1436337"/>
              <a:gd name="connsiteX21933" fmla="*/ 7682594 w 12192000"/>
              <a:gd name="connsiteY21933" fmla="*/ 231819 h 1436337"/>
              <a:gd name="connsiteX21934" fmla="*/ 7688995 w 12192000"/>
              <a:gd name="connsiteY21934" fmla="*/ 237547 h 1436337"/>
              <a:gd name="connsiteX21935" fmla="*/ 7680460 w 12192000"/>
              <a:gd name="connsiteY21935" fmla="*/ 241512 h 1436337"/>
              <a:gd name="connsiteX21936" fmla="*/ 7674060 w 12192000"/>
              <a:gd name="connsiteY21936" fmla="*/ 235784 h 1436337"/>
              <a:gd name="connsiteX21937" fmla="*/ 7682594 w 12192000"/>
              <a:gd name="connsiteY21937" fmla="*/ 231819 h 1436337"/>
              <a:gd name="connsiteX21938" fmla="*/ 6059220 w 12192000"/>
              <a:gd name="connsiteY21938" fmla="*/ 231599 h 1436337"/>
              <a:gd name="connsiteX21939" fmla="*/ 6065621 w 12192000"/>
              <a:gd name="connsiteY21939" fmla="*/ 237326 h 1436337"/>
              <a:gd name="connsiteX21940" fmla="*/ 6057086 w 12192000"/>
              <a:gd name="connsiteY21940" fmla="*/ 241291 h 1436337"/>
              <a:gd name="connsiteX21941" fmla="*/ 6050685 w 12192000"/>
              <a:gd name="connsiteY21941" fmla="*/ 235564 h 1436337"/>
              <a:gd name="connsiteX21942" fmla="*/ 6059220 w 12192000"/>
              <a:gd name="connsiteY21942" fmla="*/ 231599 h 1436337"/>
              <a:gd name="connsiteX21943" fmla="*/ 5310090 w 12192000"/>
              <a:gd name="connsiteY21943" fmla="*/ 231158 h 1436337"/>
              <a:gd name="connsiteX21944" fmla="*/ 5316796 w 12192000"/>
              <a:gd name="connsiteY21944" fmla="*/ 237106 h 1436337"/>
              <a:gd name="connsiteX21945" fmla="*/ 5307956 w 12192000"/>
              <a:gd name="connsiteY21945" fmla="*/ 241292 h 1436337"/>
              <a:gd name="connsiteX21946" fmla="*/ 5301250 w 12192000"/>
              <a:gd name="connsiteY21946" fmla="*/ 235344 h 1436337"/>
              <a:gd name="connsiteX21947" fmla="*/ 5310090 w 12192000"/>
              <a:gd name="connsiteY21947" fmla="*/ 231158 h 1436337"/>
              <a:gd name="connsiteX21948" fmla="*/ 4838844 w 12192000"/>
              <a:gd name="connsiteY21948" fmla="*/ 231158 h 1436337"/>
              <a:gd name="connsiteX21949" fmla="*/ 4845245 w 12192000"/>
              <a:gd name="connsiteY21949" fmla="*/ 236886 h 1436337"/>
              <a:gd name="connsiteX21950" fmla="*/ 4836711 w 12192000"/>
              <a:gd name="connsiteY21950" fmla="*/ 240851 h 1436337"/>
              <a:gd name="connsiteX21951" fmla="*/ 4830304 w 12192000"/>
              <a:gd name="connsiteY21951" fmla="*/ 235123 h 1436337"/>
              <a:gd name="connsiteX21952" fmla="*/ 4838844 w 12192000"/>
              <a:gd name="connsiteY21952" fmla="*/ 231158 h 1436337"/>
              <a:gd name="connsiteX21953" fmla="*/ 7852673 w 12192000"/>
              <a:gd name="connsiteY21953" fmla="*/ 231158 h 1436337"/>
              <a:gd name="connsiteX21954" fmla="*/ 7859379 w 12192000"/>
              <a:gd name="connsiteY21954" fmla="*/ 237106 h 1436337"/>
              <a:gd name="connsiteX21955" fmla="*/ 7850540 w 12192000"/>
              <a:gd name="connsiteY21955" fmla="*/ 241291 h 1436337"/>
              <a:gd name="connsiteX21956" fmla="*/ 7843834 w 12192000"/>
              <a:gd name="connsiteY21956" fmla="*/ 235343 h 1436337"/>
              <a:gd name="connsiteX21957" fmla="*/ 7852673 w 12192000"/>
              <a:gd name="connsiteY21957" fmla="*/ 231158 h 1436337"/>
              <a:gd name="connsiteX21958" fmla="*/ 8798168 w 12192000"/>
              <a:gd name="connsiteY21958" fmla="*/ 230938 h 1436337"/>
              <a:gd name="connsiteX21959" fmla="*/ 8805178 w 12192000"/>
              <a:gd name="connsiteY21959" fmla="*/ 237326 h 1436337"/>
              <a:gd name="connsiteX21960" fmla="*/ 8795729 w 12192000"/>
              <a:gd name="connsiteY21960" fmla="*/ 241732 h 1436337"/>
              <a:gd name="connsiteX21961" fmla="*/ 8788719 w 12192000"/>
              <a:gd name="connsiteY21961" fmla="*/ 235344 h 1436337"/>
              <a:gd name="connsiteX21962" fmla="*/ 8798168 w 12192000"/>
              <a:gd name="connsiteY21962" fmla="*/ 230938 h 1436337"/>
              <a:gd name="connsiteX21963" fmla="*/ 5823609 w 12192000"/>
              <a:gd name="connsiteY21963" fmla="*/ 230938 h 1436337"/>
              <a:gd name="connsiteX21964" fmla="*/ 5830009 w 12192000"/>
              <a:gd name="connsiteY21964" fmla="*/ 236665 h 1436337"/>
              <a:gd name="connsiteX21965" fmla="*/ 5821475 w 12192000"/>
              <a:gd name="connsiteY21965" fmla="*/ 240630 h 1436337"/>
              <a:gd name="connsiteX21966" fmla="*/ 5815075 w 12192000"/>
              <a:gd name="connsiteY21966" fmla="*/ 234903 h 1436337"/>
              <a:gd name="connsiteX21967" fmla="*/ 5823609 w 12192000"/>
              <a:gd name="connsiteY21967" fmla="*/ 230938 h 1436337"/>
              <a:gd name="connsiteX21968" fmla="*/ 5167531 w 12192000"/>
              <a:gd name="connsiteY21968" fmla="*/ 230858 h 1436337"/>
              <a:gd name="connsiteX21969" fmla="*/ 5173745 w 12192000"/>
              <a:gd name="connsiteY21969" fmla="*/ 236262 h 1436337"/>
              <a:gd name="connsiteX21970" fmla="*/ 5170916 w 12192000"/>
              <a:gd name="connsiteY21970" fmla="*/ 239247 h 1436337"/>
              <a:gd name="connsiteX21971" fmla="*/ 5166505 w 12192000"/>
              <a:gd name="connsiteY21971" fmla="*/ 239857 h 1436337"/>
              <a:gd name="connsiteX21972" fmla="*/ 5165708 w 12192000"/>
              <a:gd name="connsiteY21972" fmla="*/ 240686 h 1436337"/>
              <a:gd name="connsiteX21973" fmla="*/ 5160185 w 12192000"/>
              <a:gd name="connsiteY21973" fmla="*/ 241512 h 1436337"/>
              <a:gd name="connsiteX21974" fmla="*/ 5153781 w 12192000"/>
              <a:gd name="connsiteY21974" fmla="*/ 235784 h 1436337"/>
              <a:gd name="connsiteX21975" fmla="*/ 5156678 w 12192000"/>
              <a:gd name="connsiteY21975" fmla="*/ 232645 h 1436337"/>
              <a:gd name="connsiteX21976" fmla="*/ 5161864 w 12192000"/>
              <a:gd name="connsiteY21976" fmla="*/ 231886 h 1436337"/>
              <a:gd name="connsiteX21977" fmla="*/ 5162127 w 12192000"/>
              <a:gd name="connsiteY21977" fmla="*/ 231606 h 1436337"/>
              <a:gd name="connsiteX21978" fmla="*/ 5167531 w 12192000"/>
              <a:gd name="connsiteY21978" fmla="*/ 230858 h 1436337"/>
              <a:gd name="connsiteX21979" fmla="*/ 8425401 w 12192000"/>
              <a:gd name="connsiteY21979" fmla="*/ 230736 h 1436337"/>
              <a:gd name="connsiteX21980" fmla="*/ 8432624 w 12192000"/>
              <a:gd name="connsiteY21980" fmla="*/ 237149 h 1436337"/>
              <a:gd name="connsiteX21981" fmla="*/ 8422993 w 12192000"/>
              <a:gd name="connsiteY21981" fmla="*/ 241612 h 1436337"/>
              <a:gd name="connsiteX21982" fmla="*/ 8415770 w 12192000"/>
              <a:gd name="connsiteY21982" fmla="*/ 235199 h 1436337"/>
              <a:gd name="connsiteX21983" fmla="*/ 8425401 w 12192000"/>
              <a:gd name="connsiteY21983" fmla="*/ 230736 h 1436337"/>
              <a:gd name="connsiteX21984" fmla="*/ 5732343 w 12192000"/>
              <a:gd name="connsiteY21984" fmla="*/ 230497 h 1436337"/>
              <a:gd name="connsiteX21985" fmla="*/ 5738746 w 12192000"/>
              <a:gd name="connsiteY21985" fmla="*/ 236225 h 1436337"/>
              <a:gd name="connsiteX21986" fmla="*/ 5729906 w 12192000"/>
              <a:gd name="connsiteY21986" fmla="*/ 240190 h 1436337"/>
              <a:gd name="connsiteX21987" fmla="*/ 5723504 w 12192000"/>
              <a:gd name="connsiteY21987" fmla="*/ 234463 h 1436337"/>
              <a:gd name="connsiteX21988" fmla="*/ 5732343 w 12192000"/>
              <a:gd name="connsiteY21988" fmla="*/ 230497 h 1436337"/>
              <a:gd name="connsiteX21989" fmla="*/ 7010201 w 12192000"/>
              <a:gd name="connsiteY21989" fmla="*/ 230277 h 1436337"/>
              <a:gd name="connsiteX21990" fmla="*/ 7016602 w 12192000"/>
              <a:gd name="connsiteY21990" fmla="*/ 236004 h 1436337"/>
              <a:gd name="connsiteX21991" fmla="*/ 7008068 w 12192000"/>
              <a:gd name="connsiteY21991" fmla="*/ 239970 h 1436337"/>
              <a:gd name="connsiteX21992" fmla="*/ 7001667 w 12192000"/>
              <a:gd name="connsiteY21992" fmla="*/ 234242 h 1436337"/>
              <a:gd name="connsiteX21993" fmla="*/ 7010201 w 12192000"/>
              <a:gd name="connsiteY21993" fmla="*/ 230277 h 1436337"/>
              <a:gd name="connsiteX21994" fmla="*/ 3158408 w 12192000"/>
              <a:gd name="connsiteY21994" fmla="*/ 230277 h 1436337"/>
              <a:gd name="connsiteX21995" fmla="*/ 3165726 w 12192000"/>
              <a:gd name="connsiteY21995" fmla="*/ 236665 h 1436337"/>
              <a:gd name="connsiteX21996" fmla="*/ 3155972 w 12192000"/>
              <a:gd name="connsiteY21996" fmla="*/ 241071 h 1436337"/>
              <a:gd name="connsiteX21997" fmla="*/ 3148652 w 12192000"/>
              <a:gd name="connsiteY21997" fmla="*/ 234683 h 1436337"/>
              <a:gd name="connsiteX21998" fmla="*/ 3158408 w 12192000"/>
              <a:gd name="connsiteY21998" fmla="*/ 230277 h 1436337"/>
              <a:gd name="connsiteX21999" fmla="*/ 2729780 w 12192000"/>
              <a:gd name="connsiteY21999" fmla="*/ 230277 h 1436337"/>
              <a:gd name="connsiteX22000" fmla="*/ 2737407 w 12192000"/>
              <a:gd name="connsiteY22000" fmla="*/ 237106 h 1436337"/>
              <a:gd name="connsiteX22001" fmla="*/ 2727036 w 12192000"/>
              <a:gd name="connsiteY22001" fmla="*/ 241732 h 1436337"/>
              <a:gd name="connsiteX22002" fmla="*/ 2719412 w 12192000"/>
              <a:gd name="connsiteY22002" fmla="*/ 234903 h 1436337"/>
              <a:gd name="connsiteX22003" fmla="*/ 2729780 w 12192000"/>
              <a:gd name="connsiteY22003" fmla="*/ 230277 h 1436337"/>
              <a:gd name="connsiteX22004" fmla="*/ 3994748 w 12192000"/>
              <a:gd name="connsiteY22004" fmla="*/ 229836 h 1436337"/>
              <a:gd name="connsiteX22005" fmla="*/ 4001155 w 12192000"/>
              <a:gd name="connsiteY22005" fmla="*/ 235564 h 1436337"/>
              <a:gd name="connsiteX22006" fmla="*/ 3992609 w 12192000"/>
              <a:gd name="connsiteY22006" fmla="*/ 239529 h 1436337"/>
              <a:gd name="connsiteX22007" fmla="*/ 3986212 w 12192000"/>
              <a:gd name="connsiteY22007" fmla="*/ 233802 h 1436337"/>
              <a:gd name="connsiteX22008" fmla="*/ 3994748 w 12192000"/>
              <a:gd name="connsiteY22008" fmla="*/ 229836 h 1436337"/>
              <a:gd name="connsiteX22009" fmla="*/ 3685922 w 12192000"/>
              <a:gd name="connsiteY22009" fmla="*/ 229836 h 1436337"/>
              <a:gd name="connsiteX22010" fmla="*/ 3692619 w 12192000"/>
              <a:gd name="connsiteY22010" fmla="*/ 235564 h 1436337"/>
              <a:gd name="connsiteX22011" fmla="*/ 3683777 w 12192000"/>
              <a:gd name="connsiteY22011" fmla="*/ 239529 h 1436337"/>
              <a:gd name="connsiteX22012" fmla="*/ 3677071 w 12192000"/>
              <a:gd name="connsiteY22012" fmla="*/ 233802 h 1436337"/>
              <a:gd name="connsiteX22013" fmla="*/ 3685922 w 12192000"/>
              <a:gd name="connsiteY22013" fmla="*/ 229836 h 1436337"/>
              <a:gd name="connsiteX22014" fmla="*/ 1440259 w 12192000"/>
              <a:gd name="connsiteY22014" fmla="*/ 229836 h 1436337"/>
              <a:gd name="connsiteX22015" fmla="*/ 1447574 w 12192000"/>
              <a:gd name="connsiteY22015" fmla="*/ 236445 h 1436337"/>
              <a:gd name="connsiteX22016" fmla="*/ 1437517 w 12192000"/>
              <a:gd name="connsiteY22016" fmla="*/ 241071 h 1436337"/>
              <a:gd name="connsiteX22017" fmla="*/ 1430201 w 12192000"/>
              <a:gd name="connsiteY22017" fmla="*/ 234463 h 1436337"/>
              <a:gd name="connsiteX22018" fmla="*/ 1440259 w 12192000"/>
              <a:gd name="connsiteY22018" fmla="*/ 229836 h 1436337"/>
              <a:gd name="connsiteX22019" fmla="*/ 5637821 w 12192000"/>
              <a:gd name="connsiteY22019" fmla="*/ 229616 h 1436337"/>
              <a:gd name="connsiteX22020" fmla="*/ 5644526 w 12192000"/>
              <a:gd name="connsiteY22020" fmla="*/ 235564 h 1436337"/>
              <a:gd name="connsiteX22021" fmla="*/ 5635685 w 12192000"/>
              <a:gd name="connsiteY22021" fmla="*/ 239529 h 1436337"/>
              <a:gd name="connsiteX22022" fmla="*/ 5628979 w 12192000"/>
              <a:gd name="connsiteY22022" fmla="*/ 233581 h 1436337"/>
              <a:gd name="connsiteX22023" fmla="*/ 5637821 w 12192000"/>
              <a:gd name="connsiteY22023" fmla="*/ 229616 h 1436337"/>
              <a:gd name="connsiteX22024" fmla="*/ 8823467 w 12192000"/>
              <a:gd name="connsiteY22024" fmla="*/ 229396 h 1436337"/>
              <a:gd name="connsiteX22025" fmla="*/ 8830782 w 12192000"/>
              <a:gd name="connsiteY22025" fmla="*/ 235784 h 1436337"/>
              <a:gd name="connsiteX22026" fmla="*/ 8821028 w 12192000"/>
              <a:gd name="connsiteY22026" fmla="*/ 240190 h 1436337"/>
              <a:gd name="connsiteX22027" fmla="*/ 8813713 w 12192000"/>
              <a:gd name="connsiteY22027" fmla="*/ 233802 h 1436337"/>
              <a:gd name="connsiteX22028" fmla="*/ 8823467 w 12192000"/>
              <a:gd name="connsiteY22028" fmla="*/ 229396 h 1436337"/>
              <a:gd name="connsiteX22029" fmla="*/ 6396025 w 12192000"/>
              <a:gd name="connsiteY22029" fmla="*/ 229396 h 1436337"/>
              <a:gd name="connsiteX22030" fmla="*/ 6402732 w 12192000"/>
              <a:gd name="connsiteY22030" fmla="*/ 235343 h 1436337"/>
              <a:gd name="connsiteX22031" fmla="*/ 6393892 w 12192000"/>
              <a:gd name="connsiteY22031" fmla="*/ 239529 h 1436337"/>
              <a:gd name="connsiteX22032" fmla="*/ 6387187 w 12192000"/>
              <a:gd name="connsiteY22032" fmla="*/ 233581 h 1436337"/>
              <a:gd name="connsiteX22033" fmla="*/ 6396025 w 12192000"/>
              <a:gd name="connsiteY22033" fmla="*/ 229396 h 1436337"/>
              <a:gd name="connsiteX22034" fmla="*/ 8764640 w 12192000"/>
              <a:gd name="connsiteY22034" fmla="*/ 229395 h 1436337"/>
              <a:gd name="connsiteX22035" fmla="*/ 8771955 w 12192000"/>
              <a:gd name="connsiteY22035" fmla="*/ 235784 h 1436337"/>
              <a:gd name="connsiteX22036" fmla="*/ 8771626 w 12192000"/>
              <a:gd name="connsiteY22036" fmla="*/ 236133 h 1436337"/>
              <a:gd name="connsiteX22037" fmla="*/ 8772565 w 12192000"/>
              <a:gd name="connsiteY22037" fmla="*/ 236004 h 1436337"/>
              <a:gd name="connsiteX22038" fmla="*/ 8779575 w 12192000"/>
              <a:gd name="connsiteY22038" fmla="*/ 242173 h 1436337"/>
              <a:gd name="connsiteX22039" fmla="*/ 8770126 w 12192000"/>
              <a:gd name="connsiteY22039" fmla="*/ 246358 h 1436337"/>
              <a:gd name="connsiteX22040" fmla="*/ 8763116 w 12192000"/>
              <a:gd name="connsiteY22040" fmla="*/ 240190 h 1436337"/>
              <a:gd name="connsiteX22041" fmla="*/ 8763243 w 12192000"/>
              <a:gd name="connsiteY22041" fmla="*/ 240060 h 1436337"/>
              <a:gd name="connsiteX22042" fmla="*/ 8762201 w 12192000"/>
              <a:gd name="connsiteY22042" fmla="*/ 240190 h 1436337"/>
              <a:gd name="connsiteX22043" fmla="*/ 8754886 w 12192000"/>
              <a:gd name="connsiteY22043" fmla="*/ 233801 h 1436337"/>
              <a:gd name="connsiteX22044" fmla="*/ 8764640 w 12192000"/>
              <a:gd name="connsiteY22044" fmla="*/ 229395 h 1436337"/>
              <a:gd name="connsiteX22045" fmla="*/ 9345287 w 12192000"/>
              <a:gd name="connsiteY22045" fmla="*/ 228735 h 1436337"/>
              <a:gd name="connsiteX22046" fmla="*/ 9351383 w 12192000"/>
              <a:gd name="connsiteY22046" fmla="*/ 234242 h 1436337"/>
              <a:gd name="connsiteX22047" fmla="*/ 9343153 w 12192000"/>
              <a:gd name="connsiteY22047" fmla="*/ 237987 h 1436337"/>
              <a:gd name="connsiteX22048" fmla="*/ 9337058 w 12192000"/>
              <a:gd name="connsiteY22048" fmla="*/ 232480 h 1436337"/>
              <a:gd name="connsiteX22049" fmla="*/ 9345287 w 12192000"/>
              <a:gd name="connsiteY22049" fmla="*/ 228735 h 1436337"/>
              <a:gd name="connsiteX22050" fmla="*/ 1908628 w 12192000"/>
              <a:gd name="connsiteY22050" fmla="*/ 228735 h 1436337"/>
              <a:gd name="connsiteX22051" fmla="*/ 1915027 w 12192000"/>
              <a:gd name="connsiteY22051" fmla="*/ 234242 h 1436337"/>
              <a:gd name="connsiteX22052" fmla="*/ 1906494 w 12192000"/>
              <a:gd name="connsiteY22052" fmla="*/ 238207 h 1436337"/>
              <a:gd name="connsiteX22053" fmla="*/ 1906006 w 12192000"/>
              <a:gd name="connsiteY22053" fmla="*/ 238008 h 1436337"/>
              <a:gd name="connsiteX22054" fmla="*/ 1903383 w 12192000"/>
              <a:gd name="connsiteY22054" fmla="*/ 240713 h 1436337"/>
              <a:gd name="connsiteX22055" fmla="*/ 1898011 w 12192000"/>
              <a:gd name="connsiteY22055" fmla="*/ 241512 h 1436337"/>
              <a:gd name="connsiteX22056" fmla="*/ 1891915 w 12192000"/>
              <a:gd name="connsiteY22056" fmla="*/ 236225 h 1436337"/>
              <a:gd name="connsiteX22057" fmla="*/ 1900145 w 12192000"/>
              <a:gd name="connsiteY22057" fmla="*/ 232480 h 1436337"/>
              <a:gd name="connsiteX22058" fmla="*/ 1900293 w 12192000"/>
              <a:gd name="connsiteY22058" fmla="*/ 232608 h 1436337"/>
              <a:gd name="connsiteX22059" fmla="*/ 10534319 w 12192000"/>
              <a:gd name="connsiteY22059" fmla="*/ 228514 h 1436337"/>
              <a:gd name="connsiteX22060" fmla="*/ 10540720 w 12192000"/>
              <a:gd name="connsiteY22060" fmla="*/ 234022 h 1436337"/>
              <a:gd name="connsiteX22061" fmla="*/ 10532489 w 12192000"/>
              <a:gd name="connsiteY22061" fmla="*/ 237767 h 1436337"/>
              <a:gd name="connsiteX22062" fmla="*/ 10526088 w 12192000"/>
              <a:gd name="connsiteY22062" fmla="*/ 232259 h 1436337"/>
              <a:gd name="connsiteX22063" fmla="*/ 10534319 w 12192000"/>
              <a:gd name="connsiteY22063" fmla="*/ 228514 h 1436337"/>
              <a:gd name="connsiteX22064" fmla="*/ 8240076 w 12192000"/>
              <a:gd name="connsiteY22064" fmla="*/ 228514 h 1436337"/>
              <a:gd name="connsiteX22065" fmla="*/ 8247391 w 12192000"/>
              <a:gd name="connsiteY22065" fmla="*/ 234903 h 1436337"/>
              <a:gd name="connsiteX22066" fmla="*/ 8237638 w 12192000"/>
              <a:gd name="connsiteY22066" fmla="*/ 239309 h 1436337"/>
              <a:gd name="connsiteX22067" fmla="*/ 8230322 w 12192000"/>
              <a:gd name="connsiteY22067" fmla="*/ 232920 h 1436337"/>
              <a:gd name="connsiteX22068" fmla="*/ 8240076 w 12192000"/>
              <a:gd name="connsiteY22068" fmla="*/ 228514 h 1436337"/>
              <a:gd name="connsiteX22069" fmla="*/ 5010879 w 12192000"/>
              <a:gd name="connsiteY22069" fmla="*/ 228514 h 1436337"/>
              <a:gd name="connsiteX22070" fmla="*/ 5016973 w 12192000"/>
              <a:gd name="connsiteY22070" fmla="*/ 233801 h 1436337"/>
              <a:gd name="connsiteX22071" fmla="*/ 5009045 w 12192000"/>
              <a:gd name="connsiteY22071" fmla="*/ 237547 h 1436337"/>
              <a:gd name="connsiteX22072" fmla="*/ 5002954 w 12192000"/>
              <a:gd name="connsiteY22072" fmla="*/ 232260 h 1436337"/>
              <a:gd name="connsiteX22073" fmla="*/ 5010879 w 12192000"/>
              <a:gd name="connsiteY22073" fmla="*/ 228514 h 1436337"/>
              <a:gd name="connsiteX22074" fmla="*/ 3035538 w 12192000"/>
              <a:gd name="connsiteY22074" fmla="*/ 228514 h 1436337"/>
              <a:gd name="connsiteX22075" fmla="*/ 3043157 w 12192000"/>
              <a:gd name="connsiteY22075" fmla="*/ 235123 h 1436337"/>
              <a:gd name="connsiteX22076" fmla="*/ 3033098 w 12192000"/>
              <a:gd name="connsiteY22076" fmla="*/ 239749 h 1436337"/>
              <a:gd name="connsiteX22077" fmla="*/ 3025482 w 12192000"/>
              <a:gd name="connsiteY22077" fmla="*/ 233140 h 1436337"/>
              <a:gd name="connsiteX22078" fmla="*/ 3035538 w 12192000"/>
              <a:gd name="connsiteY22078" fmla="*/ 228514 h 1436337"/>
              <a:gd name="connsiteX22079" fmla="*/ 6193638 w 12192000"/>
              <a:gd name="connsiteY22079" fmla="*/ 228294 h 1436337"/>
              <a:gd name="connsiteX22080" fmla="*/ 6200039 w 12192000"/>
              <a:gd name="connsiteY22080" fmla="*/ 234022 h 1436337"/>
              <a:gd name="connsiteX22081" fmla="*/ 6191504 w 12192000"/>
              <a:gd name="connsiteY22081" fmla="*/ 237987 h 1436337"/>
              <a:gd name="connsiteX22082" fmla="*/ 6185103 w 12192000"/>
              <a:gd name="connsiteY22082" fmla="*/ 232260 h 1436337"/>
              <a:gd name="connsiteX22083" fmla="*/ 6193638 w 12192000"/>
              <a:gd name="connsiteY22083" fmla="*/ 228294 h 1436337"/>
              <a:gd name="connsiteX22084" fmla="*/ 4869965 w 12192000"/>
              <a:gd name="connsiteY22084" fmla="*/ 228294 h 1436337"/>
              <a:gd name="connsiteX22085" fmla="*/ 4876366 w 12192000"/>
              <a:gd name="connsiteY22085" fmla="*/ 234022 h 1436337"/>
              <a:gd name="connsiteX22086" fmla="*/ 4867832 w 12192000"/>
              <a:gd name="connsiteY22086" fmla="*/ 237987 h 1436337"/>
              <a:gd name="connsiteX22087" fmla="*/ 4861429 w 12192000"/>
              <a:gd name="connsiteY22087" fmla="*/ 232260 h 1436337"/>
              <a:gd name="connsiteX22088" fmla="*/ 4869965 w 12192000"/>
              <a:gd name="connsiteY22088" fmla="*/ 228294 h 1436337"/>
              <a:gd name="connsiteX22089" fmla="*/ 7086050 w 12192000"/>
              <a:gd name="connsiteY22089" fmla="*/ 227651 h 1436337"/>
              <a:gd name="connsiteX22090" fmla="*/ 7092515 w 12192000"/>
              <a:gd name="connsiteY22090" fmla="*/ 233307 h 1436337"/>
              <a:gd name="connsiteX22091" fmla="*/ 7083932 w 12192000"/>
              <a:gd name="connsiteY22091" fmla="*/ 237222 h 1436337"/>
              <a:gd name="connsiteX22092" fmla="*/ 7077467 w 12192000"/>
              <a:gd name="connsiteY22092" fmla="*/ 231566 h 1436337"/>
              <a:gd name="connsiteX22093" fmla="*/ 7086050 w 12192000"/>
              <a:gd name="connsiteY22093" fmla="*/ 227651 h 1436337"/>
              <a:gd name="connsiteX22094" fmla="*/ 4984356 w 12192000"/>
              <a:gd name="connsiteY22094" fmla="*/ 227633 h 1436337"/>
              <a:gd name="connsiteX22095" fmla="*/ 4990452 w 12192000"/>
              <a:gd name="connsiteY22095" fmla="*/ 232920 h 1436337"/>
              <a:gd name="connsiteX22096" fmla="*/ 4982227 w 12192000"/>
              <a:gd name="connsiteY22096" fmla="*/ 236665 h 1436337"/>
              <a:gd name="connsiteX22097" fmla="*/ 4976132 w 12192000"/>
              <a:gd name="connsiteY22097" fmla="*/ 231378 h 1436337"/>
              <a:gd name="connsiteX22098" fmla="*/ 4984356 w 12192000"/>
              <a:gd name="connsiteY22098" fmla="*/ 227633 h 1436337"/>
              <a:gd name="connsiteX22099" fmla="*/ 3098348 w 12192000"/>
              <a:gd name="connsiteY22099" fmla="*/ 227633 h 1436337"/>
              <a:gd name="connsiteX22100" fmla="*/ 3105662 w 12192000"/>
              <a:gd name="connsiteY22100" fmla="*/ 234242 h 1436337"/>
              <a:gd name="connsiteX22101" fmla="*/ 3095911 w 12192000"/>
              <a:gd name="connsiteY22101" fmla="*/ 238868 h 1436337"/>
              <a:gd name="connsiteX22102" fmla="*/ 3088597 w 12192000"/>
              <a:gd name="connsiteY22102" fmla="*/ 232259 h 1436337"/>
              <a:gd name="connsiteX22103" fmla="*/ 3098348 w 12192000"/>
              <a:gd name="connsiteY22103" fmla="*/ 227633 h 1436337"/>
              <a:gd name="connsiteX22104" fmla="*/ 1524074 w 12192000"/>
              <a:gd name="connsiteY22104" fmla="*/ 227633 h 1436337"/>
              <a:gd name="connsiteX22105" fmla="*/ 1531389 w 12192000"/>
              <a:gd name="connsiteY22105" fmla="*/ 234242 h 1436337"/>
              <a:gd name="connsiteX22106" fmla="*/ 1521331 w 12192000"/>
              <a:gd name="connsiteY22106" fmla="*/ 238868 h 1436337"/>
              <a:gd name="connsiteX22107" fmla="*/ 1514016 w 12192000"/>
              <a:gd name="connsiteY22107" fmla="*/ 232260 h 1436337"/>
              <a:gd name="connsiteX22108" fmla="*/ 1524074 w 12192000"/>
              <a:gd name="connsiteY22108" fmla="*/ 227633 h 1436337"/>
              <a:gd name="connsiteX22109" fmla="*/ 10753471 w 12192000"/>
              <a:gd name="connsiteY22109" fmla="*/ 227413 h 1436337"/>
              <a:gd name="connsiteX22110" fmla="*/ 10759872 w 12192000"/>
              <a:gd name="connsiteY22110" fmla="*/ 232920 h 1436337"/>
              <a:gd name="connsiteX22111" fmla="*/ 10751641 w 12192000"/>
              <a:gd name="connsiteY22111" fmla="*/ 236665 h 1436337"/>
              <a:gd name="connsiteX22112" fmla="*/ 10745242 w 12192000"/>
              <a:gd name="connsiteY22112" fmla="*/ 231158 h 1436337"/>
              <a:gd name="connsiteX22113" fmla="*/ 10753471 w 12192000"/>
              <a:gd name="connsiteY22113" fmla="*/ 227413 h 1436337"/>
              <a:gd name="connsiteX22114" fmla="*/ 8141930 w 12192000"/>
              <a:gd name="connsiteY22114" fmla="*/ 227413 h 1436337"/>
              <a:gd name="connsiteX22115" fmla="*/ 8148941 w 12192000"/>
              <a:gd name="connsiteY22115" fmla="*/ 233581 h 1436337"/>
              <a:gd name="connsiteX22116" fmla="*/ 8139491 w 12192000"/>
              <a:gd name="connsiteY22116" fmla="*/ 237987 h 1436337"/>
              <a:gd name="connsiteX22117" fmla="*/ 8132482 w 12192000"/>
              <a:gd name="connsiteY22117" fmla="*/ 231819 h 1436337"/>
              <a:gd name="connsiteX22118" fmla="*/ 8141930 w 12192000"/>
              <a:gd name="connsiteY22118" fmla="*/ 227413 h 1436337"/>
              <a:gd name="connsiteX22119" fmla="*/ 5914439 w 12192000"/>
              <a:gd name="connsiteY22119" fmla="*/ 227413 h 1436337"/>
              <a:gd name="connsiteX22120" fmla="*/ 5920840 w 12192000"/>
              <a:gd name="connsiteY22120" fmla="*/ 233140 h 1436337"/>
              <a:gd name="connsiteX22121" fmla="*/ 5912306 w 12192000"/>
              <a:gd name="connsiteY22121" fmla="*/ 237106 h 1436337"/>
              <a:gd name="connsiteX22122" fmla="*/ 5905905 w 12192000"/>
              <a:gd name="connsiteY22122" fmla="*/ 231378 h 1436337"/>
              <a:gd name="connsiteX22123" fmla="*/ 5914439 w 12192000"/>
              <a:gd name="connsiteY22123" fmla="*/ 227413 h 1436337"/>
              <a:gd name="connsiteX22124" fmla="*/ 4700081 w 12192000"/>
              <a:gd name="connsiteY22124" fmla="*/ 227413 h 1436337"/>
              <a:gd name="connsiteX22125" fmla="*/ 4706783 w 12192000"/>
              <a:gd name="connsiteY22125" fmla="*/ 233361 h 1436337"/>
              <a:gd name="connsiteX22126" fmla="*/ 4697944 w 12192000"/>
              <a:gd name="connsiteY22126" fmla="*/ 237547 h 1436337"/>
              <a:gd name="connsiteX22127" fmla="*/ 4691241 w 12192000"/>
              <a:gd name="connsiteY22127" fmla="*/ 231599 h 1436337"/>
              <a:gd name="connsiteX22128" fmla="*/ 4700081 w 12192000"/>
              <a:gd name="connsiteY22128" fmla="*/ 227413 h 1436337"/>
              <a:gd name="connsiteX22129" fmla="*/ 10826623 w 12192000"/>
              <a:gd name="connsiteY22129" fmla="*/ 227193 h 1436337"/>
              <a:gd name="connsiteX22130" fmla="*/ 10833024 w 12192000"/>
              <a:gd name="connsiteY22130" fmla="*/ 232700 h 1436337"/>
              <a:gd name="connsiteX22131" fmla="*/ 10824794 w 12192000"/>
              <a:gd name="connsiteY22131" fmla="*/ 236445 h 1436337"/>
              <a:gd name="connsiteX22132" fmla="*/ 10818393 w 12192000"/>
              <a:gd name="connsiteY22132" fmla="*/ 230938 h 1436337"/>
              <a:gd name="connsiteX22133" fmla="*/ 10826623 w 12192000"/>
              <a:gd name="connsiteY22133" fmla="*/ 227193 h 1436337"/>
              <a:gd name="connsiteX22134" fmla="*/ 10347171 w 12192000"/>
              <a:gd name="connsiteY22134" fmla="*/ 227193 h 1436337"/>
              <a:gd name="connsiteX22135" fmla="*/ 10353266 w 12192000"/>
              <a:gd name="connsiteY22135" fmla="*/ 232700 h 1436337"/>
              <a:gd name="connsiteX22136" fmla="*/ 10345037 w 12192000"/>
              <a:gd name="connsiteY22136" fmla="*/ 236445 h 1436337"/>
              <a:gd name="connsiteX22137" fmla="*/ 10338941 w 12192000"/>
              <a:gd name="connsiteY22137" fmla="*/ 230937 h 1436337"/>
              <a:gd name="connsiteX22138" fmla="*/ 10347171 w 12192000"/>
              <a:gd name="connsiteY22138" fmla="*/ 227193 h 1436337"/>
              <a:gd name="connsiteX22139" fmla="*/ 8627479 w 12192000"/>
              <a:gd name="connsiteY22139" fmla="*/ 227193 h 1436337"/>
              <a:gd name="connsiteX22140" fmla="*/ 8634185 w 12192000"/>
              <a:gd name="connsiteY22140" fmla="*/ 233140 h 1436337"/>
              <a:gd name="connsiteX22141" fmla="*/ 8625346 w 12192000"/>
              <a:gd name="connsiteY22141" fmla="*/ 237326 h 1436337"/>
              <a:gd name="connsiteX22142" fmla="*/ 8618640 w 12192000"/>
              <a:gd name="connsiteY22142" fmla="*/ 231378 h 1436337"/>
              <a:gd name="connsiteX22143" fmla="*/ 8627479 w 12192000"/>
              <a:gd name="connsiteY22143" fmla="*/ 227193 h 1436337"/>
              <a:gd name="connsiteX22144" fmla="*/ 3252050 w 12192000"/>
              <a:gd name="connsiteY22144" fmla="*/ 227193 h 1436337"/>
              <a:gd name="connsiteX22145" fmla="*/ 3259060 w 12192000"/>
              <a:gd name="connsiteY22145" fmla="*/ 233361 h 1436337"/>
              <a:gd name="connsiteX22146" fmla="*/ 3249915 w 12192000"/>
              <a:gd name="connsiteY22146" fmla="*/ 237547 h 1436337"/>
              <a:gd name="connsiteX22147" fmla="*/ 3242906 w 12192000"/>
              <a:gd name="connsiteY22147" fmla="*/ 231378 h 1436337"/>
              <a:gd name="connsiteX22148" fmla="*/ 3252050 w 12192000"/>
              <a:gd name="connsiteY22148" fmla="*/ 227193 h 1436337"/>
              <a:gd name="connsiteX22149" fmla="*/ 11171965 w 12192000"/>
              <a:gd name="connsiteY22149" fmla="*/ 226973 h 1436337"/>
              <a:gd name="connsiteX22150" fmla="*/ 11178364 w 12192000"/>
              <a:gd name="connsiteY22150" fmla="*/ 232480 h 1436337"/>
              <a:gd name="connsiteX22151" fmla="*/ 11169831 w 12192000"/>
              <a:gd name="connsiteY22151" fmla="*/ 236445 h 1436337"/>
              <a:gd name="connsiteX22152" fmla="*/ 11163430 w 12192000"/>
              <a:gd name="connsiteY22152" fmla="*/ 230938 h 1436337"/>
              <a:gd name="connsiteX22153" fmla="*/ 11171965 w 12192000"/>
              <a:gd name="connsiteY22153" fmla="*/ 226973 h 1436337"/>
              <a:gd name="connsiteX22154" fmla="*/ 3307248 w 12192000"/>
              <a:gd name="connsiteY22154" fmla="*/ 226972 h 1436337"/>
              <a:gd name="connsiteX22155" fmla="*/ 3314257 w 12192000"/>
              <a:gd name="connsiteY22155" fmla="*/ 232920 h 1436337"/>
              <a:gd name="connsiteX22156" fmla="*/ 3305113 w 12192000"/>
              <a:gd name="connsiteY22156" fmla="*/ 237106 h 1436337"/>
              <a:gd name="connsiteX22157" fmla="*/ 3298105 w 12192000"/>
              <a:gd name="connsiteY22157" fmla="*/ 231158 h 1436337"/>
              <a:gd name="connsiteX22158" fmla="*/ 3307248 w 12192000"/>
              <a:gd name="connsiteY22158" fmla="*/ 226972 h 1436337"/>
              <a:gd name="connsiteX22159" fmla="*/ 4357399 w 12192000"/>
              <a:gd name="connsiteY22159" fmla="*/ 226752 h 1436337"/>
              <a:gd name="connsiteX22160" fmla="*/ 4364109 w 12192000"/>
              <a:gd name="connsiteY22160" fmla="*/ 232700 h 1436337"/>
              <a:gd name="connsiteX22161" fmla="*/ 4354962 w 12192000"/>
              <a:gd name="connsiteY22161" fmla="*/ 236886 h 1436337"/>
              <a:gd name="connsiteX22162" fmla="*/ 4348260 w 12192000"/>
              <a:gd name="connsiteY22162" fmla="*/ 230938 h 1436337"/>
              <a:gd name="connsiteX22163" fmla="*/ 4357399 w 12192000"/>
              <a:gd name="connsiteY22163" fmla="*/ 226752 h 1436337"/>
              <a:gd name="connsiteX22164" fmla="*/ 10680624 w 12192000"/>
              <a:gd name="connsiteY22164" fmla="*/ 226532 h 1436337"/>
              <a:gd name="connsiteX22165" fmla="*/ 10687025 w 12192000"/>
              <a:gd name="connsiteY22165" fmla="*/ 232039 h 1436337"/>
              <a:gd name="connsiteX22166" fmla="*/ 10678795 w 12192000"/>
              <a:gd name="connsiteY22166" fmla="*/ 235784 h 1436337"/>
              <a:gd name="connsiteX22167" fmla="*/ 10672394 w 12192000"/>
              <a:gd name="connsiteY22167" fmla="*/ 230277 h 1436337"/>
              <a:gd name="connsiteX22168" fmla="*/ 10680624 w 12192000"/>
              <a:gd name="connsiteY22168" fmla="*/ 226532 h 1436337"/>
              <a:gd name="connsiteX22169" fmla="*/ 7450336 w 12192000"/>
              <a:gd name="connsiteY22169" fmla="*/ 226532 h 1436337"/>
              <a:gd name="connsiteX22170" fmla="*/ 7456736 w 12192000"/>
              <a:gd name="connsiteY22170" fmla="*/ 232039 h 1436337"/>
              <a:gd name="connsiteX22171" fmla="*/ 7448202 w 12192000"/>
              <a:gd name="connsiteY22171" fmla="*/ 236004 h 1436337"/>
              <a:gd name="connsiteX22172" fmla="*/ 7441801 w 12192000"/>
              <a:gd name="connsiteY22172" fmla="*/ 230497 h 1436337"/>
              <a:gd name="connsiteX22173" fmla="*/ 7450336 w 12192000"/>
              <a:gd name="connsiteY22173" fmla="*/ 226532 h 1436337"/>
              <a:gd name="connsiteX22174" fmla="*/ 5464034 w 12192000"/>
              <a:gd name="connsiteY22174" fmla="*/ 226532 h 1436337"/>
              <a:gd name="connsiteX22175" fmla="*/ 5470742 w 12192000"/>
              <a:gd name="connsiteY22175" fmla="*/ 232480 h 1436337"/>
              <a:gd name="connsiteX22176" fmla="*/ 5461902 w 12192000"/>
              <a:gd name="connsiteY22176" fmla="*/ 236665 h 1436337"/>
              <a:gd name="connsiteX22177" fmla="*/ 5455195 w 12192000"/>
              <a:gd name="connsiteY22177" fmla="*/ 230717 h 1436337"/>
              <a:gd name="connsiteX22178" fmla="*/ 5464034 w 12192000"/>
              <a:gd name="connsiteY22178" fmla="*/ 226532 h 1436337"/>
              <a:gd name="connsiteX22179" fmla="*/ 10607775 w 12192000"/>
              <a:gd name="connsiteY22179" fmla="*/ 226311 h 1436337"/>
              <a:gd name="connsiteX22180" fmla="*/ 10614177 w 12192000"/>
              <a:gd name="connsiteY22180" fmla="*/ 231819 h 1436337"/>
              <a:gd name="connsiteX22181" fmla="*/ 10605947 w 12192000"/>
              <a:gd name="connsiteY22181" fmla="*/ 235564 h 1436337"/>
              <a:gd name="connsiteX22182" fmla="*/ 10599545 w 12192000"/>
              <a:gd name="connsiteY22182" fmla="*/ 230056 h 1436337"/>
              <a:gd name="connsiteX22183" fmla="*/ 10607775 w 12192000"/>
              <a:gd name="connsiteY22183" fmla="*/ 226311 h 1436337"/>
              <a:gd name="connsiteX22184" fmla="*/ 4900163 w 12192000"/>
              <a:gd name="connsiteY22184" fmla="*/ 226091 h 1436337"/>
              <a:gd name="connsiteX22185" fmla="*/ 4906562 w 12192000"/>
              <a:gd name="connsiteY22185" fmla="*/ 231598 h 1436337"/>
              <a:gd name="connsiteX22186" fmla="*/ 4898030 w 12192000"/>
              <a:gd name="connsiteY22186" fmla="*/ 235564 h 1436337"/>
              <a:gd name="connsiteX22187" fmla="*/ 4891628 w 12192000"/>
              <a:gd name="connsiteY22187" fmla="*/ 230056 h 1436337"/>
              <a:gd name="connsiteX22188" fmla="*/ 4900163 w 12192000"/>
              <a:gd name="connsiteY22188" fmla="*/ 226091 h 1436337"/>
              <a:gd name="connsiteX22189" fmla="*/ 4957216 w 12192000"/>
              <a:gd name="connsiteY22189" fmla="*/ 226091 h 1436337"/>
              <a:gd name="connsiteX22190" fmla="*/ 4963312 w 12192000"/>
              <a:gd name="connsiteY22190" fmla="*/ 231598 h 1436337"/>
              <a:gd name="connsiteX22191" fmla="*/ 4955084 w 12192000"/>
              <a:gd name="connsiteY22191" fmla="*/ 235343 h 1436337"/>
              <a:gd name="connsiteX22192" fmla="*/ 4948981 w 12192000"/>
              <a:gd name="connsiteY22192" fmla="*/ 229836 h 1436337"/>
              <a:gd name="connsiteX22193" fmla="*/ 4957216 w 12192000"/>
              <a:gd name="connsiteY22193" fmla="*/ 226091 h 1436337"/>
              <a:gd name="connsiteX22194" fmla="*/ 5387825 w 12192000"/>
              <a:gd name="connsiteY22194" fmla="*/ 225871 h 1436337"/>
              <a:gd name="connsiteX22195" fmla="*/ 5394533 w 12192000"/>
              <a:gd name="connsiteY22195" fmla="*/ 231819 h 1436337"/>
              <a:gd name="connsiteX22196" fmla="*/ 5385690 w 12192000"/>
              <a:gd name="connsiteY22196" fmla="*/ 236004 h 1436337"/>
              <a:gd name="connsiteX22197" fmla="*/ 5378985 w 12192000"/>
              <a:gd name="connsiteY22197" fmla="*/ 230056 h 1436337"/>
              <a:gd name="connsiteX22198" fmla="*/ 5387825 w 12192000"/>
              <a:gd name="connsiteY22198" fmla="*/ 225871 h 1436337"/>
              <a:gd name="connsiteX22199" fmla="*/ 5189469 w 12192000"/>
              <a:gd name="connsiteY22199" fmla="*/ 225430 h 1436337"/>
              <a:gd name="connsiteX22200" fmla="*/ 5194386 w 12192000"/>
              <a:gd name="connsiteY22200" fmla="*/ 227440 h 1436337"/>
              <a:gd name="connsiteX22201" fmla="*/ 5195512 w 12192000"/>
              <a:gd name="connsiteY22201" fmla="*/ 230090 h 1436337"/>
              <a:gd name="connsiteX22202" fmla="*/ 5199282 w 12192000"/>
              <a:gd name="connsiteY22202" fmla="*/ 233361 h 1436337"/>
              <a:gd name="connsiteX22203" fmla="*/ 5191053 w 12192000"/>
              <a:gd name="connsiteY22203" fmla="*/ 237106 h 1436337"/>
              <a:gd name="connsiteX22204" fmla="*/ 5188344 w 12192000"/>
              <a:gd name="connsiteY22204" fmla="*/ 234756 h 1436337"/>
              <a:gd name="connsiteX22205" fmla="*/ 5187337 w 12192000"/>
              <a:gd name="connsiteY22205" fmla="*/ 234903 h 1436337"/>
              <a:gd name="connsiteX22206" fmla="*/ 5180933 w 12192000"/>
              <a:gd name="connsiteY22206" fmla="*/ 229396 h 1436337"/>
              <a:gd name="connsiteX22207" fmla="*/ 5189469 w 12192000"/>
              <a:gd name="connsiteY22207" fmla="*/ 225430 h 1436337"/>
              <a:gd name="connsiteX22208" fmla="*/ 6778660 w 12192000"/>
              <a:gd name="connsiteY22208" fmla="*/ 225380 h 1436337"/>
              <a:gd name="connsiteX22209" fmla="*/ 6785377 w 12192000"/>
              <a:gd name="connsiteY22209" fmla="*/ 231289 h 1436337"/>
              <a:gd name="connsiteX22210" fmla="*/ 6776445 w 12192000"/>
              <a:gd name="connsiteY22210" fmla="*/ 235386 h 1436337"/>
              <a:gd name="connsiteX22211" fmla="*/ 6769728 w 12192000"/>
              <a:gd name="connsiteY22211" fmla="*/ 229479 h 1436337"/>
              <a:gd name="connsiteX22212" fmla="*/ 6778660 w 12192000"/>
              <a:gd name="connsiteY22212" fmla="*/ 225380 h 1436337"/>
              <a:gd name="connsiteX22213" fmla="*/ 8649424 w 12192000"/>
              <a:gd name="connsiteY22213" fmla="*/ 225210 h 1436337"/>
              <a:gd name="connsiteX22214" fmla="*/ 8656130 w 12192000"/>
              <a:gd name="connsiteY22214" fmla="*/ 231158 h 1436337"/>
              <a:gd name="connsiteX22215" fmla="*/ 8646986 w 12192000"/>
              <a:gd name="connsiteY22215" fmla="*/ 235343 h 1436337"/>
              <a:gd name="connsiteX22216" fmla="*/ 8640280 w 12192000"/>
              <a:gd name="connsiteY22216" fmla="*/ 229396 h 1436337"/>
              <a:gd name="connsiteX22217" fmla="*/ 8649424 w 12192000"/>
              <a:gd name="connsiteY22217" fmla="*/ 225210 h 1436337"/>
              <a:gd name="connsiteX22218" fmla="*/ 4929453 w 12192000"/>
              <a:gd name="connsiteY22218" fmla="*/ 225210 h 1436337"/>
              <a:gd name="connsiteX22219" fmla="*/ 4935855 w 12192000"/>
              <a:gd name="connsiteY22219" fmla="*/ 230717 h 1436337"/>
              <a:gd name="connsiteX22220" fmla="*/ 4927619 w 12192000"/>
              <a:gd name="connsiteY22220" fmla="*/ 234463 h 1436337"/>
              <a:gd name="connsiteX22221" fmla="*/ 4921217 w 12192000"/>
              <a:gd name="connsiteY22221" fmla="*/ 228955 h 1436337"/>
              <a:gd name="connsiteX22222" fmla="*/ 4929453 w 12192000"/>
              <a:gd name="connsiteY22222" fmla="*/ 225210 h 1436337"/>
              <a:gd name="connsiteX22223" fmla="*/ 10900385 w 12192000"/>
              <a:gd name="connsiteY22223" fmla="*/ 224769 h 1436337"/>
              <a:gd name="connsiteX22224" fmla="*/ 10906787 w 12192000"/>
              <a:gd name="connsiteY22224" fmla="*/ 230277 h 1436337"/>
              <a:gd name="connsiteX22225" fmla="*/ 10898558 w 12192000"/>
              <a:gd name="connsiteY22225" fmla="*/ 234022 h 1436337"/>
              <a:gd name="connsiteX22226" fmla="*/ 10892156 w 12192000"/>
              <a:gd name="connsiteY22226" fmla="*/ 228514 h 1436337"/>
              <a:gd name="connsiteX22227" fmla="*/ 10900385 w 12192000"/>
              <a:gd name="connsiteY22227" fmla="*/ 224769 h 1436337"/>
              <a:gd name="connsiteX22228" fmla="*/ 9560172 w 12192000"/>
              <a:gd name="connsiteY22228" fmla="*/ 224549 h 1436337"/>
              <a:gd name="connsiteX22229" fmla="*/ 9566268 w 12192000"/>
              <a:gd name="connsiteY22229" fmla="*/ 230056 h 1436337"/>
              <a:gd name="connsiteX22230" fmla="*/ 9558039 w 12192000"/>
              <a:gd name="connsiteY22230" fmla="*/ 233802 h 1436337"/>
              <a:gd name="connsiteX22231" fmla="*/ 9551942 w 12192000"/>
              <a:gd name="connsiteY22231" fmla="*/ 228294 h 1436337"/>
              <a:gd name="connsiteX22232" fmla="*/ 9560172 w 12192000"/>
              <a:gd name="connsiteY22232" fmla="*/ 224549 h 1436337"/>
              <a:gd name="connsiteX22233" fmla="*/ 8494281 w 12192000"/>
              <a:gd name="connsiteY22233" fmla="*/ 224549 h 1436337"/>
              <a:gd name="connsiteX22234" fmla="*/ 8500377 w 12192000"/>
              <a:gd name="connsiteY22234" fmla="*/ 230056 h 1436337"/>
              <a:gd name="connsiteX22235" fmla="*/ 8492147 w 12192000"/>
              <a:gd name="connsiteY22235" fmla="*/ 233802 h 1436337"/>
              <a:gd name="connsiteX22236" fmla="*/ 8486051 w 12192000"/>
              <a:gd name="connsiteY22236" fmla="*/ 228294 h 1436337"/>
              <a:gd name="connsiteX22237" fmla="*/ 8494281 w 12192000"/>
              <a:gd name="connsiteY22237" fmla="*/ 224549 h 1436337"/>
              <a:gd name="connsiteX22238" fmla="*/ 3196203 w 12192000"/>
              <a:gd name="connsiteY22238" fmla="*/ 224392 h 1436337"/>
              <a:gd name="connsiteX22239" fmla="*/ 3203173 w 12192000"/>
              <a:gd name="connsiteY22239" fmla="*/ 230552 h 1436337"/>
              <a:gd name="connsiteX22240" fmla="*/ 3193892 w 12192000"/>
              <a:gd name="connsiteY22240" fmla="*/ 234833 h 1436337"/>
              <a:gd name="connsiteX22241" fmla="*/ 3186921 w 12192000"/>
              <a:gd name="connsiteY22241" fmla="*/ 228672 h 1436337"/>
              <a:gd name="connsiteX22242" fmla="*/ 3196203 w 12192000"/>
              <a:gd name="connsiteY22242" fmla="*/ 224392 h 1436337"/>
              <a:gd name="connsiteX22243" fmla="*/ 4589389 w 12192000"/>
              <a:gd name="connsiteY22243" fmla="*/ 224329 h 1436337"/>
              <a:gd name="connsiteX22244" fmla="*/ 4596097 w 12192000"/>
              <a:gd name="connsiteY22244" fmla="*/ 230277 h 1436337"/>
              <a:gd name="connsiteX22245" fmla="*/ 4586954 w 12192000"/>
              <a:gd name="connsiteY22245" fmla="*/ 234462 h 1436337"/>
              <a:gd name="connsiteX22246" fmla="*/ 4580250 w 12192000"/>
              <a:gd name="connsiteY22246" fmla="*/ 228514 h 1436337"/>
              <a:gd name="connsiteX22247" fmla="*/ 4589389 w 12192000"/>
              <a:gd name="connsiteY22247" fmla="*/ 224329 h 1436337"/>
              <a:gd name="connsiteX22248" fmla="*/ 8587550 w 12192000"/>
              <a:gd name="connsiteY22248" fmla="*/ 224109 h 1436337"/>
              <a:gd name="connsiteX22249" fmla="*/ 8592579 w 12192000"/>
              <a:gd name="connsiteY22249" fmla="*/ 226146 h 1436337"/>
              <a:gd name="connsiteX22250" fmla="*/ 8592805 w 12192000"/>
              <a:gd name="connsiteY22250" fmla="*/ 226754 h 1436337"/>
              <a:gd name="connsiteX22251" fmla="*/ 8595780 w 12192000"/>
              <a:gd name="connsiteY22251" fmla="*/ 226311 h 1436337"/>
              <a:gd name="connsiteX22252" fmla="*/ 8600590 w 12192000"/>
              <a:gd name="connsiteY22252" fmla="*/ 228274 h 1436337"/>
              <a:gd name="connsiteX22253" fmla="*/ 8601266 w 12192000"/>
              <a:gd name="connsiteY22253" fmla="*/ 227578 h 1436337"/>
              <a:gd name="connsiteX22254" fmla="*/ 8607057 w 12192000"/>
              <a:gd name="connsiteY22254" fmla="*/ 226752 h 1436337"/>
              <a:gd name="connsiteX22255" fmla="*/ 8613763 w 12192000"/>
              <a:gd name="connsiteY22255" fmla="*/ 232700 h 1436337"/>
              <a:gd name="connsiteX22256" fmla="*/ 8604924 w 12192000"/>
              <a:gd name="connsiteY22256" fmla="*/ 236665 h 1436337"/>
              <a:gd name="connsiteX22257" fmla="*/ 8600881 w 12192000"/>
              <a:gd name="connsiteY22257" fmla="*/ 235054 h 1436337"/>
              <a:gd name="connsiteX22258" fmla="*/ 8599704 w 12192000"/>
              <a:gd name="connsiteY22258" fmla="*/ 236307 h 1436337"/>
              <a:gd name="connsiteX22259" fmla="*/ 8593341 w 12192000"/>
              <a:gd name="connsiteY22259" fmla="*/ 237106 h 1436337"/>
              <a:gd name="connsiteX22260" fmla="*/ 8587740 w 12192000"/>
              <a:gd name="connsiteY22260" fmla="*/ 234820 h 1436337"/>
              <a:gd name="connsiteX22261" fmla="*/ 8587190 w 12192000"/>
              <a:gd name="connsiteY22261" fmla="*/ 233505 h 1436337"/>
              <a:gd name="connsiteX22262" fmla="*/ 8585112 w 12192000"/>
              <a:gd name="connsiteY22262" fmla="*/ 233801 h 1436337"/>
              <a:gd name="connsiteX22263" fmla="*/ 8578711 w 12192000"/>
              <a:gd name="connsiteY22263" fmla="*/ 228074 h 1436337"/>
              <a:gd name="connsiteX22264" fmla="*/ 8587550 w 12192000"/>
              <a:gd name="connsiteY22264" fmla="*/ 224109 h 1436337"/>
              <a:gd name="connsiteX22265" fmla="*/ 5261038 w 12192000"/>
              <a:gd name="connsiteY22265" fmla="*/ 224109 h 1436337"/>
              <a:gd name="connsiteX22266" fmla="*/ 5267748 w 12192000"/>
              <a:gd name="connsiteY22266" fmla="*/ 230056 h 1436337"/>
              <a:gd name="connsiteX22267" fmla="*/ 5258903 w 12192000"/>
              <a:gd name="connsiteY22267" fmla="*/ 234022 h 1436337"/>
              <a:gd name="connsiteX22268" fmla="*/ 5252200 w 12192000"/>
              <a:gd name="connsiteY22268" fmla="*/ 228074 h 1436337"/>
              <a:gd name="connsiteX22269" fmla="*/ 5261038 w 12192000"/>
              <a:gd name="connsiteY22269" fmla="*/ 224109 h 1436337"/>
              <a:gd name="connsiteX22270" fmla="*/ 1977219 w 12192000"/>
              <a:gd name="connsiteY22270" fmla="*/ 224108 h 1436337"/>
              <a:gd name="connsiteX22271" fmla="*/ 1983620 w 12192000"/>
              <a:gd name="connsiteY22271" fmla="*/ 229616 h 1436337"/>
              <a:gd name="connsiteX22272" fmla="*/ 1975392 w 12192000"/>
              <a:gd name="connsiteY22272" fmla="*/ 233361 h 1436337"/>
              <a:gd name="connsiteX22273" fmla="*/ 1968991 w 12192000"/>
              <a:gd name="connsiteY22273" fmla="*/ 227853 h 1436337"/>
              <a:gd name="connsiteX22274" fmla="*/ 1977219 w 12192000"/>
              <a:gd name="connsiteY22274" fmla="*/ 224108 h 1436337"/>
              <a:gd name="connsiteX22275" fmla="*/ 7603041 w 12192000"/>
              <a:gd name="connsiteY22275" fmla="*/ 222787 h 1436337"/>
              <a:gd name="connsiteX22276" fmla="*/ 7609441 w 12192000"/>
              <a:gd name="connsiteY22276" fmla="*/ 228514 h 1436337"/>
              <a:gd name="connsiteX22277" fmla="*/ 7600907 w 12192000"/>
              <a:gd name="connsiteY22277" fmla="*/ 232480 h 1436337"/>
              <a:gd name="connsiteX22278" fmla="*/ 7594507 w 12192000"/>
              <a:gd name="connsiteY22278" fmla="*/ 226752 h 1436337"/>
              <a:gd name="connsiteX22279" fmla="*/ 7603041 w 12192000"/>
              <a:gd name="connsiteY22279" fmla="*/ 222787 h 1436337"/>
              <a:gd name="connsiteX22280" fmla="*/ 3807250 w 12192000"/>
              <a:gd name="connsiteY22280" fmla="*/ 222787 h 1436337"/>
              <a:gd name="connsiteX22281" fmla="*/ 3813658 w 12192000"/>
              <a:gd name="connsiteY22281" fmla="*/ 228514 h 1436337"/>
              <a:gd name="connsiteX22282" fmla="*/ 3805116 w 12192000"/>
              <a:gd name="connsiteY22282" fmla="*/ 232480 h 1436337"/>
              <a:gd name="connsiteX22283" fmla="*/ 3798700 w 12192000"/>
              <a:gd name="connsiteY22283" fmla="*/ 226752 h 1436337"/>
              <a:gd name="connsiteX22284" fmla="*/ 3807250 w 12192000"/>
              <a:gd name="connsiteY22284" fmla="*/ 222787 h 1436337"/>
              <a:gd name="connsiteX22285" fmla="*/ 1556326 w 12192000"/>
              <a:gd name="connsiteY22285" fmla="*/ 222787 h 1436337"/>
              <a:gd name="connsiteX22286" fmla="*/ 1562727 w 12192000"/>
              <a:gd name="connsiteY22286" fmla="*/ 228294 h 1436337"/>
              <a:gd name="connsiteX22287" fmla="*/ 1554497 w 12192000"/>
              <a:gd name="connsiteY22287" fmla="*/ 232039 h 1436337"/>
              <a:gd name="connsiteX22288" fmla="*/ 1548097 w 12192000"/>
              <a:gd name="connsiteY22288" fmla="*/ 226532 h 1436337"/>
              <a:gd name="connsiteX22289" fmla="*/ 1556326 w 12192000"/>
              <a:gd name="connsiteY22289" fmla="*/ 222787 h 1436337"/>
              <a:gd name="connsiteX22290" fmla="*/ 8512264 w 12192000"/>
              <a:gd name="connsiteY22290" fmla="*/ 222566 h 1436337"/>
              <a:gd name="connsiteX22291" fmla="*/ 8518360 w 12192000"/>
              <a:gd name="connsiteY22291" fmla="*/ 228074 h 1436337"/>
              <a:gd name="connsiteX22292" fmla="*/ 8516659 w 12192000"/>
              <a:gd name="connsiteY22292" fmla="*/ 228849 h 1436337"/>
              <a:gd name="connsiteX22293" fmla="*/ 8518360 w 12192000"/>
              <a:gd name="connsiteY22293" fmla="*/ 232920 h 1436337"/>
              <a:gd name="connsiteX22294" fmla="*/ 8508606 w 12192000"/>
              <a:gd name="connsiteY22294" fmla="*/ 237326 h 1436337"/>
              <a:gd name="connsiteX22295" fmla="*/ 8501291 w 12192000"/>
              <a:gd name="connsiteY22295" fmla="*/ 230938 h 1436337"/>
              <a:gd name="connsiteX22296" fmla="*/ 8504682 w 12192000"/>
              <a:gd name="connsiteY22296" fmla="*/ 227496 h 1436337"/>
              <a:gd name="connsiteX22297" fmla="*/ 8505250 w 12192000"/>
              <a:gd name="connsiteY22297" fmla="*/ 227410 h 1436337"/>
              <a:gd name="connsiteX22298" fmla="*/ 8504034 w 12192000"/>
              <a:gd name="connsiteY22298" fmla="*/ 226312 h 1436337"/>
              <a:gd name="connsiteX22299" fmla="*/ 8512264 w 12192000"/>
              <a:gd name="connsiteY22299" fmla="*/ 222566 h 1436337"/>
              <a:gd name="connsiteX22300" fmla="*/ 1696847 w 12192000"/>
              <a:gd name="connsiteY22300" fmla="*/ 222566 h 1436337"/>
              <a:gd name="connsiteX22301" fmla="*/ 1702942 w 12192000"/>
              <a:gd name="connsiteY22301" fmla="*/ 228074 h 1436337"/>
              <a:gd name="connsiteX22302" fmla="*/ 1694713 w 12192000"/>
              <a:gd name="connsiteY22302" fmla="*/ 231819 h 1436337"/>
              <a:gd name="connsiteX22303" fmla="*/ 1688618 w 12192000"/>
              <a:gd name="connsiteY22303" fmla="*/ 226312 h 1436337"/>
              <a:gd name="connsiteX22304" fmla="*/ 1696847 w 12192000"/>
              <a:gd name="connsiteY22304" fmla="*/ 222566 h 1436337"/>
              <a:gd name="connsiteX22305" fmla="*/ 7943199 w 12192000"/>
              <a:gd name="connsiteY22305" fmla="*/ 222346 h 1436337"/>
              <a:gd name="connsiteX22306" fmla="*/ 7949905 w 12192000"/>
              <a:gd name="connsiteY22306" fmla="*/ 228294 h 1436337"/>
              <a:gd name="connsiteX22307" fmla="*/ 7940761 w 12192000"/>
              <a:gd name="connsiteY22307" fmla="*/ 232480 h 1436337"/>
              <a:gd name="connsiteX22308" fmla="*/ 7934056 w 12192000"/>
              <a:gd name="connsiteY22308" fmla="*/ 226532 h 1436337"/>
              <a:gd name="connsiteX22309" fmla="*/ 7943199 w 12192000"/>
              <a:gd name="connsiteY22309" fmla="*/ 222346 h 1436337"/>
              <a:gd name="connsiteX22310" fmla="*/ 6134201 w 12192000"/>
              <a:gd name="connsiteY22310" fmla="*/ 222346 h 1436337"/>
              <a:gd name="connsiteX22311" fmla="*/ 6140602 w 12192000"/>
              <a:gd name="connsiteY22311" fmla="*/ 228074 h 1436337"/>
              <a:gd name="connsiteX22312" fmla="*/ 6132068 w 12192000"/>
              <a:gd name="connsiteY22312" fmla="*/ 232039 h 1436337"/>
              <a:gd name="connsiteX22313" fmla="*/ 6125666 w 12192000"/>
              <a:gd name="connsiteY22313" fmla="*/ 226312 h 1436337"/>
              <a:gd name="connsiteX22314" fmla="*/ 6134201 w 12192000"/>
              <a:gd name="connsiteY22314" fmla="*/ 222346 h 1436337"/>
              <a:gd name="connsiteX22315" fmla="*/ 1857224 w 12192000"/>
              <a:gd name="connsiteY22315" fmla="*/ 222346 h 1436337"/>
              <a:gd name="connsiteX22316" fmla="*/ 1864539 w 12192000"/>
              <a:gd name="connsiteY22316" fmla="*/ 228735 h 1436337"/>
              <a:gd name="connsiteX22317" fmla="*/ 1854785 w 12192000"/>
              <a:gd name="connsiteY22317" fmla="*/ 233141 h 1436337"/>
              <a:gd name="connsiteX22318" fmla="*/ 1847471 w 12192000"/>
              <a:gd name="connsiteY22318" fmla="*/ 226752 h 1436337"/>
              <a:gd name="connsiteX22319" fmla="*/ 1857224 w 12192000"/>
              <a:gd name="connsiteY22319" fmla="*/ 222346 h 1436337"/>
              <a:gd name="connsiteX22320" fmla="*/ 2574438 w 12192000"/>
              <a:gd name="connsiteY22320" fmla="*/ 222126 h 1436337"/>
              <a:gd name="connsiteX22321" fmla="*/ 2581443 w 12192000"/>
              <a:gd name="connsiteY22321" fmla="*/ 228514 h 1436337"/>
              <a:gd name="connsiteX22322" fmla="*/ 2571997 w 12192000"/>
              <a:gd name="connsiteY22322" fmla="*/ 232920 h 1436337"/>
              <a:gd name="connsiteX22323" fmla="*/ 2564988 w 12192000"/>
              <a:gd name="connsiteY22323" fmla="*/ 226532 h 1436337"/>
              <a:gd name="connsiteX22324" fmla="*/ 2574438 w 12192000"/>
              <a:gd name="connsiteY22324" fmla="*/ 222126 h 1436337"/>
              <a:gd name="connsiteX22325" fmla="*/ 8671980 w 12192000"/>
              <a:gd name="connsiteY22325" fmla="*/ 221906 h 1436337"/>
              <a:gd name="connsiteX22326" fmla="*/ 8677429 w 12192000"/>
              <a:gd name="connsiteY22326" fmla="*/ 224081 h 1436337"/>
              <a:gd name="connsiteX22327" fmla="*/ 8678882 w 12192000"/>
              <a:gd name="connsiteY22327" fmla="*/ 227797 h 1436337"/>
              <a:gd name="connsiteX22328" fmla="*/ 8680210 w 12192000"/>
              <a:gd name="connsiteY22328" fmla="*/ 227633 h 1436337"/>
              <a:gd name="connsiteX22329" fmla="*/ 8687525 w 12192000"/>
              <a:gd name="connsiteY22329" fmla="*/ 234022 h 1436337"/>
              <a:gd name="connsiteX22330" fmla="*/ 8677772 w 12192000"/>
              <a:gd name="connsiteY22330" fmla="*/ 238428 h 1436337"/>
              <a:gd name="connsiteX22331" fmla="*/ 8672171 w 12192000"/>
              <a:gd name="connsiteY22331" fmla="*/ 236142 h 1436337"/>
              <a:gd name="connsiteX22332" fmla="*/ 8670513 w 12192000"/>
              <a:gd name="connsiteY22332" fmla="*/ 232173 h 1436337"/>
              <a:gd name="connsiteX22333" fmla="*/ 8669846 w 12192000"/>
              <a:gd name="connsiteY22333" fmla="*/ 232260 h 1436337"/>
              <a:gd name="connsiteX22334" fmla="*/ 8662836 w 12192000"/>
              <a:gd name="connsiteY22334" fmla="*/ 226091 h 1436337"/>
              <a:gd name="connsiteX22335" fmla="*/ 8671980 w 12192000"/>
              <a:gd name="connsiteY22335" fmla="*/ 221906 h 1436337"/>
              <a:gd name="connsiteX22336" fmla="*/ 3361839 w 12192000"/>
              <a:gd name="connsiteY22336" fmla="*/ 221906 h 1436337"/>
              <a:gd name="connsiteX22337" fmla="*/ 3368547 w 12192000"/>
              <a:gd name="connsiteY22337" fmla="*/ 227853 h 1436337"/>
              <a:gd name="connsiteX22338" fmla="*/ 3359400 w 12192000"/>
              <a:gd name="connsiteY22338" fmla="*/ 232039 h 1436337"/>
              <a:gd name="connsiteX22339" fmla="*/ 3352696 w 12192000"/>
              <a:gd name="connsiteY22339" fmla="*/ 226091 h 1436337"/>
              <a:gd name="connsiteX22340" fmla="*/ 3361839 w 12192000"/>
              <a:gd name="connsiteY22340" fmla="*/ 221906 h 1436337"/>
              <a:gd name="connsiteX22341" fmla="*/ 4287690 w 12192000"/>
              <a:gd name="connsiteY22341" fmla="*/ 221465 h 1436337"/>
              <a:gd name="connsiteX22342" fmla="*/ 4294092 w 12192000"/>
              <a:gd name="connsiteY22342" fmla="*/ 227193 h 1436337"/>
              <a:gd name="connsiteX22343" fmla="*/ 4285556 w 12192000"/>
              <a:gd name="connsiteY22343" fmla="*/ 231158 h 1436337"/>
              <a:gd name="connsiteX22344" fmla="*/ 4279161 w 12192000"/>
              <a:gd name="connsiteY22344" fmla="*/ 225430 h 1436337"/>
              <a:gd name="connsiteX22345" fmla="*/ 4287690 w 12192000"/>
              <a:gd name="connsiteY22345" fmla="*/ 221465 h 1436337"/>
              <a:gd name="connsiteX22346" fmla="*/ 9418134 w 12192000"/>
              <a:gd name="connsiteY22346" fmla="*/ 221245 h 1436337"/>
              <a:gd name="connsiteX22347" fmla="*/ 9424230 w 12192000"/>
              <a:gd name="connsiteY22347" fmla="*/ 226752 h 1436337"/>
              <a:gd name="connsiteX22348" fmla="*/ 9416000 w 12192000"/>
              <a:gd name="connsiteY22348" fmla="*/ 230497 h 1436337"/>
              <a:gd name="connsiteX22349" fmla="*/ 9409905 w 12192000"/>
              <a:gd name="connsiteY22349" fmla="*/ 224990 h 1436337"/>
              <a:gd name="connsiteX22350" fmla="*/ 9418134 w 12192000"/>
              <a:gd name="connsiteY22350" fmla="*/ 221245 h 1436337"/>
              <a:gd name="connsiteX22351" fmla="*/ 8568653 w 12192000"/>
              <a:gd name="connsiteY22351" fmla="*/ 221245 h 1436337"/>
              <a:gd name="connsiteX22352" fmla="*/ 8575053 w 12192000"/>
              <a:gd name="connsiteY22352" fmla="*/ 226972 h 1436337"/>
              <a:gd name="connsiteX22353" fmla="*/ 8566519 w 12192000"/>
              <a:gd name="connsiteY22353" fmla="*/ 230937 h 1436337"/>
              <a:gd name="connsiteX22354" fmla="*/ 8560118 w 12192000"/>
              <a:gd name="connsiteY22354" fmla="*/ 225210 h 1436337"/>
              <a:gd name="connsiteX22355" fmla="*/ 8568653 w 12192000"/>
              <a:gd name="connsiteY22355" fmla="*/ 221245 h 1436337"/>
              <a:gd name="connsiteX22356" fmla="*/ 7160469 w 12192000"/>
              <a:gd name="connsiteY22356" fmla="*/ 221245 h 1436337"/>
              <a:gd name="connsiteX22357" fmla="*/ 7166870 w 12192000"/>
              <a:gd name="connsiteY22357" fmla="*/ 226752 h 1436337"/>
              <a:gd name="connsiteX22358" fmla="*/ 7158335 w 12192000"/>
              <a:gd name="connsiteY22358" fmla="*/ 230717 h 1436337"/>
              <a:gd name="connsiteX22359" fmla="*/ 7151934 w 12192000"/>
              <a:gd name="connsiteY22359" fmla="*/ 225210 h 1436337"/>
              <a:gd name="connsiteX22360" fmla="*/ 7160469 w 12192000"/>
              <a:gd name="connsiteY22360" fmla="*/ 221245 h 1436337"/>
              <a:gd name="connsiteX22361" fmla="*/ 1369901 w 12192000"/>
              <a:gd name="connsiteY22361" fmla="*/ 221244 h 1436337"/>
              <a:gd name="connsiteX22362" fmla="*/ 1375501 w 12192000"/>
              <a:gd name="connsiteY22362" fmla="*/ 223448 h 1436337"/>
              <a:gd name="connsiteX22363" fmla="*/ 1377052 w 12192000"/>
              <a:gd name="connsiteY22363" fmla="*/ 227234 h 1436337"/>
              <a:gd name="connsiteX22364" fmla="*/ 1379637 w 12192000"/>
              <a:gd name="connsiteY22364" fmla="*/ 228266 h 1436337"/>
              <a:gd name="connsiteX22365" fmla="*/ 1381199 w 12192000"/>
              <a:gd name="connsiteY22365" fmla="*/ 232259 h 1436337"/>
              <a:gd name="connsiteX22366" fmla="*/ 1371751 w 12192000"/>
              <a:gd name="connsiteY22366" fmla="*/ 236665 h 1436337"/>
              <a:gd name="connsiteX22367" fmla="*/ 1368273 w 12192000"/>
              <a:gd name="connsiteY22367" fmla="*/ 235277 h 1436337"/>
              <a:gd name="connsiteX22368" fmla="*/ 1367097 w 12192000"/>
              <a:gd name="connsiteY22368" fmla="*/ 236528 h 1436337"/>
              <a:gd name="connsiteX22369" fmla="*/ 1360734 w 12192000"/>
              <a:gd name="connsiteY22369" fmla="*/ 237326 h 1436337"/>
              <a:gd name="connsiteX22370" fmla="*/ 1353419 w 12192000"/>
              <a:gd name="connsiteY22370" fmla="*/ 230938 h 1436337"/>
              <a:gd name="connsiteX22371" fmla="*/ 1356925 w 12192000"/>
              <a:gd name="connsiteY22371" fmla="*/ 227496 h 1436337"/>
              <a:gd name="connsiteX22372" fmla="*/ 1360666 w 12192000"/>
              <a:gd name="connsiteY22372" fmla="*/ 226918 h 1436337"/>
              <a:gd name="connsiteX22373" fmla="*/ 1360147 w 12192000"/>
              <a:gd name="connsiteY22373" fmla="*/ 225650 h 1436337"/>
              <a:gd name="connsiteX22374" fmla="*/ 1369901 w 12192000"/>
              <a:gd name="connsiteY22374" fmla="*/ 221244 h 1436337"/>
              <a:gd name="connsiteX22375" fmla="*/ 2494259 w 12192000"/>
              <a:gd name="connsiteY22375" fmla="*/ 221053 h 1436337"/>
              <a:gd name="connsiteX22376" fmla="*/ 2501483 w 12192000"/>
              <a:gd name="connsiteY22376" fmla="*/ 227466 h 1436337"/>
              <a:gd name="connsiteX22377" fmla="*/ 2491854 w 12192000"/>
              <a:gd name="connsiteY22377" fmla="*/ 231929 h 1436337"/>
              <a:gd name="connsiteX22378" fmla="*/ 2484627 w 12192000"/>
              <a:gd name="connsiteY22378" fmla="*/ 225516 h 1436337"/>
              <a:gd name="connsiteX22379" fmla="*/ 2494259 w 12192000"/>
              <a:gd name="connsiteY22379" fmla="*/ 221053 h 1436337"/>
              <a:gd name="connsiteX22380" fmla="*/ 4323029 w 12192000"/>
              <a:gd name="connsiteY22380" fmla="*/ 221025 h 1436337"/>
              <a:gd name="connsiteX22381" fmla="*/ 4329437 w 12192000"/>
              <a:gd name="connsiteY22381" fmla="*/ 226752 h 1436337"/>
              <a:gd name="connsiteX22382" fmla="*/ 4326422 w 12192000"/>
              <a:gd name="connsiteY22382" fmla="*/ 229891 h 1436337"/>
              <a:gd name="connsiteX22383" fmla="*/ 4322563 w 12192000"/>
              <a:gd name="connsiteY22383" fmla="*/ 230468 h 1436337"/>
              <a:gd name="connsiteX22384" fmla="*/ 4324505 w 12192000"/>
              <a:gd name="connsiteY22384" fmla="*/ 231241 h 1436337"/>
              <a:gd name="connsiteX22385" fmla="*/ 4326032 w 12192000"/>
              <a:gd name="connsiteY22385" fmla="*/ 235123 h 1436337"/>
              <a:gd name="connsiteX22386" fmla="*/ 4317184 w 12192000"/>
              <a:gd name="connsiteY22386" fmla="*/ 239309 h 1436337"/>
              <a:gd name="connsiteX22387" fmla="*/ 4310480 w 12192000"/>
              <a:gd name="connsiteY22387" fmla="*/ 233361 h 1436337"/>
              <a:gd name="connsiteX22388" fmla="*/ 4313529 w 12192000"/>
              <a:gd name="connsiteY22388" fmla="*/ 229946 h 1436337"/>
              <a:gd name="connsiteX22389" fmla="*/ 4317638 w 12192000"/>
              <a:gd name="connsiteY22389" fmla="*/ 229399 h 1436337"/>
              <a:gd name="connsiteX22390" fmla="*/ 4315863 w 12192000"/>
              <a:gd name="connsiteY22390" fmla="*/ 228680 h 1436337"/>
              <a:gd name="connsiteX22391" fmla="*/ 4314490 w 12192000"/>
              <a:gd name="connsiteY22391" fmla="*/ 224990 h 1436337"/>
              <a:gd name="connsiteX22392" fmla="*/ 4323029 w 12192000"/>
              <a:gd name="connsiteY22392" fmla="*/ 221025 h 1436337"/>
              <a:gd name="connsiteX22393" fmla="*/ 3489572 w 12192000"/>
              <a:gd name="connsiteY22393" fmla="*/ 221024 h 1436337"/>
              <a:gd name="connsiteX22394" fmla="*/ 3496276 w 12192000"/>
              <a:gd name="connsiteY22394" fmla="*/ 226972 h 1436337"/>
              <a:gd name="connsiteX22395" fmla="*/ 3487438 w 12192000"/>
              <a:gd name="connsiteY22395" fmla="*/ 231158 h 1436337"/>
              <a:gd name="connsiteX22396" fmla="*/ 3480719 w 12192000"/>
              <a:gd name="connsiteY22396" fmla="*/ 225210 h 1436337"/>
              <a:gd name="connsiteX22397" fmla="*/ 3489572 w 12192000"/>
              <a:gd name="connsiteY22397" fmla="*/ 221024 h 1436337"/>
              <a:gd name="connsiteX22398" fmla="*/ 8741779 w 12192000"/>
              <a:gd name="connsiteY22398" fmla="*/ 220584 h 1436337"/>
              <a:gd name="connsiteX22399" fmla="*/ 8749094 w 12192000"/>
              <a:gd name="connsiteY22399" fmla="*/ 226973 h 1436337"/>
              <a:gd name="connsiteX22400" fmla="*/ 8739341 w 12192000"/>
              <a:gd name="connsiteY22400" fmla="*/ 231378 h 1436337"/>
              <a:gd name="connsiteX22401" fmla="*/ 8732026 w 12192000"/>
              <a:gd name="connsiteY22401" fmla="*/ 224990 h 1436337"/>
              <a:gd name="connsiteX22402" fmla="*/ 8741779 w 12192000"/>
              <a:gd name="connsiteY22402" fmla="*/ 220584 h 1436337"/>
              <a:gd name="connsiteX22403" fmla="*/ 8530857 w 12192000"/>
              <a:gd name="connsiteY22403" fmla="*/ 220584 h 1436337"/>
              <a:gd name="connsiteX22404" fmla="*/ 8537257 w 12192000"/>
              <a:gd name="connsiteY22404" fmla="*/ 226091 h 1436337"/>
              <a:gd name="connsiteX22405" fmla="*/ 8529028 w 12192000"/>
              <a:gd name="connsiteY22405" fmla="*/ 229836 h 1436337"/>
              <a:gd name="connsiteX22406" fmla="*/ 8522628 w 12192000"/>
              <a:gd name="connsiteY22406" fmla="*/ 224329 h 1436337"/>
              <a:gd name="connsiteX22407" fmla="*/ 8530857 w 12192000"/>
              <a:gd name="connsiteY22407" fmla="*/ 220584 h 1436337"/>
              <a:gd name="connsiteX22408" fmla="*/ 2887072 w 12192000"/>
              <a:gd name="connsiteY22408" fmla="*/ 220584 h 1436337"/>
              <a:gd name="connsiteX22409" fmla="*/ 2894690 w 12192000"/>
              <a:gd name="connsiteY22409" fmla="*/ 227193 h 1436337"/>
              <a:gd name="connsiteX22410" fmla="*/ 2884637 w 12192000"/>
              <a:gd name="connsiteY22410" fmla="*/ 231819 h 1436337"/>
              <a:gd name="connsiteX22411" fmla="*/ 2877017 w 12192000"/>
              <a:gd name="connsiteY22411" fmla="*/ 225210 h 1436337"/>
              <a:gd name="connsiteX22412" fmla="*/ 2887072 w 12192000"/>
              <a:gd name="connsiteY22412" fmla="*/ 220584 h 1436337"/>
              <a:gd name="connsiteX22413" fmla="*/ 2655203 w 12192000"/>
              <a:gd name="connsiteY22413" fmla="*/ 220363 h 1436337"/>
              <a:gd name="connsiteX22414" fmla="*/ 2662213 w 12192000"/>
              <a:gd name="connsiteY22414" fmla="*/ 226752 h 1436337"/>
              <a:gd name="connsiteX22415" fmla="*/ 2661946 w 12192000"/>
              <a:gd name="connsiteY22415" fmla="*/ 227035 h 1436337"/>
              <a:gd name="connsiteX22416" fmla="*/ 2668288 w 12192000"/>
              <a:gd name="connsiteY22416" fmla="*/ 226091 h 1436337"/>
              <a:gd name="connsiteX22417" fmla="*/ 2673888 w 12192000"/>
              <a:gd name="connsiteY22417" fmla="*/ 228294 h 1436337"/>
              <a:gd name="connsiteX22418" fmla="*/ 2674037 w 12192000"/>
              <a:gd name="connsiteY22418" fmla="*/ 228657 h 1436337"/>
              <a:gd name="connsiteX22419" fmla="*/ 2677028 w 12192000"/>
              <a:gd name="connsiteY22419" fmla="*/ 225513 h 1436337"/>
              <a:gd name="connsiteX22420" fmla="*/ 2683506 w 12192000"/>
              <a:gd name="connsiteY22420" fmla="*/ 224549 h 1436337"/>
              <a:gd name="connsiteX22421" fmla="*/ 2690816 w 12192000"/>
              <a:gd name="connsiteY22421" fmla="*/ 230938 h 1436337"/>
              <a:gd name="connsiteX22422" fmla="*/ 2681066 w 12192000"/>
              <a:gd name="connsiteY22422" fmla="*/ 235343 h 1436337"/>
              <a:gd name="connsiteX22423" fmla="*/ 2675354 w 12192000"/>
              <a:gd name="connsiteY22423" fmla="*/ 233058 h 1436337"/>
              <a:gd name="connsiteX22424" fmla="*/ 2675271 w 12192000"/>
              <a:gd name="connsiteY22424" fmla="*/ 232845 h 1436337"/>
              <a:gd name="connsiteX22425" fmla="*/ 2672323 w 12192000"/>
              <a:gd name="connsiteY22425" fmla="*/ 236087 h 1436337"/>
              <a:gd name="connsiteX22426" fmla="*/ 2665848 w 12192000"/>
              <a:gd name="connsiteY22426" fmla="*/ 236886 h 1436337"/>
              <a:gd name="connsiteX22427" fmla="*/ 2658537 w 12192000"/>
              <a:gd name="connsiteY22427" fmla="*/ 230497 h 1436337"/>
              <a:gd name="connsiteX22428" fmla="*/ 2658797 w 12192000"/>
              <a:gd name="connsiteY22428" fmla="*/ 230222 h 1436337"/>
              <a:gd name="connsiteX22429" fmla="*/ 2652765 w 12192000"/>
              <a:gd name="connsiteY22429" fmla="*/ 231158 h 1436337"/>
              <a:gd name="connsiteX22430" fmla="*/ 2645754 w 12192000"/>
              <a:gd name="connsiteY22430" fmla="*/ 224769 h 1436337"/>
              <a:gd name="connsiteX22431" fmla="*/ 2655203 w 12192000"/>
              <a:gd name="connsiteY22431" fmla="*/ 220363 h 1436337"/>
              <a:gd name="connsiteX22432" fmla="*/ 1834618 w 12192000"/>
              <a:gd name="connsiteY22432" fmla="*/ 220363 h 1436337"/>
              <a:gd name="connsiteX22433" fmla="*/ 1840714 w 12192000"/>
              <a:gd name="connsiteY22433" fmla="*/ 225650 h 1436337"/>
              <a:gd name="connsiteX22434" fmla="*/ 1832485 w 12192000"/>
              <a:gd name="connsiteY22434" fmla="*/ 229395 h 1436337"/>
              <a:gd name="connsiteX22435" fmla="*/ 1826389 w 12192000"/>
              <a:gd name="connsiteY22435" fmla="*/ 224108 h 1436337"/>
              <a:gd name="connsiteX22436" fmla="*/ 1834618 w 12192000"/>
              <a:gd name="connsiteY22436" fmla="*/ 220363 h 1436337"/>
              <a:gd name="connsiteX22437" fmla="*/ 2715466 w 12192000"/>
              <a:gd name="connsiteY22437" fmla="*/ 220143 h 1436337"/>
              <a:gd name="connsiteX22438" fmla="*/ 2723092 w 12192000"/>
              <a:gd name="connsiteY22438" fmla="*/ 226752 h 1436337"/>
              <a:gd name="connsiteX22439" fmla="*/ 2713028 w 12192000"/>
              <a:gd name="connsiteY22439" fmla="*/ 231378 h 1436337"/>
              <a:gd name="connsiteX22440" fmla="*/ 2707158 w 12192000"/>
              <a:gd name="connsiteY22440" fmla="*/ 228983 h 1436337"/>
              <a:gd name="connsiteX22441" fmla="*/ 2706608 w 12192000"/>
              <a:gd name="connsiteY22441" fmla="*/ 227658 h 1436337"/>
              <a:gd name="connsiteX22442" fmla="*/ 2703825 w 12192000"/>
              <a:gd name="connsiteY22442" fmla="*/ 230607 h 1436337"/>
              <a:gd name="connsiteX22443" fmla="*/ 2697194 w 12192000"/>
              <a:gd name="connsiteY22443" fmla="*/ 231598 h 1436337"/>
              <a:gd name="connsiteX22444" fmla="*/ 2689576 w 12192000"/>
              <a:gd name="connsiteY22444" fmla="*/ 224990 h 1436337"/>
              <a:gd name="connsiteX22445" fmla="*/ 2699634 w 12192000"/>
              <a:gd name="connsiteY22445" fmla="*/ 220363 h 1436337"/>
              <a:gd name="connsiteX22446" fmla="*/ 2705503 w 12192000"/>
              <a:gd name="connsiteY22446" fmla="*/ 222759 h 1436337"/>
              <a:gd name="connsiteX22447" fmla="*/ 2706050 w 12192000"/>
              <a:gd name="connsiteY22447" fmla="*/ 224072 h 1436337"/>
              <a:gd name="connsiteX22448" fmla="*/ 2708835 w 12192000"/>
              <a:gd name="connsiteY22448" fmla="*/ 221052 h 1436337"/>
              <a:gd name="connsiteX22449" fmla="*/ 2715466 w 12192000"/>
              <a:gd name="connsiteY22449" fmla="*/ 220143 h 1436337"/>
              <a:gd name="connsiteX22450" fmla="*/ 2044288 w 12192000"/>
              <a:gd name="connsiteY22450" fmla="*/ 220143 h 1436337"/>
              <a:gd name="connsiteX22451" fmla="*/ 2050384 w 12192000"/>
              <a:gd name="connsiteY22451" fmla="*/ 225650 h 1436337"/>
              <a:gd name="connsiteX22452" fmla="*/ 2042155 w 12192000"/>
              <a:gd name="connsiteY22452" fmla="*/ 229396 h 1436337"/>
              <a:gd name="connsiteX22453" fmla="*/ 2040935 w 12192000"/>
              <a:gd name="connsiteY22453" fmla="*/ 228293 h 1436337"/>
              <a:gd name="connsiteX22454" fmla="*/ 2039468 w 12192000"/>
              <a:gd name="connsiteY22454" fmla="*/ 229827 h 1436337"/>
              <a:gd name="connsiteX22455" fmla="*/ 2044302 w 12192000"/>
              <a:gd name="connsiteY22455" fmla="*/ 234022 h 1436337"/>
              <a:gd name="connsiteX22456" fmla="*/ 2036073 w 12192000"/>
              <a:gd name="connsiteY22456" fmla="*/ 237767 h 1436337"/>
              <a:gd name="connsiteX22457" fmla="*/ 2029978 w 12192000"/>
              <a:gd name="connsiteY22457" fmla="*/ 232480 h 1436337"/>
              <a:gd name="connsiteX22458" fmla="*/ 2033214 w 12192000"/>
              <a:gd name="connsiteY22458" fmla="*/ 231007 h 1436337"/>
              <a:gd name="connsiteX22459" fmla="*/ 2027547 w 12192000"/>
              <a:gd name="connsiteY22459" fmla="*/ 226091 h 1436337"/>
              <a:gd name="connsiteX22460" fmla="*/ 2035472 w 12192000"/>
              <a:gd name="connsiteY22460" fmla="*/ 222346 h 1436337"/>
              <a:gd name="connsiteX22461" fmla="*/ 2036603 w 12192000"/>
              <a:gd name="connsiteY22461" fmla="*/ 223328 h 1436337"/>
              <a:gd name="connsiteX22462" fmla="*/ 2038916 w 12192000"/>
              <a:gd name="connsiteY22462" fmla="*/ 220942 h 1436337"/>
              <a:gd name="connsiteX22463" fmla="*/ 2044288 w 12192000"/>
              <a:gd name="connsiteY22463" fmla="*/ 220143 h 1436337"/>
              <a:gd name="connsiteX22464" fmla="*/ 9490069 w 12192000"/>
              <a:gd name="connsiteY22464" fmla="*/ 219835 h 1436337"/>
              <a:gd name="connsiteX22465" fmla="*/ 9496281 w 12192000"/>
              <a:gd name="connsiteY22465" fmla="*/ 225239 h 1436337"/>
              <a:gd name="connsiteX22466" fmla="*/ 9488046 w 12192000"/>
              <a:gd name="connsiteY22466" fmla="*/ 228971 h 1436337"/>
              <a:gd name="connsiteX22467" fmla="*/ 9481834 w 12192000"/>
              <a:gd name="connsiteY22467" fmla="*/ 223568 h 1436337"/>
              <a:gd name="connsiteX22468" fmla="*/ 9490069 w 12192000"/>
              <a:gd name="connsiteY22468" fmla="*/ 219835 h 1436337"/>
              <a:gd name="connsiteX22469" fmla="*/ 8549755 w 12192000"/>
              <a:gd name="connsiteY22469" fmla="*/ 219703 h 1436337"/>
              <a:gd name="connsiteX22470" fmla="*/ 8556156 w 12192000"/>
              <a:gd name="connsiteY22470" fmla="*/ 225210 h 1436337"/>
              <a:gd name="connsiteX22471" fmla="*/ 8547621 w 12192000"/>
              <a:gd name="connsiteY22471" fmla="*/ 229175 h 1436337"/>
              <a:gd name="connsiteX22472" fmla="*/ 8541220 w 12192000"/>
              <a:gd name="connsiteY22472" fmla="*/ 223668 h 1436337"/>
              <a:gd name="connsiteX22473" fmla="*/ 8549755 w 12192000"/>
              <a:gd name="connsiteY22473" fmla="*/ 219703 h 1436337"/>
              <a:gd name="connsiteX22474" fmla="*/ 5216015 w 12192000"/>
              <a:gd name="connsiteY22474" fmla="*/ 219703 h 1436337"/>
              <a:gd name="connsiteX22475" fmla="*/ 5222416 w 12192000"/>
              <a:gd name="connsiteY22475" fmla="*/ 225210 h 1436337"/>
              <a:gd name="connsiteX22476" fmla="*/ 5220521 w 12192000"/>
              <a:gd name="connsiteY22476" fmla="*/ 227279 h 1436337"/>
              <a:gd name="connsiteX22477" fmla="*/ 5223976 w 12192000"/>
              <a:gd name="connsiteY22477" fmla="*/ 230277 h 1436337"/>
              <a:gd name="connsiteX22478" fmla="*/ 5216046 w 12192000"/>
              <a:gd name="connsiteY22478" fmla="*/ 234022 h 1436337"/>
              <a:gd name="connsiteX22479" fmla="*/ 5215706 w 12192000"/>
              <a:gd name="connsiteY22479" fmla="*/ 233727 h 1436337"/>
              <a:gd name="connsiteX22480" fmla="*/ 5214727 w 12192000"/>
              <a:gd name="connsiteY22480" fmla="*/ 234738 h 1436337"/>
              <a:gd name="connsiteX22481" fmla="*/ 5208936 w 12192000"/>
              <a:gd name="connsiteY22481" fmla="*/ 235563 h 1436337"/>
              <a:gd name="connsiteX22482" fmla="*/ 5202531 w 12192000"/>
              <a:gd name="connsiteY22482" fmla="*/ 229836 h 1436337"/>
              <a:gd name="connsiteX22483" fmla="*/ 5205696 w 12192000"/>
              <a:gd name="connsiteY22483" fmla="*/ 226532 h 1436337"/>
              <a:gd name="connsiteX22484" fmla="*/ 5210691 w 12192000"/>
              <a:gd name="connsiteY22484" fmla="*/ 225950 h 1436337"/>
              <a:gd name="connsiteX22485" fmla="*/ 5207784 w 12192000"/>
              <a:gd name="connsiteY22485" fmla="*/ 223448 h 1436337"/>
              <a:gd name="connsiteX22486" fmla="*/ 5216015 w 12192000"/>
              <a:gd name="connsiteY22486" fmla="*/ 219703 h 1436337"/>
              <a:gd name="connsiteX22487" fmla="*/ 3138925 w 12192000"/>
              <a:gd name="connsiteY22487" fmla="*/ 219482 h 1436337"/>
              <a:gd name="connsiteX22488" fmla="*/ 3146237 w 12192000"/>
              <a:gd name="connsiteY22488" fmla="*/ 225871 h 1436337"/>
              <a:gd name="connsiteX22489" fmla="*/ 3136790 w 12192000"/>
              <a:gd name="connsiteY22489" fmla="*/ 230277 h 1436337"/>
              <a:gd name="connsiteX22490" fmla="*/ 3129483 w 12192000"/>
              <a:gd name="connsiteY22490" fmla="*/ 223888 h 1436337"/>
              <a:gd name="connsiteX22491" fmla="*/ 3138925 w 12192000"/>
              <a:gd name="connsiteY22491" fmla="*/ 219482 h 1436337"/>
              <a:gd name="connsiteX22492" fmla="*/ 6474665 w 12192000"/>
              <a:gd name="connsiteY22492" fmla="*/ 219042 h 1436337"/>
              <a:gd name="connsiteX22493" fmla="*/ 6481370 w 12192000"/>
              <a:gd name="connsiteY22493" fmla="*/ 224990 h 1436337"/>
              <a:gd name="connsiteX22494" fmla="*/ 6472531 w 12192000"/>
              <a:gd name="connsiteY22494" fmla="*/ 229176 h 1436337"/>
              <a:gd name="connsiteX22495" fmla="*/ 6465826 w 12192000"/>
              <a:gd name="connsiteY22495" fmla="*/ 223227 h 1436337"/>
              <a:gd name="connsiteX22496" fmla="*/ 6474665 w 12192000"/>
              <a:gd name="connsiteY22496" fmla="*/ 219042 h 1436337"/>
              <a:gd name="connsiteX22497" fmla="*/ 10974757 w 12192000"/>
              <a:gd name="connsiteY22497" fmla="*/ 218601 h 1436337"/>
              <a:gd name="connsiteX22498" fmla="*/ 10981158 w 12192000"/>
              <a:gd name="connsiteY22498" fmla="*/ 224109 h 1436337"/>
              <a:gd name="connsiteX22499" fmla="*/ 10972929 w 12192000"/>
              <a:gd name="connsiteY22499" fmla="*/ 227853 h 1436337"/>
              <a:gd name="connsiteX22500" fmla="*/ 10966527 w 12192000"/>
              <a:gd name="connsiteY22500" fmla="*/ 222346 h 1436337"/>
              <a:gd name="connsiteX22501" fmla="*/ 10974757 w 12192000"/>
              <a:gd name="connsiteY22501" fmla="*/ 218601 h 1436337"/>
              <a:gd name="connsiteX22502" fmla="*/ 8695145 w 12192000"/>
              <a:gd name="connsiteY22502" fmla="*/ 218601 h 1436337"/>
              <a:gd name="connsiteX22503" fmla="*/ 8702156 w 12192000"/>
              <a:gd name="connsiteY22503" fmla="*/ 224769 h 1436337"/>
              <a:gd name="connsiteX22504" fmla="*/ 8692706 w 12192000"/>
              <a:gd name="connsiteY22504" fmla="*/ 228955 h 1436337"/>
              <a:gd name="connsiteX22505" fmla="*/ 8685697 w 12192000"/>
              <a:gd name="connsiteY22505" fmla="*/ 222787 h 1436337"/>
              <a:gd name="connsiteX22506" fmla="*/ 8695145 w 12192000"/>
              <a:gd name="connsiteY22506" fmla="*/ 218601 h 1436337"/>
              <a:gd name="connsiteX22507" fmla="*/ 4735171 w 12192000"/>
              <a:gd name="connsiteY22507" fmla="*/ 218601 h 1436337"/>
              <a:gd name="connsiteX22508" fmla="*/ 4741877 w 12192000"/>
              <a:gd name="connsiteY22508" fmla="*/ 224329 h 1436337"/>
              <a:gd name="connsiteX22509" fmla="*/ 4733038 w 12192000"/>
              <a:gd name="connsiteY22509" fmla="*/ 228294 h 1436337"/>
              <a:gd name="connsiteX22510" fmla="*/ 4726327 w 12192000"/>
              <a:gd name="connsiteY22510" fmla="*/ 222566 h 1436337"/>
              <a:gd name="connsiteX22511" fmla="*/ 4735171 w 12192000"/>
              <a:gd name="connsiteY22511" fmla="*/ 218601 h 1436337"/>
              <a:gd name="connsiteX22512" fmla="*/ 2414639 w 12192000"/>
              <a:gd name="connsiteY22512" fmla="*/ 218520 h 1436337"/>
              <a:gd name="connsiteX22513" fmla="*/ 2421862 w 12192000"/>
              <a:gd name="connsiteY22513" fmla="*/ 224933 h 1436337"/>
              <a:gd name="connsiteX22514" fmla="*/ 2412230 w 12192000"/>
              <a:gd name="connsiteY22514" fmla="*/ 229396 h 1436337"/>
              <a:gd name="connsiteX22515" fmla="*/ 2405010 w 12192000"/>
              <a:gd name="connsiteY22515" fmla="*/ 222983 h 1436337"/>
              <a:gd name="connsiteX22516" fmla="*/ 2414639 w 12192000"/>
              <a:gd name="connsiteY22516" fmla="*/ 218520 h 1436337"/>
              <a:gd name="connsiteX22517" fmla="*/ 3231963 w 12192000"/>
              <a:gd name="connsiteY22517" fmla="*/ 217500 h 1436337"/>
              <a:gd name="connsiteX22518" fmla="*/ 3238668 w 12192000"/>
              <a:gd name="connsiteY22518" fmla="*/ 223448 h 1436337"/>
              <a:gd name="connsiteX22519" fmla="*/ 3229529 w 12192000"/>
              <a:gd name="connsiteY22519" fmla="*/ 227633 h 1436337"/>
              <a:gd name="connsiteX22520" fmla="*/ 3222821 w 12192000"/>
              <a:gd name="connsiteY22520" fmla="*/ 221686 h 1436337"/>
              <a:gd name="connsiteX22521" fmla="*/ 3231963 w 12192000"/>
              <a:gd name="connsiteY22521" fmla="*/ 217500 h 1436337"/>
              <a:gd name="connsiteX22522" fmla="*/ 8718614 w 12192000"/>
              <a:gd name="connsiteY22522" fmla="*/ 217499 h 1436337"/>
              <a:gd name="connsiteX22523" fmla="*/ 8725625 w 12192000"/>
              <a:gd name="connsiteY22523" fmla="*/ 223668 h 1436337"/>
              <a:gd name="connsiteX22524" fmla="*/ 8716176 w 12192000"/>
              <a:gd name="connsiteY22524" fmla="*/ 228074 h 1436337"/>
              <a:gd name="connsiteX22525" fmla="*/ 8709166 w 12192000"/>
              <a:gd name="connsiteY22525" fmla="*/ 221906 h 1436337"/>
              <a:gd name="connsiteX22526" fmla="*/ 8718614 w 12192000"/>
              <a:gd name="connsiteY22526" fmla="*/ 217499 h 1436337"/>
              <a:gd name="connsiteX22527" fmla="*/ 10421237 w 12192000"/>
              <a:gd name="connsiteY22527" fmla="*/ 217059 h 1436337"/>
              <a:gd name="connsiteX22528" fmla="*/ 10427334 w 12192000"/>
              <a:gd name="connsiteY22528" fmla="*/ 222566 h 1436337"/>
              <a:gd name="connsiteX22529" fmla="*/ 10419104 w 12192000"/>
              <a:gd name="connsiteY22529" fmla="*/ 226311 h 1436337"/>
              <a:gd name="connsiteX22530" fmla="*/ 10413008 w 12192000"/>
              <a:gd name="connsiteY22530" fmla="*/ 220804 h 1436337"/>
              <a:gd name="connsiteX22531" fmla="*/ 10421237 w 12192000"/>
              <a:gd name="connsiteY22531" fmla="*/ 217059 h 1436337"/>
              <a:gd name="connsiteX22532" fmla="*/ 3175852 w 12192000"/>
              <a:gd name="connsiteY22532" fmla="*/ 217059 h 1436337"/>
              <a:gd name="connsiteX22533" fmla="*/ 3182863 w 12192000"/>
              <a:gd name="connsiteY22533" fmla="*/ 223227 h 1436337"/>
              <a:gd name="connsiteX22534" fmla="*/ 3173721 w 12192000"/>
              <a:gd name="connsiteY22534" fmla="*/ 227413 h 1436337"/>
              <a:gd name="connsiteX22535" fmla="*/ 3166711 w 12192000"/>
              <a:gd name="connsiteY22535" fmla="*/ 221245 h 1436337"/>
              <a:gd name="connsiteX22536" fmla="*/ 3175852 w 12192000"/>
              <a:gd name="connsiteY22536" fmla="*/ 217059 h 1436337"/>
              <a:gd name="connsiteX22537" fmla="*/ 6704180 w 12192000"/>
              <a:gd name="connsiteY22537" fmla="*/ 216839 h 1436337"/>
              <a:gd name="connsiteX22538" fmla="*/ 6710886 w 12192000"/>
              <a:gd name="connsiteY22538" fmla="*/ 222786 h 1436337"/>
              <a:gd name="connsiteX22539" fmla="*/ 6702047 w 12192000"/>
              <a:gd name="connsiteY22539" fmla="*/ 226972 h 1436337"/>
              <a:gd name="connsiteX22540" fmla="*/ 6695341 w 12192000"/>
              <a:gd name="connsiteY22540" fmla="*/ 221024 h 1436337"/>
              <a:gd name="connsiteX22541" fmla="*/ 6704180 w 12192000"/>
              <a:gd name="connsiteY22541" fmla="*/ 216839 h 1436337"/>
              <a:gd name="connsiteX22542" fmla="*/ 2109525 w 12192000"/>
              <a:gd name="connsiteY22542" fmla="*/ 216398 h 1436337"/>
              <a:gd name="connsiteX22543" fmla="*/ 2115621 w 12192000"/>
              <a:gd name="connsiteY22543" fmla="*/ 221685 h 1436337"/>
              <a:gd name="connsiteX22544" fmla="*/ 2112763 w 12192000"/>
              <a:gd name="connsiteY22544" fmla="*/ 224632 h 1436337"/>
              <a:gd name="connsiteX22545" fmla="*/ 2109044 w 12192000"/>
              <a:gd name="connsiteY22545" fmla="*/ 225185 h 1436337"/>
              <a:gd name="connsiteX22546" fmla="*/ 2109836 w 12192000"/>
              <a:gd name="connsiteY22546" fmla="*/ 225871 h 1436337"/>
              <a:gd name="connsiteX22547" fmla="*/ 2101913 w 12192000"/>
              <a:gd name="connsiteY22547" fmla="*/ 229616 h 1436337"/>
              <a:gd name="connsiteX22548" fmla="*/ 2100424 w 12192000"/>
              <a:gd name="connsiteY22548" fmla="*/ 228326 h 1436337"/>
              <a:gd name="connsiteX22549" fmla="*/ 2097108 w 12192000"/>
              <a:gd name="connsiteY22549" fmla="*/ 228735 h 1436337"/>
              <a:gd name="connsiteX22550" fmla="*/ 2089793 w 12192000"/>
              <a:gd name="connsiteY22550" fmla="*/ 222346 h 1436337"/>
              <a:gd name="connsiteX22551" fmla="*/ 2099547 w 12192000"/>
              <a:gd name="connsiteY22551" fmla="*/ 217940 h 1436337"/>
              <a:gd name="connsiteX22552" fmla="*/ 2102360 w 12192000"/>
              <a:gd name="connsiteY22552" fmla="*/ 219047 h 1436337"/>
              <a:gd name="connsiteX22553" fmla="*/ 2104153 w 12192000"/>
              <a:gd name="connsiteY22553" fmla="*/ 217197 h 1436337"/>
              <a:gd name="connsiteX22554" fmla="*/ 2109525 w 12192000"/>
              <a:gd name="connsiteY22554" fmla="*/ 216398 h 1436337"/>
              <a:gd name="connsiteX22555" fmla="*/ 6333846 w 12192000"/>
              <a:gd name="connsiteY22555" fmla="*/ 215958 h 1436337"/>
              <a:gd name="connsiteX22556" fmla="*/ 6340552 w 12192000"/>
              <a:gd name="connsiteY22556" fmla="*/ 221685 h 1436337"/>
              <a:gd name="connsiteX22557" fmla="*/ 6331713 w 12192000"/>
              <a:gd name="connsiteY22557" fmla="*/ 225650 h 1436337"/>
              <a:gd name="connsiteX22558" fmla="*/ 6325007 w 12192000"/>
              <a:gd name="connsiteY22558" fmla="*/ 219923 h 1436337"/>
              <a:gd name="connsiteX22559" fmla="*/ 6333846 w 12192000"/>
              <a:gd name="connsiteY22559" fmla="*/ 215958 h 1436337"/>
              <a:gd name="connsiteX22560" fmla="*/ 4436965 w 12192000"/>
              <a:gd name="connsiteY22560" fmla="*/ 215958 h 1436337"/>
              <a:gd name="connsiteX22561" fmla="*/ 4443671 w 12192000"/>
              <a:gd name="connsiteY22561" fmla="*/ 221906 h 1436337"/>
              <a:gd name="connsiteX22562" fmla="*/ 4434533 w 12192000"/>
              <a:gd name="connsiteY22562" fmla="*/ 226091 h 1436337"/>
              <a:gd name="connsiteX22563" fmla="*/ 4427827 w 12192000"/>
              <a:gd name="connsiteY22563" fmla="*/ 220143 h 1436337"/>
              <a:gd name="connsiteX22564" fmla="*/ 4436965 w 12192000"/>
              <a:gd name="connsiteY22564" fmla="*/ 215958 h 1436337"/>
              <a:gd name="connsiteX22565" fmla="*/ 4182541 w 12192000"/>
              <a:gd name="connsiteY22565" fmla="*/ 215517 h 1436337"/>
              <a:gd name="connsiteX22566" fmla="*/ 4188947 w 12192000"/>
              <a:gd name="connsiteY22566" fmla="*/ 221025 h 1436337"/>
              <a:gd name="connsiteX22567" fmla="*/ 4180408 w 12192000"/>
              <a:gd name="connsiteY22567" fmla="*/ 224990 h 1436337"/>
              <a:gd name="connsiteX22568" fmla="*/ 4174002 w 12192000"/>
              <a:gd name="connsiteY22568" fmla="*/ 219482 h 1436337"/>
              <a:gd name="connsiteX22569" fmla="*/ 4182541 w 12192000"/>
              <a:gd name="connsiteY22569" fmla="*/ 215517 h 1436337"/>
              <a:gd name="connsiteX22570" fmla="*/ 5565268 w 12192000"/>
              <a:gd name="connsiteY22570" fmla="*/ 215517 h 1436337"/>
              <a:gd name="connsiteX22571" fmla="*/ 5571976 w 12192000"/>
              <a:gd name="connsiteY22571" fmla="*/ 221465 h 1436337"/>
              <a:gd name="connsiteX22572" fmla="*/ 5563136 w 12192000"/>
              <a:gd name="connsiteY22572" fmla="*/ 225430 h 1436337"/>
              <a:gd name="connsiteX22573" fmla="*/ 5556429 w 12192000"/>
              <a:gd name="connsiteY22573" fmla="*/ 219482 h 1436337"/>
              <a:gd name="connsiteX22574" fmla="*/ 5565268 w 12192000"/>
              <a:gd name="connsiteY22574" fmla="*/ 215517 h 1436337"/>
              <a:gd name="connsiteX22575" fmla="*/ 2736596 w 12192000"/>
              <a:gd name="connsiteY22575" fmla="*/ 215517 h 1436337"/>
              <a:gd name="connsiteX22576" fmla="*/ 2742163 w 12192000"/>
              <a:gd name="connsiteY22576" fmla="*/ 217720 h 1436337"/>
              <a:gd name="connsiteX22577" fmla="*/ 2742854 w 12192000"/>
              <a:gd name="connsiteY22577" fmla="*/ 219725 h 1436337"/>
              <a:gd name="connsiteX22578" fmla="*/ 2745948 w 12192000"/>
              <a:gd name="connsiteY22578" fmla="*/ 216316 h 1436337"/>
              <a:gd name="connsiteX22579" fmla="*/ 2752428 w 12192000"/>
              <a:gd name="connsiteY22579" fmla="*/ 215517 h 1436337"/>
              <a:gd name="connsiteX22580" fmla="*/ 2759740 w 12192000"/>
              <a:gd name="connsiteY22580" fmla="*/ 221906 h 1436337"/>
              <a:gd name="connsiteX22581" fmla="*/ 2749991 w 12192000"/>
              <a:gd name="connsiteY22581" fmla="*/ 226312 h 1436337"/>
              <a:gd name="connsiteX22582" fmla="*/ 2743032 w 12192000"/>
              <a:gd name="connsiteY22582" fmla="*/ 220234 h 1436337"/>
              <a:gd name="connsiteX22583" fmla="*/ 2743609 w 12192000"/>
              <a:gd name="connsiteY22583" fmla="*/ 221906 h 1436337"/>
              <a:gd name="connsiteX22584" fmla="*/ 2734154 w 12192000"/>
              <a:gd name="connsiteY22584" fmla="*/ 226311 h 1436337"/>
              <a:gd name="connsiteX22585" fmla="*/ 2727140 w 12192000"/>
              <a:gd name="connsiteY22585" fmla="*/ 219923 h 1436337"/>
              <a:gd name="connsiteX22586" fmla="*/ 2736596 w 12192000"/>
              <a:gd name="connsiteY22586" fmla="*/ 215517 h 1436337"/>
              <a:gd name="connsiteX22587" fmla="*/ 5844030 w 12192000"/>
              <a:gd name="connsiteY22587" fmla="*/ 215297 h 1436337"/>
              <a:gd name="connsiteX22588" fmla="*/ 5850431 w 12192000"/>
              <a:gd name="connsiteY22588" fmla="*/ 221024 h 1436337"/>
              <a:gd name="connsiteX22589" fmla="*/ 5841896 w 12192000"/>
              <a:gd name="connsiteY22589" fmla="*/ 224990 h 1436337"/>
              <a:gd name="connsiteX22590" fmla="*/ 5835495 w 12192000"/>
              <a:gd name="connsiteY22590" fmla="*/ 219262 h 1436337"/>
              <a:gd name="connsiteX22591" fmla="*/ 5844030 w 12192000"/>
              <a:gd name="connsiteY22591" fmla="*/ 215297 h 1436337"/>
              <a:gd name="connsiteX22592" fmla="*/ 1969335 w 12192000"/>
              <a:gd name="connsiteY22592" fmla="*/ 215297 h 1436337"/>
              <a:gd name="connsiteX22593" fmla="*/ 1975430 w 12192000"/>
              <a:gd name="connsiteY22593" fmla="*/ 220584 h 1436337"/>
              <a:gd name="connsiteX22594" fmla="*/ 1967506 w 12192000"/>
              <a:gd name="connsiteY22594" fmla="*/ 224329 h 1436337"/>
              <a:gd name="connsiteX22595" fmla="*/ 1961410 w 12192000"/>
              <a:gd name="connsiteY22595" fmla="*/ 219042 h 1436337"/>
              <a:gd name="connsiteX22596" fmla="*/ 1969335 w 12192000"/>
              <a:gd name="connsiteY22596" fmla="*/ 215297 h 1436337"/>
              <a:gd name="connsiteX22597" fmla="*/ 6004660 w 12192000"/>
              <a:gd name="connsiteY22597" fmla="*/ 215076 h 1436337"/>
              <a:gd name="connsiteX22598" fmla="*/ 6011061 w 12192000"/>
              <a:gd name="connsiteY22598" fmla="*/ 220584 h 1436337"/>
              <a:gd name="connsiteX22599" fmla="*/ 6002527 w 12192000"/>
              <a:gd name="connsiteY22599" fmla="*/ 224329 h 1436337"/>
              <a:gd name="connsiteX22600" fmla="*/ 5996125 w 12192000"/>
              <a:gd name="connsiteY22600" fmla="*/ 218822 h 1436337"/>
              <a:gd name="connsiteX22601" fmla="*/ 6004660 w 12192000"/>
              <a:gd name="connsiteY22601" fmla="*/ 215076 h 1436337"/>
              <a:gd name="connsiteX22602" fmla="*/ 4514088 w 12192000"/>
              <a:gd name="connsiteY22602" fmla="*/ 215076 h 1436337"/>
              <a:gd name="connsiteX22603" fmla="*/ 4520802 w 12192000"/>
              <a:gd name="connsiteY22603" fmla="*/ 221024 h 1436337"/>
              <a:gd name="connsiteX22604" fmla="*/ 4511651 w 12192000"/>
              <a:gd name="connsiteY22604" fmla="*/ 225210 h 1436337"/>
              <a:gd name="connsiteX22605" fmla="*/ 4504951 w 12192000"/>
              <a:gd name="connsiteY22605" fmla="*/ 219262 h 1436337"/>
              <a:gd name="connsiteX22606" fmla="*/ 4514088 w 12192000"/>
              <a:gd name="connsiteY22606" fmla="*/ 215076 h 1436337"/>
              <a:gd name="connsiteX22607" fmla="*/ 5754621 w 12192000"/>
              <a:gd name="connsiteY22607" fmla="*/ 214856 h 1436337"/>
              <a:gd name="connsiteX22608" fmla="*/ 5761023 w 12192000"/>
              <a:gd name="connsiteY22608" fmla="*/ 220584 h 1436337"/>
              <a:gd name="connsiteX22609" fmla="*/ 5752487 w 12192000"/>
              <a:gd name="connsiteY22609" fmla="*/ 224549 h 1436337"/>
              <a:gd name="connsiteX22610" fmla="*/ 5746087 w 12192000"/>
              <a:gd name="connsiteY22610" fmla="*/ 218822 h 1436337"/>
              <a:gd name="connsiteX22611" fmla="*/ 5754621 w 12192000"/>
              <a:gd name="connsiteY22611" fmla="*/ 214856 h 1436337"/>
              <a:gd name="connsiteX22612" fmla="*/ 3614853 w 12192000"/>
              <a:gd name="connsiteY22612" fmla="*/ 214856 h 1436337"/>
              <a:gd name="connsiteX22613" fmla="*/ 3621560 w 12192000"/>
              <a:gd name="connsiteY22613" fmla="*/ 220584 h 1436337"/>
              <a:gd name="connsiteX22614" fmla="*/ 3612717 w 12192000"/>
              <a:gd name="connsiteY22614" fmla="*/ 224549 h 1436337"/>
              <a:gd name="connsiteX22615" fmla="*/ 3606019 w 12192000"/>
              <a:gd name="connsiteY22615" fmla="*/ 218821 h 1436337"/>
              <a:gd name="connsiteX22616" fmla="*/ 3614853 w 12192000"/>
              <a:gd name="connsiteY22616" fmla="*/ 214856 h 1436337"/>
              <a:gd name="connsiteX22617" fmla="*/ 6628285 w 12192000"/>
              <a:gd name="connsiteY22617" fmla="*/ 214636 h 1436337"/>
              <a:gd name="connsiteX22618" fmla="*/ 6634990 w 12192000"/>
              <a:gd name="connsiteY22618" fmla="*/ 220584 h 1436337"/>
              <a:gd name="connsiteX22619" fmla="*/ 6626151 w 12192000"/>
              <a:gd name="connsiteY22619" fmla="*/ 224769 h 1436337"/>
              <a:gd name="connsiteX22620" fmla="*/ 6619445 w 12192000"/>
              <a:gd name="connsiteY22620" fmla="*/ 218822 h 1436337"/>
              <a:gd name="connsiteX22621" fmla="*/ 6628285 w 12192000"/>
              <a:gd name="connsiteY22621" fmla="*/ 214636 h 1436337"/>
              <a:gd name="connsiteX22622" fmla="*/ 5241646 w 12192000"/>
              <a:gd name="connsiteY22622" fmla="*/ 214636 h 1436337"/>
              <a:gd name="connsiteX22623" fmla="*/ 5247746 w 12192000"/>
              <a:gd name="connsiteY22623" fmla="*/ 220143 h 1436337"/>
              <a:gd name="connsiteX22624" fmla="*/ 5245019 w 12192000"/>
              <a:gd name="connsiteY22624" fmla="*/ 221383 h 1436337"/>
              <a:gd name="connsiteX22625" fmla="*/ 5245542 w 12192000"/>
              <a:gd name="connsiteY22625" fmla="*/ 222786 h 1436337"/>
              <a:gd name="connsiteX22626" fmla="*/ 5237003 w 12192000"/>
              <a:gd name="connsiteY22626" fmla="*/ 226752 h 1436337"/>
              <a:gd name="connsiteX22627" fmla="*/ 5230604 w 12192000"/>
              <a:gd name="connsiteY22627" fmla="*/ 221024 h 1436337"/>
              <a:gd name="connsiteX22628" fmla="*/ 5233388 w 12192000"/>
              <a:gd name="connsiteY22628" fmla="*/ 217720 h 1436337"/>
              <a:gd name="connsiteX22629" fmla="*/ 5235366 w 12192000"/>
              <a:gd name="connsiteY22629" fmla="*/ 217492 h 1436337"/>
              <a:gd name="connsiteX22630" fmla="*/ 6551779 w 12192000"/>
              <a:gd name="connsiteY22630" fmla="*/ 214416 h 1436337"/>
              <a:gd name="connsiteX22631" fmla="*/ 6558485 w 12192000"/>
              <a:gd name="connsiteY22631" fmla="*/ 220363 h 1436337"/>
              <a:gd name="connsiteX22632" fmla="*/ 6549646 w 12192000"/>
              <a:gd name="connsiteY22632" fmla="*/ 224549 h 1436337"/>
              <a:gd name="connsiteX22633" fmla="*/ 6542940 w 12192000"/>
              <a:gd name="connsiteY22633" fmla="*/ 218601 h 1436337"/>
              <a:gd name="connsiteX22634" fmla="*/ 6551779 w 12192000"/>
              <a:gd name="connsiteY22634" fmla="*/ 214416 h 1436337"/>
              <a:gd name="connsiteX22635" fmla="*/ 8659788 w 12192000"/>
              <a:gd name="connsiteY22635" fmla="*/ 214415 h 1436337"/>
              <a:gd name="connsiteX22636" fmla="*/ 8667103 w 12192000"/>
              <a:gd name="connsiteY22636" fmla="*/ 220804 h 1436337"/>
              <a:gd name="connsiteX22637" fmla="*/ 8657349 w 12192000"/>
              <a:gd name="connsiteY22637" fmla="*/ 225210 h 1436337"/>
              <a:gd name="connsiteX22638" fmla="*/ 8650034 w 12192000"/>
              <a:gd name="connsiteY22638" fmla="*/ 218821 h 1436337"/>
              <a:gd name="connsiteX22639" fmla="*/ 8659788 w 12192000"/>
              <a:gd name="connsiteY22639" fmla="*/ 214415 h 1436337"/>
              <a:gd name="connsiteX22640" fmla="*/ 7304945 w 12192000"/>
              <a:gd name="connsiteY22640" fmla="*/ 214195 h 1436337"/>
              <a:gd name="connsiteX22641" fmla="*/ 7311346 w 12192000"/>
              <a:gd name="connsiteY22641" fmla="*/ 219703 h 1436337"/>
              <a:gd name="connsiteX22642" fmla="*/ 7303116 w 12192000"/>
              <a:gd name="connsiteY22642" fmla="*/ 223447 h 1436337"/>
              <a:gd name="connsiteX22643" fmla="*/ 7296715 w 12192000"/>
              <a:gd name="connsiteY22643" fmla="*/ 217940 h 1436337"/>
              <a:gd name="connsiteX22644" fmla="*/ 7304945 w 12192000"/>
              <a:gd name="connsiteY22644" fmla="*/ 214195 h 1436337"/>
              <a:gd name="connsiteX22645" fmla="*/ 3925852 w 12192000"/>
              <a:gd name="connsiteY22645" fmla="*/ 213975 h 1436337"/>
              <a:gd name="connsiteX22646" fmla="*/ 3932255 w 12192000"/>
              <a:gd name="connsiteY22646" fmla="*/ 219703 h 1436337"/>
              <a:gd name="connsiteX22647" fmla="*/ 3923721 w 12192000"/>
              <a:gd name="connsiteY22647" fmla="*/ 223668 h 1436337"/>
              <a:gd name="connsiteX22648" fmla="*/ 3917312 w 12192000"/>
              <a:gd name="connsiteY22648" fmla="*/ 217940 h 1436337"/>
              <a:gd name="connsiteX22649" fmla="*/ 3925852 w 12192000"/>
              <a:gd name="connsiteY22649" fmla="*/ 213975 h 1436337"/>
              <a:gd name="connsiteX22650" fmla="*/ 3118839 w 12192000"/>
              <a:gd name="connsiteY22650" fmla="*/ 213754 h 1436337"/>
              <a:gd name="connsiteX22651" fmla="*/ 3125849 w 12192000"/>
              <a:gd name="connsiteY22651" fmla="*/ 219923 h 1436337"/>
              <a:gd name="connsiteX22652" fmla="*/ 3116396 w 12192000"/>
              <a:gd name="connsiteY22652" fmla="*/ 224329 h 1436337"/>
              <a:gd name="connsiteX22653" fmla="*/ 3109386 w 12192000"/>
              <a:gd name="connsiteY22653" fmla="*/ 218160 h 1436337"/>
              <a:gd name="connsiteX22654" fmla="*/ 3118839 w 12192000"/>
              <a:gd name="connsiteY22654" fmla="*/ 213754 h 1436337"/>
              <a:gd name="connsiteX22655" fmla="*/ 4768722 w 12192000"/>
              <a:gd name="connsiteY22655" fmla="*/ 213535 h 1436337"/>
              <a:gd name="connsiteX22656" fmla="*/ 4775127 w 12192000"/>
              <a:gd name="connsiteY22656" fmla="*/ 219262 h 1436337"/>
              <a:gd name="connsiteX22657" fmla="*/ 4766591 w 12192000"/>
              <a:gd name="connsiteY22657" fmla="*/ 223227 h 1436337"/>
              <a:gd name="connsiteX22658" fmla="*/ 4760189 w 12192000"/>
              <a:gd name="connsiteY22658" fmla="*/ 217500 h 1436337"/>
              <a:gd name="connsiteX22659" fmla="*/ 4768722 w 12192000"/>
              <a:gd name="connsiteY22659" fmla="*/ 213535 h 1436337"/>
              <a:gd name="connsiteX22660" fmla="*/ 3287470 w 12192000"/>
              <a:gd name="connsiteY22660" fmla="*/ 213534 h 1436337"/>
              <a:gd name="connsiteX22661" fmla="*/ 3294175 w 12192000"/>
              <a:gd name="connsiteY22661" fmla="*/ 219482 h 1436337"/>
              <a:gd name="connsiteX22662" fmla="*/ 3285030 w 12192000"/>
              <a:gd name="connsiteY22662" fmla="*/ 223668 h 1436337"/>
              <a:gd name="connsiteX22663" fmla="*/ 3278326 w 12192000"/>
              <a:gd name="connsiteY22663" fmla="*/ 217720 h 1436337"/>
              <a:gd name="connsiteX22664" fmla="*/ 3287470 w 12192000"/>
              <a:gd name="connsiteY22664" fmla="*/ 213534 h 1436337"/>
              <a:gd name="connsiteX22665" fmla="*/ 5338772 w 12192000"/>
              <a:gd name="connsiteY22665" fmla="*/ 213314 h 1436337"/>
              <a:gd name="connsiteX22666" fmla="*/ 5345478 w 12192000"/>
              <a:gd name="connsiteY22666" fmla="*/ 219262 h 1436337"/>
              <a:gd name="connsiteX22667" fmla="*/ 5336639 w 12192000"/>
              <a:gd name="connsiteY22667" fmla="*/ 223227 h 1436337"/>
              <a:gd name="connsiteX22668" fmla="*/ 5329931 w 12192000"/>
              <a:gd name="connsiteY22668" fmla="*/ 217279 h 1436337"/>
              <a:gd name="connsiteX22669" fmla="*/ 5338772 w 12192000"/>
              <a:gd name="connsiteY22669" fmla="*/ 213314 h 1436337"/>
              <a:gd name="connsiteX22670" fmla="*/ 5661623 w 12192000"/>
              <a:gd name="connsiteY22670" fmla="*/ 213094 h 1436337"/>
              <a:gd name="connsiteX22671" fmla="*/ 5668024 w 12192000"/>
              <a:gd name="connsiteY22671" fmla="*/ 218821 h 1436337"/>
              <a:gd name="connsiteX22672" fmla="*/ 5659183 w 12192000"/>
              <a:gd name="connsiteY22672" fmla="*/ 222786 h 1436337"/>
              <a:gd name="connsiteX22673" fmla="*/ 5652784 w 12192000"/>
              <a:gd name="connsiteY22673" fmla="*/ 217059 h 1436337"/>
              <a:gd name="connsiteX22674" fmla="*/ 5661623 w 12192000"/>
              <a:gd name="connsiteY22674" fmla="*/ 213094 h 1436337"/>
              <a:gd name="connsiteX22675" fmla="*/ 4945940 w 12192000"/>
              <a:gd name="connsiteY22675" fmla="*/ 212653 h 1436337"/>
              <a:gd name="connsiteX22676" fmla="*/ 4952046 w 12192000"/>
              <a:gd name="connsiteY22676" fmla="*/ 217940 h 1436337"/>
              <a:gd name="connsiteX22677" fmla="*/ 4944121 w 12192000"/>
              <a:gd name="connsiteY22677" fmla="*/ 221685 h 1436337"/>
              <a:gd name="connsiteX22678" fmla="*/ 4938022 w 12192000"/>
              <a:gd name="connsiteY22678" fmla="*/ 216398 h 1436337"/>
              <a:gd name="connsiteX22679" fmla="*/ 4945940 w 12192000"/>
              <a:gd name="connsiteY22679" fmla="*/ 212653 h 1436337"/>
              <a:gd name="connsiteX22680" fmla="*/ 8326640 w 12192000"/>
              <a:gd name="connsiteY22680" fmla="*/ 212653 h 1436337"/>
              <a:gd name="connsiteX22681" fmla="*/ 8333955 w 12192000"/>
              <a:gd name="connsiteY22681" fmla="*/ 219042 h 1436337"/>
              <a:gd name="connsiteX22682" fmla="*/ 8324201 w 12192000"/>
              <a:gd name="connsiteY22682" fmla="*/ 223447 h 1436337"/>
              <a:gd name="connsiteX22683" fmla="*/ 8316887 w 12192000"/>
              <a:gd name="connsiteY22683" fmla="*/ 217059 h 1436337"/>
              <a:gd name="connsiteX22684" fmla="*/ 8326640 w 12192000"/>
              <a:gd name="connsiteY22684" fmla="*/ 212653 h 1436337"/>
              <a:gd name="connsiteX22685" fmla="*/ 7526231 w 12192000"/>
              <a:gd name="connsiteY22685" fmla="*/ 212212 h 1436337"/>
              <a:gd name="connsiteX22686" fmla="*/ 7532632 w 12192000"/>
              <a:gd name="connsiteY22686" fmla="*/ 217720 h 1436337"/>
              <a:gd name="connsiteX22687" fmla="*/ 7524097 w 12192000"/>
              <a:gd name="connsiteY22687" fmla="*/ 221685 h 1436337"/>
              <a:gd name="connsiteX22688" fmla="*/ 7517696 w 12192000"/>
              <a:gd name="connsiteY22688" fmla="*/ 216178 h 1436337"/>
              <a:gd name="connsiteX22689" fmla="*/ 7526231 w 12192000"/>
              <a:gd name="connsiteY22689" fmla="*/ 212212 h 1436337"/>
              <a:gd name="connsiteX22690" fmla="*/ 6077204 w 12192000"/>
              <a:gd name="connsiteY22690" fmla="*/ 212212 h 1436337"/>
              <a:gd name="connsiteX22691" fmla="*/ 6083605 w 12192000"/>
              <a:gd name="connsiteY22691" fmla="*/ 217720 h 1436337"/>
              <a:gd name="connsiteX22692" fmla="*/ 6075069 w 12192000"/>
              <a:gd name="connsiteY22692" fmla="*/ 221685 h 1436337"/>
              <a:gd name="connsiteX22693" fmla="*/ 6068669 w 12192000"/>
              <a:gd name="connsiteY22693" fmla="*/ 216178 h 1436337"/>
              <a:gd name="connsiteX22694" fmla="*/ 6077204 w 12192000"/>
              <a:gd name="connsiteY22694" fmla="*/ 212212 h 1436337"/>
              <a:gd name="connsiteX22695" fmla="*/ 4111516 w 12192000"/>
              <a:gd name="connsiteY22695" fmla="*/ 212212 h 1436337"/>
              <a:gd name="connsiteX22696" fmla="*/ 4117914 w 12192000"/>
              <a:gd name="connsiteY22696" fmla="*/ 217720 h 1436337"/>
              <a:gd name="connsiteX22697" fmla="*/ 4109380 w 12192000"/>
              <a:gd name="connsiteY22697" fmla="*/ 221685 h 1436337"/>
              <a:gd name="connsiteX22698" fmla="*/ 4102977 w 12192000"/>
              <a:gd name="connsiteY22698" fmla="*/ 216178 h 1436337"/>
              <a:gd name="connsiteX22699" fmla="*/ 4111516 w 12192000"/>
              <a:gd name="connsiteY22699" fmla="*/ 212212 h 1436337"/>
              <a:gd name="connsiteX22700" fmla="*/ 11249688 w 12192000"/>
              <a:gd name="connsiteY22700" fmla="*/ 211992 h 1436337"/>
              <a:gd name="connsiteX22701" fmla="*/ 11256089 w 12192000"/>
              <a:gd name="connsiteY22701" fmla="*/ 217500 h 1436337"/>
              <a:gd name="connsiteX22702" fmla="*/ 11247555 w 12192000"/>
              <a:gd name="connsiteY22702" fmla="*/ 221465 h 1436337"/>
              <a:gd name="connsiteX22703" fmla="*/ 11241153 w 12192000"/>
              <a:gd name="connsiteY22703" fmla="*/ 215958 h 1436337"/>
              <a:gd name="connsiteX22704" fmla="*/ 11249688 w 12192000"/>
              <a:gd name="connsiteY22704" fmla="*/ 211992 h 1436337"/>
              <a:gd name="connsiteX22705" fmla="*/ 8036469 w 12192000"/>
              <a:gd name="connsiteY22705" fmla="*/ 211992 h 1436337"/>
              <a:gd name="connsiteX22706" fmla="*/ 8043479 w 12192000"/>
              <a:gd name="connsiteY22706" fmla="*/ 218160 h 1436337"/>
              <a:gd name="connsiteX22707" fmla="*/ 8034335 w 12192000"/>
              <a:gd name="connsiteY22707" fmla="*/ 222346 h 1436337"/>
              <a:gd name="connsiteX22708" fmla="*/ 8027325 w 12192000"/>
              <a:gd name="connsiteY22708" fmla="*/ 216178 h 1436337"/>
              <a:gd name="connsiteX22709" fmla="*/ 8036469 w 12192000"/>
              <a:gd name="connsiteY22709" fmla="*/ 211992 h 1436337"/>
              <a:gd name="connsiteX22710" fmla="*/ 4255102 w 12192000"/>
              <a:gd name="connsiteY22710" fmla="*/ 211992 h 1436337"/>
              <a:gd name="connsiteX22711" fmla="*/ 4261500 w 12192000"/>
              <a:gd name="connsiteY22711" fmla="*/ 217499 h 1436337"/>
              <a:gd name="connsiteX22712" fmla="*/ 4252958 w 12192000"/>
              <a:gd name="connsiteY22712" fmla="*/ 221465 h 1436337"/>
              <a:gd name="connsiteX22713" fmla="*/ 4246556 w 12192000"/>
              <a:gd name="connsiteY22713" fmla="*/ 215958 h 1436337"/>
              <a:gd name="connsiteX22714" fmla="*/ 4255102 w 12192000"/>
              <a:gd name="connsiteY22714" fmla="*/ 211992 h 1436337"/>
              <a:gd name="connsiteX22715" fmla="*/ 1844281 w 12192000"/>
              <a:gd name="connsiteY22715" fmla="*/ 211992 h 1436337"/>
              <a:gd name="connsiteX22716" fmla="*/ 1850681 w 12192000"/>
              <a:gd name="connsiteY22716" fmla="*/ 217720 h 1436337"/>
              <a:gd name="connsiteX22717" fmla="*/ 1841843 w 12192000"/>
              <a:gd name="connsiteY22717" fmla="*/ 221685 h 1436337"/>
              <a:gd name="connsiteX22718" fmla="*/ 1835443 w 12192000"/>
              <a:gd name="connsiteY22718" fmla="*/ 215958 h 1436337"/>
              <a:gd name="connsiteX22719" fmla="*/ 1844281 w 12192000"/>
              <a:gd name="connsiteY22719" fmla="*/ 211992 h 1436337"/>
              <a:gd name="connsiteX22720" fmla="*/ 8426310 w 12192000"/>
              <a:gd name="connsiteY22720" fmla="*/ 211772 h 1436337"/>
              <a:gd name="connsiteX22721" fmla="*/ 8432406 w 12192000"/>
              <a:gd name="connsiteY22721" fmla="*/ 217279 h 1436337"/>
              <a:gd name="connsiteX22722" fmla="*/ 8424176 w 12192000"/>
              <a:gd name="connsiteY22722" fmla="*/ 221024 h 1436337"/>
              <a:gd name="connsiteX22723" fmla="*/ 8418080 w 12192000"/>
              <a:gd name="connsiteY22723" fmla="*/ 215517 h 1436337"/>
              <a:gd name="connsiteX22724" fmla="*/ 8426310 w 12192000"/>
              <a:gd name="connsiteY22724" fmla="*/ 211772 h 1436337"/>
              <a:gd name="connsiteX22725" fmla="*/ 3416477 w 12192000"/>
              <a:gd name="connsiteY22725" fmla="*/ 211418 h 1436337"/>
              <a:gd name="connsiteX22726" fmla="*/ 3423192 w 12192000"/>
              <a:gd name="connsiteY22726" fmla="*/ 217326 h 1436337"/>
              <a:gd name="connsiteX22727" fmla="*/ 3414259 w 12192000"/>
              <a:gd name="connsiteY22727" fmla="*/ 221423 h 1436337"/>
              <a:gd name="connsiteX22728" fmla="*/ 3407548 w 12192000"/>
              <a:gd name="connsiteY22728" fmla="*/ 215516 h 1436337"/>
              <a:gd name="connsiteX22729" fmla="*/ 3416477 w 12192000"/>
              <a:gd name="connsiteY22729" fmla="*/ 211418 h 1436337"/>
              <a:gd name="connsiteX22730" fmla="*/ 2769471 w 12192000"/>
              <a:gd name="connsiteY22730" fmla="*/ 211332 h 1436337"/>
              <a:gd name="connsiteX22731" fmla="*/ 2776786 w 12192000"/>
              <a:gd name="connsiteY22731" fmla="*/ 217940 h 1436337"/>
              <a:gd name="connsiteX22732" fmla="*/ 2767037 w 12192000"/>
              <a:gd name="connsiteY22732" fmla="*/ 222346 h 1436337"/>
              <a:gd name="connsiteX22733" fmla="*/ 2759720 w 12192000"/>
              <a:gd name="connsiteY22733" fmla="*/ 215737 h 1436337"/>
              <a:gd name="connsiteX22734" fmla="*/ 2769471 w 12192000"/>
              <a:gd name="connsiteY22734" fmla="*/ 211332 h 1436337"/>
              <a:gd name="connsiteX22735" fmla="*/ 4918503 w 12192000"/>
              <a:gd name="connsiteY22735" fmla="*/ 211331 h 1436337"/>
              <a:gd name="connsiteX22736" fmla="*/ 4924598 w 12192000"/>
              <a:gd name="connsiteY22736" fmla="*/ 216618 h 1436337"/>
              <a:gd name="connsiteX22737" fmla="*/ 4916372 w 12192000"/>
              <a:gd name="connsiteY22737" fmla="*/ 220363 h 1436337"/>
              <a:gd name="connsiteX22738" fmla="*/ 4910270 w 12192000"/>
              <a:gd name="connsiteY22738" fmla="*/ 215076 h 1436337"/>
              <a:gd name="connsiteX22739" fmla="*/ 4918503 w 12192000"/>
              <a:gd name="connsiteY22739" fmla="*/ 211331 h 1436337"/>
              <a:gd name="connsiteX22740" fmla="*/ 7377487 w 12192000"/>
              <a:gd name="connsiteY22740" fmla="*/ 211111 h 1436337"/>
              <a:gd name="connsiteX22741" fmla="*/ 7383889 w 12192000"/>
              <a:gd name="connsiteY22741" fmla="*/ 216619 h 1436337"/>
              <a:gd name="connsiteX22742" fmla="*/ 7375659 w 12192000"/>
              <a:gd name="connsiteY22742" fmla="*/ 220363 h 1436337"/>
              <a:gd name="connsiteX22743" fmla="*/ 7369258 w 12192000"/>
              <a:gd name="connsiteY22743" fmla="*/ 214856 h 1436337"/>
              <a:gd name="connsiteX22744" fmla="*/ 7377487 w 12192000"/>
              <a:gd name="connsiteY22744" fmla="*/ 211111 h 1436337"/>
              <a:gd name="connsiteX22745" fmla="*/ 2335780 w 12192000"/>
              <a:gd name="connsiteY22745" fmla="*/ 211111 h 1436337"/>
              <a:gd name="connsiteX22746" fmla="*/ 2342787 w 12192000"/>
              <a:gd name="connsiteY22746" fmla="*/ 217499 h 1436337"/>
              <a:gd name="connsiteX22747" fmla="*/ 2333339 w 12192000"/>
              <a:gd name="connsiteY22747" fmla="*/ 221906 h 1436337"/>
              <a:gd name="connsiteX22748" fmla="*/ 2326329 w 12192000"/>
              <a:gd name="connsiteY22748" fmla="*/ 215517 h 1436337"/>
              <a:gd name="connsiteX22749" fmla="*/ 2335780 w 12192000"/>
              <a:gd name="connsiteY22749" fmla="*/ 211111 h 1436337"/>
              <a:gd name="connsiteX22750" fmla="*/ 1915066 w 12192000"/>
              <a:gd name="connsiteY22750" fmla="*/ 211007 h 1436337"/>
              <a:gd name="connsiteX22751" fmla="*/ 1921530 w 12192000"/>
              <a:gd name="connsiteY22751" fmla="*/ 216663 h 1436337"/>
              <a:gd name="connsiteX22752" fmla="*/ 1912947 w 12192000"/>
              <a:gd name="connsiteY22752" fmla="*/ 220578 h 1436337"/>
              <a:gd name="connsiteX22753" fmla="*/ 1906483 w 12192000"/>
              <a:gd name="connsiteY22753" fmla="*/ 214922 h 1436337"/>
              <a:gd name="connsiteX22754" fmla="*/ 1915066 w 12192000"/>
              <a:gd name="connsiteY22754" fmla="*/ 211007 h 1436337"/>
              <a:gd name="connsiteX22755" fmla="*/ 4800761 w 12192000"/>
              <a:gd name="connsiteY22755" fmla="*/ 210671 h 1436337"/>
              <a:gd name="connsiteX22756" fmla="*/ 4807163 w 12192000"/>
              <a:gd name="connsiteY22756" fmla="*/ 216398 h 1436337"/>
              <a:gd name="connsiteX22757" fmla="*/ 4798625 w 12192000"/>
              <a:gd name="connsiteY22757" fmla="*/ 220363 h 1436337"/>
              <a:gd name="connsiteX22758" fmla="*/ 4792227 w 12192000"/>
              <a:gd name="connsiteY22758" fmla="*/ 214636 h 1436337"/>
              <a:gd name="connsiteX22759" fmla="*/ 4800761 w 12192000"/>
              <a:gd name="connsiteY22759" fmla="*/ 210671 h 1436337"/>
              <a:gd name="connsiteX22760" fmla="*/ 3156375 w 12192000"/>
              <a:gd name="connsiteY22760" fmla="*/ 210671 h 1436337"/>
              <a:gd name="connsiteX22761" fmla="*/ 3163084 w 12192000"/>
              <a:gd name="connsiteY22761" fmla="*/ 216619 h 1436337"/>
              <a:gd name="connsiteX22762" fmla="*/ 3153935 w 12192000"/>
              <a:gd name="connsiteY22762" fmla="*/ 220804 h 1436337"/>
              <a:gd name="connsiteX22763" fmla="*/ 3147228 w 12192000"/>
              <a:gd name="connsiteY22763" fmla="*/ 214856 h 1436337"/>
              <a:gd name="connsiteX22764" fmla="*/ 3156375 w 12192000"/>
              <a:gd name="connsiteY22764" fmla="*/ 210671 h 1436337"/>
              <a:gd name="connsiteX22765" fmla="*/ 4627659 w 12192000"/>
              <a:gd name="connsiteY22765" fmla="*/ 210566 h 1436337"/>
              <a:gd name="connsiteX22766" fmla="*/ 4634385 w 12192000"/>
              <a:gd name="connsiteY22766" fmla="*/ 216475 h 1436337"/>
              <a:gd name="connsiteX22767" fmla="*/ 4625445 w 12192000"/>
              <a:gd name="connsiteY22767" fmla="*/ 220572 h 1436337"/>
              <a:gd name="connsiteX22768" fmla="*/ 4618725 w 12192000"/>
              <a:gd name="connsiteY22768" fmla="*/ 214664 h 1436337"/>
              <a:gd name="connsiteX22769" fmla="*/ 4627659 w 12192000"/>
              <a:gd name="connsiteY22769" fmla="*/ 210566 h 1436337"/>
              <a:gd name="connsiteX22770" fmla="*/ 10494694 w 12192000"/>
              <a:gd name="connsiteY22770" fmla="*/ 210230 h 1436337"/>
              <a:gd name="connsiteX22771" fmla="*/ 10500791 w 12192000"/>
              <a:gd name="connsiteY22771" fmla="*/ 215737 h 1436337"/>
              <a:gd name="connsiteX22772" fmla="*/ 10492560 w 12192000"/>
              <a:gd name="connsiteY22772" fmla="*/ 219482 h 1436337"/>
              <a:gd name="connsiteX22773" fmla="*/ 10486465 w 12192000"/>
              <a:gd name="connsiteY22773" fmla="*/ 213975 h 1436337"/>
              <a:gd name="connsiteX22774" fmla="*/ 10494694 w 12192000"/>
              <a:gd name="connsiteY22774" fmla="*/ 210230 h 1436337"/>
              <a:gd name="connsiteX22775" fmla="*/ 6862068 w 12192000"/>
              <a:gd name="connsiteY22775" fmla="*/ 210230 h 1436337"/>
              <a:gd name="connsiteX22776" fmla="*/ 6868773 w 12192000"/>
              <a:gd name="connsiteY22776" fmla="*/ 215957 h 1436337"/>
              <a:gd name="connsiteX22777" fmla="*/ 6859934 w 12192000"/>
              <a:gd name="connsiteY22777" fmla="*/ 219923 h 1436337"/>
              <a:gd name="connsiteX22778" fmla="*/ 6853228 w 12192000"/>
              <a:gd name="connsiteY22778" fmla="*/ 214195 h 1436337"/>
              <a:gd name="connsiteX22779" fmla="*/ 6862068 w 12192000"/>
              <a:gd name="connsiteY22779" fmla="*/ 210230 h 1436337"/>
              <a:gd name="connsiteX22780" fmla="*/ 3099045 w 12192000"/>
              <a:gd name="connsiteY22780" fmla="*/ 210230 h 1436337"/>
              <a:gd name="connsiteX22781" fmla="*/ 3106059 w 12192000"/>
              <a:gd name="connsiteY22781" fmla="*/ 216398 h 1436337"/>
              <a:gd name="connsiteX22782" fmla="*/ 3096912 w 12192000"/>
              <a:gd name="connsiteY22782" fmla="*/ 220583 h 1436337"/>
              <a:gd name="connsiteX22783" fmla="*/ 3089906 w 12192000"/>
              <a:gd name="connsiteY22783" fmla="*/ 214415 h 1436337"/>
              <a:gd name="connsiteX22784" fmla="*/ 3099045 w 12192000"/>
              <a:gd name="connsiteY22784" fmla="*/ 210230 h 1436337"/>
              <a:gd name="connsiteX22785" fmla="*/ 2168051 w 12192000"/>
              <a:gd name="connsiteY22785" fmla="*/ 210230 h 1436337"/>
              <a:gd name="connsiteX22786" fmla="*/ 2170563 w 12192000"/>
              <a:gd name="connsiteY22786" fmla="*/ 212409 h 1436337"/>
              <a:gd name="connsiteX22787" fmla="*/ 2173229 w 12192000"/>
              <a:gd name="connsiteY22787" fmla="*/ 211992 h 1436337"/>
              <a:gd name="connsiteX22788" fmla="*/ 2179326 w 12192000"/>
              <a:gd name="connsiteY22788" fmla="*/ 217279 h 1436337"/>
              <a:gd name="connsiteX22789" fmla="*/ 2171401 w 12192000"/>
              <a:gd name="connsiteY22789" fmla="*/ 221024 h 1436337"/>
              <a:gd name="connsiteX22790" fmla="*/ 2168897 w 12192000"/>
              <a:gd name="connsiteY22790" fmla="*/ 218852 h 1436337"/>
              <a:gd name="connsiteX22791" fmla="*/ 2166221 w 12192000"/>
              <a:gd name="connsiteY22791" fmla="*/ 219262 h 1436337"/>
              <a:gd name="connsiteX22792" fmla="*/ 2160126 w 12192000"/>
              <a:gd name="connsiteY22792" fmla="*/ 213975 h 1436337"/>
              <a:gd name="connsiteX22793" fmla="*/ 2168051 w 12192000"/>
              <a:gd name="connsiteY22793" fmla="*/ 210230 h 1436337"/>
              <a:gd name="connsiteX22794" fmla="*/ 5933947 w 12192000"/>
              <a:gd name="connsiteY22794" fmla="*/ 210009 h 1436337"/>
              <a:gd name="connsiteX22795" fmla="*/ 5940348 w 12192000"/>
              <a:gd name="connsiteY22795" fmla="*/ 215517 h 1436337"/>
              <a:gd name="connsiteX22796" fmla="*/ 5931813 w 12192000"/>
              <a:gd name="connsiteY22796" fmla="*/ 219262 h 1436337"/>
              <a:gd name="connsiteX22797" fmla="*/ 5925412 w 12192000"/>
              <a:gd name="connsiteY22797" fmla="*/ 213755 h 1436337"/>
              <a:gd name="connsiteX22798" fmla="*/ 5933947 w 12192000"/>
              <a:gd name="connsiteY22798" fmla="*/ 210009 h 1436337"/>
              <a:gd name="connsiteX22799" fmla="*/ 6271667 w 12192000"/>
              <a:gd name="connsiteY22799" fmla="*/ 209789 h 1436337"/>
              <a:gd name="connsiteX22800" fmla="*/ 6278067 w 12192000"/>
              <a:gd name="connsiteY22800" fmla="*/ 215517 h 1436337"/>
              <a:gd name="connsiteX22801" fmla="*/ 6269533 w 12192000"/>
              <a:gd name="connsiteY22801" fmla="*/ 219482 h 1436337"/>
              <a:gd name="connsiteX22802" fmla="*/ 6263132 w 12192000"/>
              <a:gd name="connsiteY22802" fmla="*/ 213755 h 1436337"/>
              <a:gd name="connsiteX22803" fmla="*/ 6271667 w 12192000"/>
              <a:gd name="connsiteY22803" fmla="*/ 209789 h 1436337"/>
              <a:gd name="connsiteX22804" fmla="*/ 1542471 w 12192000"/>
              <a:gd name="connsiteY22804" fmla="*/ 209789 h 1436337"/>
              <a:gd name="connsiteX22805" fmla="*/ 1549481 w 12192000"/>
              <a:gd name="connsiteY22805" fmla="*/ 215958 h 1436337"/>
              <a:gd name="connsiteX22806" fmla="*/ 1540337 w 12192000"/>
              <a:gd name="connsiteY22806" fmla="*/ 220143 h 1436337"/>
              <a:gd name="connsiteX22807" fmla="*/ 1533328 w 12192000"/>
              <a:gd name="connsiteY22807" fmla="*/ 213975 h 1436337"/>
              <a:gd name="connsiteX22808" fmla="*/ 1542471 w 12192000"/>
              <a:gd name="connsiteY22808" fmla="*/ 209789 h 1436337"/>
              <a:gd name="connsiteX22809" fmla="*/ 4890751 w 12192000"/>
              <a:gd name="connsiteY22809" fmla="*/ 209569 h 1436337"/>
              <a:gd name="connsiteX22810" fmla="*/ 4896848 w 12192000"/>
              <a:gd name="connsiteY22810" fmla="*/ 215076 h 1436337"/>
              <a:gd name="connsiteX22811" fmla="*/ 4888619 w 12192000"/>
              <a:gd name="connsiteY22811" fmla="*/ 218821 h 1436337"/>
              <a:gd name="connsiteX22812" fmla="*/ 4882524 w 12192000"/>
              <a:gd name="connsiteY22812" fmla="*/ 213314 h 1436337"/>
              <a:gd name="connsiteX22813" fmla="*/ 4890751 w 12192000"/>
              <a:gd name="connsiteY22813" fmla="*/ 209569 h 1436337"/>
              <a:gd name="connsiteX22814" fmla="*/ 1697949 w 12192000"/>
              <a:gd name="connsiteY22814" fmla="*/ 209569 h 1436337"/>
              <a:gd name="connsiteX22815" fmla="*/ 1704653 w 12192000"/>
              <a:gd name="connsiteY22815" fmla="*/ 215517 h 1436337"/>
              <a:gd name="connsiteX22816" fmla="*/ 1695815 w 12192000"/>
              <a:gd name="connsiteY22816" fmla="*/ 219703 h 1436337"/>
              <a:gd name="connsiteX22817" fmla="*/ 1689110 w 12192000"/>
              <a:gd name="connsiteY22817" fmla="*/ 213755 h 1436337"/>
              <a:gd name="connsiteX22818" fmla="*/ 1697949 w 12192000"/>
              <a:gd name="connsiteY22818" fmla="*/ 209569 h 1436337"/>
              <a:gd name="connsiteX22819" fmla="*/ 7234230 w 12192000"/>
              <a:gd name="connsiteY22819" fmla="*/ 209349 h 1436337"/>
              <a:gd name="connsiteX22820" fmla="*/ 7240632 w 12192000"/>
              <a:gd name="connsiteY22820" fmla="*/ 214856 h 1436337"/>
              <a:gd name="connsiteX22821" fmla="*/ 7232402 w 12192000"/>
              <a:gd name="connsiteY22821" fmla="*/ 218601 h 1436337"/>
              <a:gd name="connsiteX22822" fmla="*/ 7226001 w 12192000"/>
              <a:gd name="connsiteY22822" fmla="*/ 213094 h 1436337"/>
              <a:gd name="connsiteX22823" fmla="*/ 7234230 w 12192000"/>
              <a:gd name="connsiteY22823" fmla="*/ 209349 h 1436337"/>
              <a:gd name="connsiteX22824" fmla="*/ 3060589 w 12192000"/>
              <a:gd name="connsiteY22824" fmla="*/ 209128 h 1436337"/>
              <a:gd name="connsiteX22825" fmla="*/ 3067602 w 12192000"/>
              <a:gd name="connsiteY22825" fmla="*/ 215517 h 1436337"/>
              <a:gd name="connsiteX22826" fmla="*/ 3058149 w 12192000"/>
              <a:gd name="connsiteY22826" fmla="*/ 219923 h 1436337"/>
              <a:gd name="connsiteX22827" fmla="*/ 3051141 w 12192000"/>
              <a:gd name="connsiteY22827" fmla="*/ 213534 h 1436337"/>
              <a:gd name="connsiteX22828" fmla="*/ 3060589 w 12192000"/>
              <a:gd name="connsiteY22828" fmla="*/ 209128 h 1436337"/>
              <a:gd name="connsiteX22829" fmla="*/ 5265686 w 12192000"/>
              <a:gd name="connsiteY22829" fmla="*/ 208908 h 1436337"/>
              <a:gd name="connsiteX22830" fmla="*/ 5270601 w 12192000"/>
              <a:gd name="connsiteY22830" fmla="*/ 210918 h 1436337"/>
              <a:gd name="connsiteX22831" fmla="*/ 5271996 w 12192000"/>
              <a:gd name="connsiteY22831" fmla="*/ 214198 h 1436337"/>
              <a:gd name="connsiteX22832" fmla="*/ 5272755 w 12192000"/>
              <a:gd name="connsiteY22832" fmla="*/ 214856 h 1436337"/>
              <a:gd name="connsiteX22833" fmla="*/ 5264521 w 12192000"/>
              <a:gd name="connsiteY22833" fmla="*/ 218601 h 1436337"/>
              <a:gd name="connsiteX22834" fmla="*/ 5264164 w 12192000"/>
              <a:gd name="connsiteY22834" fmla="*/ 218291 h 1436337"/>
              <a:gd name="connsiteX22835" fmla="*/ 5263552 w 12192000"/>
              <a:gd name="connsiteY22835" fmla="*/ 218381 h 1436337"/>
              <a:gd name="connsiteX22836" fmla="*/ 5257150 w 12192000"/>
              <a:gd name="connsiteY22836" fmla="*/ 212873 h 1436337"/>
              <a:gd name="connsiteX22837" fmla="*/ 5265686 w 12192000"/>
              <a:gd name="connsiteY22837" fmla="*/ 208908 h 1436337"/>
              <a:gd name="connsiteX22838" fmla="*/ 4831873 w 12192000"/>
              <a:gd name="connsiteY22838" fmla="*/ 208908 h 1436337"/>
              <a:gd name="connsiteX22839" fmla="*/ 4838281 w 12192000"/>
              <a:gd name="connsiteY22839" fmla="*/ 214416 h 1436337"/>
              <a:gd name="connsiteX22840" fmla="*/ 4829741 w 12192000"/>
              <a:gd name="connsiteY22840" fmla="*/ 218381 h 1436337"/>
              <a:gd name="connsiteX22841" fmla="*/ 4823339 w 12192000"/>
              <a:gd name="connsiteY22841" fmla="*/ 212873 h 1436337"/>
              <a:gd name="connsiteX22842" fmla="*/ 4831873 w 12192000"/>
              <a:gd name="connsiteY22842" fmla="*/ 208908 h 1436337"/>
              <a:gd name="connsiteX22843" fmla="*/ 2786519 w 12192000"/>
              <a:gd name="connsiteY22843" fmla="*/ 208908 h 1436337"/>
              <a:gd name="connsiteX22844" fmla="*/ 2794128 w 12192000"/>
              <a:gd name="connsiteY22844" fmla="*/ 215517 h 1436337"/>
              <a:gd name="connsiteX22845" fmla="*/ 2784073 w 12192000"/>
              <a:gd name="connsiteY22845" fmla="*/ 220143 h 1436337"/>
              <a:gd name="connsiteX22846" fmla="*/ 2776457 w 12192000"/>
              <a:gd name="connsiteY22846" fmla="*/ 213534 h 1436337"/>
              <a:gd name="connsiteX22847" fmla="*/ 2786519 w 12192000"/>
              <a:gd name="connsiteY22847" fmla="*/ 208908 h 1436337"/>
              <a:gd name="connsiteX22848" fmla="*/ 1621429 w 12192000"/>
              <a:gd name="connsiteY22848" fmla="*/ 208468 h 1436337"/>
              <a:gd name="connsiteX22849" fmla="*/ 1628135 w 12192000"/>
              <a:gd name="connsiteY22849" fmla="*/ 214416 h 1436337"/>
              <a:gd name="connsiteX22850" fmla="*/ 1618991 w 12192000"/>
              <a:gd name="connsiteY22850" fmla="*/ 218601 h 1436337"/>
              <a:gd name="connsiteX22851" fmla="*/ 1612286 w 12192000"/>
              <a:gd name="connsiteY22851" fmla="*/ 212653 h 1436337"/>
              <a:gd name="connsiteX22852" fmla="*/ 1621429 w 12192000"/>
              <a:gd name="connsiteY22852" fmla="*/ 208468 h 1436337"/>
              <a:gd name="connsiteX22853" fmla="*/ 11050043 w 12192000"/>
              <a:gd name="connsiteY22853" fmla="*/ 208467 h 1436337"/>
              <a:gd name="connsiteX22854" fmla="*/ 11056444 w 12192000"/>
              <a:gd name="connsiteY22854" fmla="*/ 213975 h 1436337"/>
              <a:gd name="connsiteX22855" fmla="*/ 11048214 w 12192000"/>
              <a:gd name="connsiteY22855" fmla="*/ 217720 h 1436337"/>
              <a:gd name="connsiteX22856" fmla="*/ 11041814 w 12192000"/>
              <a:gd name="connsiteY22856" fmla="*/ 212212 h 1436337"/>
              <a:gd name="connsiteX22857" fmla="*/ 11050043 w 12192000"/>
              <a:gd name="connsiteY22857" fmla="*/ 208467 h 1436337"/>
              <a:gd name="connsiteX22858" fmla="*/ 4861772 w 12192000"/>
              <a:gd name="connsiteY22858" fmla="*/ 208467 h 1436337"/>
              <a:gd name="connsiteX22859" fmla="*/ 4868172 w 12192000"/>
              <a:gd name="connsiteY22859" fmla="*/ 213975 h 1436337"/>
              <a:gd name="connsiteX22860" fmla="*/ 4859944 w 12192000"/>
              <a:gd name="connsiteY22860" fmla="*/ 217720 h 1436337"/>
              <a:gd name="connsiteX22861" fmla="*/ 4853539 w 12192000"/>
              <a:gd name="connsiteY22861" fmla="*/ 212212 h 1436337"/>
              <a:gd name="connsiteX22862" fmla="*/ 4861772 w 12192000"/>
              <a:gd name="connsiteY22862" fmla="*/ 208467 h 1436337"/>
              <a:gd name="connsiteX22863" fmla="*/ 1984516 w 12192000"/>
              <a:gd name="connsiteY22863" fmla="*/ 208247 h 1436337"/>
              <a:gd name="connsiteX22864" fmla="*/ 1990916 w 12192000"/>
              <a:gd name="connsiteY22864" fmla="*/ 213755 h 1436337"/>
              <a:gd name="connsiteX22865" fmla="*/ 1982383 w 12192000"/>
              <a:gd name="connsiteY22865" fmla="*/ 217720 h 1436337"/>
              <a:gd name="connsiteX22866" fmla="*/ 1975982 w 12192000"/>
              <a:gd name="connsiteY22866" fmla="*/ 212212 h 1436337"/>
              <a:gd name="connsiteX22867" fmla="*/ 1984516 w 12192000"/>
              <a:gd name="connsiteY22867" fmla="*/ 208247 h 1436337"/>
              <a:gd name="connsiteX22868" fmla="*/ 2723278 w 12192000"/>
              <a:gd name="connsiteY22868" fmla="*/ 208043 h 1436337"/>
              <a:gd name="connsiteX22869" fmla="*/ 2730254 w 12192000"/>
              <a:gd name="connsiteY22869" fmla="*/ 214204 h 1436337"/>
              <a:gd name="connsiteX22870" fmla="*/ 2720966 w 12192000"/>
              <a:gd name="connsiteY22870" fmla="*/ 218484 h 1436337"/>
              <a:gd name="connsiteX22871" fmla="*/ 2713990 w 12192000"/>
              <a:gd name="connsiteY22871" fmla="*/ 212323 h 1436337"/>
              <a:gd name="connsiteX22872" fmla="*/ 2723278 w 12192000"/>
              <a:gd name="connsiteY22872" fmla="*/ 208043 h 1436337"/>
              <a:gd name="connsiteX22873" fmla="*/ 8554326 w 12192000"/>
              <a:gd name="connsiteY22873" fmla="*/ 208027 h 1436337"/>
              <a:gd name="connsiteX22874" fmla="*/ 8561032 w 12192000"/>
              <a:gd name="connsiteY22874" fmla="*/ 213975 h 1436337"/>
              <a:gd name="connsiteX22875" fmla="*/ 8552193 w 12192000"/>
              <a:gd name="connsiteY22875" fmla="*/ 218160 h 1436337"/>
              <a:gd name="connsiteX22876" fmla="*/ 8545487 w 12192000"/>
              <a:gd name="connsiteY22876" fmla="*/ 212212 h 1436337"/>
              <a:gd name="connsiteX22877" fmla="*/ 8554326 w 12192000"/>
              <a:gd name="connsiteY22877" fmla="*/ 208027 h 1436337"/>
              <a:gd name="connsiteX22878" fmla="*/ 2802452 w 12192000"/>
              <a:gd name="connsiteY22878" fmla="*/ 208027 h 1436337"/>
              <a:gd name="connsiteX22879" fmla="*/ 2807903 w 12192000"/>
              <a:gd name="connsiteY22879" fmla="*/ 210202 h 1436337"/>
              <a:gd name="connsiteX22880" fmla="*/ 2809281 w 12192000"/>
              <a:gd name="connsiteY22880" fmla="*/ 213723 h 1436337"/>
              <a:gd name="connsiteX22881" fmla="*/ 2812073 w 12192000"/>
              <a:gd name="connsiteY22881" fmla="*/ 210753 h 1436337"/>
              <a:gd name="connsiteX22882" fmla="*/ 2818278 w 12192000"/>
              <a:gd name="connsiteY22882" fmla="*/ 209789 h 1436337"/>
              <a:gd name="connsiteX22883" fmla="*/ 2825291 w 12192000"/>
              <a:gd name="connsiteY22883" fmla="*/ 216178 h 1436337"/>
              <a:gd name="connsiteX22884" fmla="*/ 2815839 w 12192000"/>
              <a:gd name="connsiteY22884" fmla="*/ 220584 h 1436337"/>
              <a:gd name="connsiteX22885" fmla="*/ 2810282 w 12192000"/>
              <a:gd name="connsiteY22885" fmla="*/ 218381 h 1436337"/>
              <a:gd name="connsiteX22886" fmla="*/ 2809002 w 12192000"/>
              <a:gd name="connsiteY22886" fmla="*/ 214684 h 1436337"/>
              <a:gd name="connsiteX22887" fmla="*/ 2806891 w 12192000"/>
              <a:gd name="connsiteY22887" fmla="*/ 216930 h 1436337"/>
              <a:gd name="connsiteX22888" fmla="*/ 2808222 w 12192000"/>
              <a:gd name="connsiteY22888" fmla="*/ 217472 h 1436337"/>
              <a:gd name="connsiteX22889" fmla="*/ 2809974 w 12192000"/>
              <a:gd name="connsiteY22889" fmla="*/ 221685 h 1436337"/>
              <a:gd name="connsiteX22890" fmla="*/ 2799905 w 12192000"/>
              <a:gd name="connsiteY22890" fmla="*/ 226311 h 1436337"/>
              <a:gd name="connsiteX22891" fmla="*/ 2792283 w 12192000"/>
              <a:gd name="connsiteY22891" fmla="*/ 219703 h 1436337"/>
              <a:gd name="connsiteX22892" fmla="*/ 2795099 w 12192000"/>
              <a:gd name="connsiteY22892" fmla="*/ 216645 h 1436337"/>
              <a:gd name="connsiteX22893" fmla="*/ 2794557 w 12192000"/>
              <a:gd name="connsiteY22893" fmla="*/ 216426 h 1436337"/>
              <a:gd name="connsiteX22894" fmla="*/ 2792994 w 12192000"/>
              <a:gd name="connsiteY22894" fmla="*/ 212433 h 1436337"/>
              <a:gd name="connsiteX22895" fmla="*/ 2802452 w 12192000"/>
              <a:gd name="connsiteY22895" fmla="*/ 208027 h 1436337"/>
              <a:gd name="connsiteX22896" fmla="*/ 3040799 w 12192000"/>
              <a:gd name="connsiteY22896" fmla="*/ 207806 h 1436337"/>
              <a:gd name="connsiteX22897" fmla="*/ 3047813 w 12192000"/>
              <a:gd name="connsiteY22897" fmla="*/ 213975 h 1436337"/>
              <a:gd name="connsiteX22898" fmla="*/ 3038362 w 12192000"/>
              <a:gd name="connsiteY22898" fmla="*/ 218381 h 1436337"/>
              <a:gd name="connsiteX22899" fmla="*/ 3031349 w 12192000"/>
              <a:gd name="connsiteY22899" fmla="*/ 212212 h 1436337"/>
              <a:gd name="connsiteX22900" fmla="*/ 3040799 w 12192000"/>
              <a:gd name="connsiteY22900" fmla="*/ 207806 h 1436337"/>
              <a:gd name="connsiteX22901" fmla="*/ 7763061 w 12192000"/>
              <a:gd name="connsiteY22901" fmla="*/ 207586 h 1436337"/>
              <a:gd name="connsiteX22902" fmla="*/ 7769462 w 12192000"/>
              <a:gd name="connsiteY22902" fmla="*/ 213314 h 1436337"/>
              <a:gd name="connsiteX22903" fmla="*/ 7760928 w 12192000"/>
              <a:gd name="connsiteY22903" fmla="*/ 217279 h 1436337"/>
              <a:gd name="connsiteX22904" fmla="*/ 7754528 w 12192000"/>
              <a:gd name="connsiteY22904" fmla="*/ 211552 h 1436337"/>
              <a:gd name="connsiteX22905" fmla="*/ 7763061 w 12192000"/>
              <a:gd name="connsiteY22905" fmla="*/ 207586 h 1436337"/>
              <a:gd name="connsiteX22906" fmla="*/ 5491191 w 12192000"/>
              <a:gd name="connsiteY22906" fmla="*/ 207586 h 1436337"/>
              <a:gd name="connsiteX22907" fmla="*/ 5497900 w 12192000"/>
              <a:gd name="connsiteY22907" fmla="*/ 213534 h 1436337"/>
              <a:gd name="connsiteX22908" fmla="*/ 5489060 w 12192000"/>
              <a:gd name="connsiteY22908" fmla="*/ 217499 h 1436337"/>
              <a:gd name="connsiteX22909" fmla="*/ 5482352 w 12192000"/>
              <a:gd name="connsiteY22909" fmla="*/ 211552 h 1436337"/>
              <a:gd name="connsiteX22910" fmla="*/ 5491191 w 12192000"/>
              <a:gd name="connsiteY22910" fmla="*/ 207586 h 1436337"/>
              <a:gd name="connsiteX22911" fmla="*/ 8534819 w 12192000"/>
              <a:gd name="connsiteY22911" fmla="*/ 207366 h 1436337"/>
              <a:gd name="connsiteX22912" fmla="*/ 8541525 w 12192000"/>
              <a:gd name="connsiteY22912" fmla="*/ 213314 h 1436337"/>
              <a:gd name="connsiteX22913" fmla="*/ 8532685 w 12192000"/>
              <a:gd name="connsiteY22913" fmla="*/ 217279 h 1436337"/>
              <a:gd name="connsiteX22914" fmla="*/ 8525980 w 12192000"/>
              <a:gd name="connsiteY22914" fmla="*/ 211332 h 1436337"/>
              <a:gd name="connsiteX22915" fmla="*/ 8534819 w 12192000"/>
              <a:gd name="connsiteY22915" fmla="*/ 207366 h 1436337"/>
              <a:gd name="connsiteX22916" fmla="*/ 8444293 w 12192000"/>
              <a:gd name="connsiteY22916" fmla="*/ 207366 h 1436337"/>
              <a:gd name="connsiteX22917" fmla="*/ 8450389 w 12192000"/>
              <a:gd name="connsiteY22917" fmla="*/ 212873 h 1436337"/>
              <a:gd name="connsiteX22918" fmla="*/ 8442160 w 12192000"/>
              <a:gd name="connsiteY22918" fmla="*/ 216619 h 1436337"/>
              <a:gd name="connsiteX22919" fmla="*/ 8436064 w 12192000"/>
              <a:gd name="connsiteY22919" fmla="*/ 211111 h 1436337"/>
              <a:gd name="connsiteX22920" fmla="*/ 8444293 w 12192000"/>
              <a:gd name="connsiteY22920" fmla="*/ 207366 h 1436337"/>
              <a:gd name="connsiteX22921" fmla="*/ 3212491 w 12192000"/>
              <a:gd name="connsiteY22921" fmla="*/ 207366 h 1436337"/>
              <a:gd name="connsiteX22922" fmla="*/ 3219194 w 12192000"/>
              <a:gd name="connsiteY22922" fmla="*/ 213314 h 1436337"/>
              <a:gd name="connsiteX22923" fmla="*/ 3210054 w 12192000"/>
              <a:gd name="connsiteY22923" fmla="*/ 217499 h 1436337"/>
              <a:gd name="connsiteX22924" fmla="*/ 3203343 w 12192000"/>
              <a:gd name="connsiteY22924" fmla="*/ 211552 h 1436337"/>
              <a:gd name="connsiteX22925" fmla="*/ 3212491 w 12192000"/>
              <a:gd name="connsiteY22925" fmla="*/ 207366 h 1436337"/>
              <a:gd name="connsiteX22926" fmla="*/ 2101608 w 12192000"/>
              <a:gd name="connsiteY22926" fmla="*/ 207366 h 1436337"/>
              <a:gd name="connsiteX22927" fmla="*/ 2107705 w 12192000"/>
              <a:gd name="connsiteY22927" fmla="*/ 212653 h 1436337"/>
              <a:gd name="connsiteX22928" fmla="*/ 2099780 w 12192000"/>
              <a:gd name="connsiteY22928" fmla="*/ 216398 h 1436337"/>
              <a:gd name="connsiteX22929" fmla="*/ 2093684 w 12192000"/>
              <a:gd name="connsiteY22929" fmla="*/ 211111 h 1436337"/>
              <a:gd name="connsiteX22930" fmla="*/ 2101608 w 12192000"/>
              <a:gd name="connsiteY22930" fmla="*/ 207366 h 1436337"/>
              <a:gd name="connsiteX22931" fmla="*/ 8638757 w 12192000"/>
              <a:gd name="connsiteY22931" fmla="*/ 207146 h 1436337"/>
              <a:gd name="connsiteX22932" fmla="*/ 8645767 w 12192000"/>
              <a:gd name="connsiteY22932" fmla="*/ 213314 h 1436337"/>
              <a:gd name="connsiteX22933" fmla="*/ 8636318 w 12192000"/>
              <a:gd name="connsiteY22933" fmla="*/ 217720 h 1436337"/>
              <a:gd name="connsiteX22934" fmla="*/ 8629308 w 12192000"/>
              <a:gd name="connsiteY22934" fmla="*/ 211552 h 1436337"/>
              <a:gd name="connsiteX22935" fmla="*/ 8638757 w 12192000"/>
              <a:gd name="connsiteY22935" fmla="*/ 207146 h 1436337"/>
              <a:gd name="connsiteX22936" fmla="*/ 8574444 w 12192000"/>
              <a:gd name="connsiteY22936" fmla="*/ 207146 h 1436337"/>
              <a:gd name="connsiteX22937" fmla="*/ 8579625 w 12192000"/>
              <a:gd name="connsiteY22937" fmla="*/ 209294 h 1436337"/>
              <a:gd name="connsiteX22938" fmla="*/ 8579841 w 12192000"/>
              <a:gd name="connsiteY22938" fmla="*/ 209832 h 1436337"/>
              <a:gd name="connsiteX22939" fmla="*/ 8583092 w 12192000"/>
              <a:gd name="connsiteY22939" fmla="*/ 211111 h 1436337"/>
              <a:gd name="connsiteX22940" fmla="*/ 8584807 w 12192000"/>
              <a:gd name="connsiteY22940" fmla="*/ 215296 h 1436337"/>
              <a:gd name="connsiteX22941" fmla="*/ 8575053 w 12192000"/>
              <a:gd name="connsiteY22941" fmla="*/ 219703 h 1436337"/>
              <a:gd name="connsiteX22942" fmla="*/ 8569453 w 12192000"/>
              <a:gd name="connsiteY22942" fmla="*/ 217499 h 1436337"/>
              <a:gd name="connsiteX22943" fmla="*/ 8568822 w 12192000"/>
              <a:gd name="connsiteY22943" fmla="*/ 215960 h 1436337"/>
              <a:gd name="connsiteX22944" fmla="*/ 8566823 w 12192000"/>
              <a:gd name="connsiteY22944" fmla="*/ 215132 h 1436337"/>
              <a:gd name="connsiteX22945" fmla="*/ 8565300 w 12192000"/>
              <a:gd name="connsiteY22945" fmla="*/ 211332 h 1436337"/>
              <a:gd name="connsiteX22946" fmla="*/ 8574444 w 12192000"/>
              <a:gd name="connsiteY22946" fmla="*/ 207146 h 1436337"/>
              <a:gd name="connsiteX22947" fmla="*/ 5415594 w 12192000"/>
              <a:gd name="connsiteY22947" fmla="*/ 207146 h 1436337"/>
              <a:gd name="connsiteX22948" fmla="*/ 5422299 w 12192000"/>
              <a:gd name="connsiteY22948" fmla="*/ 213094 h 1436337"/>
              <a:gd name="connsiteX22949" fmla="*/ 5413457 w 12192000"/>
              <a:gd name="connsiteY22949" fmla="*/ 217059 h 1436337"/>
              <a:gd name="connsiteX22950" fmla="*/ 5406751 w 12192000"/>
              <a:gd name="connsiteY22950" fmla="*/ 211111 h 1436337"/>
              <a:gd name="connsiteX22951" fmla="*/ 5415594 w 12192000"/>
              <a:gd name="connsiteY22951" fmla="*/ 207146 h 1436337"/>
              <a:gd name="connsiteX22952" fmla="*/ 2835941 w 12192000"/>
              <a:gd name="connsiteY22952" fmla="*/ 206705 h 1436337"/>
              <a:gd name="connsiteX22953" fmla="*/ 2843252 w 12192000"/>
              <a:gd name="connsiteY22953" fmla="*/ 213094 h 1436337"/>
              <a:gd name="connsiteX22954" fmla="*/ 2833502 w 12192000"/>
              <a:gd name="connsiteY22954" fmla="*/ 217500 h 1436337"/>
              <a:gd name="connsiteX22955" fmla="*/ 2826186 w 12192000"/>
              <a:gd name="connsiteY22955" fmla="*/ 211111 h 1436337"/>
              <a:gd name="connsiteX22956" fmla="*/ 2835941 w 12192000"/>
              <a:gd name="connsiteY22956" fmla="*/ 206705 h 1436337"/>
              <a:gd name="connsiteX22957" fmla="*/ 6210706 w 12192000"/>
              <a:gd name="connsiteY22957" fmla="*/ 206485 h 1436337"/>
              <a:gd name="connsiteX22958" fmla="*/ 6217107 w 12192000"/>
              <a:gd name="connsiteY22958" fmla="*/ 212212 h 1436337"/>
              <a:gd name="connsiteX22959" fmla="*/ 6208573 w 12192000"/>
              <a:gd name="connsiteY22959" fmla="*/ 216178 h 1436337"/>
              <a:gd name="connsiteX22960" fmla="*/ 6202172 w 12192000"/>
              <a:gd name="connsiteY22960" fmla="*/ 210450 h 1436337"/>
              <a:gd name="connsiteX22961" fmla="*/ 6210706 w 12192000"/>
              <a:gd name="connsiteY22961" fmla="*/ 206485 h 1436337"/>
              <a:gd name="connsiteX22962" fmla="*/ 4363596 w 12192000"/>
              <a:gd name="connsiteY22962" fmla="*/ 206485 h 1436337"/>
              <a:gd name="connsiteX22963" fmla="*/ 4370003 w 12192000"/>
              <a:gd name="connsiteY22963" fmla="*/ 212212 h 1436337"/>
              <a:gd name="connsiteX22964" fmla="*/ 4367103 w 12192000"/>
              <a:gd name="connsiteY22964" fmla="*/ 215352 h 1436337"/>
              <a:gd name="connsiteX22965" fmla="*/ 4363657 w 12192000"/>
              <a:gd name="connsiteY22965" fmla="*/ 215857 h 1436337"/>
              <a:gd name="connsiteX22966" fmla="*/ 4366289 w 12192000"/>
              <a:gd name="connsiteY22966" fmla="*/ 216894 h 1436337"/>
              <a:gd name="connsiteX22967" fmla="*/ 4367818 w 12192000"/>
              <a:gd name="connsiteY22967" fmla="*/ 220584 h 1436337"/>
              <a:gd name="connsiteX22968" fmla="*/ 4358973 w 12192000"/>
              <a:gd name="connsiteY22968" fmla="*/ 224549 h 1436337"/>
              <a:gd name="connsiteX22969" fmla="*/ 4352275 w 12192000"/>
              <a:gd name="connsiteY22969" fmla="*/ 218822 h 1436337"/>
              <a:gd name="connsiteX22970" fmla="*/ 4355318 w 12192000"/>
              <a:gd name="connsiteY22970" fmla="*/ 215682 h 1436337"/>
              <a:gd name="connsiteX22971" fmla="*/ 4358961 w 12192000"/>
              <a:gd name="connsiteY22971" fmla="*/ 215164 h 1436337"/>
              <a:gd name="connsiteX22972" fmla="*/ 4356431 w 12192000"/>
              <a:gd name="connsiteY22972" fmla="*/ 214140 h 1436337"/>
              <a:gd name="connsiteX22973" fmla="*/ 4355063 w 12192000"/>
              <a:gd name="connsiteY22973" fmla="*/ 210450 h 1436337"/>
              <a:gd name="connsiteX22974" fmla="*/ 4363596 w 12192000"/>
              <a:gd name="connsiteY22974" fmla="*/ 206485 h 1436337"/>
              <a:gd name="connsiteX22975" fmla="*/ 3021625 w 12192000"/>
              <a:gd name="connsiteY22975" fmla="*/ 206485 h 1436337"/>
              <a:gd name="connsiteX22976" fmla="*/ 3028633 w 12192000"/>
              <a:gd name="connsiteY22976" fmla="*/ 212653 h 1436337"/>
              <a:gd name="connsiteX22977" fmla="*/ 3025434 w 12192000"/>
              <a:gd name="connsiteY22977" fmla="*/ 216068 h 1436337"/>
              <a:gd name="connsiteX22978" fmla="*/ 3024893 w 12192000"/>
              <a:gd name="connsiteY22978" fmla="*/ 216138 h 1436337"/>
              <a:gd name="connsiteX22979" fmla="*/ 3025811 w 12192000"/>
              <a:gd name="connsiteY22979" fmla="*/ 218601 h 1436337"/>
              <a:gd name="connsiteX22980" fmla="*/ 3016054 w 12192000"/>
              <a:gd name="connsiteY22980" fmla="*/ 223227 h 1436337"/>
              <a:gd name="connsiteX22981" fmla="*/ 3008737 w 12192000"/>
              <a:gd name="connsiteY22981" fmla="*/ 216619 h 1436337"/>
              <a:gd name="connsiteX22982" fmla="*/ 3012131 w 12192000"/>
              <a:gd name="connsiteY22982" fmla="*/ 212984 h 1436337"/>
              <a:gd name="connsiteX22983" fmla="*/ 3013315 w 12192000"/>
              <a:gd name="connsiteY22983" fmla="*/ 212799 h 1436337"/>
              <a:gd name="connsiteX22984" fmla="*/ 3012483 w 12192000"/>
              <a:gd name="connsiteY22984" fmla="*/ 210670 h 1436337"/>
              <a:gd name="connsiteX22985" fmla="*/ 3021625 w 12192000"/>
              <a:gd name="connsiteY22985" fmla="*/ 206485 h 1436337"/>
              <a:gd name="connsiteX22986" fmla="*/ 10567541 w 12192000"/>
              <a:gd name="connsiteY22986" fmla="*/ 206265 h 1436337"/>
              <a:gd name="connsiteX22987" fmla="*/ 10573639 w 12192000"/>
              <a:gd name="connsiteY22987" fmla="*/ 211772 h 1436337"/>
              <a:gd name="connsiteX22988" fmla="*/ 10565409 w 12192000"/>
              <a:gd name="connsiteY22988" fmla="*/ 215517 h 1436337"/>
              <a:gd name="connsiteX22989" fmla="*/ 10559312 w 12192000"/>
              <a:gd name="connsiteY22989" fmla="*/ 210009 h 1436337"/>
              <a:gd name="connsiteX22990" fmla="*/ 10567541 w 12192000"/>
              <a:gd name="connsiteY22990" fmla="*/ 206265 h 1436337"/>
              <a:gd name="connsiteX22991" fmla="*/ 3080173 w 12192000"/>
              <a:gd name="connsiteY22991" fmla="*/ 205824 h 1436337"/>
              <a:gd name="connsiteX22992" fmla="*/ 3086880 w 12192000"/>
              <a:gd name="connsiteY22992" fmla="*/ 211772 h 1436337"/>
              <a:gd name="connsiteX22993" fmla="*/ 3083793 w 12192000"/>
              <a:gd name="connsiteY22993" fmla="*/ 215104 h 1436337"/>
              <a:gd name="connsiteX22994" fmla="*/ 3081711 w 12192000"/>
              <a:gd name="connsiteY22994" fmla="*/ 215397 h 1436337"/>
              <a:gd name="connsiteX22995" fmla="*/ 3085373 w 12192000"/>
              <a:gd name="connsiteY22995" fmla="*/ 216839 h 1436337"/>
              <a:gd name="connsiteX22996" fmla="*/ 3087094 w 12192000"/>
              <a:gd name="connsiteY22996" fmla="*/ 221024 h 1436337"/>
              <a:gd name="connsiteX22997" fmla="*/ 3077339 w 12192000"/>
              <a:gd name="connsiteY22997" fmla="*/ 225430 h 1436337"/>
              <a:gd name="connsiteX22998" fmla="*/ 3070014 w 12192000"/>
              <a:gd name="connsiteY22998" fmla="*/ 219042 h 1436337"/>
              <a:gd name="connsiteX22999" fmla="*/ 3073522 w 12192000"/>
              <a:gd name="connsiteY22999" fmla="*/ 215434 h 1436337"/>
              <a:gd name="connsiteX23000" fmla="*/ 3075745 w 12192000"/>
              <a:gd name="connsiteY23000" fmla="*/ 215151 h 1436337"/>
              <a:gd name="connsiteX23001" fmla="*/ 3072434 w 12192000"/>
              <a:gd name="connsiteY23001" fmla="*/ 213810 h 1436337"/>
              <a:gd name="connsiteX23002" fmla="*/ 3071023 w 12192000"/>
              <a:gd name="connsiteY23002" fmla="*/ 210010 h 1436337"/>
              <a:gd name="connsiteX23003" fmla="*/ 3080173 w 12192000"/>
              <a:gd name="connsiteY23003" fmla="*/ 205824 h 1436337"/>
              <a:gd name="connsiteX23004" fmla="*/ 2236014 w 12192000"/>
              <a:gd name="connsiteY23004" fmla="*/ 205824 h 1436337"/>
              <a:gd name="connsiteX23005" fmla="*/ 2242110 w 12192000"/>
              <a:gd name="connsiteY23005" fmla="*/ 211111 h 1436337"/>
              <a:gd name="connsiteX23006" fmla="*/ 2234185 w 12192000"/>
              <a:gd name="connsiteY23006" fmla="*/ 214856 h 1436337"/>
              <a:gd name="connsiteX23007" fmla="*/ 2228091 w 12192000"/>
              <a:gd name="connsiteY23007" fmla="*/ 209569 h 1436337"/>
              <a:gd name="connsiteX23008" fmla="*/ 2236014 w 12192000"/>
              <a:gd name="connsiteY23008" fmla="*/ 205824 h 1436337"/>
              <a:gd name="connsiteX23009" fmla="*/ 2961553 w 12192000"/>
              <a:gd name="connsiteY23009" fmla="*/ 205824 h 1436337"/>
              <a:gd name="connsiteX23010" fmla="*/ 2968566 w 12192000"/>
              <a:gd name="connsiteY23010" fmla="*/ 211992 h 1436337"/>
              <a:gd name="connsiteX23011" fmla="*/ 2965324 w 12192000"/>
              <a:gd name="connsiteY23011" fmla="*/ 215434 h 1436337"/>
              <a:gd name="connsiteX23012" fmla="*/ 2960524 w 12192000"/>
              <a:gd name="connsiteY23012" fmla="*/ 216179 h 1436337"/>
              <a:gd name="connsiteX23013" fmla="*/ 2962081 w 12192000"/>
              <a:gd name="connsiteY23013" fmla="*/ 219923 h 1436337"/>
              <a:gd name="connsiteX23014" fmla="*/ 2952028 w 12192000"/>
              <a:gd name="connsiteY23014" fmla="*/ 224549 h 1436337"/>
              <a:gd name="connsiteX23015" fmla="*/ 2944401 w 12192000"/>
              <a:gd name="connsiteY23015" fmla="*/ 217940 h 1436337"/>
              <a:gd name="connsiteX23016" fmla="*/ 2947829 w 12192000"/>
              <a:gd name="connsiteY23016" fmla="*/ 214305 h 1436337"/>
              <a:gd name="connsiteX23017" fmla="*/ 2953381 w 12192000"/>
              <a:gd name="connsiteY23017" fmla="*/ 213477 h 1436337"/>
              <a:gd name="connsiteX23018" fmla="*/ 2952108 w 12192000"/>
              <a:gd name="connsiteY23018" fmla="*/ 210230 h 1436337"/>
              <a:gd name="connsiteX23019" fmla="*/ 2961553 w 12192000"/>
              <a:gd name="connsiteY23019" fmla="*/ 205824 h 1436337"/>
              <a:gd name="connsiteX23020" fmla="*/ 8595780 w 12192000"/>
              <a:gd name="connsiteY23020" fmla="*/ 205604 h 1436337"/>
              <a:gd name="connsiteX23021" fmla="*/ 8602790 w 12192000"/>
              <a:gd name="connsiteY23021" fmla="*/ 211772 h 1436337"/>
              <a:gd name="connsiteX23022" fmla="*/ 8593646 w 12192000"/>
              <a:gd name="connsiteY23022" fmla="*/ 215957 h 1436337"/>
              <a:gd name="connsiteX23023" fmla="*/ 8586636 w 12192000"/>
              <a:gd name="connsiteY23023" fmla="*/ 209789 h 1436337"/>
              <a:gd name="connsiteX23024" fmla="*/ 8595780 w 12192000"/>
              <a:gd name="connsiteY23024" fmla="*/ 205604 h 1436337"/>
              <a:gd name="connsiteX23025" fmla="*/ 8411679 w 12192000"/>
              <a:gd name="connsiteY23025" fmla="*/ 205383 h 1436337"/>
              <a:gd name="connsiteX23026" fmla="*/ 8418995 w 12192000"/>
              <a:gd name="connsiteY23026" fmla="*/ 211772 h 1436337"/>
              <a:gd name="connsiteX23027" fmla="*/ 8409241 w 12192000"/>
              <a:gd name="connsiteY23027" fmla="*/ 216178 h 1436337"/>
              <a:gd name="connsiteX23028" fmla="*/ 8401926 w 12192000"/>
              <a:gd name="connsiteY23028" fmla="*/ 209789 h 1436337"/>
              <a:gd name="connsiteX23029" fmla="*/ 8411679 w 12192000"/>
              <a:gd name="connsiteY23029" fmla="*/ 205383 h 1436337"/>
              <a:gd name="connsiteX23030" fmla="*/ 7848406 w 12192000"/>
              <a:gd name="connsiteY23030" fmla="*/ 205383 h 1436337"/>
              <a:gd name="connsiteX23031" fmla="*/ 7855112 w 12192000"/>
              <a:gd name="connsiteY23031" fmla="*/ 211111 h 1436337"/>
              <a:gd name="connsiteX23032" fmla="*/ 7846273 w 12192000"/>
              <a:gd name="connsiteY23032" fmla="*/ 215076 h 1436337"/>
              <a:gd name="connsiteX23033" fmla="*/ 7839567 w 12192000"/>
              <a:gd name="connsiteY23033" fmla="*/ 209349 h 1436337"/>
              <a:gd name="connsiteX23034" fmla="*/ 7848406 w 12192000"/>
              <a:gd name="connsiteY23034" fmla="*/ 205383 h 1436337"/>
              <a:gd name="connsiteX23035" fmla="*/ 3737458 w 12192000"/>
              <a:gd name="connsiteY23035" fmla="*/ 205383 h 1436337"/>
              <a:gd name="connsiteX23036" fmla="*/ 3743840 w 12192000"/>
              <a:gd name="connsiteY23036" fmla="*/ 211111 h 1436337"/>
              <a:gd name="connsiteX23037" fmla="*/ 3735315 w 12192000"/>
              <a:gd name="connsiteY23037" fmla="*/ 215076 h 1436337"/>
              <a:gd name="connsiteX23038" fmla="*/ 3728920 w 12192000"/>
              <a:gd name="connsiteY23038" fmla="*/ 209349 h 1436337"/>
              <a:gd name="connsiteX23039" fmla="*/ 3737458 w 12192000"/>
              <a:gd name="connsiteY23039" fmla="*/ 205383 h 1436337"/>
              <a:gd name="connsiteX23040" fmla="*/ 2899951 w 12192000"/>
              <a:gd name="connsiteY23040" fmla="*/ 205383 h 1436337"/>
              <a:gd name="connsiteX23041" fmla="*/ 2906963 w 12192000"/>
              <a:gd name="connsiteY23041" fmla="*/ 211772 h 1436337"/>
              <a:gd name="connsiteX23042" fmla="*/ 2897510 w 12192000"/>
              <a:gd name="connsiteY23042" fmla="*/ 216178 h 1436337"/>
              <a:gd name="connsiteX23043" fmla="*/ 2890506 w 12192000"/>
              <a:gd name="connsiteY23043" fmla="*/ 209789 h 1436337"/>
              <a:gd name="connsiteX23044" fmla="*/ 2899951 w 12192000"/>
              <a:gd name="connsiteY23044" fmla="*/ 205383 h 1436337"/>
              <a:gd name="connsiteX23045" fmla="*/ 2644555 w 12192000"/>
              <a:gd name="connsiteY23045" fmla="*/ 205383 h 1436337"/>
              <a:gd name="connsiteX23046" fmla="*/ 2651564 w 12192000"/>
              <a:gd name="connsiteY23046" fmla="*/ 211552 h 1436337"/>
              <a:gd name="connsiteX23047" fmla="*/ 2642113 w 12192000"/>
              <a:gd name="connsiteY23047" fmla="*/ 215958 h 1436337"/>
              <a:gd name="connsiteX23048" fmla="*/ 2635102 w 12192000"/>
              <a:gd name="connsiteY23048" fmla="*/ 209789 h 1436337"/>
              <a:gd name="connsiteX23049" fmla="*/ 2644555 w 12192000"/>
              <a:gd name="connsiteY23049" fmla="*/ 205383 h 1436337"/>
              <a:gd name="connsiteX23050" fmla="*/ 8617116 w 12192000"/>
              <a:gd name="connsiteY23050" fmla="*/ 204943 h 1436337"/>
              <a:gd name="connsiteX23051" fmla="*/ 8624126 w 12192000"/>
              <a:gd name="connsiteY23051" fmla="*/ 211111 h 1436337"/>
              <a:gd name="connsiteX23052" fmla="*/ 8614678 w 12192000"/>
              <a:gd name="connsiteY23052" fmla="*/ 215296 h 1436337"/>
              <a:gd name="connsiteX23053" fmla="*/ 8607667 w 12192000"/>
              <a:gd name="connsiteY23053" fmla="*/ 209129 h 1436337"/>
              <a:gd name="connsiteX23054" fmla="*/ 8617116 w 12192000"/>
              <a:gd name="connsiteY23054" fmla="*/ 204943 h 1436337"/>
              <a:gd name="connsiteX23055" fmla="*/ 8516226 w 12192000"/>
              <a:gd name="connsiteY23055" fmla="*/ 204943 h 1436337"/>
              <a:gd name="connsiteX23056" fmla="*/ 8522628 w 12192000"/>
              <a:gd name="connsiteY23056" fmla="*/ 210670 h 1436337"/>
              <a:gd name="connsiteX23057" fmla="*/ 8513788 w 12192000"/>
              <a:gd name="connsiteY23057" fmla="*/ 214636 h 1436337"/>
              <a:gd name="connsiteX23058" fmla="*/ 8507387 w 12192000"/>
              <a:gd name="connsiteY23058" fmla="*/ 208908 h 1436337"/>
              <a:gd name="connsiteX23059" fmla="*/ 8516226 w 12192000"/>
              <a:gd name="connsiteY23059" fmla="*/ 204943 h 1436337"/>
              <a:gd name="connsiteX23060" fmla="*/ 2051890 w 12192000"/>
              <a:gd name="connsiteY23060" fmla="*/ 204943 h 1436337"/>
              <a:gd name="connsiteX23061" fmla="*/ 2058290 w 12192000"/>
              <a:gd name="connsiteY23061" fmla="*/ 210450 h 1436337"/>
              <a:gd name="connsiteX23062" fmla="*/ 2050061 w 12192000"/>
              <a:gd name="connsiteY23062" fmla="*/ 214195 h 1436337"/>
              <a:gd name="connsiteX23063" fmla="*/ 2043660 w 12192000"/>
              <a:gd name="connsiteY23063" fmla="*/ 208688 h 1436337"/>
              <a:gd name="connsiteX23064" fmla="*/ 2051890 w 12192000"/>
              <a:gd name="connsiteY23064" fmla="*/ 204943 h 1436337"/>
              <a:gd name="connsiteX23065" fmla="*/ 2980732 w 12192000"/>
              <a:gd name="connsiteY23065" fmla="*/ 204722 h 1436337"/>
              <a:gd name="connsiteX23066" fmla="*/ 2987743 w 12192000"/>
              <a:gd name="connsiteY23066" fmla="*/ 211111 h 1436337"/>
              <a:gd name="connsiteX23067" fmla="*/ 2978288 w 12192000"/>
              <a:gd name="connsiteY23067" fmla="*/ 215517 h 1436337"/>
              <a:gd name="connsiteX23068" fmla="*/ 2971286 w 12192000"/>
              <a:gd name="connsiteY23068" fmla="*/ 209129 h 1436337"/>
              <a:gd name="connsiteX23069" fmla="*/ 2980732 w 12192000"/>
              <a:gd name="connsiteY23069" fmla="*/ 204722 h 1436337"/>
              <a:gd name="connsiteX23070" fmla="*/ 8132176 w 12192000"/>
              <a:gd name="connsiteY23070" fmla="*/ 204502 h 1436337"/>
              <a:gd name="connsiteX23071" fmla="*/ 8139187 w 12192000"/>
              <a:gd name="connsiteY23071" fmla="*/ 210670 h 1436337"/>
              <a:gd name="connsiteX23072" fmla="*/ 8129738 w 12192000"/>
              <a:gd name="connsiteY23072" fmla="*/ 214856 h 1436337"/>
              <a:gd name="connsiteX23073" fmla="*/ 8122727 w 12192000"/>
              <a:gd name="connsiteY23073" fmla="*/ 208688 h 1436337"/>
              <a:gd name="connsiteX23074" fmla="*/ 8132176 w 12192000"/>
              <a:gd name="connsiteY23074" fmla="*/ 204502 h 1436337"/>
              <a:gd name="connsiteX23075" fmla="*/ 3342670 w 12192000"/>
              <a:gd name="connsiteY23075" fmla="*/ 204502 h 1436337"/>
              <a:gd name="connsiteX23076" fmla="*/ 3349371 w 12192000"/>
              <a:gd name="connsiteY23076" fmla="*/ 210450 h 1436337"/>
              <a:gd name="connsiteX23077" fmla="*/ 3340535 w 12192000"/>
              <a:gd name="connsiteY23077" fmla="*/ 214636 h 1436337"/>
              <a:gd name="connsiteX23078" fmla="*/ 3333829 w 12192000"/>
              <a:gd name="connsiteY23078" fmla="*/ 208688 h 1436337"/>
              <a:gd name="connsiteX23079" fmla="*/ 3342670 w 12192000"/>
              <a:gd name="connsiteY23079" fmla="*/ 204502 h 1436337"/>
              <a:gd name="connsiteX23080" fmla="*/ 6941317 w 12192000"/>
              <a:gd name="connsiteY23080" fmla="*/ 204282 h 1436337"/>
              <a:gd name="connsiteX23081" fmla="*/ 6947717 w 12192000"/>
              <a:gd name="connsiteY23081" fmla="*/ 210009 h 1436337"/>
              <a:gd name="connsiteX23082" fmla="*/ 6939183 w 12192000"/>
              <a:gd name="connsiteY23082" fmla="*/ 213975 h 1436337"/>
              <a:gd name="connsiteX23083" fmla="*/ 6932782 w 12192000"/>
              <a:gd name="connsiteY23083" fmla="*/ 208247 h 1436337"/>
              <a:gd name="connsiteX23084" fmla="*/ 6941317 w 12192000"/>
              <a:gd name="connsiteY23084" fmla="*/ 204282 h 1436337"/>
              <a:gd name="connsiteX23085" fmla="*/ 10640085 w 12192000"/>
              <a:gd name="connsiteY23085" fmla="*/ 204062 h 1436337"/>
              <a:gd name="connsiteX23086" fmla="*/ 10646181 w 12192000"/>
              <a:gd name="connsiteY23086" fmla="*/ 209569 h 1436337"/>
              <a:gd name="connsiteX23087" fmla="*/ 10637951 w 12192000"/>
              <a:gd name="connsiteY23087" fmla="*/ 213314 h 1436337"/>
              <a:gd name="connsiteX23088" fmla="*/ 10631856 w 12192000"/>
              <a:gd name="connsiteY23088" fmla="*/ 207807 h 1436337"/>
              <a:gd name="connsiteX23089" fmla="*/ 10640085 w 12192000"/>
              <a:gd name="connsiteY23089" fmla="*/ 204062 h 1436337"/>
              <a:gd name="connsiteX23090" fmla="*/ 8229104 w 12192000"/>
              <a:gd name="connsiteY23090" fmla="*/ 204062 h 1436337"/>
              <a:gd name="connsiteX23091" fmla="*/ 8236114 w 12192000"/>
              <a:gd name="connsiteY23091" fmla="*/ 210230 h 1436337"/>
              <a:gd name="connsiteX23092" fmla="*/ 8226665 w 12192000"/>
              <a:gd name="connsiteY23092" fmla="*/ 214636 h 1436337"/>
              <a:gd name="connsiteX23093" fmla="*/ 8219655 w 12192000"/>
              <a:gd name="connsiteY23093" fmla="*/ 208467 h 1436337"/>
              <a:gd name="connsiteX23094" fmla="*/ 8229104 w 12192000"/>
              <a:gd name="connsiteY23094" fmla="*/ 204062 h 1436337"/>
              <a:gd name="connsiteX23095" fmla="*/ 7681375 w 12192000"/>
              <a:gd name="connsiteY23095" fmla="*/ 204062 h 1436337"/>
              <a:gd name="connsiteX23096" fmla="*/ 7687776 w 12192000"/>
              <a:gd name="connsiteY23096" fmla="*/ 209789 h 1436337"/>
              <a:gd name="connsiteX23097" fmla="*/ 7679241 w 12192000"/>
              <a:gd name="connsiteY23097" fmla="*/ 213754 h 1436337"/>
              <a:gd name="connsiteX23098" fmla="*/ 7672841 w 12192000"/>
              <a:gd name="connsiteY23098" fmla="*/ 208027 h 1436337"/>
              <a:gd name="connsiteX23099" fmla="*/ 7681375 w 12192000"/>
              <a:gd name="connsiteY23099" fmla="*/ 204062 h 1436337"/>
              <a:gd name="connsiteX23100" fmla="*/ 8462277 w 12192000"/>
              <a:gd name="connsiteY23100" fmla="*/ 203401 h 1436337"/>
              <a:gd name="connsiteX23101" fmla="*/ 8468677 w 12192000"/>
              <a:gd name="connsiteY23101" fmla="*/ 208908 h 1436337"/>
              <a:gd name="connsiteX23102" fmla="*/ 8460448 w 12192000"/>
              <a:gd name="connsiteY23102" fmla="*/ 212653 h 1436337"/>
              <a:gd name="connsiteX23103" fmla="*/ 8454047 w 12192000"/>
              <a:gd name="connsiteY23103" fmla="*/ 207146 h 1436337"/>
              <a:gd name="connsiteX23104" fmla="*/ 8462277 w 12192000"/>
              <a:gd name="connsiteY23104" fmla="*/ 203401 h 1436337"/>
              <a:gd name="connsiteX23105" fmla="*/ 4328873 w 12192000"/>
              <a:gd name="connsiteY23105" fmla="*/ 203401 h 1436337"/>
              <a:gd name="connsiteX23106" fmla="*/ 4335267 w 12192000"/>
              <a:gd name="connsiteY23106" fmla="*/ 208908 h 1436337"/>
              <a:gd name="connsiteX23107" fmla="*/ 4326736 w 12192000"/>
              <a:gd name="connsiteY23107" fmla="*/ 212873 h 1436337"/>
              <a:gd name="connsiteX23108" fmla="*/ 4320330 w 12192000"/>
              <a:gd name="connsiteY23108" fmla="*/ 207366 h 1436337"/>
              <a:gd name="connsiteX23109" fmla="*/ 4328873 w 12192000"/>
              <a:gd name="connsiteY23109" fmla="*/ 203401 h 1436337"/>
              <a:gd name="connsiteX23110" fmla="*/ 3542964 w 12192000"/>
              <a:gd name="connsiteY23110" fmla="*/ 203401 h 1436337"/>
              <a:gd name="connsiteX23111" fmla="*/ 3549670 w 12192000"/>
              <a:gd name="connsiteY23111" fmla="*/ 209128 h 1436337"/>
              <a:gd name="connsiteX23112" fmla="*/ 3540836 w 12192000"/>
              <a:gd name="connsiteY23112" fmla="*/ 213093 h 1436337"/>
              <a:gd name="connsiteX23113" fmla="*/ 3534116 w 12192000"/>
              <a:gd name="connsiteY23113" fmla="*/ 207366 h 1436337"/>
              <a:gd name="connsiteX23114" fmla="*/ 3542964 w 12192000"/>
              <a:gd name="connsiteY23114" fmla="*/ 203401 h 1436337"/>
              <a:gd name="connsiteX23115" fmla="*/ 1454629 w 12192000"/>
              <a:gd name="connsiteY23115" fmla="*/ 202960 h 1436337"/>
              <a:gd name="connsiteX23116" fmla="*/ 1457743 w 12192000"/>
              <a:gd name="connsiteY23116" fmla="*/ 204185 h 1436337"/>
              <a:gd name="connsiteX23117" fmla="*/ 1458614 w 12192000"/>
              <a:gd name="connsiteY23117" fmla="*/ 204062 h 1436337"/>
              <a:gd name="connsiteX23118" fmla="*/ 1465623 w 12192000"/>
              <a:gd name="connsiteY23118" fmla="*/ 210230 h 1436337"/>
              <a:gd name="connsiteX23119" fmla="*/ 1456175 w 12192000"/>
              <a:gd name="connsiteY23119" fmla="*/ 214636 h 1436337"/>
              <a:gd name="connsiteX23120" fmla="*/ 1455494 w 12192000"/>
              <a:gd name="connsiteY23120" fmla="*/ 214364 h 1436337"/>
              <a:gd name="connsiteX23121" fmla="*/ 1456095 w 12192000"/>
              <a:gd name="connsiteY23121" fmla="*/ 215802 h 1436337"/>
              <a:gd name="connsiteX23122" fmla="*/ 1460159 w 12192000"/>
              <a:gd name="connsiteY23122" fmla="*/ 215297 h 1436337"/>
              <a:gd name="connsiteX23123" fmla="*/ 1467169 w 12192000"/>
              <a:gd name="connsiteY23123" fmla="*/ 221465 h 1436337"/>
              <a:gd name="connsiteX23124" fmla="*/ 1457720 w 12192000"/>
              <a:gd name="connsiteY23124" fmla="*/ 225651 h 1436337"/>
              <a:gd name="connsiteX23125" fmla="*/ 1452273 w 12192000"/>
              <a:gd name="connsiteY23125" fmla="*/ 223475 h 1436337"/>
              <a:gd name="connsiteX23126" fmla="*/ 1451097 w 12192000"/>
              <a:gd name="connsiteY23126" fmla="*/ 220470 h 1436337"/>
              <a:gd name="connsiteX23127" fmla="*/ 1446682 w 12192000"/>
              <a:gd name="connsiteY23127" fmla="*/ 221024 h 1436337"/>
              <a:gd name="connsiteX23128" fmla="*/ 1439368 w 12192000"/>
              <a:gd name="connsiteY23128" fmla="*/ 214636 h 1436337"/>
              <a:gd name="connsiteX23129" fmla="*/ 1442644 w 12192000"/>
              <a:gd name="connsiteY23129" fmla="*/ 211111 h 1436337"/>
              <a:gd name="connsiteX23130" fmla="*/ 1446211 w 12192000"/>
              <a:gd name="connsiteY23130" fmla="*/ 210626 h 1436337"/>
              <a:gd name="connsiteX23131" fmla="*/ 1444876 w 12192000"/>
              <a:gd name="connsiteY23131" fmla="*/ 207366 h 1436337"/>
              <a:gd name="connsiteX23132" fmla="*/ 1454629 w 12192000"/>
              <a:gd name="connsiteY23132" fmla="*/ 202960 h 1436337"/>
              <a:gd name="connsiteX23133" fmla="*/ 7017755 w 12192000"/>
              <a:gd name="connsiteY23133" fmla="*/ 202917 h 1436337"/>
              <a:gd name="connsiteX23134" fmla="*/ 7024219 w 12192000"/>
              <a:gd name="connsiteY23134" fmla="*/ 208573 h 1436337"/>
              <a:gd name="connsiteX23135" fmla="*/ 7015635 w 12192000"/>
              <a:gd name="connsiteY23135" fmla="*/ 212488 h 1436337"/>
              <a:gd name="connsiteX23136" fmla="*/ 7009171 w 12192000"/>
              <a:gd name="connsiteY23136" fmla="*/ 206833 h 1436337"/>
              <a:gd name="connsiteX23137" fmla="*/ 7017755 w 12192000"/>
              <a:gd name="connsiteY23137" fmla="*/ 202917 h 1436337"/>
              <a:gd name="connsiteX23138" fmla="*/ 10712323 w 12192000"/>
              <a:gd name="connsiteY23138" fmla="*/ 202740 h 1436337"/>
              <a:gd name="connsiteX23139" fmla="*/ 10718419 w 12192000"/>
              <a:gd name="connsiteY23139" fmla="*/ 208247 h 1436337"/>
              <a:gd name="connsiteX23140" fmla="*/ 10710190 w 12192000"/>
              <a:gd name="connsiteY23140" fmla="*/ 211992 h 1436337"/>
              <a:gd name="connsiteX23141" fmla="*/ 10704093 w 12192000"/>
              <a:gd name="connsiteY23141" fmla="*/ 206485 h 1436337"/>
              <a:gd name="connsiteX23142" fmla="*/ 10712323 w 12192000"/>
              <a:gd name="connsiteY23142" fmla="*/ 202740 h 1436337"/>
              <a:gd name="connsiteX23143" fmla="*/ 4401076 w 12192000"/>
              <a:gd name="connsiteY23143" fmla="*/ 202740 h 1436337"/>
              <a:gd name="connsiteX23144" fmla="*/ 4407470 w 12192000"/>
              <a:gd name="connsiteY23144" fmla="*/ 208467 h 1436337"/>
              <a:gd name="connsiteX23145" fmla="*/ 4404461 w 12192000"/>
              <a:gd name="connsiteY23145" fmla="*/ 211607 h 1436337"/>
              <a:gd name="connsiteX23146" fmla="*/ 4402163 w 12192000"/>
              <a:gd name="connsiteY23146" fmla="*/ 211951 h 1436337"/>
              <a:gd name="connsiteX23147" fmla="*/ 4404679 w 12192000"/>
              <a:gd name="connsiteY23147" fmla="*/ 212956 h 1436337"/>
              <a:gd name="connsiteX23148" fmla="*/ 4406201 w 12192000"/>
              <a:gd name="connsiteY23148" fmla="*/ 216839 h 1436337"/>
              <a:gd name="connsiteX23149" fmla="*/ 4397369 w 12192000"/>
              <a:gd name="connsiteY23149" fmla="*/ 221024 h 1436337"/>
              <a:gd name="connsiteX23150" fmla="*/ 4390660 w 12192000"/>
              <a:gd name="connsiteY23150" fmla="*/ 215076 h 1436337"/>
              <a:gd name="connsiteX23151" fmla="*/ 4393706 w 12192000"/>
              <a:gd name="connsiteY23151" fmla="*/ 211662 h 1436337"/>
              <a:gd name="connsiteX23152" fmla="*/ 4396214 w 12192000"/>
              <a:gd name="connsiteY23152" fmla="*/ 211328 h 1436337"/>
              <a:gd name="connsiteX23153" fmla="*/ 4393910 w 12192000"/>
              <a:gd name="connsiteY23153" fmla="*/ 210395 h 1436337"/>
              <a:gd name="connsiteX23154" fmla="*/ 4392539 w 12192000"/>
              <a:gd name="connsiteY23154" fmla="*/ 206705 h 1436337"/>
              <a:gd name="connsiteX23155" fmla="*/ 4401076 w 12192000"/>
              <a:gd name="connsiteY23155" fmla="*/ 202740 h 1436337"/>
              <a:gd name="connsiteX23156" fmla="*/ 2117739 w 12192000"/>
              <a:gd name="connsiteY23156" fmla="*/ 202740 h 1436337"/>
              <a:gd name="connsiteX23157" fmla="*/ 2123835 w 12192000"/>
              <a:gd name="connsiteY23157" fmla="*/ 208247 h 1436337"/>
              <a:gd name="connsiteX23158" fmla="*/ 2115605 w 12192000"/>
              <a:gd name="connsiteY23158" fmla="*/ 211992 h 1436337"/>
              <a:gd name="connsiteX23159" fmla="*/ 2109510 w 12192000"/>
              <a:gd name="connsiteY23159" fmla="*/ 206485 h 1436337"/>
              <a:gd name="connsiteX23160" fmla="*/ 2117739 w 12192000"/>
              <a:gd name="connsiteY23160" fmla="*/ 202740 h 1436337"/>
              <a:gd name="connsiteX23161" fmla="*/ 8498244 w 12192000"/>
              <a:gd name="connsiteY23161" fmla="*/ 202299 h 1436337"/>
              <a:gd name="connsiteX23162" fmla="*/ 8504644 w 12192000"/>
              <a:gd name="connsiteY23162" fmla="*/ 208027 h 1436337"/>
              <a:gd name="connsiteX23163" fmla="*/ 8502289 w 12192000"/>
              <a:gd name="connsiteY23163" fmla="*/ 210483 h 1436337"/>
              <a:gd name="connsiteX23164" fmla="*/ 8502659 w 12192000"/>
              <a:gd name="connsiteY23164" fmla="*/ 211427 h 1436337"/>
              <a:gd name="connsiteX23165" fmla="*/ 8493028 w 12192000"/>
              <a:gd name="connsiteY23165" fmla="*/ 215890 h 1436337"/>
              <a:gd name="connsiteX23166" fmla="*/ 8485805 w 12192000"/>
              <a:gd name="connsiteY23166" fmla="*/ 209477 h 1436337"/>
              <a:gd name="connsiteX23167" fmla="*/ 8489125 w 12192000"/>
              <a:gd name="connsiteY23167" fmla="*/ 205918 h 1436337"/>
              <a:gd name="connsiteX23168" fmla="*/ 8490167 w 12192000"/>
              <a:gd name="connsiteY23168" fmla="*/ 205768 h 1436337"/>
              <a:gd name="connsiteX23169" fmla="*/ 8492604 w 12192000"/>
              <a:gd name="connsiteY23169" fmla="*/ 203125 h 1436337"/>
              <a:gd name="connsiteX23170" fmla="*/ 8498244 w 12192000"/>
              <a:gd name="connsiteY23170" fmla="*/ 202299 h 1436337"/>
              <a:gd name="connsiteX23171" fmla="*/ 4042017 w 12192000"/>
              <a:gd name="connsiteY23171" fmla="*/ 202079 h 1436337"/>
              <a:gd name="connsiteX23172" fmla="*/ 4048409 w 12192000"/>
              <a:gd name="connsiteY23172" fmla="*/ 207586 h 1436337"/>
              <a:gd name="connsiteX23173" fmla="*/ 4039901 w 12192000"/>
              <a:gd name="connsiteY23173" fmla="*/ 211552 h 1436337"/>
              <a:gd name="connsiteX23174" fmla="*/ 4033512 w 12192000"/>
              <a:gd name="connsiteY23174" fmla="*/ 206044 h 1436337"/>
              <a:gd name="connsiteX23175" fmla="*/ 4042017 w 12192000"/>
              <a:gd name="connsiteY23175" fmla="*/ 202079 h 1436337"/>
              <a:gd name="connsiteX23176" fmla="*/ 3137512 w 12192000"/>
              <a:gd name="connsiteY23176" fmla="*/ 202079 h 1436337"/>
              <a:gd name="connsiteX23177" fmla="*/ 3144212 w 12192000"/>
              <a:gd name="connsiteY23177" fmla="*/ 208027 h 1436337"/>
              <a:gd name="connsiteX23178" fmla="*/ 3135377 w 12192000"/>
              <a:gd name="connsiteY23178" fmla="*/ 212212 h 1436337"/>
              <a:gd name="connsiteX23179" fmla="*/ 3128673 w 12192000"/>
              <a:gd name="connsiteY23179" fmla="*/ 206265 h 1436337"/>
              <a:gd name="connsiteX23180" fmla="*/ 3137512 w 12192000"/>
              <a:gd name="connsiteY23180" fmla="*/ 202079 h 1436337"/>
              <a:gd name="connsiteX23181" fmla="*/ 2866172 w 12192000"/>
              <a:gd name="connsiteY23181" fmla="*/ 201859 h 1436337"/>
              <a:gd name="connsiteX23182" fmla="*/ 2871613 w 12192000"/>
              <a:gd name="connsiteY23182" fmla="*/ 204035 h 1436337"/>
              <a:gd name="connsiteX23183" fmla="*/ 2872770 w 12192000"/>
              <a:gd name="connsiteY23183" fmla="*/ 206982 h 1436337"/>
              <a:gd name="connsiteX23184" fmla="*/ 2875389 w 12192000"/>
              <a:gd name="connsiteY23184" fmla="*/ 208052 h 1436337"/>
              <a:gd name="connsiteX23185" fmla="*/ 2875900 w 12192000"/>
              <a:gd name="connsiteY23185" fmla="*/ 207504 h 1436337"/>
              <a:gd name="connsiteX23186" fmla="*/ 2881990 w 12192000"/>
              <a:gd name="connsiteY23186" fmla="*/ 206705 h 1436337"/>
              <a:gd name="connsiteX23187" fmla="*/ 2889003 w 12192000"/>
              <a:gd name="connsiteY23187" fmla="*/ 212873 h 1436337"/>
              <a:gd name="connsiteX23188" fmla="*/ 2879551 w 12192000"/>
              <a:gd name="connsiteY23188" fmla="*/ 217279 h 1436337"/>
              <a:gd name="connsiteX23189" fmla="*/ 2876413 w 12192000"/>
              <a:gd name="connsiteY23189" fmla="*/ 216023 h 1436337"/>
              <a:gd name="connsiteX23190" fmla="*/ 2875744 w 12192000"/>
              <a:gd name="connsiteY23190" fmla="*/ 216729 h 1436337"/>
              <a:gd name="connsiteX23191" fmla="*/ 2869117 w 12192000"/>
              <a:gd name="connsiteY23191" fmla="*/ 217720 h 1436337"/>
              <a:gd name="connsiteX23192" fmla="*/ 2863254 w 12192000"/>
              <a:gd name="connsiteY23192" fmla="*/ 215324 h 1436337"/>
              <a:gd name="connsiteX23193" fmla="*/ 2861545 w 12192000"/>
              <a:gd name="connsiteY23193" fmla="*/ 211216 h 1436337"/>
              <a:gd name="connsiteX23194" fmla="*/ 2860839 w 12192000"/>
              <a:gd name="connsiteY23194" fmla="*/ 210935 h 1436337"/>
              <a:gd name="connsiteX23195" fmla="*/ 2858232 w 12192000"/>
              <a:gd name="connsiteY23195" fmla="*/ 213655 h 1436337"/>
              <a:gd name="connsiteX23196" fmla="*/ 2851709 w 12192000"/>
              <a:gd name="connsiteY23196" fmla="*/ 214534 h 1436337"/>
              <a:gd name="connsiteX23197" fmla="*/ 2844181 w 12192000"/>
              <a:gd name="connsiteY23197" fmla="*/ 208086 h 1436337"/>
              <a:gd name="connsiteX23198" fmla="*/ 2854109 w 12192000"/>
              <a:gd name="connsiteY23198" fmla="*/ 203658 h 1436337"/>
              <a:gd name="connsiteX23199" fmla="*/ 2857852 w 12192000"/>
              <a:gd name="connsiteY23199" fmla="*/ 205141 h 1436337"/>
              <a:gd name="connsiteX23200" fmla="*/ 2860003 w 12192000"/>
              <a:gd name="connsiteY23200" fmla="*/ 202795 h 1436337"/>
              <a:gd name="connsiteX23201" fmla="*/ 2866172 w 12192000"/>
              <a:gd name="connsiteY23201" fmla="*/ 201859 h 1436337"/>
              <a:gd name="connsiteX23202" fmla="*/ 6151575 w 12192000"/>
              <a:gd name="connsiteY23202" fmla="*/ 201638 h 1436337"/>
              <a:gd name="connsiteX23203" fmla="*/ 6157976 w 12192000"/>
              <a:gd name="connsiteY23203" fmla="*/ 207146 h 1436337"/>
              <a:gd name="connsiteX23204" fmla="*/ 6149442 w 12192000"/>
              <a:gd name="connsiteY23204" fmla="*/ 211111 h 1436337"/>
              <a:gd name="connsiteX23205" fmla="*/ 6143041 w 12192000"/>
              <a:gd name="connsiteY23205" fmla="*/ 205604 h 1436337"/>
              <a:gd name="connsiteX23206" fmla="*/ 6151575 w 12192000"/>
              <a:gd name="connsiteY23206" fmla="*/ 201638 h 1436337"/>
              <a:gd name="connsiteX23207" fmla="*/ 8480260 w 12192000"/>
              <a:gd name="connsiteY23207" fmla="*/ 201418 h 1436337"/>
              <a:gd name="connsiteX23208" fmla="*/ 8486660 w 12192000"/>
              <a:gd name="connsiteY23208" fmla="*/ 206925 h 1436337"/>
              <a:gd name="connsiteX23209" fmla="*/ 8478126 w 12192000"/>
              <a:gd name="connsiteY23209" fmla="*/ 210891 h 1436337"/>
              <a:gd name="connsiteX23210" fmla="*/ 8471725 w 12192000"/>
              <a:gd name="connsiteY23210" fmla="*/ 205383 h 1436337"/>
              <a:gd name="connsiteX23211" fmla="*/ 8480260 w 12192000"/>
              <a:gd name="connsiteY23211" fmla="*/ 201418 h 1436337"/>
              <a:gd name="connsiteX23212" fmla="*/ 7451554 w 12192000"/>
              <a:gd name="connsiteY23212" fmla="*/ 201418 h 1436337"/>
              <a:gd name="connsiteX23213" fmla="*/ 7457955 w 12192000"/>
              <a:gd name="connsiteY23213" fmla="*/ 206925 h 1436337"/>
              <a:gd name="connsiteX23214" fmla="*/ 7449726 w 12192000"/>
              <a:gd name="connsiteY23214" fmla="*/ 210671 h 1436337"/>
              <a:gd name="connsiteX23215" fmla="*/ 7443324 w 12192000"/>
              <a:gd name="connsiteY23215" fmla="*/ 205163 h 1436337"/>
              <a:gd name="connsiteX23216" fmla="*/ 7451554 w 12192000"/>
              <a:gd name="connsiteY23216" fmla="*/ 201418 h 1436337"/>
              <a:gd name="connsiteX23217" fmla="*/ 4663826 w 12192000"/>
              <a:gd name="connsiteY23217" fmla="*/ 201418 h 1436337"/>
              <a:gd name="connsiteX23218" fmla="*/ 4670535 w 12192000"/>
              <a:gd name="connsiteY23218" fmla="*/ 207146 h 1436337"/>
              <a:gd name="connsiteX23219" fmla="*/ 4661695 w 12192000"/>
              <a:gd name="connsiteY23219" fmla="*/ 211111 h 1436337"/>
              <a:gd name="connsiteX23220" fmla="*/ 4654992 w 12192000"/>
              <a:gd name="connsiteY23220" fmla="*/ 205383 h 1436337"/>
              <a:gd name="connsiteX23221" fmla="*/ 4663826 w 12192000"/>
              <a:gd name="connsiteY23221" fmla="*/ 201418 h 1436337"/>
              <a:gd name="connsiteX23222" fmla="*/ 3003666 w 12192000"/>
              <a:gd name="connsiteY23222" fmla="*/ 201418 h 1436337"/>
              <a:gd name="connsiteX23223" fmla="*/ 3010376 w 12192000"/>
              <a:gd name="connsiteY23223" fmla="*/ 207366 h 1436337"/>
              <a:gd name="connsiteX23224" fmla="*/ 3007285 w 12192000"/>
              <a:gd name="connsiteY23224" fmla="*/ 210698 h 1436337"/>
              <a:gd name="connsiteX23225" fmla="*/ 3007197 w 12192000"/>
              <a:gd name="connsiteY23225" fmla="*/ 210711 h 1436337"/>
              <a:gd name="connsiteX23226" fmla="*/ 3007540 w 12192000"/>
              <a:gd name="connsiteY23226" fmla="*/ 211552 h 1436337"/>
              <a:gd name="connsiteX23227" fmla="*/ 2997791 w 12192000"/>
              <a:gd name="connsiteY23227" fmla="*/ 215958 h 1436337"/>
              <a:gd name="connsiteX23228" fmla="*/ 2990476 w 12192000"/>
              <a:gd name="connsiteY23228" fmla="*/ 209569 h 1436337"/>
              <a:gd name="connsiteX23229" fmla="*/ 2993753 w 12192000"/>
              <a:gd name="connsiteY23229" fmla="*/ 205962 h 1436337"/>
              <a:gd name="connsiteX23230" fmla="*/ 2994627 w 12192000"/>
              <a:gd name="connsiteY23230" fmla="*/ 205854 h 1436337"/>
              <a:gd name="connsiteX23231" fmla="*/ 2994530 w 12192000"/>
              <a:gd name="connsiteY23231" fmla="*/ 205604 h 1436337"/>
              <a:gd name="connsiteX23232" fmla="*/ 3003666 w 12192000"/>
              <a:gd name="connsiteY23232" fmla="*/ 201418 h 1436337"/>
              <a:gd name="connsiteX23233" fmla="*/ 2181452 w 12192000"/>
              <a:gd name="connsiteY23233" fmla="*/ 201418 h 1436337"/>
              <a:gd name="connsiteX23234" fmla="*/ 2187547 w 12192000"/>
              <a:gd name="connsiteY23234" fmla="*/ 206705 h 1436337"/>
              <a:gd name="connsiteX23235" fmla="*/ 2179318 w 12192000"/>
              <a:gd name="connsiteY23235" fmla="*/ 210450 h 1436337"/>
              <a:gd name="connsiteX23236" fmla="*/ 2173223 w 12192000"/>
              <a:gd name="connsiteY23236" fmla="*/ 205163 h 1436337"/>
              <a:gd name="connsiteX23237" fmla="*/ 2181452 w 12192000"/>
              <a:gd name="connsiteY23237" fmla="*/ 201418 h 1436337"/>
              <a:gd name="connsiteX23238" fmla="*/ 5291620 w 12192000"/>
              <a:gd name="connsiteY23238" fmla="*/ 201198 h 1436337"/>
              <a:gd name="connsiteX23239" fmla="*/ 5298021 w 12192000"/>
              <a:gd name="connsiteY23239" fmla="*/ 206705 h 1436337"/>
              <a:gd name="connsiteX23240" fmla="*/ 5296641 w 12192000"/>
              <a:gd name="connsiteY23240" fmla="*/ 208208 h 1436337"/>
              <a:gd name="connsiteX23241" fmla="*/ 5297448 w 12192000"/>
              <a:gd name="connsiteY23241" fmla="*/ 208908 h 1436337"/>
              <a:gd name="connsiteX23242" fmla="*/ 5294623 w 12192000"/>
              <a:gd name="connsiteY23242" fmla="*/ 211854 h 1436337"/>
              <a:gd name="connsiteX23243" fmla="*/ 5291575 w 12192000"/>
              <a:gd name="connsiteY23243" fmla="*/ 212331 h 1436337"/>
              <a:gd name="connsiteX23244" fmla="*/ 5294138 w 12192000"/>
              <a:gd name="connsiteY23244" fmla="*/ 213369 h 1436337"/>
              <a:gd name="connsiteX23245" fmla="*/ 5295513 w 12192000"/>
              <a:gd name="connsiteY23245" fmla="*/ 217059 h 1436337"/>
              <a:gd name="connsiteX23246" fmla="*/ 5286670 w 12192000"/>
              <a:gd name="connsiteY23246" fmla="*/ 221024 h 1436337"/>
              <a:gd name="connsiteX23247" fmla="*/ 5280268 w 12192000"/>
              <a:gd name="connsiteY23247" fmla="*/ 215297 h 1436337"/>
              <a:gd name="connsiteX23248" fmla="*/ 5283317 w 12192000"/>
              <a:gd name="connsiteY23248" fmla="*/ 212158 h 1436337"/>
              <a:gd name="connsiteX23249" fmla="*/ 5288151 w 12192000"/>
              <a:gd name="connsiteY23249" fmla="*/ 211468 h 1436337"/>
              <a:gd name="connsiteX23250" fmla="*/ 5283424 w 12192000"/>
              <a:gd name="connsiteY23250" fmla="*/ 207366 h 1436337"/>
              <a:gd name="connsiteX23251" fmla="*/ 5284649 w 12192000"/>
              <a:gd name="connsiteY23251" fmla="*/ 206029 h 1436337"/>
              <a:gd name="connsiteX23252" fmla="*/ 5283389 w 12192000"/>
              <a:gd name="connsiteY23252" fmla="*/ 204943 h 1436337"/>
              <a:gd name="connsiteX23253" fmla="*/ 5291620 w 12192000"/>
              <a:gd name="connsiteY23253" fmla="*/ 201198 h 1436337"/>
              <a:gd name="connsiteX23254" fmla="*/ 7092194 w 12192000"/>
              <a:gd name="connsiteY23254" fmla="*/ 200978 h 1436337"/>
              <a:gd name="connsiteX23255" fmla="*/ 7098594 w 12192000"/>
              <a:gd name="connsiteY23255" fmla="*/ 206485 h 1436337"/>
              <a:gd name="connsiteX23256" fmla="*/ 7090060 w 12192000"/>
              <a:gd name="connsiteY23256" fmla="*/ 210450 h 1436337"/>
              <a:gd name="connsiteX23257" fmla="*/ 7083659 w 12192000"/>
              <a:gd name="connsiteY23257" fmla="*/ 204943 h 1436337"/>
              <a:gd name="connsiteX23258" fmla="*/ 7092194 w 12192000"/>
              <a:gd name="connsiteY23258" fmla="*/ 200978 h 1436337"/>
              <a:gd name="connsiteX23259" fmla="*/ 10785170 w 12192000"/>
              <a:gd name="connsiteY23259" fmla="*/ 200537 h 1436337"/>
              <a:gd name="connsiteX23260" fmla="*/ 10791266 w 12192000"/>
              <a:gd name="connsiteY23260" fmla="*/ 206044 h 1436337"/>
              <a:gd name="connsiteX23261" fmla="*/ 10783038 w 12192000"/>
              <a:gd name="connsiteY23261" fmla="*/ 209789 h 1436337"/>
              <a:gd name="connsiteX23262" fmla="*/ 10776940 w 12192000"/>
              <a:gd name="connsiteY23262" fmla="*/ 204282 h 1436337"/>
              <a:gd name="connsiteX23263" fmla="*/ 10785170 w 12192000"/>
              <a:gd name="connsiteY23263" fmla="*/ 200537 h 1436337"/>
              <a:gd name="connsiteX23264" fmla="*/ 4553747 w 12192000"/>
              <a:gd name="connsiteY23264" fmla="*/ 200537 h 1436337"/>
              <a:gd name="connsiteX23265" fmla="*/ 4560455 w 12192000"/>
              <a:gd name="connsiteY23265" fmla="*/ 206485 h 1436337"/>
              <a:gd name="connsiteX23266" fmla="*/ 4551617 w 12192000"/>
              <a:gd name="connsiteY23266" fmla="*/ 210670 h 1436337"/>
              <a:gd name="connsiteX23267" fmla="*/ 4544909 w 12192000"/>
              <a:gd name="connsiteY23267" fmla="*/ 204722 h 1436337"/>
              <a:gd name="connsiteX23268" fmla="*/ 4553747 w 12192000"/>
              <a:gd name="connsiteY23268" fmla="*/ 200537 h 1436337"/>
              <a:gd name="connsiteX23269" fmla="*/ 4477537 w 12192000"/>
              <a:gd name="connsiteY23269" fmla="*/ 200537 h 1436337"/>
              <a:gd name="connsiteX23270" fmla="*/ 4484250 w 12192000"/>
              <a:gd name="connsiteY23270" fmla="*/ 206485 h 1436337"/>
              <a:gd name="connsiteX23271" fmla="*/ 4475407 w 12192000"/>
              <a:gd name="connsiteY23271" fmla="*/ 210670 h 1436337"/>
              <a:gd name="connsiteX23272" fmla="*/ 4468699 w 12192000"/>
              <a:gd name="connsiteY23272" fmla="*/ 204722 h 1436337"/>
              <a:gd name="connsiteX23273" fmla="*/ 4477537 w 12192000"/>
              <a:gd name="connsiteY23273" fmla="*/ 200537 h 1436337"/>
              <a:gd name="connsiteX23274" fmla="*/ 2566227 w 12192000"/>
              <a:gd name="connsiteY23274" fmla="*/ 200316 h 1436337"/>
              <a:gd name="connsiteX23275" fmla="*/ 2573236 w 12192000"/>
              <a:gd name="connsiteY23275" fmla="*/ 206485 h 1436337"/>
              <a:gd name="connsiteX23276" fmla="*/ 2563784 w 12192000"/>
              <a:gd name="connsiteY23276" fmla="*/ 210891 h 1436337"/>
              <a:gd name="connsiteX23277" fmla="*/ 2556772 w 12192000"/>
              <a:gd name="connsiteY23277" fmla="*/ 204722 h 1436337"/>
              <a:gd name="connsiteX23278" fmla="*/ 2566227 w 12192000"/>
              <a:gd name="connsiteY23278" fmla="*/ 200316 h 1436337"/>
              <a:gd name="connsiteX23279" fmla="*/ 2022436 w 12192000"/>
              <a:gd name="connsiteY23279" fmla="*/ 200316 h 1436337"/>
              <a:gd name="connsiteX23280" fmla="*/ 2029752 w 12192000"/>
              <a:gd name="connsiteY23280" fmla="*/ 206705 h 1436337"/>
              <a:gd name="connsiteX23281" fmla="*/ 2019997 w 12192000"/>
              <a:gd name="connsiteY23281" fmla="*/ 211111 h 1436337"/>
              <a:gd name="connsiteX23282" fmla="*/ 2012683 w 12192000"/>
              <a:gd name="connsiteY23282" fmla="*/ 204722 h 1436337"/>
              <a:gd name="connsiteX23283" fmla="*/ 2022436 w 12192000"/>
              <a:gd name="connsiteY23283" fmla="*/ 200316 h 1436337"/>
              <a:gd name="connsiteX23284" fmla="*/ 6412485 w 12192000"/>
              <a:gd name="connsiteY23284" fmla="*/ 199656 h 1436337"/>
              <a:gd name="connsiteX23285" fmla="*/ 6419191 w 12192000"/>
              <a:gd name="connsiteY23285" fmla="*/ 205383 h 1436337"/>
              <a:gd name="connsiteX23286" fmla="*/ 6410352 w 12192000"/>
              <a:gd name="connsiteY23286" fmla="*/ 209349 h 1436337"/>
              <a:gd name="connsiteX23287" fmla="*/ 6403646 w 12192000"/>
              <a:gd name="connsiteY23287" fmla="*/ 203621 h 1436337"/>
              <a:gd name="connsiteX23288" fmla="*/ 6412485 w 12192000"/>
              <a:gd name="connsiteY23288" fmla="*/ 199656 h 1436337"/>
              <a:gd name="connsiteX23289" fmla="*/ 5775981 w 12192000"/>
              <a:gd name="connsiteY23289" fmla="*/ 199435 h 1436337"/>
              <a:gd name="connsiteX23290" fmla="*/ 5782383 w 12192000"/>
              <a:gd name="connsiteY23290" fmla="*/ 205163 h 1436337"/>
              <a:gd name="connsiteX23291" fmla="*/ 5773850 w 12192000"/>
              <a:gd name="connsiteY23291" fmla="*/ 209128 h 1436337"/>
              <a:gd name="connsiteX23292" fmla="*/ 5767448 w 12192000"/>
              <a:gd name="connsiteY23292" fmla="*/ 203401 h 1436337"/>
              <a:gd name="connsiteX23293" fmla="*/ 5775981 w 12192000"/>
              <a:gd name="connsiteY23293" fmla="*/ 199435 h 1436337"/>
              <a:gd name="connsiteX23294" fmla="*/ 1770614 w 12192000"/>
              <a:gd name="connsiteY23294" fmla="*/ 199435 h 1436337"/>
              <a:gd name="connsiteX23295" fmla="*/ 1776710 w 12192000"/>
              <a:gd name="connsiteY23295" fmla="*/ 204723 h 1436337"/>
              <a:gd name="connsiteX23296" fmla="*/ 1774146 w 12192000"/>
              <a:gd name="connsiteY23296" fmla="*/ 207366 h 1436337"/>
              <a:gd name="connsiteX23297" fmla="*/ 1778590 w 12192000"/>
              <a:gd name="connsiteY23297" fmla="*/ 206705 h 1436337"/>
              <a:gd name="connsiteX23298" fmla="*/ 1785904 w 12192000"/>
              <a:gd name="connsiteY23298" fmla="*/ 213094 h 1436337"/>
              <a:gd name="connsiteX23299" fmla="*/ 1782514 w 12192000"/>
              <a:gd name="connsiteY23299" fmla="*/ 216701 h 1436337"/>
              <a:gd name="connsiteX23300" fmla="*/ 1778372 w 12192000"/>
              <a:gd name="connsiteY23300" fmla="*/ 217221 h 1436337"/>
              <a:gd name="connsiteX23301" fmla="*/ 1775687 w 12192000"/>
              <a:gd name="connsiteY23301" fmla="*/ 220061 h 1436337"/>
              <a:gd name="connsiteX23302" fmla="*/ 1769895 w 12192000"/>
              <a:gd name="connsiteY23302" fmla="*/ 220804 h 1436337"/>
              <a:gd name="connsiteX23303" fmla="*/ 1763191 w 12192000"/>
              <a:gd name="connsiteY23303" fmla="*/ 215076 h 1436337"/>
              <a:gd name="connsiteX23304" fmla="*/ 1766239 w 12192000"/>
              <a:gd name="connsiteY23304" fmla="*/ 211937 h 1436337"/>
              <a:gd name="connsiteX23305" fmla="*/ 1769005 w 12192000"/>
              <a:gd name="connsiteY23305" fmla="*/ 211543 h 1436337"/>
              <a:gd name="connsiteX23306" fmla="*/ 1768837 w 12192000"/>
              <a:gd name="connsiteY23306" fmla="*/ 211111 h 1436337"/>
              <a:gd name="connsiteX23307" fmla="*/ 1771826 w 12192000"/>
              <a:gd name="connsiteY23307" fmla="*/ 207970 h 1436337"/>
              <a:gd name="connsiteX23308" fmla="*/ 1768482 w 12192000"/>
              <a:gd name="connsiteY23308" fmla="*/ 208468 h 1436337"/>
              <a:gd name="connsiteX23309" fmla="*/ 1762385 w 12192000"/>
              <a:gd name="connsiteY23309" fmla="*/ 203181 h 1436337"/>
              <a:gd name="connsiteX23310" fmla="*/ 1770614 w 12192000"/>
              <a:gd name="connsiteY23310" fmla="*/ 199435 h 1436337"/>
              <a:gd name="connsiteX23311" fmla="*/ 3268606 w 12192000"/>
              <a:gd name="connsiteY23311" fmla="*/ 199215 h 1436337"/>
              <a:gd name="connsiteX23312" fmla="*/ 3275308 w 12192000"/>
              <a:gd name="connsiteY23312" fmla="*/ 205163 h 1436337"/>
              <a:gd name="connsiteX23313" fmla="*/ 3266476 w 12192000"/>
              <a:gd name="connsiteY23313" fmla="*/ 209349 h 1436337"/>
              <a:gd name="connsiteX23314" fmla="*/ 3259765 w 12192000"/>
              <a:gd name="connsiteY23314" fmla="*/ 203401 h 1436337"/>
              <a:gd name="connsiteX23315" fmla="*/ 3268606 w 12192000"/>
              <a:gd name="connsiteY23315" fmla="*/ 199215 h 1436337"/>
              <a:gd name="connsiteX23316" fmla="*/ 5366235 w 12192000"/>
              <a:gd name="connsiteY23316" fmla="*/ 198995 h 1436337"/>
              <a:gd name="connsiteX23317" fmla="*/ 5372637 w 12192000"/>
              <a:gd name="connsiteY23317" fmla="*/ 204722 h 1436337"/>
              <a:gd name="connsiteX23318" fmla="*/ 5363797 w 12192000"/>
              <a:gd name="connsiteY23318" fmla="*/ 208688 h 1436337"/>
              <a:gd name="connsiteX23319" fmla="*/ 5357396 w 12192000"/>
              <a:gd name="connsiteY23319" fmla="*/ 202960 h 1436337"/>
              <a:gd name="connsiteX23320" fmla="*/ 5366235 w 12192000"/>
              <a:gd name="connsiteY23320" fmla="*/ 198995 h 1436337"/>
              <a:gd name="connsiteX23321" fmla="*/ 7936798 w 12192000"/>
              <a:gd name="connsiteY23321" fmla="*/ 198775 h 1436337"/>
              <a:gd name="connsiteX23322" fmla="*/ 7943504 w 12192000"/>
              <a:gd name="connsiteY23322" fmla="*/ 204722 h 1436337"/>
              <a:gd name="connsiteX23323" fmla="*/ 7934665 w 12192000"/>
              <a:gd name="connsiteY23323" fmla="*/ 208908 h 1436337"/>
              <a:gd name="connsiteX23324" fmla="*/ 7927959 w 12192000"/>
              <a:gd name="connsiteY23324" fmla="*/ 202960 h 1436337"/>
              <a:gd name="connsiteX23325" fmla="*/ 7936798 w 12192000"/>
              <a:gd name="connsiteY23325" fmla="*/ 198775 h 1436337"/>
              <a:gd name="connsiteX23326" fmla="*/ 5864452 w 12192000"/>
              <a:gd name="connsiteY23326" fmla="*/ 198775 h 1436337"/>
              <a:gd name="connsiteX23327" fmla="*/ 5870853 w 12192000"/>
              <a:gd name="connsiteY23327" fmla="*/ 204282 h 1436337"/>
              <a:gd name="connsiteX23328" fmla="*/ 5862623 w 12192000"/>
              <a:gd name="connsiteY23328" fmla="*/ 208027 h 1436337"/>
              <a:gd name="connsiteX23329" fmla="*/ 5856222 w 12192000"/>
              <a:gd name="connsiteY23329" fmla="*/ 202519 h 1436337"/>
              <a:gd name="connsiteX23330" fmla="*/ 5864452 w 12192000"/>
              <a:gd name="connsiteY23330" fmla="*/ 198775 h 1436337"/>
              <a:gd name="connsiteX23331" fmla="*/ 5589985 w 12192000"/>
              <a:gd name="connsiteY23331" fmla="*/ 198775 h 1436337"/>
              <a:gd name="connsiteX23332" fmla="*/ 5596387 w 12192000"/>
              <a:gd name="connsiteY23332" fmla="*/ 204502 h 1436337"/>
              <a:gd name="connsiteX23333" fmla="*/ 5587547 w 12192000"/>
              <a:gd name="connsiteY23333" fmla="*/ 208467 h 1436337"/>
              <a:gd name="connsiteX23334" fmla="*/ 5581146 w 12192000"/>
              <a:gd name="connsiteY23334" fmla="*/ 202740 h 1436337"/>
              <a:gd name="connsiteX23335" fmla="*/ 5589985 w 12192000"/>
              <a:gd name="connsiteY23335" fmla="*/ 198775 h 1436337"/>
              <a:gd name="connsiteX23336" fmla="*/ 1905332 w 12192000"/>
              <a:gd name="connsiteY23336" fmla="*/ 198775 h 1436337"/>
              <a:gd name="connsiteX23337" fmla="*/ 1911427 w 12192000"/>
              <a:gd name="connsiteY23337" fmla="*/ 204062 h 1436337"/>
              <a:gd name="connsiteX23338" fmla="*/ 1903504 w 12192000"/>
              <a:gd name="connsiteY23338" fmla="*/ 207807 h 1436337"/>
              <a:gd name="connsiteX23339" fmla="*/ 1897408 w 12192000"/>
              <a:gd name="connsiteY23339" fmla="*/ 202520 h 1436337"/>
              <a:gd name="connsiteX23340" fmla="*/ 1905332 w 12192000"/>
              <a:gd name="connsiteY23340" fmla="*/ 198775 h 1436337"/>
              <a:gd name="connsiteX23341" fmla="*/ 1632843 w 12192000"/>
              <a:gd name="connsiteY23341" fmla="*/ 198554 h 1436337"/>
              <a:gd name="connsiteX23342" fmla="*/ 1638939 w 12192000"/>
              <a:gd name="connsiteY23342" fmla="*/ 204062 h 1436337"/>
              <a:gd name="connsiteX23343" fmla="*/ 1630710 w 12192000"/>
              <a:gd name="connsiteY23343" fmla="*/ 207806 h 1436337"/>
              <a:gd name="connsiteX23344" fmla="*/ 1624615 w 12192000"/>
              <a:gd name="connsiteY23344" fmla="*/ 202299 h 1436337"/>
              <a:gd name="connsiteX23345" fmla="*/ 1632843 w 12192000"/>
              <a:gd name="connsiteY23345" fmla="*/ 198554 h 1436337"/>
              <a:gd name="connsiteX23346" fmla="*/ 8358644 w 12192000"/>
              <a:gd name="connsiteY23346" fmla="*/ 198334 h 1436337"/>
              <a:gd name="connsiteX23347" fmla="*/ 8364740 w 12192000"/>
              <a:gd name="connsiteY23347" fmla="*/ 203841 h 1436337"/>
              <a:gd name="connsiteX23348" fmla="*/ 8356511 w 12192000"/>
              <a:gd name="connsiteY23348" fmla="*/ 207586 h 1436337"/>
              <a:gd name="connsiteX23349" fmla="*/ 8350415 w 12192000"/>
              <a:gd name="connsiteY23349" fmla="*/ 202079 h 1436337"/>
              <a:gd name="connsiteX23350" fmla="*/ 8358644 w 12192000"/>
              <a:gd name="connsiteY23350" fmla="*/ 198334 h 1436337"/>
              <a:gd name="connsiteX23351" fmla="*/ 2258358 w 12192000"/>
              <a:gd name="connsiteY23351" fmla="*/ 198334 h 1436337"/>
              <a:gd name="connsiteX23352" fmla="*/ 2265368 w 12192000"/>
              <a:gd name="connsiteY23352" fmla="*/ 204722 h 1436337"/>
              <a:gd name="connsiteX23353" fmla="*/ 2255920 w 12192000"/>
              <a:gd name="connsiteY23353" fmla="*/ 209129 h 1436337"/>
              <a:gd name="connsiteX23354" fmla="*/ 2250358 w 12192000"/>
              <a:gd name="connsiteY23354" fmla="*/ 206925 h 1436337"/>
              <a:gd name="connsiteX23355" fmla="*/ 2249824 w 12192000"/>
              <a:gd name="connsiteY23355" fmla="*/ 205382 h 1436337"/>
              <a:gd name="connsiteX23356" fmla="*/ 2247214 w 12192000"/>
              <a:gd name="connsiteY23356" fmla="*/ 208110 h 1436337"/>
              <a:gd name="connsiteX23357" fmla="*/ 2242110 w 12192000"/>
              <a:gd name="connsiteY23357" fmla="*/ 208908 h 1436337"/>
              <a:gd name="connsiteX23358" fmla="*/ 2236013 w 12192000"/>
              <a:gd name="connsiteY23358" fmla="*/ 203621 h 1436337"/>
              <a:gd name="connsiteX23359" fmla="*/ 2243937 w 12192000"/>
              <a:gd name="connsiteY23359" fmla="*/ 199876 h 1436337"/>
              <a:gd name="connsiteX23360" fmla="*/ 2249626 w 12192000"/>
              <a:gd name="connsiteY23360" fmla="*/ 204810 h 1436337"/>
              <a:gd name="connsiteX23361" fmla="*/ 2248910 w 12192000"/>
              <a:gd name="connsiteY23361" fmla="*/ 202740 h 1436337"/>
              <a:gd name="connsiteX23362" fmla="*/ 2258358 w 12192000"/>
              <a:gd name="connsiteY23362" fmla="*/ 198334 h 1436337"/>
              <a:gd name="connsiteX23363" fmla="*/ 8558594 w 12192000"/>
              <a:gd name="connsiteY23363" fmla="*/ 197893 h 1436337"/>
              <a:gd name="connsiteX23364" fmla="*/ 8565604 w 12192000"/>
              <a:gd name="connsiteY23364" fmla="*/ 204062 h 1436337"/>
              <a:gd name="connsiteX23365" fmla="*/ 8556156 w 12192000"/>
              <a:gd name="connsiteY23365" fmla="*/ 208468 h 1436337"/>
              <a:gd name="connsiteX23366" fmla="*/ 8549145 w 12192000"/>
              <a:gd name="connsiteY23366" fmla="*/ 202299 h 1436337"/>
              <a:gd name="connsiteX23367" fmla="*/ 8558594 w 12192000"/>
              <a:gd name="connsiteY23367" fmla="*/ 197893 h 1436337"/>
              <a:gd name="connsiteX23368" fmla="*/ 2788751 w 12192000"/>
              <a:gd name="connsiteY23368" fmla="*/ 197893 h 1436337"/>
              <a:gd name="connsiteX23369" fmla="*/ 2795758 w 12192000"/>
              <a:gd name="connsiteY23369" fmla="*/ 204062 h 1436337"/>
              <a:gd name="connsiteX23370" fmla="*/ 2786619 w 12192000"/>
              <a:gd name="connsiteY23370" fmla="*/ 208247 h 1436337"/>
              <a:gd name="connsiteX23371" fmla="*/ 2779606 w 12192000"/>
              <a:gd name="connsiteY23371" fmla="*/ 202079 h 1436337"/>
              <a:gd name="connsiteX23372" fmla="*/ 2788751 w 12192000"/>
              <a:gd name="connsiteY23372" fmla="*/ 197893 h 1436337"/>
              <a:gd name="connsiteX23373" fmla="*/ 5684510 w 12192000"/>
              <a:gd name="connsiteY23373" fmla="*/ 197673 h 1436337"/>
              <a:gd name="connsiteX23374" fmla="*/ 5690910 w 12192000"/>
              <a:gd name="connsiteY23374" fmla="*/ 203401 h 1436337"/>
              <a:gd name="connsiteX23375" fmla="*/ 5682374 w 12192000"/>
              <a:gd name="connsiteY23375" fmla="*/ 207366 h 1436337"/>
              <a:gd name="connsiteX23376" fmla="*/ 5675974 w 12192000"/>
              <a:gd name="connsiteY23376" fmla="*/ 201638 h 1436337"/>
              <a:gd name="connsiteX23377" fmla="*/ 5684510 w 12192000"/>
              <a:gd name="connsiteY23377" fmla="*/ 197673 h 1436337"/>
              <a:gd name="connsiteX23378" fmla="*/ 2304894 w 12192000"/>
              <a:gd name="connsiteY23378" fmla="*/ 197232 h 1436337"/>
              <a:gd name="connsiteX23379" fmla="*/ 2310988 w 12192000"/>
              <a:gd name="connsiteY23379" fmla="*/ 202519 h 1436337"/>
              <a:gd name="connsiteX23380" fmla="*/ 2303066 w 12192000"/>
              <a:gd name="connsiteY23380" fmla="*/ 206264 h 1436337"/>
              <a:gd name="connsiteX23381" fmla="*/ 2296970 w 12192000"/>
              <a:gd name="connsiteY23381" fmla="*/ 200977 h 1436337"/>
              <a:gd name="connsiteX23382" fmla="*/ 2304894 w 12192000"/>
              <a:gd name="connsiteY23382" fmla="*/ 197232 h 1436337"/>
              <a:gd name="connsiteX23383" fmla="*/ 3062526 w 12192000"/>
              <a:gd name="connsiteY23383" fmla="*/ 196792 h 1436337"/>
              <a:gd name="connsiteX23384" fmla="*/ 3069228 w 12192000"/>
              <a:gd name="connsiteY23384" fmla="*/ 202740 h 1436337"/>
              <a:gd name="connsiteX23385" fmla="*/ 3060392 w 12192000"/>
              <a:gd name="connsiteY23385" fmla="*/ 206925 h 1436337"/>
              <a:gd name="connsiteX23386" fmla="*/ 3053685 w 12192000"/>
              <a:gd name="connsiteY23386" fmla="*/ 200978 h 1436337"/>
              <a:gd name="connsiteX23387" fmla="*/ 3062526 w 12192000"/>
              <a:gd name="connsiteY23387" fmla="*/ 196792 h 1436337"/>
              <a:gd name="connsiteX23388" fmla="*/ 7165346 w 12192000"/>
              <a:gd name="connsiteY23388" fmla="*/ 196572 h 1436337"/>
              <a:gd name="connsiteX23389" fmla="*/ 7171746 w 12192000"/>
              <a:gd name="connsiteY23389" fmla="*/ 202079 h 1436337"/>
              <a:gd name="connsiteX23390" fmla="*/ 7163516 w 12192000"/>
              <a:gd name="connsiteY23390" fmla="*/ 205824 h 1436337"/>
              <a:gd name="connsiteX23391" fmla="*/ 7157116 w 12192000"/>
              <a:gd name="connsiteY23391" fmla="*/ 200317 h 1436337"/>
              <a:gd name="connsiteX23392" fmla="*/ 7165346 w 12192000"/>
              <a:gd name="connsiteY23392" fmla="*/ 196572 h 1436337"/>
              <a:gd name="connsiteX23393" fmla="*/ 7602736 w 12192000"/>
              <a:gd name="connsiteY23393" fmla="*/ 196351 h 1436337"/>
              <a:gd name="connsiteX23394" fmla="*/ 7609136 w 12192000"/>
              <a:gd name="connsiteY23394" fmla="*/ 201859 h 1436337"/>
              <a:gd name="connsiteX23395" fmla="*/ 7600603 w 12192000"/>
              <a:gd name="connsiteY23395" fmla="*/ 205824 h 1436337"/>
              <a:gd name="connsiteX23396" fmla="*/ 7594202 w 12192000"/>
              <a:gd name="connsiteY23396" fmla="*/ 200317 h 1436337"/>
              <a:gd name="connsiteX23397" fmla="*/ 7602736 w 12192000"/>
              <a:gd name="connsiteY23397" fmla="*/ 196351 h 1436337"/>
              <a:gd name="connsiteX23398" fmla="*/ 2927755 w 12192000"/>
              <a:gd name="connsiteY23398" fmla="*/ 196351 h 1436337"/>
              <a:gd name="connsiteX23399" fmla="*/ 2934471 w 12192000"/>
              <a:gd name="connsiteY23399" fmla="*/ 202299 h 1436337"/>
              <a:gd name="connsiteX23400" fmla="*/ 2932615 w 12192000"/>
              <a:gd name="connsiteY23400" fmla="*/ 204301 h 1436337"/>
              <a:gd name="connsiteX23401" fmla="*/ 2937111 w 12192000"/>
              <a:gd name="connsiteY23401" fmla="*/ 203621 h 1436337"/>
              <a:gd name="connsiteX23402" fmla="*/ 2939952 w 12192000"/>
              <a:gd name="connsiteY23402" fmla="*/ 204774 h 1436337"/>
              <a:gd name="connsiteX23403" fmla="*/ 2943896 w 12192000"/>
              <a:gd name="connsiteY23403" fmla="*/ 204282 h 1436337"/>
              <a:gd name="connsiteX23404" fmla="*/ 2950908 w 12192000"/>
              <a:gd name="connsiteY23404" fmla="*/ 210450 h 1436337"/>
              <a:gd name="connsiteX23405" fmla="*/ 2941759 w 12192000"/>
              <a:gd name="connsiteY23405" fmla="*/ 214636 h 1436337"/>
              <a:gd name="connsiteX23406" fmla="*/ 2940066 w 12192000"/>
              <a:gd name="connsiteY23406" fmla="*/ 213959 h 1436337"/>
              <a:gd name="connsiteX23407" fmla="*/ 2934669 w 12192000"/>
              <a:gd name="connsiteY23407" fmla="*/ 214636 h 1436337"/>
              <a:gd name="connsiteX23408" fmla="*/ 2927345 w 12192000"/>
              <a:gd name="connsiteY23408" fmla="*/ 208027 h 1436337"/>
              <a:gd name="connsiteX23409" fmla="*/ 2929437 w 12192000"/>
              <a:gd name="connsiteY23409" fmla="*/ 205905 h 1436337"/>
              <a:gd name="connsiteX23410" fmla="*/ 2925317 w 12192000"/>
              <a:gd name="connsiteY23410" fmla="*/ 206485 h 1436337"/>
              <a:gd name="connsiteX23411" fmla="*/ 2925007 w 12192000"/>
              <a:gd name="connsiteY23411" fmla="*/ 206360 h 1436337"/>
              <a:gd name="connsiteX23412" fmla="*/ 2926140 w 12192000"/>
              <a:gd name="connsiteY23412" fmla="*/ 209128 h 1436337"/>
              <a:gd name="connsiteX23413" fmla="*/ 2916388 w 12192000"/>
              <a:gd name="connsiteY23413" fmla="*/ 213534 h 1436337"/>
              <a:gd name="connsiteX23414" fmla="*/ 2909074 w 12192000"/>
              <a:gd name="connsiteY23414" fmla="*/ 207146 h 1436337"/>
              <a:gd name="connsiteX23415" fmla="*/ 2918825 w 12192000"/>
              <a:gd name="connsiteY23415" fmla="*/ 202739 h 1436337"/>
              <a:gd name="connsiteX23416" fmla="*/ 2919528 w 12192000"/>
              <a:gd name="connsiteY23416" fmla="*/ 203016 h 1436337"/>
              <a:gd name="connsiteX23417" fmla="*/ 2918608 w 12192000"/>
              <a:gd name="connsiteY23417" fmla="*/ 200537 h 1436337"/>
              <a:gd name="connsiteX23418" fmla="*/ 2927755 w 12192000"/>
              <a:gd name="connsiteY23418" fmla="*/ 196351 h 1436337"/>
              <a:gd name="connsiteX23419" fmla="*/ 10858018 w 12192000"/>
              <a:gd name="connsiteY23419" fmla="*/ 196131 h 1436337"/>
              <a:gd name="connsiteX23420" fmla="*/ 10864114 w 12192000"/>
              <a:gd name="connsiteY23420" fmla="*/ 201638 h 1436337"/>
              <a:gd name="connsiteX23421" fmla="*/ 10855885 w 12192000"/>
              <a:gd name="connsiteY23421" fmla="*/ 205383 h 1436337"/>
              <a:gd name="connsiteX23422" fmla="*/ 10849788 w 12192000"/>
              <a:gd name="connsiteY23422" fmla="*/ 199876 h 1436337"/>
              <a:gd name="connsiteX23423" fmla="*/ 10858018 w 12192000"/>
              <a:gd name="connsiteY23423" fmla="*/ 196131 h 1436337"/>
              <a:gd name="connsiteX23424" fmla="*/ 4698302 w 12192000"/>
              <a:gd name="connsiteY23424" fmla="*/ 196131 h 1436337"/>
              <a:gd name="connsiteX23425" fmla="*/ 4704705 w 12192000"/>
              <a:gd name="connsiteY23425" fmla="*/ 201859 h 1436337"/>
              <a:gd name="connsiteX23426" fmla="*/ 4696169 w 12192000"/>
              <a:gd name="connsiteY23426" fmla="*/ 205824 h 1436337"/>
              <a:gd name="connsiteX23427" fmla="*/ 4689771 w 12192000"/>
              <a:gd name="connsiteY23427" fmla="*/ 200096 h 1436337"/>
              <a:gd name="connsiteX23428" fmla="*/ 4698302 w 12192000"/>
              <a:gd name="connsiteY23428" fmla="*/ 196131 h 1436337"/>
              <a:gd name="connsiteX23429" fmla="*/ 2037301 w 12192000"/>
              <a:gd name="connsiteY23429" fmla="*/ 195911 h 1436337"/>
              <a:gd name="connsiteX23430" fmla="*/ 2043397 w 12192000"/>
              <a:gd name="connsiteY23430" fmla="*/ 201198 h 1436337"/>
              <a:gd name="connsiteX23431" fmla="*/ 2035472 w 12192000"/>
              <a:gd name="connsiteY23431" fmla="*/ 204943 h 1436337"/>
              <a:gd name="connsiteX23432" fmla="*/ 2029378 w 12192000"/>
              <a:gd name="connsiteY23432" fmla="*/ 199656 h 1436337"/>
              <a:gd name="connsiteX23433" fmla="*/ 2037301 w 12192000"/>
              <a:gd name="connsiteY23433" fmla="*/ 195911 h 1436337"/>
              <a:gd name="connsiteX23434" fmla="*/ 4881005 w 12192000"/>
              <a:gd name="connsiteY23434" fmla="*/ 195691 h 1436337"/>
              <a:gd name="connsiteX23435" fmla="*/ 4887105 w 12192000"/>
              <a:gd name="connsiteY23435" fmla="*/ 200978 h 1436337"/>
              <a:gd name="connsiteX23436" fmla="*/ 4879179 w 12192000"/>
              <a:gd name="connsiteY23436" fmla="*/ 204722 h 1436337"/>
              <a:gd name="connsiteX23437" fmla="*/ 4873079 w 12192000"/>
              <a:gd name="connsiteY23437" fmla="*/ 199435 h 1436337"/>
              <a:gd name="connsiteX23438" fmla="*/ 4881005 w 12192000"/>
              <a:gd name="connsiteY23438" fmla="*/ 195691 h 1436337"/>
              <a:gd name="connsiteX23439" fmla="*/ 6023558 w 12192000"/>
              <a:gd name="connsiteY23439" fmla="*/ 195470 h 1436337"/>
              <a:gd name="connsiteX23440" fmla="*/ 6029654 w 12192000"/>
              <a:gd name="connsiteY23440" fmla="*/ 200978 h 1436337"/>
              <a:gd name="connsiteX23441" fmla="*/ 6021425 w 12192000"/>
              <a:gd name="connsiteY23441" fmla="*/ 204722 h 1436337"/>
              <a:gd name="connsiteX23442" fmla="*/ 6015329 w 12192000"/>
              <a:gd name="connsiteY23442" fmla="*/ 199215 h 1436337"/>
              <a:gd name="connsiteX23443" fmla="*/ 6023558 w 12192000"/>
              <a:gd name="connsiteY23443" fmla="*/ 195470 h 1436337"/>
              <a:gd name="connsiteX23444" fmla="*/ 3857253 w 12192000"/>
              <a:gd name="connsiteY23444" fmla="*/ 195470 h 1436337"/>
              <a:gd name="connsiteX23445" fmla="*/ 3863656 w 12192000"/>
              <a:gd name="connsiteY23445" fmla="*/ 201198 h 1436337"/>
              <a:gd name="connsiteX23446" fmla="*/ 3855118 w 12192000"/>
              <a:gd name="connsiteY23446" fmla="*/ 205163 h 1436337"/>
              <a:gd name="connsiteX23447" fmla="*/ 3848714 w 12192000"/>
              <a:gd name="connsiteY23447" fmla="*/ 199435 h 1436337"/>
              <a:gd name="connsiteX23448" fmla="*/ 3857253 w 12192000"/>
              <a:gd name="connsiteY23448" fmla="*/ 195470 h 1436337"/>
              <a:gd name="connsiteX23449" fmla="*/ 3470387 w 12192000"/>
              <a:gd name="connsiteY23449" fmla="*/ 195250 h 1436337"/>
              <a:gd name="connsiteX23450" fmla="*/ 3477093 w 12192000"/>
              <a:gd name="connsiteY23450" fmla="*/ 200977 h 1436337"/>
              <a:gd name="connsiteX23451" fmla="*/ 3468255 w 12192000"/>
              <a:gd name="connsiteY23451" fmla="*/ 204942 h 1436337"/>
              <a:gd name="connsiteX23452" fmla="*/ 3461549 w 12192000"/>
              <a:gd name="connsiteY23452" fmla="*/ 199215 h 1436337"/>
              <a:gd name="connsiteX23453" fmla="*/ 3470387 w 12192000"/>
              <a:gd name="connsiteY23453" fmla="*/ 195250 h 1436337"/>
              <a:gd name="connsiteX23454" fmla="*/ 11126244 w 12192000"/>
              <a:gd name="connsiteY23454" fmla="*/ 195029 h 1436337"/>
              <a:gd name="connsiteX23455" fmla="*/ 11132643 w 12192000"/>
              <a:gd name="connsiteY23455" fmla="*/ 200537 h 1436337"/>
              <a:gd name="connsiteX23456" fmla="*/ 11124414 w 12192000"/>
              <a:gd name="connsiteY23456" fmla="*/ 204282 h 1436337"/>
              <a:gd name="connsiteX23457" fmla="*/ 11118014 w 12192000"/>
              <a:gd name="connsiteY23457" fmla="*/ 198775 h 1436337"/>
              <a:gd name="connsiteX23458" fmla="*/ 11126244 w 12192000"/>
              <a:gd name="connsiteY23458" fmla="*/ 195029 h 1436337"/>
              <a:gd name="connsiteX23459" fmla="*/ 3194231 w 12192000"/>
              <a:gd name="connsiteY23459" fmla="*/ 194589 h 1436337"/>
              <a:gd name="connsiteX23460" fmla="*/ 3200938 w 12192000"/>
              <a:gd name="connsiteY23460" fmla="*/ 200537 h 1436337"/>
              <a:gd name="connsiteX23461" fmla="*/ 3192098 w 12192000"/>
              <a:gd name="connsiteY23461" fmla="*/ 204502 h 1436337"/>
              <a:gd name="connsiteX23462" fmla="*/ 3185393 w 12192000"/>
              <a:gd name="connsiteY23462" fmla="*/ 198554 h 1436337"/>
              <a:gd name="connsiteX23463" fmla="*/ 3194231 w 12192000"/>
              <a:gd name="connsiteY23463" fmla="*/ 194589 h 1436337"/>
              <a:gd name="connsiteX23464" fmla="*/ 4852959 w 12192000"/>
              <a:gd name="connsiteY23464" fmla="*/ 194368 h 1436337"/>
              <a:gd name="connsiteX23465" fmla="*/ 4859055 w 12192000"/>
              <a:gd name="connsiteY23465" fmla="*/ 199655 h 1436337"/>
              <a:gd name="connsiteX23466" fmla="*/ 4850823 w 12192000"/>
              <a:gd name="connsiteY23466" fmla="*/ 203401 h 1436337"/>
              <a:gd name="connsiteX23467" fmla="*/ 4844726 w 12192000"/>
              <a:gd name="connsiteY23467" fmla="*/ 198114 h 1436337"/>
              <a:gd name="connsiteX23468" fmla="*/ 4852959 w 12192000"/>
              <a:gd name="connsiteY23468" fmla="*/ 194368 h 1436337"/>
              <a:gd name="connsiteX23469" fmla="*/ 6790439 w 12192000"/>
              <a:gd name="connsiteY23469" fmla="*/ 193708 h 1436337"/>
              <a:gd name="connsiteX23470" fmla="*/ 6797145 w 12192000"/>
              <a:gd name="connsiteY23470" fmla="*/ 199435 h 1436337"/>
              <a:gd name="connsiteX23471" fmla="*/ 6788306 w 12192000"/>
              <a:gd name="connsiteY23471" fmla="*/ 203401 h 1436337"/>
              <a:gd name="connsiteX23472" fmla="*/ 6781600 w 12192000"/>
              <a:gd name="connsiteY23472" fmla="*/ 197673 h 1436337"/>
              <a:gd name="connsiteX23473" fmla="*/ 6790439 w 12192000"/>
              <a:gd name="connsiteY23473" fmla="*/ 193708 h 1436337"/>
              <a:gd name="connsiteX23474" fmla="*/ 4731568 w 12192000"/>
              <a:gd name="connsiteY23474" fmla="*/ 193488 h 1436337"/>
              <a:gd name="connsiteX23475" fmla="*/ 4737969 w 12192000"/>
              <a:gd name="connsiteY23475" fmla="*/ 199215 h 1436337"/>
              <a:gd name="connsiteX23476" fmla="*/ 4729429 w 12192000"/>
              <a:gd name="connsiteY23476" fmla="*/ 203180 h 1436337"/>
              <a:gd name="connsiteX23477" fmla="*/ 4723031 w 12192000"/>
              <a:gd name="connsiteY23477" fmla="*/ 197453 h 1436337"/>
              <a:gd name="connsiteX23478" fmla="*/ 4731568 w 12192000"/>
              <a:gd name="connsiteY23478" fmla="*/ 193488 h 1436337"/>
              <a:gd name="connsiteX23479" fmla="*/ 2488806 w 12192000"/>
              <a:gd name="connsiteY23479" fmla="*/ 193487 h 1436337"/>
              <a:gd name="connsiteX23480" fmla="*/ 2495811 w 12192000"/>
              <a:gd name="connsiteY23480" fmla="*/ 199655 h 1436337"/>
              <a:gd name="connsiteX23481" fmla="*/ 2486366 w 12192000"/>
              <a:gd name="connsiteY23481" fmla="*/ 204062 h 1436337"/>
              <a:gd name="connsiteX23482" fmla="*/ 2479357 w 12192000"/>
              <a:gd name="connsiteY23482" fmla="*/ 197893 h 1436337"/>
              <a:gd name="connsiteX23483" fmla="*/ 2488806 w 12192000"/>
              <a:gd name="connsiteY23483" fmla="*/ 193487 h 1436337"/>
              <a:gd name="connsiteX23484" fmla="*/ 5316940 w 12192000"/>
              <a:gd name="connsiteY23484" fmla="*/ 193267 h 1436337"/>
              <a:gd name="connsiteX23485" fmla="*/ 5323041 w 12192000"/>
              <a:gd name="connsiteY23485" fmla="*/ 198775 h 1436337"/>
              <a:gd name="connsiteX23486" fmla="*/ 5317401 w 12192000"/>
              <a:gd name="connsiteY23486" fmla="*/ 201341 h 1436337"/>
              <a:gd name="connsiteX23487" fmla="*/ 5320990 w 12192000"/>
              <a:gd name="connsiteY23487" fmla="*/ 202795 h 1436337"/>
              <a:gd name="connsiteX23488" fmla="*/ 5322363 w 12192000"/>
              <a:gd name="connsiteY23488" fmla="*/ 206485 h 1436337"/>
              <a:gd name="connsiteX23489" fmla="*/ 5313830 w 12192000"/>
              <a:gd name="connsiteY23489" fmla="*/ 210450 h 1436337"/>
              <a:gd name="connsiteX23490" fmla="*/ 5307423 w 12192000"/>
              <a:gd name="connsiteY23490" fmla="*/ 204722 h 1436337"/>
              <a:gd name="connsiteX23491" fmla="*/ 5310432 w 12192000"/>
              <a:gd name="connsiteY23491" fmla="*/ 201583 h 1436337"/>
              <a:gd name="connsiteX23492" fmla="*/ 5313297 w 12192000"/>
              <a:gd name="connsiteY23492" fmla="*/ 201155 h 1436337"/>
              <a:gd name="connsiteX23493" fmla="*/ 5308713 w 12192000"/>
              <a:gd name="connsiteY23493" fmla="*/ 197012 h 1436337"/>
              <a:gd name="connsiteX23494" fmla="*/ 5316940 w 12192000"/>
              <a:gd name="connsiteY23494" fmla="*/ 193267 h 1436337"/>
              <a:gd name="connsiteX23495" fmla="*/ 1921695 w 12192000"/>
              <a:gd name="connsiteY23495" fmla="*/ 192827 h 1436337"/>
              <a:gd name="connsiteX23496" fmla="*/ 1928095 w 12192000"/>
              <a:gd name="connsiteY23496" fmla="*/ 198555 h 1436337"/>
              <a:gd name="connsiteX23497" fmla="*/ 1919256 w 12192000"/>
              <a:gd name="connsiteY23497" fmla="*/ 202520 h 1436337"/>
              <a:gd name="connsiteX23498" fmla="*/ 1912856 w 12192000"/>
              <a:gd name="connsiteY23498" fmla="*/ 196792 h 1436337"/>
              <a:gd name="connsiteX23499" fmla="*/ 1921695 w 12192000"/>
              <a:gd name="connsiteY23499" fmla="*/ 192827 h 1436337"/>
              <a:gd name="connsiteX23500" fmla="*/ 4823988 w 12192000"/>
              <a:gd name="connsiteY23500" fmla="*/ 192606 h 1436337"/>
              <a:gd name="connsiteX23501" fmla="*/ 4830082 w 12192000"/>
              <a:gd name="connsiteY23501" fmla="*/ 198114 h 1436337"/>
              <a:gd name="connsiteX23502" fmla="*/ 4821851 w 12192000"/>
              <a:gd name="connsiteY23502" fmla="*/ 201859 h 1436337"/>
              <a:gd name="connsiteX23503" fmla="*/ 4815760 w 12192000"/>
              <a:gd name="connsiteY23503" fmla="*/ 196351 h 1436337"/>
              <a:gd name="connsiteX23504" fmla="*/ 4823988 w 12192000"/>
              <a:gd name="connsiteY23504" fmla="*/ 192606 h 1436337"/>
              <a:gd name="connsiteX23505" fmla="*/ 4403253 w 12192000"/>
              <a:gd name="connsiteY23505" fmla="*/ 192606 h 1436337"/>
              <a:gd name="connsiteX23506" fmla="*/ 4409658 w 12192000"/>
              <a:gd name="connsiteY23506" fmla="*/ 198114 h 1436337"/>
              <a:gd name="connsiteX23507" fmla="*/ 4401118 w 12192000"/>
              <a:gd name="connsiteY23507" fmla="*/ 202079 h 1436337"/>
              <a:gd name="connsiteX23508" fmla="*/ 4394711 w 12192000"/>
              <a:gd name="connsiteY23508" fmla="*/ 196572 h 1436337"/>
              <a:gd name="connsiteX23509" fmla="*/ 4403253 w 12192000"/>
              <a:gd name="connsiteY23509" fmla="*/ 192606 h 1436337"/>
              <a:gd name="connsiteX23510" fmla="*/ 1991507 w 12192000"/>
              <a:gd name="connsiteY23510" fmla="*/ 192386 h 1436337"/>
              <a:gd name="connsiteX23511" fmla="*/ 1997908 w 12192000"/>
              <a:gd name="connsiteY23511" fmla="*/ 198114 h 1436337"/>
              <a:gd name="connsiteX23512" fmla="*/ 1989374 w 12192000"/>
              <a:gd name="connsiteY23512" fmla="*/ 202079 h 1436337"/>
              <a:gd name="connsiteX23513" fmla="*/ 1982974 w 12192000"/>
              <a:gd name="connsiteY23513" fmla="*/ 196351 h 1436337"/>
              <a:gd name="connsiteX23514" fmla="*/ 1991507 w 12192000"/>
              <a:gd name="connsiteY23514" fmla="*/ 192386 h 1436337"/>
              <a:gd name="connsiteX23515" fmla="*/ 8539087 w 12192000"/>
              <a:gd name="connsiteY23515" fmla="*/ 192166 h 1436337"/>
              <a:gd name="connsiteX23516" fmla="*/ 8546097 w 12192000"/>
              <a:gd name="connsiteY23516" fmla="*/ 198334 h 1436337"/>
              <a:gd name="connsiteX23517" fmla="*/ 8536648 w 12192000"/>
              <a:gd name="connsiteY23517" fmla="*/ 202520 h 1436337"/>
              <a:gd name="connsiteX23518" fmla="*/ 8529638 w 12192000"/>
              <a:gd name="connsiteY23518" fmla="*/ 196351 h 1436337"/>
              <a:gd name="connsiteX23519" fmla="*/ 8539087 w 12192000"/>
              <a:gd name="connsiteY23519" fmla="*/ 192166 h 1436337"/>
              <a:gd name="connsiteX23520" fmla="*/ 4439809 w 12192000"/>
              <a:gd name="connsiteY23520" fmla="*/ 192166 h 1436337"/>
              <a:gd name="connsiteX23521" fmla="*/ 4446215 w 12192000"/>
              <a:gd name="connsiteY23521" fmla="*/ 197893 h 1436337"/>
              <a:gd name="connsiteX23522" fmla="*/ 4444114 w 12192000"/>
              <a:gd name="connsiteY23522" fmla="*/ 200166 h 1436337"/>
              <a:gd name="connsiteX23523" fmla="*/ 4444649 w 12192000"/>
              <a:gd name="connsiteY23523" fmla="*/ 200372 h 1436337"/>
              <a:gd name="connsiteX23524" fmla="*/ 4446170 w 12192000"/>
              <a:gd name="connsiteY23524" fmla="*/ 204062 h 1436337"/>
              <a:gd name="connsiteX23525" fmla="*/ 4437325 w 12192000"/>
              <a:gd name="connsiteY23525" fmla="*/ 208027 h 1436337"/>
              <a:gd name="connsiteX23526" fmla="*/ 4430621 w 12192000"/>
              <a:gd name="connsiteY23526" fmla="*/ 202299 h 1436337"/>
              <a:gd name="connsiteX23527" fmla="*/ 4432981 w 12192000"/>
              <a:gd name="connsiteY23527" fmla="*/ 199956 h 1436337"/>
              <a:gd name="connsiteX23528" fmla="*/ 4432644 w 12192000"/>
              <a:gd name="connsiteY23528" fmla="*/ 199821 h 1436337"/>
              <a:gd name="connsiteX23529" fmla="*/ 4431275 w 12192000"/>
              <a:gd name="connsiteY23529" fmla="*/ 196131 h 1436337"/>
              <a:gd name="connsiteX23530" fmla="*/ 4439809 w 12192000"/>
              <a:gd name="connsiteY23530" fmla="*/ 192166 h 1436337"/>
              <a:gd name="connsiteX23531" fmla="*/ 4763289 w 12192000"/>
              <a:gd name="connsiteY23531" fmla="*/ 191725 h 1436337"/>
              <a:gd name="connsiteX23532" fmla="*/ 4769690 w 12192000"/>
              <a:gd name="connsiteY23532" fmla="*/ 197232 h 1436337"/>
              <a:gd name="connsiteX23533" fmla="*/ 4761150 w 12192000"/>
              <a:gd name="connsiteY23533" fmla="*/ 201198 h 1436337"/>
              <a:gd name="connsiteX23534" fmla="*/ 4754753 w 12192000"/>
              <a:gd name="connsiteY23534" fmla="*/ 195691 h 1436337"/>
              <a:gd name="connsiteX23535" fmla="*/ 4763289 w 12192000"/>
              <a:gd name="connsiteY23535" fmla="*/ 191725 h 1436337"/>
              <a:gd name="connsiteX23536" fmla="*/ 8376018 w 12192000"/>
              <a:gd name="connsiteY23536" fmla="*/ 191725 h 1436337"/>
              <a:gd name="connsiteX23537" fmla="*/ 8382114 w 12192000"/>
              <a:gd name="connsiteY23537" fmla="*/ 197232 h 1436337"/>
              <a:gd name="connsiteX23538" fmla="*/ 8373885 w 12192000"/>
              <a:gd name="connsiteY23538" fmla="*/ 200978 h 1436337"/>
              <a:gd name="connsiteX23539" fmla="*/ 8367788 w 12192000"/>
              <a:gd name="connsiteY23539" fmla="*/ 195470 h 1436337"/>
              <a:gd name="connsiteX23540" fmla="*/ 8376018 w 12192000"/>
              <a:gd name="connsiteY23540" fmla="*/ 191725 h 1436337"/>
              <a:gd name="connsiteX23541" fmla="*/ 6095492 w 12192000"/>
              <a:gd name="connsiteY23541" fmla="*/ 191725 h 1436337"/>
              <a:gd name="connsiteX23542" fmla="*/ 6101587 w 12192000"/>
              <a:gd name="connsiteY23542" fmla="*/ 197232 h 1436337"/>
              <a:gd name="connsiteX23543" fmla="*/ 6093358 w 12192000"/>
              <a:gd name="connsiteY23543" fmla="*/ 200978 h 1436337"/>
              <a:gd name="connsiteX23544" fmla="*/ 6087262 w 12192000"/>
              <a:gd name="connsiteY23544" fmla="*/ 195470 h 1436337"/>
              <a:gd name="connsiteX23545" fmla="*/ 6095492 w 12192000"/>
              <a:gd name="connsiteY23545" fmla="*/ 191725 h 1436337"/>
              <a:gd name="connsiteX23546" fmla="*/ 5442446 w 12192000"/>
              <a:gd name="connsiteY23546" fmla="*/ 191505 h 1436337"/>
              <a:gd name="connsiteX23547" fmla="*/ 5448846 w 12192000"/>
              <a:gd name="connsiteY23547" fmla="*/ 197232 h 1436337"/>
              <a:gd name="connsiteX23548" fmla="*/ 5440007 w 12192000"/>
              <a:gd name="connsiteY23548" fmla="*/ 201198 h 1436337"/>
              <a:gd name="connsiteX23549" fmla="*/ 5433603 w 12192000"/>
              <a:gd name="connsiteY23549" fmla="*/ 195470 h 1436337"/>
              <a:gd name="connsiteX23550" fmla="*/ 5442446 w 12192000"/>
              <a:gd name="connsiteY23550" fmla="*/ 191505 h 1436337"/>
              <a:gd name="connsiteX23551" fmla="*/ 5953454 w 12192000"/>
              <a:gd name="connsiteY23551" fmla="*/ 191285 h 1436337"/>
              <a:gd name="connsiteX23552" fmla="*/ 5959550 w 12192000"/>
              <a:gd name="connsiteY23552" fmla="*/ 196792 h 1436337"/>
              <a:gd name="connsiteX23553" fmla="*/ 5951320 w 12192000"/>
              <a:gd name="connsiteY23553" fmla="*/ 200537 h 1436337"/>
              <a:gd name="connsiteX23554" fmla="*/ 5945224 w 12192000"/>
              <a:gd name="connsiteY23554" fmla="*/ 195029 h 1436337"/>
              <a:gd name="connsiteX23555" fmla="*/ 5953454 w 12192000"/>
              <a:gd name="connsiteY23555" fmla="*/ 191285 h 1436337"/>
              <a:gd name="connsiteX23556" fmla="*/ 5517130 w 12192000"/>
              <a:gd name="connsiteY23556" fmla="*/ 191285 h 1436337"/>
              <a:gd name="connsiteX23557" fmla="*/ 5523532 w 12192000"/>
              <a:gd name="connsiteY23557" fmla="*/ 197012 h 1436337"/>
              <a:gd name="connsiteX23558" fmla="*/ 5514691 w 12192000"/>
              <a:gd name="connsiteY23558" fmla="*/ 200977 h 1436337"/>
              <a:gd name="connsiteX23559" fmla="*/ 5508290 w 12192000"/>
              <a:gd name="connsiteY23559" fmla="*/ 195250 h 1436337"/>
              <a:gd name="connsiteX23560" fmla="*/ 5517130 w 12192000"/>
              <a:gd name="connsiteY23560" fmla="*/ 191285 h 1436337"/>
              <a:gd name="connsiteX23561" fmla="*/ 4794402 w 12192000"/>
              <a:gd name="connsiteY23561" fmla="*/ 191285 h 1436337"/>
              <a:gd name="connsiteX23562" fmla="*/ 4800797 w 12192000"/>
              <a:gd name="connsiteY23562" fmla="*/ 196792 h 1436337"/>
              <a:gd name="connsiteX23563" fmla="*/ 4792570 w 12192000"/>
              <a:gd name="connsiteY23563" fmla="*/ 200537 h 1436337"/>
              <a:gd name="connsiteX23564" fmla="*/ 4786169 w 12192000"/>
              <a:gd name="connsiteY23564" fmla="*/ 195030 h 1436337"/>
              <a:gd name="connsiteX23565" fmla="*/ 4794402 w 12192000"/>
              <a:gd name="connsiteY23565" fmla="*/ 191285 h 1436337"/>
              <a:gd name="connsiteX23566" fmla="*/ 3667343 w 12192000"/>
              <a:gd name="connsiteY23566" fmla="*/ 191285 h 1436337"/>
              <a:gd name="connsiteX23567" fmla="*/ 3673748 w 12192000"/>
              <a:gd name="connsiteY23567" fmla="*/ 197012 h 1436337"/>
              <a:gd name="connsiteX23568" fmla="*/ 3665204 w 12192000"/>
              <a:gd name="connsiteY23568" fmla="*/ 200978 h 1436337"/>
              <a:gd name="connsiteX23569" fmla="*/ 3658801 w 12192000"/>
              <a:gd name="connsiteY23569" fmla="*/ 195250 h 1436337"/>
              <a:gd name="connsiteX23570" fmla="*/ 3667343 w 12192000"/>
              <a:gd name="connsiteY23570" fmla="*/ 191285 h 1436337"/>
              <a:gd name="connsiteX23571" fmla="*/ 2711931 w 12192000"/>
              <a:gd name="connsiteY23571" fmla="*/ 191285 h 1436337"/>
              <a:gd name="connsiteX23572" fmla="*/ 2718945 w 12192000"/>
              <a:gd name="connsiteY23572" fmla="*/ 197452 h 1436337"/>
              <a:gd name="connsiteX23573" fmla="*/ 2709795 w 12192000"/>
              <a:gd name="connsiteY23573" fmla="*/ 201638 h 1436337"/>
              <a:gd name="connsiteX23574" fmla="*/ 2702785 w 12192000"/>
              <a:gd name="connsiteY23574" fmla="*/ 195470 h 1436337"/>
              <a:gd name="connsiteX23575" fmla="*/ 2711931 w 12192000"/>
              <a:gd name="connsiteY23575" fmla="*/ 191285 h 1436337"/>
              <a:gd name="connsiteX23576" fmla="*/ 1850663 w 12192000"/>
              <a:gd name="connsiteY23576" fmla="*/ 191285 h 1436337"/>
              <a:gd name="connsiteX23577" fmla="*/ 1857367 w 12192000"/>
              <a:gd name="connsiteY23577" fmla="*/ 197012 h 1436337"/>
              <a:gd name="connsiteX23578" fmla="*/ 1848529 w 12192000"/>
              <a:gd name="connsiteY23578" fmla="*/ 200977 h 1436337"/>
              <a:gd name="connsiteX23579" fmla="*/ 1841824 w 12192000"/>
              <a:gd name="connsiteY23579" fmla="*/ 195250 h 1436337"/>
              <a:gd name="connsiteX23580" fmla="*/ 1850663 w 12192000"/>
              <a:gd name="connsiteY23580" fmla="*/ 191285 h 1436337"/>
              <a:gd name="connsiteX23581" fmla="*/ 7307688 w 12192000"/>
              <a:gd name="connsiteY23581" fmla="*/ 191064 h 1436337"/>
              <a:gd name="connsiteX23582" fmla="*/ 7313784 w 12192000"/>
              <a:gd name="connsiteY23582" fmla="*/ 196572 h 1436337"/>
              <a:gd name="connsiteX23583" fmla="*/ 7305554 w 12192000"/>
              <a:gd name="connsiteY23583" fmla="*/ 200317 h 1436337"/>
              <a:gd name="connsiteX23584" fmla="*/ 7299458 w 12192000"/>
              <a:gd name="connsiteY23584" fmla="*/ 194809 h 1436337"/>
              <a:gd name="connsiteX23585" fmla="*/ 7307688 w 12192000"/>
              <a:gd name="connsiteY23585" fmla="*/ 191064 h 1436337"/>
              <a:gd name="connsiteX23586" fmla="*/ 4226156 w 12192000"/>
              <a:gd name="connsiteY23586" fmla="*/ 191064 h 1436337"/>
              <a:gd name="connsiteX23587" fmla="*/ 4232563 w 12192000"/>
              <a:gd name="connsiteY23587" fmla="*/ 196572 h 1436337"/>
              <a:gd name="connsiteX23588" fmla="*/ 4224330 w 12192000"/>
              <a:gd name="connsiteY23588" fmla="*/ 200317 h 1436337"/>
              <a:gd name="connsiteX23589" fmla="*/ 4217932 w 12192000"/>
              <a:gd name="connsiteY23589" fmla="*/ 194809 h 1436337"/>
              <a:gd name="connsiteX23590" fmla="*/ 4226156 w 12192000"/>
              <a:gd name="connsiteY23590" fmla="*/ 191064 h 1436337"/>
              <a:gd name="connsiteX23591" fmla="*/ 8028544 w 12192000"/>
              <a:gd name="connsiteY23591" fmla="*/ 190844 h 1436337"/>
              <a:gd name="connsiteX23592" fmla="*/ 8035249 w 12192000"/>
              <a:gd name="connsiteY23592" fmla="*/ 196792 h 1436337"/>
              <a:gd name="connsiteX23593" fmla="*/ 8026105 w 12192000"/>
              <a:gd name="connsiteY23593" fmla="*/ 200978 h 1436337"/>
              <a:gd name="connsiteX23594" fmla="*/ 8019400 w 12192000"/>
              <a:gd name="connsiteY23594" fmla="*/ 195030 h 1436337"/>
              <a:gd name="connsiteX23595" fmla="*/ 8028544 w 12192000"/>
              <a:gd name="connsiteY23595" fmla="*/ 190844 h 1436337"/>
              <a:gd name="connsiteX23596" fmla="*/ 4591272 w 12192000"/>
              <a:gd name="connsiteY23596" fmla="*/ 190844 h 1436337"/>
              <a:gd name="connsiteX23597" fmla="*/ 4597980 w 12192000"/>
              <a:gd name="connsiteY23597" fmla="*/ 196572 h 1436337"/>
              <a:gd name="connsiteX23598" fmla="*/ 4589139 w 12192000"/>
              <a:gd name="connsiteY23598" fmla="*/ 200537 h 1436337"/>
              <a:gd name="connsiteX23599" fmla="*/ 4582435 w 12192000"/>
              <a:gd name="connsiteY23599" fmla="*/ 194809 h 1436337"/>
              <a:gd name="connsiteX23600" fmla="*/ 4591272 w 12192000"/>
              <a:gd name="connsiteY23600" fmla="*/ 190844 h 1436337"/>
              <a:gd name="connsiteX23601" fmla="*/ 4297190 w 12192000"/>
              <a:gd name="connsiteY23601" fmla="*/ 190624 h 1436337"/>
              <a:gd name="connsiteX23602" fmla="*/ 4303597 w 12192000"/>
              <a:gd name="connsiteY23602" fmla="*/ 196131 h 1436337"/>
              <a:gd name="connsiteX23603" fmla="*/ 4295363 w 12192000"/>
              <a:gd name="connsiteY23603" fmla="*/ 199876 h 1436337"/>
              <a:gd name="connsiteX23604" fmla="*/ 4288952 w 12192000"/>
              <a:gd name="connsiteY23604" fmla="*/ 194369 h 1436337"/>
              <a:gd name="connsiteX23605" fmla="*/ 4297190 w 12192000"/>
              <a:gd name="connsiteY23605" fmla="*/ 190624 h 1436337"/>
              <a:gd name="connsiteX23606" fmla="*/ 8313838 w 12192000"/>
              <a:gd name="connsiteY23606" fmla="*/ 190623 h 1436337"/>
              <a:gd name="connsiteX23607" fmla="*/ 8320849 w 12192000"/>
              <a:gd name="connsiteY23607" fmla="*/ 196792 h 1436337"/>
              <a:gd name="connsiteX23608" fmla="*/ 8311400 w 12192000"/>
              <a:gd name="connsiteY23608" fmla="*/ 201198 h 1436337"/>
              <a:gd name="connsiteX23609" fmla="*/ 8304390 w 12192000"/>
              <a:gd name="connsiteY23609" fmla="*/ 195029 h 1436337"/>
              <a:gd name="connsiteX23610" fmla="*/ 8313838 w 12192000"/>
              <a:gd name="connsiteY23610" fmla="*/ 190623 h 1436337"/>
              <a:gd name="connsiteX23611" fmla="*/ 8519275 w 12192000"/>
              <a:gd name="connsiteY23611" fmla="*/ 190183 h 1436337"/>
              <a:gd name="connsiteX23612" fmla="*/ 8526285 w 12192000"/>
              <a:gd name="connsiteY23612" fmla="*/ 196351 h 1436337"/>
              <a:gd name="connsiteX23613" fmla="*/ 8517141 w 12192000"/>
              <a:gd name="connsiteY23613" fmla="*/ 200537 h 1436337"/>
              <a:gd name="connsiteX23614" fmla="*/ 8510131 w 12192000"/>
              <a:gd name="connsiteY23614" fmla="*/ 194369 h 1436337"/>
              <a:gd name="connsiteX23615" fmla="*/ 8519275 w 12192000"/>
              <a:gd name="connsiteY23615" fmla="*/ 190183 h 1436337"/>
              <a:gd name="connsiteX23616" fmla="*/ 6350305 w 12192000"/>
              <a:gd name="connsiteY23616" fmla="*/ 190183 h 1436337"/>
              <a:gd name="connsiteX23617" fmla="*/ 6356706 w 12192000"/>
              <a:gd name="connsiteY23617" fmla="*/ 195911 h 1436337"/>
              <a:gd name="connsiteX23618" fmla="*/ 6348172 w 12192000"/>
              <a:gd name="connsiteY23618" fmla="*/ 199876 h 1436337"/>
              <a:gd name="connsiteX23619" fmla="*/ 6341772 w 12192000"/>
              <a:gd name="connsiteY23619" fmla="*/ 194148 h 1436337"/>
              <a:gd name="connsiteX23620" fmla="*/ 6350305 w 12192000"/>
              <a:gd name="connsiteY23620" fmla="*/ 190183 h 1436337"/>
              <a:gd name="connsiteX23621" fmla="*/ 3397246 w 12192000"/>
              <a:gd name="connsiteY23621" fmla="*/ 190183 h 1436337"/>
              <a:gd name="connsiteX23622" fmla="*/ 3403953 w 12192000"/>
              <a:gd name="connsiteY23622" fmla="*/ 195911 h 1436337"/>
              <a:gd name="connsiteX23623" fmla="*/ 3395112 w 12192000"/>
              <a:gd name="connsiteY23623" fmla="*/ 199876 h 1436337"/>
              <a:gd name="connsiteX23624" fmla="*/ 3388409 w 12192000"/>
              <a:gd name="connsiteY23624" fmla="*/ 194148 h 1436337"/>
              <a:gd name="connsiteX23625" fmla="*/ 3397246 w 12192000"/>
              <a:gd name="connsiteY23625" fmla="*/ 190183 h 1436337"/>
              <a:gd name="connsiteX23626" fmla="*/ 2059796 w 12192000"/>
              <a:gd name="connsiteY23626" fmla="*/ 190183 h 1436337"/>
              <a:gd name="connsiteX23627" fmla="*/ 2066195 w 12192000"/>
              <a:gd name="connsiteY23627" fmla="*/ 195690 h 1436337"/>
              <a:gd name="connsiteX23628" fmla="*/ 2057663 w 12192000"/>
              <a:gd name="connsiteY23628" fmla="*/ 199655 h 1436337"/>
              <a:gd name="connsiteX23629" fmla="*/ 2051261 w 12192000"/>
              <a:gd name="connsiteY23629" fmla="*/ 194148 h 1436337"/>
              <a:gd name="connsiteX23630" fmla="*/ 2059796 w 12192000"/>
              <a:gd name="connsiteY23630" fmla="*/ 190183 h 1436337"/>
              <a:gd name="connsiteX23631" fmla="*/ 2988151 w 12192000"/>
              <a:gd name="connsiteY23631" fmla="*/ 189963 h 1436337"/>
              <a:gd name="connsiteX23632" fmla="*/ 2994863 w 12192000"/>
              <a:gd name="connsiteY23632" fmla="*/ 195911 h 1436337"/>
              <a:gd name="connsiteX23633" fmla="*/ 2986018 w 12192000"/>
              <a:gd name="connsiteY23633" fmla="*/ 200096 h 1436337"/>
              <a:gd name="connsiteX23634" fmla="*/ 2979304 w 12192000"/>
              <a:gd name="connsiteY23634" fmla="*/ 194148 h 1436337"/>
              <a:gd name="connsiteX23635" fmla="*/ 2988151 w 12192000"/>
              <a:gd name="connsiteY23635" fmla="*/ 189963 h 1436337"/>
              <a:gd name="connsiteX23636" fmla="*/ 8499767 w 12192000"/>
              <a:gd name="connsiteY23636" fmla="*/ 189743 h 1436337"/>
              <a:gd name="connsiteX23637" fmla="*/ 8506473 w 12192000"/>
              <a:gd name="connsiteY23637" fmla="*/ 195691 h 1436337"/>
              <a:gd name="connsiteX23638" fmla="*/ 8497329 w 12192000"/>
              <a:gd name="connsiteY23638" fmla="*/ 199876 h 1436337"/>
              <a:gd name="connsiteX23639" fmla="*/ 8490623 w 12192000"/>
              <a:gd name="connsiteY23639" fmla="*/ 193928 h 1436337"/>
              <a:gd name="connsiteX23640" fmla="*/ 8499767 w 12192000"/>
              <a:gd name="connsiteY23640" fmla="*/ 189743 h 1436337"/>
              <a:gd name="connsiteX23641" fmla="*/ 2852177 w 12192000"/>
              <a:gd name="connsiteY23641" fmla="*/ 189082 h 1436337"/>
              <a:gd name="connsiteX23642" fmla="*/ 2858885 w 12192000"/>
              <a:gd name="connsiteY23642" fmla="*/ 195030 h 1436337"/>
              <a:gd name="connsiteX23643" fmla="*/ 2849735 w 12192000"/>
              <a:gd name="connsiteY23643" fmla="*/ 199215 h 1436337"/>
              <a:gd name="connsiteX23644" fmla="*/ 2843033 w 12192000"/>
              <a:gd name="connsiteY23644" fmla="*/ 193267 h 1436337"/>
              <a:gd name="connsiteX23645" fmla="*/ 2852177 w 12192000"/>
              <a:gd name="connsiteY23645" fmla="*/ 189082 h 1436337"/>
              <a:gd name="connsiteX23646" fmla="*/ 3120480 w 12192000"/>
              <a:gd name="connsiteY23646" fmla="*/ 189081 h 1436337"/>
              <a:gd name="connsiteX23647" fmla="*/ 3127184 w 12192000"/>
              <a:gd name="connsiteY23647" fmla="*/ 195029 h 1436337"/>
              <a:gd name="connsiteX23648" fmla="*/ 3118341 w 12192000"/>
              <a:gd name="connsiteY23648" fmla="*/ 198995 h 1436337"/>
              <a:gd name="connsiteX23649" fmla="*/ 3111632 w 12192000"/>
              <a:gd name="connsiteY23649" fmla="*/ 193047 h 1436337"/>
              <a:gd name="connsiteX23650" fmla="*/ 3120480 w 12192000"/>
              <a:gd name="connsiteY23650" fmla="*/ 189081 h 1436337"/>
              <a:gd name="connsiteX23651" fmla="*/ 1777496 w 12192000"/>
              <a:gd name="connsiteY23651" fmla="*/ 189081 h 1436337"/>
              <a:gd name="connsiteX23652" fmla="*/ 1784201 w 12192000"/>
              <a:gd name="connsiteY23652" fmla="*/ 195029 h 1436337"/>
              <a:gd name="connsiteX23653" fmla="*/ 1775363 w 12192000"/>
              <a:gd name="connsiteY23653" fmla="*/ 199215 h 1436337"/>
              <a:gd name="connsiteX23654" fmla="*/ 1768657 w 12192000"/>
              <a:gd name="connsiteY23654" fmla="*/ 193267 h 1436337"/>
              <a:gd name="connsiteX23655" fmla="*/ 1777496 w 12192000"/>
              <a:gd name="connsiteY23655" fmla="*/ 189081 h 1436337"/>
              <a:gd name="connsiteX23656" fmla="*/ 10932127 w 12192000"/>
              <a:gd name="connsiteY23656" fmla="*/ 189068 h 1436337"/>
              <a:gd name="connsiteX23657" fmla="*/ 10938338 w 12192000"/>
              <a:gd name="connsiteY23657" fmla="*/ 194471 h 1436337"/>
              <a:gd name="connsiteX23658" fmla="*/ 10930104 w 12192000"/>
              <a:gd name="connsiteY23658" fmla="*/ 198204 h 1436337"/>
              <a:gd name="connsiteX23659" fmla="*/ 10923893 w 12192000"/>
              <a:gd name="connsiteY23659" fmla="*/ 192799 h 1436337"/>
              <a:gd name="connsiteX23660" fmla="*/ 10932127 w 12192000"/>
              <a:gd name="connsiteY23660" fmla="*/ 189068 h 1436337"/>
              <a:gd name="connsiteX23661" fmla="*/ 6490210 w 12192000"/>
              <a:gd name="connsiteY23661" fmla="*/ 188421 h 1436337"/>
              <a:gd name="connsiteX23662" fmla="*/ 6496915 w 12192000"/>
              <a:gd name="connsiteY23662" fmla="*/ 194148 h 1436337"/>
              <a:gd name="connsiteX23663" fmla="*/ 6488077 w 12192000"/>
              <a:gd name="connsiteY23663" fmla="*/ 198114 h 1436337"/>
              <a:gd name="connsiteX23664" fmla="*/ 6481370 w 12192000"/>
              <a:gd name="connsiteY23664" fmla="*/ 192386 h 1436337"/>
              <a:gd name="connsiteX23665" fmla="*/ 6490210 w 12192000"/>
              <a:gd name="connsiteY23665" fmla="*/ 188421 h 1436337"/>
              <a:gd name="connsiteX23666" fmla="*/ 1624456 w 12192000"/>
              <a:gd name="connsiteY23666" fmla="*/ 188200 h 1436337"/>
              <a:gd name="connsiteX23667" fmla="*/ 1631466 w 12192000"/>
              <a:gd name="connsiteY23667" fmla="*/ 194368 h 1436337"/>
              <a:gd name="connsiteX23668" fmla="*/ 1628267 w 12192000"/>
              <a:gd name="connsiteY23668" fmla="*/ 197783 h 1436337"/>
              <a:gd name="connsiteX23669" fmla="*/ 1623365 w 12192000"/>
              <a:gd name="connsiteY23669" fmla="*/ 198419 h 1436337"/>
              <a:gd name="connsiteX23670" fmla="*/ 1624066 w 12192000"/>
              <a:gd name="connsiteY23670" fmla="*/ 200096 h 1436337"/>
              <a:gd name="connsiteX23671" fmla="*/ 1614313 w 12192000"/>
              <a:gd name="connsiteY23671" fmla="*/ 204502 h 1436337"/>
              <a:gd name="connsiteX23672" fmla="*/ 1606997 w 12192000"/>
              <a:gd name="connsiteY23672" fmla="*/ 198114 h 1436337"/>
              <a:gd name="connsiteX23673" fmla="*/ 1610503 w 12192000"/>
              <a:gd name="connsiteY23673" fmla="*/ 194672 h 1436337"/>
              <a:gd name="connsiteX23674" fmla="*/ 1615882 w 12192000"/>
              <a:gd name="connsiteY23674" fmla="*/ 193842 h 1436337"/>
              <a:gd name="connsiteX23675" fmla="*/ 1615313 w 12192000"/>
              <a:gd name="connsiteY23675" fmla="*/ 192386 h 1436337"/>
              <a:gd name="connsiteX23676" fmla="*/ 1624456 w 12192000"/>
              <a:gd name="connsiteY23676" fmla="*/ 188200 h 1436337"/>
              <a:gd name="connsiteX23677" fmla="*/ 7379316 w 12192000"/>
              <a:gd name="connsiteY23677" fmla="*/ 187980 h 1436337"/>
              <a:gd name="connsiteX23678" fmla="*/ 7385412 w 12192000"/>
              <a:gd name="connsiteY23678" fmla="*/ 193487 h 1436337"/>
              <a:gd name="connsiteX23679" fmla="*/ 7377183 w 12192000"/>
              <a:gd name="connsiteY23679" fmla="*/ 197232 h 1436337"/>
              <a:gd name="connsiteX23680" fmla="*/ 7371087 w 12192000"/>
              <a:gd name="connsiteY23680" fmla="*/ 191725 h 1436337"/>
              <a:gd name="connsiteX23681" fmla="*/ 7379316 w 12192000"/>
              <a:gd name="connsiteY23681" fmla="*/ 187980 h 1436337"/>
              <a:gd name="connsiteX23682" fmla="*/ 7526535 w 12192000"/>
              <a:gd name="connsiteY23682" fmla="*/ 187760 h 1436337"/>
              <a:gd name="connsiteX23683" fmla="*/ 7532936 w 12192000"/>
              <a:gd name="connsiteY23683" fmla="*/ 193267 h 1436337"/>
              <a:gd name="connsiteX23684" fmla="*/ 7524706 w 12192000"/>
              <a:gd name="connsiteY23684" fmla="*/ 197012 h 1436337"/>
              <a:gd name="connsiteX23685" fmla="*/ 7518306 w 12192000"/>
              <a:gd name="connsiteY23685" fmla="*/ 191505 h 1436337"/>
              <a:gd name="connsiteX23686" fmla="*/ 7526535 w 12192000"/>
              <a:gd name="connsiteY23686" fmla="*/ 187760 h 1436337"/>
              <a:gd name="connsiteX23687" fmla="*/ 2126254 w 12192000"/>
              <a:gd name="connsiteY23687" fmla="*/ 187760 h 1436337"/>
              <a:gd name="connsiteX23688" fmla="*/ 2132655 w 12192000"/>
              <a:gd name="connsiteY23688" fmla="*/ 193267 h 1436337"/>
              <a:gd name="connsiteX23689" fmla="*/ 2124426 w 12192000"/>
              <a:gd name="connsiteY23689" fmla="*/ 197012 h 1436337"/>
              <a:gd name="connsiteX23690" fmla="*/ 2118026 w 12192000"/>
              <a:gd name="connsiteY23690" fmla="*/ 191505 h 1436337"/>
              <a:gd name="connsiteX23691" fmla="*/ 2126254 w 12192000"/>
              <a:gd name="connsiteY23691" fmla="*/ 187760 h 1436337"/>
              <a:gd name="connsiteX23692" fmla="*/ 1702500 w 12192000"/>
              <a:gd name="connsiteY23692" fmla="*/ 187319 h 1436337"/>
              <a:gd name="connsiteX23693" fmla="*/ 1709205 w 12192000"/>
              <a:gd name="connsiteY23693" fmla="*/ 193267 h 1436337"/>
              <a:gd name="connsiteX23694" fmla="*/ 1706119 w 12192000"/>
              <a:gd name="connsiteY23694" fmla="*/ 196599 h 1436337"/>
              <a:gd name="connsiteX23695" fmla="*/ 1700456 w 12192000"/>
              <a:gd name="connsiteY23695" fmla="*/ 197398 h 1436337"/>
              <a:gd name="connsiteX23696" fmla="*/ 1704033 w 12192000"/>
              <a:gd name="connsiteY23696" fmla="*/ 198857 h 1436337"/>
              <a:gd name="connsiteX23697" fmla="*/ 1705747 w 12192000"/>
              <a:gd name="connsiteY23697" fmla="*/ 202960 h 1436337"/>
              <a:gd name="connsiteX23698" fmla="*/ 1695994 w 12192000"/>
              <a:gd name="connsiteY23698" fmla="*/ 207366 h 1436337"/>
              <a:gd name="connsiteX23699" fmla="*/ 1688679 w 12192000"/>
              <a:gd name="connsiteY23699" fmla="*/ 200978 h 1436337"/>
              <a:gd name="connsiteX23700" fmla="*/ 1691955 w 12192000"/>
              <a:gd name="connsiteY23700" fmla="*/ 197536 h 1436337"/>
              <a:gd name="connsiteX23701" fmla="*/ 1698009 w 12192000"/>
              <a:gd name="connsiteY23701" fmla="*/ 196635 h 1436337"/>
              <a:gd name="connsiteX23702" fmla="*/ 1694880 w 12192000"/>
              <a:gd name="connsiteY23702" fmla="*/ 195388 h 1436337"/>
              <a:gd name="connsiteX23703" fmla="*/ 1693356 w 12192000"/>
              <a:gd name="connsiteY23703" fmla="*/ 191505 h 1436337"/>
              <a:gd name="connsiteX23704" fmla="*/ 1702500 w 12192000"/>
              <a:gd name="connsiteY23704" fmla="*/ 187319 h 1436337"/>
              <a:gd name="connsiteX23705" fmla="*/ 2314645 w 12192000"/>
              <a:gd name="connsiteY23705" fmla="*/ 187099 h 1436337"/>
              <a:gd name="connsiteX23706" fmla="*/ 2320741 w 12192000"/>
              <a:gd name="connsiteY23706" fmla="*/ 192386 h 1436337"/>
              <a:gd name="connsiteX23707" fmla="*/ 2312817 w 12192000"/>
              <a:gd name="connsiteY23707" fmla="*/ 196131 h 1436337"/>
              <a:gd name="connsiteX23708" fmla="*/ 2306721 w 12192000"/>
              <a:gd name="connsiteY23708" fmla="*/ 190844 h 1436337"/>
              <a:gd name="connsiteX23709" fmla="*/ 2314645 w 12192000"/>
              <a:gd name="connsiteY23709" fmla="*/ 187099 h 1436337"/>
              <a:gd name="connsiteX23710" fmla="*/ 7237889 w 12192000"/>
              <a:gd name="connsiteY23710" fmla="*/ 186879 h 1436337"/>
              <a:gd name="connsiteX23711" fmla="*/ 7243985 w 12192000"/>
              <a:gd name="connsiteY23711" fmla="*/ 192386 h 1436337"/>
              <a:gd name="connsiteX23712" fmla="*/ 7235754 w 12192000"/>
              <a:gd name="connsiteY23712" fmla="*/ 196131 h 1436337"/>
              <a:gd name="connsiteX23713" fmla="*/ 7229658 w 12192000"/>
              <a:gd name="connsiteY23713" fmla="*/ 190624 h 1436337"/>
              <a:gd name="connsiteX23714" fmla="*/ 7237889 w 12192000"/>
              <a:gd name="connsiteY23714" fmla="*/ 186879 h 1436337"/>
              <a:gd name="connsiteX23715" fmla="*/ 5392477 w 12192000"/>
              <a:gd name="connsiteY23715" fmla="*/ 186879 h 1436337"/>
              <a:gd name="connsiteX23716" fmla="*/ 5398879 w 12192000"/>
              <a:gd name="connsiteY23716" fmla="*/ 192606 h 1436337"/>
              <a:gd name="connsiteX23717" fmla="*/ 5390342 w 12192000"/>
              <a:gd name="connsiteY23717" fmla="*/ 196572 h 1436337"/>
              <a:gd name="connsiteX23718" fmla="*/ 5383940 w 12192000"/>
              <a:gd name="connsiteY23718" fmla="*/ 190844 h 1436337"/>
              <a:gd name="connsiteX23719" fmla="*/ 5392477 w 12192000"/>
              <a:gd name="connsiteY23719" fmla="*/ 186879 h 1436337"/>
              <a:gd name="connsiteX23720" fmla="*/ 2374127 w 12192000"/>
              <a:gd name="connsiteY23720" fmla="*/ 186878 h 1436337"/>
              <a:gd name="connsiteX23721" fmla="*/ 2380229 w 12192000"/>
              <a:gd name="connsiteY23721" fmla="*/ 192165 h 1436337"/>
              <a:gd name="connsiteX23722" fmla="*/ 2372305 w 12192000"/>
              <a:gd name="connsiteY23722" fmla="*/ 195911 h 1436337"/>
              <a:gd name="connsiteX23723" fmla="*/ 2366208 w 12192000"/>
              <a:gd name="connsiteY23723" fmla="*/ 190624 h 1436337"/>
              <a:gd name="connsiteX23724" fmla="*/ 2374127 w 12192000"/>
              <a:gd name="connsiteY23724" fmla="*/ 186878 h 1436337"/>
              <a:gd name="connsiteX23725" fmla="*/ 6288126 w 12192000"/>
              <a:gd name="connsiteY23725" fmla="*/ 186658 h 1436337"/>
              <a:gd name="connsiteX23726" fmla="*/ 6294527 w 12192000"/>
              <a:gd name="connsiteY23726" fmla="*/ 192386 h 1436337"/>
              <a:gd name="connsiteX23727" fmla="*/ 6285993 w 12192000"/>
              <a:gd name="connsiteY23727" fmla="*/ 196351 h 1436337"/>
              <a:gd name="connsiteX23728" fmla="*/ 6279591 w 12192000"/>
              <a:gd name="connsiteY23728" fmla="*/ 190624 h 1436337"/>
              <a:gd name="connsiteX23729" fmla="*/ 6288126 w 12192000"/>
              <a:gd name="connsiteY23729" fmla="*/ 186658 h 1436337"/>
              <a:gd name="connsiteX23730" fmla="*/ 3324102 w 12192000"/>
              <a:gd name="connsiteY23730" fmla="*/ 186438 h 1436337"/>
              <a:gd name="connsiteX23731" fmla="*/ 3330807 w 12192000"/>
              <a:gd name="connsiteY23731" fmla="*/ 192165 h 1436337"/>
              <a:gd name="connsiteX23732" fmla="*/ 3321967 w 12192000"/>
              <a:gd name="connsiteY23732" fmla="*/ 196131 h 1436337"/>
              <a:gd name="connsiteX23733" fmla="*/ 3315263 w 12192000"/>
              <a:gd name="connsiteY23733" fmla="*/ 190403 h 1436337"/>
              <a:gd name="connsiteX23734" fmla="*/ 3324102 w 12192000"/>
              <a:gd name="connsiteY23734" fmla="*/ 186438 h 1436337"/>
              <a:gd name="connsiteX23735" fmla="*/ 2253684 w 12192000"/>
              <a:gd name="connsiteY23735" fmla="*/ 186438 h 1436337"/>
              <a:gd name="connsiteX23736" fmla="*/ 2259779 w 12192000"/>
              <a:gd name="connsiteY23736" fmla="*/ 191725 h 1436337"/>
              <a:gd name="connsiteX23737" fmla="*/ 2251550 w 12192000"/>
              <a:gd name="connsiteY23737" fmla="*/ 195470 h 1436337"/>
              <a:gd name="connsiteX23738" fmla="*/ 2245454 w 12192000"/>
              <a:gd name="connsiteY23738" fmla="*/ 190183 h 1436337"/>
              <a:gd name="connsiteX23739" fmla="*/ 2253684 w 12192000"/>
              <a:gd name="connsiteY23739" fmla="*/ 186438 h 1436337"/>
              <a:gd name="connsiteX23740" fmla="*/ 8444903 w 12192000"/>
              <a:gd name="connsiteY23740" fmla="*/ 186218 h 1436337"/>
              <a:gd name="connsiteX23741" fmla="*/ 8451303 w 12192000"/>
              <a:gd name="connsiteY23741" fmla="*/ 191945 h 1436337"/>
              <a:gd name="connsiteX23742" fmla="*/ 8442464 w 12192000"/>
              <a:gd name="connsiteY23742" fmla="*/ 195911 h 1436337"/>
              <a:gd name="connsiteX23743" fmla="*/ 8436064 w 12192000"/>
              <a:gd name="connsiteY23743" fmla="*/ 190183 h 1436337"/>
              <a:gd name="connsiteX23744" fmla="*/ 8444903 w 12192000"/>
              <a:gd name="connsiteY23744" fmla="*/ 186218 h 1436337"/>
              <a:gd name="connsiteX23745" fmla="*/ 8393391 w 12192000"/>
              <a:gd name="connsiteY23745" fmla="*/ 186218 h 1436337"/>
              <a:gd name="connsiteX23746" fmla="*/ 8394272 w 12192000"/>
              <a:gd name="connsiteY23746" fmla="*/ 186976 h 1436337"/>
              <a:gd name="connsiteX23747" fmla="*/ 8396744 w 12192000"/>
              <a:gd name="connsiteY23747" fmla="*/ 186658 h 1436337"/>
              <a:gd name="connsiteX23748" fmla="*/ 8403755 w 12192000"/>
              <a:gd name="connsiteY23748" fmla="*/ 192826 h 1436337"/>
              <a:gd name="connsiteX23749" fmla="*/ 8394306 w 12192000"/>
              <a:gd name="connsiteY23749" fmla="*/ 197232 h 1436337"/>
              <a:gd name="connsiteX23750" fmla="*/ 8388858 w 12192000"/>
              <a:gd name="connsiteY23750" fmla="*/ 195057 h 1436337"/>
              <a:gd name="connsiteX23751" fmla="*/ 8387728 w 12192000"/>
              <a:gd name="connsiteY23751" fmla="*/ 192171 h 1436337"/>
              <a:gd name="connsiteX23752" fmla="*/ 8385162 w 12192000"/>
              <a:gd name="connsiteY23752" fmla="*/ 189962 h 1436337"/>
              <a:gd name="connsiteX23753" fmla="*/ 8390442 w 12192000"/>
              <a:gd name="connsiteY23753" fmla="*/ 187560 h 1436337"/>
              <a:gd name="connsiteX23754" fmla="*/ 8390534 w 12192000"/>
              <a:gd name="connsiteY23754" fmla="*/ 187457 h 1436337"/>
              <a:gd name="connsiteX23755" fmla="*/ 8390721 w 12192000"/>
              <a:gd name="connsiteY23755" fmla="*/ 187433 h 1436337"/>
              <a:gd name="connsiteX23756" fmla="*/ 3974036 w 12192000"/>
              <a:gd name="connsiteY23756" fmla="*/ 185998 h 1436337"/>
              <a:gd name="connsiteX23757" fmla="*/ 3980437 w 12192000"/>
              <a:gd name="connsiteY23757" fmla="*/ 191505 h 1436337"/>
              <a:gd name="connsiteX23758" fmla="*/ 3971903 w 12192000"/>
              <a:gd name="connsiteY23758" fmla="*/ 195470 h 1436337"/>
              <a:gd name="connsiteX23759" fmla="*/ 3965500 w 12192000"/>
              <a:gd name="connsiteY23759" fmla="*/ 189963 h 1436337"/>
              <a:gd name="connsiteX23760" fmla="*/ 3974036 w 12192000"/>
              <a:gd name="connsiteY23760" fmla="*/ 185998 h 1436337"/>
              <a:gd name="connsiteX23761" fmla="*/ 4369130 w 12192000"/>
              <a:gd name="connsiteY23761" fmla="*/ 185997 h 1436337"/>
              <a:gd name="connsiteX23762" fmla="*/ 4375524 w 12192000"/>
              <a:gd name="connsiteY23762" fmla="*/ 191505 h 1436337"/>
              <a:gd name="connsiteX23763" fmla="*/ 4367302 w 12192000"/>
              <a:gd name="connsiteY23763" fmla="*/ 195250 h 1436337"/>
              <a:gd name="connsiteX23764" fmla="*/ 4360898 w 12192000"/>
              <a:gd name="connsiteY23764" fmla="*/ 189742 h 1436337"/>
              <a:gd name="connsiteX23765" fmla="*/ 4369130 w 12192000"/>
              <a:gd name="connsiteY23765" fmla="*/ 185997 h 1436337"/>
              <a:gd name="connsiteX23766" fmla="*/ 1542123 w 12192000"/>
              <a:gd name="connsiteY23766" fmla="*/ 185997 h 1436337"/>
              <a:gd name="connsiteX23767" fmla="*/ 1549133 w 12192000"/>
              <a:gd name="connsiteY23767" fmla="*/ 192165 h 1436337"/>
              <a:gd name="connsiteX23768" fmla="*/ 1546705 w 12192000"/>
              <a:gd name="connsiteY23768" fmla="*/ 194747 h 1436337"/>
              <a:gd name="connsiteX23769" fmla="*/ 1548735 w 12192000"/>
              <a:gd name="connsiteY23769" fmla="*/ 195571 h 1436337"/>
              <a:gd name="connsiteX23770" fmla="*/ 1550297 w 12192000"/>
              <a:gd name="connsiteY23770" fmla="*/ 199538 h 1436337"/>
              <a:gd name="connsiteX23771" fmla="*/ 1541016 w 12192000"/>
              <a:gd name="connsiteY23771" fmla="*/ 203818 h 1436337"/>
              <a:gd name="connsiteX23772" fmla="*/ 1540263 w 12192000"/>
              <a:gd name="connsiteY23772" fmla="*/ 203512 h 1436337"/>
              <a:gd name="connsiteX23773" fmla="*/ 1540860 w 12192000"/>
              <a:gd name="connsiteY23773" fmla="*/ 204942 h 1436337"/>
              <a:gd name="connsiteX23774" fmla="*/ 1531107 w 12192000"/>
              <a:gd name="connsiteY23774" fmla="*/ 209349 h 1436337"/>
              <a:gd name="connsiteX23775" fmla="*/ 1523792 w 12192000"/>
              <a:gd name="connsiteY23775" fmla="*/ 202960 h 1436337"/>
              <a:gd name="connsiteX23776" fmla="*/ 1533546 w 12192000"/>
              <a:gd name="connsiteY23776" fmla="*/ 198554 h 1436337"/>
              <a:gd name="connsiteX23777" fmla="*/ 1534563 w 12192000"/>
              <a:gd name="connsiteY23777" fmla="*/ 198970 h 1436337"/>
              <a:gd name="connsiteX23778" fmla="*/ 1534046 w 12192000"/>
              <a:gd name="connsiteY23778" fmla="*/ 197657 h 1436337"/>
              <a:gd name="connsiteX23779" fmla="*/ 1535261 w 12192000"/>
              <a:gd name="connsiteY23779" fmla="*/ 196359 h 1436337"/>
              <a:gd name="connsiteX23780" fmla="*/ 1531320 w 12192000"/>
              <a:gd name="connsiteY23780" fmla="*/ 194809 h 1436337"/>
              <a:gd name="connsiteX23781" fmla="*/ 1529605 w 12192000"/>
              <a:gd name="connsiteY23781" fmla="*/ 190624 h 1436337"/>
              <a:gd name="connsiteX23782" fmla="*/ 1539358 w 12192000"/>
              <a:gd name="connsiteY23782" fmla="*/ 186218 h 1436337"/>
              <a:gd name="connsiteX23783" fmla="*/ 1539739 w 12192000"/>
              <a:gd name="connsiteY23783" fmla="*/ 186367 h 1436337"/>
              <a:gd name="connsiteX23784" fmla="*/ 4156644 w 12192000"/>
              <a:gd name="connsiteY23784" fmla="*/ 185777 h 1436337"/>
              <a:gd name="connsiteX23785" fmla="*/ 4163049 w 12192000"/>
              <a:gd name="connsiteY23785" fmla="*/ 191285 h 1436337"/>
              <a:gd name="connsiteX23786" fmla="*/ 4154815 w 12192000"/>
              <a:gd name="connsiteY23786" fmla="*/ 195029 h 1436337"/>
              <a:gd name="connsiteX23787" fmla="*/ 4148420 w 12192000"/>
              <a:gd name="connsiteY23787" fmla="*/ 189522 h 1436337"/>
              <a:gd name="connsiteX23788" fmla="*/ 4156644 w 12192000"/>
              <a:gd name="connsiteY23788" fmla="*/ 185777 h 1436337"/>
              <a:gd name="connsiteX23789" fmla="*/ 6716678 w 12192000"/>
              <a:gd name="connsiteY23789" fmla="*/ 185337 h 1436337"/>
              <a:gd name="connsiteX23790" fmla="*/ 6723383 w 12192000"/>
              <a:gd name="connsiteY23790" fmla="*/ 191064 h 1436337"/>
              <a:gd name="connsiteX23791" fmla="*/ 6714544 w 12192000"/>
              <a:gd name="connsiteY23791" fmla="*/ 195029 h 1436337"/>
              <a:gd name="connsiteX23792" fmla="*/ 6707838 w 12192000"/>
              <a:gd name="connsiteY23792" fmla="*/ 189302 h 1436337"/>
              <a:gd name="connsiteX23793" fmla="*/ 6716678 w 12192000"/>
              <a:gd name="connsiteY23793" fmla="*/ 185337 h 1436337"/>
              <a:gd name="connsiteX23794" fmla="*/ 5341952 w 12192000"/>
              <a:gd name="connsiteY23794" fmla="*/ 185337 h 1436337"/>
              <a:gd name="connsiteX23795" fmla="*/ 5348051 w 12192000"/>
              <a:gd name="connsiteY23795" fmla="*/ 190624 h 1436337"/>
              <a:gd name="connsiteX23796" fmla="*/ 5346006 w 12192000"/>
              <a:gd name="connsiteY23796" fmla="*/ 192727 h 1436337"/>
              <a:gd name="connsiteX23797" fmla="*/ 5347116 w 12192000"/>
              <a:gd name="connsiteY23797" fmla="*/ 193174 h 1436337"/>
              <a:gd name="connsiteX23798" fmla="*/ 5348571 w 12192000"/>
              <a:gd name="connsiteY23798" fmla="*/ 196812 h 1436337"/>
              <a:gd name="connsiteX23799" fmla="*/ 5339987 w 12192000"/>
              <a:gd name="connsiteY23799" fmla="*/ 200727 h 1436337"/>
              <a:gd name="connsiteX23800" fmla="*/ 5333521 w 12192000"/>
              <a:gd name="connsiteY23800" fmla="*/ 195072 h 1436337"/>
              <a:gd name="connsiteX23801" fmla="*/ 5336475 w 12192000"/>
              <a:gd name="connsiteY23801" fmla="*/ 191943 h 1436337"/>
              <a:gd name="connsiteX23802" fmla="*/ 5336947 w 12192000"/>
              <a:gd name="connsiteY23802" fmla="*/ 191877 h 1436337"/>
              <a:gd name="connsiteX23803" fmla="*/ 5333723 w 12192000"/>
              <a:gd name="connsiteY23803" fmla="*/ 189081 h 1436337"/>
              <a:gd name="connsiteX23804" fmla="*/ 5341952 w 12192000"/>
              <a:gd name="connsiteY23804" fmla="*/ 185337 h 1436337"/>
              <a:gd name="connsiteX23805" fmla="*/ 4626963 w 12192000"/>
              <a:gd name="connsiteY23805" fmla="*/ 184896 h 1436337"/>
              <a:gd name="connsiteX23806" fmla="*/ 4633374 w 12192000"/>
              <a:gd name="connsiteY23806" fmla="*/ 190624 h 1436337"/>
              <a:gd name="connsiteX23807" fmla="*/ 4624837 w 12192000"/>
              <a:gd name="connsiteY23807" fmla="*/ 194589 h 1436337"/>
              <a:gd name="connsiteX23808" fmla="*/ 4618429 w 12192000"/>
              <a:gd name="connsiteY23808" fmla="*/ 188861 h 1436337"/>
              <a:gd name="connsiteX23809" fmla="*/ 4626963 w 12192000"/>
              <a:gd name="connsiteY23809" fmla="*/ 184896 h 1436337"/>
              <a:gd name="connsiteX23810" fmla="*/ 8122333 w 12192000"/>
              <a:gd name="connsiteY23810" fmla="*/ 184747 h 1436337"/>
              <a:gd name="connsiteX23811" fmla="*/ 8129302 w 12192000"/>
              <a:gd name="connsiteY23811" fmla="*/ 190909 h 1436337"/>
              <a:gd name="connsiteX23812" fmla="*/ 8120019 w 12192000"/>
              <a:gd name="connsiteY23812" fmla="*/ 195188 h 1436337"/>
              <a:gd name="connsiteX23813" fmla="*/ 8113050 w 12192000"/>
              <a:gd name="connsiteY23813" fmla="*/ 189028 h 1436337"/>
              <a:gd name="connsiteX23814" fmla="*/ 8122333 w 12192000"/>
              <a:gd name="connsiteY23814" fmla="*/ 184747 h 1436337"/>
              <a:gd name="connsiteX23815" fmla="*/ 6227470 w 12192000"/>
              <a:gd name="connsiteY23815" fmla="*/ 184676 h 1436337"/>
              <a:gd name="connsiteX23816" fmla="*/ 6233871 w 12192000"/>
              <a:gd name="connsiteY23816" fmla="*/ 190183 h 1436337"/>
              <a:gd name="connsiteX23817" fmla="*/ 6225337 w 12192000"/>
              <a:gd name="connsiteY23817" fmla="*/ 194148 h 1436337"/>
              <a:gd name="connsiteX23818" fmla="*/ 6218936 w 12192000"/>
              <a:gd name="connsiteY23818" fmla="*/ 188641 h 1436337"/>
              <a:gd name="connsiteX23819" fmla="*/ 6227470 w 12192000"/>
              <a:gd name="connsiteY23819" fmla="*/ 184676 h 1436337"/>
              <a:gd name="connsiteX23820" fmla="*/ 8427834 w 12192000"/>
              <a:gd name="connsiteY23820" fmla="*/ 183794 h 1436337"/>
              <a:gd name="connsiteX23821" fmla="*/ 8434235 w 12192000"/>
              <a:gd name="connsiteY23821" fmla="*/ 189522 h 1436337"/>
              <a:gd name="connsiteX23822" fmla="*/ 8425700 w 12192000"/>
              <a:gd name="connsiteY23822" fmla="*/ 193487 h 1436337"/>
              <a:gd name="connsiteX23823" fmla="*/ 8419300 w 12192000"/>
              <a:gd name="connsiteY23823" fmla="*/ 187760 h 1436337"/>
              <a:gd name="connsiteX23824" fmla="*/ 8427834 w 12192000"/>
              <a:gd name="connsiteY23824" fmla="*/ 183794 h 1436337"/>
              <a:gd name="connsiteX23825" fmla="*/ 8217521 w 12192000"/>
              <a:gd name="connsiteY23825" fmla="*/ 183794 h 1436337"/>
              <a:gd name="connsiteX23826" fmla="*/ 8224532 w 12192000"/>
              <a:gd name="connsiteY23826" fmla="*/ 189963 h 1436337"/>
              <a:gd name="connsiteX23827" fmla="*/ 8215083 w 12192000"/>
              <a:gd name="connsiteY23827" fmla="*/ 194148 h 1436337"/>
              <a:gd name="connsiteX23828" fmla="*/ 8208072 w 12192000"/>
              <a:gd name="connsiteY23828" fmla="*/ 187980 h 1436337"/>
              <a:gd name="connsiteX23829" fmla="*/ 8217521 w 12192000"/>
              <a:gd name="connsiteY23829" fmla="*/ 183794 h 1436337"/>
              <a:gd name="connsiteX23830" fmla="*/ 5614092 w 12192000"/>
              <a:gd name="connsiteY23830" fmla="*/ 183794 h 1436337"/>
              <a:gd name="connsiteX23831" fmla="*/ 5620492 w 12192000"/>
              <a:gd name="connsiteY23831" fmla="*/ 189522 h 1436337"/>
              <a:gd name="connsiteX23832" fmla="*/ 5611960 w 12192000"/>
              <a:gd name="connsiteY23832" fmla="*/ 193487 h 1436337"/>
              <a:gd name="connsiteX23833" fmla="*/ 5605558 w 12192000"/>
              <a:gd name="connsiteY23833" fmla="*/ 187760 h 1436337"/>
              <a:gd name="connsiteX23834" fmla="*/ 5614092 w 12192000"/>
              <a:gd name="connsiteY23834" fmla="*/ 183794 h 1436337"/>
              <a:gd name="connsiteX23835" fmla="*/ 1944717 w 12192000"/>
              <a:gd name="connsiteY23835" fmla="*/ 183794 h 1436337"/>
              <a:gd name="connsiteX23836" fmla="*/ 1952033 w 12192000"/>
              <a:gd name="connsiteY23836" fmla="*/ 190183 h 1436337"/>
              <a:gd name="connsiteX23837" fmla="*/ 1942279 w 12192000"/>
              <a:gd name="connsiteY23837" fmla="*/ 194589 h 1436337"/>
              <a:gd name="connsiteX23838" fmla="*/ 1934964 w 12192000"/>
              <a:gd name="connsiteY23838" fmla="*/ 188200 h 1436337"/>
              <a:gd name="connsiteX23839" fmla="*/ 1944717 w 12192000"/>
              <a:gd name="connsiteY23839" fmla="*/ 183794 h 1436337"/>
              <a:gd name="connsiteX23840" fmla="*/ 8410765 w 12192000"/>
              <a:gd name="connsiteY23840" fmla="*/ 183354 h 1436337"/>
              <a:gd name="connsiteX23841" fmla="*/ 8417166 w 12192000"/>
              <a:gd name="connsiteY23841" fmla="*/ 188861 h 1436337"/>
              <a:gd name="connsiteX23842" fmla="*/ 8408631 w 12192000"/>
              <a:gd name="connsiteY23842" fmla="*/ 192827 h 1436337"/>
              <a:gd name="connsiteX23843" fmla="*/ 8402231 w 12192000"/>
              <a:gd name="connsiteY23843" fmla="*/ 187319 h 1436337"/>
              <a:gd name="connsiteX23844" fmla="*/ 8410765 w 12192000"/>
              <a:gd name="connsiteY23844" fmla="*/ 183354 h 1436337"/>
              <a:gd name="connsiteX23845" fmla="*/ 6566499 w 12192000"/>
              <a:gd name="connsiteY23845" fmla="*/ 183293 h 1436337"/>
              <a:gd name="connsiteX23846" fmla="*/ 6572916 w 12192000"/>
              <a:gd name="connsiteY23846" fmla="*/ 189166 h 1436337"/>
              <a:gd name="connsiteX23847" fmla="*/ 6564284 w 12192000"/>
              <a:gd name="connsiteY23847" fmla="*/ 193299 h 1436337"/>
              <a:gd name="connsiteX23848" fmla="*/ 6557868 w 12192000"/>
              <a:gd name="connsiteY23848" fmla="*/ 187426 h 1436337"/>
              <a:gd name="connsiteX23849" fmla="*/ 6566499 w 12192000"/>
              <a:gd name="connsiteY23849" fmla="*/ 183293 h 1436337"/>
              <a:gd name="connsiteX23850" fmla="*/ 6642001 w 12192000"/>
              <a:gd name="connsiteY23850" fmla="*/ 183134 h 1436337"/>
              <a:gd name="connsiteX23851" fmla="*/ 6648707 w 12192000"/>
              <a:gd name="connsiteY23851" fmla="*/ 188861 h 1436337"/>
              <a:gd name="connsiteX23852" fmla="*/ 6639867 w 12192000"/>
              <a:gd name="connsiteY23852" fmla="*/ 192826 h 1436337"/>
              <a:gd name="connsiteX23853" fmla="*/ 6633162 w 12192000"/>
              <a:gd name="connsiteY23853" fmla="*/ 187099 h 1436337"/>
              <a:gd name="connsiteX23854" fmla="*/ 6642001 w 12192000"/>
              <a:gd name="connsiteY23854" fmla="*/ 183134 h 1436337"/>
              <a:gd name="connsiteX23855" fmla="*/ 5796177 w 12192000"/>
              <a:gd name="connsiteY23855" fmla="*/ 183134 h 1436337"/>
              <a:gd name="connsiteX23856" fmla="*/ 5802577 w 12192000"/>
              <a:gd name="connsiteY23856" fmla="*/ 188641 h 1436337"/>
              <a:gd name="connsiteX23857" fmla="*/ 5794348 w 12192000"/>
              <a:gd name="connsiteY23857" fmla="*/ 192386 h 1436337"/>
              <a:gd name="connsiteX23858" fmla="*/ 5789061 w 12192000"/>
              <a:gd name="connsiteY23858" fmla="*/ 186879 h 1436337"/>
              <a:gd name="connsiteX23859" fmla="*/ 5796177 w 12192000"/>
              <a:gd name="connsiteY23859" fmla="*/ 183134 h 1436337"/>
              <a:gd name="connsiteX23860" fmla="*/ 3250646 w 12192000"/>
              <a:gd name="connsiteY23860" fmla="*/ 182913 h 1436337"/>
              <a:gd name="connsiteX23861" fmla="*/ 3257350 w 12192000"/>
              <a:gd name="connsiteY23861" fmla="*/ 188641 h 1436337"/>
              <a:gd name="connsiteX23862" fmla="*/ 3248515 w 12192000"/>
              <a:gd name="connsiteY23862" fmla="*/ 192606 h 1436337"/>
              <a:gd name="connsiteX23863" fmla="*/ 3241809 w 12192000"/>
              <a:gd name="connsiteY23863" fmla="*/ 186878 h 1436337"/>
              <a:gd name="connsiteX23864" fmla="*/ 3250646 w 12192000"/>
              <a:gd name="connsiteY23864" fmla="*/ 182913 h 1436337"/>
              <a:gd name="connsiteX23865" fmla="*/ 2411997 w 12192000"/>
              <a:gd name="connsiteY23865" fmla="*/ 182913 h 1436337"/>
              <a:gd name="connsiteX23866" fmla="*/ 2419005 w 12192000"/>
              <a:gd name="connsiteY23866" fmla="*/ 189081 h 1436337"/>
              <a:gd name="connsiteX23867" fmla="*/ 2409559 w 12192000"/>
              <a:gd name="connsiteY23867" fmla="*/ 193487 h 1436337"/>
              <a:gd name="connsiteX23868" fmla="*/ 2402549 w 12192000"/>
              <a:gd name="connsiteY23868" fmla="*/ 187319 h 1436337"/>
              <a:gd name="connsiteX23869" fmla="*/ 2411997 w 12192000"/>
              <a:gd name="connsiteY23869" fmla="*/ 182913 h 1436337"/>
              <a:gd name="connsiteX23870" fmla="*/ 5707091 w 12192000"/>
              <a:gd name="connsiteY23870" fmla="*/ 182693 h 1436337"/>
              <a:gd name="connsiteX23871" fmla="*/ 5713491 w 12192000"/>
              <a:gd name="connsiteY23871" fmla="*/ 188420 h 1436337"/>
              <a:gd name="connsiteX23872" fmla="*/ 5704958 w 12192000"/>
              <a:gd name="connsiteY23872" fmla="*/ 192386 h 1436337"/>
              <a:gd name="connsiteX23873" fmla="*/ 5698555 w 12192000"/>
              <a:gd name="connsiteY23873" fmla="*/ 186658 h 1436337"/>
              <a:gd name="connsiteX23874" fmla="*/ 5707091 w 12192000"/>
              <a:gd name="connsiteY23874" fmla="*/ 182693 h 1436337"/>
              <a:gd name="connsiteX23875" fmla="*/ 2636034 w 12192000"/>
              <a:gd name="connsiteY23875" fmla="*/ 182473 h 1436337"/>
              <a:gd name="connsiteX23876" fmla="*/ 2643049 w 12192000"/>
              <a:gd name="connsiteY23876" fmla="*/ 188641 h 1436337"/>
              <a:gd name="connsiteX23877" fmla="*/ 2633905 w 12192000"/>
              <a:gd name="connsiteY23877" fmla="*/ 192827 h 1436337"/>
              <a:gd name="connsiteX23878" fmla="*/ 2626894 w 12192000"/>
              <a:gd name="connsiteY23878" fmla="*/ 186658 h 1436337"/>
              <a:gd name="connsiteX23879" fmla="*/ 2636034 w 12192000"/>
              <a:gd name="connsiteY23879" fmla="*/ 182473 h 1436337"/>
              <a:gd name="connsiteX23880" fmla="*/ 4477335 w 12192000"/>
              <a:gd name="connsiteY23880" fmla="*/ 182032 h 1436337"/>
              <a:gd name="connsiteX23881" fmla="*/ 4483741 w 12192000"/>
              <a:gd name="connsiteY23881" fmla="*/ 187539 h 1436337"/>
              <a:gd name="connsiteX23882" fmla="*/ 4481122 w 12192000"/>
              <a:gd name="connsiteY23882" fmla="*/ 190384 h 1436337"/>
              <a:gd name="connsiteX23883" fmla="*/ 4482931 w 12192000"/>
              <a:gd name="connsiteY23883" fmla="*/ 191119 h 1436337"/>
              <a:gd name="connsiteX23884" fmla="*/ 4484300 w 12192000"/>
              <a:gd name="connsiteY23884" fmla="*/ 194809 h 1436337"/>
              <a:gd name="connsiteX23885" fmla="*/ 4475764 w 12192000"/>
              <a:gd name="connsiteY23885" fmla="*/ 198774 h 1436337"/>
              <a:gd name="connsiteX23886" fmla="*/ 4469364 w 12192000"/>
              <a:gd name="connsiteY23886" fmla="*/ 193047 h 1436337"/>
              <a:gd name="connsiteX23887" fmla="*/ 4471976 w 12192000"/>
              <a:gd name="connsiteY23887" fmla="*/ 190184 h 1436337"/>
              <a:gd name="connsiteX23888" fmla="*/ 4470287 w 12192000"/>
              <a:gd name="connsiteY23888" fmla="*/ 189495 h 1436337"/>
              <a:gd name="connsiteX23889" fmla="*/ 4468798 w 12192000"/>
              <a:gd name="connsiteY23889" fmla="*/ 185998 h 1436337"/>
              <a:gd name="connsiteX23890" fmla="*/ 4477335 w 12192000"/>
              <a:gd name="connsiteY23890" fmla="*/ 182032 h 1436337"/>
              <a:gd name="connsiteX23891" fmla="*/ 6871821 w 12192000"/>
              <a:gd name="connsiteY23891" fmla="*/ 181812 h 1436337"/>
              <a:gd name="connsiteX23892" fmla="*/ 6878223 w 12192000"/>
              <a:gd name="connsiteY23892" fmla="*/ 187539 h 1436337"/>
              <a:gd name="connsiteX23893" fmla="*/ 6869688 w 12192000"/>
              <a:gd name="connsiteY23893" fmla="*/ 191505 h 1436337"/>
              <a:gd name="connsiteX23894" fmla="*/ 6863287 w 12192000"/>
              <a:gd name="connsiteY23894" fmla="*/ 185777 h 1436337"/>
              <a:gd name="connsiteX23895" fmla="*/ 6871821 w 12192000"/>
              <a:gd name="connsiteY23895" fmla="*/ 181812 h 1436337"/>
              <a:gd name="connsiteX23896" fmla="*/ 4661136 w 12192000"/>
              <a:gd name="connsiteY23896" fmla="*/ 181812 h 1436337"/>
              <a:gd name="connsiteX23897" fmla="*/ 4667539 w 12192000"/>
              <a:gd name="connsiteY23897" fmla="*/ 187539 h 1436337"/>
              <a:gd name="connsiteX23898" fmla="*/ 4659002 w 12192000"/>
              <a:gd name="connsiteY23898" fmla="*/ 191505 h 1436337"/>
              <a:gd name="connsiteX23899" fmla="*/ 4652602 w 12192000"/>
              <a:gd name="connsiteY23899" fmla="*/ 185777 h 1436337"/>
              <a:gd name="connsiteX23900" fmla="*/ 4661136 w 12192000"/>
              <a:gd name="connsiteY23900" fmla="*/ 181812 h 1436337"/>
              <a:gd name="connsiteX23901" fmla="*/ 2182163 w 12192000"/>
              <a:gd name="connsiteY23901" fmla="*/ 181811 h 1436337"/>
              <a:gd name="connsiteX23902" fmla="*/ 2187725 w 12192000"/>
              <a:gd name="connsiteY23902" fmla="*/ 184015 h 1436337"/>
              <a:gd name="connsiteX23903" fmla="*/ 2188604 w 12192000"/>
              <a:gd name="connsiteY23903" fmla="*/ 186557 h 1436337"/>
              <a:gd name="connsiteX23904" fmla="*/ 2190885 w 12192000"/>
              <a:gd name="connsiteY23904" fmla="*/ 186218 h 1436337"/>
              <a:gd name="connsiteX23905" fmla="*/ 2196980 w 12192000"/>
              <a:gd name="connsiteY23905" fmla="*/ 191725 h 1436337"/>
              <a:gd name="connsiteX23906" fmla="*/ 2188752 w 12192000"/>
              <a:gd name="connsiteY23906" fmla="*/ 195470 h 1436337"/>
              <a:gd name="connsiteX23907" fmla="*/ 2184774 w 12192000"/>
              <a:gd name="connsiteY23907" fmla="*/ 191877 h 1436337"/>
              <a:gd name="connsiteX23908" fmla="*/ 2179724 w 12192000"/>
              <a:gd name="connsiteY23908" fmla="*/ 192606 h 1436337"/>
              <a:gd name="connsiteX23909" fmla="*/ 2172714 w 12192000"/>
              <a:gd name="connsiteY23909" fmla="*/ 186218 h 1436337"/>
              <a:gd name="connsiteX23910" fmla="*/ 2182163 w 12192000"/>
              <a:gd name="connsiteY23910" fmla="*/ 181811 h 1436337"/>
              <a:gd name="connsiteX23911" fmla="*/ 3047012 w 12192000"/>
              <a:gd name="connsiteY23911" fmla="*/ 181591 h 1436337"/>
              <a:gd name="connsiteX23912" fmla="*/ 3053719 w 12192000"/>
              <a:gd name="connsiteY23912" fmla="*/ 187539 h 1436337"/>
              <a:gd name="connsiteX23913" fmla="*/ 3044881 w 12192000"/>
              <a:gd name="connsiteY23913" fmla="*/ 191505 h 1436337"/>
              <a:gd name="connsiteX23914" fmla="*/ 3038168 w 12192000"/>
              <a:gd name="connsiteY23914" fmla="*/ 185557 h 1436337"/>
              <a:gd name="connsiteX23915" fmla="*/ 3047012 w 12192000"/>
              <a:gd name="connsiteY23915" fmla="*/ 181591 h 1436337"/>
              <a:gd name="connsiteX23916" fmla="*/ 7760500 w 12192000"/>
              <a:gd name="connsiteY23916" fmla="*/ 181189 h 1436337"/>
              <a:gd name="connsiteX23917" fmla="*/ 7766963 w 12192000"/>
              <a:gd name="connsiteY23917" fmla="*/ 186845 h 1436337"/>
              <a:gd name="connsiteX23918" fmla="*/ 7758379 w 12192000"/>
              <a:gd name="connsiteY23918" fmla="*/ 190760 h 1436337"/>
              <a:gd name="connsiteX23919" fmla="*/ 7751915 w 12192000"/>
              <a:gd name="connsiteY23919" fmla="*/ 185104 h 1436337"/>
              <a:gd name="connsiteX23920" fmla="*/ 7760500 w 12192000"/>
              <a:gd name="connsiteY23920" fmla="*/ 181189 h 1436337"/>
              <a:gd name="connsiteX23921" fmla="*/ 3596290 w 12192000"/>
              <a:gd name="connsiteY23921" fmla="*/ 180931 h 1436337"/>
              <a:gd name="connsiteX23922" fmla="*/ 3602697 w 12192000"/>
              <a:gd name="connsiteY23922" fmla="*/ 186658 h 1436337"/>
              <a:gd name="connsiteX23923" fmla="*/ 3594182 w 12192000"/>
              <a:gd name="connsiteY23923" fmla="*/ 190623 h 1436337"/>
              <a:gd name="connsiteX23924" fmla="*/ 3587774 w 12192000"/>
              <a:gd name="connsiteY23924" fmla="*/ 184896 h 1436337"/>
              <a:gd name="connsiteX23925" fmla="*/ 3596290 w 12192000"/>
              <a:gd name="connsiteY23925" fmla="*/ 180931 h 1436337"/>
              <a:gd name="connsiteX23926" fmla="*/ 8460753 w 12192000"/>
              <a:gd name="connsiteY23926" fmla="*/ 180711 h 1436337"/>
              <a:gd name="connsiteX23927" fmla="*/ 8467763 w 12192000"/>
              <a:gd name="connsiteY23927" fmla="*/ 186879 h 1436337"/>
              <a:gd name="connsiteX23928" fmla="*/ 8465045 w 12192000"/>
              <a:gd name="connsiteY23928" fmla="*/ 189745 h 1436337"/>
              <a:gd name="connsiteX23929" fmla="*/ 8467458 w 12192000"/>
              <a:gd name="connsiteY23929" fmla="*/ 190706 h 1436337"/>
              <a:gd name="connsiteX23930" fmla="*/ 8468830 w 12192000"/>
              <a:gd name="connsiteY23930" fmla="*/ 194202 h 1436337"/>
              <a:gd name="connsiteX23931" fmla="*/ 8471916 w 12192000"/>
              <a:gd name="connsiteY23931" fmla="*/ 190844 h 1436337"/>
              <a:gd name="connsiteX23932" fmla="*/ 8478126 w 12192000"/>
              <a:gd name="connsiteY23932" fmla="*/ 189962 h 1436337"/>
              <a:gd name="connsiteX23933" fmla="*/ 8478381 w 12192000"/>
              <a:gd name="connsiteY23933" fmla="*/ 190064 h 1436337"/>
              <a:gd name="connsiteX23934" fmla="*/ 8480565 w 12192000"/>
              <a:gd name="connsiteY23934" fmla="*/ 189742 h 1436337"/>
              <a:gd name="connsiteX23935" fmla="*/ 8487270 w 12192000"/>
              <a:gd name="connsiteY23935" fmla="*/ 195690 h 1436337"/>
              <a:gd name="connsiteX23936" fmla="*/ 8484222 w 12192000"/>
              <a:gd name="connsiteY23936" fmla="*/ 199022 h 1436337"/>
              <a:gd name="connsiteX23937" fmla="*/ 8482125 w 12192000"/>
              <a:gd name="connsiteY23937" fmla="*/ 199332 h 1436337"/>
              <a:gd name="connsiteX23938" fmla="*/ 8481898 w 12192000"/>
              <a:gd name="connsiteY23938" fmla="*/ 199573 h 1436337"/>
              <a:gd name="connsiteX23939" fmla="*/ 8475688 w 12192000"/>
              <a:gd name="connsiteY23939" fmla="*/ 200537 h 1436337"/>
              <a:gd name="connsiteX23940" fmla="*/ 8470239 w 12192000"/>
              <a:gd name="connsiteY23940" fmla="*/ 198362 h 1436337"/>
              <a:gd name="connsiteX23941" fmla="*/ 8468827 w 12192000"/>
              <a:gd name="connsiteY23941" fmla="*/ 194752 h 1436337"/>
              <a:gd name="connsiteX23942" fmla="*/ 8465934 w 12192000"/>
              <a:gd name="connsiteY23942" fmla="*/ 197811 h 1436337"/>
              <a:gd name="connsiteX23943" fmla="*/ 8460143 w 12192000"/>
              <a:gd name="connsiteY23943" fmla="*/ 198554 h 1436337"/>
              <a:gd name="connsiteX23944" fmla="*/ 8453437 w 12192000"/>
              <a:gd name="connsiteY23944" fmla="*/ 192606 h 1436337"/>
              <a:gd name="connsiteX23945" fmla="*/ 8455878 w 12192000"/>
              <a:gd name="connsiteY23945" fmla="*/ 190092 h 1436337"/>
              <a:gd name="connsiteX23946" fmla="*/ 8452866 w 12192000"/>
              <a:gd name="connsiteY23946" fmla="*/ 188889 h 1436337"/>
              <a:gd name="connsiteX23947" fmla="*/ 8451304 w 12192000"/>
              <a:gd name="connsiteY23947" fmla="*/ 184896 h 1436337"/>
              <a:gd name="connsiteX23948" fmla="*/ 8460753 w 12192000"/>
              <a:gd name="connsiteY23948" fmla="*/ 180711 h 1436337"/>
              <a:gd name="connsiteX23949" fmla="*/ 2914070 w 12192000"/>
              <a:gd name="connsiteY23949" fmla="*/ 180490 h 1436337"/>
              <a:gd name="connsiteX23950" fmla="*/ 2920767 w 12192000"/>
              <a:gd name="connsiteY23950" fmla="*/ 186438 h 1436337"/>
              <a:gd name="connsiteX23951" fmla="*/ 2911935 w 12192000"/>
              <a:gd name="connsiteY23951" fmla="*/ 190624 h 1436337"/>
              <a:gd name="connsiteX23952" fmla="*/ 2905230 w 12192000"/>
              <a:gd name="connsiteY23952" fmla="*/ 184676 h 1436337"/>
              <a:gd name="connsiteX23953" fmla="*/ 2914070 w 12192000"/>
              <a:gd name="connsiteY23953" fmla="*/ 180490 h 1436337"/>
              <a:gd name="connsiteX23954" fmla="*/ 4815767 w 12192000"/>
              <a:gd name="connsiteY23954" fmla="*/ 180490 h 1436337"/>
              <a:gd name="connsiteX23955" fmla="*/ 4821859 w 12192000"/>
              <a:gd name="connsiteY23955" fmla="*/ 185777 h 1436337"/>
              <a:gd name="connsiteX23956" fmla="*/ 4813937 w 12192000"/>
              <a:gd name="connsiteY23956" fmla="*/ 189522 h 1436337"/>
              <a:gd name="connsiteX23957" fmla="*/ 4807838 w 12192000"/>
              <a:gd name="connsiteY23957" fmla="*/ 184235 h 1436337"/>
              <a:gd name="connsiteX23958" fmla="*/ 4815767 w 12192000"/>
              <a:gd name="connsiteY23958" fmla="*/ 180490 h 1436337"/>
              <a:gd name="connsiteX23959" fmla="*/ 11203053 w 12192000"/>
              <a:gd name="connsiteY23959" fmla="*/ 180270 h 1436337"/>
              <a:gd name="connsiteX23960" fmla="*/ 11209454 w 12192000"/>
              <a:gd name="connsiteY23960" fmla="*/ 185777 h 1436337"/>
              <a:gd name="connsiteX23961" fmla="*/ 11201224 w 12192000"/>
              <a:gd name="connsiteY23961" fmla="*/ 189522 h 1436337"/>
              <a:gd name="connsiteX23962" fmla="*/ 11194824 w 12192000"/>
              <a:gd name="connsiteY23962" fmla="*/ 184015 h 1436337"/>
              <a:gd name="connsiteX23963" fmla="*/ 11203053 w 12192000"/>
              <a:gd name="connsiteY23963" fmla="*/ 180270 h 1436337"/>
              <a:gd name="connsiteX23964" fmla="*/ 7844139 w 12192000"/>
              <a:gd name="connsiteY23964" fmla="*/ 180270 h 1436337"/>
              <a:gd name="connsiteX23965" fmla="*/ 7850540 w 12192000"/>
              <a:gd name="connsiteY23965" fmla="*/ 185997 h 1436337"/>
              <a:gd name="connsiteX23966" fmla="*/ 7842005 w 12192000"/>
              <a:gd name="connsiteY23966" fmla="*/ 189962 h 1436337"/>
              <a:gd name="connsiteX23967" fmla="*/ 7835604 w 12192000"/>
              <a:gd name="connsiteY23967" fmla="*/ 184235 h 1436337"/>
              <a:gd name="connsiteX23968" fmla="*/ 7844139 w 12192000"/>
              <a:gd name="connsiteY23968" fmla="*/ 180270 h 1436337"/>
              <a:gd name="connsiteX23969" fmla="*/ 6168949 w 12192000"/>
              <a:gd name="connsiteY23969" fmla="*/ 180270 h 1436337"/>
              <a:gd name="connsiteX23970" fmla="*/ 6175045 w 12192000"/>
              <a:gd name="connsiteY23970" fmla="*/ 185777 h 1436337"/>
              <a:gd name="connsiteX23971" fmla="*/ 6166815 w 12192000"/>
              <a:gd name="connsiteY23971" fmla="*/ 189522 h 1436337"/>
              <a:gd name="connsiteX23972" fmla="*/ 6160719 w 12192000"/>
              <a:gd name="connsiteY23972" fmla="*/ 184015 h 1436337"/>
              <a:gd name="connsiteX23973" fmla="*/ 6168949 w 12192000"/>
              <a:gd name="connsiteY23973" fmla="*/ 180270 h 1436337"/>
              <a:gd name="connsiteX23974" fmla="*/ 5884873 w 12192000"/>
              <a:gd name="connsiteY23974" fmla="*/ 180270 h 1436337"/>
              <a:gd name="connsiteX23975" fmla="*/ 5890970 w 12192000"/>
              <a:gd name="connsiteY23975" fmla="*/ 185777 h 1436337"/>
              <a:gd name="connsiteX23976" fmla="*/ 5882740 w 12192000"/>
              <a:gd name="connsiteY23976" fmla="*/ 189522 h 1436337"/>
              <a:gd name="connsiteX23977" fmla="*/ 5876644 w 12192000"/>
              <a:gd name="connsiteY23977" fmla="*/ 184015 h 1436337"/>
              <a:gd name="connsiteX23978" fmla="*/ 5884873 w 12192000"/>
              <a:gd name="connsiteY23978" fmla="*/ 180270 h 1436337"/>
              <a:gd name="connsiteX23979" fmla="*/ 4786804 w 12192000"/>
              <a:gd name="connsiteY23979" fmla="*/ 180050 h 1436337"/>
              <a:gd name="connsiteX23980" fmla="*/ 4792903 w 12192000"/>
              <a:gd name="connsiteY23980" fmla="*/ 185337 h 1436337"/>
              <a:gd name="connsiteX23981" fmla="*/ 4784670 w 12192000"/>
              <a:gd name="connsiteY23981" fmla="*/ 189081 h 1436337"/>
              <a:gd name="connsiteX23982" fmla="*/ 4778575 w 12192000"/>
              <a:gd name="connsiteY23982" fmla="*/ 183794 h 1436337"/>
              <a:gd name="connsiteX23983" fmla="*/ 4786804 w 12192000"/>
              <a:gd name="connsiteY23983" fmla="*/ 180050 h 1436337"/>
              <a:gd name="connsiteX23984" fmla="*/ 4694079 w 12192000"/>
              <a:gd name="connsiteY23984" fmla="*/ 179389 h 1436337"/>
              <a:gd name="connsiteX23985" fmla="*/ 4700481 w 12192000"/>
              <a:gd name="connsiteY23985" fmla="*/ 184896 h 1436337"/>
              <a:gd name="connsiteX23986" fmla="*/ 4691948 w 12192000"/>
              <a:gd name="connsiteY23986" fmla="*/ 188861 h 1436337"/>
              <a:gd name="connsiteX23987" fmla="*/ 4685545 w 12192000"/>
              <a:gd name="connsiteY23987" fmla="*/ 183354 h 1436337"/>
              <a:gd name="connsiteX23988" fmla="*/ 4694079 w 12192000"/>
              <a:gd name="connsiteY23988" fmla="*/ 179389 h 1436337"/>
              <a:gd name="connsiteX23989" fmla="*/ 2777495 w 12192000"/>
              <a:gd name="connsiteY23989" fmla="*/ 179389 h 1436337"/>
              <a:gd name="connsiteX23990" fmla="*/ 2784195 w 12192000"/>
              <a:gd name="connsiteY23990" fmla="*/ 185337 h 1436337"/>
              <a:gd name="connsiteX23991" fmla="*/ 2775065 w 12192000"/>
              <a:gd name="connsiteY23991" fmla="*/ 189522 h 1436337"/>
              <a:gd name="connsiteX23992" fmla="*/ 2768356 w 12192000"/>
              <a:gd name="connsiteY23992" fmla="*/ 183574 h 1436337"/>
              <a:gd name="connsiteX23993" fmla="*/ 2777495 w 12192000"/>
              <a:gd name="connsiteY23993" fmla="*/ 179389 h 1436337"/>
              <a:gd name="connsiteX23994" fmla="*/ 4441388 w 12192000"/>
              <a:gd name="connsiteY23994" fmla="*/ 179388 h 1436337"/>
              <a:gd name="connsiteX23995" fmla="*/ 4447792 w 12192000"/>
              <a:gd name="connsiteY23995" fmla="*/ 184896 h 1436337"/>
              <a:gd name="connsiteX23996" fmla="*/ 4439553 w 12192000"/>
              <a:gd name="connsiteY23996" fmla="*/ 188641 h 1436337"/>
              <a:gd name="connsiteX23997" fmla="*/ 4433146 w 12192000"/>
              <a:gd name="connsiteY23997" fmla="*/ 183134 h 1436337"/>
              <a:gd name="connsiteX23998" fmla="*/ 4441388 w 12192000"/>
              <a:gd name="connsiteY23998" fmla="*/ 179388 h 1436337"/>
              <a:gd name="connsiteX23999" fmla="*/ 7452469 w 12192000"/>
              <a:gd name="connsiteY23999" fmla="*/ 178948 h 1436337"/>
              <a:gd name="connsiteX24000" fmla="*/ 7458565 w 12192000"/>
              <a:gd name="connsiteY24000" fmla="*/ 184455 h 1436337"/>
              <a:gd name="connsiteX24001" fmla="*/ 7450336 w 12192000"/>
              <a:gd name="connsiteY24001" fmla="*/ 188201 h 1436337"/>
              <a:gd name="connsiteX24002" fmla="*/ 7444239 w 12192000"/>
              <a:gd name="connsiteY24002" fmla="*/ 182693 h 1436337"/>
              <a:gd name="connsiteX24003" fmla="*/ 7452469 w 12192000"/>
              <a:gd name="connsiteY24003" fmla="*/ 178948 h 1436337"/>
              <a:gd name="connsiteX24004" fmla="*/ 4756923 w 12192000"/>
              <a:gd name="connsiteY24004" fmla="*/ 178728 h 1436337"/>
              <a:gd name="connsiteX24005" fmla="*/ 4763018 w 12192000"/>
              <a:gd name="connsiteY24005" fmla="*/ 184235 h 1436337"/>
              <a:gd name="connsiteX24006" fmla="*/ 4754790 w 12192000"/>
              <a:gd name="connsiteY24006" fmla="*/ 187980 h 1436337"/>
              <a:gd name="connsiteX24007" fmla="*/ 4748690 w 12192000"/>
              <a:gd name="connsiteY24007" fmla="*/ 182473 h 1436337"/>
              <a:gd name="connsiteX24008" fmla="*/ 4756923 w 12192000"/>
              <a:gd name="connsiteY24008" fmla="*/ 178728 h 1436337"/>
              <a:gd name="connsiteX24009" fmla="*/ 7679356 w 12192000"/>
              <a:gd name="connsiteY24009" fmla="*/ 178314 h 1436337"/>
              <a:gd name="connsiteX24010" fmla="*/ 7685820 w 12192000"/>
              <a:gd name="connsiteY24010" fmla="*/ 183970 h 1436337"/>
              <a:gd name="connsiteX24011" fmla="*/ 7677236 w 12192000"/>
              <a:gd name="connsiteY24011" fmla="*/ 187884 h 1436337"/>
              <a:gd name="connsiteX24012" fmla="*/ 7670772 w 12192000"/>
              <a:gd name="connsiteY24012" fmla="*/ 182228 h 1436337"/>
              <a:gd name="connsiteX24013" fmla="*/ 7679356 w 12192000"/>
              <a:gd name="connsiteY24013" fmla="*/ 178314 h 1436337"/>
              <a:gd name="connsiteX24014" fmla="*/ 4726113 w 12192000"/>
              <a:gd name="connsiteY24014" fmla="*/ 178287 h 1436337"/>
              <a:gd name="connsiteX24015" fmla="*/ 4732522 w 12192000"/>
              <a:gd name="connsiteY24015" fmla="*/ 183794 h 1436337"/>
              <a:gd name="connsiteX24016" fmla="*/ 4724289 w 12192000"/>
              <a:gd name="connsiteY24016" fmla="*/ 187539 h 1436337"/>
              <a:gd name="connsiteX24017" fmla="*/ 4717881 w 12192000"/>
              <a:gd name="connsiteY24017" fmla="*/ 182032 h 1436337"/>
              <a:gd name="connsiteX24018" fmla="*/ 4726113 w 12192000"/>
              <a:gd name="connsiteY24018" fmla="*/ 178287 h 1436337"/>
              <a:gd name="connsiteX24019" fmla="*/ 3788665 w 12192000"/>
              <a:gd name="connsiteY24019" fmla="*/ 178287 h 1436337"/>
              <a:gd name="connsiteX24020" fmla="*/ 3795079 w 12192000"/>
              <a:gd name="connsiteY24020" fmla="*/ 184015 h 1436337"/>
              <a:gd name="connsiteX24021" fmla="*/ 3786524 w 12192000"/>
              <a:gd name="connsiteY24021" fmla="*/ 187980 h 1436337"/>
              <a:gd name="connsiteX24022" fmla="*/ 3780119 w 12192000"/>
              <a:gd name="connsiteY24022" fmla="*/ 182252 h 1436337"/>
              <a:gd name="connsiteX24023" fmla="*/ 3788665 w 12192000"/>
              <a:gd name="connsiteY24023" fmla="*/ 178287 h 1436337"/>
              <a:gd name="connsiteX24024" fmla="*/ 5468077 w 12192000"/>
              <a:gd name="connsiteY24024" fmla="*/ 178067 h 1436337"/>
              <a:gd name="connsiteX24025" fmla="*/ 5474477 w 12192000"/>
              <a:gd name="connsiteY24025" fmla="*/ 183794 h 1436337"/>
              <a:gd name="connsiteX24026" fmla="*/ 5465942 w 12192000"/>
              <a:gd name="connsiteY24026" fmla="*/ 187760 h 1436337"/>
              <a:gd name="connsiteX24027" fmla="*/ 5459541 w 12192000"/>
              <a:gd name="connsiteY24027" fmla="*/ 182032 h 1436337"/>
              <a:gd name="connsiteX24028" fmla="*/ 5468077 w 12192000"/>
              <a:gd name="connsiteY24028" fmla="*/ 178067 h 1436337"/>
              <a:gd name="connsiteX24029" fmla="*/ 3177495 w 12192000"/>
              <a:gd name="connsiteY24029" fmla="*/ 178067 h 1436337"/>
              <a:gd name="connsiteX24030" fmla="*/ 3184197 w 12192000"/>
              <a:gd name="connsiteY24030" fmla="*/ 183794 h 1436337"/>
              <a:gd name="connsiteX24031" fmla="*/ 3175363 w 12192000"/>
              <a:gd name="connsiteY24031" fmla="*/ 187760 h 1436337"/>
              <a:gd name="connsiteX24032" fmla="*/ 3168660 w 12192000"/>
              <a:gd name="connsiteY24032" fmla="*/ 182032 h 1436337"/>
              <a:gd name="connsiteX24033" fmla="*/ 3177495 w 12192000"/>
              <a:gd name="connsiteY24033" fmla="*/ 178067 h 1436337"/>
              <a:gd name="connsiteX24034" fmla="*/ 11006457 w 12192000"/>
              <a:gd name="connsiteY24034" fmla="*/ 178067 h 1436337"/>
              <a:gd name="connsiteX24035" fmla="*/ 11012553 w 12192000"/>
              <a:gd name="connsiteY24035" fmla="*/ 183574 h 1436337"/>
              <a:gd name="connsiteX24036" fmla="*/ 11004323 w 12192000"/>
              <a:gd name="connsiteY24036" fmla="*/ 187319 h 1436337"/>
              <a:gd name="connsiteX24037" fmla="*/ 10998228 w 12192000"/>
              <a:gd name="connsiteY24037" fmla="*/ 181812 h 1436337"/>
              <a:gd name="connsiteX24038" fmla="*/ 11006457 w 12192000"/>
              <a:gd name="connsiteY24038" fmla="*/ 178067 h 1436337"/>
              <a:gd name="connsiteX24039" fmla="*/ 6949851 w 12192000"/>
              <a:gd name="connsiteY24039" fmla="*/ 177186 h 1436337"/>
              <a:gd name="connsiteX24040" fmla="*/ 6956251 w 12192000"/>
              <a:gd name="connsiteY24040" fmla="*/ 182913 h 1436337"/>
              <a:gd name="connsiteX24041" fmla="*/ 6947717 w 12192000"/>
              <a:gd name="connsiteY24041" fmla="*/ 186878 h 1436337"/>
              <a:gd name="connsiteX24042" fmla="*/ 6941317 w 12192000"/>
              <a:gd name="connsiteY24042" fmla="*/ 181151 h 1436337"/>
              <a:gd name="connsiteX24043" fmla="*/ 6949851 w 12192000"/>
              <a:gd name="connsiteY24043" fmla="*/ 177186 h 1436337"/>
              <a:gd name="connsiteX24044" fmla="*/ 7097984 w 12192000"/>
              <a:gd name="connsiteY24044" fmla="*/ 177185 h 1436337"/>
              <a:gd name="connsiteX24045" fmla="*/ 7104386 w 12192000"/>
              <a:gd name="connsiteY24045" fmla="*/ 182693 h 1436337"/>
              <a:gd name="connsiteX24046" fmla="*/ 7096156 w 12192000"/>
              <a:gd name="connsiteY24046" fmla="*/ 186438 h 1436337"/>
              <a:gd name="connsiteX24047" fmla="*/ 7089755 w 12192000"/>
              <a:gd name="connsiteY24047" fmla="*/ 180931 h 1436337"/>
              <a:gd name="connsiteX24048" fmla="*/ 7097984 w 12192000"/>
              <a:gd name="connsiteY24048" fmla="*/ 177185 h 1436337"/>
              <a:gd name="connsiteX24049" fmla="*/ 7024832 w 12192000"/>
              <a:gd name="connsiteY24049" fmla="*/ 176745 h 1436337"/>
              <a:gd name="connsiteX24050" fmla="*/ 7031233 w 12192000"/>
              <a:gd name="connsiteY24050" fmla="*/ 182252 h 1436337"/>
              <a:gd name="connsiteX24051" fmla="*/ 7022698 w 12192000"/>
              <a:gd name="connsiteY24051" fmla="*/ 186218 h 1436337"/>
              <a:gd name="connsiteX24052" fmla="*/ 7016297 w 12192000"/>
              <a:gd name="connsiteY24052" fmla="*/ 180711 h 1436337"/>
              <a:gd name="connsiteX24053" fmla="*/ 7024832 w 12192000"/>
              <a:gd name="connsiteY24053" fmla="*/ 176745 h 1436337"/>
              <a:gd name="connsiteX24054" fmla="*/ 5541848 w 12192000"/>
              <a:gd name="connsiteY24054" fmla="*/ 176745 h 1436337"/>
              <a:gd name="connsiteX24055" fmla="*/ 5548248 w 12192000"/>
              <a:gd name="connsiteY24055" fmla="*/ 182473 h 1436337"/>
              <a:gd name="connsiteX24056" fmla="*/ 5539713 w 12192000"/>
              <a:gd name="connsiteY24056" fmla="*/ 186438 h 1436337"/>
              <a:gd name="connsiteX24057" fmla="*/ 5533313 w 12192000"/>
              <a:gd name="connsiteY24057" fmla="*/ 180711 h 1436337"/>
              <a:gd name="connsiteX24058" fmla="*/ 5541848 w 12192000"/>
              <a:gd name="connsiteY24058" fmla="*/ 176745 h 1436337"/>
              <a:gd name="connsiteX24059" fmla="*/ 2443626 w 12192000"/>
              <a:gd name="connsiteY24059" fmla="*/ 176525 h 1436337"/>
              <a:gd name="connsiteX24060" fmla="*/ 2449723 w 12192000"/>
              <a:gd name="connsiteY24060" fmla="*/ 181812 h 1436337"/>
              <a:gd name="connsiteX24061" fmla="*/ 2441793 w 12192000"/>
              <a:gd name="connsiteY24061" fmla="*/ 185557 h 1436337"/>
              <a:gd name="connsiteX24062" fmla="*/ 2435701 w 12192000"/>
              <a:gd name="connsiteY24062" fmla="*/ 180270 h 1436337"/>
              <a:gd name="connsiteX24063" fmla="*/ 2443626 w 12192000"/>
              <a:gd name="connsiteY24063" fmla="*/ 176525 h 1436337"/>
              <a:gd name="connsiteX24064" fmla="*/ 7930702 w 12192000"/>
              <a:gd name="connsiteY24064" fmla="*/ 176304 h 1436337"/>
              <a:gd name="connsiteX24065" fmla="*/ 7937409 w 12192000"/>
              <a:gd name="connsiteY24065" fmla="*/ 182032 h 1436337"/>
              <a:gd name="connsiteX24066" fmla="*/ 7928569 w 12192000"/>
              <a:gd name="connsiteY24066" fmla="*/ 185998 h 1436337"/>
              <a:gd name="connsiteX24067" fmla="*/ 7921863 w 12192000"/>
              <a:gd name="connsiteY24067" fmla="*/ 180270 h 1436337"/>
              <a:gd name="connsiteX24068" fmla="*/ 7930702 w 12192000"/>
              <a:gd name="connsiteY24068" fmla="*/ 176304 h 1436337"/>
              <a:gd name="connsiteX24069" fmla="*/ 5366339 w 12192000"/>
              <a:gd name="connsiteY24069" fmla="*/ 176304 h 1436337"/>
              <a:gd name="connsiteX24070" fmla="*/ 5372436 w 12192000"/>
              <a:gd name="connsiteY24070" fmla="*/ 181591 h 1436337"/>
              <a:gd name="connsiteX24071" fmla="*/ 5370563 w 12192000"/>
              <a:gd name="connsiteY24071" fmla="*/ 183547 h 1436337"/>
              <a:gd name="connsiteX24072" fmla="*/ 5373925 w 12192000"/>
              <a:gd name="connsiteY24072" fmla="*/ 186438 h 1436337"/>
              <a:gd name="connsiteX24073" fmla="*/ 5365695 w 12192000"/>
              <a:gd name="connsiteY24073" fmla="*/ 190183 h 1436337"/>
              <a:gd name="connsiteX24074" fmla="*/ 5359295 w 12192000"/>
              <a:gd name="connsiteY24074" fmla="*/ 184676 h 1436337"/>
              <a:gd name="connsiteX24075" fmla="*/ 5361329 w 12192000"/>
              <a:gd name="connsiteY24075" fmla="*/ 182578 h 1436337"/>
              <a:gd name="connsiteX24076" fmla="*/ 5358414 w 12192000"/>
              <a:gd name="connsiteY24076" fmla="*/ 180050 h 1436337"/>
              <a:gd name="connsiteX24077" fmla="*/ 5366339 w 12192000"/>
              <a:gd name="connsiteY24077" fmla="*/ 176304 h 1436337"/>
              <a:gd name="connsiteX24078" fmla="*/ 2067396 w 12192000"/>
              <a:gd name="connsiteY24078" fmla="*/ 176084 h 1436337"/>
              <a:gd name="connsiteX24079" fmla="*/ 2073797 w 12192000"/>
              <a:gd name="connsiteY24079" fmla="*/ 181811 h 1436337"/>
              <a:gd name="connsiteX24080" fmla="*/ 2065263 w 12192000"/>
              <a:gd name="connsiteY24080" fmla="*/ 185777 h 1436337"/>
              <a:gd name="connsiteX24081" fmla="*/ 2058862 w 12192000"/>
              <a:gd name="connsiteY24081" fmla="*/ 180049 h 1436337"/>
              <a:gd name="connsiteX24082" fmla="*/ 2067396 w 12192000"/>
              <a:gd name="connsiteY24082" fmla="*/ 176084 h 1436337"/>
              <a:gd name="connsiteX24083" fmla="*/ 1998803 w 12192000"/>
              <a:gd name="connsiteY24083" fmla="*/ 176084 h 1436337"/>
              <a:gd name="connsiteX24084" fmla="*/ 2005203 w 12192000"/>
              <a:gd name="connsiteY24084" fmla="*/ 181811 h 1436337"/>
              <a:gd name="connsiteX24085" fmla="*/ 1996365 w 12192000"/>
              <a:gd name="connsiteY24085" fmla="*/ 185777 h 1436337"/>
              <a:gd name="connsiteX24086" fmla="*/ 1989965 w 12192000"/>
              <a:gd name="connsiteY24086" fmla="*/ 180049 h 1436337"/>
              <a:gd name="connsiteX24087" fmla="*/ 1998803 w 12192000"/>
              <a:gd name="connsiteY24087" fmla="*/ 176084 h 1436337"/>
              <a:gd name="connsiteX24088" fmla="*/ 8442769 w 12192000"/>
              <a:gd name="connsiteY24088" fmla="*/ 175424 h 1436337"/>
              <a:gd name="connsiteX24089" fmla="*/ 8449779 w 12192000"/>
              <a:gd name="connsiteY24089" fmla="*/ 181591 h 1436337"/>
              <a:gd name="connsiteX24090" fmla="*/ 8440635 w 12192000"/>
              <a:gd name="connsiteY24090" fmla="*/ 185777 h 1436337"/>
              <a:gd name="connsiteX24091" fmla="*/ 8433625 w 12192000"/>
              <a:gd name="connsiteY24091" fmla="*/ 179609 h 1436337"/>
              <a:gd name="connsiteX24092" fmla="*/ 8442769 w 12192000"/>
              <a:gd name="connsiteY24092" fmla="*/ 175424 h 1436337"/>
              <a:gd name="connsiteX24093" fmla="*/ 5418106 w 12192000"/>
              <a:gd name="connsiteY24093" fmla="*/ 175423 h 1436337"/>
              <a:gd name="connsiteX24094" fmla="*/ 5424507 w 12192000"/>
              <a:gd name="connsiteY24094" fmla="*/ 180931 h 1436337"/>
              <a:gd name="connsiteX24095" fmla="*/ 5415974 w 12192000"/>
              <a:gd name="connsiteY24095" fmla="*/ 184896 h 1436337"/>
              <a:gd name="connsiteX24096" fmla="*/ 5409571 w 12192000"/>
              <a:gd name="connsiteY24096" fmla="*/ 179388 h 1436337"/>
              <a:gd name="connsiteX24097" fmla="*/ 5418106 w 12192000"/>
              <a:gd name="connsiteY24097" fmla="*/ 175423 h 1436337"/>
              <a:gd name="connsiteX24098" fmla="*/ 1975126 w 12192000"/>
              <a:gd name="connsiteY24098" fmla="*/ 175423 h 1436337"/>
              <a:gd name="connsiteX24099" fmla="*/ 1981222 w 12192000"/>
              <a:gd name="connsiteY24099" fmla="*/ 180710 h 1436337"/>
              <a:gd name="connsiteX24100" fmla="*/ 1973297 w 12192000"/>
              <a:gd name="connsiteY24100" fmla="*/ 184455 h 1436337"/>
              <a:gd name="connsiteX24101" fmla="*/ 1967202 w 12192000"/>
              <a:gd name="connsiteY24101" fmla="*/ 179168 h 1436337"/>
              <a:gd name="connsiteX24102" fmla="*/ 1975126 w 12192000"/>
              <a:gd name="connsiteY24102" fmla="*/ 175423 h 1436337"/>
              <a:gd name="connsiteX24103" fmla="*/ 4550799 w 12192000"/>
              <a:gd name="connsiteY24103" fmla="*/ 174983 h 1436337"/>
              <a:gd name="connsiteX24104" fmla="*/ 4557197 w 12192000"/>
              <a:gd name="connsiteY24104" fmla="*/ 180490 h 1436337"/>
              <a:gd name="connsiteX24105" fmla="*/ 4554694 w 12192000"/>
              <a:gd name="connsiteY24105" fmla="*/ 183207 h 1436337"/>
              <a:gd name="connsiteX24106" fmla="*/ 4558265 w 12192000"/>
              <a:gd name="connsiteY24106" fmla="*/ 184646 h 1436337"/>
              <a:gd name="connsiteX24107" fmla="*/ 4559722 w 12192000"/>
              <a:gd name="connsiteY24107" fmla="*/ 188284 h 1436337"/>
              <a:gd name="connsiteX24108" fmla="*/ 4551138 w 12192000"/>
              <a:gd name="connsiteY24108" fmla="*/ 192198 h 1436337"/>
              <a:gd name="connsiteX24109" fmla="*/ 4544671 w 12192000"/>
              <a:gd name="connsiteY24109" fmla="*/ 186543 h 1436337"/>
              <a:gd name="connsiteX24110" fmla="*/ 4547206 w 12192000"/>
              <a:gd name="connsiteY24110" fmla="*/ 183858 h 1436337"/>
              <a:gd name="connsiteX24111" fmla="*/ 4543749 w 12192000"/>
              <a:gd name="connsiteY24111" fmla="*/ 182445 h 1436337"/>
              <a:gd name="connsiteX24112" fmla="*/ 4542266 w 12192000"/>
              <a:gd name="connsiteY24112" fmla="*/ 178948 h 1436337"/>
              <a:gd name="connsiteX24113" fmla="*/ 4550799 w 12192000"/>
              <a:gd name="connsiteY24113" fmla="*/ 174983 h 1436337"/>
              <a:gd name="connsiteX24114" fmla="*/ 7169613 w 12192000"/>
              <a:gd name="connsiteY24114" fmla="*/ 174982 h 1436337"/>
              <a:gd name="connsiteX24115" fmla="*/ 7175709 w 12192000"/>
              <a:gd name="connsiteY24115" fmla="*/ 180490 h 1436337"/>
              <a:gd name="connsiteX24116" fmla="*/ 7167480 w 12192000"/>
              <a:gd name="connsiteY24116" fmla="*/ 184235 h 1436337"/>
              <a:gd name="connsiteX24117" fmla="*/ 7161383 w 12192000"/>
              <a:gd name="connsiteY24117" fmla="*/ 178728 h 1436337"/>
              <a:gd name="connsiteX24118" fmla="*/ 7169613 w 12192000"/>
              <a:gd name="connsiteY24118" fmla="*/ 174982 h 1436337"/>
              <a:gd name="connsiteX24119" fmla="*/ 3524385 w 12192000"/>
              <a:gd name="connsiteY24119" fmla="*/ 174542 h 1436337"/>
              <a:gd name="connsiteX24120" fmla="*/ 3530789 w 12192000"/>
              <a:gd name="connsiteY24120" fmla="*/ 180270 h 1436337"/>
              <a:gd name="connsiteX24121" fmla="*/ 3522261 w 12192000"/>
              <a:gd name="connsiteY24121" fmla="*/ 184235 h 1436337"/>
              <a:gd name="connsiteX24122" fmla="*/ 3515857 w 12192000"/>
              <a:gd name="connsiteY24122" fmla="*/ 178507 h 1436337"/>
              <a:gd name="connsiteX24123" fmla="*/ 3524385 w 12192000"/>
              <a:gd name="connsiteY24123" fmla="*/ 174542 h 1436337"/>
              <a:gd name="connsiteX24124" fmla="*/ 6042152 w 12192000"/>
              <a:gd name="connsiteY24124" fmla="*/ 174542 h 1436337"/>
              <a:gd name="connsiteX24125" fmla="*/ 6048247 w 12192000"/>
              <a:gd name="connsiteY24125" fmla="*/ 180049 h 1436337"/>
              <a:gd name="connsiteX24126" fmla="*/ 6040018 w 12192000"/>
              <a:gd name="connsiteY24126" fmla="*/ 183794 h 1436337"/>
              <a:gd name="connsiteX24127" fmla="*/ 6033921 w 12192000"/>
              <a:gd name="connsiteY24127" fmla="*/ 178287 h 1436337"/>
              <a:gd name="connsiteX24128" fmla="*/ 6042152 w 12192000"/>
              <a:gd name="connsiteY24128" fmla="*/ 174542 h 1436337"/>
              <a:gd name="connsiteX24129" fmla="*/ 2385405 w 12192000"/>
              <a:gd name="connsiteY24129" fmla="*/ 174542 h 1436337"/>
              <a:gd name="connsiteX24130" fmla="*/ 2391505 w 12192000"/>
              <a:gd name="connsiteY24130" fmla="*/ 179829 h 1436337"/>
              <a:gd name="connsiteX24131" fmla="*/ 2383578 w 12192000"/>
              <a:gd name="connsiteY24131" fmla="*/ 183574 h 1436337"/>
              <a:gd name="connsiteX24132" fmla="*/ 2377482 w 12192000"/>
              <a:gd name="connsiteY24132" fmla="*/ 178287 h 1436337"/>
              <a:gd name="connsiteX24133" fmla="*/ 2385405 w 12192000"/>
              <a:gd name="connsiteY24133" fmla="*/ 174542 h 1436337"/>
              <a:gd name="connsiteX24134" fmla="*/ 1928685 w 12192000"/>
              <a:gd name="connsiteY24134" fmla="*/ 174542 h 1436337"/>
              <a:gd name="connsiteX24135" fmla="*/ 1935390 w 12192000"/>
              <a:gd name="connsiteY24135" fmla="*/ 180490 h 1436337"/>
              <a:gd name="connsiteX24136" fmla="*/ 1926551 w 12192000"/>
              <a:gd name="connsiteY24136" fmla="*/ 184455 h 1436337"/>
              <a:gd name="connsiteX24137" fmla="*/ 1919847 w 12192000"/>
              <a:gd name="connsiteY24137" fmla="*/ 178507 h 1436337"/>
              <a:gd name="connsiteX24138" fmla="*/ 1928685 w 12192000"/>
              <a:gd name="connsiteY24138" fmla="*/ 174542 h 1436337"/>
              <a:gd name="connsiteX24139" fmla="*/ 4088058 w 12192000"/>
              <a:gd name="connsiteY24139" fmla="*/ 174321 h 1436337"/>
              <a:gd name="connsiteX24140" fmla="*/ 4094465 w 12192000"/>
              <a:gd name="connsiteY24140" fmla="*/ 179829 h 1436337"/>
              <a:gd name="connsiteX24141" fmla="*/ 4086229 w 12192000"/>
              <a:gd name="connsiteY24141" fmla="*/ 183574 h 1436337"/>
              <a:gd name="connsiteX24142" fmla="*/ 4079824 w 12192000"/>
              <a:gd name="connsiteY24142" fmla="*/ 178067 h 1436337"/>
              <a:gd name="connsiteX24143" fmla="*/ 4088058 w 12192000"/>
              <a:gd name="connsiteY24143" fmla="*/ 174321 h 1436337"/>
              <a:gd name="connsiteX24144" fmla="*/ 2134771 w 12192000"/>
              <a:gd name="connsiteY24144" fmla="*/ 174101 h 1436337"/>
              <a:gd name="connsiteX24145" fmla="*/ 2141171 w 12192000"/>
              <a:gd name="connsiteY24145" fmla="*/ 179608 h 1436337"/>
              <a:gd name="connsiteX24146" fmla="*/ 2132637 w 12192000"/>
              <a:gd name="connsiteY24146" fmla="*/ 183574 h 1436337"/>
              <a:gd name="connsiteX24147" fmla="*/ 2126236 w 12192000"/>
              <a:gd name="connsiteY24147" fmla="*/ 178067 h 1436337"/>
              <a:gd name="connsiteX24148" fmla="*/ 2134771 w 12192000"/>
              <a:gd name="connsiteY24148" fmla="*/ 174101 h 1436337"/>
              <a:gd name="connsiteX24149" fmla="*/ 4623355 w 12192000"/>
              <a:gd name="connsiteY24149" fmla="*/ 173661 h 1436337"/>
              <a:gd name="connsiteX24150" fmla="*/ 4629764 w 12192000"/>
              <a:gd name="connsiteY24150" fmla="*/ 179168 h 1436337"/>
              <a:gd name="connsiteX24151" fmla="*/ 4621228 w 12192000"/>
              <a:gd name="connsiteY24151" fmla="*/ 183134 h 1436337"/>
              <a:gd name="connsiteX24152" fmla="*/ 4614825 w 12192000"/>
              <a:gd name="connsiteY24152" fmla="*/ 177626 h 1436337"/>
              <a:gd name="connsiteX24153" fmla="*/ 4623355 w 12192000"/>
              <a:gd name="connsiteY24153" fmla="*/ 173661 h 1436337"/>
              <a:gd name="connsiteX24154" fmla="*/ 6428030 w 12192000"/>
              <a:gd name="connsiteY24154" fmla="*/ 173000 h 1436337"/>
              <a:gd name="connsiteX24155" fmla="*/ 6434431 w 12192000"/>
              <a:gd name="connsiteY24155" fmla="*/ 178728 h 1436337"/>
              <a:gd name="connsiteX24156" fmla="*/ 6425896 w 12192000"/>
              <a:gd name="connsiteY24156" fmla="*/ 182693 h 1436337"/>
              <a:gd name="connsiteX24157" fmla="*/ 6419496 w 12192000"/>
              <a:gd name="connsiteY24157" fmla="*/ 176965 h 1436337"/>
              <a:gd name="connsiteX24158" fmla="*/ 6428030 w 12192000"/>
              <a:gd name="connsiteY24158" fmla="*/ 173000 h 1436337"/>
              <a:gd name="connsiteX24159" fmla="*/ 4513932 w 12192000"/>
              <a:gd name="connsiteY24159" fmla="*/ 173000 h 1436337"/>
              <a:gd name="connsiteX24160" fmla="*/ 4520341 w 12192000"/>
              <a:gd name="connsiteY24160" fmla="*/ 178507 h 1436337"/>
              <a:gd name="connsiteX24161" fmla="*/ 4517482 w 12192000"/>
              <a:gd name="connsiteY24161" fmla="*/ 181619 h 1436337"/>
              <a:gd name="connsiteX24162" fmla="*/ 4515697 w 12192000"/>
              <a:gd name="connsiteY24162" fmla="*/ 181829 h 1436337"/>
              <a:gd name="connsiteX24163" fmla="*/ 4520143 w 12192000"/>
              <a:gd name="connsiteY24163" fmla="*/ 183629 h 1436337"/>
              <a:gd name="connsiteX24164" fmla="*/ 4521512 w 12192000"/>
              <a:gd name="connsiteY24164" fmla="*/ 187319 h 1436337"/>
              <a:gd name="connsiteX24165" fmla="*/ 4518615 w 12192000"/>
              <a:gd name="connsiteY24165" fmla="*/ 190458 h 1436337"/>
              <a:gd name="connsiteX24166" fmla="*/ 4518461 w 12192000"/>
              <a:gd name="connsiteY24166" fmla="*/ 190480 h 1436337"/>
              <a:gd name="connsiteX24167" fmla="*/ 4521768 w 12192000"/>
              <a:gd name="connsiteY24167" fmla="*/ 191780 h 1436337"/>
              <a:gd name="connsiteX24168" fmla="*/ 4523296 w 12192000"/>
              <a:gd name="connsiteY24168" fmla="*/ 195470 h 1436337"/>
              <a:gd name="connsiteX24169" fmla="*/ 4514457 w 12192000"/>
              <a:gd name="connsiteY24169" fmla="*/ 199435 h 1436337"/>
              <a:gd name="connsiteX24170" fmla="*/ 4507753 w 12192000"/>
              <a:gd name="connsiteY24170" fmla="*/ 193708 h 1436337"/>
              <a:gd name="connsiteX24171" fmla="*/ 4510792 w 12192000"/>
              <a:gd name="connsiteY24171" fmla="*/ 190486 h 1436337"/>
              <a:gd name="connsiteX24172" fmla="*/ 4510955 w 12192000"/>
              <a:gd name="connsiteY24172" fmla="*/ 190465 h 1436337"/>
              <a:gd name="connsiteX24173" fmla="*/ 4507941 w 12192000"/>
              <a:gd name="connsiteY24173" fmla="*/ 189247 h 1436337"/>
              <a:gd name="connsiteX24174" fmla="*/ 4506576 w 12192000"/>
              <a:gd name="connsiteY24174" fmla="*/ 185557 h 1436337"/>
              <a:gd name="connsiteX24175" fmla="*/ 4509466 w 12192000"/>
              <a:gd name="connsiteY24175" fmla="*/ 182417 h 1436337"/>
              <a:gd name="connsiteX24176" fmla="*/ 4511893 w 12192000"/>
              <a:gd name="connsiteY24176" fmla="*/ 182063 h 1436337"/>
              <a:gd name="connsiteX24177" fmla="*/ 4505709 w 12192000"/>
              <a:gd name="connsiteY24177" fmla="*/ 176745 h 1436337"/>
              <a:gd name="connsiteX24178" fmla="*/ 4513932 w 12192000"/>
              <a:gd name="connsiteY24178" fmla="*/ 173000 h 1436337"/>
              <a:gd name="connsiteX24179" fmla="*/ 8424786 w 12192000"/>
              <a:gd name="connsiteY24179" fmla="*/ 172780 h 1436337"/>
              <a:gd name="connsiteX24180" fmla="*/ 8431492 w 12192000"/>
              <a:gd name="connsiteY24180" fmla="*/ 178728 h 1436337"/>
              <a:gd name="connsiteX24181" fmla="*/ 8422348 w 12192000"/>
              <a:gd name="connsiteY24181" fmla="*/ 182913 h 1436337"/>
              <a:gd name="connsiteX24182" fmla="*/ 8415642 w 12192000"/>
              <a:gd name="connsiteY24182" fmla="*/ 176965 h 1436337"/>
              <a:gd name="connsiteX24183" fmla="*/ 8424786 w 12192000"/>
              <a:gd name="connsiteY24183" fmla="*/ 172780 h 1436337"/>
              <a:gd name="connsiteX24184" fmla="*/ 8308657 w 12192000"/>
              <a:gd name="connsiteY24184" fmla="*/ 172559 h 1436337"/>
              <a:gd name="connsiteX24185" fmla="*/ 8314753 w 12192000"/>
              <a:gd name="connsiteY24185" fmla="*/ 178067 h 1436337"/>
              <a:gd name="connsiteX24186" fmla="*/ 8306523 w 12192000"/>
              <a:gd name="connsiteY24186" fmla="*/ 181812 h 1436337"/>
              <a:gd name="connsiteX24187" fmla="*/ 8306003 w 12192000"/>
              <a:gd name="connsiteY24187" fmla="*/ 181342 h 1436337"/>
              <a:gd name="connsiteX24188" fmla="*/ 8304199 w 12192000"/>
              <a:gd name="connsiteY24188" fmla="*/ 183244 h 1436337"/>
              <a:gd name="connsiteX24189" fmla="*/ 8297988 w 12192000"/>
              <a:gd name="connsiteY24189" fmla="*/ 184015 h 1436337"/>
              <a:gd name="connsiteX24190" fmla="*/ 8292811 w 12192000"/>
              <a:gd name="connsiteY24190" fmla="*/ 181948 h 1436337"/>
              <a:gd name="connsiteX24191" fmla="*/ 8297989 w 12192000"/>
              <a:gd name="connsiteY24191" fmla="*/ 186438 h 1436337"/>
              <a:gd name="connsiteX24192" fmla="*/ 8289759 w 12192000"/>
              <a:gd name="connsiteY24192" fmla="*/ 190183 h 1436337"/>
              <a:gd name="connsiteX24193" fmla="*/ 8283663 w 12192000"/>
              <a:gd name="connsiteY24193" fmla="*/ 184896 h 1436337"/>
              <a:gd name="connsiteX24194" fmla="*/ 8291893 w 12192000"/>
              <a:gd name="connsiteY24194" fmla="*/ 181151 h 1436337"/>
              <a:gd name="connsiteX24195" fmla="*/ 8292465 w 12192000"/>
              <a:gd name="connsiteY24195" fmla="*/ 181648 h 1436337"/>
              <a:gd name="connsiteX24196" fmla="*/ 8290979 w 12192000"/>
              <a:gd name="connsiteY24196" fmla="*/ 177847 h 1436337"/>
              <a:gd name="connsiteX24197" fmla="*/ 8300427 w 12192000"/>
              <a:gd name="connsiteY24197" fmla="*/ 173661 h 1436337"/>
              <a:gd name="connsiteX24198" fmla="*/ 8302275 w 12192000"/>
              <a:gd name="connsiteY24198" fmla="*/ 174399 h 1436337"/>
              <a:gd name="connsiteX24199" fmla="*/ 8303285 w 12192000"/>
              <a:gd name="connsiteY24199" fmla="*/ 173358 h 1436337"/>
              <a:gd name="connsiteX24200" fmla="*/ 8308657 w 12192000"/>
              <a:gd name="connsiteY24200" fmla="*/ 172559 h 1436337"/>
              <a:gd name="connsiteX24201" fmla="*/ 2560141 w 12192000"/>
              <a:gd name="connsiteY24201" fmla="*/ 172339 h 1436337"/>
              <a:gd name="connsiteX24202" fmla="*/ 2567158 w 12192000"/>
              <a:gd name="connsiteY24202" fmla="*/ 178507 h 1436337"/>
              <a:gd name="connsiteX24203" fmla="*/ 2558008 w 12192000"/>
              <a:gd name="connsiteY24203" fmla="*/ 182693 h 1436337"/>
              <a:gd name="connsiteX24204" fmla="*/ 2551005 w 12192000"/>
              <a:gd name="connsiteY24204" fmla="*/ 176525 h 1436337"/>
              <a:gd name="connsiteX24205" fmla="*/ 2560141 w 12192000"/>
              <a:gd name="connsiteY24205" fmla="*/ 172339 h 1436337"/>
              <a:gd name="connsiteX24206" fmla="*/ 7601821 w 12192000"/>
              <a:gd name="connsiteY24206" fmla="*/ 172339 h 1436337"/>
              <a:gd name="connsiteX24207" fmla="*/ 7608223 w 12192000"/>
              <a:gd name="connsiteY24207" fmla="*/ 177846 h 1436337"/>
              <a:gd name="connsiteX24208" fmla="*/ 7599992 w 12192000"/>
              <a:gd name="connsiteY24208" fmla="*/ 181591 h 1436337"/>
              <a:gd name="connsiteX24209" fmla="*/ 7593592 w 12192000"/>
              <a:gd name="connsiteY24209" fmla="*/ 176084 h 1436337"/>
              <a:gd name="connsiteX24210" fmla="*/ 7601821 w 12192000"/>
              <a:gd name="connsiteY24210" fmla="*/ 172339 h 1436337"/>
              <a:gd name="connsiteX24211" fmla="*/ 2200315 w 12192000"/>
              <a:gd name="connsiteY24211" fmla="*/ 171898 h 1436337"/>
              <a:gd name="connsiteX24212" fmla="*/ 2206715 w 12192000"/>
              <a:gd name="connsiteY24212" fmla="*/ 177406 h 1436337"/>
              <a:gd name="connsiteX24213" fmla="*/ 2198487 w 12192000"/>
              <a:gd name="connsiteY24213" fmla="*/ 181151 h 1436337"/>
              <a:gd name="connsiteX24214" fmla="*/ 2192086 w 12192000"/>
              <a:gd name="connsiteY24214" fmla="*/ 175644 h 1436337"/>
              <a:gd name="connsiteX24215" fmla="*/ 2200315 w 12192000"/>
              <a:gd name="connsiteY24215" fmla="*/ 171898 h 1436337"/>
              <a:gd name="connsiteX24216" fmla="*/ 3451815 w 12192000"/>
              <a:gd name="connsiteY24216" fmla="*/ 171238 h 1436337"/>
              <a:gd name="connsiteX24217" fmla="*/ 3458216 w 12192000"/>
              <a:gd name="connsiteY24217" fmla="*/ 176965 h 1436337"/>
              <a:gd name="connsiteX24218" fmla="*/ 3449686 w 12192000"/>
              <a:gd name="connsiteY24218" fmla="*/ 180931 h 1436337"/>
              <a:gd name="connsiteX24219" fmla="*/ 3443287 w 12192000"/>
              <a:gd name="connsiteY24219" fmla="*/ 175203 h 1436337"/>
              <a:gd name="connsiteX24220" fmla="*/ 3451815 w 12192000"/>
              <a:gd name="connsiteY24220" fmla="*/ 171238 h 1436337"/>
              <a:gd name="connsiteX24221" fmla="*/ 8407107 w 12192000"/>
              <a:gd name="connsiteY24221" fmla="*/ 171017 h 1436337"/>
              <a:gd name="connsiteX24222" fmla="*/ 8413813 w 12192000"/>
              <a:gd name="connsiteY24222" fmla="*/ 176965 h 1436337"/>
              <a:gd name="connsiteX24223" fmla="*/ 8404974 w 12192000"/>
              <a:gd name="connsiteY24223" fmla="*/ 181151 h 1436337"/>
              <a:gd name="connsiteX24224" fmla="*/ 8398268 w 12192000"/>
              <a:gd name="connsiteY24224" fmla="*/ 175203 h 1436337"/>
              <a:gd name="connsiteX24225" fmla="*/ 8407107 w 12192000"/>
              <a:gd name="connsiteY24225" fmla="*/ 171017 h 1436337"/>
              <a:gd name="connsiteX24226" fmla="*/ 5972961 w 12192000"/>
              <a:gd name="connsiteY24226" fmla="*/ 171017 h 1436337"/>
              <a:gd name="connsiteX24227" fmla="*/ 5979057 w 12192000"/>
              <a:gd name="connsiteY24227" fmla="*/ 176525 h 1436337"/>
              <a:gd name="connsiteX24228" fmla="*/ 5970828 w 12192000"/>
              <a:gd name="connsiteY24228" fmla="*/ 180270 h 1436337"/>
              <a:gd name="connsiteX24229" fmla="*/ 5964731 w 12192000"/>
              <a:gd name="connsiteY24229" fmla="*/ 174762 h 1436337"/>
              <a:gd name="connsiteX24230" fmla="*/ 5972961 w 12192000"/>
              <a:gd name="connsiteY24230" fmla="*/ 171017 h 1436337"/>
              <a:gd name="connsiteX24231" fmla="*/ 4656611 w 12192000"/>
              <a:gd name="connsiteY24231" fmla="*/ 171017 h 1436337"/>
              <a:gd name="connsiteX24232" fmla="*/ 4663009 w 12192000"/>
              <a:gd name="connsiteY24232" fmla="*/ 176525 h 1436337"/>
              <a:gd name="connsiteX24233" fmla="*/ 4654779 w 12192000"/>
              <a:gd name="connsiteY24233" fmla="*/ 180270 h 1436337"/>
              <a:gd name="connsiteX24234" fmla="*/ 4648385 w 12192000"/>
              <a:gd name="connsiteY24234" fmla="*/ 174762 h 1436337"/>
              <a:gd name="connsiteX24235" fmla="*/ 4656611 w 12192000"/>
              <a:gd name="connsiteY24235" fmla="*/ 171017 h 1436337"/>
              <a:gd name="connsiteX24236" fmla="*/ 2264030 w 12192000"/>
              <a:gd name="connsiteY24236" fmla="*/ 171017 h 1436337"/>
              <a:gd name="connsiteX24237" fmla="*/ 2270127 w 12192000"/>
              <a:gd name="connsiteY24237" fmla="*/ 176525 h 1436337"/>
              <a:gd name="connsiteX24238" fmla="*/ 2261898 w 12192000"/>
              <a:gd name="connsiteY24238" fmla="*/ 180270 h 1436337"/>
              <a:gd name="connsiteX24239" fmla="*/ 2255802 w 12192000"/>
              <a:gd name="connsiteY24239" fmla="*/ 174762 h 1436337"/>
              <a:gd name="connsiteX24240" fmla="*/ 2264030 w 12192000"/>
              <a:gd name="connsiteY24240" fmla="*/ 171017 h 1436337"/>
              <a:gd name="connsiteX24241" fmla="*/ 1866694 w 12192000"/>
              <a:gd name="connsiteY24241" fmla="*/ 171017 h 1436337"/>
              <a:gd name="connsiteX24242" fmla="*/ 1874009 w 12192000"/>
              <a:gd name="connsiteY24242" fmla="*/ 177406 h 1436337"/>
              <a:gd name="connsiteX24243" fmla="*/ 1864256 w 12192000"/>
              <a:gd name="connsiteY24243" fmla="*/ 181811 h 1436337"/>
              <a:gd name="connsiteX24244" fmla="*/ 1860990 w 12192000"/>
              <a:gd name="connsiteY24244" fmla="*/ 180527 h 1436337"/>
              <a:gd name="connsiteX24245" fmla="*/ 1860395 w 12192000"/>
              <a:gd name="connsiteY24245" fmla="*/ 181178 h 1436337"/>
              <a:gd name="connsiteX24246" fmla="*/ 1854605 w 12192000"/>
              <a:gd name="connsiteY24246" fmla="*/ 182032 h 1436337"/>
              <a:gd name="connsiteX24247" fmla="*/ 1849423 w 12192000"/>
              <a:gd name="connsiteY24247" fmla="*/ 179967 h 1436337"/>
              <a:gd name="connsiteX24248" fmla="*/ 1849213 w 12192000"/>
              <a:gd name="connsiteY24248" fmla="*/ 179431 h 1436337"/>
              <a:gd name="connsiteX24249" fmla="*/ 1846434 w 12192000"/>
              <a:gd name="connsiteY24249" fmla="*/ 182335 h 1436337"/>
              <a:gd name="connsiteX24250" fmla="*/ 1841329 w 12192000"/>
              <a:gd name="connsiteY24250" fmla="*/ 183134 h 1436337"/>
              <a:gd name="connsiteX24251" fmla="*/ 1835233 w 12192000"/>
              <a:gd name="connsiteY24251" fmla="*/ 177847 h 1436337"/>
              <a:gd name="connsiteX24252" fmla="*/ 1843157 w 12192000"/>
              <a:gd name="connsiteY24252" fmla="*/ 174101 h 1436337"/>
              <a:gd name="connsiteX24253" fmla="*/ 1849167 w 12192000"/>
              <a:gd name="connsiteY24253" fmla="*/ 179314 h 1436337"/>
              <a:gd name="connsiteX24254" fmla="*/ 1847900 w 12192000"/>
              <a:gd name="connsiteY24254" fmla="*/ 176084 h 1436337"/>
              <a:gd name="connsiteX24255" fmla="*/ 1856738 w 12192000"/>
              <a:gd name="connsiteY24255" fmla="*/ 171898 h 1436337"/>
              <a:gd name="connsiteX24256" fmla="*/ 1859318 w 12192000"/>
              <a:gd name="connsiteY24256" fmla="*/ 172926 h 1436337"/>
              <a:gd name="connsiteX24257" fmla="*/ 1860218 w 12192000"/>
              <a:gd name="connsiteY24257" fmla="*/ 171981 h 1436337"/>
              <a:gd name="connsiteX24258" fmla="*/ 1866694 w 12192000"/>
              <a:gd name="connsiteY24258" fmla="*/ 171017 h 1436337"/>
              <a:gd name="connsiteX24259" fmla="*/ 8020314 w 12192000"/>
              <a:gd name="connsiteY24259" fmla="*/ 170797 h 1436337"/>
              <a:gd name="connsiteX24260" fmla="*/ 8027020 w 12192000"/>
              <a:gd name="connsiteY24260" fmla="*/ 176745 h 1436337"/>
              <a:gd name="connsiteX24261" fmla="*/ 8018181 w 12192000"/>
              <a:gd name="connsiteY24261" fmla="*/ 180931 h 1436337"/>
              <a:gd name="connsiteX24262" fmla="*/ 8011475 w 12192000"/>
              <a:gd name="connsiteY24262" fmla="*/ 174983 h 1436337"/>
              <a:gd name="connsiteX24263" fmla="*/ 8020314 w 12192000"/>
              <a:gd name="connsiteY24263" fmla="*/ 170797 h 1436337"/>
              <a:gd name="connsiteX24264" fmla="*/ 7310126 w 12192000"/>
              <a:gd name="connsiteY24264" fmla="*/ 170797 h 1436337"/>
              <a:gd name="connsiteX24265" fmla="*/ 7316223 w 12192000"/>
              <a:gd name="connsiteY24265" fmla="*/ 176084 h 1436337"/>
              <a:gd name="connsiteX24266" fmla="*/ 7307993 w 12192000"/>
              <a:gd name="connsiteY24266" fmla="*/ 179829 h 1436337"/>
              <a:gd name="connsiteX24267" fmla="*/ 7301897 w 12192000"/>
              <a:gd name="connsiteY24267" fmla="*/ 174542 h 1436337"/>
              <a:gd name="connsiteX24268" fmla="*/ 7310126 w 12192000"/>
              <a:gd name="connsiteY24268" fmla="*/ 170797 h 1436337"/>
              <a:gd name="connsiteX24269" fmla="*/ 2974465 w 12192000"/>
              <a:gd name="connsiteY24269" fmla="*/ 170797 h 1436337"/>
              <a:gd name="connsiteX24270" fmla="*/ 2981168 w 12192000"/>
              <a:gd name="connsiteY24270" fmla="*/ 176745 h 1436337"/>
              <a:gd name="connsiteX24271" fmla="*/ 2972329 w 12192000"/>
              <a:gd name="connsiteY24271" fmla="*/ 180710 h 1436337"/>
              <a:gd name="connsiteX24272" fmla="*/ 2965627 w 12192000"/>
              <a:gd name="connsiteY24272" fmla="*/ 174762 h 1436337"/>
              <a:gd name="connsiteX24273" fmla="*/ 2974465 w 12192000"/>
              <a:gd name="connsiteY24273" fmla="*/ 170797 h 1436337"/>
              <a:gd name="connsiteX24274" fmla="*/ 3105260 w 12192000"/>
              <a:gd name="connsiteY24274" fmla="*/ 170577 h 1436337"/>
              <a:gd name="connsiteX24275" fmla="*/ 3111969 w 12192000"/>
              <a:gd name="connsiteY24275" fmla="*/ 176304 h 1436337"/>
              <a:gd name="connsiteX24276" fmla="*/ 3103130 w 12192000"/>
              <a:gd name="connsiteY24276" fmla="*/ 180270 h 1436337"/>
              <a:gd name="connsiteX24277" fmla="*/ 3096426 w 12192000"/>
              <a:gd name="connsiteY24277" fmla="*/ 174542 h 1436337"/>
              <a:gd name="connsiteX24278" fmla="*/ 3105260 w 12192000"/>
              <a:gd name="connsiteY24278" fmla="*/ 170577 h 1436337"/>
              <a:gd name="connsiteX24279" fmla="*/ 5392845 w 12192000"/>
              <a:gd name="connsiteY24279" fmla="*/ 170577 h 1436337"/>
              <a:gd name="connsiteX24280" fmla="*/ 5398940 w 12192000"/>
              <a:gd name="connsiteY24280" fmla="*/ 176084 h 1436337"/>
              <a:gd name="connsiteX24281" fmla="*/ 5390714 w 12192000"/>
              <a:gd name="connsiteY24281" fmla="*/ 179829 h 1436337"/>
              <a:gd name="connsiteX24282" fmla="*/ 5384615 w 12192000"/>
              <a:gd name="connsiteY24282" fmla="*/ 174322 h 1436337"/>
              <a:gd name="connsiteX24283" fmla="*/ 5392845 w 12192000"/>
              <a:gd name="connsiteY24283" fmla="*/ 170577 h 1436337"/>
              <a:gd name="connsiteX24284" fmla="*/ 6113170 w 12192000"/>
              <a:gd name="connsiteY24284" fmla="*/ 170356 h 1436337"/>
              <a:gd name="connsiteX24285" fmla="*/ 6119266 w 12192000"/>
              <a:gd name="connsiteY24285" fmla="*/ 175864 h 1436337"/>
              <a:gd name="connsiteX24286" fmla="*/ 6111037 w 12192000"/>
              <a:gd name="connsiteY24286" fmla="*/ 179609 h 1436337"/>
              <a:gd name="connsiteX24287" fmla="*/ 6104940 w 12192000"/>
              <a:gd name="connsiteY24287" fmla="*/ 174101 h 1436337"/>
              <a:gd name="connsiteX24288" fmla="*/ 6113170 w 12192000"/>
              <a:gd name="connsiteY24288" fmla="*/ 170356 h 1436337"/>
              <a:gd name="connsiteX24289" fmla="*/ 4688634 w 12192000"/>
              <a:gd name="connsiteY24289" fmla="*/ 169696 h 1436337"/>
              <a:gd name="connsiteX24290" fmla="*/ 4694731 w 12192000"/>
              <a:gd name="connsiteY24290" fmla="*/ 175203 h 1436337"/>
              <a:gd name="connsiteX24291" fmla="*/ 4686497 w 12192000"/>
              <a:gd name="connsiteY24291" fmla="*/ 178948 h 1436337"/>
              <a:gd name="connsiteX24292" fmla="*/ 4680399 w 12192000"/>
              <a:gd name="connsiteY24292" fmla="*/ 173441 h 1436337"/>
              <a:gd name="connsiteX24293" fmla="*/ 4688634 w 12192000"/>
              <a:gd name="connsiteY24293" fmla="*/ 169696 h 1436337"/>
              <a:gd name="connsiteX24294" fmla="*/ 4585571 w 12192000"/>
              <a:gd name="connsiteY24294" fmla="*/ 169695 h 1436337"/>
              <a:gd name="connsiteX24295" fmla="*/ 4591978 w 12192000"/>
              <a:gd name="connsiteY24295" fmla="*/ 175203 h 1436337"/>
              <a:gd name="connsiteX24296" fmla="*/ 4589514 w 12192000"/>
              <a:gd name="connsiteY24296" fmla="*/ 177883 h 1436337"/>
              <a:gd name="connsiteX24297" fmla="*/ 4593916 w 12192000"/>
              <a:gd name="connsiteY24297" fmla="*/ 179664 h 1436337"/>
              <a:gd name="connsiteX24298" fmla="*/ 4595282 w 12192000"/>
              <a:gd name="connsiteY24298" fmla="*/ 183354 h 1436337"/>
              <a:gd name="connsiteX24299" fmla="*/ 4586754 w 12192000"/>
              <a:gd name="connsiteY24299" fmla="*/ 187319 h 1436337"/>
              <a:gd name="connsiteX24300" fmla="*/ 4580350 w 12192000"/>
              <a:gd name="connsiteY24300" fmla="*/ 181591 h 1436337"/>
              <a:gd name="connsiteX24301" fmla="*/ 4583212 w 12192000"/>
              <a:gd name="connsiteY24301" fmla="*/ 178488 h 1436337"/>
              <a:gd name="connsiteX24302" fmla="*/ 4577344 w 12192000"/>
              <a:gd name="connsiteY24302" fmla="*/ 173441 h 1436337"/>
              <a:gd name="connsiteX24303" fmla="*/ 4585571 w 12192000"/>
              <a:gd name="connsiteY24303" fmla="*/ 169695 h 1436337"/>
              <a:gd name="connsiteX24304" fmla="*/ 4338056 w 12192000"/>
              <a:gd name="connsiteY24304" fmla="*/ 169475 h 1436337"/>
              <a:gd name="connsiteX24305" fmla="*/ 4344165 w 12192000"/>
              <a:gd name="connsiteY24305" fmla="*/ 174983 h 1436337"/>
              <a:gd name="connsiteX24306" fmla="*/ 4335919 w 12192000"/>
              <a:gd name="connsiteY24306" fmla="*/ 178728 h 1436337"/>
              <a:gd name="connsiteX24307" fmla="*/ 4329828 w 12192000"/>
              <a:gd name="connsiteY24307" fmla="*/ 173220 h 1436337"/>
              <a:gd name="connsiteX24308" fmla="*/ 4338056 w 12192000"/>
              <a:gd name="connsiteY24308" fmla="*/ 169475 h 1436337"/>
              <a:gd name="connsiteX24309" fmla="*/ 3378985 w 12192000"/>
              <a:gd name="connsiteY24309" fmla="*/ 169255 h 1436337"/>
              <a:gd name="connsiteX24310" fmla="*/ 3385381 w 12192000"/>
              <a:gd name="connsiteY24310" fmla="*/ 174983 h 1436337"/>
              <a:gd name="connsiteX24311" fmla="*/ 3376849 w 12192000"/>
              <a:gd name="connsiteY24311" fmla="*/ 178948 h 1436337"/>
              <a:gd name="connsiteX24312" fmla="*/ 3370444 w 12192000"/>
              <a:gd name="connsiteY24312" fmla="*/ 173221 h 1436337"/>
              <a:gd name="connsiteX24313" fmla="*/ 3378985 w 12192000"/>
              <a:gd name="connsiteY24313" fmla="*/ 169255 h 1436337"/>
              <a:gd name="connsiteX24314" fmla="*/ 5637283 w 12192000"/>
              <a:gd name="connsiteY24314" fmla="*/ 169035 h 1436337"/>
              <a:gd name="connsiteX24315" fmla="*/ 5643683 w 12192000"/>
              <a:gd name="connsiteY24315" fmla="*/ 174762 h 1436337"/>
              <a:gd name="connsiteX24316" fmla="*/ 5635149 w 12192000"/>
              <a:gd name="connsiteY24316" fmla="*/ 178728 h 1436337"/>
              <a:gd name="connsiteX24317" fmla="*/ 5628748 w 12192000"/>
              <a:gd name="connsiteY24317" fmla="*/ 173000 h 1436337"/>
              <a:gd name="connsiteX24318" fmla="*/ 5637283 w 12192000"/>
              <a:gd name="connsiteY24318" fmla="*/ 169035 h 1436337"/>
              <a:gd name="connsiteX24319" fmla="*/ 4719739 w 12192000"/>
              <a:gd name="connsiteY24319" fmla="*/ 169034 h 1436337"/>
              <a:gd name="connsiteX24320" fmla="*/ 4725841 w 12192000"/>
              <a:gd name="connsiteY24320" fmla="*/ 174321 h 1436337"/>
              <a:gd name="connsiteX24321" fmla="*/ 4717603 w 12192000"/>
              <a:gd name="connsiteY24321" fmla="*/ 178067 h 1436337"/>
              <a:gd name="connsiteX24322" fmla="*/ 4711502 w 12192000"/>
              <a:gd name="connsiteY24322" fmla="*/ 172780 h 1436337"/>
              <a:gd name="connsiteX24323" fmla="*/ 4719739 w 12192000"/>
              <a:gd name="connsiteY24323" fmla="*/ 169034 h 1436337"/>
              <a:gd name="connsiteX24324" fmla="*/ 4408173 w 12192000"/>
              <a:gd name="connsiteY24324" fmla="*/ 169034 h 1436337"/>
              <a:gd name="connsiteX24325" fmla="*/ 4414267 w 12192000"/>
              <a:gd name="connsiteY24325" fmla="*/ 174542 h 1436337"/>
              <a:gd name="connsiteX24326" fmla="*/ 4406033 w 12192000"/>
              <a:gd name="connsiteY24326" fmla="*/ 178287 h 1436337"/>
              <a:gd name="connsiteX24327" fmla="*/ 4399943 w 12192000"/>
              <a:gd name="connsiteY24327" fmla="*/ 172780 h 1436337"/>
              <a:gd name="connsiteX24328" fmla="*/ 4408173 w 12192000"/>
              <a:gd name="connsiteY24328" fmla="*/ 169034 h 1436337"/>
              <a:gd name="connsiteX24329" fmla="*/ 1625634 w 12192000"/>
              <a:gd name="connsiteY24329" fmla="*/ 168814 h 1436337"/>
              <a:gd name="connsiteX24330" fmla="*/ 1632643 w 12192000"/>
              <a:gd name="connsiteY24330" fmla="*/ 174983 h 1436337"/>
              <a:gd name="connsiteX24331" fmla="*/ 1630283 w 12192000"/>
              <a:gd name="connsiteY24331" fmla="*/ 177492 h 1436337"/>
              <a:gd name="connsiteX24332" fmla="*/ 1631102 w 12192000"/>
              <a:gd name="connsiteY24332" fmla="*/ 177819 h 1436337"/>
              <a:gd name="connsiteX24333" fmla="*/ 1632665 w 12192000"/>
              <a:gd name="connsiteY24333" fmla="*/ 181812 h 1436337"/>
              <a:gd name="connsiteX24334" fmla="*/ 1623216 w 12192000"/>
              <a:gd name="connsiteY24334" fmla="*/ 185998 h 1436337"/>
              <a:gd name="connsiteX24335" fmla="*/ 1617768 w 12192000"/>
              <a:gd name="connsiteY24335" fmla="*/ 183822 h 1436337"/>
              <a:gd name="connsiteX24336" fmla="*/ 1617216 w 12192000"/>
              <a:gd name="connsiteY24336" fmla="*/ 182410 h 1436337"/>
              <a:gd name="connsiteX24337" fmla="*/ 1615135 w 12192000"/>
              <a:gd name="connsiteY24337" fmla="*/ 181591 h 1436337"/>
              <a:gd name="connsiteX24338" fmla="*/ 1613420 w 12192000"/>
              <a:gd name="connsiteY24338" fmla="*/ 177406 h 1436337"/>
              <a:gd name="connsiteX24339" fmla="*/ 1616529 w 12192000"/>
              <a:gd name="connsiteY24339" fmla="*/ 174099 h 1436337"/>
              <a:gd name="connsiteX24340" fmla="*/ 1616185 w 12192000"/>
              <a:gd name="connsiteY24340" fmla="*/ 173221 h 1436337"/>
              <a:gd name="connsiteX24341" fmla="*/ 1625634 w 12192000"/>
              <a:gd name="connsiteY24341" fmla="*/ 168814 h 1436337"/>
              <a:gd name="connsiteX24342" fmla="*/ 2840928 w 12192000"/>
              <a:gd name="connsiteY24342" fmla="*/ 168374 h 1436337"/>
              <a:gd name="connsiteX24343" fmla="*/ 2847632 w 12192000"/>
              <a:gd name="connsiteY24343" fmla="*/ 174322 h 1436337"/>
              <a:gd name="connsiteX24344" fmla="*/ 2838793 w 12192000"/>
              <a:gd name="connsiteY24344" fmla="*/ 178507 h 1436337"/>
              <a:gd name="connsiteX24345" fmla="*/ 2832087 w 12192000"/>
              <a:gd name="connsiteY24345" fmla="*/ 172560 h 1436337"/>
              <a:gd name="connsiteX24346" fmla="*/ 2840928 w 12192000"/>
              <a:gd name="connsiteY24346" fmla="*/ 168374 h 1436337"/>
              <a:gd name="connsiteX24347" fmla="*/ 4750228 w 12192000"/>
              <a:gd name="connsiteY24347" fmla="*/ 167933 h 1436337"/>
              <a:gd name="connsiteX24348" fmla="*/ 4756323 w 12192000"/>
              <a:gd name="connsiteY24348" fmla="*/ 173220 h 1436337"/>
              <a:gd name="connsiteX24349" fmla="*/ 4748397 w 12192000"/>
              <a:gd name="connsiteY24349" fmla="*/ 176965 h 1436337"/>
              <a:gd name="connsiteX24350" fmla="*/ 4742301 w 12192000"/>
              <a:gd name="connsiteY24350" fmla="*/ 171678 h 1436337"/>
              <a:gd name="connsiteX24351" fmla="*/ 4750228 w 12192000"/>
              <a:gd name="connsiteY24351" fmla="*/ 167933 h 1436337"/>
              <a:gd name="connsiteX24352" fmla="*/ 3906367 w 12192000"/>
              <a:gd name="connsiteY24352" fmla="*/ 167713 h 1436337"/>
              <a:gd name="connsiteX24353" fmla="*/ 3912761 w 12192000"/>
              <a:gd name="connsiteY24353" fmla="*/ 173220 h 1436337"/>
              <a:gd name="connsiteX24354" fmla="*/ 3904221 w 12192000"/>
              <a:gd name="connsiteY24354" fmla="*/ 177186 h 1436337"/>
              <a:gd name="connsiteX24355" fmla="*/ 3897825 w 12192000"/>
              <a:gd name="connsiteY24355" fmla="*/ 171678 h 1436337"/>
              <a:gd name="connsiteX24356" fmla="*/ 3906367 w 12192000"/>
              <a:gd name="connsiteY24356" fmla="*/ 167713 h 1436337"/>
              <a:gd name="connsiteX24357" fmla="*/ 2336409 w 12192000"/>
              <a:gd name="connsiteY24357" fmla="*/ 167713 h 1436337"/>
              <a:gd name="connsiteX24358" fmla="*/ 2343418 w 12192000"/>
              <a:gd name="connsiteY24358" fmla="*/ 173881 h 1436337"/>
              <a:gd name="connsiteX24359" fmla="*/ 2333970 w 12192000"/>
              <a:gd name="connsiteY24359" fmla="*/ 178287 h 1436337"/>
              <a:gd name="connsiteX24360" fmla="*/ 2331748 w 12192000"/>
              <a:gd name="connsiteY24360" fmla="*/ 177401 h 1436337"/>
              <a:gd name="connsiteX24361" fmla="*/ 2331753 w 12192000"/>
              <a:gd name="connsiteY24361" fmla="*/ 177406 h 1436337"/>
              <a:gd name="connsiteX24362" fmla="*/ 2323477 w 12192000"/>
              <a:gd name="connsiteY24362" fmla="*/ 181151 h 1436337"/>
              <a:gd name="connsiteX24363" fmla="*/ 2317381 w 12192000"/>
              <a:gd name="connsiteY24363" fmla="*/ 175864 h 1436337"/>
              <a:gd name="connsiteX24364" fmla="*/ 2325610 w 12192000"/>
              <a:gd name="connsiteY24364" fmla="*/ 172119 h 1436337"/>
              <a:gd name="connsiteX24365" fmla="*/ 2327640 w 12192000"/>
              <a:gd name="connsiteY24365" fmla="*/ 173863 h 1436337"/>
              <a:gd name="connsiteX24366" fmla="*/ 2326958 w 12192000"/>
              <a:gd name="connsiteY24366" fmla="*/ 172119 h 1436337"/>
              <a:gd name="connsiteX24367" fmla="*/ 2336409 w 12192000"/>
              <a:gd name="connsiteY24367" fmla="*/ 167713 h 1436337"/>
              <a:gd name="connsiteX24368" fmla="*/ 7380840 w 12192000"/>
              <a:gd name="connsiteY24368" fmla="*/ 167493 h 1436337"/>
              <a:gd name="connsiteX24369" fmla="*/ 7386937 w 12192000"/>
              <a:gd name="connsiteY24369" fmla="*/ 172780 h 1436337"/>
              <a:gd name="connsiteX24370" fmla="*/ 7378707 w 12192000"/>
              <a:gd name="connsiteY24370" fmla="*/ 176525 h 1436337"/>
              <a:gd name="connsiteX24371" fmla="*/ 7372611 w 12192000"/>
              <a:gd name="connsiteY24371" fmla="*/ 171238 h 1436337"/>
              <a:gd name="connsiteX24372" fmla="*/ 7380840 w 12192000"/>
              <a:gd name="connsiteY24372" fmla="*/ 167493 h 1436337"/>
              <a:gd name="connsiteX24373" fmla="*/ 3306140 w 12192000"/>
              <a:gd name="connsiteY24373" fmla="*/ 167493 h 1436337"/>
              <a:gd name="connsiteX24374" fmla="*/ 3312543 w 12192000"/>
              <a:gd name="connsiteY24374" fmla="*/ 173220 h 1436337"/>
              <a:gd name="connsiteX24375" fmla="*/ 3304007 w 12192000"/>
              <a:gd name="connsiteY24375" fmla="*/ 177185 h 1436337"/>
              <a:gd name="connsiteX24376" fmla="*/ 3297606 w 12192000"/>
              <a:gd name="connsiteY24376" fmla="*/ 171458 h 1436337"/>
              <a:gd name="connsiteX24377" fmla="*/ 3306140 w 12192000"/>
              <a:gd name="connsiteY24377" fmla="*/ 167493 h 1436337"/>
              <a:gd name="connsiteX24378" fmla="*/ 2703109 w 12192000"/>
              <a:gd name="connsiteY24378" fmla="*/ 167493 h 1436337"/>
              <a:gd name="connsiteX24379" fmla="*/ 2709818 w 12192000"/>
              <a:gd name="connsiteY24379" fmla="*/ 173441 h 1436337"/>
              <a:gd name="connsiteX24380" fmla="*/ 2700672 w 12192000"/>
              <a:gd name="connsiteY24380" fmla="*/ 177626 h 1436337"/>
              <a:gd name="connsiteX24381" fmla="*/ 2693965 w 12192000"/>
              <a:gd name="connsiteY24381" fmla="*/ 171678 h 1436337"/>
              <a:gd name="connsiteX24382" fmla="*/ 2703109 w 12192000"/>
              <a:gd name="connsiteY24382" fmla="*/ 167493 h 1436337"/>
              <a:gd name="connsiteX24383" fmla="*/ 8205634 w 12192000"/>
              <a:gd name="connsiteY24383" fmla="*/ 167272 h 1436337"/>
              <a:gd name="connsiteX24384" fmla="*/ 8212644 w 12192000"/>
              <a:gd name="connsiteY24384" fmla="*/ 173441 h 1436337"/>
              <a:gd name="connsiteX24385" fmla="*/ 8203500 w 12192000"/>
              <a:gd name="connsiteY24385" fmla="*/ 177626 h 1436337"/>
              <a:gd name="connsiteX24386" fmla="*/ 8196490 w 12192000"/>
              <a:gd name="connsiteY24386" fmla="*/ 171458 h 1436337"/>
              <a:gd name="connsiteX24387" fmla="*/ 8205634 w 12192000"/>
              <a:gd name="connsiteY24387" fmla="*/ 167272 h 1436337"/>
              <a:gd name="connsiteX24388" fmla="*/ 7241135 w 12192000"/>
              <a:gd name="connsiteY24388" fmla="*/ 167121 h 1436337"/>
              <a:gd name="connsiteX24389" fmla="*/ 7247347 w 12192000"/>
              <a:gd name="connsiteY24389" fmla="*/ 172525 h 1436337"/>
              <a:gd name="connsiteX24390" fmla="*/ 7239111 w 12192000"/>
              <a:gd name="connsiteY24390" fmla="*/ 176257 h 1436337"/>
              <a:gd name="connsiteX24391" fmla="*/ 7232900 w 12192000"/>
              <a:gd name="connsiteY24391" fmla="*/ 170853 h 1436337"/>
              <a:gd name="connsiteX24392" fmla="*/ 7241135 w 12192000"/>
              <a:gd name="connsiteY24392" fmla="*/ 167121 h 1436337"/>
              <a:gd name="connsiteX24393" fmla="*/ 4268793 w 12192000"/>
              <a:gd name="connsiteY24393" fmla="*/ 166833 h 1436337"/>
              <a:gd name="connsiteX24394" fmla="*/ 4275012 w 12192000"/>
              <a:gd name="connsiteY24394" fmla="*/ 172236 h 1436337"/>
              <a:gd name="connsiteX24395" fmla="*/ 4266767 w 12192000"/>
              <a:gd name="connsiteY24395" fmla="*/ 175969 h 1436337"/>
              <a:gd name="connsiteX24396" fmla="*/ 4260566 w 12192000"/>
              <a:gd name="connsiteY24396" fmla="*/ 170565 h 1436337"/>
              <a:gd name="connsiteX24397" fmla="*/ 4268793 w 12192000"/>
              <a:gd name="connsiteY24397" fmla="*/ 166833 h 1436337"/>
              <a:gd name="connsiteX24398" fmla="*/ 8112059 w 12192000"/>
              <a:gd name="connsiteY24398" fmla="*/ 166832 h 1436337"/>
              <a:gd name="connsiteX24399" fmla="*/ 8118765 w 12192000"/>
              <a:gd name="connsiteY24399" fmla="*/ 172780 h 1436337"/>
              <a:gd name="connsiteX24400" fmla="*/ 8109621 w 12192000"/>
              <a:gd name="connsiteY24400" fmla="*/ 176965 h 1436337"/>
              <a:gd name="connsiteX24401" fmla="*/ 8102915 w 12192000"/>
              <a:gd name="connsiteY24401" fmla="*/ 171017 h 1436337"/>
              <a:gd name="connsiteX24402" fmla="*/ 8112059 w 12192000"/>
              <a:gd name="connsiteY24402" fmla="*/ 166832 h 1436337"/>
              <a:gd name="connsiteX24403" fmla="*/ 4478903 w 12192000"/>
              <a:gd name="connsiteY24403" fmla="*/ 166831 h 1436337"/>
              <a:gd name="connsiteX24404" fmla="*/ 4485001 w 12192000"/>
              <a:gd name="connsiteY24404" fmla="*/ 172339 h 1436337"/>
              <a:gd name="connsiteX24405" fmla="*/ 4476767 w 12192000"/>
              <a:gd name="connsiteY24405" fmla="*/ 176084 h 1436337"/>
              <a:gd name="connsiteX24406" fmla="*/ 4470674 w 12192000"/>
              <a:gd name="connsiteY24406" fmla="*/ 170577 h 1436337"/>
              <a:gd name="connsiteX24407" fmla="*/ 4478903 w 12192000"/>
              <a:gd name="connsiteY24407" fmla="*/ 166831 h 1436337"/>
              <a:gd name="connsiteX24408" fmla="*/ 5729367 w 12192000"/>
              <a:gd name="connsiteY24408" fmla="*/ 166611 h 1436337"/>
              <a:gd name="connsiteX24409" fmla="*/ 5735766 w 12192000"/>
              <a:gd name="connsiteY24409" fmla="*/ 172119 h 1436337"/>
              <a:gd name="connsiteX24410" fmla="*/ 5727536 w 12192000"/>
              <a:gd name="connsiteY24410" fmla="*/ 175864 h 1436337"/>
              <a:gd name="connsiteX24411" fmla="*/ 5721136 w 12192000"/>
              <a:gd name="connsiteY24411" fmla="*/ 170356 h 1436337"/>
              <a:gd name="connsiteX24412" fmla="*/ 5729367 w 12192000"/>
              <a:gd name="connsiteY24412" fmla="*/ 166611 h 1436337"/>
              <a:gd name="connsiteX24413" fmla="*/ 8325421 w 12192000"/>
              <a:gd name="connsiteY24413" fmla="*/ 165950 h 1436337"/>
              <a:gd name="connsiteX24414" fmla="*/ 8331822 w 12192000"/>
              <a:gd name="connsiteY24414" fmla="*/ 171458 h 1436337"/>
              <a:gd name="connsiteX24415" fmla="*/ 8323592 w 12192000"/>
              <a:gd name="connsiteY24415" fmla="*/ 175203 h 1436337"/>
              <a:gd name="connsiteX24416" fmla="*/ 8317191 w 12192000"/>
              <a:gd name="connsiteY24416" fmla="*/ 169696 h 1436337"/>
              <a:gd name="connsiteX24417" fmla="*/ 8325421 w 12192000"/>
              <a:gd name="connsiteY24417" fmla="*/ 165950 h 1436337"/>
              <a:gd name="connsiteX24418" fmla="*/ 7526230 w 12192000"/>
              <a:gd name="connsiteY24418" fmla="*/ 165950 h 1436337"/>
              <a:gd name="connsiteX24419" fmla="*/ 7532327 w 12192000"/>
              <a:gd name="connsiteY24419" fmla="*/ 171458 h 1436337"/>
              <a:gd name="connsiteX24420" fmla="*/ 7524097 w 12192000"/>
              <a:gd name="connsiteY24420" fmla="*/ 175203 h 1436337"/>
              <a:gd name="connsiteX24421" fmla="*/ 7518001 w 12192000"/>
              <a:gd name="connsiteY24421" fmla="*/ 169695 h 1436337"/>
              <a:gd name="connsiteX24422" fmla="*/ 7526230 w 12192000"/>
              <a:gd name="connsiteY24422" fmla="*/ 165950 h 1436337"/>
              <a:gd name="connsiteX24423" fmla="*/ 6801107 w 12192000"/>
              <a:gd name="connsiteY24423" fmla="*/ 165730 h 1436337"/>
              <a:gd name="connsiteX24424" fmla="*/ 6807508 w 12192000"/>
              <a:gd name="connsiteY24424" fmla="*/ 171458 h 1436337"/>
              <a:gd name="connsiteX24425" fmla="*/ 6798974 w 12192000"/>
              <a:gd name="connsiteY24425" fmla="*/ 175423 h 1436337"/>
              <a:gd name="connsiteX24426" fmla="*/ 6792573 w 12192000"/>
              <a:gd name="connsiteY24426" fmla="*/ 169695 h 1436337"/>
              <a:gd name="connsiteX24427" fmla="*/ 6801107 w 12192000"/>
              <a:gd name="connsiteY24427" fmla="*/ 165730 h 1436337"/>
              <a:gd name="connsiteX24428" fmla="*/ 6365851 w 12192000"/>
              <a:gd name="connsiteY24428" fmla="*/ 165730 h 1436337"/>
              <a:gd name="connsiteX24429" fmla="*/ 6372252 w 12192000"/>
              <a:gd name="connsiteY24429" fmla="*/ 171458 h 1436337"/>
              <a:gd name="connsiteX24430" fmla="*/ 6363717 w 12192000"/>
              <a:gd name="connsiteY24430" fmla="*/ 175423 h 1436337"/>
              <a:gd name="connsiteX24431" fmla="*/ 6357316 w 12192000"/>
              <a:gd name="connsiteY24431" fmla="*/ 169696 h 1436337"/>
              <a:gd name="connsiteX24432" fmla="*/ 6365851 w 12192000"/>
              <a:gd name="connsiteY24432" fmla="*/ 165730 h 1436337"/>
              <a:gd name="connsiteX24433" fmla="*/ 5817512 w 12192000"/>
              <a:gd name="connsiteY24433" fmla="*/ 165290 h 1436337"/>
              <a:gd name="connsiteX24434" fmla="*/ 5823609 w 12192000"/>
              <a:gd name="connsiteY24434" fmla="*/ 170797 h 1436337"/>
              <a:gd name="connsiteX24435" fmla="*/ 5815379 w 12192000"/>
              <a:gd name="connsiteY24435" fmla="*/ 174542 h 1436337"/>
              <a:gd name="connsiteX24436" fmla="*/ 5809283 w 12192000"/>
              <a:gd name="connsiteY24436" fmla="*/ 169034 h 1436337"/>
              <a:gd name="connsiteX24437" fmla="*/ 5817512 w 12192000"/>
              <a:gd name="connsiteY24437" fmla="*/ 165290 h 1436337"/>
              <a:gd name="connsiteX24438" fmla="*/ 4619440 w 12192000"/>
              <a:gd name="connsiteY24438" fmla="*/ 165290 h 1436337"/>
              <a:gd name="connsiteX24439" fmla="*/ 4625530 w 12192000"/>
              <a:gd name="connsiteY24439" fmla="*/ 170797 h 1436337"/>
              <a:gd name="connsiteX24440" fmla="*/ 4617303 w 12192000"/>
              <a:gd name="connsiteY24440" fmla="*/ 174542 h 1436337"/>
              <a:gd name="connsiteX24441" fmla="*/ 4611202 w 12192000"/>
              <a:gd name="connsiteY24441" fmla="*/ 169035 h 1436337"/>
              <a:gd name="connsiteX24442" fmla="*/ 4619440 w 12192000"/>
              <a:gd name="connsiteY24442" fmla="*/ 165290 h 1436337"/>
              <a:gd name="connsiteX24443" fmla="*/ 5493094 w 12192000"/>
              <a:gd name="connsiteY24443" fmla="*/ 165070 h 1436337"/>
              <a:gd name="connsiteX24444" fmla="*/ 5499498 w 12192000"/>
              <a:gd name="connsiteY24444" fmla="*/ 170577 h 1436337"/>
              <a:gd name="connsiteX24445" fmla="*/ 5490962 w 12192000"/>
              <a:gd name="connsiteY24445" fmla="*/ 174542 h 1436337"/>
              <a:gd name="connsiteX24446" fmla="*/ 5484559 w 12192000"/>
              <a:gd name="connsiteY24446" fmla="*/ 169035 h 1436337"/>
              <a:gd name="connsiteX24447" fmla="*/ 5493094 w 12192000"/>
              <a:gd name="connsiteY24447" fmla="*/ 165070 h 1436337"/>
              <a:gd name="connsiteX24448" fmla="*/ 3719191 w 12192000"/>
              <a:gd name="connsiteY24448" fmla="*/ 165070 h 1436337"/>
              <a:gd name="connsiteX24449" fmla="*/ 3725588 w 12192000"/>
              <a:gd name="connsiteY24449" fmla="*/ 170797 h 1436337"/>
              <a:gd name="connsiteX24450" fmla="*/ 3717039 w 12192000"/>
              <a:gd name="connsiteY24450" fmla="*/ 174762 h 1436337"/>
              <a:gd name="connsiteX24451" fmla="*/ 3710647 w 12192000"/>
              <a:gd name="connsiteY24451" fmla="*/ 169035 h 1436337"/>
              <a:gd name="connsiteX24452" fmla="*/ 3719191 w 12192000"/>
              <a:gd name="connsiteY24452" fmla="*/ 165070 h 1436337"/>
              <a:gd name="connsiteX24453" fmla="*/ 4549314 w 12192000"/>
              <a:gd name="connsiteY24453" fmla="*/ 164849 h 1436337"/>
              <a:gd name="connsiteX24454" fmla="*/ 4555417 w 12192000"/>
              <a:gd name="connsiteY24454" fmla="*/ 170357 h 1436337"/>
              <a:gd name="connsiteX24455" fmla="*/ 4547181 w 12192000"/>
              <a:gd name="connsiteY24455" fmla="*/ 174101 h 1436337"/>
              <a:gd name="connsiteX24456" fmla="*/ 4541088 w 12192000"/>
              <a:gd name="connsiteY24456" fmla="*/ 168594 h 1436337"/>
              <a:gd name="connsiteX24457" fmla="*/ 4549314 w 12192000"/>
              <a:gd name="connsiteY24457" fmla="*/ 164849 h 1436337"/>
              <a:gd name="connsiteX24458" fmla="*/ 11081742 w 12192000"/>
              <a:gd name="connsiteY24458" fmla="*/ 164629 h 1436337"/>
              <a:gd name="connsiteX24459" fmla="*/ 11087839 w 12192000"/>
              <a:gd name="connsiteY24459" fmla="*/ 170136 h 1436337"/>
              <a:gd name="connsiteX24460" fmla="*/ 11079609 w 12192000"/>
              <a:gd name="connsiteY24460" fmla="*/ 173881 h 1436337"/>
              <a:gd name="connsiteX24461" fmla="*/ 11073513 w 12192000"/>
              <a:gd name="connsiteY24461" fmla="*/ 168374 h 1436337"/>
              <a:gd name="connsiteX24462" fmla="*/ 11081742 w 12192000"/>
              <a:gd name="connsiteY24462" fmla="*/ 164629 h 1436337"/>
              <a:gd name="connsiteX24463" fmla="*/ 2105663 w 12192000"/>
              <a:gd name="connsiteY24463" fmla="*/ 164629 h 1436337"/>
              <a:gd name="connsiteX24464" fmla="*/ 2112673 w 12192000"/>
              <a:gd name="connsiteY24464" fmla="*/ 171017 h 1436337"/>
              <a:gd name="connsiteX24465" fmla="*/ 2103225 w 12192000"/>
              <a:gd name="connsiteY24465" fmla="*/ 175424 h 1436337"/>
              <a:gd name="connsiteX24466" fmla="*/ 2096214 w 12192000"/>
              <a:gd name="connsiteY24466" fmla="*/ 169035 h 1436337"/>
              <a:gd name="connsiteX24467" fmla="*/ 2105663 w 12192000"/>
              <a:gd name="connsiteY24467" fmla="*/ 164629 h 1436337"/>
              <a:gd name="connsiteX24468" fmla="*/ 1786841 w 12192000"/>
              <a:gd name="connsiteY24468" fmla="*/ 164628 h 1436337"/>
              <a:gd name="connsiteX24469" fmla="*/ 1794155 w 12192000"/>
              <a:gd name="connsiteY24469" fmla="*/ 171017 h 1436337"/>
              <a:gd name="connsiteX24470" fmla="*/ 1790879 w 12192000"/>
              <a:gd name="connsiteY24470" fmla="*/ 174625 h 1436337"/>
              <a:gd name="connsiteX24471" fmla="*/ 1788876 w 12192000"/>
              <a:gd name="connsiteY24471" fmla="*/ 174872 h 1436337"/>
              <a:gd name="connsiteX24472" fmla="*/ 1789361 w 12192000"/>
              <a:gd name="connsiteY24472" fmla="*/ 176084 h 1436337"/>
              <a:gd name="connsiteX24473" fmla="*/ 1780219 w 12192000"/>
              <a:gd name="connsiteY24473" fmla="*/ 180270 h 1436337"/>
              <a:gd name="connsiteX24474" fmla="*/ 1773514 w 12192000"/>
              <a:gd name="connsiteY24474" fmla="*/ 174322 h 1436337"/>
              <a:gd name="connsiteX24475" fmla="*/ 1776599 w 12192000"/>
              <a:gd name="connsiteY24475" fmla="*/ 170907 h 1436337"/>
              <a:gd name="connsiteX24476" fmla="*/ 1777792 w 12192000"/>
              <a:gd name="connsiteY24476" fmla="*/ 170755 h 1436337"/>
              <a:gd name="connsiteX24477" fmla="*/ 1777087 w 12192000"/>
              <a:gd name="connsiteY24477" fmla="*/ 169034 h 1436337"/>
              <a:gd name="connsiteX24478" fmla="*/ 1786841 w 12192000"/>
              <a:gd name="connsiteY24478" fmla="*/ 164628 h 1436337"/>
              <a:gd name="connsiteX24479" fmla="*/ 3233899 w 12192000"/>
              <a:gd name="connsiteY24479" fmla="*/ 163748 h 1436337"/>
              <a:gd name="connsiteX24480" fmla="*/ 3240305 w 12192000"/>
              <a:gd name="connsiteY24480" fmla="*/ 169475 h 1436337"/>
              <a:gd name="connsiteX24481" fmla="*/ 3231776 w 12192000"/>
              <a:gd name="connsiteY24481" fmla="*/ 173441 h 1436337"/>
              <a:gd name="connsiteX24482" fmla="*/ 3225372 w 12192000"/>
              <a:gd name="connsiteY24482" fmla="*/ 167713 h 1436337"/>
              <a:gd name="connsiteX24483" fmla="*/ 3233899 w 12192000"/>
              <a:gd name="connsiteY24483" fmla="*/ 163748 h 1436337"/>
              <a:gd name="connsiteX24484" fmla="*/ 6304281 w 12192000"/>
              <a:gd name="connsiteY24484" fmla="*/ 163527 h 1436337"/>
              <a:gd name="connsiteX24485" fmla="*/ 6310681 w 12192000"/>
              <a:gd name="connsiteY24485" fmla="*/ 169034 h 1436337"/>
              <a:gd name="connsiteX24486" fmla="*/ 6302147 w 12192000"/>
              <a:gd name="connsiteY24486" fmla="*/ 173000 h 1436337"/>
              <a:gd name="connsiteX24487" fmla="*/ 6295746 w 12192000"/>
              <a:gd name="connsiteY24487" fmla="*/ 167493 h 1436337"/>
              <a:gd name="connsiteX24488" fmla="*/ 6304281 w 12192000"/>
              <a:gd name="connsiteY24488" fmla="*/ 163527 h 1436337"/>
              <a:gd name="connsiteX24489" fmla="*/ 5443124 w 12192000"/>
              <a:gd name="connsiteY24489" fmla="*/ 163307 h 1436337"/>
              <a:gd name="connsiteX24490" fmla="*/ 5449527 w 12192000"/>
              <a:gd name="connsiteY24490" fmla="*/ 168814 h 1436337"/>
              <a:gd name="connsiteX24491" fmla="*/ 5441296 w 12192000"/>
              <a:gd name="connsiteY24491" fmla="*/ 172560 h 1436337"/>
              <a:gd name="connsiteX24492" fmla="*/ 5434893 w 12192000"/>
              <a:gd name="connsiteY24492" fmla="*/ 167052 h 1436337"/>
              <a:gd name="connsiteX24493" fmla="*/ 5443124 w 12192000"/>
              <a:gd name="connsiteY24493" fmla="*/ 163307 h 1436337"/>
              <a:gd name="connsiteX24494" fmla="*/ 5565951 w 12192000"/>
              <a:gd name="connsiteY24494" fmla="*/ 162867 h 1436337"/>
              <a:gd name="connsiteX24495" fmla="*/ 5572354 w 12192000"/>
              <a:gd name="connsiteY24495" fmla="*/ 168374 h 1436337"/>
              <a:gd name="connsiteX24496" fmla="*/ 5563818 w 12192000"/>
              <a:gd name="connsiteY24496" fmla="*/ 172339 h 1436337"/>
              <a:gd name="connsiteX24497" fmla="*/ 5557416 w 12192000"/>
              <a:gd name="connsiteY24497" fmla="*/ 166832 h 1436337"/>
              <a:gd name="connsiteX24498" fmla="*/ 5565951 w 12192000"/>
              <a:gd name="connsiteY24498" fmla="*/ 162867 h 1436337"/>
              <a:gd name="connsiteX24499" fmla="*/ 2513732 w 12192000"/>
              <a:gd name="connsiteY24499" fmla="*/ 162867 h 1436337"/>
              <a:gd name="connsiteX24500" fmla="*/ 2519830 w 12192000"/>
              <a:gd name="connsiteY24500" fmla="*/ 168154 h 1436337"/>
              <a:gd name="connsiteX24501" fmla="*/ 2511907 w 12192000"/>
              <a:gd name="connsiteY24501" fmla="*/ 171898 h 1436337"/>
              <a:gd name="connsiteX24502" fmla="*/ 2505805 w 12192000"/>
              <a:gd name="connsiteY24502" fmla="*/ 166611 h 1436337"/>
              <a:gd name="connsiteX24503" fmla="*/ 2513732 w 12192000"/>
              <a:gd name="connsiteY24503" fmla="*/ 162867 h 1436337"/>
              <a:gd name="connsiteX24504" fmla="*/ 6244235 w 12192000"/>
              <a:gd name="connsiteY24504" fmla="*/ 162426 h 1436337"/>
              <a:gd name="connsiteX24505" fmla="*/ 6250331 w 12192000"/>
              <a:gd name="connsiteY24505" fmla="*/ 167933 h 1436337"/>
              <a:gd name="connsiteX24506" fmla="*/ 6242102 w 12192000"/>
              <a:gd name="connsiteY24506" fmla="*/ 171678 h 1436337"/>
              <a:gd name="connsiteX24507" fmla="*/ 6236005 w 12192000"/>
              <a:gd name="connsiteY24507" fmla="*/ 166171 h 1436337"/>
              <a:gd name="connsiteX24508" fmla="*/ 6244235 w 12192000"/>
              <a:gd name="connsiteY24508" fmla="*/ 162426 h 1436337"/>
              <a:gd name="connsiteX24509" fmla="*/ 4652064 w 12192000"/>
              <a:gd name="connsiteY24509" fmla="*/ 161765 h 1436337"/>
              <a:gd name="connsiteX24510" fmla="*/ 4658161 w 12192000"/>
              <a:gd name="connsiteY24510" fmla="*/ 167052 h 1436337"/>
              <a:gd name="connsiteX24511" fmla="*/ 4649932 w 12192000"/>
              <a:gd name="connsiteY24511" fmla="*/ 170797 h 1436337"/>
              <a:gd name="connsiteX24512" fmla="*/ 4643834 w 12192000"/>
              <a:gd name="connsiteY24512" fmla="*/ 165510 h 1436337"/>
              <a:gd name="connsiteX24513" fmla="*/ 4652064 w 12192000"/>
              <a:gd name="connsiteY24513" fmla="*/ 161765 h 1436337"/>
              <a:gd name="connsiteX24514" fmla="*/ 8286711 w 12192000"/>
              <a:gd name="connsiteY24514" fmla="*/ 160884 h 1436337"/>
              <a:gd name="connsiteX24515" fmla="*/ 8293721 w 12192000"/>
              <a:gd name="connsiteY24515" fmla="*/ 167052 h 1436337"/>
              <a:gd name="connsiteX24516" fmla="*/ 8284577 w 12192000"/>
              <a:gd name="connsiteY24516" fmla="*/ 171237 h 1436337"/>
              <a:gd name="connsiteX24517" fmla="*/ 8277567 w 12192000"/>
              <a:gd name="connsiteY24517" fmla="*/ 165069 h 1436337"/>
              <a:gd name="connsiteX24518" fmla="*/ 8286711 w 12192000"/>
              <a:gd name="connsiteY24518" fmla="*/ 160884 h 1436337"/>
              <a:gd name="connsiteX24519" fmla="*/ 6505145 w 12192000"/>
              <a:gd name="connsiteY24519" fmla="*/ 160663 h 1436337"/>
              <a:gd name="connsiteX24520" fmla="*/ 6511546 w 12192000"/>
              <a:gd name="connsiteY24520" fmla="*/ 166391 h 1436337"/>
              <a:gd name="connsiteX24521" fmla="*/ 6503011 w 12192000"/>
              <a:gd name="connsiteY24521" fmla="*/ 170356 h 1436337"/>
              <a:gd name="connsiteX24522" fmla="*/ 6496610 w 12192000"/>
              <a:gd name="connsiteY24522" fmla="*/ 164629 h 1436337"/>
              <a:gd name="connsiteX24523" fmla="*/ 6505145 w 12192000"/>
              <a:gd name="connsiteY24523" fmla="*/ 160663 h 1436337"/>
              <a:gd name="connsiteX24524" fmla="*/ 5905295 w 12192000"/>
              <a:gd name="connsiteY24524" fmla="*/ 160443 h 1436337"/>
              <a:gd name="connsiteX24525" fmla="*/ 5911391 w 12192000"/>
              <a:gd name="connsiteY24525" fmla="*/ 165950 h 1436337"/>
              <a:gd name="connsiteX24526" fmla="*/ 5903162 w 12192000"/>
              <a:gd name="connsiteY24526" fmla="*/ 169696 h 1436337"/>
              <a:gd name="connsiteX24527" fmla="*/ 5897066 w 12192000"/>
              <a:gd name="connsiteY24527" fmla="*/ 164188 h 1436337"/>
              <a:gd name="connsiteX24528" fmla="*/ 5905295 w 12192000"/>
              <a:gd name="connsiteY24528" fmla="*/ 160443 h 1436337"/>
              <a:gd name="connsiteX24529" fmla="*/ 5417248 w 12192000"/>
              <a:gd name="connsiteY24529" fmla="*/ 159562 h 1436337"/>
              <a:gd name="connsiteX24530" fmla="*/ 5423346 w 12192000"/>
              <a:gd name="connsiteY24530" fmla="*/ 165070 h 1436337"/>
              <a:gd name="connsiteX24531" fmla="*/ 5415113 w 12192000"/>
              <a:gd name="connsiteY24531" fmla="*/ 168814 h 1436337"/>
              <a:gd name="connsiteX24532" fmla="*/ 5409017 w 12192000"/>
              <a:gd name="connsiteY24532" fmla="*/ 163307 h 1436337"/>
              <a:gd name="connsiteX24533" fmla="*/ 5417248 w 12192000"/>
              <a:gd name="connsiteY24533" fmla="*/ 159562 h 1436337"/>
              <a:gd name="connsiteX24534" fmla="*/ 3033627 w 12192000"/>
              <a:gd name="connsiteY24534" fmla="*/ 159562 h 1436337"/>
              <a:gd name="connsiteX24535" fmla="*/ 3040334 w 12192000"/>
              <a:gd name="connsiteY24535" fmla="*/ 165290 h 1436337"/>
              <a:gd name="connsiteX24536" fmla="*/ 3031494 w 12192000"/>
              <a:gd name="connsiteY24536" fmla="*/ 169255 h 1436337"/>
              <a:gd name="connsiteX24537" fmla="*/ 3024789 w 12192000"/>
              <a:gd name="connsiteY24537" fmla="*/ 163527 h 1436337"/>
              <a:gd name="connsiteX24538" fmla="*/ 3033627 w 12192000"/>
              <a:gd name="connsiteY24538" fmla="*/ 159562 h 1436337"/>
              <a:gd name="connsiteX24539" fmla="*/ 8226032 w 12192000"/>
              <a:gd name="connsiteY24539" fmla="*/ 159489 h 1436337"/>
              <a:gd name="connsiteX24540" fmla="*/ 8232244 w 12192000"/>
              <a:gd name="connsiteY24540" fmla="*/ 164892 h 1436337"/>
              <a:gd name="connsiteX24541" fmla="*/ 8224010 w 12192000"/>
              <a:gd name="connsiteY24541" fmla="*/ 168626 h 1436337"/>
              <a:gd name="connsiteX24542" fmla="*/ 8217797 w 12192000"/>
              <a:gd name="connsiteY24542" fmla="*/ 163222 h 1436337"/>
              <a:gd name="connsiteX24543" fmla="*/ 8226032 w 12192000"/>
              <a:gd name="connsiteY24543" fmla="*/ 159489 h 1436337"/>
              <a:gd name="connsiteX24544" fmla="*/ 4200568 w 12192000"/>
              <a:gd name="connsiteY24544" fmla="*/ 159121 h 1436337"/>
              <a:gd name="connsiteX24545" fmla="*/ 4206659 w 12192000"/>
              <a:gd name="connsiteY24545" fmla="*/ 164629 h 1436337"/>
              <a:gd name="connsiteX24546" fmla="*/ 4198438 w 12192000"/>
              <a:gd name="connsiteY24546" fmla="*/ 168374 h 1436337"/>
              <a:gd name="connsiteX24547" fmla="*/ 4192342 w 12192000"/>
              <a:gd name="connsiteY24547" fmla="*/ 162866 h 1436337"/>
              <a:gd name="connsiteX24548" fmla="*/ 4200568 w 12192000"/>
              <a:gd name="connsiteY24548" fmla="*/ 159121 h 1436337"/>
              <a:gd name="connsiteX24549" fmla="*/ 8349500 w 12192000"/>
              <a:gd name="connsiteY24549" fmla="*/ 158901 h 1436337"/>
              <a:gd name="connsiteX24550" fmla="*/ 8354682 w 12192000"/>
              <a:gd name="connsiteY24550" fmla="*/ 161049 h 1436337"/>
              <a:gd name="connsiteX24551" fmla="*/ 8355640 w 12192000"/>
              <a:gd name="connsiteY24551" fmla="*/ 163438 h 1436337"/>
              <a:gd name="connsiteX24552" fmla="*/ 8358035 w 12192000"/>
              <a:gd name="connsiteY24552" fmla="*/ 163087 h 1436337"/>
              <a:gd name="connsiteX24553" fmla="*/ 8362759 w 12192000"/>
              <a:gd name="connsiteY24553" fmla="*/ 165001 h 1436337"/>
              <a:gd name="connsiteX24554" fmla="*/ 8365350 w 12192000"/>
              <a:gd name="connsiteY24554" fmla="*/ 164629 h 1436337"/>
              <a:gd name="connsiteX24555" fmla="*/ 8370035 w 12192000"/>
              <a:gd name="connsiteY24555" fmla="*/ 166500 h 1436337"/>
              <a:gd name="connsiteX24556" fmla="*/ 8373884 w 12192000"/>
              <a:gd name="connsiteY24556" fmla="*/ 165950 h 1436337"/>
              <a:gd name="connsiteX24557" fmla="*/ 8380284 w 12192000"/>
              <a:gd name="connsiteY24557" fmla="*/ 171678 h 1436337"/>
              <a:gd name="connsiteX24558" fmla="*/ 8378171 w 12192000"/>
              <a:gd name="connsiteY24558" fmla="*/ 173854 h 1436337"/>
              <a:gd name="connsiteX24559" fmla="*/ 8381504 w 12192000"/>
              <a:gd name="connsiteY24559" fmla="*/ 173441 h 1436337"/>
              <a:gd name="connsiteX24560" fmla="*/ 8381710 w 12192000"/>
              <a:gd name="connsiteY24560" fmla="*/ 173522 h 1436337"/>
              <a:gd name="connsiteX24561" fmla="*/ 8381504 w 12192000"/>
              <a:gd name="connsiteY24561" fmla="*/ 173000 h 1436337"/>
              <a:gd name="connsiteX24562" fmla="*/ 8390343 w 12192000"/>
              <a:gd name="connsiteY24562" fmla="*/ 169034 h 1436337"/>
              <a:gd name="connsiteX24563" fmla="*/ 8397049 w 12192000"/>
              <a:gd name="connsiteY24563" fmla="*/ 174982 h 1436337"/>
              <a:gd name="connsiteX24564" fmla="*/ 8394001 w 12192000"/>
              <a:gd name="connsiteY24564" fmla="*/ 178204 h 1436337"/>
              <a:gd name="connsiteX24565" fmla="*/ 8388254 w 12192000"/>
              <a:gd name="connsiteY24565" fmla="*/ 178942 h 1436337"/>
              <a:gd name="connsiteX24566" fmla="*/ 8388515 w 12192000"/>
              <a:gd name="connsiteY24566" fmla="*/ 179609 h 1436337"/>
              <a:gd name="connsiteX24567" fmla="*/ 8379066 w 12192000"/>
              <a:gd name="connsiteY24567" fmla="*/ 183794 h 1436337"/>
              <a:gd name="connsiteX24568" fmla="*/ 8372055 w 12192000"/>
              <a:gd name="connsiteY24568" fmla="*/ 177626 h 1436337"/>
              <a:gd name="connsiteX24569" fmla="*/ 8374326 w 12192000"/>
              <a:gd name="connsiteY24569" fmla="*/ 175233 h 1436337"/>
              <a:gd name="connsiteX24570" fmla="*/ 8371445 w 12192000"/>
              <a:gd name="connsiteY24570" fmla="*/ 175643 h 1436337"/>
              <a:gd name="connsiteX24571" fmla="*/ 8368215 w 12192000"/>
              <a:gd name="connsiteY24571" fmla="*/ 174335 h 1436337"/>
              <a:gd name="connsiteX24572" fmla="*/ 8363217 w 12192000"/>
              <a:gd name="connsiteY24572" fmla="*/ 174983 h 1436337"/>
              <a:gd name="connsiteX24573" fmla="*/ 8357768 w 12192000"/>
              <a:gd name="connsiteY24573" fmla="*/ 172808 h 1436337"/>
              <a:gd name="connsiteX24574" fmla="*/ 8357655 w 12192000"/>
              <a:gd name="connsiteY24574" fmla="*/ 172517 h 1436337"/>
              <a:gd name="connsiteX24575" fmla="*/ 8355901 w 12192000"/>
              <a:gd name="connsiteY24575" fmla="*/ 172780 h 1436337"/>
              <a:gd name="connsiteX24576" fmla="*/ 8350872 w 12192000"/>
              <a:gd name="connsiteY24576" fmla="*/ 170742 h 1436337"/>
              <a:gd name="connsiteX24577" fmla="*/ 8350079 w 12192000"/>
              <a:gd name="connsiteY24577" fmla="*/ 168610 h 1436337"/>
              <a:gd name="connsiteX24578" fmla="*/ 8347528 w 12192000"/>
              <a:gd name="connsiteY24578" fmla="*/ 168969 h 1436337"/>
              <a:gd name="connsiteX24579" fmla="*/ 8345385 w 12192000"/>
              <a:gd name="connsiteY24579" fmla="*/ 171293 h 1436337"/>
              <a:gd name="connsiteX24580" fmla="*/ 8339747 w 12192000"/>
              <a:gd name="connsiteY24580" fmla="*/ 172119 h 1436337"/>
              <a:gd name="connsiteX24581" fmla="*/ 8333346 w 12192000"/>
              <a:gd name="connsiteY24581" fmla="*/ 166611 h 1436337"/>
              <a:gd name="connsiteX24582" fmla="*/ 8340447 w 12192000"/>
              <a:gd name="connsiteY24582" fmla="*/ 163313 h 1436337"/>
              <a:gd name="connsiteX24583" fmla="*/ 8340356 w 12192000"/>
              <a:gd name="connsiteY24583" fmla="*/ 163087 h 1436337"/>
              <a:gd name="connsiteX24584" fmla="*/ 8349500 w 12192000"/>
              <a:gd name="connsiteY24584" fmla="*/ 158901 h 1436337"/>
              <a:gd name="connsiteX24585" fmla="*/ 7452774 w 12192000"/>
              <a:gd name="connsiteY24585" fmla="*/ 158901 h 1436337"/>
              <a:gd name="connsiteX24586" fmla="*/ 7458870 w 12192000"/>
              <a:gd name="connsiteY24586" fmla="*/ 164188 h 1436337"/>
              <a:gd name="connsiteX24587" fmla="*/ 7450639 w 12192000"/>
              <a:gd name="connsiteY24587" fmla="*/ 167933 h 1436337"/>
              <a:gd name="connsiteX24588" fmla="*/ 7444544 w 12192000"/>
              <a:gd name="connsiteY24588" fmla="*/ 162646 h 1436337"/>
              <a:gd name="connsiteX24589" fmla="*/ 7452774 w 12192000"/>
              <a:gd name="connsiteY24589" fmla="*/ 158901 h 1436337"/>
              <a:gd name="connsiteX24590" fmla="*/ 2485165 w 12192000"/>
              <a:gd name="connsiteY24590" fmla="*/ 158681 h 1436337"/>
              <a:gd name="connsiteX24591" fmla="*/ 2492180 w 12192000"/>
              <a:gd name="connsiteY24591" fmla="*/ 164849 h 1436337"/>
              <a:gd name="connsiteX24592" fmla="*/ 2483033 w 12192000"/>
              <a:gd name="connsiteY24592" fmla="*/ 169034 h 1436337"/>
              <a:gd name="connsiteX24593" fmla="*/ 2476023 w 12192000"/>
              <a:gd name="connsiteY24593" fmla="*/ 162867 h 1436337"/>
              <a:gd name="connsiteX24594" fmla="*/ 2485165 w 12192000"/>
              <a:gd name="connsiteY24594" fmla="*/ 158681 h 1436337"/>
              <a:gd name="connsiteX24595" fmla="*/ 2456935 w 12192000"/>
              <a:gd name="connsiteY24595" fmla="*/ 158490 h 1436337"/>
              <a:gd name="connsiteX24596" fmla="*/ 2462848 w 12192000"/>
              <a:gd name="connsiteY24596" fmla="*/ 163858 h 1436337"/>
              <a:gd name="connsiteX24597" fmla="*/ 2454913 w 12192000"/>
              <a:gd name="connsiteY24597" fmla="*/ 167626 h 1436337"/>
              <a:gd name="connsiteX24598" fmla="*/ 2449004 w 12192000"/>
              <a:gd name="connsiteY24598" fmla="*/ 162257 h 1436337"/>
              <a:gd name="connsiteX24599" fmla="*/ 2456935 w 12192000"/>
              <a:gd name="connsiteY24599" fmla="*/ 158490 h 1436337"/>
              <a:gd name="connsiteX24600" fmla="*/ 6186017 w 12192000"/>
              <a:gd name="connsiteY24600" fmla="*/ 158460 h 1436337"/>
              <a:gd name="connsiteX24601" fmla="*/ 6192113 w 12192000"/>
              <a:gd name="connsiteY24601" fmla="*/ 163968 h 1436337"/>
              <a:gd name="connsiteX24602" fmla="*/ 6183884 w 12192000"/>
              <a:gd name="connsiteY24602" fmla="*/ 167713 h 1436337"/>
              <a:gd name="connsiteX24603" fmla="*/ 6177788 w 12192000"/>
              <a:gd name="connsiteY24603" fmla="*/ 162205 h 1436337"/>
              <a:gd name="connsiteX24604" fmla="*/ 6186017 w 12192000"/>
              <a:gd name="connsiteY24604" fmla="*/ 158460 h 1436337"/>
              <a:gd name="connsiteX24605" fmla="*/ 4021021 w 12192000"/>
              <a:gd name="connsiteY24605" fmla="*/ 158240 h 1436337"/>
              <a:gd name="connsiteX24606" fmla="*/ 4027128 w 12192000"/>
              <a:gd name="connsiteY24606" fmla="*/ 163747 h 1436337"/>
              <a:gd name="connsiteX24607" fmla="*/ 4018877 w 12192000"/>
              <a:gd name="connsiteY24607" fmla="*/ 167493 h 1436337"/>
              <a:gd name="connsiteX24608" fmla="*/ 4012788 w 12192000"/>
              <a:gd name="connsiteY24608" fmla="*/ 161985 h 1436337"/>
              <a:gd name="connsiteX24609" fmla="*/ 4021021 w 12192000"/>
              <a:gd name="connsiteY24609" fmla="*/ 158240 h 1436337"/>
              <a:gd name="connsiteX24610" fmla="*/ 4684069 w 12192000"/>
              <a:gd name="connsiteY24610" fmla="*/ 157800 h 1436337"/>
              <a:gd name="connsiteX24611" fmla="*/ 4690167 w 12192000"/>
              <a:gd name="connsiteY24611" fmla="*/ 163087 h 1436337"/>
              <a:gd name="connsiteX24612" fmla="*/ 4682235 w 12192000"/>
              <a:gd name="connsiteY24612" fmla="*/ 166831 h 1436337"/>
              <a:gd name="connsiteX24613" fmla="*/ 4676144 w 12192000"/>
              <a:gd name="connsiteY24613" fmla="*/ 161544 h 1436337"/>
              <a:gd name="connsiteX24614" fmla="*/ 4684069 w 12192000"/>
              <a:gd name="connsiteY24614" fmla="*/ 157800 h 1436337"/>
              <a:gd name="connsiteX24615" fmla="*/ 4583519 w 12192000"/>
              <a:gd name="connsiteY24615" fmla="*/ 157664 h 1436337"/>
              <a:gd name="connsiteX24616" fmla="*/ 4589723 w 12192000"/>
              <a:gd name="connsiteY24616" fmla="*/ 163067 h 1436337"/>
              <a:gd name="connsiteX24617" fmla="*/ 4581495 w 12192000"/>
              <a:gd name="connsiteY24617" fmla="*/ 166800 h 1436337"/>
              <a:gd name="connsiteX24618" fmla="*/ 4575280 w 12192000"/>
              <a:gd name="connsiteY24618" fmla="*/ 161397 h 1436337"/>
              <a:gd name="connsiteX24619" fmla="*/ 4583519 w 12192000"/>
              <a:gd name="connsiteY24619" fmla="*/ 157664 h 1436337"/>
              <a:gd name="connsiteX24620" fmla="*/ 6728565 w 12192000"/>
              <a:gd name="connsiteY24620" fmla="*/ 157359 h 1436337"/>
              <a:gd name="connsiteX24621" fmla="*/ 6734966 w 12192000"/>
              <a:gd name="connsiteY24621" fmla="*/ 163087 h 1436337"/>
              <a:gd name="connsiteX24622" fmla="*/ 6726431 w 12192000"/>
              <a:gd name="connsiteY24622" fmla="*/ 167052 h 1436337"/>
              <a:gd name="connsiteX24623" fmla="*/ 6720030 w 12192000"/>
              <a:gd name="connsiteY24623" fmla="*/ 161324 h 1436337"/>
              <a:gd name="connsiteX24624" fmla="*/ 6728565 w 12192000"/>
              <a:gd name="connsiteY24624" fmla="*/ 157359 h 1436337"/>
              <a:gd name="connsiteX24625" fmla="*/ 2902513 w 12192000"/>
              <a:gd name="connsiteY24625" fmla="*/ 157139 h 1436337"/>
              <a:gd name="connsiteX24626" fmla="*/ 2909222 w 12192000"/>
              <a:gd name="connsiteY24626" fmla="*/ 163087 h 1436337"/>
              <a:gd name="connsiteX24627" fmla="*/ 2900382 w 12192000"/>
              <a:gd name="connsiteY24627" fmla="*/ 167052 h 1436337"/>
              <a:gd name="connsiteX24628" fmla="*/ 2893677 w 12192000"/>
              <a:gd name="connsiteY24628" fmla="*/ 161104 h 1436337"/>
              <a:gd name="connsiteX24629" fmla="*/ 2902513 w 12192000"/>
              <a:gd name="connsiteY24629" fmla="*/ 157139 h 1436337"/>
              <a:gd name="connsiteX24630" fmla="*/ 2076217 w 12192000"/>
              <a:gd name="connsiteY24630" fmla="*/ 157139 h 1436337"/>
              <a:gd name="connsiteX24631" fmla="*/ 2082617 w 12192000"/>
              <a:gd name="connsiteY24631" fmla="*/ 162867 h 1436337"/>
              <a:gd name="connsiteX24632" fmla="*/ 2073779 w 12192000"/>
              <a:gd name="connsiteY24632" fmla="*/ 166832 h 1436337"/>
              <a:gd name="connsiteX24633" fmla="*/ 2067378 w 12192000"/>
              <a:gd name="connsiteY24633" fmla="*/ 161104 h 1436337"/>
              <a:gd name="connsiteX24634" fmla="*/ 2076217 w 12192000"/>
              <a:gd name="connsiteY24634" fmla="*/ 157139 h 1436337"/>
              <a:gd name="connsiteX24635" fmla="*/ 7757576 w 12192000"/>
              <a:gd name="connsiteY24635" fmla="*/ 156919 h 1436337"/>
              <a:gd name="connsiteX24636" fmla="*/ 7763976 w 12192000"/>
              <a:gd name="connsiteY24636" fmla="*/ 162426 h 1436337"/>
              <a:gd name="connsiteX24637" fmla="*/ 7755441 w 12192000"/>
              <a:gd name="connsiteY24637" fmla="*/ 166391 h 1436337"/>
              <a:gd name="connsiteX24638" fmla="*/ 7749041 w 12192000"/>
              <a:gd name="connsiteY24638" fmla="*/ 160884 h 1436337"/>
              <a:gd name="connsiteX24639" fmla="*/ 7757576 w 12192000"/>
              <a:gd name="connsiteY24639" fmla="*/ 156919 h 1436337"/>
              <a:gd name="connsiteX24640" fmla="*/ 3162280 w 12192000"/>
              <a:gd name="connsiteY24640" fmla="*/ 156919 h 1436337"/>
              <a:gd name="connsiteX24641" fmla="*/ 3168679 w 12192000"/>
              <a:gd name="connsiteY24641" fmla="*/ 162646 h 1436337"/>
              <a:gd name="connsiteX24642" fmla="*/ 3160146 w 12192000"/>
              <a:gd name="connsiteY24642" fmla="*/ 166611 h 1436337"/>
              <a:gd name="connsiteX24643" fmla="*/ 3153745 w 12192000"/>
              <a:gd name="connsiteY24643" fmla="*/ 160884 h 1436337"/>
              <a:gd name="connsiteX24644" fmla="*/ 3162280 w 12192000"/>
              <a:gd name="connsiteY24644" fmla="*/ 156919 h 1436337"/>
              <a:gd name="connsiteX24645" fmla="*/ 2144200 w 12192000"/>
              <a:gd name="connsiteY24645" fmla="*/ 156919 h 1436337"/>
              <a:gd name="connsiteX24646" fmla="*/ 2150600 w 12192000"/>
              <a:gd name="connsiteY24646" fmla="*/ 162646 h 1436337"/>
              <a:gd name="connsiteX24647" fmla="*/ 2142067 w 12192000"/>
              <a:gd name="connsiteY24647" fmla="*/ 166611 h 1436337"/>
              <a:gd name="connsiteX24648" fmla="*/ 2135667 w 12192000"/>
              <a:gd name="connsiteY24648" fmla="*/ 160884 h 1436337"/>
              <a:gd name="connsiteX24649" fmla="*/ 2144200 w 12192000"/>
              <a:gd name="connsiteY24649" fmla="*/ 156919 h 1436337"/>
              <a:gd name="connsiteX24650" fmla="*/ 7102861 w 12192000"/>
              <a:gd name="connsiteY24650" fmla="*/ 156478 h 1436337"/>
              <a:gd name="connsiteX24651" fmla="*/ 7108958 w 12192000"/>
              <a:gd name="connsiteY24651" fmla="*/ 161985 h 1436337"/>
              <a:gd name="connsiteX24652" fmla="*/ 7100728 w 12192000"/>
              <a:gd name="connsiteY24652" fmla="*/ 165730 h 1436337"/>
              <a:gd name="connsiteX24653" fmla="*/ 7094632 w 12192000"/>
              <a:gd name="connsiteY24653" fmla="*/ 160223 h 1436337"/>
              <a:gd name="connsiteX24654" fmla="*/ 7102861 w 12192000"/>
              <a:gd name="connsiteY24654" fmla="*/ 156478 h 1436337"/>
              <a:gd name="connsiteX24655" fmla="*/ 7839872 w 12192000"/>
              <a:gd name="connsiteY24655" fmla="*/ 156258 h 1436337"/>
              <a:gd name="connsiteX24656" fmla="*/ 7846273 w 12192000"/>
              <a:gd name="connsiteY24656" fmla="*/ 161985 h 1436337"/>
              <a:gd name="connsiteX24657" fmla="*/ 7837738 w 12192000"/>
              <a:gd name="connsiteY24657" fmla="*/ 165950 h 1436337"/>
              <a:gd name="connsiteX24658" fmla="*/ 7831337 w 12192000"/>
              <a:gd name="connsiteY24658" fmla="*/ 160223 h 1436337"/>
              <a:gd name="connsiteX24659" fmla="*/ 7839872 w 12192000"/>
              <a:gd name="connsiteY24659" fmla="*/ 156258 h 1436337"/>
              <a:gd name="connsiteX24660" fmla="*/ 7173270 w 12192000"/>
              <a:gd name="connsiteY24660" fmla="*/ 156257 h 1436337"/>
              <a:gd name="connsiteX24661" fmla="*/ 7179366 w 12192000"/>
              <a:gd name="connsiteY24661" fmla="*/ 161544 h 1436337"/>
              <a:gd name="connsiteX24662" fmla="*/ 7171137 w 12192000"/>
              <a:gd name="connsiteY24662" fmla="*/ 165290 h 1436337"/>
              <a:gd name="connsiteX24663" fmla="*/ 7165040 w 12192000"/>
              <a:gd name="connsiteY24663" fmla="*/ 160003 h 1436337"/>
              <a:gd name="connsiteX24664" fmla="*/ 7173270 w 12192000"/>
              <a:gd name="connsiteY24664" fmla="*/ 156257 h 1436337"/>
              <a:gd name="connsiteX24665" fmla="*/ 3648762 w 12192000"/>
              <a:gd name="connsiteY24665" fmla="*/ 155817 h 1436337"/>
              <a:gd name="connsiteX24666" fmla="*/ 3655163 w 12192000"/>
              <a:gd name="connsiteY24666" fmla="*/ 161544 h 1436337"/>
              <a:gd name="connsiteX24667" fmla="*/ 3646625 w 12192000"/>
              <a:gd name="connsiteY24667" fmla="*/ 165510 h 1436337"/>
              <a:gd name="connsiteX24668" fmla="*/ 3640212 w 12192000"/>
              <a:gd name="connsiteY24668" fmla="*/ 159782 h 1436337"/>
              <a:gd name="connsiteX24669" fmla="*/ 3648762 w 12192000"/>
              <a:gd name="connsiteY24669" fmla="*/ 155817 h 1436337"/>
              <a:gd name="connsiteX24670" fmla="*/ 7677717 w 12192000"/>
              <a:gd name="connsiteY24670" fmla="*/ 155597 h 1436337"/>
              <a:gd name="connsiteX24671" fmla="*/ 7684118 w 12192000"/>
              <a:gd name="connsiteY24671" fmla="*/ 161104 h 1436337"/>
              <a:gd name="connsiteX24672" fmla="*/ 7675888 w 12192000"/>
              <a:gd name="connsiteY24672" fmla="*/ 164849 h 1436337"/>
              <a:gd name="connsiteX24673" fmla="*/ 7669487 w 12192000"/>
              <a:gd name="connsiteY24673" fmla="*/ 159341 h 1436337"/>
              <a:gd name="connsiteX24674" fmla="*/ 7677717 w 12192000"/>
              <a:gd name="connsiteY24674" fmla="*/ 155597 h 1436337"/>
              <a:gd name="connsiteX24675" fmla="*/ 6580431 w 12192000"/>
              <a:gd name="connsiteY24675" fmla="*/ 155377 h 1436337"/>
              <a:gd name="connsiteX24676" fmla="*/ 6586832 w 12192000"/>
              <a:gd name="connsiteY24676" fmla="*/ 161104 h 1436337"/>
              <a:gd name="connsiteX24677" fmla="*/ 6578297 w 12192000"/>
              <a:gd name="connsiteY24677" fmla="*/ 165069 h 1436337"/>
              <a:gd name="connsiteX24678" fmla="*/ 6571897 w 12192000"/>
              <a:gd name="connsiteY24678" fmla="*/ 159342 h 1436337"/>
              <a:gd name="connsiteX24679" fmla="*/ 6580431 w 12192000"/>
              <a:gd name="connsiteY24679" fmla="*/ 155377 h 1436337"/>
              <a:gd name="connsiteX24680" fmla="*/ 2007013 w 12192000"/>
              <a:gd name="connsiteY24680" fmla="*/ 155377 h 1436337"/>
              <a:gd name="connsiteX24681" fmla="*/ 2013719 w 12192000"/>
              <a:gd name="connsiteY24681" fmla="*/ 161324 h 1436337"/>
              <a:gd name="connsiteX24682" fmla="*/ 2004880 w 12192000"/>
              <a:gd name="connsiteY24682" fmla="*/ 165290 h 1436337"/>
              <a:gd name="connsiteX24683" fmla="*/ 1998175 w 12192000"/>
              <a:gd name="connsiteY24683" fmla="*/ 159342 h 1436337"/>
              <a:gd name="connsiteX24684" fmla="*/ 2007013 w 12192000"/>
              <a:gd name="connsiteY24684" fmla="*/ 155377 h 1436337"/>
              <a:gd name="connsiteX24685" fmla="*/ 6654803 w 12192000"/>
              <a:gd name="connsiteY24685" fmla="*/ 155156 h 1436337"/>
              <a:gd name="connsiteX24686" fmla="*/ 6661203 w 12192000"/>
              <a:gd name="connsiteY24686" fmla="*/ 160884 h 1436337"/>
              <a:gd name="connsiteX24687" fmla="*/ 6652669 w 12192000"/>
              <a:gd name="connsiteY24687" fmla="*/ 164849 h 1436337"/>
              <a:gd name="connsiteX24688" fmla="*/ 6646269 w 12192000"/>
              <a:gd name="connsiteY24688" fmla="*/ 159121 h 1436337"/>
              <a:gd name="connsiteX24689" fmla="*/ 6654803 w 12192000"/>
              <a:gd name="connsiteY24689" fmla="*/ 155156 h 1436337"/>
              <a:gd name="connsiteX24690" fmla="*/ 2210355 w 12192000"/>
              <a:gd name="connsiteY24690" fmla="*/ 155156 h 1436337"/>
              <a:gd name="connsiteX24691" fmla="*/ 2216755 w 12192000"/>
              <a:gd name="connsiteY24691" fmla="*/ 160663 h 1436337"/>
              <a:gd name="connsiteX24692" fmla="*/ 2208222 w 12192000"/>
              <a:gd name="connsiteY24692" fmla="*/ 164629 h 1436337"/>
              <a:gd name="connsiteX24693" fmla="*/ 2201821 w 12192000"/>
              <a:gd name="connsiteY24693" fmla="*/ 159121 h 1436337"/>
              <a:gd name="connsiteX24694" fmla="*/ 2210355 w 12192000"/>
              <a:gd name="connsiteY24694" fmla="*/ 155156 h 1436337"/>
              <a:gd name="connsiteX24695" fmla="*/ 6881271 w 12192000"/>
              <a:gd name="connsiteY24695" fmla="*/ 154936 h 1436337"/>
              <a:gd name="connsiteX24696" fmla="*/ 6887671 w 12192000"/>
              <a:gd name="connsiteY24696" fmla="*/ 160663 h 1436337"/>
              <a:gd name="connsiteX24697" fmla="*/ 6879137 w 12192000"/>
              <a:gd name="connsiteY24697" fmla="*/ 164629 h 1436337"/>
              <a:gd name="connsiteX24698" fmla="*/ 6872736 w 12192000"/>
              <a:gd name="connsiteY24698" fmla="*/ 158901 h 1436337"/>
              <a:gd name="connsiteX24699" fmla="*/ 6881271 w 12192000"/>
              <a:gd name="connsiteY24699" fmla="*/ 154936 h 1436337"/>
              <a:gd name="connsiteX24700" fmla="*/ 4515185 w 12192000"/>
              <a:gd name="connsiteY24700" fmla="*/ 154936 h 1436337"/>
              <a:gd name="connsiteX24701" fmla="*/ 4521281 w 12192000"/>
              <a:gd name="connsiteY24701" fmla="*/ 160223 h 1436337"/>
              <a:gd name="connsiteX24702" fmla="*/ 4513053 w 12192000"/>
              <a:gd name="connsiteY24702" fmla="*/ 163967 h 1436337"/>
              <a:gd name="connsiteX24703" fmla="*/ 4506952 w 12192000"/>
              <a:gd name="connsiteY24703" fmla="*/ 158680 h 1436337"/>
              <a:gd name="connsiteX24704" fmla="*/ 4515185 w 12192000"/>
              <a:gd name="connsiteY24704" fmla="*/ 154936 h 1436337"/>
              <a:gd name="connsiteX24705" fmla="*/ 2398202 w 12192000"/>
              <a:gd name="connsiteY24705" fmla="*/ 154716 h 1436337"/>
              <a:gd name="connsiteX24706" fmla="*/ 2404294 w 12192000"/>
              <a:gd name="connsiteY24706" fmla="*/ 160003 h 1436337"/>
              <a:gd name="connsiteX24707" fmla="*/ 2396069 w 12192000"/>
              <a:gd name="connsiteY24707" fmla="*/ 163747 h 1436337"/>
              <a:gd name="connsiteX24708" fmla="*/ 2389977 w 12192000"/>
              <a:gd name="connsiteY24708" fmla="*/ 158460 h 1436337"/>
              <a:gd name="connsiteX24709" fmla="*/ 2398202 w 12192000"/>
              <a:gd name="connsiteY24709" fmla="*/ 154716 h 1436337"/>
              <a:gd name="connsiteX24710" fmla="*/ 8333346 w 12192000"/>
              <a:gd name="connsiteY24710" fmla="*/ 154495 h 1436337"/>
              <a:gd name="connsiteX24711" fmla="*/ 8340051 w 12192000"/>
              <a:gd name="connsiteY24711" fmla="*/ 160443 h 1436337"/>
              <a:gd name="connsiteX24712" fmla="*/ 8331212 w 12192000"/>
              <a:gd name="connsiteY24712" fmla="*/ 164629 h 1436337"/>
              <a:gd name="connsiteX24713" fmla="*/ 8324507 w 12192000"/>
              <a:gd name="connsiteY24713" fmla="*/ 158681 h 1436337"/>
              <a:gd name="connsiteX24714" fmla="*/ 8333346 w 12192000"/>
              <a:gd name="connsiteY24714" fmla="*/ 154495 h 1436337"/>
              <a:gd name="connsiteX24715" fmla="*/ 2629040 w 12192000"/>
              <a:gd name="connsiteY24715" fmla="*/ 154439 h 1436337"/>
              <a:gd name="connsiteX24716" fmla="*/ 2635756 w 12192000"/>
              <a:gd name="connsiteY24716" fmla="*/ 160347 h 1436337"/>
              <a:gd name="connsiteX24717" fmla="*/ 2626827 w 12192000"/>
              <a:gd name="connsiteY24717" fmla="*/ 164445 h 1436337"/>
              <a:gd name="connsiteX24718" fmla="*/ 2620109 w 12192000"/>
              <a:gd name="connsiteY24718" fmla="*/ 158537 h 1436337"/>
              <a:gd name="connsiteX24719" fmla="*/ 2629040 w 12192000"/>
              <a:gd name="connsiteY24719" fmla="*/ 154439 h 1436337"/>
              <a:gd name="connsiteX24720" fmla="*/ 7924912 w 12192000"/>
              <a:gd name="connsiteY24720" fmla="*/ 154275 h 1436337"/>
              <a:gd name="connsiteX24721" fmla="*/ 7931313 w 12192000"/>
              <a:gd name="connsiteY24721" fmla="*/ 160003 h 1436337"/>
              <a:gd name="connsiteX24722" fmla="*/ 7922778 w 12192000"/>
              <a:gd name="connsiteY24722" fmla="*/ 163968 h 1436337"/>
              <a:gd name="connsiteX24723" fmla="*/ 7916377 w 12192000"/>
              <a:gd name="connsiteY24723" fmla="*/ 158240 h 1436337"/>
              <a:gd name="connsiteX24724" fmla="*/ 7924912 w 12192000"/>
              <a:gd name="connsiteY24724" fmla="*/ 154275 h 1436337"/>
              <a:gd name="connsiteX24725" fmla="*/ 2768083 w 12192000"/>
              <a:gd name="connsiteY24725" fmla="*/ 153834 h 1436337"/>
              <a:gd name="connsiteX24726" fmla="*/ 2774787 w 12192000"/>
              <a:gd name="connsiteY24726" fmla="*/ 159782 h 1436337"/>
              <a:gd name="connsiteX24727" fmla="*/ 2765948 w 12192000"/>
              <a:gd name="connsiteY24727" fmla="*/ 163968 h 1436337"/>
              <a:gd name="connsiteX24728" fmla="*/ 2759242 w 12192000"/>
              <a:gd name="connsiteY24728" fmla="*/ 158020 h 1436337"/>
              <a:gd name="connsiteX24729" fmla="*/ 2768083 w 12192000"/>
              <a:gd name="connsiteY24729" fmla="*/ 153834 h 1436337"/>
              <a:gd name="connsiteX24730" fmla="*/ 1708839 w 12192000"/>
              <a:gd name="connsiteY24730" fmla="*/ 153834 h 1436337"/>
              <a:gd name="connsiteX24731" fmla="*/ 1715848 w 12192000"/>
              <a:gd name="connsiteY24731" fmla="*/ 160002 h 1436337"/>
              <a:gd name="connsiteX24732" fmla="*/ 1714276 w 12192000"/>
              <a:gd name="connsiteY24732" fmla="*/ 161673 h 1436337"/>
              <a:gd name="connsiteX24733" fmla="*/ 1715260 w 12192000"/>
              <a:gd name="connsiteY24733" fmla="*/ 164188 h 1436337"/>
              <a:gd name="connsiteX24734" fmla="*/ 1712021 w 12192000"/>
              <a:gd name="connsiteY24734" fmla="*/ 167603 h 1436337"/>
              <a:gd name="connsiteX24735" fmla="*/ 1711444 w 12192000"/>
              <a:gd name="connsiteY24735" fmla="*/ 167674 h 1436337"/>
              <a:gd name="connsiteX24736" fmla="*/ 1713084 w 12192000"/>
              <a:gd name="connsiteY24736" fmla="*/ 171678 h 1436337"/>
              <a:gd name="connsiteX24737" fmla="*/ 1711530 w 12192000"/>
              <a:gd name="connsiteY24737" fmla="*/ 173389 h 1436337"/>
              <a:gd name="connsiteX24738" fmla="*/ 1712651 w 12192000"/>
              <a:gd name="connsiteY24738" fmla="*/ 176254 h 1436337"/>
              <a:gd name="connsiteX24739" fmla="*/ 1714232 w 12192000"/>
              <a:gd name="connsiteY24739" fmla="*/ 177626 h 1436337"/>
              <a:gd name="connsiteX24740" fmla="*/ 1706004 w 12192000"/>
              <a:gd name="connsiteY24740" fmla="*/ 181371 h 1436337"/>
              <a:gd name="connsiteX24741" fmla="*/ 1705262 w 12192000"/>
              <a:gd name="connsiteY24741" fmla="*/ 180728 h 1436337"/>
              <a:gd name="connsiteX24742" fmla="*/ 1703699 w 12192000"/>
              <a:gd name="connsiteY24742" fmla="*/ 180931 h 1436337"/>
              <a:gd name="connsiteX24743" fmla="*/ 1696689 w 12192000"/>
              <a:gd name="connsiteY24743" fmla="*/ 174762 h 1436337"/>
              <a:gd name="connsiteX24744" fmla="*/ 1697657 w 12192000"/>
              <a:gd name="connsiteY24744" fmla="*/ 173703 h 1436337"/>
              <a:gd name="connsiteX24745" fmla="*/ 1696016 w 12192000"/>
              <a:gd name="connsiteY24745" fmla="*/ 169695 h 1436337"/>
              <a:gd name="connsiteX24746" fmla="*/ 1699521 w 12192000"/>
              <a:gd name="connsiteY24746" fmla="*/ 166088 h 1436337"/>
              <a:gd name="connsiteX24747" fmla="*/ 1700283 w 12192000"/>
              <a:gd name="connsiteY24747" fmla="*/ 165991 h 1436337"/>
              <a:gd name="connsiteX24748" fmla="*/ 1698802 w 12192000"/>
              <a:gd name="connsiteY24748" fmla="*/ 162206 h 1436337"/>
              <a:gd name="connsiteX24749" fmla="*/ 1700316 w 12192000"/>
              <a:gd name="connsiteY24749" fmla="*/ 160609 h 1436337"/>
              <a:gd name="connsiteX24750" fmla="*/ 1699390 w 12192000"/>
              <a:gd name="connsiteY24750" fmla="*/ 158240 h 1436337"/>
              <a:gd name="connsiteX24751" fmla="*/ 1708839 w 12192000"/>
              <a:gd name="connsiteY24751" fmla="*/ 153834 h 1436337"/>
              <a:gd name="connsiteX24752" fmla="*/ 8193442 w 12192000"/>
              <a:gd name="connsiteY24752" fmla="*/ 153614 h 1436337"/>
              <a:gd name="connsiteX24753" fmla="*/ 8200147 w 12192000"/>
              <a:gd name="connsiteY24753" fmla="*/ 159562 h 1436337"/>
              <a:gd name="connsiteX24754" fmla="*/ 8191003 w 12192000"/>
              <a:gd name="connsiteY24754" fmla="*/ 163747 h 1436337"/>
              <a:gd name="connsiteX24755" fmla="*/ 8184297 w 12192000"/>
              <a:gd name="connsiteY24755" fmla="*/ 157800 h 1436337"/>
              <a:gd name="connsiteX24756" fmla="*/ 8193442 w 12192000"/>
              <a:gd name="connsiteY24756" fmla="*/ 153614 h 1436337"/>
              <a:gd name="connsiteX24757" fmla="*/ 7031537 w 12192000"/>
              <a:gd name="connsiteY24757" fmla="*/ 153614 h 1436337"/>
              <a:gd name="connsiteX24758" fmla="*/ 7037634 w 12192000"/>
              <a:gd name="connsiteY24758" fmla="*/ 159121 h 1436337"/>
              <a:gd name="connsiteX24759" fmla="*/ 7029404 w 12192000"/>
              <a:gd name="connsiteY24759" fmla="*/ 162867 h 1436337"/>
              <a:gd name="connsiteX24760" fmla="*/ 7023308 w 12192000"/>
              <a:gd name="connsiteY24760" fmla="*/ 157359 h 1436337"/>
              <a:gd name="connsiteX24761" fmla="*/ 7031537 w 12192000"/>
              <a:gd name="connsiteY24761" fmla="*/ 153614 h 1436337"/>
              <a:gd name="connsiteX24762" fmla="*/ 5660473 w 12192000"/>
              <a:gd name="connsiteY24762" fmla="*/ 153393 h 1436337"/>
              <a:gd name="connsiteX24763" fmla="*/ 5666874 w 12192000"/>
              <a:gd name="connsiteY24763" fmla="*/ 158901 h 1436337"/>
              <a:gd name="connsiteX24764" fmla="*/ 5658645 w 12192000"/>
              <a:gd name="connsiteY24764" fmla="*/ 162646 h 1436337"/>
              <a:gd name="connsiteX24765" fmla="*/ 5652243 w 12192000"/>
              <a:gd name="connsiteY24765" fmla="*/ 157139 h 1436337"/>
              <a:gd name="connsiteX24766" fmla="*/ 5660473 w 12192000"/>
              <a:gd name="connsiteY24766" fmla="*/ 153393 h 1436337"/>
              <a:gd name="connsiteX24767" fmla="*/ 6060745 w 12192000"/>
              <a:gd name="connsiteY24767" fmla="*/ 153173 h 1436337"/>
              <a:gd name="connsiteX24768" fmla="*/ 6066840 w 12192000"/>
              <a:gd name="connsiteY24768" fmla="*/ 158460 h 1436337"/>
              <a:gd name="connsiteX24769" fmla="*/ 6058915 w 12192000"/>
              <a:gd name="connsiteY24769" fmla="*/ 162206 h 1436337"/>
              <a:gd name="connsiteX24770" fmla="*/ 6052819 w 12192000"/>
              <a:gd name="connsiteY24770" fmla="*/ 156919 h 1436337"/>
              <a:gd name="connsiteX24771" fmla="*/ 6060745 w 12192000"/>
              <a:gd name="connsiteY24771" fmla="*/ 153173 h 1436337"/>
              <a:gd name="connsiteX24772" fmla="*/ 1936286 w 12192000"/>
              <a:gd name="connsiteY24772" fmla="*/ 153173 h 1436337"/>
              <a:gd name="connsiteX24773" fmla="*/ 1942991 w 12192000"/>
              <a:gd name="connsiteY24773" fmla="*/ 159121 h 1436337"/>
              <a:gd name="connsiteX24774" fmla="*/ 1934152 w 12192000"/>
              <a:gd name="connsiteY24774" fmla="*/ 163307 h 1436337"/>
              <a:gd name="connsiteX24775" fmla="*/ 1927447 w 12192000"/>
              <a:gd name="connsiteY24775" fmla="*/ 157359 h 1436337"/>
              <a:gd name="connsiteX24776" fmla="*/ 1936286 w 12192000"/>
              <a:gd name="connsiteY24776" fmla="*/ 153173 h 1436337"/>
              <a:gd name="connsiteX24777" fmla="*/ 4446287 w 12192000"/>
              <a:gd name="connsiteY24777" fmla="*/ 152512 h 1436337"/>
              <a:gd name="connsiteX24778" fmla="*/ 4452383 w 12192000"/>
              <a:gd name="connsiteY24778" fmla="*/ 157799 h 1436337"/>
              <a:gd name="connsiteX24779" fmla="*/ 4444151 w 12192000"/>
              <a:gd name="connsiteY24779" fmla="*/ 161544 h 1436337"/>
              <a:gd name="connsiteX24780" fmla="*/ 4438052 w 12192000"/>
              <a:gd name="connsiteY24780" fmla="*/ 156257 h 1436337"/>
              <a:gd name="connsiteX24781" fmla="*/ 4446287 w 12192000"/>
              <a:gd name="connsiteY24781" fmla="*/ 152512 h 1436337"/>
              <a:gd name="connsiteX24782" fmla="*/ 2337832 w 12192000"/>
              <a:gd name="connsiteY24782" fmla="*/ 152512 h 1436337"/>
              <a:gd name="connsiteX24783" fmla="*/ 2343926 w 12192000"/>
              <a:gd name="connsiteY24783" fmla="*/ 158020 h 1436337"/>
              <a:gd name="connsiteX24784" fmla="*/ 2335699 w 12192000"/>
              <a:gd name="connsiteY24784" fmla="*/ 161765 h 1436337"/>
              <a:gd name="connsiteX24785" fmla="*/ 2329602 w 12192000"/>
              <a:gd name="connsiteY24785" fmla="*/ 156257 h 1436337"/>
              <a:gd name="connsiteX24786" fmla="*/ 2337832 w 12192000"/>
              <a:gd name="connsiteY24786" fmla="*/ 152512 h 1436337"/>
              <a:gd name="connsiteX24787" fmla="*/ 8012389 w 12192000"/>
              <a:gd name="connsiteY24787" fmla="*/ 152072 h 1436337"/>
              <a:gd name="connsiteX24788" fmla="*/ 8019095 w 12192000"/>
              <a:gd name="connsiteY24788" fmla="*/ 157800 h 1436337"/>
              <a:gd name="connsiteX24789" fmla="*/ 8010256 w 12192000"/>
              <a:gd name="connsiteY24789" fmla="*/ 161765 h 1436337"/>
              <a:gd name="connsiteX24790" fmla="*/ 8003550 w 12192000"/>
              <a:gd name="connsiteY24790" fmla="*/ 156037 h 1436337"/>
              <a:gd name="connsiteX24791" fmla="*/ 8012389 w 12192000"/>
              <a:gd name="connsiteY24791" fmla="*/ 152072 h 1436337"/>
              <a:gd name="connsiteX24792" fmla="*/ 6957776 w 12192000"/>
              <a:gd name="connsiteY24792" fmla="*/ 151852 h 1436337"/>
              <a:gd name="connsiteX24793" fmla="*/ 6964176 w 12192000"/>
              <a:gd name="connsiteY24793" fmla="*/ 157359 h 1436337"/>
              <a:gd name="connsiteX24794" fmla="*/ 6955642 w 12192000"/>
              <a:gd name="connsiteY24794" fmla="*/ 161324 h 1436337"/>
              <a:gd name="connsiteX24795" fmla="*/ 6949241 w 12192000"/>
              <a:gd name="connsiteY24795" fmla="*/ 155817 h 1436337"/>
              <a:gd name="connsiteX24796" fmla="*/ 6957776 w 12192000"/>
              <a:gd name="connsiteY24796" fmla="*/ 151852 h 1436337"/>
              <a:gd name="connsiteX24797" fmla="*/ 7600603 w 12192000"/>
              <a:gd name="connsiteY24797" fmla="*/ 151631 h 1436337"/>
              <a:gd name="connsiteX24798" fmla="*/ 7606699 w 12192000"/>
              <a:gd name="connsiteY24798" fmla="*/ 157139 h 1436337"/>
              <a:gd name="connsiteX24799" fmla="*/ 7598468 w 12192000"/>
              <a:gd name="connsiteY24799" fmla="*/ 160884 h 1436337"/>
              <a:gd name="connsiteX24800" fmla="*/ 7592372 w 12192000"/>
              <a:gd name="connsiteY24800" fmla="*/ 155377 h 1436337"/>
              <a:gd name="connsiteX24801" fmla="*/ 7600603 w 12192000"/>
              <a:gd name="connsiteY24801" fmla="*/ 151631 h 1436337"/>
              <a:gd name="connsiteX24802" fmla="*/ 1863118 w 12192000"/>
              <a:gd name="connsiteY24802" fmla="*/ 151631 h 1436337"/>
              <a:gd name="connsiteX24803" fmla="*/ 1869824 w 12192000"/>
              <a:gd name="connsiteY24803" fmla="*/ 157579 h 1436337"/>
              <a:gd name="connsiteX24804" fmla="*/ 1860680 w 12192000"/>
              <a:gd name="connsiteY24804" fmla="*/ 161765 h 1436337"/>
              <a:gd name="connsiteX24805" fmla="*/ 1853976 w 12192000"/>
              <a:gd name="connsiteY24805" fmla="*/ 155817 h 1436337"/>
              <a:gd name="connsiteX24806" fmla="*/ 1863118 w 12192000"/>
              <a:gd name="connsiteY24806" fmla="*/ 151631 h 1436337"/>
              <a:gd name="connsiteX24807" fmla="*/ 8272385 w 12192000"/>
              <a:gd name="connsiteY24807" fmla="*/ 151411 h 1436337"/>
              <a:gd name="connsiteX24808" fmla="*/ 8279091 w 12192000"/>
              <a:gd name="connsiteY24808" fmla="*/ 157359 h 1436337"/>
              <a:gd name="connsiteX24809" fmla="*/ 8269947 w 12192000"/>
              <a:gd name="connsiteY24809" fmla="*/ 161544 h 1436337"/>
              <a:gd name="connsiteX24810" fmla="*/ 8263241 w 12192000"/>
              <a:gd name="connsiteY24810" fmla="*/ 155597 h 1436337"/>
              <a:gd name="connsiteX24811" fmla="*/ 8272385 w 12192000"/>
              <a:gd name="connsiteY24811" fmla="*/ 151411 h 1436337"/>
              <a:gd name="connsiteX24812" fmla="*/ 5517504 w 12192000"/>
              <a:gd name="connsiteY24812" fmla="*/ 151411 h 1436337"/>
              <a:gd name="connsiteX24813" fmla="*/ 5523906 w 12192000"/>
              <a:gd name="connsiteY24813" fmla="*/ 156918 h 1436337"/>
              <a:gd name="connsiteX24814" fmla="*/ 5515677 w 12192000"/>
              <a:gd name="connsiteY24814" fmla="*/ 160663 h 1436337"/>
              <a:gd name="connsiteX24815" fmla="*/ 5509271 w 12192000"/>
              <a:gd name="connsiteY24815" fmla="*/ 155156 h 1436337"/>
              <a:gd name="connsiteX24816" fmla="*/ 5517504 w 12192000"/>
              <a:gd name="connsiteY24816" fmla="*/ 151411 h 1436337"/>
              <a:gd name="connsiteX24817" fmla="*/ 8101860 w 12192000"/>
              <a:gd name="connsiteY24817" fmla="*/ 151299 h 1436337"/>
              <a:gd name="connsiteX24818" fmla="*/ 8108578 w 12192000"/>
              <a:gd name="connsiteY24818" fmla="*/ 157208 h 1436337"/>
              <a:gd name="connsiteX24819" fmla="*/ 8099644 w 12192000"/>
              <a:gd name="connsiteY24819" fmla="*/ 161306 h 1436337"/>
              <a:gd name="connsiteX24820" fmla="*/ 8092927 w 12192000"/>
              <a:gd name="connsiteY24820" fmla="*/ 155397 h 1436337"/>
              <a:gd name="connsiteX24821" fmla="*/ 8101860 w 12192000"/>
              <a:gd name="connsiteY24821" fmla="*/ 151299 h 1436337"/>
              <a:gd name="connsiteX24822" fmla="*/ 3838678 w 12192000"/>
              <a:gd name="connsiteY24822" fmla="*/ 151191 h 1436337"/>
              <a:gd name="connsiteX24823" fmla="*/ 3845072 w 12192000"/>
              <a:gd name="connsiteY24823" fmla="*/ 156698 h 1436337"/>
              <a:gd name="connsiteX24824" fmla="*/ 3836539 w 12192000"/>
              <a:gd name="connsiteY24824" fmla="*/ 160663 h 1436337"/>
              <a:gd name="connsiteX24825" fmla="*/ 3830142 w 12192000"/>
              <a:gd name="connsiteY24825" fmla="*/ 155156 h 1436337"/>
              <a:gd name="connsiteX24826" fmla="*/ 3838678 w 12192000"/>
              <a:gd name="connsiteY24826" fmla="*/ 151191 h 1436337"/>
              <a:gd name="connsiteX24827" fmla="*/ 3577464 w 12192000"/>
              <a:gd name="connsiteY24827" fmla="*/ 150970 h 1436337"/>
              <a:gd name="connsiteX24828" fmla="*/ 3583859 w 12192000"/>
              <a:gd name="connsiteY24828" fmla="*/ 156698 h 1436337"/>
              <a:gd name="connsiteX24829" fmla="*/ 3575329 w 12192000"/>
              <a:gd name="connsiteY24829" fmla="*/ 160663 h 1436337"/>
              <a:gd name="connsiteX24830" fmla="*/ 3568934 w 12192000"/>
              <a:gd name="connsiteY24830" fmla="*/ 154936 h 1436337"/>
              <a:gd name="connsiteX24831" fmla="*/ 3577464 w 12192000"/>
              <a:gd name="connsiteY24831" fmla="*/ 150970 h 1436337"/>
              <a:gd name="connsiteX24832" fmla="*/ 5467835 w 12192000"/>
              <a:gd name="connsiteY24832" fmla="*/ 150530 h 1436337"/>
              <a:gd name="connsiteX24833" fmla="*/ 5473936 w 12192000"/>
              <a:gd name="connsiteY24833" fmla="*/ 156037 h 1436337"/>
              <a:gd name="connsiteX24834" fmla="*/ 5465702 w 12192000"/>
              <a:gd name="connsiteY24834" fmla="*/ 159782 h 1436337"/>
              <a:gd name="connsiteX24835" fmla="*/ 5459607 w 12192000"/>
              <a:gd name="connsiteY24835" fmla="*/ 154275 h 1436337"/>
              <a:gd name="connsiteX24836" fmla="*/ 5467835 w 12192000"/>
              <a:gd name="connsiteY24836" fmla="*/ 150530 h 1436337"/>
              <a:gd name="connsiteX24837" fmla="*/ 8317800 w 12192000"/>
              <a:gd name="connsiteY24837" fmla="*/ 150310 h 1436337"/>
              <a:gd name="connsiteX24838" fmla="*/ 8324507 w 12192000"/>
              <a:gd name="connsiteY24838" fmla="*/ 156257 h 1436337"/>
              <a:gd name="connsiteX24839" fmla="*/ 8315667 w 12192000"/>
              <a:gd name="connsiteY24839" fmla="*/ 160223 h 1436337"/>
              <a:gd name="connsiteX24840" fmla="*/ 8308962 w 12192000"/>
              <a:gd name="connsiteY24840" fmla="*/ 154275 h 1436337"/>
              <a:gd name="connsiteX24841" fmla="*/ 8317800 w 12192000"/>
              <a:gd name="connsiteY24841" fmla="*/ 150310 h 1436337"/>
              <a:gd name="connsiteX24842" fmla="*/ 2261121 w 12192000"/>
              <a:gd name="connsiteY24842" fmla="*/ 150309 h 1436337"/>
              <a:gd name="connsiteX24843" fmla="*/ 2266569 w 12192000"/>
              <a:gd name="connsiteY24843" fmla="*/ 152485 h 1436337"/>
              <a:gd name="connsiteX24844" fmla="*/ 2267797 w 12192000"/>
              <a:gd name="connsiteY24844" fmla="*/ 155625 h 1436337"/>
              <a:gd name="connsiteX24845" fmla="*/ 2269613 w 12192000"/>
              <a:gd name="connsiteY24845" fmla="*/ 153752 h 1436337"/>
              <a:gd name="connsiteX24846" fmla="*/ 2274985 w 12192000"/>
              <a:gd name="connsiteY24846" fmla="*/ 152953 h 1436337"/>
              <a:gd name="connsiteX24847" fmla="*/ 2281385 w 12192000"/>
              <a:gd name="connsiteY24847" fmla="*/ 158460 h 1436337"/>
              <a:gd name="connsiteX24848" fmla="*/ 2273157 w 12192000"/>
              <a:gd name="connsiteY24848" fmla="*/ 162206 h 1436337"/>
              <a:gd name="connsiteX24849" fmla="*/ 2267402 w 12192000"/>
              <a:gd name="connsiteY24849" fmla="*/ 157253 h 1436337"/>
              <a:gd name="connsiteX24850" fmla="*/ 2264892 w 12192000"/>
              <a:gd name="connsiteY24850" fmla="*/ 159920 h 1436337"/>
              <a:gd name="connsiteX24851" fmla="*/ 2258682 w 12192000"/>
              <a:gd name="connsiteY24851" fmla="*/ 160884 h 1436337"/>
              <a:gd name="connsiteX24852" fmla="*/ 2251673 w 12192000"/>
              <a:gd name="connsiteY24852" fmla="*/ 154715 h 1436337"/>
              <a:gd name="connsiteX24853" fmla="*/ 2261121 w 12192000"/>
              <a:gd name="connsiteY24853" fmla="*/ 150309 h 1436337"/>
              <a:gd name="connsiteX24854" fmla="*/ 8242210 w 12192000"/>
              <a:gd name="connsiteY24854" fmla="*/ 150089 h 1436337"/>
              <a:gd name="connsiteX24855" fmla="*/ 8248306 w 12192000"/>
              <a:gd name="connsiteY24855" fmla="*/ 155597 h 1436337"/>
              <a:gd name="connsiteX24856" fmla="*/ 8240076 w 12192000"/>
              <a:gd name="connsiteY24856" fmla="*/ 159342 h 1436337"/>
              <a:gd name="connsiteX24857" fmla="*/ 8233980 w 12192000"/>
              <a:gd name="connsiteY24857" fmla="*/ 153834 h 1436337"/>
              <a:gd name="connsiteX24858" fmla="*/ 8242210 w 12192000"/>
              <a:gd name="connsiteY24858" fmla="*/ 150089 h 1436337"/>
              <a:gd name="connsiteX24859" fmla="*/ 2028858 w 12192000"/>
              <a:gd name="connsiteY24859" fmla="*/ 150089 h 1436337"/>
              <a:gd name="connsiteX24860" fmla="*/ 2035869 w 12192000"/>
              <a:gd name="connsiteY24860" fmla="*/ 156478 h 1436337"/>
              <a:gd name="connsiteX24861" fmla="*/ 2026420 w 12192000"/>
              <a:gd name="connsiteY24861" fmla="*/ 160884 h 1436337"/>
              <a:gd name="connsiteX24862" fmla="*/ 2019410 w 12192000"/>
              <a:gd name="connsiteY24862" fmla="*/ 154495 h 1436337"/>
              <a:gd name="connsiteX24863" fmla="*/ 2028858 w 12192000"/>
              <a:gd name="connsiteY24863" fmla="*/ 150089 h 1436337"/>
              <a:gd name="connsiteX24864" fmla="*/ 11157334 w 12192000"/>
              <a:gd name="connsiteY24864" fmla="*/ 149869 h 1436337"/>
              <a:gd name="connsiteX24865" fmla="*/ 11163430 w 12192000"/>
              <a:gd name="connsiteY24865" fmla="*/ 155377 h 1436337"/>
              <a:gd name="connsiteX24866" fmla="*/ 11155201 w 12192000"/>
              <a:gd name="connsiteY24866" fmla="*/ 159121 h 1436337"/>
              <a:gd name="connsiteX24867" fmla="*/ 11149104 w 12192000"/>
              <a:gd name="connsiteY24867" fmla="*/ 153614 h 1436337"/>
              <a:gd name="connsiteX24868" fmla="*/ 11157334 w 12192000"/>
              <a:gd name="connsiteY24868" fmla="*/ 149869 h 1436337"/>
              <a:gd name="connsiteX24869" fmla="*/ 4617303 w 12192000"/>
              <a:gd name="connsiteY24869" fmla="*/ 149869 h 1436337"/>
              <a:gd name="connsiteX24870" fmla="*/ 4623400 w 12192000"/>
              <a:gd name="connsiteY24870" fmla="*/ 155156 h 1436337"/>
              <a:gd name="connsiteX24871" fmla="*/ 4615488 w 12192000"/>
              <a:gd name="connsiteY24871" fmla="*/ 158901 h 1436337"/>
              <a:gd name="connsiteX24872" fmla="*/ 4609382 w 12192000"/>
              <a:gd name="connsiteY24872" fmla="*/ 153614 h 1436337"/>
              <a:gd name="connsiteX24873" fmla="*/ 4617303 w 12192000"/>
              <a:gd name="connsiteY24873" fmla="*/ 149869 h 1436337"/>
              <a:gd name="connsiteX24874" fmla="*/ 5992164 w 12192000"/>
              <a:gd name="connsiteY24874" fmla="*/ 149869 h 1436337"/>
              <a:gd name="connsiteX24875" fmla="*/ 5998260 w 12192000"/>
              <a:gd name="connsiteY24875" fmla="*/ 155156 h 1436337"/>
              <a:gd name="connsiteX24876" fmla="*/ 5990335 w 12192000"/>
              <a:gd name="connsiteY24876" fmla="*/ 158901 h 1436337"/>
              <a:gd name="connsiteX24877" fmla="*/ 5984239 w 12192000"/>
              <a:gd name="connsiteY24877" fmla="*/ 153614 h 1436337"/>
              <a:gd name="connsiteX24878" fmla="*/ 5992164 w 12192000"/>
              <a:gd name="connsiteY24878" fmla="*/ 149869 h 1436337"/>
              <a:gd name="connsiteX24879" fmla="*/ 3505516 w 12192000"/>
              <a:gd name="connsiteY24879" fmla="*/ 149429 h 1436337"/>
              <a:gd name="connsiteX24880" fmla="*/ 3511917 w 12192000"/>
              <a:gd name="connsiteY24880" fmla="*/ 155156 h 1436337"/>
              <a:gd name="connsiteX24881" fmla="*/ 3503378 w 12192000"/>
              <a:gd name="connsiteY24881" fmla="*/ 159121 h 1436337"/>
              <a:gd name="connsiteX24882" fmla="*/ 3496972 w 12192000"/>
              <a:gd name="connsiteY24882" fmla="*/ 153394 h 1436337"/>
              <a:gd name="connsiteX24883" fmla="*/ 3505516 w 12192000"/>
              <a:gd name="connsiteY24883" fmla="*/ 149429 h 1436337"/>
              <a:gd name="connsiteX24884" fmla="*/ 3433250 w 12192000"/>
              <a:gd name="connsiteY24884" fmla="*/ 149429 h 1436337"/>
              <a:gd name="connsiteX24885" fmla="*/ 3439649 w 12192000"/>
              <a:gd name="connsiteY24885" fmla="*/ 155156 h 1436337"/>
              <a:gd name="connsiteX24886" fmla="*/ 3431115 w 12192000"/>
              <a:gd name="connsiteY24886" fmla="*/ 159121 h 1436337"/>
              <a:gd name="connsiteX24887" fmla="*/ 3424712 w 12192000"/>
              <a:gd name="connsiteY24887" fmla="*/ 153394 h 1436337"/>
              <a:gd name="connsiteX24888" fmla="*/ 3433250 w 12192000"/>
              <a:gd name="connsiteY24888" fmla="*/ 149429 h 1436337"/>
              <a:gd name="connsiteX24889" fmla="*/ 3361021 w 12192000"/>
              <a:gd name="connsiteY24889" fmla="*/ 149208 h 1436337"/>
              <a:gd name="connsiteX24890" fmla="*/ 3367419 w 12192000"/>
              <a:gd name="connsiteY24890" fmla="*/ 154936 h 1436337"/>
              <a:gd name="connsiteX24891" fmla="*/ 3358889 w 12192000"/>
              <a:gd name="connsiteY24891" fmla="*/ 158901 h 1436337"/>
              <a:gd name="connsiteX24892" fmla="*/ 3352489 w 12192000"/>
              <a:gd name="connsiteY24892" fmla="*/ 153173 h 1436337"/>
              <a:gd name="connsiteX24893" fmla="*/ 3361021 w 12192000"/>
              <a:gd name="connsiteY24893" fmla="*/ 149208 h 1436337"/>
              <a:gd name="connsiteX24894" fmla="*/ 4377994 w 12192000"/>
              <a:gd name="connsiteY24894" fmla="*/ 148988 h 1436337"/>
              <a:gd name="connsiteX24895" fmla="*/ 4384093 w 12192000"/>
              <a:gd name="connsiteY24895" fmla="*/ 154275 h 1436337"/>
              <a:gd name="connsiteX24896" fmla="*/ 4375859 w 12192000"/>
              <a:gd name="connsiteY24896" fmla="*/ 158020 h 1436337"/>
              <a:gd name="connsiteX24897" fmla="*/ 4369769 w 12192000"/>
              <a:gd name="connsiteY24897" fmla="*/ 152733 h 1436337"/>
              <a:gd name="connsiteX24898" fmla="*/ 4377994 w 12192000"/>
              <a:gd name="connsiteY24898" fmla="*/ 148988 h 1436337"/>
              <a:gd name="connsiteX24899" fmla="*/ 6130849 w 12192000"/>
              <a:gd name="connsiteY24899" fmla="*/ 148767 h 1436337"/>
              <a:gd name="connsiteX24900" fmla="*/ 6136945 w 12192000"/>
              <a:gd name="connsiteY24900" fmla="*/ 154054 h 1436337"/>
              <a:gd name="connsiteX24901" fmla="*/ 6129020 w 12192000"/>
              <a:gd name="connsiteY24901" fmla="*/ 157799 h 1436337"/>
              <a:gd name="connsiteX24902" fmla="*/ 6122924 w 12192000"/>
              <a:gd name="connsiteY24902" fmla="*/ 152512 h 1436337"/>
              <a:gd name="connsiteX24903" fmla="*/ 6130849 w 12192000"/>
              <a:gd name="connsiteY24903" fmla="*/ 148767 h 1436337"/>
              <a:gd name="connsiteX24904" fmla="*/ 5751333 w 12192000"/>
              <a:gd name="connsiteY24904" fmla="*/ 148767 h 1436337"/>
              <a:gd name="connsiteX24905" fmla="*/ 5757430 w 12192000"/>
              <a:gd name="connsiteY24905" fmla="*/ 154275 h 1436337"/>
              <a:gd name="connsiteX24906" fmla="*/ 5749200 w 12192000"/>
              <a:gd name="connsiteY24906" fmla="*/ 158020 h 1436337"/>
              <a:gd name="connsiteX24907" fmla="*/ 5743105 w 12192000"/>
              <a:gd name="connsiteY24907" fmla="*/ 152512 h 1436337"/>
              <a:gd name="connsiteX24908" fmla="*/ 5751333 w 12192000"/>
              <a:gd name="connsiteY24908" fmla="*/ 148767 h 1436337"/>
              <a:gd name="connsiteX24909" fmla="*/ 5589750 w 12192000"/>
              <a:gd name="connsiteY24909" fmla="*/ 147886 h 1436337"/>
              <a:gd name="connsiteX24910" fmla="*/ 5596154 w 12192000"/>
              <a:gd name="connsiteY24910" fmla="*/ 153393 h 1436337"/>
              <a:gd name="connsiteX24911" fmla="*/ 5587922 w 12192000"/>
              <a:gd name="connsiteY24911" fmla="*/ 157139 h 1436337"/>
              <a:gd name="connsiteX24912" fmla="*/ 5581520 w 12192000"/>
              <a:gd name="connsiteY24912" fmla="*/ 151631 h 1436337"/>
              <a:gd name="connsiteX24913" fmla="*/ 5589750 w 12192000"/>
              <a:gd name="connsiteY24913" fmla="*/ 147886 h 1436337"/>
              <a:gd name="connsiteX24914" fmla="*/ 1914474 w 12192000"/>
              <a:gd name="connsiteY24914" fmla="*/ 147666 h 1436337"/>
              <a:gd name="connsiteX24915" fmla="*/ 1920570 w 12192000"/>
              <a:gd name="connsiteY24915" fmla="*/ 152953 h 1436337"/>
              <a:gd name="connsiteX24916" fmla="*/ 1912647 w 12192000"/>
              <a:gd name="connsiteY24916" fmla="*/ 156698 h 1436337"/>
              <a:gd name="connsiteX24917" fmla="*/ 1906552 w 12192000"/>
              <a:gd name="connsiteY24917" fmla="*/ 151411 h 1436337"/>
              <a:gd name="connsiteX24918" fmla="*/ 1914474 w 12192000"/>
              <a:gd name="connsiteY24918" fmla="*/ 147666 h 1436337"/>
              <a:gd name="connsiteX24919" fmla="*/ 6443270 w 12192000"/>
              <a:gd name="connsiteY24919" fmla="*/ 147446 h 1436337"/>
              <a:gd name="connsiteX24920" fmla="*/ 6449671 w 12192000"/>
              <a:gd name="connsiteY24920" fmla="*/ 153173 h 1436337"/>
              <a:gd name="connsiteX24921" fmla="*/ 6441136 w 12192000"/>
              <a:gd name="connsiteY24921" fmla="*/ 157139 h 1436337"/>
              <a:gd name="connsiteX24922" fmla="*/ 6434736 w 12192000"/>
              <a:gd name="connsiteY24922" fmla="*/ 151411 h 1436337"/>
              <a:gd name="connsiteX24923" fmla="*/ 6443270 w 12192000"/>
              <a:gd name="connsiteY24923" fmla="*/ 147446 h 1436337"/>
              <a:gd name="connsiteX24924" fmla="*/ 5441637 w 12192000"/>
              <a:gd name="connsiteY24924" fmla="*/ 147446 h 1436337"/>
              <a:gd name="connsiteX24925" fmla="*/ 5447734 w 12192000"/>
              <a:gd name="connsiteY24925" fmla="*/ 152733 h 1436337"/>
              <a:gd name="connsiteX24926" fmla="*/ 5439803 w 12192000"/>
              <a:gd name="connsiteY24926" fmla="*/ 156478 h 1436337"/>
              <a:gd name="connsiteX24927" fmla="*/ 5433711 w 12192000"/>
              <a:gd name="connsiteY24927" fmla="*/ 151191 h 1436337"/>
              <a:gd name="connsiteX24928" fmla="*/ 5441637 w 12192000"/>
              <a:gd name="connsiteY24928" fmla="*/ 147446 h 1436337"/>
              <a:gd name="connsiteX24929" fmla="*/ 7525621 w 12192000"/>
              <a:gd name="connsiteY24929" fmla="*/ 147005 h 1436337"/>
              <a:gd name="connsiteX24930" fmla="*/ 7531717 w 12192000"/>
              <a:gd name="connsiteY24930" fmla="*/ 152292 h 1436337"/>
              <a:gd name="connsiteX24931" fmla="*/ 7523488 w 12192000"/>
              <a:gd name="connsiteY24931" fmla="*/ 156037 h 1436337"/>
              <a:gd name="connsiteX24932" fmla="*/ 7517391 w 12192000"/>
              <a:gd name="connsiteY24932" fmla="*/ 150750 h 1436337"/>
              <a:gd name="connsiteX24933" fmla="*/ 7525621 w 12192000"/>
              <a:gd name="connsiteY24933" fmla="*/ 147005 h 1436337"/>
              <a:gd name="connsiteX24934" fmla="*/ 3289398 w 12192000"/>
              <a:gd name="connsiteY24934" fmla="*/ 147005 h 1436337"/>
              <a:gd name="connsiteX24935" fmla="*/ 3295797 w 12192000"/>
              <a:gd name="connsiteY24935" fmla="*/ 152733 h 1436337"/>
              <a:gd name="connsiteX24936" fmla="*/ 3287266 w 12192000"/>
              <a:gd name="connsiteY24936" fmla="*/ 156698 h 1436337"/>
              <a:gd name="connsiteX24937" fmla="*/ 3280864 w 12192000"/>
              <a:gd name="connsiteY24937" fmla="*/ 150970 h 1436337"/>
              <a:gd name="connsiteX24938" fmla="*/ 3289398 w 12192000"/>
              <a:gd name="connsiteY24938" fmla="*/ 147005 h 1436337"/>
              <a:gd name="connsiteX24939" fmla="*/ 4133197 w 12192000"/>
              <a:gd name="connsiteY24939" fmla="*/ 146785 h 1436337"/>
              <a:gd name="connsiteX24940" fmla="*/ 4139284 w 12192000"/>
              <a:gd name="connsiteY24940" fmla="*/ 152292 h 1436337"/>
              <a:gd name="connsiteX24941" fmla="*/ 4131069 w 12192000"/>
              <a:gd name="connsiteY24941" fmla="*/ 156037 h 1436337"/>
              <a:gd name="connsiteX24942" fmla="*/ 4124972 w 12192000"/>
              <a:gd name="connsiteY24942" fmla="*/ 150530 h 1436337"/>
              <a:gd name="connsiteX24943" fmla="*/ 4133197 w 12192000"/>
              <a:gd name="connsiteY24943" fmla="*/ 146785 h 1436337"/>
              <a:gd name="connsiteX24944" fmla="*/ 3091565 w 12192000"/>
              <a:gd name="connsiteY24944" fmla="*/ 146344 h 1436337"/>
              <a:gd name="connsiteX24945" fmla="*/ 3097968 w 12192000"/>
              <a:gd name="connsiteY24945" fmla="*/ 152072 h 1436337"/>
              <a:gd name="connsiteX24946" fmla="*/ 3089438 w 12192000"/>
              <a:gd name="connsiteY24946" fmla="*/ 156037 h 1436337"/>
              <a:gd name="connsiteX24947" fmla="*/ 3083034 w 12192000"/>
              <a:gd name="connsiteY24947" fmla="*/ 150310 h 1436337"/>
              <a:gd name="connsiteX24948" fmla="*/ 3091565 w 12192000"/>
              <a:gd name="connsiteY24948" fmla="*/ 146344 h 1436337"/>
              <a:gd name="connsiteX24949" fmla="*/ 8303271 w 12192000"/>
              <a:gd name="connsiteY24949" fmla="*/ 146147 h 1436337"/>
              <a:gd name="connsiteX24950" fmla="*/ 8309734 w 12192000"/>
              <a:gd name="connsiteY24950" fmla="*/ 151803 h 1436337"/>
              <a:gd name="connsiteX24951" fmla="*/ 8301150 w 12192000"/>
              <a:gd name="connsiteY24951" fmla="*/ 155717 h 1436337"/>
              <a:gd name="connsiteX24952" fmla="*/ 8294686 w 12192000"/>
              <a:gd name="connsiteY24952" fmla="*/ 150062 h 1436337"/>
              <a:gd name="connsiteX24953" fmla="*/ 8303271 w 12192000"/>
              <a:gd name="connsiteY24953" fmla="*/ 146147 h 1436337"/>
              <a:gd name="connsiteX24954" fmla="*/ 5838543 w 12192000"/>
              <a:gd name="connsiteY24954" fmla="*/ 145683 h 1436337"/>
              <a:gd name="connsiteX24955" fmla="*/ 5844640 w 12192000"/>
              <a:gd name="connsiteY24955" fmla="*/ 151190 h 1436337"/>
              <a:gd name="connsiteX24956" fmla="*/ 5836410 w 12192000"/>
              <a:gd name="connsiteY24956" fmla="*/ 154936 h 1436337"/>
              <a:gd name="connsiteX24957" fmla="*/ 5830314 w 12192000"/>
              <a:gd name="connsiteY24957" fmla="*/ 149428 h 1436337"/>
              <a:gd name="connsiteX24958" fmla="*/ 5838543 w 12192000"/>
              <a:gd name="connsiteY24958" fmla="*/ 145683 h 1436337"/>
              <a:gd name="connsiteX24959" fmla="*/ 2962910 w 12192000"/>
              <a:gd name="connsiteY24959" fmla="*/ 145023 h 1436337"/>
              <a:gd name="connsiteX24960" fmla="*/ 2969618 w 12192000"/>
              <a:gd name="connsiteY24960" fmla="*/ 150750 h 1436337"/>
              <a:gd name="connsiteX24961" fmla="*/ 2960776 w 12192000"/>
              <a:gd name="connsiteY24961" fmla="*/ 154715 h 1436337"/>
              <a:gd name="connsiteX24962" fmla="*/ 2954077 w 12192000"/>
              <a:gd name="connsiteY24962" fmla="*/ 148988 h 1436337"/>
              <a:gd name="connsiteX24963" fmla="*/ 2962910 w 12192000"/>
              <a:gd name="connsiteY24963" fmla="*/ 145023 h 1436337"/>
              <a:gd name="connsiteX24964" fmla="*/ 8258060 w 12192000"/>
              <a:gd name="connsiteY24964" fmla="*/ 143260 h 1436337"/>
              <a:gd name="connsiteX24965" fmla="*/ 8258751 w 12192000"/>
              <a:gd name="connsiteY24965" fmla="*/ 143855 h 1436337"/>
              <a:gd name="connsiteX24966" fmla="*/ 8263546 w 12192000"/>
              <a:gd name="connsiteY24966" fmla="*/ 145766 h 1436337"/>
              <a:gd name="connsiteX24967" fmla="*/ 8265070 w 12192000"/>
              <a:gd name="connsiteY24967" fmla="*/ 149649 h 1436337"/>
              <a:gd name="connsiteX24968" fmla="*/ 8256231 w 12192000"/>
              <a:gd name="connsiteY24968" fmla="*/ 153834 h 1436337"/>
              <a:gd name="connsiteX24969" fmla="*/ 8249525 w 12192000"/>
              <a:gd name="connsiteY24969" fmla="*/ 147886 h 1436337"/>
              <a:gd name="connsiteX24970" fmla="*/ 8250110 w 12192000"/>
              <a:gd name="connsiteY24970" fmla="*/ 147247 h 1436337"/>
              <a:gd name="connsiteX24971" fmla="*/ 8249830 w 12192000"/>
              <a:gd name="connsiteY24971" fmla="*/ 147005 h 1436337"/>
              <a:gd name="connsiteX24972" fmla="*/ 8250689 w 12192000"/>
              <a:gd name="connsiteY24972" fmla="*/ 146614 h 1436337"/>
              <a:gd name="connsiteX24973" fmla="*/ 8252573 w 12192000"/>
              <a:gd name="connsiteY24973" fmla="*/ 144555 h 1436337"/>
              <a:gd name="connsiteX24974" fmla="*/ 8256482 w 12192000"/>
              <a:gd name="connsiteY24974" fmla="*/ 143979 h 1436337"/>
              <a:gd name="connsiteX24975" fmla="*/ 4550542 w 12192000"/>
              <a:gd name="connsiteY24975" fmla="*/ 143040 h 1436337"/>
              <a:gd name="connsiteX24976" fmla="*/ 4556639 w 12192000"/>
              <a:gd name="connsiteY24976" fmla="*/ 148327 h 1436337"/>
              <a:gd name="connsiteX24977" fmla="*/ 4548720 w 12192000"/>
              <a:gd name="connsiteY24977" fmla="*/ 152072 h 1436337"/>
              <a:gd name="connsiteX24978" fmla="*/ 4542618 w 12192000"/>
              <a:gd name="connsiteY24978" fmla="*/ 146785 h 1436337"/>
              <a:gd name="connsiteX24979" fmla="*/ 4550542 w 12192000"/>
              <a:gd name="connsiteY24979" fmla="*/ 143040 h 1436337"/>
              <a:gd name="connsiteX24980" fmla="*/ 4310330 w 12192000"/>
              <a:gd name="connsiteY24980" fmla="*/ 142599 h 1436337"/>
              <a:gd name="connsiteX24981" fmla="*/ 4316425 w 12192000"/>
              <a:gd name="connsiteY24981" fmla="*/ 147886 h 1436337"/>
              <a:gd name="connsiteX24982" fmla="*/ 4308193 w 12192000"/>
              <a:gd name="connsiteY24982" fmla="*/ 151631 h 1436337"/>
              <a:gd name="connsiteX24983" fmla="*/ 4302096 w 12192000"/>
              <a:gd name="connsiteY24983" fmla="*/ 146344 h 1436337"/>
              <a:gd name="connsiteX24984" fmla="*/ 4310330 w 12192000"/>
              <a:gd name="connsiteY24984" fmla="*/ 142599 h 1436337"/>
              <a:gd name="connsiteX24985" fmla="*/ 2585360 w 12192000"/>
              <a:gd name="connsiteY24985" fmla="*/ 142599 h 1436337"/>
              <a:gd name="connsiteX24986" fmla="*/ 2591456 w 12192000"/>
              <a:gd name="connsiteY24986" fmla="*/ 147886 h 1436337"/>
              <a:gd name="connsiteX24987" fmla="*/ 2583531 w 12192000"/>
              <a:gd name="connsiteY24987" fmla="*/ 151631 h 1436337"/>
              <a:gd name="connsiteX24988" fmla="*/ 2577441 w 12192000"/>
              <a:gd name="connsiteY24988" fmla="*/ 146344 h 1436337"/>
              <a:gd name="connsiteX24989" fmla="*/ 2585360 w 12192000"/>
              <a:gd name="connsiteY24989" fmla="*/ 142599 h 1436337"/>
              <a:gd name="connsiteX24990" fmla="*/ 8181250 w 12192000"/>
              <a:gd name="connsiteY24990" fmla="*/ 141938 h 1436337"/>
              <a:gd name="connsiteX24991" fmla="*/ 8187956 w 12192000"/>
              <a:gd name="connsiteY24991" fmla="*/ 147886 h 1436337"/>
              <a:gd name="connsiteX24992" fmla="*/ 8179116 w 12192000"/>
              <a:gd name="connsiteY24992" fmla="*/ 152072 h 1436337"/>
              <a:gd name="connsiteX24993" fmla="*/ 8172410 w 12192000"/>
              <a:gd name="connsiteY24993" fmla="*/ 146124 h 1436337"/>
              <a:gd name="connsiteX24994" fmla="*/ 8181250 w 12192000"/>
              <a:gd name="connsiteY24994" fmla="*/ 141938 h 1436337"/>
              <a:gd name="connsiteX24995" fmla="*/ 6381396 w 12192000"/>
              <a:gd name="connsiteY24995" fmla="*/ 141718 h 1436337"/>
              <a:gd name="connsiteX24996" fmla="*/ 6387796 w 12192000"/>
              <a:gd name="connsiteY24996" fmla="*/ 147226 h 1436337"/>
              <a:gd name="connsiteX24997" fmla="*/ 6379261 w 12192000"/>
              <a:gd name="connsiteY24997" fmla="*/ 151191 h 1436337"/>
              <a:gd name="connsiteX24998" fmla="*/ 6372861 w 12192000"/>
              <a:gd name="connsiteY24998" fmla="*/ 145683 h 1436337"/>
              <a:gd name="connsiteX24999" fmla="*/ 6381396 w 12192000"/>
              <a:gd name="connsiteY24999" fmla="*/ 141718 h 1436337"/>
              <a:gd name="connsiteX25000" fmla="*/ 3218378 w 12192000"/>
              <a:gd name="connsiteY25000" fmla="*/ 141498 h 1436337"/>
              <a:gd name="connsiteX25001" fmla="*/ 3224784 w 12192000"/>
              <a:gd name="connsiteY25001" fmla="*/ 147225 h 1436337"/>
              <a:gd name="connsiteX25002" fmla="*/ 3216242 w 12192000"/>
              <a:gd name="connsiteY25002" fmla="*/ 151190 h 1436337"/>
              <a:gd name="connsiteX25003" fmla="*/ 3209849 w 12192000"/>
              <a:gd name="connsiteY25003" fmla="*/ 145463 h 1436337"/>
              <a:gd name="connsiteX25004" fmla="*/ 3218378 w 12192000"/>
              <a:gd name="connsiteY25004" fmla="*/ 141498 h 1436337"/>
              <a:gd name="connsiteX25005" fmla="*/ 2411104 w 12192000"/>
              <a:gd name="connsiteY25005" fmla="*/ 141498 h 1436337"/>
              <a:gd name="connsiteX25006" fmla="*/ 2418112 w 12192000"/>
              <a:gd name="connsiteY25006" fmla="*/ 147666 h 1436337"/>
              <a:gd name="connsiteX25007" fmla="*/ 2408972 w 12192000"/>
              <a:gd name="connsiteY25007" fmla="*/ 151852 h 1436337"/>
              <a:gd name="connsiteX25008" fmla="*/ 2401959 w 12192000"/>
              <a:gd name="connsiteY25008" fmla="*/ 145683 h 1436337"/>
              <a:gd name="connsiteX25009" fmla="*/ 2411104 w 12192000"/>
              <a:gd name="connsiteY25009" fmla="*/ 141498 h 1436337"/>
              <a:gd name="connsiteX25010" fmla="*/ 2831210 w 12192000"/>
              <a:gd name="connsiteY25010" fmla="*/ 141057 h 1436337"/>
              <a:gd name="connsiteX25011" fmla="*/ 2837908 w 12192000"/>
              <a:gd name="connsiteY25011" fmla="*/ 147005 h 1436337"/>
              <a:gd name="connsiteX25012" fmla="*/ 2829071 w 12192000"/>
              <a:gd name="connsiteY25012" fmla="*/ 150970 h 1436337"/>
              <a:gd name="connsiteX25013" fmla="*/ 2822363 w 12192000"/>
              <a:gd name="connsiteY25013" fmla="*/ 145023 h 1436337"/>
              <a:gd name="connsiteX25014" fmla="*/ 2831210 w 12192000"/>
              <a:gd name="connsiteY25014" fmla="*/ 141057 h 1436337"/>
              <a:gd name="connsiteX25015" fmla="*/ 1790541 w 12192000"/>
              <a:gd name="connsiteY25015" fmla="*/ 140837 h 1436337"/>
              <a:gd name="connsiteX25016" fmla="*/ 1797551 w 12192000"/>
              <a:gd name="connsiteY25016" fmla="*/ 147005 h 1436337"/>
              <a:gd name="connsiteX25017" fmla="*/ 1797202 w 12192000"/>
              <a:gd name="connsiteY25017" fmla="*/ 147372 h 1436337"/>
              <a:gd name="connsiteX25018" fmla="*/ 1797834 w 12192000"/>
              <a:gd name="connsiteY25018" fmla="*/ 148988 h 1436337"/>
              <a:gd name="connsiteX25019" fmla="*/ 1794596 w 12192000"/>
              <a:gd name="connsiteY25019" fmla="*/ 152430 h 1436337"/>
              <a:gd name="connsiteX25020" fmla="*/ 1789127 w 12192000"/>
              <a:gd name="connsiteY25020" fmla="*/ 153279 h 1436337"/>
              <a:gd name="connsiteX25021" fmla="*/ 1792656 w 12192000"/>
              <a:gd name="connsiteY25021" fmla="*/ 154688 h 1436337"/>
              <a:gd name="connsiteX25022" fmla="*/ 1794219 w 12192000"/>
              <a:gd name="connsiteY25022" fmla="*/ 158680 h 1436337"/>
              <a:gd name="connsiteX25023" fmla="*/ 1785075 w 12192000"/>
              <a:gd name="connsiteY25023" fmla="*/ 162866 h 1436337"/>
              <a:gd name="connsiteX25024" fmla="*/ 1778065 w 12192000"/>
              <a:gd name="connsiteY25024" fmla="*/ 156698 h 1436337"/>
              <a:gd name="connsiteX25025" fmla="*/ 1781151 w 12192000"/>
              <a:gd name="connsiteY25025" fmla="*/ 153449 h 1436337"/>
              <a:gd name="connsiteX25026" fmla="*/ 1786466 w 12192000"/>
              <a:gd name="connsiteY25026" fmla="*/ 152628 h 1436337"/>
              <a:gd name="connsiteX25027" fmla="*/ 1785730 w 12192000"/>
              <a:gd name="connsiteY25027" fmla="*/ 152334 h 1436337"/>
              <a:gd name="connsiteX25028" fmla="*/ 1785479 w 12192000"/>
              <a:gd name="connsiteY25028" fmla="*/ 152595 h 1436337"/>
              <a:gd name="connsiteX25029" fmla="*/ 1780374 w 12192000"/>
              <a:gd name="connsiteY25029" fmla="*/ 153393 h 1436337"/>
              <a:gd name="connsiteX25030" fmla="*/ 1774278 w 12192000"/>
              <a:gd name="connsiteY25030" fmla="*/ 148106 h 1436337"/>
              <a:gd name="connsiteX25031" fmla="*/ 1781348 w 12192000"/>
              <a:gd name="connsiteY25031" fmla="*/ 144765 h 1436337"/>
              <a:gd name="connsiteX25032" fmla="*/ 1784331 w 12192000"/>
              <a:gd name="connsiteY25032" fmla="*/ 141773 h 1436337"/>
              <a:gd name="connsiteX25033" fmla="*/ 1790541 w 12192000"/>
              <a:gd name="connsiteY25033" fmla="*/ 140837 h 1436337"/>
              <a:gd name="connsiteX25034" fmla="*/ 1951139 w 12192000"/>
              <a:gd name="connsiteY25034" fmla="*/ 140836 h 1436337"/>
              <a:gd name="connsiteX25035" fmla="*/ 1958149 w 12192000"/>
              <a:gd name="connsiteY25035" fmla="*/ 147225 h 1436337"/>
              <a:gd name="connsiteX25036" fmla="*/ 1948701 w 12192000"/>
              <a:gd name="connsiteY25036" fmla="*/ 151631 h 1436337"/>
              <a:gd name="connsiteX25037" fmla="*/ 1941690 w 12192000"/>
              <a:gd name="connsiteY25037" fmla="*/ 145243 h 1436337"/>
              <a:gd name="connsiteX25038" fmla="*/ 1951139 w 12192000"/>
              <a:gd name="connsiteY25038" fmla="*/ 140836 h 1436337"/>
              <a:gd name="connsiteX25039" fmla="*/ 6320130 w 12192000"/>
              <a:gd name="connsiteY25039" fmla="*/ 140616 h 1436337"/>
              <a:gd name="connsiteX25040" fmla="*/ 6326226 w 12192000"/>
              <a:gd name="connsiteY25040" fmla="*/ 146124 h 1436337"/>
              <a:gd name="connsiteX25041" fmla="*/ 6317997 w 12192000"/>
              <a:gd name="connsiteY25041" fmla="*/ 149869 h 1436337"/>
              <a:gd name="connsiteX25042" fmla="*/ 6311901 w 12192000"/>
              <a:gd name="connsiteY25042" fmla="*/ 144362 h 1436337"/>
              <a:gd name="connsiteX25043" fmla="*/ 6320130 w 12192000"/>
              <a:gd name="connsiteY25043" fmla="*/ 140616 h 1436337"/>
              <a:gd name="connsiteX25044" fmla="*/ 8273604 w 12192000"/>
              <a:gd name="connsiteY25044" fmla="*/ 140396 h 1436337"/>
              <a:gd name="connsiteX25045" fmla="*/ 8278519 w 12192000"/>
              <a:gd name="connsiteY25045" fmla="*/ 142406 h 1436337"/>
              <a:gd name="connsiteX25046" fmla="*/ 8279846 w 12192000"/>
              <a:gd name="connsiteY25046" fmla="*/ 145531 h 1436337"/>
              <a:gd name="connsiteX25047" fmla="*/ 8282711 w 12192000"/>
              <a:gd name="connsiteY25047" fmla="*/ 142544 h 1436337"/>
              <a:gd name="connsiteX25048" fmla="*/ 8288235 w 12192000"/>
              <a:gd name="connsiteY25048" fmla="*/ 141718 h 1436337"/>
              <a:gd name="connsiteX25049" fmla="*/ 8294636 w 12192000"/>
              <a:gd name="connsiteY25049" fmla="*/ 147446 h 1436337"/>
              <a:gd name="connsiteX25050" fmla="*/ 8286101 w 12192000"/>
              <a:gd name="connsiteY25050" fmla="*/ 151411 h 1436337"/>
              <a:gd name="connsiteX25051" fmla="*/ 8281072 w 12192000"/>
              <a:gd name="connsiteY25051" fmla="*/ 149373 h 1436337"/>
              <a:gd name="connsiteX25052" fmla="*/ 8279846 w 12192000"/>
              <a:gd name="connsiteY25052" fmla="*/ 146076 h 1436337"/>
              <a:gd name="connsiteX25053" fmla="*/ 8277109 w 12192000"/>
              <a:gd name="connsiteY25053" fmla="*/ 149043 h 1436337"/>
              <a:gd name="connsiteX25054" fmla="*/ 8271470 w 12192000"/>
              <a:gd name="connsiteY25054" fmla="*/ 149869 h 1436337"/>
              <a:gd name="connsiteX25055" fmla="*/ 8265070 w 12192000"/>
              <a:gd name="connsiteY25055" fmla="*/ 144362 h 1436337"/>
              <a:gd name="connsiteX25056" fmla="*/ 8273604 w 12192000"/>
              <a:gd name="connsiteY25056" fmla="*/ 140396 h 1436337"/>
              <a:gd name="connsiteX25057" fmla="*/ 6260389 w 12192000"/>
              <a:gd name="connsiteY25057" fmla="*/ 140176 h 1436337"/>
              <a:gd name="connsiteX25058" fmla="*/ 6266485 w 12192000"/>
              <a:gd name="connsiteY25058" fmla="*/ 145683 h 1436337"/>
              <a:gd name="connsiteX25059" fmla="*/ 6258256 w 12192000"/>
              <a:gd name="connsiteY25059" fmla="*/ 149429 h 1436337"/>
              <a:gd name="connsiteX25060" fmla="*/ 6252159 w 12192000"/>
              <a:gd name="connsiteY25060" fmla="*/ 143921 h 1436337"/>
              <a:gd name="connsiteX25061" fmla="*/ 6260389 w 12192000"/>
              <a:gd name="connsiteY25061" fmla="*/ 140176 h 1436337"/>
              <a:gd name="connsiteX25062" fmla="*/ 3954243 w 12192000"/>
              <a:gd name="connsiteY25062" fmla="*/ 140176 h 1436337"/>
              <a:gd name="connsiteX25063" fmla="*/ 3960338 w 12192000"/>
              <a:gd name="connsiteY25063" fmla="*/ 145683 h 1436337"/>
              <a:gd name="connsiteX25064" fmla="*/ 3952110 w 12192000"/>
              <a:gd name="connsiteY25064" fmla="*/ 149429 h 1436337"/>
              <a:gd name="connsiteX25065" fmla="*/ 3946008 w 12192000"/>
              <a:gd name="connsiteY25065" fmla="*/ 143921 h 1436337"/>
              <a:gd name="connsiteX25066" fmla="*/ 3954243 w 12192000"/>
              <a:gd name="connsiteY25066" fmla="*/ 140176 h 1436337"/>
              <a:gd name="connsiteX25067" fmla="*/ 5925108 w 12192000"/>
              <a:gd name="connsiteY25067" fmla="*/ 139735 h 1436337"/>
              <a:gd name="connsiteX25068" fmla="*/ 5931204 w 12192000"/>
              <a:gd name="connsiteY25068" fmla="*/ 145022 h 1436337"/>
              <a:gd name="connsiteX25069" fmla="*/ 5923279 w 12192000"/>
              <a:gd name="connsiteY25069" fmla="*/ 148767 h 1436337"/>
              <a:gd name="connsiteX25070" fmla="*/ 5917182 w 12192000"/>
              <a:gd name="connsiteY25070" fmla="*/ 143480 h 1436337"/>
              <a:gd name="connsiteX25071" fmla="*/ 5925108 w 12192000"/>
              <a:gd name="connsiteY25071" fmla="*/ 139735 h 1436337"/>
              <a:gd name="connsiteX25072" fmla="*/ 7107128 w 12192000"/>
              <a:gd name="connsiteY25072" fmla="*/ 139295 h 1436337"/>
              <a:gd name="connsiteX25073" fmla="*/ 7113224 w 12192000"/>
              <a:gd name="connsiteY25073" fmla="*/ 144582 h 1436337"/>
              <a:gd name="connsiteX25074" fmla="*/ 7104995 w 12192000"/>
              <a:gd name="connsiteY25074" fmla="*/ 148327 h 1436337"/>
              <a:gd name="connsiteX25075" fmla="*/ 7098899 w 12192000"/>
              <a:gd name="connsiteY25075" fmla="*/ 143040 h 1436337"/>
              <a:gd name="connsiteX25076" fmla="*/ 7107128 w 12192000"/>
              <a:gd name="connsiteY25076" fmla="*/ 139295 h 1436337"/>
              <a:gd name="connsiteX25077" fmla="*/ 6811471 w 12192000"/>
              <a:gd name="connsiteY25077" fmla="*/ 139075 h 1436337"/>
              <a:gd name="connsiteX25078" fmla="*/ 6817871 w 12192000"/>
              <a:gd name="connsiteY25078" fmla="*/ 144802 h 1436337"/>
              <a:gd name="connsiteX25079" fmla="*/ 6809337 w 12192000"/>
              <a:gd name="connsiteY25079" fmla="*/ 148767 h 1436337"/>
              <a:gd name="connsiteX25080" fmla="*/ 6802936 w 12192000"/>
              <a:gd name="connsiteY25080" fmla="*/ 143040 h 1436337"/>
              <a:gd name="connsiteX25081" fmla="*/ 6811471 w 12192000"/>
              <a:gd name="connsiteY25081" fmla="*/ 139075 h 1436337"/>
              <a:gd name="connsiteX25082" fmla="*/ 3769791 w 12192000"/>
              <a:gd name="connsiteY25082" fmla="*/ 138414 h 1436337"/>
              <a:gd name="connsiteX25083" fmla="*/ 3776186 w 12192000"/>
              <a:gd name="connsiteY25083" fmla="*/ 143921 h 1436337"/>
              <a:gd name="connsiteX25084" fmla="*/ 3767655 w 12192000"/>
              <a:gd name="connsiteY25084" fmla="*/ 147886 h 1436337"/>
              <a:gd name="connsiteX25085" fmla="*/ 3761249 w 12192000"/>
              <a:gd name="connsiteY25085" fmla="*/ 142379 h 1436337"/>
              <a:gd name="connsiteX25086" fmla="*/ 3769791 w 12192000"/>
              <a:gd name="connsiteY25086" fmla="*/ 138414 h 1436337"/>
              <a:gd name="connsiteX25087" fmla="*/ 2695514 w 12192000"/>
              <a:gd name="connsiteY25087" fmla="*/ 138413 h 1436337"/>
              <a:gd name="connsiteX25088" fmla="*/ 2702221 w 12192000"/>
              <a:gd name="connsiteY25088" fmla="*/ 144361 h 1436337"/>
              <a:gd name="connsiteX25089" fmla="*/ 2693379 w 12192000"/>
              <a:gd name="connsiteY25089" fmla="*/ 148547 h 1436337"/>
              <a:gd name="connsiteX25090" fmla="*/ 2686678 w 12192000"/>
              <a:gd name="connsiteY25090" fmla="*/ 142599 h 1436337"/>
              <a:gd name="connsiteX25091" fmla="*/ 2695514 w 12192000"/>
              <a:gd name="connsiteY25091" fmla="*/ 138413 h 1436337"/>
              <a:gd name="connsiteX25092" fmla="*/ 2555588 w 12192000"/>
              <a:gd name="connsiteY25092" fmla="*/ 137973 h 1436337"/>
              <a:gd name="connsiteX25093" fmla="*/ 2562300 w 12192000"/>
              <a:gd name="connsiteY25093" fmla="*/ 143921 h 1436337"/>
              <a:gd name="connsiteX25094" fmla="*/ 2553158 w 12192000"/>
              <a:gd name="connsiteY25094" fmla="*/ 148106 h 1436337"/>
              <a:gd name="connsiteX25095" fmla="*/ 2546453 w 12192000"/>
              <a:gd name="connsiteY25095" fmla="*/ 142159 h 1436337"/>
              <a:gd name="connsiteX25096" fmla="*/ 2555588 w 12192000"/>
              <a:gd name="connsiteY25096" fmla="*/ 137973 h 1436337"/>
              <a:gd name="connsiteX25097" fmla="*/ 6202782 w 12192000"/>
              <a:gd name="connsiteY25097" fmla="*/ 136872 h 1436337"/>
              <a:gd name="connsiteX25098" fmla="*/ 6208877 w 12192000"/>
              <a:gd name="connsiteY25098" fmla="*/ 142159 h 1436337"/>
              <a:gd name="connsiteX25099" fmla="*/ 6200953 w 12192000"/>
              <a:gd name="connsiteY25099" fmla="*/ 145903 h 1436337"/>
              <a:gd name="connsiteX25100" fmla="*/ 6194857 w 12192000"/>
              <a:gd name="connsiteY25100" fmla="*/ 140616 h 1436337"/>
              <a:gd name="connsiteX25101" fmla="*/ 6202782 w 12192000"/>
              <a:gd name="connsiteY25101" fmla="*/ 136872 h 1436337"/>
              <a:gd name="connsiteX25102" fmla="*/ 8244648 w 12192000"/>
              <a:gd name="connsiteY25102" fmla="*/ 136651 h 1436337"/>
              <a:gd name="connsiteX25103" fmla="*/ 8251354 w 12192000"/>
              <a:gd name="connsiteY25103" fmla="*/ 142379 h 1436337"/>
              <a:gd name="connsiteX25104" fmla="*/ 8242515 w 12192000"/>
              <a:gd name="connsiteY25104" fmla="*/ 146344 h 1436337"/>
              <a:gd name="connsiteX25105" fmla="*/ 8235809 w 12192000"/>
              <a:gd name="connsiteY25105" fmla="*/ 140616 h 1436337"/>
              <a:gd name="connsiteX25106" fmla="*/ 8244648 w 12192000"/>
              <a:gd name="connsiteY25106" fmla="*/ 136651 h 1436337"/>
              <a:gd name="connsiteX25107" fmla="*/ 5541609 w 12192000"/>
              <a:gd name="connsiteY25107" fmla="*/ 136651 h 1436337"/>
              <a:gd name="connsiteX25108" fmla="*/ 5547705 w 12192000"/>
              <a:gd name="connsiteY25108" fmla="*/ 142159 h 1436337"/>
              <a:gd name="connsiteX25109" fmla="*/ 5539474 w 12192000"/>
              <a:gd name="connsiteY25109" fmla="*/ 145904 h 1436337"/>
              <a:gd name="connsiteX25110" fmla="*/ 5533379 w 12192000"/>
              <a:gd name="connsiteY25110" fmla="*/ 140396 h 1436337"/>
              <a:gd name="connsiteX25111" fmla="*/ 5541609 w 12192000"/>
              <a:gd name="connsiteY25111" fmla="*/ 136651 h 1436337"/>
              <a:gd name="connsiteX25112" fmla="*/ 5492237 w 12192000"/>
              <a:gd name="connsiteY25112" fmla="*/ 136651 h 1436337"/>
              <a:gd name="connsiteX25113" fmla="*/ 5498335 w 12192000"/>
              <a:gd name="connsiteY25113" fmla="*/ 142159 h 1436337"/>
              <a:gd name="connsiteX25114" fmla="*/ 5490102 w 12192000"/>
              <a:gd name="connsiteY25114" fmla="*/ 145903 h 1436337"/>
              <a:gd name="connsiteX25115" fmla="*/ 5484011 w 12192000"/>
              <a:gd name="connsiteY25115" fmla="*/ 140396 h 1436337"/>
              <a:gd name="connsiteX25116" fmla="*/ 5492237 w 12192000"/>
              <a:gd name="connsiteY25116" fmla="*/ 136651 h 1436337"/>
              <a:gd name="connsiteX25117" fmla="*/ 8091943 w 12192000"/>
              <a:gd name="connsiteY25117" fmla="*/ 136431 h 1436337"/>
              <a:gd name="connsiteX25118" fmla="*/ 8098648 w 12192000"/>
              <a:gd name="connsiteY25118" fmla="*/ 142159 h 1436337"/>
              <a:gd name="connsiteX25119" fmla="*/ 8089809 w 12192000"/>
              <a:gd name="connsiteY25119" fmla="*/ 146124 h 1436337"/>
              <a:gd name="connsiteX25120" fmla="*/ 8083103 w 12192000"/>
              <a:gd name="connsiteY25120" fmla="*/ 140396 h 1436337"/>
              <a:gd name="connsiteX25121" fmla="*/ 8091943 w 12192000"/>
              <a:gd name="connsiteY25121" fmla="*/ 136431 h 1436337"/>
              <a:gd name="connsiteX25122" fmla="*/ 4483482 w 12192000"/>
              <a:gd name="connsiteY25122" fmla="*/ 136431 h 1436337"/>
              <a:gd name="connsiteX25123" fmla="*/ 4489573 w 12192000"/>
              <a:gd name="connsiteY25123" fmla="*/ 141718 h 1436337"/>
              <a:gd name="connsiteX25124" fmla="*/ 4481650 w 12192000"/>
              <a:gd name="connsiteY25124" fmla="*/ 145463 h 1436337"/>
              <a:gd name="connsiteX25125" fmla="*/ 4475553 w 12192000"/>
              <a:gd name="connsiteY25125" fmla="*/ 140176 h 1436337"/>
              <a:gd name="connsiteX25126" fmla="*/ 4483482 w 12192000"/>
              <a:gd name="connsiteY25126" fmla="*/ 136431 h 1436337"/>
              <a:gd name="connsiteX25127" fmla="*/ 7753918 w 12192000"/>
              <a:gd name="connsiteY25127" fmla="*/ 136431 h 1436337"/>
              <a:gd name="connsiteX25128" fmla="*/ 7760319 w 12192000"/>
              <a:gd name="connsiteY25128" fmla="*/ 141938 h 1436337"/>
              <a:gd name="connsiteX25129" fmla="*/ 7752089 w 12192000"/>
              <a:gd name="connsiteY25129" fmla="*/ 145683 h 1436337"/>
              <a:gd name="connsiteX25130" fmla="*/ 7745688 w 12192000"/>
              <a:gd name="connsiteY25130" fmla="*/ 140176 h 1436337"/>
              <a:gd name="connsiteX25131" fmla="*/ 7753918 w 12192000"/>
              <a:gd name="connsiteY25131" fmla="*/ 136431 h 1436337"/>
              <a:gd name="connsiteX25132" fmla="*/ 7674974 w 12192000"/>
              <a:gd name="connsiteY25132" fmla="*/ 136210 h 1436337"/>
              <a:gd name="connsiteX25133" fmla="*/ 7681070 w 12192000"/>
              <a:gd name="connsiteY25133" fmla="*/ 141718 h 1436337"/>
              <a:gd name="connsiteX25134" fmla="*/ 7672841 w 12192000"/>
              <a:gd name="connsiteY25134" fmla="*/ 145463 h 1436337"/>
              <a:gd name="connsiteX25135" fmla="*/ 7666745 w 12192000"/>
              <a:gd name="connsiteY25135" fmla="*/ 139956 h 1436337"/>
              <a:gd name="connsiteX25136" fmla="*/ 7674974 w 12192000"/>
              <a:gd name="connsiteY25136" fmla="*/ 136210 h 1436337"/>
              <a:gd name="connsiteX25137" fmla="*/ 5683358 w 12192000"/>
              <a:gd name="connsiteY25137" fmla="*/ 135990 h 1436337"/>
              <a:gd name="connsiteX25138" fmla="*/ 5689452 w 12192000"/>
              <a:gd name="connsiteY25138" fmla="*/ 141498 h 1436337"/>
              <a:gd name="connsiteX25139" fmla="*/ 5681223 w 12192000"/>
              <a:gd name="connsiteY25139" fmla="*/ 145243 h 1436337"/>
              <a:gd name="connsiteX25140" fmla="*/ 5675127 w 12192000"/>
              <a:gd name="connsiteY25140" fmla="*/ 139736 h 1436337"/>
              <a:gd name="connsiteX25141" fmla="*/ 5683358 w 12192000"/>
              <a:gd name="connsiteY25141" fmla="*/ 135990 h 1436337"/>
              <a:gd name="connsiteX25142" fmla="*/ 2529580 w 12192000"/>
              <a:gd name="connsiteY25142" fmla="*/ 135990 h 1436337"/>
              <a:gd name="connsiteX25143" fmla="*/ 2535677 w 12192000"/>
              <a:gd name="connsiteY25143" fmla="*/ 141277 h 1436337"/>
              <a:gd name="connsiteX25144" fmla="*/ 2527753 w 12192000"/>
              <a:gd name="connsiteY25144" fmla="*/ 145022 h 1436337"/>
              <a:gd name="connsiteX25145" fmla="*/ 2521658 w 12192000"/>
              <a:gd name="connsiteY25145" fmla="*/ 139735 h 1436337"/>
              <a:gd name="connsiteX25146" fmla="*/ 2529580 w 12192000"/>
              <a:gd name="connsiteY25146" fmla="*/ 135990 h 1436337"/>
              <a:gd name="connsiteX25147" fmla="*/ 7835300 w 12192000"/>
              <a:gd name="connsiteY25147" fmla="*/ 134889 h 1436337"/>
              <a:gd name="connsiteX25148" fmla="*/ 7841700 w 12192000"/>
              <a:gd name="connsiteY25148" fmla="*/ 140396 h 1436337"/>
              <a:gd name="connsiteX25149" fmla="*/ 7833166 w 12192000"/>
              <a:gd name="connsiteY25149" fmla="*/ 144362 h 1436337"/>
              <a:gd name="connsiteX25150" fmla="*/ 7826765 w 12192000"/>
              <a:gd name="connsiteY25150" fmla="*/ 138854 h 1436337"/>
              <a:gd name="connsiteX25151" fmla="*/ 7835300 w 12192000"/>
              <a:gd name="connsiteY25151" fmla="*/ 134889 h 1436337"/>
              <a:gd name="connsiteX25152" fmla="*/ 6519166 w 12192000"/>
              <a:gd name="connsiteY25152" fmla="*/ 134669 h 1436337"/>
              <a:gd name="connsiteX25153" fmla="*/ 6525566 w 12192000"/>
              <a:gd name="connsiteY25153" fmla="*/ 140396 h 1436337"/>
              <a:gd name="connsiteX25154" fmla="*/ 6517033 w 12192000"/>
              <a:gd name="connsiteY25154" fmla="*/ 144361 h 1436337"/>
              <a:gd name="connsiteX25155" fmla="*/ 6510632 w 12192000"/>
              <a:gd name="connsiteY25155" fmla="*/ 138634 h 1436337"/>
              <a:gd name="connsiteX25156" fmla="*/ 6519166 w 12192000"/>
              <a:gd name="connsiteY25156" fmla="*/ 134669 h 1436337"/>
              <a:gd name="connsiteX25157" fmla="*/ 8004465 w 12192000"/>
              <a:gd name="connsiteY25157" fmla="*/ 134008 h 1436337"/>
              <a:gd name="connsiteX25158" fmla="*/ 8010865 w 12192000"/>
              <a:gd name="connsiteY25158" fmla="*/ 139735 h 1436337"/>
              <a:gd name="connsiteX25159" fmla="*/ 8002331 w 12192000"/>
              <a:gd name="connsiteY25159" fmla="*/ 143700 h 1436337"/>
              <a:gd name="connsiteX25160" fmla="*/ 7995931 w 12192000"/>
              <a:gd name="connsiteY25160" fmla="*/ 137973 h 1436337"/>
              <a:gd name="connsiteX25161" fmla="*/ 8004465 w 12192000"/>
              <a:gd name="connsiteY25161" fmla="*/ 134008 h 1436337"/>
              <a:gd name="connsiteX25162" fmla="*/ 7598468 w 12192000"/>
              <a:gd name="connsiteY25162" fmla="*/ 134008 h 1436337"/>
              <a:gd name="connsiteX25163" fmla="*/ 7604565 w 12192000"/>
              <a:gd name="connsiteY25163" fmla="*/ 139295 h 1436337"/>
              <a:gd name="connsiteX25164" fmla="*/ 7596335 w 12192000"/>
              <a:gd name="connsiteY25164" fmla="*/ 143040 h 1436337"/>
              <a:gd name="connsiteX25165" fmla="*/ 7590239 w 12192000"/>
              <a:gd name="connsiteY25165" fmla="*/ 137753 h 1436337"/>
              <a:gd name="connsiteX25166" fmla="*/ 7598468 w 12192000"/>
              <a:gd name="connsiteY25166" fmla="*/ 134008 h 1436337"/>
              <a:gd name="connsiteX25167" fmla="*/ 2185840 w 12192000"/>
              <a:gd name="connsiteY25167" fmla="*/ 134008 h 1436337"/>
              <a:gd name="connsiteX25168" fmla="*/ 2192850 w 12192000"/>
              <a:gd name="connsiteY25168" fmla="*/ 140176 h 1436337"/>
              <a:gd name="connsiteX25169" fmla="*/ 2183402 w 12192000"/>
              <a:gd name="connsiteY25169" fmla="*/ 144582 h 1436337"/>
              <a:gd name="connsiteX25170" fmla="*/ 2176392 w 12192000"/>
              <a:gd name="connsiteY25170" fmla="*/ 138413 h 1436337"/>
              <a:gd name="connsiteX25171" fmla="*/ 2185840 w 12192000"/>
              <a:gd name="connsiteY25171" fmla="*/ 134008 h 1436337"/>
              <a:gd name="connsiteX25172" fmla="*/ 7037329 w 12192000"/>
              <a:gd name="connsiteY25172" fmla="*/ 133787 h 1436337"/>
              <a:gd name="connsiteX25173" fmla="*/ 7043425 w 12192000"/>
              <a:gd name="connsiteY25173" fmla="*/ 139295 h 1436337"/>
              <a:gd name="connsiteX25174" fmla="*/ 7035195 w 12192000"/>
              <a:gd name="connsiteY25174" fmla="*/ 143040 h 1436337"/>
              <a:gd name="connsiteX25175" fmla="*/ 7029099 w 12192000"/>
              <a:gd name="connsiteY25175" fmla="*/ 137532 h 1436337"/>
              <a:gd name="connsiteX25176" fmla="*/ 7037329 w 12192000"/>
              <a:gd name="connsiteY25176" fmla="*/ 133787 h 1436337"/>
              <a:gd name="connsiteX25177" fmla="*/ 7919120 w 12192000"/>
              <a:gd name="connsiteY25177" fmla="*/ 133567 h 1436337"/>
              <a:gd name="connsiteX25178" fmla="*/ 7925520 w 12192000"/>
              <a:gd name="connsiteY25178" fmla="*/ 139295 h 1436337"/>
              <a:gd name="connsiteX25179" fmla="*/ 7916986 w 12192000"/>
              <a:gd name="connsiteY25179" fmla="*/ 143260 h 1436337"/>
              <a:gd name="connsiteX25180" fmla="*/ 7910586 w 12192000"/>
              <a:gd name="connsiteY25180" fmla="*/ 137532 h 1436337"/>
              <a:gd name="connsiteX25181" fmla="*/ 7919120 w 12192000"/>
              <a:gd name="connsiteY25181" fmla="*/ 133567 h 1436337"/>
              <a:gd name="connsiteX25182" fmla="*/ 2154849 w 12192000"/>
              <a:gd name="connsiteY25182" fmla="*/ 133347 h 1436337"/>
              <a:gd name="connsiteX25183" fmla="*/ 2161249 w 12192000"/>
              <a:gd name="connsiteY25183" fmla="*/ 139074 h 1436337"/>
              <a:gd name="connsiteX25184" fmla="*/ 2152411 w 12192000"/>
              <a:gd name="connsiteY25184" fmla="*/ 143040 h 1436337"/>
              <a:gd name="connsiteX25185" fmla="*/ 2146011 w 12192000"/>
              <a:gd name="connsiteY25185" fmla="*/ 137312 h 1436337"/>
              <a:gd name="connsiteX25186" fmla="*/ 2154849 w 12192000"/>
              <a:gd name="connsiteY25186" fmla="*/ 133347 h 1436337"/>
              <a:gd name="connsiteX25187" fmla="*/ 4243565 w 12192000"/>
              <a:gd name="connsiteY25187" fmla="*/ 132906 h 1436337"/>
              <a:gd name="connsiteX25188" fmla="*/ 4249667 w 12192000"/>
              <a:gd name="connsiteY25188" fmla="*/ 138193 h 1436337"/>
              <a:gd name="connsiteX25189" fmla="*/ 4241434 w 12192000"/>
              <a:gd name="connsiteY25189" fmla="*/ 141938 h 1436337"/>
              <a:gd name="connsiteX25190" fmla="*/ 4235332 w 12192000"/>
              <a:gd name="connsiteY25190" fmla="*/ 136651 h 1436337"/>
              <a:gd name="connsiteX25191" fmla="*/ 4243565 w 12192000"/>
              <a:gd name="connsiteY25191" fmla="*/ 132906 h 1436337"/>
              <a:gd name="connsiteX25192" fmla="*/ 2221918 w 12192000"/>
              <a:gd name="connsiteY25192" fmla="*/ 132686 h 1436337"/>
              <a:gd name="connsiteX25193" fmla="*/ 2228319 w 12192000"/>
              <a:gd name="connsiteY25193" fmla="*/ 138413 h 1436337"/>
              <a:gd name="connsiteX25194" fmla="*/ 2219785 w 12192000"/>
              <a:gd name="connsiteY25194" fmla="*/ 142379 h 1436337"/>
              <a:gd name="connsiteX25195" fmla="*/ 2213385 w 12192000"/>
              <a:gd name="connsiteY25195" fmla="*/ 136651 h 1436337"/>
              <a:gd name="connsiteX25196" fmla="*/ 2221918 w 12192000"/>
              <a:gd name="connsiteY25196" fmla="*/ 132686 h 1436337"/>
              <a:gd name="connsiteX25197" fmla="*/ 2086561 w 12192000"/>
              <a:gd name="connsiteY25197" fmla="*/ 132466 h 1436337"/>
              <a:gd name="connsiteX25198" fmla="*/ 2093265 w 12192000"/>
              <a:gd name="connsiteY25198" fmla="*/ 138414 h 1436337"/>
              <a:gd name="connsiteX25199" fmla="*/ 2084427 w 12192000"/>
              <a:gd name="connsiteY25199" fmla="*/ 142379 h 1436337"/>
              <a:gd name="connsiteX25200" fmla="*/ 2077722 w 12192000"/>
              <a:gd name="connsiteY25200" fmla="*/ 136431 h 1436337"/>
              <a:gd name="connsiteX25201" fmla="*/ 2086561 w 12192000"/>
              <a:gd name="connsiteY25201" fmla="*/ 132466 h 1436337"/>
              <a:gd name="connsiteX25202" fmla="*/ 3021767 w 12192000"/>
              <a:gd name="connsiteY25202" fmla="*/ 131805 h 1436337"/>
              <a:gd name="connsiteX25203" fmla="*/ 3028169 w 12192000"/>
              <a:gd name="connsiteY25203" fmla="*/ 137532 h 1436337"/>
              <a:gd name="connsiteX25204" fmla="*/ 3019639 w 12192000"/>
              <a:gd name="connsiteY25204" fmla="*/ 141498 h 1436337"/>
              <a:gd name="connsiteX25205" fmla="*/ 3013239 w 12192000"/>
              <a:gd name="connsiteY25205" fmla="*/ 135770 h 1436337"/>
              <a:gd name="connsiteX25206" fmla="*/ 3021767 w 12192000"/>
              <a:gd name="connsiteY25206" fmla="*/ 131805 h 1436337"/>
              <a:gd name="connsiteX25207" fmla="*/ 3148583 w 12192000"/>
              <a:gd name="connsiteY25207" fmla="*/ 131585 h 1436337"/>
              <a:gd name="connsiteX25208" fmla="*/ 3154985 w 12192000"/>
              <a:gd name="connsiteY25208" fmla="*/ 137312 h 1436337"/>
              <a:gd name="connsiteX25209" fmla="*/ 3146447 w 12192000"/>
              <a:gd name="connsiteY25209" fmla="*/ 141277 h 1436337"/>
              <a:gd name="connsiteX25210" fmla="*/ 3140049 w 12192000"/>
              <a:gd name="connsiteY25210" fmla="*/ 135550 h 1436337"/>
              <a:gd name="connsiteX25211" fmla="*/ 3148583 w 12192000"/>
              <a:gd name="connsiteY25211" fmla="*/ 131585 h 1436337"/>
              <a:gd name="connsiteX25212" fmla="*/ 5613554 w 12192000"/>
              <a:gd name="connsiteY25212" fmla="*/ 131364 h 1436337"/>
              <a:gd name="connsiteX25213" fmla="*/ 5619647 w 12192000"/>
              <a:gd name="connsiteY25213" fmla="*/ 136872 h 1436337"/>
              <a:gd name="connsiteX25214" fmla="*/ 5611417 w 12192000"/>
              <a:gd name="connsiteY25214" fmla="*/ 140617 h 1436337"/>
              <a:gd name="connsiteX25215" fmla="*/ 5605320 w 12192000"/>
              <a:gd name="connsiteY25215" fmla="*/ 135109 h 1436337"/>
              <a:gd name="connsiteX25216" fmla="*/ 5613554 w 12192000"/>
              <a:gd name="connsiteY25216" fmla="*/ 131364 h 1436337"/>
              <a:gd name="connsiteX25217" fmla="*/ 2016442 w 12192000"/>
              <a:gd name="connsiteY25217" fmla="*/ 131144 h 1436337"/>
              <a:gd name="connsiteX25218" fmla="*/ 2023146 w 12192000"/>
              <a:gd name="connsiteY25218" fmla="*/ 137092 h 1436337"/>
              <a:gd name="connsiteX25219" fmla="*/ 2014308 w 12192000"/>
              <a:gd name="connsiteY25219" fmla="*/ 141277 h 1436337"/>
              <a:gd name="connsiteX25220" fmla="*/ 2007603 w 12192000"/>
              <a:gd name="connsiteY25220" fmla="*/ 135329 h 1436337"/>
              <a:gd name="connsiteX25221" fmla="*/ 2016442 w 12192000"/>
              <a:gd name="connsiteY25221" fmla="*/ 131144 h 1436337"/>
              <a:gd name="connsiteX25222" fmla="*/ 6739853 w 12192000"/>
              <a:gd name="connsiteY25222" fmla="*/ 131139 h 1436337"/>
              <a:gd name="connsiteX25223" fmla="*/ 6746318 w 12192000"/>
              <a:gd name="connsiteY25223" fmla="*/ 136794 h 1436337"/>
              <a:gd name="connsiteX25224" fmla="*/ 6737734 w 12192000"/>
              <a:gd name="connsiteY25224" fmla="*/ 140709 h 1436337"/>
              <a:gd name="connsiteX25225" fmla="*/ 6731270 w 12192000"/>
              <a:gd name="connsiteY25225" fmla="*/ 135054 h 1436337"/>
              <a:gd name="connsiteX25226" fmla="*/ 6739853 w 12192000"/>
              <a:gd name="connsiteY25226" fmla="*/ 131139 h 1436337"/>
              <a:gd name="connsiteX25227" fmla="*/ 1944075 w 12192000"/>
              <a:gd name="connsiteY25227" fmla="*/ 131113 h 1436337"/>
              <a:gd name="connsiteX25228" fmla="*/ 1950792 w 12192000"/>
              <a:gd name="connsiteY25228" fmla="*/ 137021 h 1436337"/>
              <a:gd name="connsiteX25229" fmla="*/ 1941860 w 12192000"/>
              <a:gd name="connsiteY25229" fmla="*/ 141119 h 1436337"/>
              <a:gd name="connsiteX25230" fmla="*/ 1935143 w 12192000"/>
              <a:gd name="connsiteY25230" fmla="*/ 135211 h 1436337"/>
              <a:gd name="connsiteX25231" fmla="*/ 1944075 w 12192000"/>
              <a:gd name="connsiteY25231" fmla="*/ 131113 h 1436337"/>
              <a:gd name="connsiteX25232" fmla="*/ 2472272 w 12192000"/>
              <a:gd name="connsiteY25232" fmla="*/ 130703 h 1436337"/>
              <a:gd name="connsiteX25233" fmla="*/ 2478370 w 12192000"/>
              <a:gd name="connsiteY25233" fmla="*/ 135990 h 1436337"/>
              <a:gd name="connsiteX25234" fmla="*/ 2470141 w 12192000"/>
              <a:gd name="connsiteY25234" fmla="*/ 139735 h 1436337"/>
              <a:gd name="connsiteX25235" fmla="*/ 2464037 w 12192000"/>
              <a:gd name="connsiteY25235" fmla="*/ 134448 h 1436337"/>
              <a:gd name="connsiteX25236" fmla="*/ 2472272 w 12192000"/>
              <a:gd name="connsiteY25236" fmla="*/ 130703 h 1436337"/>
              <a:gd name="connsiteX25237" fmla="*/ 4067044 w 12192000"/>
              <a:gd name="connsiteY25237" fmla="*/ 130483 h 1436337"/>
              <a:gd name="connsiteX25238" fmla="*/ 4073139 w 12192000"/>
              <a:gd name="connsiteY25238" fmla="*/ 135990 h 1436337"/>
              <a:gd name="connsiteX25239" fmla="*/ 4064903 w 12192000"/>
              <a:gd name="connsiteY25239" fmla="*/ 139736 h 1436337"/>
              <a:gd name="connsiteX25240" fmla="*/ 4058806 w 12192000"/>
              <a:gd name="connsiteY25240" fmla="*/ 134228 h 1436337"/>
              <a:gd name="connsiteX25241" fmla="*/ 4067044 w 12192000"/>
              <a:gd name="connsiteY25241" fmla="*/ 130483 h 1436337"/>
              <a:gd name="connsiteX25242" fmla="*/ 3700016 w 12192000"/>
              <a:gd name="connsiteY25242" fmla="*/ 130483 h 1436337"/>
              <a:gd name="connsiteX25243" fmla="*/ 3706404 w 12192000"/>
              <a:gd name="connsiteY25243" fmla="*/ 135990 h 1436337"/>
              <a:gd name="connsiteX25244" fmla="*/ 3697868 w 12192000"/>
              <a:gd name="connsiteY25244" fmla="*/ 139956 h 1436337"/>
              <a:gd name="connsiteX25245" fmla="*/ 3691480 w 12192000"/>
              <a:gd name="connsiteY25245" fmla="*/ 134448 h 1436337"/>
              <a:gd name="connsiteX25246" fmla="*/ 3700016 w 12192000"/>
              <a:gd name="connsiteY25246" fmla="*/ 130483 h 1436337"/>
              <a:gd name="connsiteX25247" fmla="*/ 3414683 w 12192000"/>
              <a:gd name="connsiteY25247" fmla="*/ 130483 h 1436337"/>
              <a:gd name="connsiteX25248" fmla="*/ 3421080 w 12192000"/>
              <a:gd name="connsiteY25248" fmla="*/ 135990 h 1436337"/>
              <a:gd name="connsiteX25249" fmla="*/ 3412546 w 12192000"/>
              <a:gd name="connsiteY25249" fmla="*/ 139956 h 1436337"/>
              <a:gd name="connsiteX25250" fmla="*/ 3406146 w 12192000"/>
              <a:gd name="connsiteY25250" fmla="*/ 134448 h 1436337"/>
              <a:gd name="connsiteX25251" fmla="*/ 3414683 w 12192000"/>
              <a:gd name="connsiteY25251" fmla="*/ 130483 h 1436337"/>
              <a:gd name="connsiteX25252" fmla="*/ 2287158 w 12192000"/>
              <a:gd name="connsiteY25252" fmla="*/ 130483 h 1436337"/>
              <a:gd name="connsiteX25253" fmla="*/ 2293559 w 12192000"/>
              <a:gd name="connsiteY25253" fmla="*/ 135990 h 1436337"/>
              <a:gd name="connsiteX25254" fmla="*/ 2285025 w 12192000"/>
              <a:gd name="connsiteY25254" fmla="*/ 139956 h 1436337"/>
              <a:gd name="connsiteX25255" fmla="*/ 2278624 w 12192000"/>
              <a:gd name="connsiteY25255" fmla="*/ 134448 h 1436337"/>
              <a:gd name="connsiteX25256" fmla="*/ 2287158 w 12192000"/>
              <a:gd name="connsiteY25256" fmla="*/ 130483 h 1436337"/>
              <a:gd name="connsiteX25257" fmla="*/ 6890110 w 12192000"/>
              <a:gd name="connsiteY25257" fmla="*/ 130042 h 1436337"/>
              <a:gd name="connsiteX25258" fmla="*/ 6896510 w 12192000"/>
              <a:gd name="connsiteY25258" fmla="*/ 135550 h 1436337"/>
              <a:gd name="connsiteX25259" fmla="*/ 6887976 w 12192000"/>
              <a:gd name="connsiteY25259" fmla="*/ 139515 h 1436337"/>
              <a:gd name="connsiteX25260" fmla="*/ 6881575 w 12192000"/>
              <a:gd name="connsiteY25260" fmla="*/ 134008 h 1436337"/>
              <a:gd name="connsiteX25261" fmla="*/ 6890110 w 12192000"/>
              <a:gd name="connsiteY25261" fmla="*/ 130042 h 1436337"/>
              <a:gd name="connsiteX25262" fmla="*/ 3343669 w 12192000"/>
              <a:gd name="connsiteY25262" fmla="*/ 130042 h 1436337"/>
              <a:gd name="connsiteX25263" fmla="*/ 3350069 w 12192000"/>
              <a:gd name="connsiteY25263" fmla="*/ 135550 h 1436337"/>
              <a:gd name="connsiteX25264" fmla="*/ 3341533 w 12192000"/>
              <a:gd name="connsiteY25264" fmla="*/ 139515 h 1436337"/>
              <a:gd name="connsiteX25265" fmla="*/ 3335134 w 12192000"/>
              <a:gd name="connsiteY25265" fmla="*/ 134008 h 1436337"/>
              <a:gd name="connsiteX25266" fmla="*/ 3343669 w 12192000"/>
              <a:gd name="connsiteY25266" fmla="*/ 130042 h 1436337"/>
              <a:gd name="connsiteX25267" fmla="*/ 8231237 w 12192000"/>
              <a:gd name="connsiteY25267" fmla="*/ 129822 h 1436337"/>
              <a:gd name="connsiteX25268" fmla="*/ 8237638 w 12192000"/>
              <a:gd name="connsiteY25268" fmla="*/ 135549 h 1436337"/>
              <a:gd name="connsiteX25269" fmla="*/ 8228798 w 12192000"/>
              <a:gd name="connsiteY25269" fmla="*/ 139515 h 1436337"/>
              <a:gd name="connsiteX25270" fmla="*/ 8222398 w 12192000"/>
              <a:gd name="connsiteY25270" fmla="*/ 133787 h 1436337"/>
              <a:gd name="connsiteX25271" fmla="*/ 8231237 w 12192000"/>
              <a:gd name="connsiteY25271" fmla="*/ 129822 h 1436337"/>
              <a:gd name="connsiteX25272" fmla="*/ 6965091 w 12192000"/>
              <a:gd name="connsiteY25272" fmla="*/ 129382 h 1436337"/>
              <a:gd name="connsiteX25273" fmla="*/ 6971187 w 12192000"/>
              <a:gd name="connsiteY25273" fmla="*/ 134889 h 1436337"/>
              <a:gd name="connsiteX25274" fmla="*/ 6962956 w 12192000"/>
              <a:gd name="connsiteY25274" fmla="*/ 138634 h 1436337"/>
              <a:gd name="connsiteX25275" fmla="*/ 6956861 w 12192000"/>
              <a:gd name="connsiteY25275" fmla="*/ 133126 h 1436337"/>
              <a:gd name="connsiteX25276" fmla="*/ 6965091 w 12192000"/>
              <a:gd name="connsiteY25276" fmla="*/ 129382 h 1436337"/>
              <a:gd name="connsiteX25277" fmla="*/ 5773295 w 12192000"/>
              <a:gd name="connsiteY25277" fmla="*/ 129381 h 1436337"/>
              <a:gd name="connsiteX25278" fmla="*/ 5779391 w 12192000"/>
              <a:gd name="connsiteY25278" fmla="*/ 134889 h 1436337"/>
              <a:gd name="connsiteX25279" fmla="*/ 5771159 w 12192000"/>
              <a:gd name="connsiteY25279" fmla="*/ 138634 h 1436337"/>
              <a:gd name="connsiteX25280" fmla="*/ 5765065 w 12192000"/>
              <a:gd name="connsiteY25280" fmla="*/ 133126 h 1436337"/>
              <a:gd name="connsiteX25281" fmla="*/ 5773295 w 12192000"/>
              <a:gd name="connsiteY25281" fmla="*/ 129381 h 1436337"/>
              <a:gd name="connsiteX25282" fmla="*/ 6593537 w 12192000"/>
              <a:gd name="connsiteY25282" fmla="*/ 128941 h 1436337"/>
              <a:gd name="connsiteX25283" fmla="*/ 6599938 w 12192000"/>
              <a:gd name="connsiteY25283" fmla="*/ 134669 h 1436337"/>
              <a:gd name="connsiteX25284" fmla="*/ 6591404 w 12192000"/>
              <a:gd name="connsiteY25284" fmla="*/ 138634 h 1436337"/>
              <a:gd name="connsiteX25285" fmla="*/ 6585003 w 12192000"/>
              <a:gd name="connsiteY25285" fmla="*/ 132906 h 1436337"/>
              <a:gd name="connsiteX25286" fmla="*/ 6593537 w 12192000"/>
              <a:gd name="connsiteY25286" fmla="*/ 128941 h 1436337"/>
              <a:gd name="connsiteX25287" fmla="*/ 3486329 w 12192000"/>
              <a:gd name="connsiteY25287" fmla="*/ 128941 h 1436337"/>
              <a:gd name="connsiteX25288" fmla="*/ 3492734 w 12192000"/>
              <a:gd name="connsiteY25288" fmla="*/ 134449 h 1436337"/>
              <a:gd name="connsiteX25289" fmla="*/ 3484199 w 12192000"/>
              <a:gd name="connsiteY25289" fmla="*/ 138414 h 1436337"/>
              <a:gd name="connsiteX25290" fmla="*/ 3477764 w 12192000"/>
              <a:gd name="connsiteY25290" fmla="*/ 132906 h 1436337"/>
              <a:gd name="connsiteX25291" fmla="*/ 3486329 w 12192000"/>
              <a:gd name="connsiteY25291" fmla="*/ 128941 h 1436337"/>
              <a:gd name="connsiteX25292" fmla="*/ 4417028 w 12192000"/>
              <a:gd name="connsiteY25292" fmla="*/ 128941 h 1436337"/>
              <a:gd name="connsiteX25293" fmla="*/ 4423115 w 12192000"/>
              <a:gd name="connsiteY25293" fmla="*/ 134228 h 1436337"/>
              <a:gd name="connsiteX25294" fmla="*/ 4415195 w 12192000"/>
              <a:gd name="connsiteY25294" fmla="*/ 137973 h 1436337"/>
              <a:gd name="connsiteX25295" fmla="*/ 4409093 w 12192000"/>
              <a:gd name="connsiteY25295" fmla="*/ 132686 h 1436337"/>
              <a:gd name="connsiteX25296" fmla="*/ 4417028 w 12192000"/>
              <a:gd name="connsiteY25296" fmla="*/ 128941 h 1436337"/>
              <a:gd name="connsiteX25297" fmla="*/ 6666995 w 12192000"/>
              <a:gd name="connsiteY25297" fmla="*/ 128721 h 1436337"/>
              <a:gd name="connsiteX25298" fmla="*/ 6673395 w 12192000"/>
              <a:gd name="connsiteY25298" fmla="*/ 134448 h 1436337"/>
              <a:gd name="connsiteX25299" fmla="*/ 6664861 w 12192000"/>
              <a:gd name="connsiteY25299" fmla="*/ 138413 h 1436337"/>
              <a:gd name="connsiteX25300" fmla="*/ 6658461 w 12192000"/>
              <a:gd name="connsiteY25300" fmla="*/ 132686 h 1436337"/>
              <a:gd name="connsiteX25301" fmla="*/ 6666995 w 12192000"/>
              <a:gd name="connsiteY25301" fmla="*/ 128721 h 1436337"/>
              <a:gd name="connsiteX25302" fmla="*/ 2892495 w 12192000"/>
              <a:gd name="connsiteY25302" fmla="*/ 128280 h 1436337"/>
              <a:gd name="connsiteX25303" fmla="*/ 2899194 w 12192000"/>
              <a:gd name="connsiteY25303" fmla="*/ 134008 h 1436337"/>
              <a:gd name="connsiteX25304" fmla="*/ 2890357 w 12192000"/>
              <a:gd name="connsiteY25304" fmla="*/ 137973 h 1436337"/>
              <a:gd name="connsiteX25305" fmla="*/ 2883651 w 12192000"/>
              <a:gd name="connsiteY25305" fmla="*/ 132246 h 1436337"/>
              <a:gd name="connsiteX25306" fmla="*/ 2892495 w 12192000"/>
              <a:gd name="connsiteY25306" fmla="*/ 128280 h 1436337"/>
              <a:gd name="connsiteX25307" fmla="*/ 2351222 w 12192000"/>
              <a:gd name="connsiteY25307" fmla="*/ 128280 h 1436337"/>
              <a:gd name="connsiteX25308" fmla="*/ 2357623 w 12192000"/>
              <a:gd name="connsiteY25308" fmla="*/ 133787 h 1436337"/>
              <a:gd name="connsiteX25309" fmla="*/ 2349391 w 12192000"/>
              <a:gd name="connsiteY25309" fmla="*/ 137532 h 1436337"/>
              <a:gd name="connsiteX25310" fmla="*/ 2342993 w 12192000"/>
              <a:gd name="connsiteY25310" fmla="*/ 132025 h 1436337"/>
              <a:gd name="connsiteX25311" fmla="*/ 2351222 w 12192000"/>
              <a:gd name="connsiteY25311" fmla="*/ 128280 h 1436337"/>
              <a:gd name="connsiteX25312" fmla="*/ 2412810 w 12192000"/>
              <a:gd name="connsiteY25312" fmla="*/ 127839 h 1436337"/>
              <a:gd name="connsiteX25313" fmla="*/ 2418910 w 12192000"/>
              <a:gd name="connsiteY25313" fmla="*/ 133347 h 1436337"/>
              <a:gd name="connsiteX25314" fmla="*/ 2410683 w 12192000"/>
              <a:gd name="connsiteY25314" fmla="*/ 137092 h 1436337"/>
              <a:gd name="connsiteX25315" fmla="*/ 2404585 w 12192000"/>
              <a:gd name="connsiteY25315" fmla="*/ 131584 h 1436337"/>
              <a:gd name="connsiteX25316" fmla="*/ 2412810 w 12192000"/>
              <a:gd name="connsiteY25316" fmla="*/ 127839 h 1436337"/>
              <a:gd name="connsiteX25317" fmla="*/ 8175763 w 12192000"/>
              <a:gd name="connsiteY25317" fmla="*/ 127399 h 1436337"/>
              <a:gd name="connsiteX25318" fmla="*/ 8181859 w 12192000"/>
              <a:gd name="connsiteY25318" fmla="*/ 132906 h 1436337"/>
              <a:gd name="connsiteX25319" fmla="*/ 8175529 w 12192000"/>
              <a:gd name="connsiteY25319" fmla="*/ 135787 h 1436337"/>
              <a:gd name="connsiteX25320" fmla="*/ 8176068 w 12192000"/>
              <a:gd name="connsiteY25320" fmla="*/ 137092 h 1436337"/>
              <a:gd name="connsiteX25321" fmla="*/ 8167229 w 12192000"/>
              <a:gd name="connsiteY25321" fmla="*/ 141057 h 1436337"/>
              <a:gd name="connsiteX25322" fmla="*/ 8163789 w 12192000"/>
              <a:gd name="connsiteY25322" fmla="*/ 139705 h 1436337"/>
              <a:gd name="connsiteX25323" fmla="*/ 8166619 w 12192000"/>
              <a:gd name="connsiteY25323" fmla="*/ 142158 h 1436337"/>
              <a:gd name="connsiteX25324" fmla="*/ 8158390 w 12192000"/>
              <a:gd name="connsiteY25324" fmla="*/ 145903 h 1436337"/>
              <a:gd name="connsiteX25325" fmla="*/ 8152293 w 12192000"/>
              <a:gd name="connsiteY25325" fmla="*/ 140616 h 1436337"/>
              <a:gd name="connsiteX25326" fmla="*/ 8160523 w 12192000"/>
              <a:gd name="connsiteY25326" fmla="*/ 136871 h 1436337"/>
              <a:gd name="connsiteX25327" fmla="*/ 8161516 w 12192000"/>
              <a:gd name="connsiteY25327" fmla="*/ 137733 h 1436337"/>
              <a:gd name="connsiteX25328" fmla="*/ 8160523 w 12192000"/>
              <a:gd name="connsiteY25328" fmla="*/ 135329 h 1436337"/>
              <a:gd name="connsiteX25329" fmla="*/ 8163571 w 12192000"/>
              <a:gd name="connsiteY25329" fmla="*/ 132190 h 1436337"/>
              <a:gd name="connsiteX25330" fmla="*/ 8167994 w 12192000"/>
              <a:gd name="connsiteY25330" fmla="*/ 131560 h 1436337"/>
              <a:gd name="connsiteX25331" fmla="*/ 8167533 w 12192000"/>
              <a:gd name="connsiteY25331" fmla="*/ 131144 h 1436337"/>
              <a:gd name="connsiteX25332" fmla="*/ 8175763 w 12192000"/>
              <a:gd name="connsiteY25332" fmla="*/ 127399 h 1436337"/>
              <a:gd name="connsiteX25333" fmla="*/ 3557979 w 12192000"/>
              <a:gd name="connsiteY25333" fmla="*/ 127179 h 1436337"/>
              <a:gd name="connsiteX25334" fmla="*/ 3564394 w 12192000"/>
              <a:gd name="connsiteY25334" fmla="*/ 132686 h 1436337"/>
              <a:gd name="connsiteX25335" fmla="*/ 3555849 w 12192000"/>
              <a:gd name="connsiteY25335" fmla="*/ 136651 h 1436337"/>
              <a:gd name="connsiteX25336" fmla="*/ 3549437 w 12192000"/>
              <a:gd name="connsiteY25336" fmla="*/ 131144 h 1436337"/>
              <a:gd name="connsiteX25337" fmla="*/ 3557979 w 12192000"/>
              <a:gd name="connsiteY25337" fmla="*/ 127179 h 1436337"/>
              <a:gd name="connsiteX25338" fmla="*/ 3629562 w 12192000"/>
              <a:gd name="connsiteY25338" fmla="*/ 126959 h 1436337"/>
              <a:gd name="connsiteX25339" fmla="*/ 3635971 w 12192000"/>
              <a:gd name="connsiteY25339" fmla="*/ 132466 h 1436337"/>
              <a:gd name="connsiteX25340" fmla="*/ 3627436 w 12192000"/>
              <a:gd name="connsiteY25340" fmla="*/ 136431 h 1436337"/>
              <a:gd name="connsiteX25341" fmla="*/ 3621030 w 12192000"/>
              <a:gd name="connsiteY25341" fmla="*/ 130924 h 1436337"/>
              <a:gd name="connsiteX25342" fmla="*/ 3629562 w 12192000"/>
              <a:gd name="connsiteY25342" fmla="*/ 126959 h 1436337"/>
              <a:gd name="connsiteX25343" fmla="*/ 1872222 w 12192000"/>
              <a:gd name="connsiteY25343" fmla="*/ 126738 h 1436337"/>
              <a:gd name="connsiteX25344" fmla="*/ 1879232 w 12192000"/>
              <a:gd name="connsiteY25344" fmla="*/ 132906 h 1436337"/>
              <a:gd name="connsiteX25345" fmla="*/ 1875993 w 12192000"/>
              <a:gd name="connsiteY25345" fmla="*/ 136321 h 1436337"/>
              <a:gd name="connsiteX25346" fmla="*/ 1874547 w 12192000"/>
              <a:gd name="connsiteY25346" fmla="*/ 136500 h 1436337"/>
              <a:gd name="connsiteX25347" fmla="*/ 1875809 w 12192000"/>
              <a:gd name="connsiteY25347" fmla="*/ 139724 h 1436337"/>
              <a:gd name="connsiteX25348" fmla="*/ 1877459 w 12192000"/>
              <a:gd name="connsiteY25348" fmla="*/ 140369 h 1436337"/>
              <a:gd name="connsiteX25349" fmla="*/ 1878906 w 12192000"/>
              <a:gd name="connsiteY25349" fmla="*/ 144362 h 1436337"/>
              <a:gd name="connsiteX25350" fmla="*/ 1869458 w 12192000"/>
              <a:gd name="connsiteY25350" fmla="*/ 148768 h 1436337"/>
              <a:gd name="connsiteX25351" fmla="*/ 1862447 w 12192000"/>
              <a:gd name="connsiteY25351" fmla="*/ 142599 h 1436337"/>
              <a:gd name="connsiteX25352" fmla="*/ 1862570 w 12192000"/>
              <a:gd name="connsiteY25352" fmla="*/ 142470 h 1436337"/>
              <a:gd name="connsiteX25353" fmla="*/ 1861308 w 12192000"/>
              <a:gd name="connsiteY25353" fmla="*/ 141966 h 1436337"/>
              <a:gd name="connsiteX25354" fmla="*/ 1859746 w 12192000"/>
              <a:gd name="connsiteY25354" fmla="*/ 137973 h 1436337"/>
              <a:gd name="connsiteX25355" fmla="*/ 1862832 w 12192000"/>
              <a:gd name="connsiteY25355" fmla="*/ 134558 h 1436337"/>
              <a:gd name="connsiteX25356" fmla="*/ 1864131 w 12192000"/>
              <a:gd name="connsiteY25356" fmla="*/ 134393 h 1436337"/>
              <a:gd name="connsiteX25357" fmla="*/ 1862774 w 12192000"/>
              <a:gd name="connsiteY25357" fmla="*/ 130923 h 1436337"/>
              <a:gd name="connsiteX25358" fmla="*/ 1872222 w 12192000"/>
              <a:gd name="connsiteY25358" fmla="*/ 126738 h 1436337"/>
              <a:gd name="connsiteX25359" fmla="*/ 3273266 w 12192000"/>
              <a:gd name="connsiteY25359" fmla="*/ 125637 h 1436337"/>
              <a:gd name="connsiteX25360" fmla="*/ 3279664 w 12192000"/>
              <a:gd name="connsiteY25360" fmla="*/ 131144 h 1436337"/>
              <a:gd name="connsiteX25361" fmla="*/ 3271127 w 12192000"/>
              <a:gd name="connsiteY25361" fmla="*/ 135109 h 1436337"/>
              <a:gd name="connsiteX25362" fmla="*/ 3264732 w 12192000"/>
              <a:gd name="connsiteY25362" fmla="*/ 129602 h 1436337"/>
              <a:gd name="connsiteX25363" fmla="*/ 3273266 w 12192000"/>
              <a:gd name="connsiteY25363" fmla="*/ 125637 h 1436337"/>
              <a:gd name="connsiteX25364" fmla="*/ 5859270 w 12192000"/>
              <a:gd name="connsiteY25364" fmla="*/ 124975 h 1436337"/>
              <a:gd name="connsiteX25365" fmla="*/ 5865367 w 12192000"/>
              <a:gd name="connsiteY25365" fmla="*/ 130262 h 1436337"/>
              <a:gd name="connsiteX25366" fmla="*/ 5857441 w 12192000"/>
              <a:gd name="connsiteY25366" fmla="*/ 134008 h 1436337"/>
              <a:gd name="connsiteX25367" fmla="*/ 5851345 w 12192000"/>
              <a:gd name="connsiteY25367" fmla="*/ 128721 h 1436337"/>
              <a:gd name="connsiteX25368" fmla="*/ 5859270 w 12192000"/>
              <a:gd name="connsiteY25368" fmla="*/ 124975 h 1436337"/>
              <a:gd name="connsiteX25369" fmla="*/ 2760187 w 12192000"/>
              <a:gd name="connsiteY25369" fmla="*/ 124095 h 1436337"/>
              <a:gd name="connsiteX25370" fmla="*/ 2766890 w 12192000"/>
              <a:gd name="connsiteY25370" fmla="*/ 130042 h 1436337"/>
              <a:gd name="connsiteX25371" fmla="*/ 2758052 w 12192000"/>
              <a:gd name="connsiteY25371" fmla="*/ 134008 h 1436337"/>
              <a:gd name="connsiteX25372" fmla="*/ 2751342 w 12192000"/>
              <a:gd name="connsiteY25372" fmla="*/ 128060 h 1436337"/>
              <a:gd name="connsiteX25373" fmla="*/ 2760187 w 12192000"/>
              <a:gd name="connsiteY25373" fmla="*/ 124095 h 1436337"/>
              <a:gd name="connsiteX25374" fmla="*/ 3887185 w 12192000"/>
              <a:gd name="connsiteY25374" fmla="*/ 123874 h 1436337"/>
              <a:gd name="connsiteX25375" fmla="*/ 3893281 w 12192000"/>
              <a:gd name="connsiteY25375" fmla="*/ 129382 h 1436337"/>
              <a:gd name="connsiteX25376" fmla="*/ 3885042 w 12192000"/>
              <a:gd name="connsiteY25376" fmla="*/ 133127 h 1436337"/>
              <a:gd name="connsiteX25377" fmla="*/ 3878948 w 12192000"/>
              <a:gd name="connsiteY25377" fmla="*/ 127619 h 1436337"/>
              <a:gd name="connsiteX25378" fmla="*/ 3887185 w 12192000"/>
              <a:gd name="connsiteY25378" fmla="*/ 123874 h 1436337"/>
              <a:gd name="connsiteX25379" fmla="*/ 2337038 w 12192000"/>
              <a:gd name="connsiteY25379" fmla="*/ 123654 h 1436337"/>
              <a:gd name="connsiteX25380" fmla="*/ 2344048 w 12192000"/>
              <a:gd name="connsiteY25380" fmla="*/ 129822 h 1436337"/>
              <a:gd name="connsiteX25381" fmla="*/ 2334905 w 12192000"/>
              <a:gd name="connsiteY25381" fmla="*/ 134008 h 1436337"/>
              <a:gd name="connsiteX25382" fmla="*/ 2327893 w 12192000"/>
              <a:gd name="connsiteY25382" fmla="*/ 127839 h 1436337"/>
              <a:gd name="connsiteX25383" fmla="*/ 2337038 w 12192000"/>
              <a:gd name="connsiteY25383" fmla="*/ 123654 h 1436337"/>
              <a:gd name="connsiteX25384" fmla="*/ 8218130 w 12192000"/>
              <a:gd name="connsiteY25384" fmla="*/ 123434 h 1436337"/>
              <a:gd name="connsiteX25385" fmla="*/ 8224531 w 12192000"/>
              <a:gd name="connsiteY25385" fmla="*/ 129161 h 1436337"/>
              <a:gd name="connsiteX25386" fmla="*/ 8215997 w 12192000"/>
              <a:gd name="connsiteY25386" fmla="*/ 133126 h 1436337"/>
              <a:gd name="connsiteX25387" fmla="*/ 8209596 w 12192000"/>
              <a:gd name="connsiteY25387" fmla="*/ 127399 h 1436337"/>
              <a:gd name="connsiteX25388" fmla="*/ 8218130 w 12192000"/>
              <a:gd name="connsiteY25388" fmla="*/ 123434 h 1436337"/>
              <a:gd name="connsiteX25389" fmla="*/ 6457596 w 12192000"/>
              <a:gd name="connsiteY25389" fmla="*/ 122773 h 1436337"/>
              <a:gd name="connsiteX25390" fmla="*/ 6463996 w 12192000"/>
              <a:gd name="connsiteY25390" fmla="*/ 128280 h 1436337"/>
              <a:gd name="connsiteX25391" fmla="*/ 6455462 w 12192000"/>
              <a:gd name="connsiteY25391" fmla="*/ 132246 h 1436337"/>
              <a:gd name="connsiteX25392" fmla="*/ 6449061 w 12192000"/>
              <a:gd name="connsiteY25392" fmla="*/ 126738 h 1436337"/>
              <a:gd name="connsiteX25393" fmla="*/ 6457596 w 12192000"/>
              <a:gd name="connsiteY25393" fmla="*/ 122773 h 1436337"/>
              <a:gd name="connsiteX25394" fmla="*/ 8082189 w 12192000"/>
              <a:gd name="connsiteY25394" fmla="*/ 122332 h 1436337"/>
              <a:gd name="connsiteX25395" fmla="*/ 8088589 w 12192000"/>
              <a:gd name="connsiteY25395" fmla="*/ 128059 h 1436337"/>
              <a:gd name="connsiteX25396" fmla="*/ 8079751 w 12192000"/>
              <a:gd name="connsiteY25396" fmla="*/ 132025 h 1436337"/>
              <a:gd name="connsiteX25397" fmla="*/ 8073350 w 12192000"/>
              <a:gd name="connsiteY25397" fmla="*/ 126297 h 1436337"/>
              <a:gd name="connsiteX25398" fmla="*/ 8082189 w 12192000"/>
              <a:gd name="connsiteY25398" fmla="*/ 122332 h 1436337"/>
              <a:gd name="connsiteX25399" fmla="*/ 2109646 w 12192000"/>
              <a:gd name="connsiteY25399" fmla="*/ 121891 h 1436337"/>
              <a:gd name="connsiteX25400" fmla="*/ 2116655 w 12192000"/>
              <a:gd name="connsiteY25400" fmla="*/ 128059 h 1436337"/>
              <a:gd name="connsiteX25401" fmla="*/ 2107207 w 12192000"/>
              <a:gd name="connsiteY25401" fmla="*/ 132466 h 1436337"/>
              <a:gd name="connsiteX25402" fmla="*/ 2100197 w 12192000"/>
              <a:gd name="connsiteY25402" fmla="*/ 126297 h 1436337"/>
              <a:gd name="connsiteX25403" fmla="*/ 2109646 w 12192000"/>
              <a:gd name="connsiteY25403" fmla="*/ 121891 h 1436337"/>
              <a:gd name="connsiteX25404" fmla="*/ 5516014 w 12192000"/>
              <a:gd name="connsiteY25404" fmla="*/ 121671 h 1436337"/>
              <a:gd name="connsiteX25405" fmla="*/ 5522109 w 12192000"/>
              <a:gd name="connsiteY25405" fmla="*/ 126958 h 1436337"/>
              <a:gd name="connsiteX25406" fmla="*/ 5514186 w 12192000"/>
              <a:gd name="connsiteY25406" fmla="*/ 130703 h 1436337"/>
              <a:gd name="connsiteX25407" fmla="*/ 5508089 w 12192000"/>
              <a:gd name="connsiteY25407" fmla="*/ 125416 h 1436337"/>
              <a:gd name="connsiteX25408" fmla="*/ 5516014 w 12192000"/>
              <a:gd name="connsiteY25408" fmla="*/ 121671 h 1436337"/>
              <a:gd name="connsiteX25409" fmla="*/ 8157780 w 12192000"/>
              <a:gd name="connsiteY25409" fmla="*/ 121231 h 1436337"/>
              <a:gd name="connsiteX25410" fmla="*/ 8164180 w 12192000"/>
              <a:gd name="connsiteY25410" fmla="*/ 126958 h 1436337"/>
              <a:gd name="connsiteX25411" fmla="*/ 8155341 w 12192000"/>
              <a:gd name="connsiteY25411" fmla="*/ 130923 h 1436337"/>
              <a:gd name="connsiteX25412" fmla="*/ 8148941 w 12192000"/>
              <a:gd name="connsiteY25412" fmla="*/ 125196 h 1436337"/>
              <a:gd name="connsiteX25413" fmla="*/ 8157780 w 12192000"/>
              <a:gd name="connsiteY25413" fmla="*/ 121231 h 1436337"/>
              <a:gd name="connsiteX25414" fmla="*/ 8190698 w 12192000"/>
              <a:gd name="connsiteY25414" fmla="*/ 121230 h 1436337"/>
              <a:gd name="connsiteX25415" fmla="*/ 8197099 w 12192000"/>
              <a:gd name="connsiteY25415" fmla="*/ 126738 h 1436337"/>
              <a:gd name="connsiteX25416" fmla="*/ 8188870 w 12192000"/>
              <a:gd name="connsiteY25416" fmla="*/ 130483 h 1436337"/>
              <a:gd name="connsiteX25417" fmla="*/ 8182469 w 12192000"/>
              <a:gd name="connsiteY25417" fmla="*/ 124975 h 1436337"/>
              <a:gd name="connsiteX25418" fmla="*/ 8190698 w 12192000"/>
              <a:gd name="connsiteY25418" fmla="*/ 121230 h 1436337"/>
              <a:gd name="connsiteX25419" fmla="*/ 2623587 w 12192000"/>
              <a:gd name="connsiteY25419" fmla="*/ 120570 h 1436337"/>
              <a:gd name="connsiteX25420" fmla="*/ 2630292 w 12192000"/>
              <a:gd name="connsiteY25420" fmla="*/ 126518 h 1436337"/>
              <a:gd name="connsiteX25421" fmla="*/ 2621455 w 12192000"/>
              <a:gd name="connsiteY25421" fmla="*/ 130703 h 1436337"/>
              <a:gd name="connsiteX25422" fmla="*/ 2614750 w 12192000"/>
              <a:gd name="connsiteY25422" fmla="*/ 124755 h 1436337"/>
              <a:gd name="connsiteX25423" fmla="*/ 2623587 w 12192000"/>
              <a:gd name="connsiteY25423" fmla="*/ 120570 h 1436337"/>
              <a:gd name="connsiteX25424" fmla="*/ 7671621 w 12192000"/>
              <a:gd name="connsiteY25424" fmla="*/ 120569 h 1436337"/>
              <a:gd name="connsiteX25425" fmla="*/ 7677717 w 12192000"/>
              <a:gd name="connsiteY25425" fmla="*/ 125856 h 1436337"/>
              <a:gd name="connsiteX25426" fmla="*/ 7669488 w 12192000"/>
              <a:gd name="connsiteY25426" fmla="*/ 129602 h 1436337"/>
              <a:gd name="connsiteX25427" fmla="*/ 7663391 w 12192000"/>
              <a:gd name="connsiteY25427" fmla="*/ 124315 h 1436337"/>
              <a:gd name="connsiteX25428" fmla="*/ 7671621 w 12192000"/>
              <a:gd name="connsiteY25428" fmla="*/ 120569 h 1436337"/>
              <a:gd name="connsiteX25429" fmla="*/ 5565703 w 12192000"/>
              <a:gd name="connsiteY25429" fmla="*/ 120349 h 1436337"/>
              <a:gd name="connsiteX25430" fmla="*/ 5571801 w 12192000"/>
              <a:gd name="connsiteY25430" fmla="*/ 125857 h 1436337"/>
              <a:gd name="connsiteX25431" fmla="*/ 5563568 w 12192000"/>
              <a:gd name="connsiteY25431" fmla="*/ 129602 h 1436337"/>
              <a:gd name="connsiteX25432" fmla="*/ 5557471 w 12192000"/>
              <a:gd name="connsiteY25432" fmla="*/ 124094 h 1436337"/>
              <a:gd name="connsiteX25433" fmla="*/ 5565703 w 12192000"/>
              <a:gd name="connsiteY25433" fmla="*/ 120349 h 1436337"/>
              <a:gd name="connsiteX25434" fmla="*/ 8204720 w 12192000"/>
              <a:gd name="connsiteY25434" fmla="*/ 119909 h 1436337"/>
              <a:gd name="connsiteX25435" fmla="*/ 8211120 w 12192000"/>
              <a:gd name="connsiteY25435" fmla="*/ 125416 h 1436337"/>
              <a:gd name="connsiteX25436" fmla="*/ 8202586 w 12192000"/>
              <a:gd name="connsiteY25436" fmla="*/ 129382 h 1436337"/>
              <a:gd name="connsiteX25437" fmla="*/ 8196185 w 12192000"/>
              <a:gd name="connsiteY25437" fmla="*/ 123874 h 1436337"/>
              <a:gd name="connsiteX25438" fmla="*/ 8204720 w 12192000"/>
              <a:gd name="connsiteY25438" fmla="*/ 119909 h 1436337"/>
              <a:gd name="connsiteX25439" fmla="*/ 7749650 w 12192000"/>
              <a:gd name="connsiteY25439" fmla="*/ 119689 h 1436337"/>
              <a:gd name="connsiteX25440" fmla="*/ 7755746 w 12192000"/>
              <a:gd name="connsiteY25440" fmla="*/ 125196 h 1436337"/>
              <a:gd name="connsiteX25441" fmla="*/ 7747517 w 12192000"/>
              <a:gd name="connsiteY25441" fmla="*/ 128941 h 1436337"/>
              <a:gd name="connsiteX25442" fmla="*/ 7741421 w 12192000"/>
              <a:gd name="connsiteY25442" fmla="*/ 123434 h 1436337"/>
              <a:gd name="connsiteX25443" fmla="*/ 7749650 w 12192000"/>
              <a:gd name="connsiteY25443" fmla="*/ 119689 h 1436337"/>
              <a:gd name="connsiteX25444" fmla="*/ 4350876 w 12192000"/>
              <a:gd name="connsiteY25444" fmla="*/ 119468 h 1436337"/>
              <a:gd name="connsiteX25445" fmla="*/ 4356965 w 12192000"/>
              <a:gd name="connsiteY25445" fmla="*/ 124755 h 1436337"/>
              <a:gd name="connsiteX25446" fmla="*/ 4349047 w 12192000"/>
              <a:gd name="connsiteY25446" fmla="*/ 128500 h 1436337"/>
              <a:gd name="connsiteX25447" fmla="*/ 4342944 w 12192000"/>
              <a:gd name="connsiteY25447" fmla="*/ 123213 h 1436337"/>
              <a:gd name="connsiteX25448" fmla="*/ 4350876 w 12192000"/>
              <a:gd name="connsiteY25448" fmla="*/ 119468 h 1436337"/>
              <a:gd name="connsiteX25449" fmla="*/ 4177409 w 12192000"/>
              <a:gd name="connsiteY25449" fmla="*/ 119468 h 1436337"/>
              <a:gd name="connsiteX25450" fmla="*/ 4183505 w 12192000"/>
              <a:gd name="connsiteY25450" fmla="*/ 124755 h 1436337"/>
              <a:gd name="connsiteX25451" fmla="*/ 4175277 w 12192000"/>
              <a:gd name="connsiteY25451" fmla="*/ 128500 h 1436337"/>
              <a:gd name="connsiteX25452" fmla="*/ 4169178 w 12192000"/>
              <a:gd name="connsiteY25452" fmla="*/ 123213 h 1436337"/>
              <a:gd name="connsiteX25453" fmla="*/ 4177409 w 12192000"/>
              <a:gd name="connsiteY25453" fmla="*/ 119468 h 1436337"/>
              <a:gd name="connsiteX25454" fmla="*/ 2483052 w 12192000"/>
              <a:gd name="connsiteY25454" fmla="*/ 119468 h 1436337"/>
              <a:gd name="connsiteX25455" fmla="*/ 2489758 w 12192000"/>
              <a:gd name="connsiteY25455" fmla="*/ 125416 h 1436337"/>
              <a:gd name="connsiteX25456" fmla="*/ 2480612 w 12192000"/>
              <a:gd name="connsiteY25456" fmla="*/ 129602 h 1436337"/>
              <a:gd name="connsiteX25457" fmla="*/ 2473908 w 12192000"/>
              <a:gd name="connsiteY25457" fmla="*/ 123654 h 1436337"/>
              <a:gd name="connsiteX25458" fmla="*/ 2483052 w 12192000"/>
              <a:gd name="connsiteY25458" fmla="*/ 119468 h 1436337"/>
              <a:gd name="connsiteX25459" fmla="*/ 6276430 w 12192000"/>
              <a:gd name="connsiteY25459" fmla="*/ 118920 h 1436337"/>
              <a:gd name="connsiteX25460" fmla="*/ 6282641 w 12192000"/>
              <a:gd name="connsiteY25460" fmla="*/ 124323 h 1436337"/>
              <a:gd name="connsiteX25461" fmla="*/ 6274406 w 12192000"/>
              <a:gd name="connsiteY25461" fmla="*/ 128056 h 1436337"/>
              <a:gd name="connsiteX25462" fmla="*/ 6268195 w 12192000"/>
              <a:gd name="connsiteY25462" fmla="*/ 122651 h 1436337"/>
              <a:gd name="connsiteX25463" fmla="*/ 6276430 w 12192000"/>
              <a:gd name="connsiteY25463" fmla="*/ 118920 h 1436337"/>
              <a:gd name="connsiteX25464" fmla="*/ 6396330 w 12192000"/>
              <a:gd name="connsiteY25464" fmla="*/ 118587 h 1436337"/>
              <a:gd name="connsiteX25465" fmla="*/ 6402427 w 12192000"/>
              <a:gd name="connsiteY25465" fmla="*/ 124095 h 1436337"/>
              <a:gd name="connsiteX25466" fmla="*/ 6394197 w 12192000"/>
              <a:gd name="connsiteY25466" fmla="*/ 127839 h 1436337"/>
              <a:gd name="connsiteX25467" fmla="*/ 6388101 w 12192000"/>
              <a:gd name="connsiteY25467" fmla="*/ 122332 h 1436337"/>
              <a:gd name="connsiteX25468" fmla="*/ 6396330 w 12192000"/>
              <a:gd name="connsiteY25468" fmla="*/ 118587 h 1436337"/>
              <a:gd name="connsiteX25469" fmla="*/ 6335370 w 12192000"/>
              <a:gd name="connsiteY25469" fmla="*/ 118587 h 1436337"/>
              <a:gd name="connsiteX25470" fmla="*/ 6341467 w 12192000"/>
              <a:gd name="connsiteY25470" fmla="*/ 124095 h 1436337"/>
              <a:gd name="connsiteX25471" fmla="*/ 6333237 w 12192000"/>
              <a:gd name="connsiteY25471" fmla="*/ 127839 h 1436337"/>
              <a:gd name="connsiteX25472" fmla="*/ 6327141 w 12192000"/>
              <a:gd name="connsiteY25472" fmla="*/ 122332 h 1436337"/>
              <a:gd name="connsiteX25473" fmla="*/ 6335370 w 12192000"/>
              <a:gd name="connsiteY25473" fmla="*/ 118587 h 1436337"/>
              <a:gd name="connsiteX25474" fmla="*/ 7041901 w 12192000"/>
              <a:gd name="connsiteY25474" fmla="*/ 118146 h 1436337"/>
              <a:gd name="connsiteX25475" fmla="*/ 7047997 w 12192000"/>
              <a:gd name="connsiteY25475" fmla="*/ 123433 h 1436337"/>
              <a:gd name="connsiteX25476" fmla="*/ 7039767 w 12192000"/>
              <a:gd name="connsiteY25476" fmla="*/ 127178 h 1436337"/>
              <a:gd name="connsiteX25477" fmla="*/ 7033671 w 12192000"/>
              <a:gd name="connsiteY25477" fmla="*/ 121891 h 1436337"/>
              <a:gd name="connsiteX25478" fmla="*/ 7041901 w 12192000"/>
              <a:gd name="connsiteY25478" fmla="*/ 118146 h 1436337"/>
              <a:gd name="connsiteX25479" fmla="*/ 3079703 w 12192000"/>
              <a:gd name="connsiteY25479" fmla="*/ 117486 h 1436337"/>
              <a:gd name="connsiteX25480" fmla="*/ 3086107 w 12192000"/>
              <a:gd name="connsiteY25480" fmla="*/ 123213 h 1436337"/>
              <a:gd name="connsiteX25481" fmla="*/ 3077567 w 12192000"/>
              <a:gd name="connsiteY25481" fmla="*/ 127179 h 1436337"/>
              <a:gd name="connsiteX25482" fmla="*/ 3071160 w 12192000"/>
              <a:gd name="connsiteY25482" fmla="*/ 121451 h 1436337"/>
              <a:gd name="connsiteX25483" fmla="*/ 3079703 w 12192000"/>
              <a:gd name="connsiteY25483" fmla="*/ 117486 h 1436337"/>
              <a:gd name="connsiteX25484" fmla="*/ 7830118 w 12192000"/>
              <a:gd name="connsiteY25484" fmla="*/ 117485 h 1436337"/>
              <a:gd name="connsiteX25485" fmla="*/ 7836519 w 12192000"/>
              <a:gd name="connsiteY25485" fmla="*/ 122993 h 1436337"/>
              <a:gd name="connsiteX25486" fmla="*/ 7828290 w 12192000"/>
              <a:gd name="connsiteY25486" fmla="*/ 126738 h 1436337"/>
              <a:gd name="connsiteX25487" fmla="*/ 7821888 w 12192000"/>
              <a:gd name="connsiteY25487" fmla="*/ 121230 h 1436337"/>
              <a:gd name="connsiteX25488" fmla="*/ 7830118 w 12192000"/>
              <a:gd name="connsiteY25488" fmla="*/ 117485 h 1436337"/>
              <a:gd name="connsiteX25489" fmla="*/ 5706231 w 12192000"/>
              <a:gd name="connsiteY25489" fmla="*/ 117045 h 1436337"/>
              <a:gd name="connsiteX25490" fmla="*/ 5712328 w 12192000"/>
              <a:gd name="connsiteY25490" fmla="*/ 122552 h 1436337"/>
              <a:gd name="connsiteX25491" fmla="*/ 5704101 w 12192000"/>
              <a:gd name="connsiteY25491" fmla="*/ 126297 h 1436337"/>
              <a:gd name="connsiteX25492" fmla="*/ 5698003 w 12192000"/>
              <a:gd name="connsiteY25492" fmla="*/ 120790 h 1436337"/>
              <a:gd name="connsiteX25493" fmla="*/ 5706231 w 12192000"/>
              <a:gd name="connsiteY25493" fmla="*/ 117045 h 1436337"/>
              <a:gd name="connsiteX25494" fmla="*/ 7996845 w 12192000"/>
              <a:gd name="connsiteY25494" fmla="*/ 116825 h 1436337"/>
              <a:gd name="connsiteX25495" fmla="*/ 8003245 w 12192000"/>
              <a:gd name="connsiteY25495" fmla="*/ 122552 h 1436337"/>
              <a:gd name="connsiteX25496" fmla="*/ 7994711 w 12192000"/>
              <a:gd name="connsiteY25496" fmla="*/ 126517 h 1436337"/>
              <a:gd name="connsiteX25497" fmla="*/ 7988311 w 12192000"/>
              <a:gd name="connsiteY25497" fmla="*/ 120790 h 1436337"/>
              <a:gd name="connsiteX25498" fmla="*/ 7996845 w 12192000"/>
              <a:gd name="connsiteY25498" fmla="*/ 116825 h 1436337"/>
              <a:gd name="connsiteX25499" fmla="*/ 3204073 w 12192000"/>
              <a:gd name="connsiteY25499" fmla="*/ 116605 h 1436337"/>
              <a:gd name="connsiteX25500" fmla="*/ 3210476 w 12192000"/>
              <a:gd name="connsiteY25500" fmla="*/ 122112 h 1436337"/>
              <a:gd name="connsiteX25501" fmla="*/ 3201938 w 12192000"/>
              <a:gd name="connsiteY25501" fmla="*/ 126077 h 1436337"/>
              <a:gd name="connsiteX25502" fmla="*/ 3195540 w 12192000"/>
              <a:gd name="connsiteY25502" fmla="*/ 120570 h 1436337"/>
              <a:gd name="connsiteX25503" fmla="*/ 3204073 w 12192000"/>
              <a:gd name="connsiteY25503" fmla="*/ 116605 h 1436337"/>
              <a:gd name="connsiteX25504" fmla="*/ 1950265 w 12192000"/>
              <a:gd name="connsiteY25504" fmla="*/ 116384 h 1436337"/>
              <a:gd name="connsiteX25505" fmla="*/ 1955713 w 12192000"/>
              <a:gd name="connsiteY25505" fmla="*/ 118560 h 1436337"/>
              <a:gd name="connsiteX25506" fmla="*/ 1955925 w 12192000"/>
              <a:gd name="connsiteY25506" fmla="*/ 119099 h 1436337"/>
              <a:gd name="connsiteX25507" fmla="*/ 1958436 w 12192000"/>
              <a:gd name="connsiteY25507" fmla="*/ 120102 h 1436337"/>
              <a:gd name="connsiteX25508" fmla="*/ 1959998 w 12192000"/>
              <a:gd name="connsiteY25508" fmla="*/ 124094 h 1436337"/>
              <a:gd name="connsiteX25509" fmla="*/ 1950550 w 12192000"/>
              <a:gd name="connsiteY25509" fmla="*/ 128280 h 1436337"/>
              <a:gd name="connsiteX25510" fmla="*/ 1945102 w 12192000"/>
              <a:gd name="connsiteY25510" fmla="*/ 126105 h 1436337"/>
              <a:gd name="connsiteX25511" fmla="*/ 1944834 w 12192000"/>
              <a:gd name="connsiteY25511" fmla="*/ 125421 h 1436337"/>
              <a:gd name="connsiteX25512" fmla="*/ 1942685 w 12192000"/>
              <a:gd name="connsiteY25512" fmla="*/ 124562 h 1436337"/>
              <a:gd name="connsiteX25513" fmla="*/ 1941123 w 12192000"/>
              <a:gd name="connsiteY25513" fmla="*/ 120569 h 1436337"/>
              <a:gd name="connsiteX25514" fmla="*/ 1950265 w 12192000"/>
              <a:gd name="connsiteY25514" fmla="*/ 116384 h 1436337"/>
              <a:gd name="connsiteX25515" fmla="*/ 8094686 w 12192000"/>
              <a:gd name="connsiteY25515" fmla="*/ 115944 h 1436337"/>
              <a:gd name="connsiteX25516" fmla="*/ 8100782 w 12192000"/>
              <a:gd name="connsiteY25516" fmla="*/ 121231 h 1436337"/>
              <a:gd name="connsiteX25517" fmla="*/ 8092552 w 12192000"/>
              <a:gd name="connsiteY25517" fmla="*/ 124975 h 1436337"/>
              <a:gd name="connsiteX25518" fmla="*/ 8086456 w 12192000"/>
              <a:gd name="connsiteY25518" fmla="*/ 119689 h 1436337"/>
              <a:gd name="connsiteX25519" fmla="*/ 8094686 w 12192000"/>
              <a:gd name="connsiteY25519" fmla="*/ 115944 h 1436337"/>
              <a:gd name="connsiteX25520" fmla="*/ 2658511 w 12192000"/>
              <a:gd name="connsiteY25520" fmla="*/ 115944 h 1436337"/>
              <a:gd name="connsiteX25521" fmla="*/ 2664610 w 12192000"/>
              <a:gd name="connsiteY25521" fmla="*/ 121231 h 1436337"/>
              <a:gd name="connsiteX25522" fmla="*/ 2656681 w 12192000"/>
              <a:gd name="connsiteY25522" fmla="*/ 124975 h 1436337"/>
              <a:gd name="connsiteX25523" fmla="*/ 2650589 w 12192000"/>
              <a:gd name="connsiteY25523" fmla="*/ 119689 h 1436337"/>
              <a:gd name="connsiteX25524" fmla="*/ 2658511 w 12192000"/>
              <a:gd name="connsiteY25524" fmla="*/ 115944 h 1436337"/>
              <a:gd name="connsiteX25525" fmla="*/ 7912720 w 12192000"/>
              <a:gd name="connsiteY25525" fmla="*/ 115503 h 1436337"/>
              <a:gd name="connsiteX25526" fmla="*/ 7919120 w 12192000"/>
              <a:gd name="connsiteY25526" fmla="*/ 121010 h 1436337"/>
              <a:gd name="connsiteX25527" fmla="*/ 7910586 w 12192000"/>
              <a:gd name="connsiteY25527" fmla="*/ 124975 h 1436337"/>
              <a:gd name="connsiteX25528" fmla="*/ 7904185 w 12192000"/>
              <a:gd name="connsiteY25528" fmla="*/ 119468 h 1436337"/>
              <a:gd name="connsiteX25529" fmla="*/ 7912720 w 12192000"/>
              <a:gd name="connsiteY25529" fmla="*/ 115503 h 1436337"/>
              <a:gd name="connsiteX25530" fmla="*/ 1854740 w 12192000"/>
              <a:gd name="connsiteY25530" fmla="*/ 115503 h 1436337"/>
              <a:gd name="connsiteX25531" fmla="*/ 1860836 w 12192000"/>
              <a:gd name="connsiteY25531" fmla="*/ 120790 h 1436337"/>
              <a:gd name="connsiteX25532" fmla="*/ 1852911 w 12192000"/>
              <a:gd name="connsiteY25532" fmla="*/ 124535 h 1436337"/>
              <a:gd name="connsiteX25533" fmla="*/ 1846816 w 12192000"/>
              <a:gd name="connsiteY25533" fmla="*/ 119248 h 1436337"/>
              <a:gd name="connsiteX25534" fmla="*/ 1854740 w 12192000"/>
              <a:gd name="connsiteY25534" fmla="*/ 115503 h 1436337"/>
              <a:gd name="connsiteX25535" fmla="*/ 2952574 w 12192000"/>
              <a:gd name="connsiteY25535" fmla="*/ 114622 h 1436337"/>
              <a:gd name="connsiteX25536" fmla="*/ 2958974 w 12192000"/>
              <a:gd name="connsiteY25536" fmla="*/ 120349 h 1436337"/>
              <a:gd name="connsiteX25537" fmla="*/ 2950444 w 12192000"/>
              <a:gd name="connsiteY25537" fmla="*/ 124315 h 1436337"/>
              <a:gd name="connsiteX25538" fmla="*/ 2944030 w 12192000"/>
              <a:gd name="connsiteY25538" fmla="*/ 118587 h 1436337"/>
              <a:gd name="connsiteX25539" fmla="*/ 2952574 w 12192000"/>
              <a:gd name="connsiteY25539" fmla="*/ 114622 h 1436337"/>
              <a:gd name="connsiteX25540" fmla="*/ 6821224 w 12192000"/>
              <a:gd name="connsiteY25540" fmla="*/ 114402 h 1436337"/>
              <a:gd name="connsiteX25541" fmla="*/ 6827625 w 12192000"/>
              <a:gd name="connsiteY25541" fmla="*/ 119909 h 1436337"/>
              <a:gd name="connsiteX25542" fmla="*/ 6819090 w 12192000"/>
              <a:gd name="connsiteY25542" fmla="*/ 123874 h 1436337"/>
              <a:gd name="connsiteX25543" fmla="*/ 6812690 w 12192000"/>
              <a:gd name="connsiteY25543" fmla="*/ 118367 h 1436337"/>
              <a:gd name="connsiteX25544" fmla="*/ 6821224 w 12192000"/>
              <a:gd name="connsiteY25544" fmla="*/ 114402 h 1436337"/>
              <a:gd name="connsiteX25545" fmla="*/ 5637034 w 12192000"/>
              <a:gd name="connsiteY25545" fmla="*/ 113520 h 1436337"/>
              <a:gd name="connsiteX25546" fmla="*/ 5643130 w 12192000"/>
              <a:gd name="connsiteY25546" fmla="*/ 119028 h 1436337"/>
              <a:gd name="connsiteX25547" fmla="*/ 5634901 w 12192000"/>
              <a:gd name="connsiteY25547" fmla="*/ 122772 h 1436337"/>
              <a:gd name="connsiteX25548" fmla="*/ 5628804 w 12192000"/>
              <a:gd name="connsiteY25548" fmla="*/ 117265 h 1436337"/>
              <a:gd name="connsiteX25549" fmla="*/ 5637034 w 12192000"/>
              <a:gd name="connsiteY25549" fmla="*/ 113520 h 1436337"/>
              <a:gd name="connsiteX25550" fmla="*/ 4001219 w 12192000"/>
              <a:gd name="connsiteY25550" fmla="*/ 112639 h 1436337"/>
              <a:gd name="connsiteX25551" fmla="*/ 4007313 w 12192000"/>
              <a:gd name="connsiteY25551" fmla="*/ 118146 h 1436337"/>
              <a:gd name="connsiteX25552" fmla="*/ 3999085 w 12192000"/>
              <a:gd name="connsiteY25552" fmla="*/ 121892 h 1436337"/>
              <a:gd name="connsiteX25553" fmla="*/ 3992979 w 12192000"/>
              <a:gd name="connsiteY25553" fmla="*/ 116384 h 1436337"/>
              <a:gd name="connsiteX25554" fmla="*/ 4001219 w 12192000"/>
              <a:gd name="connsiteY25554" fmla="*/ 112639 h 1436337"/>
              <a:gd name="connsiteX25555" fmla="*/ 8146502 w 12192000"/>
              <a:gd name="connsiteY25555" fmla="*/ 111758 h 1436337"/>
              <a:gd name="connsiteX25556" fmla="*/ 8152903 w 12192000"/>
              <a:gd name="connsiteY25556" fmla="*/ 117485 h 1436337"/>
              <a:gd name="connsiteX25557" fmla="*/ 8144368 w 12192000"/>
              <a:gd name="connsiteY25557" fmla="*/ 121451 h 1436337"/>
              <a:gd name="connsiteX25558" fmla="*/ 8137968 w 12192000"/>
              <a:gd name="connsiteY25558" fmla="*/ 115723 h 1436337"/>
              <a:gd name="connsiteX25559" fmla="*/ 8146502 w 12192000"/>
              <a:gd name="connsiteY25559" fmla="*/ 111758 h 1436337"/>
              <a:gd name="connsiteX25560" fmla="*/ 3819514 w 12192000"/>
              <a:gd name="connsiteY25560" fmla="*/ 111758 h 1436337"/>
              <a:gd name="connsiteX25561" fmla="*/ 3825597 w 12192000"/>
              <a:gd name="connsiteY25561" fmla="*/ 117265 h 1436337"/>
              <a:gd name="connsiteX25562" fmla="*/ 3817379 w 12192000"/>
              <a:gd name="connsiteY25562" fmla="*/ 121010 h 1436337"/>
              <a:gd name="connsiteX25563" fmla="*/ 3811291 w 12192000"/>
              <a:gd name="connsiteY25563" fmla="*/ 115503 h 1436337"/>
              <a:gd name="connsiteX25564" fmla="*/ 3819514 w 12192000"/>
              <a:gd name="connsiteY25564" fmla="*/ 111758 h 1436337"/>
              <a:gd name="connsiteX25565" fmla="*/ 3396717 w 12192000"/>
              <a:gd name="connsiteY25565" fmla="*/ 111538 h 1436337"/>
              <a:gd name="connsiteX25566" fmla="*/ 3402811 w 12192000"/>
              <a:gd name="connsiteY25566" fmla="*/ 117045 h 1436337"/>
              <a:gd name="connsiteX25567" fmla="*/ 3394585 w 12192000"/>
              <a:gd name="connsiteY25567" fmla="*/ 120790 h 1436337"/>
              <a:gd name="connsiteX25568" fmla="*/ 3388491 w 12192000"/>
              <a:gd name="connsiteY25568" fmla="*/ 115283 h 1436337"/>
              <a:gd name="connsiteX25569" fmla="*/ 3396717 w 12192000"/>
              <a:gd name="connsiteY25569" fmla="*/ 111538 h 1436337"/>
              <a:gd name="connsiteX25570" fmla="*/ 2822702 w 12192000"/>
              <a:gd name="connsiteY25570" fmla="*/ 110436 h 1436337"/>
              <a:gd name="connsiteX25571" fmla="*/ 2829413 w 12192000"/>
              <a:gd name="connsiteY25571" fmla="*/ 116164 h 1436337"/>
              <a:gd name="connsiteX25572" fmla="*/ 2820569 w 12192000"/>
              <a:gd name="connsiteY25572" fmla="*/ 120129 h 1436337"/>
              <a:gd name="connsiteX25573" fmla="*/ 2813864 w 12192000"/>
              <a:gd name="connsiteY25573" fmla="*/ 114402 h 1436337"/>
              <a:gd name="connsiteX25574" fmla="*/ 2822702 w 12192000"/>
              <a:gd name="connsiteY25574" fmla="*/ 110436 h 1436337"/>
              <a:gd name="connsiteX25575" fmla="*/ 6971796 w 12192000"/>
              <a:gd name="connsiteY25575" fmla="*/ 110436 h 1436337"/>
              <a:gd name="connsiteX25576" fmla="*/ 6977893 w 12192000"/>
              <a:gd name="connsiteY25576" fmla="*/ 115943 h 1436337"/>
              <a:gd name="connsiteX25577" fmla="*/ 6969663 w 12192000"/>
              <a:gd name="connsiteY25577" fmla="*/ 119689 h 1436337"/>
              <a:gd name="connsiteX25578" fmla="*/ 6963567 w 12192000"/>
              <a:gd name="connsiteY25578" fmla="*/ 114181 h 1436337"/>
              <a:gd name="connsiteX25579" fmla="*/ 6971796 w 12192000"/>
              <a:gd name="connsiteY25579" fmla="*/ 110436 h 1436337"/>
              <a:gd name="connsiteX25580" fmla="*/ 3467117 w 12192000"/>
              <a:gd name="connsiteY25580" fmla="*/ 110436 h 1436337"/>
              <a:gd name="connsiteX25581" fmla="*/ 3473214 w 12192000"/>
              <a:gd name="connsiteY25581" fmla="*/ 115943 h 1436337"/>
              <a:gd name="connsiteX25582" fmla="*/ 3464986 w 12192000"/>
              <a:gd name="connsiteY25582" fmla="*/ 119689 h 1436337"/>
              <a:gd name="connsiteX25583" fmla="*/ 3458889 w 12192000"/>
              <a:gd name="connsiteY25583" fmla="*/ 114181 h 1436337"/>
              <a:gd name="connsiteX25584" fmla="*/ 3467117 w 12192000"/>
              <a:gd name="connsiteY25584" fmla="*/ 110436 h 1436337"/>
              <a:gd name="connsiteX25585" fmla="*/ 6532882 w 12192000"/>
              <a:gd name="connsiteY25585" fmla="*/ 109775 h 1436337"/>
              <a:gd name="connsiteX25586" fmla="*/ 6539282 w 12192000"/>
              <a:gd name="connsiteY25586" fmla="*/ 115282 h 1436337"/>
              <a:gd name="connsiteX25587" fmla="*/ 6530748 w 12192000"/>
              <a:gd name="connsiteY25587" fmla="*/ 119248 h 1436337"/>
              <a:gd name="connsiteX25588" fmla="*/ 6524347 w 12192000"/>
              <a:gd name="connsiteY25588" fmla="*/ 113741 h 1436337"/>
              <a:gd name="connsiteX25589" fmla="*/ 6532882 w 12192000"/>
              <a:gd name="connsiteY25589" fmla="*/ 109775 h 1436337"/>
              <a:gd name="connsiteX25590" fmla="*/ 8072740 w 12192000"/>
              <a:gd name="connsiteY25590" fmla="*/ 109115 h 1436337"/>
              <a:gd name="connsiteX25591" fmla="*/ 8079142 w 12192000"/>
              <a:gd name="connsiteY25591" fmla="*/ 114842 h 1436337"/>
              <a:gd name="connsiteX25592" fmla="*/ 8070607 w 12192000"/>
              <a:gd name="connsiteY25592" fmla="*/ 118807 h 1436337"/>
              <a:gd name="connsiteX25593" fmla="*/ 8064206 w 12192000"/>
              <a:gd name="connsiteY25593" fmla="*/ 113080 h 1436337"/>
              <a:gd name="connsiteX25594" fmla="*/ 8072740 w 12192000"/>
              <a:gd name="connsiteY25594" fmla="*/ 109115 h 1436337"/>
              <a:gd name="connsiteX25595" fmla="*/ 5793738 w 12192000"/>
              <a:gd name="connsiteY25595" fmla="*/ 108894 h 1436337"/>
              <a:gd name="connsiteX25596" fmla="*/ 5799835 w 12192000"/>
              <a:gd name="connsiteY25596" fmla="*/ 114181 h 1436337"/>
              <a:gd name="connsiteX25597" fmla="*/ 5791909 w 12192000"/>
              <a:gd name="connsiteY25597" fmla="*/ 117926 h 1436337"/>
              <a:gd name="connsiteX25598" fmla="*/ 5787011 w 12192000"/>
              <a:gd name="connsiteY25598" fmla="*/ 112639 h 1436337"/>
              <a:gd name="connsiteX25599" fmla="*/ 5793738 w 12192000"/>
              <a:gd name="connsiteY25599" fmla="*/ 108894 h 1436337"/>
              <a:gd name="connsiteX25600" fmla="*/ 3327230 w 12192000"/>
              <a:gd name="connsiteY25600" fmla="*/ 108674 h 1436337"/>
              <a:gd name="connsiteX25601" fmla="*/ 3333329 w 12192000"/>
              <a:gd name="connsiteY25601" fmla="*/ 114181 h 1436337"/>
              <a:gd name="connsiteX25602" fmla="*/ 3325097 w 12192000"/>
              <a:gd name="connsiteY25602" fmla="*/ 117926 h 1436337"/>
              <a:gd name="connsiteX25603" fmla="*/ 3319001 w 12192000"/>
              <a:gd name="connsiteY25603" fmla="*/ 112419 h 1436337"/>
              <a:gd name="connsiteX25604" fmla="*/ 3327230 w 12192000"/>
              <a:gd name="connsiteY25604" fmla="*/ 108674 h 1436337"/>
              <a:gd name="connsiteX25605" fmla="*/ 2262665 w 12192000"/>
              <a:gd name="connsiteY25605" fmla="*/ 108674 h 1436337"/>
              <a:gd name="connsiteX25606" fmla="*/ 2269675 w 12192000"/>
              <a:gd name="connsiteY25606" fmla="*/ 114842 h 1436337"/>
              <a:gd name="connsiteX25607" fmla="*/ 2260532 w 12192000"/>
              <a:gd name="connsiteY25607" fmla="*/ 119027 h 1436337"/>
              <a:gd name="connsiteX25608" fmla="*/ 2253521 w 12192000"/>
              <a:gd name="connsiteY25608" fmla="*/ 112859 h 1436337"/>
              <a:gd name="connsiteX25609" fmla="*/ 2262665 w 12192000"/>
              <a:gd name="connsiteY25609" fmla="*/ 108674 h 1436337"/>
              <a:gd name="connsiteX25610" fmla="*/ 2096904 w 12192000"/>
              <a:gd name="connsiteY25610" fmla="*/ 108233 h 1436337"/>
              <a:gd name="connsiteX25611" fmla="*/ 2103609 w 12192000"/>
              <a:gd name="connsiteY25611" fmla="*/ 114181 h 1436337"/>
              <a:gd name="connsiteX25612" fmla="*/ 2094771 w 12192000"/>
              <a:gd name="connsiteY25612" fmla="*/ 118367 h 1436337"/>
              <a:gd name="connsiteX25613" fmla="*/ 2088065 w 12192000"/>
              <a:gd name="connsiteY25613" fmla="*/ 112418 h 1436337"/>
              <a:gd name="connsiteX25614" fmla="*/ 2096904 w 12192000"/>
              <a:gd name="connsiteY25614" fmla="*/ 108233 h 1436337"/>
              <a:gd name="connsiteX25615" fmla="*/ 8108707 w 12192000"/>
              <a:gd name="connsiteY25615" fmla="*/ 107792 h 1436337"/>
              <a:gd name="connsiteX25616" fmla="*/ 8114803 w 12192000"/>
              <a:gd name="connsiteY25616" fmla="*/ 113300 h 1436337"/>
              <a:gd name="connsiteX25617" fmla="*/ 8106573 w 12192000"/>
              <a:gd name="connsiteY25617" fmla="*/ 117045 h 1436337"/>
              <a:gd name="connsiteX25618" fmla="*/ 8100477 w 12192000"/>
              <a:gd name="connsiteY25618" fmla="*/ 111538 h 1436337"/>
              <a:gd name="connsiteX25619" fmla="*/ 8108707 w 12192000"/>
              <a:gd name="connsiteY25619" fmla="*/ 107792 h 1436337"/>
              <a:gd name="connsiteX25620" fmla="*/ 6898339 w 12192000"/>
              <a:gd name="connsiteY25620" fmla="*/ 107792 h 1436337"/>
              <a:gd name="connsiteX25621" fmla="*/ 6904435 w 12192000"/>
              <a:gd name="connsiteY25621" fmla="*/ 113300 h 1436337"/>
              <a:gd name="connsiteX25622" fmla="*/ 6896206 w 12192000"/>
              <a:gd name="connsiteY25622" fmla="*/ 117045 h 1436337"/>
              <a:gd name="connsiteX25623" fmla="*/ 6890109 w 12192000"/>
              <a:gd name="connsiteY25623" fmla="*/ 111538 h 1436337"/>
              <a:gd name="connsiteX25624" fmla="*/ 6898339 w 12192000"/>
              <a:gd name="connsiteY25624" fmla="*/ 107792 h 1436337"/>
              <a:gd name="connsiteX25625" fmla="*/ 2603952 w 12192000"/>
              <a:gd name="connsiteY25625" fmla="*/ 107572 h 1436337"/>
              <a:gd name="connsiteX25626" fmla="*/ 2610048 w 12192000"/>
              <a:gd name="connsiteY25626" fmla="*/ 112859 h 1436337"/>
              <a:gd name="connsiteX25627" fmla="*/ 2602127 w 12192000"/>
              <a:gd name="connsiteY25627" fmla="*/ 116604 h 1436337"/>
              <a:gd name="connsiteX25628" fmla="*/ 2596032 w 12192000"/>
              <a:gd name="connsiteY25628" fmla="*/ 111317 h 1436337"/>
              <a:gd name="connsiteX25629" fmla="*/ 2603952 w 12192000"/>
              <a:gd name="connsiteY25629" fmla="*/ 107572 h 1436337"/>
              <a:gd name="connsiteX25630" fmla="*/ 4285345 w 12192000"/>
              <a:gd name="connsiteY25630" fmla="*/ 107502 h 1436337"/>
              <a:gd name="connsiteX25631" fmla="*/ 4291254 w 12192000"/>
              <a:gd name="connsiteY25631" fmla="*/ 112870 h 1436337"/>
              <a:gd name="connsiteX25632" fmla="*/ 4283321 w 12192000"/>
              <a:gd name="connsiteY25632" fmla="*/ 116639 h 1436337"/>
              <a:gd name="connsiteX25633" fmla="*/ 4277416 w 12192000"/>
              <a:gd name="connsiteY25633" fmla="*/ 111270 h 1436337"/>
              <a:gd name="connsiteX25634" fmla="*/ 4285345 w 12192000"/>
              <a:gd name="connsiteY25634" fmla="*/ 107502 h 1436337"/>
              <a:gd name="connsiteX25635" fmla="*/ 3538491 w 12192000"/>
              <a:gd name="connsiteY25635" fmla="*/ 107352 h 1436337"/>
              <a:gd name="connsiteX25636" fmla="*/ 3544594 w 12192000"/>
              <a:gd name="connsiteY25636" fmla="*/ 112859 h 1436337"/>
              <a:gd name="connsiteX25637" fmla="*/ 3536355 w 12192000"/>
              <a:gd name="connsiteY25637" fmla="*/ 116604 h 1436337"/>
              <a:gd name="connsiteX25638" fmla="*/ 3530252 w 12192000"/>
              <a:gd name="connsiteY25638" fmla="*/ 111097 h 1436337"/>
              <a:gd name="connsiteX25639" fmla="*/ 3538491 w 12192000"/>
              <a:gd name="connsiteY25639" fmla="*/ 107352 h 1436337"/>
              <a:gd name="connsiteX25640" fmla="*/ 2166412 w 12192000"/>
              <a:gd name="connsiteY25640" fmla="*/ 107352 h 1436337"/>
              <a:gd name="connsiteX25641" fmla="*/ 2173117 w 12192000"/>
              <a:gd name="connsiteY25641" fmla="*/ 113300 h 1436337"/>
              <a:gd name="connsiteX25642" fmla="*/ 2164279 w 12192000"/>
              <a:gd name="connsiteY25642" fmla="*/ 117265 h 1436337"/>
              <a:gd name="connsiteX25643" fmla="*/ 2157573 w 12192000"/>
              <a:gd name="connsiteY25643" fmla="*/ 111317 h 1436337"/>
              <a:gd name="connsiteX25644" fmla="*/ 2166412 w 12192000"/>
              <a:gd name="connsiteY25644" fmla="*/ 107352 h 1436337"/>
              <a:gd name="connsiteX25645" fmla="*/ 7745078 w 12192000"/>
              <a:gd name="connsiteY25645" fmla="*/ 107132 h 1436337"/>
              <a:gd name="connsiteX25646" fmla="*/ 7751174 w 12192000"/>
              <a:gd name="connsiteY25646" fmla="*/ 112419 h 1436337"/>
              <a:gd name="connsiteX25647" fmla="*/ 7742945 w 12192000"/>
              <a:gd name="connsiteY25647" fmla="*/ 116164 h 1436337"/>
              <a:gd name="connsiteX25648" fmla="*/ 7736849 w 12192000"/>
              <a:gd name="connsiteY25648" fmla="*/ 110877 h 1436337"/>
              <a:gd name="connsiteX25649" fmla="*/ 7745078 w 12192000"/>
              <a:gd name="connsiteY25649" fmla="*/ 107132 h 1436337"/>
              <a:gd name="connsiteX25650" fmla="*/ 2234396 w 12192000"/>
              <a:gd name="connsiteY25650" fmla="*/ 106691 h 1436337"/>
              <a:gd name="connsiteX25651" fmla="*/ 2240796 w 12192000"/>
              <a:gd name="connsiteY25651" fmla="*/ 112418 h 1436337"/>
              <a:gd name="connsiteX25652" fmla="*/ 2231958 w 12192000"/>
              <a:gd name="connsiteY25652" fmla="*/ 116384 h 1436337"/>
              <a:gd name="connsiteX25653" fmla="*/ 2225557 w 12192000"/>
              <a:gd name="connsiteY25653" fmla="*/ 110656 h 1436337"/>
              <a:gd name="connsiteX25654" fmla="*/ 2234396 w 12192000"/>
              <a:gd name="connsiteY25654" fmla="*/ 106691 h 1436337"/>
              <a:gd name="connsiteX25655" fmla="*/ 6750511 w 12192000"/>
              <a:gd name="connsiteY25655" fmla="*/ 106251 h 1436337"/>
              <a:gd name="connsiteX25656" fmla="*/ 6756911 w 12192000"/>
              <a:gd name="connsiteY25656" fmla="*/ 111758 h 1436337"/>
              <a:gd name="connsiteX25657" fmla="*/ 6748377 w 12192000"/>
              <a:gd name="connsiteY25657" fmla="*/ 115723 h 1436337"/>
              <a:gd name="connsiteX25658" fmla="*/ 6741975 w 12192000"/>
              <a:gd name="connsiteY25658" fmla="*/ 110216 h 1436337"/>
              <a:gd name="connsiteX25659" fmla="*/ 6750511 w 12192000"/>
              <a:gd name="connsiteY25659" fmla="*/ 106251 h 1436337"/>
              <a:gd name="connsiteX25660" fmla="*/ 2689446 w 12192000"/>
              <a:gd name="connsiteY25660" fmla="*/ 105149 h 1436337"/>
              <a:gd name="connsiteX25661" fmla="*/ 2696151 w 12192000"/>
              <a:gd name="connsiteY25661" fmla="*/ 111097 h 1436337"/>
              <a:gd name="connsiteX25662" fmla="*/ 2687313 w 12192000"/>
              <a:gd name="connsiteY25662" fmla="*/ 115062 h 1436337"/>
              <a:gd name="connsiteX25663" fmla="*/ 2680610 w 12192000"/>
              <a:gd name="connsiteY25663" fmla="*/ 109115 h 1436337"/>
              <a:gd name="connsiteX25664" fmla="*/ 2689446 w 12192000"/>
              <a:gd name="connsiteY25664" fmla="*/ 105149 h 1436337"/>
              <a:gd name="connsiteX25665" fmla="*/ 2300550 w 12192000"/>
              <a:gd name="connsiteY25665" fmla="*/ 104929 h 1436337"/>
              <a:gd name="connsiteX25666" fmla="*/ 2306951 w 12192000"/>
              <a:gd name="connsiteY25666" fmla="*/ 110656 h 1436337"/>
              <a:gd name="connsiteX25667" fmla="*/ 2298418 w 12192000"/>
              <a:gd name="connsiteY25667" fmla="*/ 114622 h 1436337"/>
              <a:gd name="connsiteX25668" fmla="*/ 2292017 w 12192000"/>
              <a:gd name="connsiteY25668" fmla="*/ 108894 h 1436337"/>
              <a:gd name="connsiteX25669" fmla="*/ 2300550 w 12192000"/>
              <a:gd name="connsiteY25669" fmla="*/ 104929 h 1436337"/>
              <a:gd name="connsiteX25670" fmla="*/ 3750301 w 12192000"/>
              <a:gd name="connsiteY25670" fmla="*/ 104708 h 1436337"/>
              <a:gd name="connsiteX25671" fmla="*/ 3756395 w 12192000"/>
              <a:gd name="connsiteY25671" fmla="*/ 110216 h 1436337"/>
              <a:gd name="connsiteX25672" fmla="*/ 3748164 w 12192000"/>
              <a:gd name="connsiteY25672" fmla="*/ 113961 h 1436337"/>
              <a:gd name="connsiteX25673" fmla="*/ 3742083 w 12192000"/>
              <a:gd name="connsiteY25673" fmla="*/ 108454 h 1436337"/>
              <a:gd name="connsiteX25674" fmla="*/ 3750301 w 12192000"/>
              <a:gd name="connsiteY25674" fmla="*/ 104708 h 1436337"/>
              <a:gd name="connsiteX25675" fmla="*/ 7824327 w 12192000"/>
              <a:gd name="connsiteY25675" fmla="*/ 104488 h 1436337"/>
              <a:gd name="connsiteX25676" fmla="*/ 7830423 w 12192000"/>
              <a:gd name="connsiteY25676" fmla="*/ 109995 h 1436337"/>
              <a:gd name="connsiteX25677" fmla="*/ 7822193 w 12192000"/>
              <a:gd name="connsiteY25677" fmla="*/ 113741 h 1436337"/>
              <a:gd name="connsiteX25678" fmla="*/ 7816097 w 12192000"/>
              <a:gd name="connsiteY25678" fmla="*/ 108233 h 1436337"/>
              <a:gd name="connsiteX25679" fmla="*/ 7824327 w 12192000"/>
              <a:gd name="connsiteY25679" fmla="*/ 104488 h 1436337"/>
              <a:gd name="connsiteX25680" fmla="*/ 8122118 w 12192000"/>
              <a:gd name="connsiteY25680" fmla="*/ 104048 h 1436337"/>
              <a:gd name="connsiteX25681" fmla="*/ 8127067 w 12192000"/>
              <a:gd name="connsiteY25681" fmla="*/ 108306 h 1436337"/>
              <a:gd name="connsiteX25682" fmla="*/ 8129091 w 12192000"/>
              <a:gd name="connsiteY25682" fmla="*/ 106195 h 1436337"/>
              <a:gd name="connsiteX25683" fmla="*/ 8134615 w 12192000"/>
              <a:gd name="connsiteY25683" fmla="*/ 105369 h 1436337"/>
              <a:gd name="connsiteX25684" fmla="*/ 8141016 w 12192000"/>
              <a:gd name="connsiteY25684" fmla="*/ 110876 h 1436337"/>
              <a:gd name="connsiteX25685" fmla="*/ 8132482 w 12192000"/>
              <a:gd name="connsiteY25685" fmla="*/ 114842 h 1436337"/>
              <a:gd name="connsiteX25686" fmla="*/ 8127567 w 12192000"/>
              <a:gd name="connsiteY25686" fmla="*/ 112831 h 1436337"/>
              <a:gd name="connsiteX25687" fmla="*/ 8126916 w 12192000"/>
              <a:gd name="connsiteY25687" fmla="*/ 111300 h 1436337"/>
              <a:gd name="connsiteX25688" fmla="*/ 8125662 w 12192000"/>
              <a:gd name="connsiteY25688" fmla="*/ 112667 h 1436337"/>
              <a:gd name="connsiteX25689" fmla="*/ 8120290 w 12192000"/>
              <a:gd name="connsiteY25689" fmla="*/ 113300 h 1436337"/>
              <a:gd name="connsiteX25690" fmla="*/ 8113888 w 12192000"/>
              <a:gd name="connsiteY25690" fmla="*/ 107793 h 1436337"/>
              <a:gd name="connsiteX25691" fmla="*/ 8122118 w 12192000"/>
              <a:gd name="connsiteY25691" fmla="*/ 104048 h 1436337"/>
              <a:gd name="connsiteX25692" fmla="*/ 6606339 w 12192000"/>
              <a:gd name="connsiteY25692" fmla="*/ 104048 h 1436337"/>
              <a:gd name="connsiteX25693" fmla="*/ 6612739 w 12192000"/>
              <a:gd name="connsiteY25693" fmla="*/ 109555 h 1436337"/>
              <a:gd name="connsiteX25694" fmla="*/ 6604205 w 12192000"/>
              <a:gd name="connsiteY25694" fmla="*/ 113520 h 1436337"/>
              <a:gd name="connsiteX25695" fmla="*/ 6597805 w 12192000"/>
              <a:gd name="connsiteY25695" fmla="*/ 108013 h 1436337"/>
              <a:gd name="connsiteX25696" fmla="*/ 6606339 w 12192000"/>
              <a:gd name="connsiteY25696" fmla="*/ 104048 h 1436337"/>
              <a:gd name="connsiteX25697" fmla="*/ 6678882 w 12192000"/>
              <a:gd name="connsiteY25697" fmla="*/ 103828 h 1436337"/>
              <a:gd name="connsiteX25698" fmla="*/ 6685283 w 12192000"/>
              <a:gd name="connsiteY25698" fmla="*/ 109335 h 1436337"/>
              <a:gd name="connsiteX25699" fmla="*/ 6676748 w 12192000"/>
              <a:gd name="connsiteY25699" fmla="*/ 113300 h 1436337"/>
              <a:gd name="connsiteX25700" fmla="*/ 6670347 w 12192000"/>
              <a:gd name="connsiteY25700" fmla="*/ 107793 h 1436337"/>
              <a:gd name="connsiteX25701" fmla="*/ 6678882 w 12192000"/>
              <a:gd name="connsiteY25701" fmla="*/ 103828 h 1436337"/>
              <a:gd name="connsiteX25702" fmla="*/ 3609468 w 12192000"/>
              <a:gd name="connsiteY25702" fmla="*/ 103827 h 1436337"/>
              <a:gd name="connsiteX25703" fmla="*/ 3615564 w 12192000"/>
              <a:gd name="connsiteY25703" fmla="*/ 109335 h 1436337"/>
              <a:gd name="connsiteX25704" fmla="*/ 3607342 w 12192000"/>
              <a:gd name="connsiteY25704" fmla="*/ 113080 h 1436337"/>
              <a:gd name="connsiteX25705" fmla="*/ 3601252 w 12192000"/>
              <a:gd name="connsiteY25705" fmla="*/ 107572 h 1436337"/>
              <a:gd name="connsiteX25706" fmla="*/ 3609468 w 12192000"/>
              <a:gd name="connsiteY25706" fmla="*/ 103827 h 1436337"/>
              <a:gd name="connsiteX25707" fmla="*/ 2030727 w 12192000"/>
              <a:gd name="connsiteY25707" fmla="*/ 103607 h 1436337"/>
              <a:gd name="connsiteX25708" fmla="*/ 2037737 w 12192000"/>
              <a:gd name="connsiteY25708" fmla="*/ 109775 h 1436337"/>
              <a:gd name="connsiteX25709" fmla="*/ 2034537 w 12192000"/>
              <a:gd name="connsiteY25709" fmla="*/ 113190 h 1436337"/>
              <a:gd name="connsiteX25710" fmla="*/ 2030418 w 12192000"/>
              <a:gd name="connsiteY25710" fmla="*/ 113724 h 1436337"/>
              <a:gd name="connsiteX25711" fmla="*/ 2031444 w 12192000"/>
              <a:gd name="connsiteY25711" fmla="*/ 116283 h 1436337"/>
              <a:gd name="connsiteX25712" fmla="*/ 2032231 w 12192000"/>
              <a:gd name="connsiteY25712" fmla="*/ 116164 h 1436337"/>
              <a:gd name="connsiteX25713" fmla="*/ 2039240 w 12192000"/>
              <a:gd name="connsiteY25713" fmla="*/ 122332 h 1436337"/>
              <a:gd name="connsiteX25714" fmla="*/ 2029792 w 12192000"/>
              <a:gd name="connsiteY25714" fmla="*/ 126518 h 1436337"/>
              <a:gd name="connsiteX25715" fmla="*/ 2024345 w 12192000"/>
              <a:gd name="connsiteY25715" fmla="*/ 124342 h 1436337"/>
              <a:gd name="connsiteX25716" fmla="*/ 2023014 w 12192000"/>
              <a:gd name="connsiteY25716" fmla="*/ 120941 h 1436337"/>
              <a:gd name="connsiteX25717" fmla="*/ 2022518 w 12192000"/>
              <a:gd name="connsiteY25717" fmla="*/ 121010 h 1436337"/>
              <a:gd name="connsiteX25718" fmla="*/ 2015813 w 12192000"/>
              <a:gd name="connsiteY25718" fmla="*/ 115062 h 1436337"/>
              <a:gd name="connsiteX25719" fmla="*/ 2018898 w 12192000"/>
              <a:gd name="connsiteY25719" fmla="*/ 111648 h 1436337"/>
              <a:gd name="connsiteX25720" fmla="*/ 2022893 w 12192000"/>
              <a:gd name="connsiteY25720" fmla="*/ 111139 h 1436337"/>
              <a:gd name="connsiteX25721" fmla="*/ 2021584 w 12192000"/>
              <a:gd name="connsiteY25721" fmla="*/ 107793 h 1436337"/>
              <a:gd name="connsiteX25722" fmla="*/ 2030727 w 12192000"/>
              <a:gd name="connsiteY25722" fmla="*/ 103607 h 1436337"/>
              <a:gd name="connsiteX25723" fmla="*/ 3136111 w 12192000"/>
              <a:gd name="connsiteY25723" fmla="*/ 103167 h 1436337"/>
              <a:gd name="connsiteX25724" fmla="*/ 3142506 w 12192000"/>
              <a:gd name="connsiteY25724" fmla="*/ 108674 h 1436337"/>
              <a:gd name="connsiteX25725" fmla="*/ 3133981 w 12192000"/>
              <a:gd name="connsiteY25725" fmla="*/ 112639 h 1436337"/>
              <a:gd name="connsiteX25726" fmla="*/ 3127576 w 12192000"/>
              <a:gd name="connsiteY25726" fmla="*/ 107132 h 1436337"/>
              <a:gd name="connsiteX25727" fmla="*/ 3136111 w 12192000"/>
              <a:gd name="connsiteY25727" fmla="*/ 103167 h 1436337"/>
              <a:gd name="connsiteX25728" fmla="*/ 7988615 w 12192000"/>
              <a:gd name="connsiteY25728" fmla="*/ 102946 h 1436337"/>
              <a:gd name="connsiteX25729" fmla="*/ 7995016 w 12192000"/>
              <a:gd name="connsiteY25729" fmla="*/ 108453 h 1436337"/>
              <a:gd name="connsiteX25730" fmla="*/ 7986481 w 12192000"/>
              <a:gd name="connsiteY25730" fmla="*/ 112418 h 1436337"/>
              <a:gd name="connsiteX25731" fmla="*/ 7980081 w 12192000"/>
              <a:gd name="connsiteY25731" fmla="*/ 106911 h 1436337"/>
              <a:gd name="connsiteX25732" fmla="*/ 7988615 w 12192000"/>
              <a:gd name="connsiteY25732" fmla="*/ 102946 h 1436337"/>
              <a:gd name="connsiteX25733" fmla="*/ 5589175 w 12192000"/>
              <a:gd name="connsiteY25733" fmla="*/ 102946 h 1436337"/>
              <a:gd name="connsiteX25734" fmla="*/ 5595270 w 12192000"/>
              <a:gd name="connsiteY25734" fmla="*/ 108233 h 1436337"/>
              <a:gd name="connsiteX25735" fmla="*/ 5587344 w 12192000"/>
              <a:gd name="connsiteY25735" fmla="*/ 111978 h 1436337"/>
              <a:gd name="connsiteX25736" fmla="*/ 5581252 w 12192000"/>
              <a:gd name="connsiteY25736" fmla="*/ 106691 h 1436337"/>
              <a:gd name="connsiteX25737" fmla="*/ 5589175 w 12192000"/>
              <a:gd name="connsiteY25737" fmla="*/ 102946 h 1436337"/>
              <a:gd name="connsiteX25738" fmla="*/ 4111868 w 12192000"/>
              <a:gd name="connsiteY25738" fmla="*/ 102946 h 1436337"/>
              <a:gd name="connsiteX25739" fmla="*/ 4117964 w 12192000"/>
              <a:gd name="connsiteY25739" fmla="*/ 108233 h 1436337"/>
              <a:gd name="connsiteX25740" fmla="*/ 4109736 w 12192000"/>
              <a:gd name="connsiteY25740" fmla="*/ 111978 h 1436337"/>
              <a:gd name="connsiteX25741" fmla="*/ 4103637 w 12192000"/>
              <a:gd name="connsiteY25741" fmla="*/ 106691 h 1436337"/>
              <a:gd name="connsiteX25742" fmla="*/ 4111868 w 12192000"/>
              <a:gd name="connsiteY25742" fmla="*/ 102946 h 1436337"/>
              <a:gd name="connsiteX25743" fmla="*/ 3680520 w 12192000"/>
              <a:gd name="connsiteY25743" fmla="*/ 102505 h 1436337"/>
              <a:gd name="connsiteX25744" fmla="*/ 3686629 w 12192000"/>
              <a:gd name="connsiteY25744" fmla="*/ 108013 h 1436337"/>
              <a:gd name="connsiteX25745" fmla="*/ 3678394 w 12192000"/>
              <a:gd name="connsiteY25745" fmla="*/ 111758 h 1436337"/>
              <a:gd name="connsiteX25746" fmla="*/ 3672290 w 12192000"/>
              <a:gd name="connsiteY25746" fmla="*/ 106250 h 1436337"/>
              <a:gd name="connsiteX25747" fmla="*/ 3680520 w 12192000"/>
              <a:gd name="connsiteY25747" fmla="*/ 102505 h 1436337"/>
              <a:gd name="connsiteX25748" fmla="*/ 7905709 w 12192000"/>
              <a:gd name="connsiteY25748" fmla="*/ 102065 h 1436337"/>
              <a:gd name="connsiteX25749" fmla="*/ 7912110 w 12192000"/>
              <a:gd name="connsiteY25749" fmla="*/ 107572 h 1436337"/>
              <a:gd name="connsiteX25750" fmla="*/ 7903881 w 12192000"/>
              <a:gd name="connsiteY25750" fmla="*/ 111317 h 1436337"/>
              <a:gd name="connsiteX25751" fmla="*/ 7897479 w 12192000"/>
              <a:gd name="connsiteY25751" fmla="*/ 105810 h 1436337"/>
              <a:gd name="connsiteX25752" fmla="*/ 7905709 w 12192000"/>
              <a:gd name="connsiteY25752" fmla="*/ 102065 h 1436337"/>
              <a:gd name="connsiteX25753" fmla="*/ 2365224 w 12192000"/>
              <a:gd name="connsiteY25753" fmla="*/ 102065 h 1436337"/>
              <a:gd name="connsiteX25754" fmla="*/ 2371626 w 12192000"/>
              <a:gd name="connsiteY25754" fmla="*/ 107572 h 1436337"/>
              <a:gd name="connsiteX25755" fmla="*/ 2363091 w 12192000"/>
              <a:gd name="connsiteY25755" fmla="*/ 111538 h 1436337"/>
              <a:gd name="connsiteX25756" fmla="*/ 2356690 w 12192000"/>
              <a:gd name="connsiteY25756" fmla="*/ 106030 h 1436337"/>
              <a:gd name="connsiteX25757" fmla="*/ 2365224 w 12192000"/>
              <a:gd name="connsiteY25757" fmla="*/ 102065 h 1436337"/>
              <a:gd name="connsiteX25758" fmla="*/ 2410206 w 12192000"/>
              <a:gd name="connsiteY25758" fmla="*/ 101845 h 1436337"/>
              <a:gd name="connsiteX25759" fmla="*/ 2416914 w 12192000"/>
              <a:gd name="connsiteY25759" fmla="*/ 107792 h 1436337"/>
              <a:gd name="connsiteX25760" fmla="*/ 2407770 w 12192000"/>
              <a:gd name="connsiteY25760" fmla="*/ 111978 h 1436337"/>
              <a:gd name="connsiteX25761" fmla="*/ 2401063 w 12192000"/>
              <a:gd name="connsiteY25761" fmla="*/ 106030 h 1436337"/>
              <a:gd name="connsiteX25762" fmla="*/ 2410206 w 12192000"/>
              <a:gd name="connsiteY25762" fmla="*/ 101845 h 1436337"/>
              <a:gd name="connsiteX25763" fmla="*/ 2552269 w 12192000"/>
              <a:gd name="connsiteY25763" fmla="*/ 101184 h 1436337"/>
              <a:gd name="connsiteX25764" fmla="*/ 2558966 w 12192000"/>
              <a:gd name="connsiteY25764" fmla="*/ 107131 h 1436337"/>
              <a:gd name="connsiteX25765" fmla="*/ 2550139 w 12192000"/>
              <a:gd name="connsiteY25765" fmla="*/ 111317 h 1436337"/>
              <a:gd name="connsiteX25766" fmla="*/ 2547651 w 12192000"/>
              <a:gd name="connsiteY25766" fmla="*/ 110326 h 1436337"/>
              <a:gd name="connsiteX25767" fmla="*/ 2545426 w 12192000"/>
              <a:gd name="connsiteY25767" fmla="*/ 110657 h 1436337"/>
              <a:gd name="connsiteX25768" fmla="*/ 2539326 w 12192000"/>
              <a:gd name="connsiteY25768" fmla="*/ 105149 h 1436337"/>
              <a:gd name="connsiteX25769" fmla="*/ 2547570 w 12192000"/>
              <a:gd name="connsiteY25769" fmla="*/ 101404 h 1436337"/>
              <a:gd name="connsiteX25770" fmla="*/ 2547991 w 12192000"/>
              <a:gd name="connsiteY25770" fmla="*/ 101790 h 1436337"/>
              <a:gd name="connsiteX25771" fmla="*/ 3258656 w 12192000"/>
              <a:gd name="connsiteY25771" fmla="*/ 100743 h 1436337"/>
              <a:gd name="connsiteX25772" fmla="*/ 3264750 w 12192000"/>
              <a:gd name="connsiteY25772" fmla="*/ 106251 h 1436337"/>
              <a:gd name="connsiteX25773" fmla="*/ 3256519 w 12192000"/>
              <a:gd name="connsiteY25773" fmla="*/ 109995 h 1436337"/>
              <a:gd name="connsiteX25774" fmla="*/ 3250423 w 12192000"/>
              <a:gd name="connsiteY25774" fmla="*/ 104488 h 1436337"/>
              <a:gd name="connsiteX25775" fmla="*/ 3258656 w 12192000"/>
              <a:gd name="connsiteY25775" fmla="*/ 100743 h 1436337"/>
              <a:gd name="connsiteX25776" fmla="*/ 3011428 w 12192000"/>
              <a:gd name="connsiteY25776" fmla="*/ 100743 h 1436337"/>
              <a:gd name="connsiteX25777" fmla="*/ 3017830 w 12192000"/>
              <a:gd name="connsiteY25777" fmla="*/ 106471 h 1436337"/>
              <a:gd name="connsiteX25778" fmla="*/ 3009294 w 12192000"/>
              <a:gd name="connsiteY25778" fmla="*/ 110436 h 1436337"/>
              <a:gd name="connsiteX25779" fmla="*/ 3002886 w 12192000"/>
              <a:gd name="connsiteY25779" fmla="*/ 104708 h 1436337"/>
              <a:gd name="connsiteX25780" fmla="*/ 3011428 w 12192000"/>
              <a:gd name="connsiteY25780" fmla="*/ 100743 h 1436337"/>
              <a:gd name="connsiteX25781" fmla="*/ 8027934 w 12192000"/>
              <a:gd name="connsiteY25781" fmla="*/ 99862 h 1436337"/>
              <a:gd name="connsiteX25782" fmla="*/ 8034031 w 12192000"/>
              <a:gd name="connsiteY25782" fmla="*/ 105149 h 1436337"/>
              <a:gd name="connsiteX25783" fmla="*/ 8025801 w 12192000"/>
              <a:gd name="connsiteY25783" fmla="*/ 108894 h 1436337"/>
              <a:gd name="connsiteX25784" fmla="*/ 8019705 w 12192000"/>
              <a:gd name="connsiteY25784" fmla="*/ 103607 h 1436337"/>
              <a:gd name="connsiteX25785" fmla="*/ 8027934 w 12192000"/>
              <a:gd name="connsiteY25785" fmla="*/ 99862 h 1436337"/>
              <a:gd name="connsiteX25786" fmla="*/ 6471616 w 12192000"/>
              <a:gd name="connsiteY25786" fmla="*/ 99421 h 1436337"/>
              <a:gd name="connsiteX25787" fmla="*/ 6477713 w 12192000"/>
              <a:gd name="connsiteY25787" fmla="*/ 104928 h 1436337"/>
              <a:gd name="connsiteX25788" fmla="*/ 6469483 w 12192000"/>
              <a:gd name="connsiteY25788" fmla="*/ 108674 h 1436337"/>
              <a:gd name="connsiteX25789" fmla="*/ 6463387 w 12192000"/>
              <a:gd name="connsiteY25789" fmla="*/ 103166 h 1436337"/>
              <a:gd name="connsiteX25790" fmla="*/ 6471616 w 12192000"/>
              <a:gd name="connsiteY25790" fmla="*/ 99421 h 1436337"/>
              <a:gd name="connsiteX25791" fmla="*/ 2428040 w 12192000"/>
              <a:gd name="connsiteY25791" fmla="*/ 99201 h 1436337"/>
              <a:gd name="connsiteX25792" fmla="*/ 2434434 w 12192000"/>
              <a:gd name="connsiteY25792" fmla="*/ 104708 h 1436337"/>
              <a:gd name="connsiteX25793" fmla="*/ 2426210 w 12192000"/>
              <a:gd name="connsiteY25793" fmla="*/ 108454 h 1436337"/>
              <a:gd name="connsiteX25794" fmla="*/ 2419802 w 12192000"/>
              <a:gd name="connsiteY25794" fmla="*/ 102946 h 1436337"/>
              <a:gd name="connsiteX25795" fmla="*/ 2428040 w 12192000"/>
              <a:gd name="connsiteY25795" fmla="*/ 99201 h 1436337"/>
              <a:gd name="connsiteX25796" fmla="*/ 2187079 w 12192000"/>
              <a:gd name="connsiteY25796" fmla="*/ 99201 h 1436337"/>
              <a:gd name="connsiteX25797" fmla="*/ 2194089 w 12192000"/>
              <a:gd name="connsiteY25797" fmla="*/ 105369 h 1436337"/>
              <a:gd name="connsiteX25798" fmla="*/ 2184945 w 12192000"/>
              <a:gd name="connsiteY25798" fmla="*/ 109555 h 1436337"/>
              <a:gd name="connsiteX25799" fmla="*/ 2177935 w 12192000"/>
              <a:gd name="connsiteY25799" fmla="*/ 103387 h 1436337"/>
              <a:gd name="connsiteX25800" fmla="*/ 2187079 w 12192000"/>
              <a:gd name="connsiteY25800" fmla="*/ 99201 h 1436337"/>
              <a:gd name="connsiteX25801" fmla="*/ 2489019 w 12192000"/>
              <a:gd name="connsiteY25801" fmla="*/ 98540 h 1436337"/>
              <a:gd name="connsiteX25802" fmla="*/ 2495113 w 12192000"/>
              <a:gd name="connsiteY25802" fmla="*/ 104048 h 1436337"/>
              <a:gd name="connsiteX25803" fmla="*/ 2486880 w 12192000"/>
              <a:gd name="connsiteY25803" fmla="*/ 107793 h 1436337"/>
              <a:gd name="connsiteX25804" fmla="*/ 2480789 w 12192000"/>
              <a:gd name="connsiteY25804" fmla="*/ 102285 h 1436337"/>
              <a:gd name="connsiteX25805" fmla="*/ 2489019 w 12192000"/>
              <a:gd name="connsiteY25805" fmla="*/ 98540 h 1436337"/>
              <a:gd name="connsiteX25806" fmla="*/ 6350305 w 12192000"/>
              <a:gd name="connsiteY25806" fmla="*/ 97879 h 1436337"/>
              <a:gd name="connsiteX25807" fmla="*/ 6356402 w 12192000"/>
              <a:gd name="connsiteY25807" fmla="*/ 103166 h 1436337"/>
              <a:gd name="connsiteX25808" fmla="*/ 6348172 w 12192000"/>
              <a:gd name="connsiteY25808" fmla="*/ 106911 h 1436337"/>
              <a:gd name="connsiteX25809" fmla="*/ 6342076 w 12192000"/>
              <a:gd name="connsiteY25809" fmla="*/ 101624 h 1436337"/>
              <a:gd name="connsiteX25810" fmla="*/ 6350305 w 12192000"/>
              <a:gd name="connsiteY25810" fmla="*/ 97879 h 1436337"/>
              <a:gd name="connsiteX25811" fmla="*/ 5728484 w 12192000"/>
              <a:gd name="connsiteY25811" fmla="*/ 96998 h 1436337"/>
              <a:gd name="connsiteX25812" fmla="*/ 5734582 w 12192000"/>
              <a:gd name="connsiteY25812" fmla="*/ 102285 h 1436337"/>
              <a:gd name="connsiteX25813" fmla="*/ 5726653 w 12192000"/>
              <a:gd name="connsiteY25813" fmla="*/ 106030 h 1436337"/>
              <a:gd name="connsiteX25814" fmla="*/ 5720558 w 12192000"/>
              <a:gd name="connsiteY25814" fmla="*/ 100743 h 1436337"/>
              <a:gd name="connsiteX25815" fmla="*/ 5728484 w 12192000"/>
              <a:gd name="connsiteY25815" fmla="*/ 96998 h 1436337"/>
              <a:gd name="connsiteX25816" fmla="*/ 6410656 w 12192000"/>
              <a:gd name="connsiteY25816" fmla="*/ 96778 h 1436337"/>
              <a:gd name="connsiteX25817" fmla="*/ 6416753 w 12192000"/>
              <a:gd name="connsiteY25817" fmla="*/ 102285 h 1436337"/>
              <a:gd name="connsiteX25818" fmla="*/ 6408523 w 12192000"/>
              <a:gd name="connsiteY25818" fmla="*/ 106030 h 1436337"/>
              <a:gd name="connsiteX25819" fmla="*/ 6402427 w 12192000"/>
              <a:gd name="connsiteY25819" fmla="*/ 100523 h 1436337"/>
              <a:gd name="connsiteX25820" fmla="*/ 6410656 w 12192000"/>
              <a:gd name="connsiteY25820" fmla="*/ 96778 h 1436337"/>
              <a:gd name="connsiteX25821" fmla="*/ 2883678 w 12192000"/>
              <a:gd name="connsiteY25821" fmla="*/ 96778 h 1436337"/>
              <a:gd name="connsiteX25822" fmla="*/ 2890078 w 12192000"/>
              <a:gd name="connsiteY25822" fmla="*/ 102506 h 1436337"/>
              <a:gd name="connsiteX25823" fmla="*/ 2881543 w 12192000"/>
              <a:gd name="connsiteY25823" fmla="*/ 106471 h 1436337"/>
              <a:gd name="connsiteX25824" fmla="*/ 2875148 w 12192000"/>
              <a:gd name="connsiteY25824" fmla="*/ 100743 h 1436337"/>
              <a:gd name="connsiteX25825" fmla="*/ 2883678 w 12192000"/>
              <a:gd name="connsiteY25825" fmla="*/ 96778 h 1436337"/>
              <a:gd name="connsiteX25826" fmla="*/ 3935060 w 12192000"/>
              <a:gd name="connsiteY25826" fmla="*/ 96558 h 1436337"/>
              <a:gd name="connsiteX25827" fmla="*/ 3941155 w 12192000"/>
              <a:gd name="connsiteY25827" fmla="*/ 102065 h 1436337"/>
              <a:gd name="connsiteX25828" fmla="*/ 3932927 w 12192000"/>
              <a:gd name="connsiteY25828" fmla="*/ 105810 h 1436337"/>
              <a:gd name="connsiteX25829" fmla="*/ 3926830 w 12192000"/>
              <a:gd name="connsiteY25829" fmla="*/ 100303 h 1436337"/>
              <a:gd name="connsiteX25830" fmla="*/ 3935060 w 12192000"/>
              <a:gd name="connsiteY25830" fmla="*/ 96558 h 1436337"/>
              <a:gd name="connsiteX25831" fmla="*/ 7817621 w 12192000"/>
              <a:gd name="connsiteY25831" fmla="*/ 95897 h 1436337"/>
              <a:gd name="connsiteX25832" fmla="*/ 7823717 w 12192000"/>
              <a:gd name="connsiteY25832" fmla="*/ 101184 h 1436337"/>
              <a:gd name="connsiteX25833" fmla="*/ 7815488 w 12192000"/>
              <a:gd name="connsiteY25833" fmla="*/ 104929 h 1436337"/>
              <a:gd name="connsiteX25834" fmla="*/ 7809391 w 12192000"/>
              <a:gd name="connsiteY25834" fmla="*/ 99642 h 1436337"/>
              <a:gd name="connsiteX25835" fmla="*/ 7817621 w 12192000"/>
              <a:gd name="connsiteY25835" fmla="*/ 95897 h 1436337"/>
              <a:gd name="connsiteX25836" fmla="*/ 6977283 w 12192000"/>
              <a:gd name="connsiteY25836" fmla="*/ 95897 h 1436337"/>
              <a:gd name="connsiteX25837" fmla="*/ 6983379 w 12192000"/>
              <a:gd name="connsiteY25837" fmla="*/ 101184 h 1436337"/>
              <a:gd name="connsiteX25838" fmla="*/ 6975148 w 12192000"/>
              <a:gd name="connsiteY25838" fmla="*/ 104929 h 1436337"/>
              <a:gd name="connsiteX25839" fmla="*/ 6969053 w 12192000"/>
              <a:gd name="connsiteY25839" fmla="*/ 99642 h 1436337"/>
              <a:gd name="connsiteX25840" fmla="*/ 6977283 w 12192000"/>
              <a:gd name="connsiteY25840" fmla="*/ 95897 h 1436337"/>
              <a:gd name="connsiteX25841" fmla="*/ 5660200 w 12192000"/>
              <a:gd name="connsiteY25841" fmla="*/ 94575 h 1436337"/>
              <a:gd name="connsiteX25842" fmla="*/ 5666296 w 12192000"/>
              <a:gd name="connsiteY25842" fmla="*/ 99862 h 1436337"/>
              <a:gd name="connsiteX25843" fmla="*/ 5658372 w 12192000"/>
              <a:gd name="connsiteY25843" fmla="*/ 103607 h 1436337"/>
              <a:gd name="connsiteX25844" fmla="*/ 5652277 w 12192000"/>
              <a:gd name="connsiteY25844" fmla="*/ 98320 h 1436337"/>
              <a:gd name="connsiteX25845" fmla="*/ 5660200 w 12192000"/>
              <a:gd name="connsiteY25845" fmla="*/ 94575 h 1436337"/>
              <a:gd name="connsiteX25846" fmla="*/ 8052013 w 12192000"/>
              <a:gd name="connsiteY25846" fmla="*/ 94354 h 1436337"/>
              <a:gd name="connsiteX25847" fmla="*/ 8058392 w 12192000"/>
              <a:gd name="connsiteY25847" fmla="*/ 99842 h 1436337"/>
              <a:gd name="connsiteX25848" fmla="*/ 8062682 w 12192000"/>
              <a:gd name="connsiteY25848" fmla="*/ 99201 h 1436337"/>
              <a:gd name="connsiteX25849" fmla="*/ 8069082 w 12192000"/>
              <a:gd name="connsiteY25849" fmla="*/ 104708 h 1436337"/>
              <a:gd name="connsiteX25850" fmla="*/ 8060548 w 12192000"/>
              <a:gd name="connsiteY25850" fmla="*/ 108674 h 1436337"/>
              <a:gd name="connsiteX25851" fmla="*/ 8054147 w 12192000"/>
              <a:gd name="connsiteY25851" fmla="*/ 103166 h 1436337"/>
              <a:gd name="connsiteX25852" fmla="*/ 8054175 w 12192000"/>
              <a:gd name="connsiteY25852" fmla="*/ 103136 h 1436337"/>
              <a:gd name="connsiteX25853" fmla="*/ 8050185 w 12192000"/>
              <a:gd name="connsiteY25853" fmla="*/ 103607 h 1436337"/>
              <a:gd name="connsiteX25854" fmla="*/ 8046408 w 12192000"/>
              <a:gd name="connsiteY25854" fmla="*/ 100357 h 1436337"/>
              <a:gd name="connsiteX25855" fmla="*/ 8038297 w 12192000"/>
              <a:gd name="connsiteY25855" fmla="*/ 104048 h 1436337"/>
              <a:gd name="connsiteX25856" fmla="*/ 8032201 w 12192000"/>
              <a:gd name="connsiteY25856" fmla="*/ 98540 h 1436337"/>
              <a:gd name="connsiteX25857" fmla="*/ 8040431 w 12192000"/>
              <a:gd name="connsiteY25857" fmla="*/ 94795 h 1436337"/>
              <a:gd name="connsiteX25858" fmla="*/ 8043986 w 12192000"/>
              <a:gd name="connsiteY25858" fmla="*/ 98007 h 1436337"/>
              <a:gd name="connsiteX25859" fmla="*/ 2105113 w 12192000"/>
              <a:gd name="connsiteY25859" fmla="*/ 93914 h 1436337"/>
              <a:gd name="connsiteX25860" fmla="*/ 2110294 w 12192000"/>
              <a:gd name="connsiteY25860" fmla="*/ 96062 h 1436337"/>
              <a:gd name="connsiteX25861" fmla="*/ 2111071 w 12192000"/>
              <a:gd name="connsiteY25861" fmla="*/ 98000 h 1436337"/>
              <a:gd name="connsiteX25862" fmla="*/ 2115114 w 12192000"/>
              <a:gd name="connsiteY25862" fmla="*/ 99614 h 1436337"/>
              <a:gd name="connsiteX25863" fmla="*/ 2116675 w 12192000"/>
              <a:gd name="connsiteY25863" fmla="*/ 103607 h 1436337"/>
              <a:gd name="connsiteX25864" fmla="*/ 2107532 w 12192000"/>
              <a:gd name="connsiteY25864" fmla="*/ 107793 h 1436337"/>
              <a:gd name="connsiteX25865" fmla="*/ 2102084 w 12192000"/>
              <a:gd name="connsiteY25865" fmla="*/ 105617 h 1436337"/>
              <a:gd name="connsiteX25866" fmla="*/ 2101237 w 12192000"/>
              <a:gd name="connsiteY25866" fmla="*/ 103451 h 1436337"/>
              <a:gd name="connsiteX25867" fmla="*/ 2097494 w 12192000"/>
              <a:gd name="connsiteY25867" fmla="*/ 101900 h 1436337"/>
              <a:gd name="connsiteX25868" fmla="*/ 2095970 w 12192000"/>
              <a:gd name="connsiteY25868" fmla="*/ 98100 h 1436337"/>
              <a:gd name="connsiteX25869" fmla="*/ 2105113 w 12192000"/>
              <a:gd name="connsiteY25869" fmla="*/ 93914 h 1436337"/>
              <a:gd name="connsiteX25870" fmla="*/ 4220093 w 12192000"/>
              <a:gd name="connsiteY25870" fmla="*/ 93253 h 1436337"/>
              <a:gd name="connsiteX25871" fmla="*/ 4226183 w 12192000"/>
              <a:gd name="connsiteY25871" fmla="*/ 98540 h 1436337"/>
              <a:gd name="connsiteX25872" fmla="*/ 4218257 w 12192000"/>
              <a:gd name="connsiteY25872" fmla="*/ 102285 h 1436337"/>
              <a:gd name="connsiteX25873" fmla="*/ 4212160 w 12192000"/>
              <a:gd name="connsiteY25873" fmla="*/ 96998 h 1436337"/>
              <a:gd name="connsiteX25874" fmla="*/ 4220093 w 12192000"/>
              <a:gd name="connsiteY25874" fmla="*/ 93253 h 1436337"/>
              <a:gd name="connsiteX25875" fmla="*/ 6830368 w 12192000"/>
              <a:gd name="connsiteY25875" fmla="*/ 92372 h 1436337"/>
              <a:gd name="connsiteX25876" fmla="*/ 6836464 w 12192000"/>
              <a:gd name="connsiteY25876" fmla="*/ 97879 h 1436337"/>
              <a:gd name="connsiteX25877" fmla="*/ 6828235 w 12192000"/>
              <a:gd name="connsiteY25877" fmla="*/ 101624 h 1436337"/>
              <a:gd name="connsiteX25878" fmla="*/ 6822138 w 12192000"/>
              <a:gd name="connsiteY25878" fmla="*/ 96117 h 1436337"/>
              <a:gd name="connsiteX25879" fmla="*/ 6830368 w 12192000"/>
              <a:gd name="connsiteY25879" fmla="*/ 92372 h 1436337"/>
              <a:gd name="connsiteX25880" fmla="*/ 2752986 w 12192000"/>
              <a:gd name="connsiteY25880" fmla="*/ 91128 h 1436337"/>
              <a:gd name="connsiteX25881" fmla="*/ 2759398 w 12192000"/>
              <a:gd name="connsiteY25881" fmla="*/ 97000 h 1436337"/>
              <a:gd name="connsiteX25882" fmla="*/ 2750768 w 12192000"/>
              <a:gd name="connsiteY25882" fmla="*/ 101133 h 1436337"/>
              <a:gd name="connsiteX25883" fmla="*/ 2744354 w 12192000"/>
              <a:gd name="connsiteY25883" fmla="*/ 95261 h 1436337"/>
              <a:gd name="connsiteX25884" fmla="*/ 2752986 w 12192000"/>
              <a:gd name="connsiteY25884" fmla="*/ 91128 h 1436337"/>
              <a:gd name="connsiteX25885" fmla="*/ 3449157 w 12192000"/>
              <a:gd name="connsiteY25885" fmla="*/ 90830 h 1436337"/>
              <a:gd name="connsiteX25886" fmla="*/ 3455248 w 12192000"/>
              <a:gd name="connsiteY25886" fmla="*/ 96337 h 1436337"/>
              <a:gd name="connsiteX25887" fmla="*/ 3447022 w 12192000"/>
              <a:gd name="connsiteY25887" fmla="*/ 100082 h 1436337"/>
              <a:gd name="connsiteX25888" fmla="*/ 3440926 w 12192000"/>
              <a:gd name="connsiteY25888" fmla="*/ 94575 h 1436337"/>
              <a:gd name="connsiteX25889" fmla="*/ 3449157 w 12192000"/>
              <a:gd name="connsiteY25889" fmla="*/ 90830 h 1436337"/>
              <a:gd name="connsiteX25890" fmla="*/ 7889249 w 12192000"/>
              <a:gd name="connsiteY25890" fmla="*/ 89949 h 1436337"/>
              <a:gd name="connsiteX25891" fmla="*/ 7894206 w 12192000"/>
              <a:gd name="connsiteY25891" fmla="*/ 94247 h 1436337"/>
              <a:gd name="connsiteX25892" fmla="*/ 7898089 w 12192000"/>
              <a:gd name="connsiteY25892" fmla="*/ 93694 h 1436337"/>
              <a:gd name="connsiteX25893" fmla="*/ 7904185 w 12192000"/>
              <a:gd name="connsiteY25893" fmla="*/ 99201 h 1436337"/>
              <a:gd name="connsiteX25894" fmla="*/ 7895956 w 12192000"/>
              <a:gd name="connsiteY25894" fmla="*/ 102946 h 1436337"/>
              <a:gd name="connsiteX25895" fmla="*/ 7890937 w 12192000"/>
              <a:gd name="connsiteY25895" fmla="*/ 98412 h 1436337"/>
              <a:gd name="connsiteX25896" fmla="*/ 7887116 w 12192000"/>
              <a:gd name="connsiteY25896" fmla="*/ 98981 h 1436337"/>
              <a:gd name="connsiteX25897" fmla="*/ 7881020 w 12192000"/>
              <a:gd name="connsiteY25897" fmla="*/ 93694 h 1436337"/>
              <a:gd name="connsiteX25898" fmla="*/ 7889249 w 12192000"/>
              <a:gd name="connsiteY25898" fmla="*/ 89949 h 1436337"/>
              <a:gd name="connsiteX25899" fmla="*/ 7970022 w 12192000"/>
              <a:gd name="connsiteY25899" fmla="*/ 89948 h 1436337"/>
              <a:gd name="connsiteX25900" fmla="*/ 7974960 w 12192000"/>
              <a:gd name="connsiteY25900" fmla="*/ 94409 h 1436337"/>
              <a:gd name="connsiteX25901" fmla="*/ 7979775 w 12192000"/>
              <a:gd name="connsiteY25901" fmla="*/ 93694 h 1436337"/>
              <a:gd name="connsiteX25902" fmla="*/ 7986177 w 12192000"/>
              <a:gd name="connsiteY25902" fmla="*/ 99201 h 1436337"/>
              <a:gd name="connsiteX25903" fmla="*/ 7977946 w 12192000"/>
              <a:gd name="connsiteY25903" fmla="*/ 102946 h 1436337"/>
              <a:gd name="connsiteX25904" fmla="*/ 7971620 w 12192000"/>
              <a:gd name="connsiteY25904" fmla="*/ 97503 h 1436337"/>
              <a:gd name="connsiteX25905" fmla="*/ 7967889 w 12192000"/>
              <a:gd name="connsiteY25905" fmla="*/ 99201 h 1436337"/>
              <a:gd name="connsiteX25906" fmla="*/ 7964995 w 12192000"/>
              <a:gd name="connsiteY25906" fmla="*/ 96586 h 1436337"/>
              <a:gd name="connsiteX25907" fmla="*/ 7962593 w 12192000"/>
              <a:gd name="connsiteY25907" fmla="*/ 99063 h 1436337"/>
              <a:gd name="connsiteX25908" fmla="*/ 7957221 w 12192000"/>
              <a:gd name="connsiteY25908" fmla="*/ 99862 h 1436337"/>
              <a:gd name="connsiteX25909" fmla="*/ 7951124 w 12192000"/>
              <a:gd name="connsiteY25909" fmla="*/ 94575 h 1436337"/>
              <a:gd name="connsiteX25910" fmla="*/ 7959354 w 12192000"/>
              <a:gd name="connsiteY25910" fmla="*/ 90830 h 1436337"/>
              <a:gd name="connsiteX25911" fmla="*/ 7962187 w 12192000"/>
              <a:gd name="connsiteY25911" fmla="*/ 93287 h 1436337"/>
              <a:gd name="connsiteX25912" fmla="*/ 7964650 w 12192000"/>
              <a:gd name="connsiteY25912" fmla="*/ 90747 h 1436337"/>
              <a:gd name="connsiteX25913" fmla="*/ 7970022 w 12192000"/>
              <a:gd name="connsiteY25913" fmla="*/ 89948 h 1436337"/>
              <a:gd name="connsiteX25914" fmla="*/ 6905654 w 12192000"/>
              <a:gd name="connsiteY25914" fmla="*/ 89508 h 1436337"/>
              <a:gd name="connsiteX25915" fmla="*/ 6911751 w 12192000"/>
              <a:gd name="connsiteY25915" fmla="*/ 95015 h 1436337"/>
              <a:gd name="connsiteX25916" fmla="*/ 6903520 w 12192000"/>
              <a:gd name="connsiteY25916" fmla="*/ 98761 h 1436337"/>
              <a:gd name="connsiteX25917" fmla="*/ 6897424 w 12192000"/>
              <a:gd name="connsiteY25917" fmla="*/ 93253 h 1436337"/>
              <a:gd name="connsiteX25918" fmla="*/ 6905654 w 12192000"/>
              <a:gd name="connsiteY25918" fmla="*/ 89508 h 1436337"/>
              <a:gd name="connsiteX25919" fmla="*/ 3379979 w 12192000"/>
              <a:gd name="connsiteY25919" fmla="*/ 89508 h 1436337"/>
              <a:gd name="connsiteX25920" fmla="*/ 3386072 w 12192000"/>
              <a:gd name="connsiteY25920" fmla="*/ 95015 h 1436337"/>
              <a:gd name="connsiteX25921" fmla="*/ 3377845 w 12192000"/>
              <a:gd name="connsiteY25921" fmla="*/ 98760 h 1436337"/>
              <a:gd name="connsiteX25922" fmla="*/ 3371745 w 12192000"/>
              <a:gd name="connsiteY25922" fmla="*/ 93253 h 1436337"/>
              <a:gd name="connsiteX25923" fmla="*/ 3379979 w 12192000"/>
              <a:gd name="connsiteY25923" fmla="*/ 89508 h 1436337"/>
              <a:gd name="connsiteX25924" fmla="*/ 3519304 w 12192000"/>
              <a:gd name="connsiteY25924" fmla="*/ 88186 h 1436337"/>
              <a:gd name="connsiteX25925" fmla="*/ 3525400 w 12192000"/>
              <a:gd name="connsiteY25925" fmla="*/ 93694 h 1436337"/>
              <a:gd name="connsiteX25926" fmla="*/ 3517169 w 12192000"/>
              <a:gd name="connsiteY25926" fmla="*/ 97439 h 1436337"/>
              <a:gd name="connsiteX25927" fmla="*/ 3511073 w 12192000"/>
              <a:gd name="connsiteY25927" fmla="*/ 91931 h 1436337"/>
              <a:gd name="connsiteX25928" fmla="*/ 3519304 w 12192000"/>
              <a:gd name="connsiteY25928" fmla="*/ 88186 h 1436337"/>
              <a:gd name="connsiteX25929" fmla="*/ 2336448 w 12192000"/>
              <a:gd name="connsiteY25929" fmla="*/ 88186 h 1436337"/>
              <a:gd name="connsiteX25930" fmla="*/ 2343153 w 12192000"/>
              <a:gd name="connsiteY25930" fmla="*/ 94134 h 1436337"/>
              <a:gd name="connsiteX25931" fmla="*/ 2334012 w 12192000"/>
              <a:gd name="connsiteY25931" fmla="*/ 98320 h 1436337"/>
              <a:gd name="connsiteX25932" fmla="*/ 2327301 w 12192000"/>
              <a:gd name="connsiteY25932" fmla="*/ 92372 h 1436337"/>
              <a:gd name="connsiteX25933" fmla="*/ 2336448 w 12192000"/>
              <a:gd name="connsiteY25933" fmla="*/ 88186 h 1436337"/>
              <a:gd name="connsiteX25934" fmla="*/ 3191297 w 12192000"/>
              <a:gd name="connsiteY25934" fmla="*/ 87966 h 1436337"/>
              <a:gd name="connsiteX25935" fmla="*/ 3197388 w 12192000"/>
              <a:gd name="connsiteY25935" fmla="*/ 93473 h 1436337"/>
              <a:gd name="connsiteX25936" fmla="*/ 3189158 w 12192000"/>
              <a:gd name="connsiteY25936" fmla="*/ 97218 h 1436337"/>
              <a:gd name="connsiteX25937" fmla="*/ 3183066 w 12192000"/>
              <a:gd name="connsiteY25937" fmla="*/ 91711 h 1436337"/>
              <a:gd name="connsiteX25938" fmla="*/ 3191297 w 12192000"/>
              <a:gd name="connsiteY25938" fmla="*/ 87966 h 1436337"/>
              <a:gd name="connsiteX25939" fmla="*/ 6545989 w 12192000"/>
              <a:gd name="connsiteY25939" fmla="*/ 86644 h 1436337"/>
              <a:gd name="connsiteX25940" fmla="*/ 6552085 w 12192000"/>
              <a:gd name="connsiteY25940" fmla="*/ 92152 h 1436337"/>
              <a:gd name="connsiteX25941" fmla="*/ 6543854 w 12192000"/>
              <a:gd name="connsiteY25941" fmla="*/ 95897 h 1436337"/>
              <a:gd name="connsiteX25942" fmla="*/ 6537758 w 12192000"/>
              <a:gd name="connsiteY25942" fmla="*/ 90389 h 1436337"/>
              <a:gd name="connsiteX25943" fmla="*/ 6545989 w 12192000"/>
              <a:gd name="connsiteY25943" fmla="*/ 86644 h 1436337"/>
              <a:gd name="connsiteX25944" fmla="*/ 3068745 w 12192000"/>
              <a:gd name="connsiteY25944" fmla="*/ 86644 h 1436337"/>
              <a:gd name="connsiteX25945" fmla="*/ 3075148 w 12192000"/>
              <a:gd name="connsiteY25945" fmla="*/ 92152 h 1436337"/>
              <a:gd name="connsiteX25946" fmla="*/ 3066613 w 12192000"/>
              <a:gd name="connsiteY25946" fmla="*/ 96117 h 1436337"/>
              <a:gd name="connsiteX25947" fmla="*/ 3060214 w 12192000"/>
              <a:gd name="connsiteY25947" fmla="*/ 90610 h 1436337"/>
              <a:gd name="connsiteX25948" fmla="*/ 3068745 w 12192000"/>
              <a:gd name="connsiteY25948" fmla="*/ 86644 h 1436337"/>
              <a:gd name="connsiteX25949" fmla="*/ 2619041 w 12192000"/>
              <a:gd name="connsiteY25949" fmla="*/ 85763 h 1436337"/>
              <a:gd name="connsiteX25950" fmla="*/ 2625747 w 12192000"/>
              <a:gd name="connsiteY25950" fmla="*/ 91711 h 1436337"/>
              <a:gd name="connsiteX25951" fmla="*/ 2616909 w 12192000"/>
              <a:gd name="connsiteY25951" fmla="*/ 95676 h 1436337"/>
              <a:gd name="connsiteX25952" fmla="*/ 2610203 w 12192000"/>
              <a:gd name="connsiteY25952" fmla="*/ 89728 h 1436337"/>
              <a:gd name="connsiteX25953" fmla="*/ 2619041 w 12192000"/>
              <a:gd name="connsiteY25953" fmla="*/ 85763 h 1436337"/>
              <a:gd name="connsiteX25954" fmla="*/ 2732289 w 12192000"/>
              <a:gd name="connsiteY25954" fmla="*/ 85763 h 1436337"/>
              <a:gd name="connsiteX25955" fmla="*/ 2738387 w 12192000"/>
              <a:gd name="connsiteY25955" fmla="*/ 91050 h 1436337"/>
              <a:gd name="connsiteX25956" fmla="*/ 2730455 w 12192000"/>
              <a:gd name="connsiteY25956" fmla="*/ 94795 h 1436337"/>
              <a:gd name="connsiteX25957" fmla="*/ 2724358 w 12192000"/>
              <a:gd name="connsiteY25957" fmla="*/ 89508 h 1436337"/>
              <a:gd name="connsiteX25958" fmla="*/ 2732289 w 12192000"/>
              <a:gd name="connsiteY25958" fmla="*/ 85763 h 1436337"/>
              <a:gd name="connsiteX25959" fmla="*/ 4046936 w 12192000"/>
              <a:gd name="connsiteY25959" fmla="*/ 85322 h 1436337"/>
              <a:gd name="connsiteX25960" fmla="*/ 4053017 w 12192000"/>
              <a:gd name="connsiteY25960" fmla="*/ 90609 h 1436337"/>
              <a:gd name="connsiteX25961" fmla="*/ 4044810 w 12192000"/>
              <a:gd name="connsiteY25961" fmla="*/ 94354 h 1436337"/>
              <a:gd name="connsiteX25962" fmla="*/ 4038723 w 12192000"/>
              <a:gd name="connsiteY25962" fmla="*/ 89067 h 1436337"/>
              <a:gd name="connsiteX25963" fmla="*/ 4046936 w 12192000"/>
              <a:gd name="connsiteY25963" fmla="*/ 85322 h 1436337"/>
              <a:gd name="connsiteX25964" fmla="*/ 3867984 w 12192000"/>
              <a:gd name="connsiteY25964" fmla="*/ 84661 h 1436337"/>
              <a:gd name="connsiteX25965" fmla="*/ 3874087 w 12192000"/>
              <a:gd name="connsiteY25965" fmla="*/ 90169 h 1436337"/>
              <a:gd name="connsiteX25966" fmla="*/ 3865856 w 12192000"/>
              <a:gd name="connsiteY25966" fmla="*/ 93914 h 1436337"/>
              <a:gd name="connsiteX25967" fmla="*/ 3859755 w 12192000"/>
              <a:gd name="connsiteY25967" fmla="*/ 88407 h 1436337"/>
              <a:gd name="connsiteX25968" fmla="*/ 3867984 w 12192000"/>
              <a:gd name="connsiteY25968" fmla="*/ 84661 h 1436337"/>
              <a:gd name="connsiteX25969" fmla="*/ 6760569 w 12192000"/>
              <a:gd name="connsiteY25969" fmla="*/ 84221 h 1436337"/>
              <a:gd name="connsiteX25970" fmla="*/ 6766665 w 12192000"/>
              <a:gd name="connsiteY25970" fmla="*/ 89728 h 1436337"/>
              <a:gd name="connsiteX25971" fmla="*/ 6758436 w 12192000"/>
              <a:gd name="connsiteY25971" fmla="*/ 93473 h 1436337"/>
              <a:gd name="connsiteX25972" fmla="*/ 6752339 w 12192000"/>
              <a:gd name="connsiteY25972" fmla="*/ 87966 h 1436337"/>
              <a:gd name="connsiteX25973" fmla="*/ 6760569 w 12192000"/>
              <a:gd name="connsiteY25973" fmla="*/ 84221 h 1436337"/>
              <a:gd name="connsiteX25974" fmla="*/ 2246264 w 12192000"/>
              <a:gd name="connsiteY25974" fmla="*/ 84221 h 1436337"/>
              <a:gd name="connsiteX25975" fmla="*/ 2252969 w 12192000"/>
              <a:gd name="connsiteY25975" fmla="*/ 90169 h 1436337"/>
              <a:gd name="connsiteX25976" fmla="*/ 2244130 w 12192000"/>
              <a:gd name="connsiteY25976" fmla="*/ 94134 h 1436337"/>
              <a:gd name="connsiteX25977" fmla="*/ 2237425 w 12192000"/>
              <a:gd name="connsiteY25977" fmla="*/ 88186 h 1436337"/>
              <a:gd name="connsiteX25978" fmla="*/ 2246264 w 12192000"/>
              <a:gd name="connsiteY25978" fmla="*/ 84221 h 1436337"/>
              <a:gd name="connsiteX25979" fmla="*/ 2480331 w 12192000"/>
              <a:gd name="connsiteY25979" fmla="*/ 84001 h 1436337"/>
              <a:gd name="connsiteX25980" fmla="*/ 2487038 w 12192000"/>
              <a:gd name="connsiteY25980" fmla="*/ 89949 h 1436337"/>
              <a:gd name="connsiteX25981" fmla="*/ 2478198 w 12192000"/>
              <a:gd name="connsiteY25981" fmla="*/ 94134 h 1436337"/>
              <a:gd name="connsiteX25982" fmla="*/ 2471495 w 12192000"/>
              <a:gd name="connsiteY25982" fmla="*/ 88187 h 1436337"/>
              <a:gd name="connsiteX25983" fmla="*/ 2480331 w 12192000"/>
              <a:gd name="connsiteY25983" fmla="*/ 84001 h 1436337"/>
              <a:gd name="connsiteX25984" fmla="*/ 3589703 w 12192000"/>
              <a:gd name="connsiteY25984" fmla="*/ 83560 h 1436337"/>
              <a:gd name="connsiteX25985" fmla="*/ 3595778 w 12192000"/>
              <a:gd name="connsiteY25985" fmla="*/ 89067 h 1436337"/>
              <a:gd name="connsiteX25986" fmla="*/ 3587581 w 12192000"/>
              <a:gd name="connsiteY25986" fmla="*/ 92812 h 1436337"/>
              <a:gd name="connsiteX25987" fmla="*/ 3581482 w 12192000"/>
              <a:gd name="connsiteY25987" fmla="*/ 87305 h 1436337"/>
              <a:gd name="connsiteX25988" fmla="*/ 3589703 w 12192000"/>
              <a:gd name="connsiteY25988" fmla="*/ 83560 h 1436337"/>
              <a:gd name="connsiteX25989" fmla="*/ 2184050 w 12192000"/>
              <a:gd name="connsiteY25989" fmla="*/ 83560 h 1436337"/>
              <a:gd name="connsiteX25990" fmla="*/ 2190756 w 12192000"/>
              <a:gd name="connsiteY25990" fmla="*/ 89508 h 1436337"/>
              <a:gd name="connsiteX25991" fmla="*/ 2187670 w 12192000"/>
              <a:gd name="connsiteY25991" fmla="*/ 92840 h 1436337"/>
              <a:gd name="connsiteX25992" fmla="*/ 2183282 w 12192000"/>
              <a:gd name="connsiteY25992" fmla="*/ 93458 h 1436337"/>
              <a:gd name="connsiteX25993" fmla="*/ 2183460 w 12192000"/>
              <a:gd name="connsiteY25993" fmla="*/ 93914 h 1436337"/>
              <a:gd name="connsiteX25994" fmla="*/ 2174622 w 12192000"/>
              <a:gd name="connsiteY25994" fmla="*/ 98100 h 1436337"/>
              <a:gd name="connsiteX25995" fmla="*/ 2167917 w 12192000"/>
              <a:gd name="connsiteY25995" fmla="*/ 92151 h 1436337"/>
              <a:gd name="connsiteX25996" fmla="*/ 2170965 w 12192000"/>
              <a:gd name="connsiteY25996" fmla="*/ 88902 h 1436337"/>
              <a:gd name="connsiteX25997" fmla="*/ 2175103 w 12192000"/>
              <a:gd name="connsiteY25997" fmla="*/ 88233 h 1436337"/>
              <a:gd name="connsiteX25998" fmla="*/ 2174907 w 12192000"/>
              <a:gd name="connsiteY25998" fmla="*/ 87745 h 1436337"/>
              <a:gd name="connsiteX25999" fmla="*/ 2184050 w 12192000"/>
              <a:gd name="connsiteY25999" fmla="*/ 83560 h 1436337"/>
              <a:gd name="connsiteX26000" fmla="*/ 3312011 w 12192000"/>
              <a:gd name="connsiteY26000" fmla="*/ 82899 h 1436337"/>
              <a:gd name="connsiteX26001" fmla="*/ 3318104 w 12192000"/>
              <a:gd name="connsiteY26001" fmla="*/ 88407 h 1436337"/>
              <a:gd name="connsiteX26002" fmla="*/ 3309874 w 12192000"/>
              <a:gd name="connsiteY26002" fmla="*/ 92152 h 1436337"/>
              <a:gd name="connsiteX26003" fmla="*/ 3303778 w 12192000"/>
              <a:gd name="connsiteY26003" fmla="*/ 86644 h 1436337"/>
              <a:gd name="connsiteX26004" fmla="*/ 3312011 w 12192000"/>
              <a:gd name="connsiteY26004" fmla="*/ 82899 h 1436337"/>
              <a:gd name="connsiteX26005" fmla="*/ 2943445 w 12192000"/>
              <a:gd name="connsiteY26005" fmla="*/ 82899 h 1436337"/>
              <a:gd name="connsiteX26006" fmla="*/ 2949853 w 12192000"/>
              <a:gd name="connsiteY26006" fmla="*/ 88627 h 1436337"/>
              <a:gd name="connsiteX26007" fmla="*/ 2941307 w 12192000"/>
              <a:gd name="connsiteY26007" fmla="*/ 92592 h 1436337"/>
              <a:gd name="connsiteX26008" fmla="*/ 2934912 w 12192000"/>
              <a:gd name="connsiteY26008" fmla="*/ 86864 h 1436337"/>
              <a:gd name="connsiteX26009" fmla="*/ 2943445 w 12192000"/>
              <a:gd name="connsiteY26009" fmla="*/ 82899 h 1436337"/>
              <a:gd name="connsiteX26010" fmla="*/ 6689855 w 12192000"/>
              <a:gd name="connsiteY26010" fmla="*/ 81357 h 1436337"/>
              <a:gd name="connsiteX26011" fmla="*/ 6695951 w 12192000"/>
              <a:gd name="connsiteY26011" fmla="*/ 86864 h 1436337"/>
              <a:gd name="connsiteX26012" fmla="*/ 6687722 w 12192000"/>
              <a:gd name="connsiteY26012" fmla="*/ 90610 h 1436337"/>
              <a:gd name="connsiteX26013" fmla="*/ 6681625 w 12192000"/>
              <a:gd name="connsiteY26013" fmla="*/ 85102 h 1436337"/>
              <a:gd name="connsiteX26014" fmla="*/ 6689855 w 12192000"/>
              <a:gd name="connsiteY26014" fmla="*/ 81357 h 1436337"/>
              <a:gd name="connsiteX26015" fmla="*/ 2313334 w 12192000"/>
              <a:gd name="connsiteY26015" fmla="*/ 81357 h 1436337"/>
              <a:gd name="connsiteX26016" fmla="*/ 2319733 w 12192000"/>
              <a:gd name="connsiteY26016" fmla="*/ 87085 h 1436337"/>
              <a:gd name="connsiteX26017" fmla="*/ 2310895 w 12192000"/>
              <a:gd name="connsiteY26017" fmla="*/ 91050 h 1436337"/>
              <a:gd name="connsiteX26018" fmla="*/ 2304495 w 12192000"/>
              <a:gd name="connsiteY26018" fmla="*/ 85323 h 1436337"/>
              <a:gd name="connsiteX26019" fmla="*/ 2313334 w 12192000"/>
              <a:gd name="connsiteY26019" fmla="*/ 81357 h 1436337"/>
              <a:gd name="connsiteX26020" fmla="*/ 6618531 w 12192000"/>
              <a:gd name="connsiteY26020" fmla="*/ 81137 h 1436337"/>
              <a:gd name="connsiteX26021" fmla="*/ 6624627 w 12192000"/>
              <a:gd name="connsiteY26021" fmla="*/ 86644 h 1436337"/>
              <a:gd name="connsiteX26022" fmla="*/ 6616398 w 12192000"/>
              <a:gd name="connsiteY26022" fmla="*/ 90389 h 1436337"/>
              <a:gd name="connsiteX26023" fmla="*/ 6610301 w 12192000"/>
              <a:gd name="connsiteY26023" fmla="*/ 84882 h 1436337"/>
              <a:gd name="connsiteX26024" fmla="*/ 6618531 w 12192000"/>
              <a:gd name="connsiteY26024" fmla="*/ 81137 h 1436337"/>
              <a:gd name="connsiteX26025" fmla="*/ 3660407 w 12192000"/>
              <a:gd name="connsiteY26025" fmla="*/ 78934 h 1436337"/>
              <a:gd name="connsiteX26026" fmla="*/ 3666514 w 12192000"/>
              <a:gd name="connsiteY26026" fmla="*/ 84441 h 1436337"/>
              <a:gd name="connsiteX26027" fmla="*/ 3658283 w 12192000"/>
              <a:gd name="connsiteY26027" fmla="*/ 88187 h 1436337"/>
              <a:gd name="connsiteX26028" fmla="*/ 3652176 w 12192000"/>
              <a:gd name="connsiteY26028" fmla="*/ 82679 h 1436337"/>
              <a:gd name="connsiteX26029" fmla="*/ 3660407 w 12192000"/>
              <a:gd name="connsiteY26029" fmla="*/ 78934 h 1436337"/>
              <a:gd name="connsiteX26030" fmla="*/ 6485028 w 12192000"/>
              <a:gd name="connsiteY26030" fmla="*/ 78053 h 1436337"/>
              <a:gd name="connsiteX26031" fmla="*/ 6491125 w 12192000"/>
              <a:gd name="connsiteY26031" fmla="*/ 83560 h 1436337"/>
              <a:gd name="connsiteX26032" fmla="*/ 6482894 w 12192000"/>
              <a:gd name="connsiteY26032" fmla="*/ 87305 h 1436337"/>
              <a:gd name="connsiteX26033" fmla="*/ 6476798 w 12192000"/>
              <a:gd name="connsiteY26033" fmla="*/ 81798 h 1436337"/>
              <a:gd name="connsiteX26034" fmla="*/ 6485028 w 12192000"/>
              <a:gd name="connsiteY26034" fmla="*/ 78053 h 1436337"/>
              <a:gd name="connsiteX26035" fmla="*/ 3799709 w 12192000"/>
              <a:gd name="connsiteY26035" fmla="*/ 78053 h 1436337"/>
              <a:gd name="connsiteX26036" fmla="*/ 3805804 w 12192000"/>
              <a:gd name="connsiteY26036" fmla="*/ 83560 h 1436337"/>
              <a:gd name="connsiteX26037" fmla="*/ 3797576 w 12192000"/>
              <a:gd name="connsiteY26037" fmla="*/ 87305 h 1436337"/>
              <a:gd name="connsiteX26038" fmla="*/ 3791476 w 12192000"/>
              <a:gd name="connsiteY26038" fmla="*/ 81798 h 1436337"/>
              <a:gd name="connsiteX26039" fmla="*/ 3799709 w 12192000"/>
              <a:gd name="connsiteY26039" fmla="*/ 78053 h 1436337"/>
              <a:gd name="connsiteX26040" fmla="*/ 2378916 w 12192000"/>
              <a:gd name="connsiteY26040" fmla="*/ 78053 h 1436337"/>
              <a:gd name="connsiteX26041" fmla="*/ 2385315 w 12192000"/>
              <a:gd name="connsiteY26041" fmla="*/ 83780 h 1436337"/>
              <a:gd name="connsiteX26042" fmla="*/ 2376782 w 12192000"/>
              <a:gd name="connsiteY26042" fmla="*/ 87745 h 1436337"/>
              <a:gd name="connsiteX26043" fmla="*/ 2370381 w 12192000"/>
              <a:gd name="connsiteY26043" fmla="*/ 82018 h 1436337"/>
              <a:gd name="connsiteX26044" fmla="*/ 2378916 w 12192000"/>
              <a:gd name="connsiteY26044" fmla="*/ 78053 h 1436337"/>
              <a:gd name="connsiteX26045" fmla="*/ 2815111 w 12192000"/>
              <a:gd name="connsiteY26045" fmla="*/ 77612 h 1436337"/>
              <a:gd name="connsiteX26046" fmla="*/ 2821509 w 12192000"/>
              <a:gd name="connsiteY26046" fmla="*/ 83340 h 1436337"/>
              <a:gd name="connsiteX26047" fmla="*/ 2812983 w 12192000"/>
              <a:gd name="connsiteY26047" fmla="*/ 87305 h 1436337"/>
              <a:gd name="connsiteX26048" fmla="*/ 2806579 w 12192000"/>
              <a:gd name="connsiteY26048" fmla="*/ 81577 h 1436337"/>
              <a:gd name="connsiteX26049" fmla="*/ 2815111 w 12192000"/>
              <a:gd name="connsiteY26049" fmla="*/ 77612 h 1436337"/>
              <a:gd name="connsiteX26050" fmla="*/ 6423998 w 12192000"/>
              <a:gd name="connsiteY26050" fmla="*/ 76848 h 1436337"/>
              <a:gd name="connsiteX26051" fmla="*/ 6430209 w 12192000"/>
              <a:gd name="connsiteY26051" fmla="*/ 82253 h 1436337"/>
              <a:gd name="connsiteX26052" fmla="*/ 6421974 w 12192000"/>
              <a:gd name="connsiteY26052" fmla="*/ 85985 h 1436337"/>
              <a:gd name="connsiteX26053" fmla="*/ 6415763 w 12192000"/>
              <a:gd name="connsiteY26053" fmla="*/ 80581 h 1436337"/>
              <a:gd name="connsiteX26054" fmla="*/ 6423998 w 12192000"/>
              <a:gd name="connsiteY26054" fmla="*/ 76848 h 1436337"/>
              <a:gd name="connsiteX26055" fmla="*/ 3730287 w 12192000"/>
              <a:gd name="connsiteY26055" fmla="*/ 76738 h 1436337"/>
              <a:gd name="connsiteX26056" fmla="*/ 3736484 w 12192000"/>
              <a:gd name="connsiteY26056" fmla="*/ 82141 h 1436337"/>
              <a:gd name="connsiteX26057" fmla="*/ 3728261 w 12192000"/>
              <a:gd name="connsiteY26057" fmla="*/ 85873 h 1436337"/>
              <a:gd name="connsiteX26058" fmla="*/ 3722038 w 12192000"/>
              <a:gd name="connsiteY26058" fmla="*/ 80470 h 1436337"/>
              <a:gd name="connsiteX26059" fmla="*/ 3730287 w 12192000"/>
              <a:gd name="connsiteY26059" fmla="*/ 76738 h 1436337"/>
              <a:gd name="connsiteX26060" fmla="*/ 4155758 w 12192000"/>
              <a:gd name="connsiteY26060" fmla="*/ 76731 h 1436337"/>
              <a:gd name="connsiteX26061" fmla="*/ 4161861 w 12192000"/>
              <a:gd name="connsiteY26061" fmla="*/ 82018 h 1436337"/>
              <a:gd name="connsiteX26062" fmla="*/ 4153926 w 12192000"/>
              <a:gd name="connsiteY26062" fmla="*/ 85763 h 1436337"/>
              <a:gd name="connsiteX26063" fmla="*/ 4147836 w 12192000"/>
              <a:gd name="connsiteY26063" fmla="*/ 80476 h 1436337"/>
              <a:gd name="connsiteX26064" fmla="*/ 4155758 w 12192000"/>
              <a:gd name="connsiteY26064" fmla="*/ 76731 h 1436337"/>
              <a:gd name="connsiteX26065" fmla="*/ 6911751 w 12192000"/>
              <a:gd name="connsiteY26065" fmla="*/ 75629 h 1436337"/>
              <a:gd name="connsiteX26066" fmla="*/ 6917847 w 12192000"/>
              <a:gd name="connsiteY26066" fmla="*/ 80916 h 1436337"/>
              <a:gd name="connsiteX26067" fmla="*/ 6909616 w 12192000"/>
              <a:gd name="connsiteY26067" fmla="*/ 84661 h 1436337"/>
              <a:gd name="connsiteX26068" fmla="*/ 6903521 w 12192000"/>
              <a:gd name="connsiteY26068" fmla="*/ 79374 h 1436337"/>
              <a:gd name="connsiteX26069" fmla="*/ 6911751 w 12192000"/>
              <a:gd name="connsiteY26069" fmla="*/ 75629 h 1436337"/>
              <a:gd name="connsiteX26070" fmla="*/ 6838598 w 12192000"/>
              <a:gd name="connsiteY26070" fmla="*/ 74087 h 1436337"/>
              <a:gd name="connsiteX26071" fmla="*/ 6844694 w 12192000"/>
              <a:gd name="connsiteY26071" fmla="*/ 79595 h 1436337"/>
              <a:gd name="connsiteX26072" fmla="*/ 6836464 w 12192000"/>
              <a:gd name="connsiteY26072" fmla="*/ 83340 h 1436337"/>
              <a:gd name="connsiteX26073" fmla="*/ 6830368 w 12192000"/>
              <a:gd name="connsiteY26073" fmla="*/ 77833 h 1436337"/>
              <a:gd name="connsiteX26074" fmla="*/ 6838598 w 12192000"/>
              <a:gd name="connsiteY26074" fmla="*/ 74087 h 1436337"/>
              <a:gd name="connsiteX26075" fmla="*/ 2442948 w 12192000"/>
              <a:gd name="connsiteY26075" fmla="*/ 74087 h 1436337"/>
              <a:gd name="connsiteX26076" fmla="*/ 2449353 w 12192000"/>
              <a:gd name="connsiteY26076" fmla="*/ 79595 h 1436337"/>
              <a:gd name="connsiteX26077" fmla="*/ 2440812 w 12192000"/>
              <a:gd name="connsiteY26077" fmla="*/ 83560 h 1436337"/>
              <a:gd name="connsiteX26078" fmla="*/ 2434416 w 12192000"/>
              <a:gd name="connsiteY26078" fmla="*/ 78053 h 1436337"/>
              <a:gd name="connsiteX26079" fmla="*/ 2442948 w 12192000"/>
              <a:gd name="connsiteY26079" fmla="*/ 74087 h 1436337"/>
              <a:gd name="connsiteX26080" fmla="*/ 2255389 w 12192000"/>
              <a:gd name="connsiteY26080" fmla="*/ 73867 h 1436337"/>
              <a:gd name="connsiteX26081" fmla="*/ 2262093 w 12192000"/>
              <a:gd name="connsiteY26081" fmla="*/ 79815 h 1436337"/>
              <a:gd name="connsiteX26082" fmla="*/ 2260370 w 12192000"/>
              <a:gd name="connsiteY26082" fmla="*/ 81700 h 1436337"/>
              <a:gd name="connsiteX26083" fmla="*/ 2261160 w 12192000"/>
              <a:gd name="connsiteY26083" fmla="*/ 81577 h 1436337"/>
              <a:gd name="connsiteX26084" fmla="*/ 2267865 w 12192000"/>
              <a:gd name="connsiteY26084" fmla="*/ 87525 h 1436337"/>
              <a:gd name="connsiteX26085" fmla="*/ 2258722 w 12192000"/>
              <a:gd name="connsiteY26085" fmla="*/ 91711 h 1436337"/>
              <a:gd name="connsiteX26086" fmla="*/ 2252017 w 12192000"/>
              <a:gd name="connsiteY26086" fmla="*/ 85763 h 1436337"/>
              <a:gd name="connsiteX26087" fmla="*/ 2253761 w 12192000"/>
              <a:gd name="connsiteY26087" fmla="*/ 83926 h 1436337"/>
              <a:gd name="connsiteX26088" fmla="*/ 2253254 w 12192000"/>
              <a:gd name="connsiteY26088" fmla="*/ 84001 h 1436337"/>
              <a:gd name="connsiteX26089" fmla="*/ 2246549 w 12192000"/>
              <a:gd name="connsiteY26089" fmla="*/ 78053 h 1436337"/>
              <a:gd name="connsiteX26090" fmla="*/ 2255389 w 12192000"/>
              <a:gd name="connsiteY26090" fmla="*/ 73867 h 1436337"/>
              <a:gd name="connsiteX26091" fmla="*/ 2407180 w 12192000"/>
              <a:gd name="connsiteY26091" fmla="*/ 72105 h 1436337"/>
              <a:gd name="connsiteX26092" fmla="*/ 2413884 w 12192000"/>
              <a:gd name="connsiteY26092" fmla="*/ 78053 h 1436337"/>
              <a:gd name="connsiteX26093" fmla="*/ 2405044 w 12192000"/>
              <a:gd name="connsiteY26093" fmla="*/ 82238 h 1436337"/>
              <a:gd name="connsiteX26094" fmla="*/ 2398340 w 12192000"/>
              <a:gd name="connsiteY26094" fmla="*/ 76290 h 1436337"/>
              <a:gd name="connsiteX26095" fmla="*/ 2407180 w 12192000"/>
              <a:gd name="connsiteY26095" fmla="*/ 72105 h 1436337"/>
              <a:gd name="connsiteX26096" fmla="*/ 3124559 w 12192000"/>
              <a:gd name="connsiteY26096" fmla="*/ 71884 h 1436337"/>
              <a:gd name="connsiteX26097" fmla="*/ 3130649 w 12192000"/>
              <a:gd name="connsiteY26097" fmla="*/ 77392 h 1436337"/>
              <a:gd name="connsiteX26098" fmla="*/ 3122425 w 12192000"/>
              <a:gd name="connsiteY26098" fmla="*/ 81137 h 1436337"/>
              <a:gd name="connsiteX26099" fmla="*/ 3116322 w 12192000"/>
              <a:gd name="connsiteY26099" fmla="*/ 75630 h 1436337"/>
              <a:gd name="connsiteX26100" fmla="*/ 3124559 w 12192000"/>
              <a:gd name="connsiteY26100" fmla="*/ 71884 h 1436337"/>
              <a:gd name="connsiteX26101" fmla="*/ 2683689 w 12192000"/>
              <a:gd name="connsiteY26101" fmla="*/ 71884 h 1436337"/>
              <a:gd name="connsiteX26102" fmla="*/ 2690394 w 12192000"/>
              <a:gd name="connsiteY26102" fmla="*/ 77612 h 1436337"/>
              <a:gd name="connsiteX26103" fmla="*/ 2687346 w 12192000"/>
              <a:gd name="connsiteY26103" fmla="*/ 80751 h 1436337"/>
              <a:gd name="connsiteX26104" fmla="*/ 2684101 w 12192000"/>
              <a:gd name="connsiteY26104" fmla="*/ 81214 h 1436337"/>
              <a:gd name="connsiteX26105" fmla="*/ 2685030 w 12192000"/>
              <a:gd name="connsiteY26105" fmla="*/ 82018 h 1436337"/>
              <a:gd name="connsiteX26106" fmla="*/ 2677102 w 12192000"/>
              <a:gd name="connsiteY26106" fmla="*/ 85763 h 1436337"/>
              <a:gd name="connsiteX26107" fmla="*/ 2671008 w 12192000"/>
              <a:gd name="connsiteY26107" fmla="*/ 80476 h 1436337"/>
              <a:gd name="connsiteX26108" fmla="*/ 2673713 w 12192000"/>
              <a:gd name="connsiteY26108" fmla="*/ 77529 h 1436337"/>
              <a:gd name="connsiteX26109" fmla="*/ 2675477 w 12192000"/>
              <a:gd name="connsiteY26109" fmla="*/ 77259 h 1436337"/>
              <a:gd name="connsiteX26110" fmla="*/ 2674851 w 12192000"/>
              <a:gd name="connsiteY26110" fmla="*/ 75850 h 1436337"/>
              <a:gd name="connsiteX26111" fmla="*/ 2683689 w 12192000"/>
              <a:gd name="connsiteY26111" fmla="*/ 71884 h 1436337"/>
              <a:gd name="connsiteX26112" fmla="*/ 3245124 w 12192000"/>
              <a:gd name="connsiteY26112" fmla="*/ 71565 h 1436337"/>
              <a:gd name="connsiteX26113" fmla="*/ 3251340 w 12192000"/>
              <a:gd name="connsiteY26113" fmla="*/ 76968 h 1436337"/>
              <a:gd name="connsiteX26114" fmla="*/ 3243103 w 12192000"/>
              <a:gd name="connsiteY26114" fmla="*/ 80701 h 1436337"/>
              <a:gd name="connsiteX26115" fmla="*/ 3236887 w 12192000"/>
              <a:gd name="connsiteY26115" fmla="*/ 75297 h 1436337"/>
              <a:gd name="connsiteX26116" fmla="*/ 3245124 w 12192000"/>
              <a:gd name="connsiteY26116" fmla="*/ 71565 h 1436337"/>
              <a:gd name="connsiteX26117" fmla="*/ 2623448 w 12192000"/>
              <a:gd name="connsiteY26117" fmla="*/ 70783 h 1436337"/>
              <a:gd name="connsiteX26118" fmla="*/ 2629549 w 12192000"/>
              <a:gd name="connsiteY26118" fmla="*/ 76290 h 1436337"/>
              <a:gd name="connsiteX26119" fmla="*/ 2621318 w 12192000"/>
              <a:gd name="connsiteY26119" fmla="*/ 80035 h 1436337"/>
              <a:gd name="connsiteX26120" fmla="*/ 2615223 w 12192000"/>
              <a:gd name="connsiteY26120" fmla="*/ 74528 h 1436337"/>
              <a:gd name="connsiteX26121" fmla="*/ 2623448 w 12192000"/>
              <a:gd name="connsiteY26121" fmla="*/ 70783 h 1436337"/>
              <a:gd name="connsiteX26122" fmla="*/ 2505151 w 12192000"/>
              <a:gd name="connsiteY26122" fmla="*/ 70122 h 1436337"/>
              <a:gd name="connsiteX26123" fmla="*/ 2511557 w 12192000"/>
              <a:gd name="connsiteY26123" fmla="*/ 75630 h 1436337"/>
              <a:gd name="connsiteX26124" fmla="*/ 2503324 w 12192000"/>
              <a:gd name="connsiteY26124" fmla="*/ 79374 h 1436337"/>
              <a:gd name="connsiteX26125" fmla="*/ 2496925 w 12192000"/>
              <a:gd name="connsiteY26125" fmla="*/ 73867 h 1436337"/>
              <a:gd name="connsiteX26126" fmla="*/ 2505151 w 12192000"/>
              <a:gd name="connsiteY26126" fmla="*/ 70122 h 1436337"/>
              <a:gd name="connsiteX26127" fmla="*/ 3981705 w 12192000"/>
              <a:gd name="connsiteY26127" fmla="*/ 69461 h 1436337"/>
              <a:gd name="connsiteX26128" fmla="*/ 3987805 w 12192000"/>
              <a:gd name="connsiteY26128" fmla="*/ 74748 h 1436337"/>
              <a:gd name="connsiteX26129" fmla="*/ 3979571 w 12192000"/>
              <a:gd name="connsiteY26129" fmla="*/ 78493 h 1436337"/>
              <a:gd name="connsiteX26130" fmla="*/ 3973477 w 12192000"/>
              <a:gd name="connsiteY26130" fmla="*/ 73206 h 1436337"/>
              <a:gd name="connsiteX26131" fmla="*/ 3981705 w 12192000"/>
              <a:gd name="connsiteY26131" fmla="*/ 69461 h 1436337"/>
              <a:gd name="connsiteX26132" fmla="*/ 2547885 w 12192000"/>
              <a:gd name="connsiteY26132" fmla="*/ 69194 h 1436337"/>
              <a:gd name="connsiteX26133" fmla="*/ 2554600 w 12192000"/>
              <a:gd name="connsiteY26133" fmla="*/ 75103 h 1436337"/>
              <a:gd name="connsiteX26134" fmla="*/ 2545668 w 12192000"/>
              <a:gd name="connsiteY26134" fmla="*/ 79200 h 1436337"/>
              <a:gd name="connsiteX26135" fmla="*/ 2538945 w 12192000"/>
              <a:gd name="connsiteY26135" fmla="*/ 73292 h 1436337"/>
              <a:gd name="connsiteX26136" fmla="*/ 2547885 w 12192000"/>
              <a:gd name="connsiteY26136" fmla="*/ 69194 h 1436337"/>
              <a:gd name="connsiteX26137" fmla="*/ 3001388 w 12192000"/>
              <a:gd name="connsiteY26137" fmla="*/ 69020 h 1436337"/>
              <a:gd name="connsiteX26138" fmla="*/ 3007790 w 12192000"/>
              <a:gd name="connsiteY26138" fmla="*/ 74528 h 1436337"/>
              <a:gd name="connsiteX26139" fmla="*/ 2999257 w 12192000"/>
              <a:gd name="connsiteY26139" fmla="*/ 78273 h 1436337"/>
              <a:gd name="connsiteX26140" fmla="*/ 2992858 w 12192000"/>
              <a:gd name="connsiteY26140" fmla="*/ 72766 h 1436337"/>
              <a:gd name="connsiteX26141" fmla="*/ 3001388 w 12192000"/>
              <a:gd name="connsiteY26141" fmla="*/ 69020 h 1436337"/>
              <a:gd name="connsiteX26142" fmla="*/ 2565527 w 12192000"/>
              <a:gd name="connsiteY26142" fmla="*/ 68580 h 1436337"/>
              <a:gd name="connsiteX26143" fmla="*/ 2571624 w 12192000"/>
              <a:gd name="connsiteY26143" fmla="*/ 74087 h 1436337"/>
              <a:gd name="connsiteX26144" fmla="*/ 2563396 w 12192000"/>
              <a:gd name="connsiteY26144" fmla="*/ 77832 h 1436337"/>
              <a:gd name="connsiteX26145" fmla="*/ 2557293 w 12192000"/>
              <a:gd name="connsiteY26145" fmla="*/ 72325 h 1436337"/>
              <a:gd name="connsiteX26146" fmla="*/ 2565527 w 12192000"/>
              <a:gd name="connsiteY26146" fmla="*/ 68580 h 1436337"/>
              <a:gd name="connsiteX26147" fmla="*/ 3432099 w 12192000"/>
              <a:gd name="connsiteY26147" fmla="*/ 68360 h 1436337"/>
              <a:gd name="connsiteX26148" fmla="*/ 3438196 w 12192000"/>
              <a:gd name="connsiteY26148" fmla="*/ 73647 h 1436337"/>
              <a:gd name="connsiteX26149" fmla="*/ 3429965 w 12192000"/>
              <a:gd name="connsiteY26149" fmla="*/ 77392 h 1436337"/>
              <a:gd name="connsiteX26150" fmla="*/ 3423870 w 12192000"/>
              <a:gd name="connsiteY26150" fmla="*/ 72105 h 1436337"/>
              <a:gd name="connsiteX26151" fmla="*/ 3432099 w 12192000"/>
              <a:gd name="connsiteY26151" fmla="*/ 68360 h 1436337"/>
              <a:gd name="connsiteX26152" fmla="*/ 3501013 w 12192000"/>
              <a:gd name="connsiteY26152" fmla="*/ 67919 h 1436337"/>
              <a:gd name="connsiteX26153" fmla="*/ 3507107 w 12192000"/>
              <a:gd name="connsiteY26153" fmla="*/ 73206 h 1436337"/>
              <a:gd name="connsiteX26154" fmla="*/ 3498881 w 12192000"/>
              <a:gd name="connsiteY26154" fmla="*/ 76951 h 1436337"/>
              <a:gd name="connsiteX26155" fmla="*/ 3492782 w 12192000"/>
              <a:gd name="connsiteY26155" fmla="*/ 71664 h 1436337"/>
              <a:gd name="connsiteX26156" fmla="*/ 3501013 w 12192000"/>
              <a:gd name="connsiteY26156" fmla="*/ 67919 h 1436337"/>
              <a:gd name="connsiteX26157" fmla="*/ 2324592 w 12192000"/>
              <a:gd name="connsiteY26157" fmla="*/ 67038 h 1436337"/>
              <a:gd name="connsiteX26158" fmla="*/ 2329120 w 12192000"/>
              <a:gd name="connsiteY26158" fmla="*/ 68839 h 1436337"/>
              <a:gd name="connsiteX26159" fmla="*/ 2332504 w 12192000"/>
              <a:gd name="connsiteY26159" fmla="*/ 68360 h 1436337"/>
              <a:gd name="connsiteX26160" fmla="*/ 2339210 w 12192000"/>
              <a:gd name="connsiteY26160" fmla="*/ 74307 h 1436337"/>
              <a:gd name="connsiteX26161" fmla="*/ 2330371 w 12192000"/>
              <a:gd name="connsiteY26161" fmla="*/ 78493 h 1436337"/>
              <a:gd name="connsiteX26162" fmla="*/ 2325512 w 12192000"/>
              <a:gd name="connsiteY26162" fmla="*/ 76559 h 1436337"/>
              <a:gd name="connsiteX26163" fmla="*/ 2322458 w 12192000"/>
              <a:gd name="connsiteY26163" fmla="*/ 76951 h 1436337"/>
              <a:gd name="connsiteX26164" fmla="*/ 2315753 w 12192000"/>
              <a:gd name="connsiteY26164" fmla="*/ 71003 h 1436337"/>
              <a:gd name="connsiteX26165" fmla="*/ 2324592 w 12192000"/>
              <a:gd name="connsiteY26165" fmla="*/ 67038 h 1436337"/>
              <a:gd name="connsiteX26166" fmla="*/ 6558181 w 12192000"/>
              <a:gd name="connsiteY26166" fmla="*/ 65936 h 1436337"/>
              <a:gd name="connsiteX26167" fmla="*/ 6564277 w 12192000"/>
              <a:gd name="connsiteY26167" fmla="*/ 71444 h 1436337"/>
              <a:gd name="connsiteX26168" fmla="*/ 6556046 w 12192000"/>
              <a:gd name="connsiteY26168" fmla="*/ 75189 h 1436337"/>
              <a:gd name="connsiteX26169" fmla="*/ 6549951 w 12192000"/>
              <a:gd name="connsiteY26169" fmla="*/ 69681 h 1436337"/>
              <a:gd name="connsiteX26170" fmla="*/ 6558181 w 12192000"/>
              <a:gd name="connsiteY26170" fmla="*/ 65936 h 1436337"/>
              <a:gd name="connsiteX26171" fmla="*/ 6769713 w 12192000"/>
              <a:gd name="connsiteY26171" fmla="*/ 65496 h 1436337"/>
              <a:gd name="connsiteX26172" fmla="*/ 6775809 w 12192000"/>
              <a:gd name="connsiteY26172" fmla="*/ 71003 h 1436337"/>
              <a:gd name="connsiteX26173" fmla="*/ 6767579 w 12192000"/>
              <a:gd name="connsiteY26173" fmla="*/ 74748 h 1436337"/>
              <a:gd name="connsiteX26174" fmla="*/ 6761483 w 12192000"/>
              <a:gd name="connsiteY26174" fmla="*/ 69241 h 1436337"/>
              <a:gd name="connsiteX26175" fmla="*/ 6769713 w 12192000"/>
              <a:gd name="connsiteY26175" fmla="*/ 65496 h 1436337"/>
              <a:gd name="connsiteX26176" fmla="*/ 2875473 w 12192000"/>
              <a:gd name="connsiteY26176" fmla="*/ 64174 h 1436337"/>
              <a:gd name="connsiteX26177" fmla="*/ 2881868 w 12192000"/>
              <a:gd name="connsiteY26177" fmla="*/ 69902 h 1436337"/>
              <a:gd name="connsiteX26178" fmla="*/ 2873342 w 12192000"/>
              <a:gd name="connsiteY26178" fmla="*/ 73867 h 1436337"/>
              <a:gd name="connsiteX26179" fmla="*/ 2866946 w 12192000"/>
              <a:gd name="connsiteY26179" fmla="*/ 68140 h 1436337"/>
              <a:gd name="connsiteX26180" fmla="*/ 2875473 w 12192000"/>
              <a:gd name="connsiteY26180" fmla="*/ 64174 h 1436337"/>
              <a:gd name="connsiteX26181" fmla="*/ 3570530 w 12192000"/>
              <a:gd name="connsiteY26181" fmla="*/ 63733 h 1436337"/>
              <a:gd name="connsiteX26182" fmla="*/ 3576618 w 12192000"/>
              <a:gd name="connsiteY26182" fmla="*/ 69020 h 1436337"/>
              <a:gd name="connsiteX26183" fmla="*/ 3568395 w 12192000"/>
              <a:gd name="connsiteY26183" fmla="*/ 72765 h 1436337"/>
              <a:gd name="connsiteX26184" fmla="*/ 3562302 w 12192000"/>
              <a:gd name="connsiteY26184" fmla="*/ 67478 h 1436337"/>
              <a:gd name="connsiteX26185" fmla="*/ 3570530 w 12192000"/>
              <a:gd name="connsiteY26185" fmla="*/ 63733 h 1436337"/>
              <a:gd name="connsiteX26186" fmla="*/ 3364747 w 12192000"/>
              <a:gd name="connsiteY26186" fmla="*/ 63733 h 1436337"/>
              <a:gd name="connsiteX26187" fmla="*/ 3370840 w 12192000"/>
              <a:gd name="connsiteY26187" fmla="*/ 69020 h 1436337"/>
              <a:gd name="connsiteX26188" fmla="*/ 3362920 w 12192000"/>
              <a:gd name="connsiteY26188" fmla="*/ 72766 h 1436337"/>
              <a:gd name="connsiteX26189" fmla="*/ 3356825 w 12192000"/>
              <a:gd name="connsiteY26189" fmla="*/ 67479 h 1436337"/>
              <a:gd name="connsiteX26190" fmla="*/ 3364747 w 12192000"/>
              <a:gd name="connsiteY26190" fmla="*/ 63733 h 1436337"/>
              <a:gd name="connsiteX26191" fmla="*/ 6699914 w 12192000"/>
              <a:gd name="connsiteY26191" fmla="*/ 62192 h 1436337"/>
              <a:gd name="connsiteX26192" fmla="*/ 6706010 w 12192000"/>
              <a:gd name="connsiteY26192" fmla="*/ 67699 h 1436337"/>
              <a:gd name="connsiteX26193" fmla="*/ 6697779 w 12192000"/>
              <a:gd name="connsiteY26193" fmla="*/ 71444 h 1436337"/>
              <a:gd name="connsiteX26194" fmla="*/ 6691684 w 12192000"/>
              <a:gd name="connsiteY26194" fmla="*/ 65936 h 1436337"/>
              <a:gd name="connsiteX26195" fmla="*/ 6699914 w 12192000"/>
              <a:gd name="connsiteY26195" fmla="*/ 62192 h 1436337"/>
              <a:gd name="connsiteX26196" fmla="*/ 6629809 w 12192000"/>
              <a:gd name="connsiteY26196" fmla="*/ 61090 h 1436337"/>
              <a:gd name="connsiteX26197" fmla="*/ 6635905 w 12192000"/>
              <a:gd name="connsiteY26197" fmla="*/ 66597 h 1436337"/>
              <a:gd name="connsiteX26198" fmla="*/ 6627675 w 12192000"/>
              <a:gd name="connsiteY26198" fmla="*/ 70343 h 1436337"/>
              <a:gd name="connsiteX26199" fmla="*/ 6621579 w 12192000"/>
              <a:gd name="connsiteY26199" fmla="*/ 64835 h 1436337"/>
              <a:gd name="connsiteX26200" fmla="*/ 6629809 w 12192000"/>
              <a:gd name="connsiteY26200" fmla="*/ 61090 h 1436337"/>
              <a:gd name="connsiteX26201" fmla="*/ 6845608 w 12192000"/>
              <a:gd name="connsiteY26201" fmla="*/ 60429 h 1436337"/>
              <a:gd name="connsiteX26202" fmla="*/ 6851704 w 12192000"/>
              <a:gd name="connsiteY26202" fmla="*/ 65716 h 1436337"/>
              <a:gd name="connsiteX26203" fmla="*/ 6843475 w 12192000"/>
              <a:gd name="connsiteY26203" fmla="*/ 69461 h 1436337"/>
              <a:gd name="connsiteX26204" fmla="*/ 6837379 w 12192000"/>
              <a:gd name="connsiteY26204" fmla="*/ 64174 h 1436337"/>
              <a:gd name="connsiteX26205" fmla="*/ 6845608 w 12192000"/>
              <a:gd name="connsiteY26205" fmla="*/ 60429 h 1436337"/>
              <a:gd name="connsiteX26206" fmla="*/ 6497830 w 12192000"/>
              <a:gd name="connsiteY26206" fmla="*/ 59548 h 1436337"/>
              <a:gd name="connsiteX26207" fmla="*/ 6503926 w 12192000"/>
              <a:gd name="connsiteY26207" fmla="*/ 64835 h 1436337"/>
              <a:gd name="connsiteX26208" fmla="*/ 6495697 w 12192000"/>
              <a:gd name="connsiteY26208" fmla="*/ 68580 h 1436337"/>
              <a:gd name="connsiteX26209" fmla="*/ 6489600 w 12192000"/>
              <a:gd name="connsiteY26209" fmla="*/ 63293 h 1436337"/>
              <a:gd name="connsiteX26210" fmla="*/ 6497830 w 12192000"/>
              <a:gd name="connsiteY26210" fmla="*/ 59548 h 1436337"/>
              <a:gd name="connsiteX26211" fmla="*/ 4091444 w 12192000"/>
              <a:gd name="connsiteY26211" fmla="*/ 59328 h 1436337"/>
              <a:gd name="connsiteX26212" fmla="*/ 4097540 w 12192000"/>
              <a:gd name="connsiteY26212" fmla="*/ 64615 h 1436337"/>
              <a:gd name="connsiteX26213" fmla="*/ 4089610 w 12192000"/>
              <a:gd name="connsiteY26213" fmla="*/ 68360 h 1436337"/>
              <a:gd name="connsiteX26214" fmla="*/ 4083512 w 12192000"/>
              <a:gd name="connsiteY26214" fmla="*/ 63073 h 1436337"/>
              <a:gd name="connsiteX26215" fmla="*/ 4091444 w 12192000"/>
              <a:gd name="connsiteY26215" fmla="*/ 59328 h 1436337"/>
              <a:gd name="connsiteX26216" fmla="*/ 2746529 w 12192000"/>
              <a:gd name="connsiteY26216" fmla="*/ 59328 h 1436337"/>
              <a:gd name="connsiteX26217" fmla="*/ 2752930 w 12192000"/>
              <a:gd name="connsiteY26217" fmla="*/ 65056 h 1436337"/>
              <a:gd name="connsiteX26218" fmla="*/ 2744395 w 12192000"/>
              <a:gd name="connsiteY26218" fmla="*/ 69021 h 1436337"/>
              <a:gd name="connsiteX26219" fmla="*/ 2737994 w 12192000"/>
              <a:gd name="connsiteY26219" fmla="*/ 63293 h 1436337"/>
              <a:gd name="connsiteX26220" fmla="*/ 2746529 w 12192000"/>
              <a:gd name="connsiteY26220" fmla="*/ 59328 h 1436337"/>
              <a:gd name="connsiteX26221" fmla="*/ 2475477 w 12192000"/>
              <a:gd name="connsiteY26221" fmla="*/ 59328 h 1436337"/>
              <a:gd name="connsiteX26222" fmla="*/ 2482182 w 12192000"/>
              <a:gd name="connsiteY26222" fmla="*/ 65276 h 1436337"/>
              <a:gd name="connsiteX26223" fmla="*/ 2473348 w 12192000"/>
              <a:gd name="connsiteY26223" fmla="*/ 69241 h 1436337"/>
              <a:gd name="connsiteX26224" fmla="*/ 2466639 w 12192000"/>
              <a:gd name="connsiteY26224" fmla="*/ 63293 h 1436337"/>
              <a:gd name="connsiteX26225" fmla="*/ 2475477 w 12192000"/>
              <a:gd name="connsiteY26225" fmla="*/ 59328 h 1436337"/>
              <a:gd name="connsiteX26226" fmla="*/ 2401107 w 12192000"/>
              <a:gd name="connsiteY26226" fmla="*/ 58226 h 1436337"/>
              <a:gd name="connsiteX26227" fmla="*/ 2407812 w 12192000"/>
              <a:gd name="connsiteY26227" fmla="*/ 64174 h 1436337"/>
              <a:gd name="connsiteX26228" fmla="*/ 2398975 w 12192000"/>
              <a:gd name="connsiteY26228" fmla="*/ 68140 h 1436337"/>
              <a:gd name="connsiteX26229" fmla="*/ 2397342 w 12192000"/>
              <a:gd name="connsiteY26229" fmla="*/ 67489 h 1436337"/>
              <a:gd name="connsiteX26230" fmla="*/ 2394729 w 12192000"/>
              <a:gd name="connsiteY26230" fmla="*/ 70177 h 1436337"/>
              <a:gd name="connsiteX26231" fmla="*/ 2388946 w 12192000"/>
              <a:gd name="connsiteY26231" fmla="*/ 71003 h 1436337"/>
              <a:gd name="connsiteX26232" fmla="*/ 2382540 w 12192000"/>
              <a:gd name="connsiteY26232" fmla="*/ 65276 h 1436337"/>
              <a:gd name="connsiteX26233" fmla="*/ 2391383 w 12192000"/>
              <a:gd name="connsiteY26233" fmla="*/ 61310 h 1436337"/>
              <a:gd name="connsiteX26234" fmla="*/ 2392632 w 12192000"/>
              <a:gd name="connsiteY26234" fmla="*/ 61817 h 1436337"/>
              <a:gd name="connsiteX26235" fmla="*/ 2395315 w 12192000"/>
              <a:gd name="connsiteY26235" fmla="*/ 59052 h 1436337"/>
              <a:gd name="connsiteX26236" fmla="*/ 2401107 w 12192000"/>
              <a:gd name="connsiteY26236" fmla="*/ 58226 h 1436337"/>
              <a:gd name="connsiteX26237" fmla="*/ 3915244 w 12192000"/>
              <a:gd name="connsiteY26237" fmla="*/ 57786 h 1436337"/>
              <a:gd name="connsiteX26238" fmla="*/ 3921345 w 12192000"/>
              <a:gd name="connsiteY26238" fmla="*/ 63073 h 1436337"/>
              <a:gd name="connsiteX26239" fmla="*/ 3913116 w 12192000"/>
              <a:gd name="connsiteY26239" fmla="*/ 66817 h 1436337"/>
              <a:gd name="connsiteX26240" fmla="*/ 3907021 w 12192000"/>
              <a:gd name="connsiteY26240" fmla="*/ 61530 h 1436337"/>
              <a:gd name="connsiteX26241" fmla="*/ 3915244 w 12192000"/>
              <a:gd name="connsiteY26241" fmla="*/ 57786 h 1436337"/>
              <a:gd name="connsiteX26242" fmla="*/ 3640285 w 12192000"/>
              <a:gd name="connsiteY26242" fmla="*/ 57786 h 1436337"/>
              <a:gd name="connsiteX26243" fmla="*/ 3646384 w 12192000"/>
              <a:gd name="connsiteY26243" fmla="*/ 63073 h 1436337"/>
              <a:gd name="connsiteX26244" fmla="*/ 3638151 w 12192000"/>
              <a:gd name="connsiteY26244" fmla="*/ 66818 h 1436337"/>
              <a:gd name="connsiteX26245" fmla="*/ 3632054 w 12192000"/>
              <a:gd name="connsiteY26245" fmla="*/ 61531 h 1436337"/>
              <a:gd name="connsiteX26246" fmla="*/ 3640285 w 12192000"/>
              <a:gd name="connsiteY26246" fmla="*/ 57786 h 1436337"/>
              <a:gd name="connsiteX26247" fmla="*/ 3179429 w 12192000"/>
              <a:gd name="connsiteY26247" fmla="*/ 56684 h 1436337"/>
              <a:gd name="connsiteX26248" fmla="*/ 3185521 w 12192000"/>
              <a:gd name="connsiteY26248" fmla="*/ 62192 h 1436337"/>
              <a:gd name="connsiteX26249" fmla="*/ 3177294 w 12192000"/>
              <a:gd name="connsiteY26249" fmla="*/ 65936 h 1436337"/>
              <a:gd name="connsiteX26250" fmla="*/ 3171198 w 12192000"/>
              <a:gd name="connsiteY26250" fmla="*/ 60429 h 1436337"/>
              <a:gd name="connsiteX26251" fmla="*/ 3179429 w 12192000"/>
              <a:gd name="connsiteY26251" fmla="*/ 56684 h 1436337"/>
              <a:gd name="connsiteX26252" fmla="*/ 2613282 w 12192000"/>
              <a:gd name="connsiteY26252" fmla="*/ 56684 h 1436337"/>
              <a:gd name="connsiteX26253" fmla="*/ 2619681 w 12192000"/>
              <a:gd name="connsiteY26253" fmla="*/ 62412 h 1436337"/>
              <a:gd name="connsiteX26254" fmla="*/ 2610840 w 12192000"/>
              <a:gd name="connsiteY26254" fmla="*/ 66377 h 1436337"/>
              <a:gd name="connsiteX26255" fmla="*/ 2604443 w 12192000"/>
              <a:gd name="connsiteY26255" fmla="*/ 60649 h 1436337"/>
              <a:gd name="connsiteX26256" fmla="*/ 2613282 w 12192000"/>
              <a:gd name="connsiteY26256" fmla="*/ 56684 h 1436337"/>
              <a:gd name="connsiteX26257" fmla="*/ 2456335 w 12192000"/>
              <a:gd name="connsiteY26257" fmla="*/ 56023 h 1436337"/>
              <a:gd name="connsiteX26258" fmla="*/ 2462736 w 12192000"/>
              <a:gd name="connsiteY26258" fmla="*/ 61751 h 1436337"/>
              <a:gd name="connsiteX26259" fmla="*/ 2454200 w 12192000"/>
              <a:gd name="connsiteY26259" fmla="*/ 65716 h 1436337"/>
              <a:gd name="connsiteX26260" fmla="*/ 2447800 w 12192000"/>
              <a:gd name="connsiteY26260" fmla="*/ 59989 h 1436337"/>
              <a:gd name="connsiteX26261" fmla="*/ 2456335 w 12192000"/>
              <a:gd name="connsiteY26261" fmla="*/ 56023 h 1436337"/>
              <a:gd name="connsiteX26262" fmla="*/ 3058097 w 12192000"/>
              <a:gd name="connsiteY26262" fmla="*/ 55142 h 1436337"/>
              <a:gd name="connsiteX26263" fmla="*/ 3064192 w 12192000"/>
              <a:gd name="connsiteY26263" fmla="*/ 60649 h 1436337"/>
              <a:gd name="connsiteX26264" fmla="*/ 3055963 w 12192000"/>
              <a:gd name="connsiteY26264" fmla="*/ 64394 h 1436337"/>
              <a:gd name="connsiteX26265" fmla="*/ 3049866 w 12192000"/>
              <a:gd name="connsiteY26265" fmla="*/ 58887 h 1436337"/>
              <a:gd name="connsiteX26266" fmla="*/ 3058097 w 12192000"/>
              <a:gd name="connsiteY26266" fmla="*/ 55142 h 1436337"/>
              <a:gd name="connsiteX26267" fmla="*/ 3298307 w 12192000"/>
              <a:gd name="connsiteY26267" fmla="*/ 54040 h 1436337"/>
              <a:gd name="connsiteX26268" fmla="*/ 3304401 w 12192000"/>
              <a:gd name="connsiteY26268" fmla="*/ 59327 h 1436337"/>
              <a:gd name="connsiteX26269" fmla="*/ 3296480 w 12192000"/>
              <a:gd name="connsiteY26269" fmla="*/ 63073 h 1436337"/>
              <a:gd name="connsiteX26270" fmla="*/ 3290382 w 12192000"/>
              <a:gd name="connsiteY26270" fmla="*/ 57786 h 1436337"/>
              <a:gd name="connsiteX26271" fmla="*/ 3298307 w 12192000"/>
              <a:gd name="connsiteY26271" fmla="*/ 54040 h 1436337"/>
              <a:gd name="connsiteX26272" fmla="*/ 3710134 w 12192000"/>
              <a:gd name="connsiteY26272" fmla="*/ 52481 h 1436337"/>
              <a:gd name="connsiteX26273" fmla="*/ 3716346 w 12192000"/>
              <a:gd name="connsiteY26273" fmla="*/ 57883 h 1436337"/>
              <a:gd name="connsiteX26274" fmla="*/ 3708108 w 12192000"/>
              <a:gd name="connsiteY26274" fmla="*/ 61616 h 1436337"/>
              <a:gd name="connsiteX26275" fmla="*/ 3701899 w 12192000"/>
              <a:gd name="connsiteY26275" fmla="*/ 56213 h 1436337"/>
              <a:gd name="connsiteX26276" fmla="*/ 3710134 w 12192000"/>
              <a:gd name="connsiteY26276" fmla="*/ 52481 h 1436337"/>
              <a:gd name="connsiteX26277" fmla="*/ 2934320 w 12192000"/>
              <a:gd name="connsiteY26277" fmla="*/ 51177 h 1436337"/>
              <a:gd name="connsiteX26278" fmla="*/ 2940721 w 12192000"/>
              <a:gd name="connsiteY26278" fmla="*/ 56684 h 1436337"/>
              <a:gd name="connsiteX26279" fmla="*/ 2932189 w 12192000"/>
              <a:gd name="connsiteY26279" fmla="*/ 60429 h 1436337"/>
              <a:gd name="connsiteX26280" fmla="*/ 2925781 w 12192000"/>
              <a:gd name="connsiteY26280" fmla="*/ 54922 h 1436337"/>
              <a:gd name="connsiteX26281" fmla="*/ 2934320 w 12192000"/>
              <a:gd name="connsiteY26281" fmla="*/ 51177 h 1436337"/>
              <a:gd name="connsiteX26282" fmla="*/ 6777942 w 12192000"/>
              <a:gd name="connsiteY26282" fmla="*/ 51176 h 1436337"/>
              <a:gd name="connsiteX26283" fmla="*/ 6784038 w 12192000"/>
              <a:gd name="connsiteY26283" fmla="*/ 56463 h 1436337"/>
              <a:gd name="connsiteX26284" fmla="*/ 6775809 w 12192000"/>
              <a:gd name="connsiteY26284" fmla="*/ 60209 h 1436337"/>
              <a:gd name="connsiteX26285" fmla="*/ 6769713 w 12192000"/>
              <a:gd name="connsiteY26285" fmla="*/ 54922 h 1436337"/>
              <a:gd name="connsiteX26286" fmla="*/ 6777942 w 12192000"/>
              <a:gd name="connsiteY26286" fmla="*/ 51176 h 1436337"/>
              <a:gd name="connsiteX26287" fmla="*/ 3847865 w 12192000"/>
              <a:gd name="connsiteY26287" fmla="*/ 50956 h 1436337"/>
              <a:gd name="connsiteX26288" fmla="*/ 3853963 w 12192000"/>
              <a:gd name="connsiteY26288" fmla="*/ 56243 h 1436337"/>
              <a:gd name="connsiteX26289" fmla="*/ 3845730 w 12192000"/>
              <a:gd name="connsiteY26289" fmla="*/ 59989 h 1436337"/>
              <a:gd name="connsiteX26290" fmla="*/ 3839632 w 12192000"/>
              <a:gd name="connsiteY26290" fmla="*/ 54702 h 1436337"/>
              <a:gd name="connsiteX26291" fmla="*/ 3847865 w 12192000"/>
              <a:gd name="connsiteY26291" fmla="*/ 50956 h 1436337"/>
              <a:gd name="connsiteX26292" fmla="*/ 2519762 w 12192000"/>
              <a:gd name="connsiteY26292" fmla="*/ 50516 h 1436337"/>
              <a:gd name="connsiteX26293" fmla="*/ 2526167 w 12192000"/>
              <a:gd name="connsiteY26293" fmla="*/ 56023 h 1436337"/>
              <a:gd name="connsiteX26294" fmla="*/ 2517627 w 12192000"/>
              <a:gd name="connsiteY26294" fmla="*/ 59989 h 1436337"/>
              <a:gd name="connsiteX26295" fmla="*/ 2511230 w 12192000"/>
              <a:gd name="connsiteY26295" fmla="*/ 54481 h 1436337"/>
              <a:gd name="connsiteX26296" fmla="*/ 2519762 w 12192000"/>
              <a:gd name="connsiteY26296" fmla="*/ 50516 h 1436337"/>
              <a:gd name="connsiteX26297" fmla="*/ 2467581 w 12192000"/>
              <a:gd name="connsiteY26297" fmla="*/ 49855 h 1436337"/>
              <a:gd name="connsiteX26298" fmla="*/ 2473981 w 12192000"/>
              <a:gd name="connsiteY26298" fmla="*/ 55583 h 1436337"/>
              <a:gd name="connsiteX26299" fmla="*/ 2465144 w 12192000"/>
              <a:gd name="connsiteY26299" fmla="*/ 59548 h 1436337"/>
              <a:gd name="connsiteX26300" fmla="*/ 2458741 w 12192000"/>
              <a:gd name="connsiteY26300" fmla="*/ 53820 h 1436337"/>
              <a:gd name="connsiteX26301" fmla="*/ 2467581 w 12192000"/>
              <a:gd name="connsiteY26301" fmla="*/ 49855 h 1436337"/>
              <a:gd name="connsiteX26302" fmla="*/ 3779583 w 12192000"/>
              <a:gd name="connsiteY26302" fmla="*/ 49635 h 1436337"/>
              <a:gd name="connsiteX26303" fmla="*/ 3785677 w 12192000"/>
              <a:gd name="connsiteY26303" fmla="*/ 54922 h 1436337"/>
              <a:gd name="connsiteX26304" fmla="*/ 3777452 w 12192000"/>
              <a:gd name="connsiteY26304" fmla="*/ 58666 h 1436337"/>
              <a:gd name="connsiteX26305" fmla="*/ 3771354 w 12192000"/>
              <a:gd name="connsiteY26305" fmla="*/ 53379 h 1436337"/>
              <a:gd name="connsiteX26306" fmla="*/ 3779583 w 12192000"/>
              <a:gd name="connsiteY26306" fmla="*/ 49635 h 1436337"/>
              <a:gd name="connsiteX26307" fmla="*/ 6569763 w 12192000"/>
              <a:gd name="connsiteY26307" fmla="*/ 48533 h 1436337"/>
              <a:gd name="connsiteX26308" fmla="*/ 6575859 w 12192000"/>
              <a:gd name="connsiteY26308" fmla="*/ 53820 h 1436337"/>
              <a:gd name="connsiteX26309" fmla="*/ 6567629 w 12192000"/>
              <a:gd name="connsiteY26309" fmla="*/ 57565 h 1436337"/>
              <a:gd name="connsiteX26310" fmla="*/ 6561533 w 12192000"/>
              <a:gd name="connsiteY26310" fmla="*/ 52278 h 1436337"/>
              <a:gd name="connsiteX26311" fmla="*/ 6569763 w 12192000"/>
              <a:gd name="connsiteY26311" fmla="*/ 48533 h 1436337"/>
              <a:gd name="connsiteX26312" fmla="*/ 2753325 w 12192000"/>
              <a:gd name="connsiteY26312" fmla="*/ 47872 h 1436337"/>
              <a:gd name="connsiteX26313" fmla="*/ 2759420 w 12192000"/>
              <a:gd name="connsiteY26313" fmla="*/ 53159 h 1436337"/>
              <a:gd name="connsiteX26314" fmla="*/ 2751493 w 12192000"/>
              <a:gd name="connsiteY26314" fmla="*/ 56904 h 1436337"/>
              <a:gd name="connsiteX26315" fmla="*/ 2745397 w 12192000"/>
              <a:gd name="connsiteY26315" fmla="*/ 51617 h 1436337"/>
              <a:gd name="connsiteX26316" fmla="*/ 2753325 w 12192000"/>
              <a:gd name="connsiteY26316" fmla="*/ 47872 h 1436337"/>
              <a:gd name="connsiteX26317" fmla="*/ 6709057 w 12192000"/>
              <a:gd name="connsiteY26317" fmla="*/ 46771 h 1436337"/>
              <a:gd name="connsiteX26318" fmla="*/ 6715154 w 12192000"/>
              <a:gd name="connsiteY26318" fmla="*/ 52058 h 1436337"/>
              <a:gd name="connsiteX26319" fmla="*/ 6706923 w 12192000"/>
              <a:gd name="connsiteY26319" fmla="*/ 55803 h 1436337"/>
              <a:gd name="connsiteX26320" fmla="*/ 6700827 w 12192000"/>
              <a:gd name="connsiteY26320" fmla="*/ 50516 h 1436337"/>
              <a:gd name="connsiteX26321" fmla="*/ 6709057 w 12192000"/>
              <a:gd name="connsiteY26321" fmla="*/ 46771 h 1436337"/>
              <a:gd name="connsiteX26322" fmla="*/ 2807513 w 12192000"/>
              <a:gd name="connsiteY26322" fmla="*/ 46771 h 1436337"/>
              <a:gd name="connsiteX26323" fmla="*/ 2813909 w 12192000"/>
              <a:gd name="connsiteY26323" fmla="*/ 52498 h 1436337"/>
              <a:gd name="connsiteX26324" fmla="*/ 2811021 w 12192000"/>
              <a:gd name="connsiteY26324" fmla="*/ 55637 h 1436337"/>
              <a:gd name="connsiteX26325" fmla="*/ 2806179 w 12192000"/>
              <a:gd name="connsiteY26325" fmla="*/ 56346 h 1436337"/>
              <a:gd name="connsiteX26326" fmla="*/ 2812150 w 12192000"/>
              <a:gd name="connsiteY26326" fmla="*/ 61530 h 1436337"/>
              <a:gd name="connsiteX26327" fmla="*/ 2804224 w 12192000"/>
              <a:gd name="connsiteY26327" fmla="*/ 65276 h 1436337"/>
              <a:gd name="connsiteX26328" fmla="*/ 2798128 w 12192000"/>
              <a:gd name="connsiteY26328" fmla="*/ 59989 h 1436337"/>
              <a:gd name="connsiteX26329" fmla="*/ 2800944 w 12192000"/>
              <a:gd name="connsiteY26329" fmla="*/ 57042 h 1436337"/>
              <a:gd name="connsiteX26330" fmla="*/ 2805183 w 12192000"/>
              <a:gd name="connsiteY26330" fmla="*/ 56381 h 1436337"/>
              <a:gd name="connsiteX26331" fmla="*/ 2800457 w 12192000"/>
              <a:gd name="connsiteY26331" fmla="*/ 54426 h 1436337"/>
              <a:gd name="connsiteX26332" fmla="*/ 2798973 w 12192000"/>
              <a:gd name="connsiteY26332" fmla="*/ 50736 h 1436337"/>
              <a:gd name="connsiteX26333" fmla="*/ 2807513 w 12192000"/>
              <a:gd name="connsiteY26333" fmla="*/ 46771 h 1436337"/>
              <a:gd name="connsiteX26334" fmla="*/ 3483327 w 12192000"/>
              <a:gd name="connsiteY26334" fmla="*/ 46110 h 1436337"/>
              <a:gd name="connsiteX26335" fmla="*/ 3489430 w 12192000"/>
              <a:gd name="connsiteY26335" fmla="*/ 51397 h 1436337"/>
              <a:gd name="connsiteX26336" fmla="*/ 3481503 w 12192000"/>
              <a:gd name="connsiteY26336" fmla="*/ 55142 h 1436337"/>
              <a:gd name="connsiteX26337" fmla="*/ 3475382 w 12192000"/>
              <a:gd name="connsiteY26337" fmla="*/ 49855 h 1436337"/>
              <a:gd name="connsiteX26338" fmla="*/ 3483327 w 12192000"/>
              <a:gd name="connsiteY26338" fmla="*/ 46110 h 1436337"/>
              <a:gd name="connsiteX26339" fmla="*/ 2676710 w 12192000"/>
              <a:gd name="connsiteY26339" fmla="*/ 45229 h 1436337"/>
              <a:gd name="connsiteX26340" fmla="*/ 2683110 w 12192000"/>
              <a:gd name="connsiteY26340" fmla="*/ 50956 h 1436337"/>
              <a:gd name="connsiteX26341" fmla="*/ 2674571 w 12192000"/>
              <a:gd name="connsiteY26341" fmla="*/ 54922 h 1436337"/>
              <a:gd name="connsiteX26342" fmla="*/ 2668175 w 12192000"/>
              <a:gd name="connsiteY26342" fmla="*/ 49194 h 1436337"/>
              <a:gd name="connsiteX26343" fmla="*/ 2676710 w 12192000"/>
              <a:gd name="connsiteY26343" fmla="*/ 45229 h 1436337"/>
              <a:gd name="connsiteX26344" fmla="*/ 2581660 w 12192000"/>
              <a:gd name="connsiteY26344" fmla="*/ 45229 h 1436337"/>
              <a:gd name="connsiteX26345" fmla="*/ 2588059 w 12192000"/>
              <a:gd name="connsiteY26345" fmla="*/ 50736 h 1436337"/>
              <a:gd name="connsiteX26346" fmla="*/ 2579831 w 12192000"/>
              <a:gd name="connsiteY26346" fmla="*/ 54481 h 1436337"/>
              <a:gd name="connsiteX26347" fmla="*/ 2573433 w 12192000"/>
              <a:gd name="connsiteY26347" fmla="*/ 48974 h 1436337"/>
              <a:gd name="connsiteX26348" fmla="*/ 2581660 w 12192000"/>
              <a:gd name="connsiteY26348" fmla="*/ 45229 h 1436337"/>
              <a:gd name="connsiteX26349" fmla="*/ 6640172 w 12192000"/>
              <a:gd name="connsiteY26349" fmla="*/ 44788 h 1436337"/>
              <a:gd name="connsiteX26350" fmla="*/ 6646269 w 12192000"/>
              <a:gd name="connsiteY26350" fmla="*/ 50075 h 1436337"/>
              <a:gd name="connsiteX26351" fmla="*/ 6638039 w 12192000"/>
              <a:gd name="connsiteY26351" fmla="*/ 53820 h 1436337"/>
              <a:gd name="connsiteX26352" fmla="*/ 6631943 w 12192000"/>
              <a:gd name="connsiteY26352" fmla="*/ 48533 h 1436337"/>
              <a:gd name="connsiteX26353" fmla="*/ 6640172 w 12192000"/>
              <a:gd name="connsiteY26353" fmla="*/ 44788 h 1436337"/>
              <a:gd name="connsiteX26354" fmla="*/ 3416252 w 12192000"/>
              <a:gd name="connsiteY26354" fmla="*/ 43907 h 1436337"/>
              <a:gd name="connsiteX26355" fmla="*/ 3422349 w 12192000"/>
              <a:gd name="connsiteY26355" fmla="*/ 49194 h 1436337"/>
              <a:gd name="connsiteX26356" fmla="*/ 3414426 w 12192000"/>
              <a:gd name="connsiteY26356" fmla="*/ 52939 h 1436337"/>
              <a:gd name="connsiteX26357" fmla="*/ 3408331 w 12192000"/>
              <a:gd name="connsiteY26357" fmla="*/ 47652 h 1436337"/>
              <a:gd name="connsiteX26358" fmla="*/ 3416252 w 12192000"/>
              <a:gd name="connsiteY26358" fmla="*/ 43907 h 1436337"/>
              <a:gd name="connsiteX26359" fmla="*/ 4026848 w 12192000"/>
              <a:gd name="connsiteY26359" fmla="*/ 43466 h 1436337"/>
              <a:gd name="connsiteX26360" fmla="*/ 4032953 w 12192000"/>
              <a:gd name="connsiteY26360" fmla="*/ 48753 h 1436337"/>
              <a:gd name="connsiteX26361" fmla="*/ 4025017 w 12192000"/>
              <a:gd name="connsiteY26361" fmla="*/ 52498 h 1436337"/>
              <a:gd name="connsiteX26362" fmla="*/ 4018914 w 12192000"/>
              <a:gd name="connsiteY26362" fmla="*/ 47211 h 1436337"/>
              <a:gd name="connsiteX26363" fmla="*/ 4026848 w 12192000"/>
              <a:gd name="connsiteY26363" fmla="*/ 43466 h 1436337"/>
              <a:gd name="connsiteX26364" fmla="*/ 3551628 w 12192000"/>
              <a:gd name="connsiteY26364" fmla="*/ 43466 h 1436337"/>
              <a:gd name="connsiteX26365" fmla="*/ 3557729 w 12192000"/>
              <a:gd name="connsiteY26365" fmla="*/ 48753 h 1436337"/>
              <a:gd name="connsiteX26366" fmla="*/ 3549796 w 12192000"/>
              <a:gd name="connsiteY26366" fmla="*/ 52499 h 1436337"/>
              <a:gd name="connsiteX26367" fmla="*/ 3543708 w 12192000"/>
              <a:gd name="connsiteY26367" fmla="*/ 47212 h 1436337"/>
              <a:gd name="connsiteX26368" fmla="*/ 3551628 w 12192000"/>
              <a:gd name="connsiteY26368" fmla="*/ 43466 h 1436337"/>
              <a:gd name="connsiteX26369" fmla="*/ 2698431 w 12192000"/>
              <a:gd name="connsiteY26369" fmla="*/ 43026 h 1436337"/>
              <a:gd name="connsiteX26370" fmla="*/ 2704527 w 12192000"/>
              <a:gd name="connsiteY26370" fmla="*/ 48533 h 1436337"/>
              <a:gd name="connsiteX26371" fmla="*/ 2696291 w 12192000"/>
              <a:gd name="connsiteY26371" fmla="*/ 52278 h 1436337"/>
              <a:gd name="connsiteX26372" fmla="*/ 2690197 w 12192000"/>
              <a:gd name="connsiteY26372" fmla="*/ 46771 h 1436337"/>
              <a:gd name="connsiteX26373" fmla="*/ 2698431 w 12192000"/>
              <a:gd name="connsiteY26373" fmla="*/ 43026 h 1436337"/>
              <a:gd name="connsiteX26374" fmla="*/ 2531929 w 12192000"/>
              <a:gd name="connsiteY26374" fmla="*/ 42365 h 1436337"/>
              <a:gd name="connsiteX26375" fmla="*/ 2538327 w 12192000"/>
              <a:gd name="connsiteY26375" fmla="*/ 48092 h 1436337"/>
              <a:gd name="connsiteX26376" fmla="*/ 2537346 w 12192000"/>
              <a:gd name="connsiteY26376" fmla="*/ 49115 h 1436337"/>
              <a:gd name="connsiteX26377" fmla="*/ 2541342 w 12192000"/>
              <a:gd name="connsiteY26377" fmla="*/ 48533 h 1436337"/>
              <a:gd name="connsiteX26378" fmla="*/ 2547751 w 12192000"/>
              <a:gd name="connsiteY26378" fmla="*/ 54261 h 1436337"/>
              <a:gd name="connsiteX26379" fmla="*/ 2538902 w 12192000"/>
              <a:gd name="connsiteY26379" fmla="*/ 58226 h 1436337"/>
              <a:gd name="connsiteX26380" fmla="*/ 2532503 w 12192000"/>
              <a:gd name="connsiteY26380" fmla="*/ 52499 h 1436337"/>
              <a:gd name="connsiteX26381" fmla="*/ 2533506 w 12192000"/>
              <a:gd name="connsiteY26381" fmla="*/ 51502 h 1436337"/>
              <a:gd name="connsiteX26382" fmla="*/ 2529795 w 12192000"/>
              <a:gd name="connsiteY26382" fmla="*/ 52058 h 1436337"/>
              <a:gd name="connsiteX26383" fmla="*/ 2523391 w 12192000"/>
              <a:gd name="connsiteY26383" fmla="*/ 46330 h 1436337"/>
              <a:gd name="connsiteX26384" fmla="*/ 2531929 w 12192000"/>
              <a:gd name="connsiteY26384" fmla="*/ 42365 h 1436337"/>
              <a:gd name="connsiteX26385" fmla="*/ 2641111 w 12192000"/>
              <a:gd name="connsiteY26385" fmla="*/ 42145 h 1436337"/>
              <a:gd name="connsiteX26386" fmla="*/ 2647214 w 12192000"/>
              <a:gd name="connsiteY26386" fmla="*/ 47652 h 1436337"/>
              <a:gd name="connsiteX26387" fmla="*/ 2638979 w 12192000"/>
              <a:gd name="connsiteY26387" fmla="*/ 51397 h 1436337"/>
              <a:gd name="connsiteX26388" fmla="*/ 2632882 w 12192000"/>
              <a:gd name="connsiteY26388" fmla="*/ 45890 h 1436337"/>
              <a:gd name="connsiteX26389" fmla="*/ 2641111 w 12192000"/>
              <a:gd name="connsiteY26389" fmla="*/ 42145 h 1436337"/>
              <a:gd name="connsiteX26390" fmla="*/ 3232774 w 12192000"/>
              <a:gd name="connsiteY26390" fmla="*/ 41043 h 1436337"/>
              <a:gd name="connsiteX26391" fmla="*/ 3238873 w 12192000"/>
              <a:gd name="connsiteY26391" fmla="*/ 46330 h 1436337"/>
              <a:gd name="connsiteX26392" fmla="*/ 3230951 w 12192000"/>
              <a:gd name="connsiteY26392" fmla="*/ 50075 h 1436337"/>
              <a:gd name="connsiteX26393" fmla="*/ 3224851 w 12192000"/>
              <a:gd name="connsiteY26393" fmla="*/ 44788 h 1436337"/>
              <a:gd name="connsiteX26394" fmla="*/ 3232774 w 12192000"/>
              <a:gd name="connsiteY26394" fmla="*/ 41043 h 1436337"/>
              <a:gd name="connsiteX26395" fmla="*/ 3113598 w 12192000"/>
              <a:gd name="connsiteY26395" fmla="*/ 41043 h 1436337"/>
              <a:gd name="connsiteX26396" fmla="*/ 3119695 w 12192000"/>
              <a:gd name="connsiteY26396" fmla="*/ 46551 h 1436337"/>
              <a:gd name="connsiteX26397" fmla="*/ 3111462 w 12192000"/>
              <a:gd name="connsiteY26397" fmla="*/ 50296 h 1436337"/>
              <a:gd name="connsiteX26398" fmla="*/ 3105370 w 12192000"/>
              <a:gd name="connsiteY26398" fmla="*/ 44788 h 1436337"/>
              <a:gd name="connsiteX26399" fmla="*/ 3113598 w 12192000"/>
              <a:gd name="connsiteY26399" fmla="*/ 41043 h 1436337"/>
              <a:gd name="connsiteX26400" fmla="*/ 2991964 w 12192000"/>
              <a:gd name="connsiteY26400" fmla="*/ 38179 h 1436337"/>
              <a:gd name="connsiteX26401" fmla="*/ 2998057 w 12192000"/>
              <a:gd name="connsiteY26401" fmla="*/ 43686 h 1436337"/>
              <a:gd name="connsiteX26402" fmla="*/ 2989828 w 12192000"/>
              <a:gd name="connsiteY26402" fmla="*/ 47432 h 1436337"/>
              <a:gd name="connsiteX26403" fmla="*/ 2983726 w 12192000"/>
              <a:gd name="connsiteY26403" fmla="*/ 41924 h 1436337"/>
              <a:gd name="connsiteX26404" fmla="*/ 2991964 w 12192000"/>
              <a:gd name="connsiteY26404" fmla="*/ 38179 h 1436337"/>
              <a:gd name="connsiteX26405" fmla="*/ 3620766 w 12192000"/>
              <a:gd name="connsiteY26405" fmla="*/ 37739 h 1436337"/>
              <a:gd name="connsiteX26406" fmla="*/ 3626862 w 12192000"/>
              <a:gd name="connsiteY26406" fmla="*/ 43026 h 1436337"/>
              <a:gd name="connsiteX26407" fmla="*/ 3618950 w 12192000"/>
              <a:gd name="connsiteY26407" fmla="*/ 46771 h 1436337"/>
              <a:gd name="connsiteX26408" fmla="*/ 3612845 w 12192000"/>
              <a:gd name="connsiteY26408" fmla="*/ 41484 h 1436337"/>
              <a:gd name="connsiteX26409" fmla="*/ 3620766 w 12192000"/>
              <a:gd name="connsiteY26409" fmla="*/ 37739 h 1436337"/>
              <a:gd name="connsiteX26410" fmla="*/ 3350121 w 12192000"/>
              <a:gd name="connsiteY26410" fmla="*/ 36637 h 1436337"/>
              <a:gd name="connsiteX26411" fmla="*/ 3356213 w 12192000"/>
              <a:gd name="connsiteY26411" fmla="*/ 41924 h 1436337"/>
              <a:gd name="connsiteX26412" fmla="*/ 3348293 w 12192000"/>
              <a:gd name="connsiteY26412" fmla="*/ 45669 h 1436337"/>
              <a:gd name="connsiteX26413" fmla="*/ 3342196 w 12192000"/>
              <a:gd name="connsiteY26413" fmla="*/ 40382 h 1436337"/>
              <a:gd name="connsiteX26414" fmla="*/ 3350121 w 12192000"/>
              <a:gd name="connsiteY26414" fmla="*/ 36637 h 1436337"/>
              <a:gd name="connsiteX26415" fmla="*/ 2595046 w 12192000"/>
              <a:gd name="connsiteY26415" fmla="*/ 35095 h 1436337"/>
              <a:gd name="connsiteX26416" fmla="*/ 2599961 w 12192000"/>
              <a:gd name="connsiteY26416" fmla="*/ 37133 h 1436337"/>
              <a:gd name="connsiteX26417" fmla="*/ 2600921 w 12192000"/>
              <a:gd name="connsiteY26417" fmla="*/ 39508 h 1436337"/>
              <a:gd name="connsiteX26418" fmla="*/ 2605388 w 12192000"/>
              <a:gd name="connsiteY26418" fmla="*/ 38840 h 1436337"/>
              <a:gd name="connsiteX26419" fmla="*/ 2611784 w 12192000"/>
              <a:gd name="connsiteY26419" fmla="*/ 44568 h 1436337"/>
              <a:gd name="connsiteX26420" fmla="*/ 2603254 w 12192000"/>
              <a:gd name="connsiteY26420" fmla="*/ 48533 h 1436337"/>
              <a:gd name="connsiteX26421" fmla="*/ 2598222 w 12192000"/>
              <a:gd name="connsiteY26421" fmla="*/ 46495 h 1436337"/>
              <a:gd name="connsiteX26422" fmla="*/ 2597348 w 12192000"/>
              <a:gd name="connsiteY26422" fmla="*/ 44138 h 1436337"/>
              <a:gd name="connsiteX26423" fmla="*/ 2592914 w 12192000"/>
              <a:gd name="connsiteY26423" fmla="*/ 44788 h 1436337"/>
              <a:gd name="connsiteX26424" fmla="*/ 2586515 w 12192000"/>
              <a:gd name="connsiteY26424" fmla="*/ 39060 h 1436337"/>
              <a:gd name="connsiteX26425" fmla="*/ 2595046 w 12192000"/>
              <a:gd name="connsiteY26425" fmla="*/ 35095 h 1436337"/>
              <a:gd name="connsiteX26426" fmla="*/ 2867270 w 12192000"/>
              <a:gd name="connsiteY26426" fmla="*/ 34875 h 1436337"/>
              <a:gd name="connsiteX26427" fmla="*/ 2873658 w 12192000"/>
              <a:gd name="connsiteY26427" fmla="*/ 40382 h 1436337"/>
              <a:gd name="connsiteX26428" fmla="*/ 2865440 w 12192000"/>
              <a:gd name="connsiteY26428" fmla="*/ 44127 h 1436337"/>
              <a:gd name="connsiteX26429" fmla="*/ 2859033 w 12192000"/>
              <a:gd name="connsiteY26429" fmla="*/ 38620 h 1436337"/>
              <a:gd name="connsiteX26430" fmla="*/ 2867270 w 12192000"/>
              <a:gd name="connsiteY26430" fmla="*/ 34875 h 1436337"/>
              <a:gd name="connsiteX26431" fmla="*/ 2738625 w 12192000"/>
              <a:gd name="connsiteY26431" fmla="*/ 34214 h 1436337"/>
              <a:gd name="connsiteX26432" fmla="*/ 2745026 w 12192000"/>
              <a:gd name="connsiteY26432" fmla="*/ 39942 h 1436337"/>
              <a:gd name="connsiteX26433" fmla="*/ 2736490 w 12192000"/>
              <a:gd name="connsiteY26433" fmla="*/ 43907 h 1436337"/>
              <a:gd name="connsiteX26434" fmla="*/ 2730081 w 12192000"/>
              <a:gd name="connsiteY26434" fmla="*/ 38179 h 1436337"/>
              <a:gd name="connsiteX26435" fmla="*/ 2738625 w 12192000"/>
              <a:gd name="connsiteY26435" fmla="*/ 34214 h 1436337"/>
              <a:gd name="connsiteX26436" fmla="*/ 3961581 w 12192000"/>
              <a:gd name="connsiteY26436" fmla="*/ 31350 h 1436337"/>
              <a:gd name="connsiteX26437" fmla="*/ 3967677 w 12192000"/>
              <a:gd name="connsiteY26437" fmla="*/ 36637 h 1436337"/>
              <a:gd name="connsiteX26438" fmla="*/ 3959748 w 12192000"/>
              <a:gd name="connsiteY26438" fmla="*/ 40382 h 1436337"/>
              <a:gd name="connsiteX26439" fmla="*/ 3953659 w 12192000"/>
              <a:gd name="connsiteY26439" fmla="*/ 35095 h 1436337"/>
              <a:gd name="connsiteX26440" fmla="*/ 3961581 w 12192000"/>
              <a:gd name="connsiteY26440" fmla="*/ 31350 h 1436337"/>
              <a:gd name="connsiteX26441" fmla="*/ 3690006 w 12192000"/>
              <a:gd name="connsiteY26441" fmla="*/ 30910 h 1436337"/>
              <a:gd name="connsiteX26442" fmla="*/ 3696098 w 12192000"/>
              <a:gd name="connsiteY26442" fmla="*/ 36197 h 1436337"/>
              <a:gd name="connsiteX26443" fmla="*/ 3688169 w 12192000"/>
              <a:gd name="connsiteY26443" fmla="*/ 39942 h 1436337"/>
              <a:gd name="connsiteX26444" fmla="*/ 3682065 w 12192000"/>
              <a:gd name="connsiteY26444" fmla="*/ 34655 h 1436337"/>
              <a:gd name="connsiteX26445" fmla="*/ 3690006 w 12192000"/>
              <a:gd name="connsiteY26445" fmla="*/ 30910 h 1436337"/>
              <a:gd name="connsiteX26446" fmla="*/ 2879196 w 12192000"/>
              <a:gd name="connsiteY26446" fmla="*/ 30689 h 1436337"/>
              <a:gd name="connsiteX26447" fmla="*/ 2885290 w 12192000"/>
              <a:gd name="connsiteY26447" fmla="*/ 35976 h 1436337"/>
              <a:gd name="connsiteX26448" fmla="*/ 2877372 w 12192000"/>
              <a:gd name="connsiteY26448" fmla="*/ 39721 h 1436337"/>
              <a:gd name="connsiteX26449" fmla="*/ 2871277 w 12192000"/>
              <a:gd name="connsiteY26449" fmla="*/ 34434 h 1436337"/>
              <a:gd name="connsiteX26450" fmla="*/ 2879196 w 12192000"/>
              <a:gd name="connsiteY26450" fmla="*/ 30689 h 1436337"/>
              <a:gd name="connsiteX26451" fmla="*/ 2656025 w 12192000"/>
              <a:gd name="connsiteY26451" fmla="*/ 28045 h 1436337"/>
              <a:gd name="connsiteX26452" fmla="*/ 2660714 w 12192000"/>
              <a:gd name="connsiteY26452" fmla="*/ 32080 h 1436337"/>
              <a:gd name="connsiteX26453" fmla="*/ 2662256 w 12192000"/>
              <a:gd name="connsiteY26453" fmla="*/ 30414 h 1436337"/>
              <a:gd name="connsiteX26454" fmla="*/ 2667894 w 12192000"/>
              <a:gd name="connsiteY26454" fmla="*/ 29588 h 1436337"/>
              <a:gd name="connsiteX26455" fmla="*/ 2674293 w 12192000"/>
              <a:gd name="connsiteY26455" fmla="*/ 35315 h 1436337"/>
              <a:gd name="connsiteX26456" fmla="*/ 2665760 w 12192000"/>
              <a:gd name="connsiteY26456" fmla="*/ 39281 h 1436337"/>
              <a:gd name="connsiteX26457" fmla="*/ 2660846 w 12192000"/>
              <a:gd name="connsiteY26457" fmla="*/ 37243 h 1436337"/>
              <a:gd name="connsiteX26458" fmla="*/ 2660295 w 12192000"/>
              <a:gd name="connsiteY26458" fmla="*/ 35876 h 1436337"/>
              <a:gd name="connsiteX26459" fmla="*/ 2659573 w 12192000"/>
              <a:gd name="connsiteY26459" fmla="*/ 36665 h 1436337"/>
              <a:gd name="connsiteX26460" fmla="*/ 2654195 w 12192000"/>
              <a:gd name="connsiteY26460" fmla="*/ 37298 h 1436337"/>
              <a:gd name="connsiteX26461" fmla="*/ 2647800 w 12192000"/>
              <a:gd name="connsiteY26461" fmla="*/ 31791 h 1436337"/>
              <a:gd name="connsiteX26462" fmla="*/ 2656025 w 12192000"/>
              <a:gd name="connsiteY26462" fmla="*/ 28045 h 1436337"/>
              <a:gd name="connsiteX26463" fmla="*/ 3167551 w 12192000"/>
              <a:gd name="connsiteY26463" fmla="*/ 27165 h 1436337"/>
              <a:gd name="connsiteX26464" fmla="*/ 3173644 w 12192000"/>
              <a:gd name="connsiteY26464" fmla="*/ 32452 h 1436337"/>
              <a:gd name="connsiteX26465" fmla="*/ 3165726 w 12192000"/>
              <a:gd name="connsiteY26465" fmla="*/ 36197 h 1436337"/>
              <a:gd name="connsiteX26466" fmla="*/ 3159624 w 12192000"/>
              <a:gd name="connsiteY26466" fmla="*/ 30910 h 1436337"/>
              <a:gd name="connsiteX26467" fmla="*/ 3167551 w 12192000"/>
              <a:gd name="connsiteY26467" fmla="*/ 27165 h 1436337"/>
              <a:gd name="connsiteX26468" fmla="*/ 3284895 w 12192000"/>
              <a:gd name="connsiteY26468" fmla="*/ 25842 h 1436337"/>
              <a:gd name="connsiteX26469" fmla="*/ 3290994 w 12192000"/>
              <a:gd name="connsiteY26469" fmla="*/ 31129 h 1436337"/>
              <a:gd name="connsiteX26470" fmla="*/ 3283068 w 12192000"/>
              <a:gd name="connsiteY26470" fmla="*/ 34875 h 1436337"/>
              <a:gd name="connsiteX26471" fmla="*/ 3276973 w 12192000"/>
              <a:gd name="connsiteY26471" fmla="*/ 29588 h 1436337"/>
              <a:gd name="connsiteX26472" fmla="*/ 3284895 w 12192000"/>
              <a:gd name="connsiteY26472" fmla="*/ 25842 h 1436337"/>
              <a:gd name="connsiteX26473" fmla="*/ 3047754 w 12192000"/>
              <a:gd name="connsiteY26473" fmla="*/ 25842 h 1436337"/>
              <a:gd name="connsiteX26474" fmla="*/ 3053848 w 12192000"/>
              <a:gd name="connsiteY26474" fmla="*/ 31350 h 1436337"/>
              <a:gd name="connsiteX26475" fmla="*/ 3045625 w 12192000"/>
              <a:gd name="connsiteY26475" fmla="*/ 35095 h 1436337"/>
              <a:gd name="connsiteX26476" fmla="*/ 3039523 w 12192000"/>
              <a:gd name="connsiteY26476" fmla="*/ 29588 h 1436337"/>
              <a:gd name="connsiteX26477" fmla="*/ 3047754 w 12192000"/>
              <a:gd name="connsiteY26477" fmla="*/ 25842 h 1436337"/>
              <a:gd name="connsiteX26478" fmla="*/ 3759169 w 12192000"/>
              <a:gd name="connsiteY26478" fmla="*/ 24961 h 1436337"/>
              <a:gd name="connsiteX26479" fmla="*/ 3765256 w 12192000"/>
              <a:gd name="connsiteY26479" fmla="*/ 30248 h 1436337"/>
              <a:gd name="connsiteX26480" fmla="*/ 3757335 w 12192000"/>
              <a:gd name="connsiteY26480" fmla="*/ 33994 h 1436337"/>
              <a:gd name="connsiteX26481" fmla="*/ 3751242 w 12192000"/>
              <a:gd name="connsiteY26481" fmla="*/ 28707 h 1436337"/>
              <a:gd name="connsiteX26482" fmla="*/ 3759169 w 12192000"/>
              <a:gd name="connsiteY26482" fmla="*/ 24961 h 1436337"/>
              <a:gd name="connsiteX26483" fmla="*/ 3895132 w 12192000"/>
              <a:gd name="connsiteY26483" fmla="*/ 24301 h 1436337"/>
              <a:gd name="connsiteX26484" fmla="*/ 3901220 w 12192000"/>
              <a:gd name="connsiteY26484" fmla="*/ 29588 h 1436337"/>
              <a:gd name="connsiteX26485" fmla="*/ 3893302 w 12192000"/>
              <a:gd name="connsiteY26485" fmla="*/ 33332 h 1436337"/>
              <a:gd name="connsiteX26486" fmla="*/ 3887201 w 12192000"/>
              <a:gd name="connsiteY26486" fmla="*/ 28045 h 1436337"/>
              <a:gd name="connsiteX26487" fmla="*/ 3895132 w 12192000"/>
              <a:gd name="connsiteY26487" fmla="*/ 24301 h 1436337"/>
              <a:gd name="connsiteX26488" fmla="*/ 2826779 w 12192000"/>
              <a:gd name="connsiteY26488" fmla="*/ 24301 h 1436337"/>
              <a:gd name="connsiteX26489" fmla="*/ 2832877 w 12192000"/>
              <a:gd name="connsiteY26489" fmla="*/ 29588 h 1436337"/>
              <a:gd name="connsiteX26490" fmla="*/ 2824949 w 12192000"/>
              <a:gd name="connsiteY26490" fmla="*/ 33333 h 1436337"/>
              <a:gd name="connsiteX26491" fmla="*/ 2818852 w 12192000"/>
              <a:gd name="connsiteY26491" fmla="*/ 28046 h 1436337"/>
              <a:gd name="connsiteX26492" fmla="*/ 2826779 w 12192000"/>
              <a:gd name="connsiteY26492" fmla="*/ 24301 h 1436337"/>
              <a:gd name="connsiteX26493" fmla="*/ 2798688 w 12192000"/>
              <a:gd name="connsiteY26493" fmla="*/ 23640 h 1436337"/>
              <a:gd name="connsiteX26494" fmla="*/ 2805097 w 12192000"/>
              <a:gd name="connsiteY26494" fmla="*/ 29147 h 1436337"/>
              <a:gd name="connsiteX26495" fmla="*/ 2796860 w 12192000"/>
              <a:gd name="connsiteY26495" fmla="*/ 32892 h 1436337"/>
              <a:gd name="connsiteX26496" fmla="*/ 2790451 w 12192000"/>
              <a:gd name="connsiteY26496" fmla="*/ 27385 h 1436337"/>
              <a:gd name="connsiteX26497" fmla="*/ 2798688 w 12192000"/>
              <a:gd name="connsiteY26497" fmla="*/ 23640 h 1436337"/>
              <a:gd name="connsiteX26498" fmla="*/ 2925192 w 12192000"/>
              <a:gd name="connsiteY26498" fmla="*/ 23420 h 1436337"/>
              <a:gd name="connsiteX26499" fmla="*/ 2931292 w 12192000"/>
              <a:gd name="connsiteY26499" fmla="*/ 28927 h 1436337"/>
              <a:gd name="connsiteX26500" fmla="*/ 2923049 w 12192000"/>
              <a:gd name="connsiteY26500" fmla="*/ 32672 h 1436337"/>
              <a:gd name="connsiteX26501" fmla="*/ 2916957 w 12192000"/>
              <a:gd name="connsiteY26501" fmla="*/ 27165 h 1436337"/>
              <a:gd name="connsiteX26502" fmla="*/ 2925192 w 12192000"/>
              <a:gd name="connsiteY26502" fmla="*/ 23420 h 1436337"/>
              <a:gd name="connsiteX26503" fmla="*/ 2715178 w 12192000"/>
              <a:gd name="connsiteY26503" fmla="*/ 23199 h 1436337"/>
              <a:gd name="connsiteX26504" fmla="*/ 2721278 w 12192000"/>
              <a:gd name="connsiteY26504" fmla="*/ 28706 h 1436337"/>
              <a:gd name="connsiteX26505" fmla="*/ 2713044 w 12192000"/>
              <a:gd name="connsiteY26505" fmla="*/ 32452 h 1436337"/>
              <a:gd name="connsiteX26506" fmla="*/ 2706944 w 12192000"/>
              <a:gd name="connsiteY26506" fmla="*/ 26944 h 1436337"/>
              <a:gd name="connsiteX26507" fmla="*/ 2715178 w 12192000"/>
              <a:gd name="connsiteY26507" fmla="*/ 23199 h 1436337"/>
              <a:gd name="connsiteX26508" fmla="*/ 3827751 w 12192000"/>
              <a:gd name="connsiteY26508" fmla="*/ 22318 h 1436337"/>
              <a:gd name="connsiteX26509" fmla="*/ 3833842 w 12192000"/>
              <a:gd name="connsiteY26509" fmla="*/ 27605 h 1436337"/>
              <a:gd name="connsiteX26510" fmla="*/ 3825925 w 12192000"/>
              <a:gd name="connsiteY26510" fmla="*/ 31350 h 1436337"/>
              <a:gd name="connsiteX26511" fmla="*/ 3819839 w 12192000"/>
              <a:gd name="connsiteY26511" fmla="*/ 26063 h 1436337"/>
              <a:gd name="connsiteX26512" fmla="*/ 3827751 w 12192000"/>
              <a:gd name="connsiteY26512" fmla="*/ 22318 h 1436337"/>
              <a:gd name="connsiteX26513" fmla="*/ 2772212 w 12192000"/>
              <a:gd name="connsiteY26513" fmla="*/ 21657 h 1436337"/>
              <a:gd name="connsiteX26514" fmla="*/ 2778307 w 12192000"/>
              <a:gd name="connsiteY26514" fmla="*/ 27165 h 1436337"/>
              <a:gd name="connsiteX26515" fmla="*/ 2770082 w 12192000"/>
              <a:gd name="connsiteY26515" fmla="*/ 30910 h 1436337"/>
              <a:gd name="connsiteX26516" fmla="*/ 2763985 w 12192000"/>
              <a:gd name="connsiteY26516" fmla="*/ 25402 h 1436337"/>
              <a:gd name="connsiteX26517" fmla="*/ 2772212 w 12192000"/>
              <a:gd name="connsiteY26517" fmla="*/ 21657 h 1436337"/>
              <a:gd name="connsiteX26518" fmla="*/ 2728581 w 12192000"/>
              <a:gd name="connsiteY26518" fmla="*/ 20776 h 1436337"/>
              <a:gd name="connsiteX26519" fmla="*/ 2734988 w 12192000"/>
              <a:gd name="connsiteY26519" fmla="*/ 26283 h 1436337"/>
              <a:gd name="connsiteX26520" fmla="*/ 2726747 w 12192000"/>
              <a:gd name="connsiteY26520" fmla="*/ 30028 h 1436337"/>
              <a:gd name="connsiteX26521" fmla="*/ 2720344 w 12192000"/>
              <a:gd name="connsiteY26521" fmla="*/ 24521 h 1436337"/>
              <a:gd name="connsiteX26522" fmla="*/ 2728581 w 12192000"/>
              <a:gd name="connsiteY26522" fmla="*/ 20776 h 1436337"/>
              <a:gd name="connsiteX26523" fmla="*/ 3102026 w 12192000"/>
              <a:gd name="connsiteY26523" fmla="*/ 14608 h 1436337"/>
              <a:gd name="connsiteX26524" fmla="*/ 3108117 w 12192000"/>
              <a:gd name="connsiteY26524" fmla="*/ 19895 h 1436337"/>
              <a:gd name="connsiteX26525" fmla="*/ 3100191 w 12192000"/>
              <a:gd name="connsiteY26525" fmla="*/ 23639 h 1436337"/>
              <a:gd name="connsiteX26526" fmla="*/ 3094103 w 12192000"/>
              <a:gd name="connsiteY26526" fmla="*/ 18352 h 1436337"/>
              <a:gd name="connsiteX26527" fmla="*/ 3102026 w 12192000"/>
              <a:gd name="connsiteY26527" fmla="*/ 14608 h 1436337"/>
              <a:gd name="connsiteX26528" fmla="*/ 3219976 w 12192000"/>
              <a:gd name="connsiteY26528" fmla="*/ 14387 h 1436337"/>
              <a:gd name="connsiteX26529" fmla="*/ 3226072 w 12192000"/>
              <a:gd name="connsiteY26529" fmla="*/ 19674 h 1436337"/>
              <a:gd name="connsiteX26530" fmla="*/ 3218145 w 12192000"/>
              <a:gd name="connsiteY26530" fmla="*/ 23419 h 1436337"/>
              <a:gd name="connsiteX26531" fmla="*/ 3212048 w 12192000"/>
              <a:gd name="connsiteY26531" fmla="*/ 18132 h 1436337"/>
              <a:gd name="connsiteX26532" fmla="*/ 3219976 w 12192000"/>
              <a:gd name="connsiteY26532" fmla="*/ 14387 h 1436337"/>
              <a:gd name="connsiteX26533" fmla="*/ 2856924 w 12192000"/>
              <a:gd name="connsiteY26533" fmla="*/ 14387 h 1436337"/>
              <a:gd name="connsiteX26534" fmla="*/ 2863026 w 12192000"/>
              <a:gd name="connsiteY26534" fmla="*/ 19895 h 1436337"/>
              <a:gd name="connsiteX26535" fmla="*/ 2854798 w 12192000"/>
              <a:gd name="connsiteY26535" fmla="*/ 23640 h 1436337"/>
              <a:gd name="connsiteX26536" fmla="*/ 2848699 w 12192000"/>
              <a:gd name="connsiteY26536" fmla="*/ 18132 h 1436337"/>
              <a:gd name="connsiteX26537" fmla="*/ 2856924 w 12192000"/>
              <a:gd name="connsiteY26537" fmla="*/ 14387 h 1436337"/>
              <a:gd name="connsiteX26538" fmla="*/ 2787125 w 12192000"/>
              <a:gd name="connsiteY26538" fmla="*/ 13726 h 1436337"/>
              <a:gd name="connsiteX26539" fmla="*/ 2793216 w 12192000"/>
              <a:gd name="connsiteY26539" fmla="*/ 19234 h 1436337"/>
              <a:gd name="connsiteX26540" fmla="*/ 2784987 w 12192000"/>
              <a:gd name="connsiteY26540" fmla="*/ 22979 h 1436337"/>
              <a:gd name="connsiteX26541" fmla="*/ 2778898 w 12192000"/>
              <a:gd name="connsiteY26541" fmla="*/ 17471 h 1436337"/>
              <a:gd name="connsiteX26542" fmla="*/ 2787125 w 12192000"/>
              <a:gd name="connsiteY26542" fmla="*/ 13726 h 1436337"/>
              <a:gd name="connsiteX26543" fmla="*/ 2981308 w 12192000"/>
              <a:gd name="connsiteY26543" fmla="*/ 13506 h 1436337"/>
              <a:gd name="connsiteX26544" fmla="*/ 2987411 w 12192000"/>
              <a:gd name="connsiteY26544" fmla="*/ 19014 h 1436337"/>
              <a:gd name="connsiteX26545" fmla="*/ 2979168 w 12192000"/>
              <a:gd name="connsiteY26545" fmla="*/ 22759 h 1436337"/>
              <a:gd name="connsiteX26546" fmla="*/ 2973074 w 12192000"/>
              <a:gd name="connsiteY26546" fmla="*/ 17251 h 1436337"/>
              <a:gd name="connsiteX26547" fmla="*/ 2981308 w 12192000"/>
              <a:gd name="connsiteY26547" fmla="*/ 13506 h 1436337"/>
              <a:gd name="connsiteX26548" fmla="*/ 2950552 w 12192000"/>
              <a:gd name="connsiteY26548" fmla="*/ 12169 h 1436337"/>
              <a:gd name="connsiteX26549" fmla="*/ 2956468 w 12192000"/>
              <a:gd name="connsiteY26549" fmla="*/ 17539 h 1436337"/>
              <a:gd name="connsiteX26550" fmla="*/ 2948522 w 12192000"/>
              <a:gd name="connsiteY26550" fmla="*/ 21305 h 1436337"/>
              <a:gd name="connsiteX26551" fmla="*/ 2942617 w 12192000"/>
              <a:gd name="connsiteY26551" fmla="*/ 15936 h 1436337"/>
              <a:gd name="connsiteX26552" fmla="*/ 2950552 w 12192000"/>
              <a:gd name="connsiteY26552" fmla="*/ 12169 h 1436337"/>
              <a:gd name="connsiteX26553" fmla="*/ 2843841 w 12192000"/>
              <a:gd name="connsiteY26553" fmla="*/ 9541 h 1436337"/>
              <a:gd name="connsiteX26554" fmla="*/ 2849938 w 12192000"/>
              <a:gd name="connsiteY26554" fmla="*/ 15048 h 1436337"/>
              <a:gd name="connsiteX26555" fmla="*/ 2841707 w 12192000"/>
              <a:gd name="connsiteY26555" fmla="*/ 18793 h 1436337"/>
              <a:gd name="connsiteX26556" fmla="*/ 2835611 w 12192000"/>
              <a:gd name="connsiteY26556" fmla="*/ 13286 h 1436337"/>
              <a:gd name="connsiteX26557" fmla="*/ 2843841 w 12192000"/>
              <a:gd name="connsiteY26557" fmla="*/ 9541 h 1436337"/>
              <a:gd name="connsiteX26558" fmla="*/ 2898397 w 12192000"/>
              <a:gd name="connsiteY26558" fmla="*/ 9100 h 1436337"/>
              <a:gd name="connsiteX26559" fmla="*/ 2904490 w 12192000"/>
              <a:gd name="connsiteY26559" fmla="*/ 14387 h 1436337"/>
              <a:gd name="connsiteX26560" fmla="*/ 2896570 w 12192000"/>
              <a:gd name="connsiteY26560" fmla="*/ 18132 h 1436337"/>
              <a:gd name="connsiteX26561" fmla="*/ 2890476 w 12192000"/>
              <a:gd name="connsiteY26561" fmla="*/ 12845 h 1436337"/>
              <a:gd name="connsiteX26562" fmla="*/ 2898397 w 12192000"/>
              <a:gd name="connsiteY26562" fmla="*/ 9100 h 1436337"/>
              <a:gd name="connsiteX26563" fmla="*/ 2913627 w 12192000"/>
              <a:gd name="connsiteY26563" fmla="*/ 7338 h 1436337"/>
              <a:gd name="connsiteX26564" fmla="*/ 2919713 w 12192000"/>
              <a:gd name="connsiteY26564" fmla="*/ 12845 h 1436337"/>
              <a:gd name="connsiteX26565" fmla="*/ 2911494 w 12192000"/>
              <a:gd name="connsiteY26565" fmla="*/ 16590 h 1436337"/>
              <a:gd name="connsiteX26566" fmla="*/ 2905401 w 12192000"/>
              <a:gd name="connsiteY26566" fmla="*/ 11083 h 1436337"/>
              <a:gd name="connsiteX26567" fmla="*/ 2913627 w 12192000"/>
              <a:gd name="connsiteY26567" fmla="*/ 7338 h 1436337"/>
              <a:gd name="connsiteX26568" fmla="*/ 3035567 w 12192000"/>
              <a:gd name="connsiteY26568" fmla="*/ 5575 h 1436337"/>
              <a:gd name="connsiteX26569" fmla="*/ 3041669 w 12192000"/>
              <a:gd name="connsiteY26569" fmla="*/ 10862 h 1436337"/>
              <a:gd name="connsiteX26570" fmla="*/ 3033744 w 12192000"/>
              <a:gd name="connsiteY26570" fmla="*/ 14608 h 1436337"/>
              <a:gd name="connsiteX26571" fmla="*/ 3027649 w 12192000"/>
              <a:gd name="connsiteY26571" fmla="*/ 9321 h 1436337"/>
              <a:gd name="connsiteX26572" fmla="*/ 3035567 w 12192000"/>
              <a:gd name="connsiteY26572" fmla="*/ 5575 h 1436337"/>
              <a:gd name="connsiteX26573" fmla="*/ 3154447 w 12192000"/>
              <a:gd name="connsiteY26573" fmla="*/ 5135 h 1436337"/>
              <a:gd name="connsiteX26574" fmla="*/ 3160542 w 12192000"/>
              <a:gd name="connsiteY26574" fmla="*/ 10422 h 1436337"/>
              <a:gd name="connsiteX26575" fmla="*/ 3152620 w 12192000"/>
              <a:gd name="connsiteY26575" fmla="*/ 14167 h 1436337"/>
              <a:gd name="connsiteX26576" fmla="*/ 3146518 w 12192000"/>
              <a:gd name="connsiteY26576" fmla="*/ 8880 h 1436337"/>
              <a:gd name="connsiteX26577" fmla="*/ 3154447 w 12192000"/>
              <a:gd name="connsiteY26577" fmla="*/ 5135 h 1436337"/>
              <a:gd name="connsiteX26578" fmla="*/ 2967903 w 12192000"/>
              <a:gd name="connsiteY26578" fmla="*/ 3152 h 1436337"/>
              <a:gd name="connsiteX26579" fmla="*/ 2974000 w 12192000"/>
              <a:gd name="connsiteY26579" fmla="*/ 8439 h 1436337"/>
              <a:gd name="connsiteX26580" fmla="*/ 2966076 w 12192000"/>
              <a:gd name="connsiteY26580" fmla="*/ 12184 h 1436337"/>
              <a:gd name="connsiteX26581" fmla="*/ 2959979 w 12192000"/>
              <a:gd name="connsiteY26581" fmla="*/ 6897 h 1436337"/>
              <a:gd name="connsiteX26582" fmla="*/ 2967903 w 12192000"/>
              <a:gd name="connsiteY26582" fmla="*/ 3152 h 1436337"/>
              <a:gd name="connsiteX26583" fmla="*/ 3020340 w 12192000"/>
              <a:gd name="connsiteY26583" fmla="*/ 2051 h 1436337"/>
              <a:gd name="connsiteX26584" fmla="*/ 3026431 w 12192000"/>
              <a:gd name="connsiteY26584" fmla="*/ 7338 h 1436337"/>
              <a:gd name="connsiteX26585" fmla="*/ 3018507 w 12192000"/>
              <a:gd name="connsiteY26585" fmla="*/ 11083 h 1436337"/>
              <a:gd name="connsiteX26586" fmla="*/ 3012412 w 12192000"/>
              <a:gd name="connsiteY26586" fmla="*/ 5796 h 1436337"/>
              <a:gd name="connsiteX26587" fmla="*/ 3020340 w 12192000"/>
              <a:gd name="connsiteY26587" fmla="*/ 2051 h 1436337"/>
              <a:gd name="connsiteX26588" fmla="*/ 3088311 w 12192000"/>
              <a:gd name="connsiteY26588" fmla="*/ 68 h 1436337"/>
              <a:gd name="connsiteX26589" fmla="*/ 3094401 w 12192000"/>
              <a:gd name="connsiteY26589" fmla="*/ 5355 h 1436337"/>
              <a:gd name="connsiteX26590" fmla="*/ 3086477 w 12192000"/>
              <a:gd name="connsiteY26590" fmla="*/ 9100 h 1436337"/>
              <a:gd name="connsiteX26591" fmla="*/ 3080378 w 12192000"/>
              <a:gd name="connsiteY26591" fmla="*/ 3813 h 1436337"/>
              <a:gd name="connsiteX26592" fmla="*/ 3088311 w 12192000"/>
              <a:gd name="connsiteY26592" fmla="*/ 68 h 143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  <a:cxn ang="0">
                <a:pos x="connsiteX17511" y="connsiteY17511"/>
              </a:cxn>
              <a:cxn ang="0">
                <a:pos x="connsiteX17512" y="connsiteY17512"/>
              </a:cxn>
              <a:cxn ang="0">
                <a:pos x="connsiteX17513" y="connsiteY17513"/>
              </a:cxn>
              <a:cxn ang="0">
                <a:pos x="connsiteX17514" y="connsiteY17514"/>
              </a:cxn>
              <a:cxn ang="0">
                <a:pos x="connsiteX17515" y="connsiteY17515"/>
              </a:cxn>
              <a:cxn ang="0">
                <a:pos x="connsiteX17516" y="connsiteY17516"/>
              </a:cxn>
              <a:cxn ang="0">
                <a:pos x="connsiteX17517" y="connsiteY17517"/>
              </a:cxn>
              <a:cxn ang="0">
                <a:pos x="connsiteX17518" y="connsiteY17518"/>
              </a:cxn>
              <a:cxn ang="0">
                <a:pos x="connsiteX17519" y="connsiteY17519"/>
              </a:cxn>
              <a:cxn ang="0">
                <a:pos x="connsiteX17520" y="connsiteY17520"/>
              </a:cxn>
              <a:cxn ang="0">
                <a:pos x="connsiteX17521" y="connsiteY17521"/>
              </a:cxn>
              <a:cxn ang="0">
                <a:pos x="connsiteX17522" y="connsiteY17522"/>
              </a:cxn>
              <a:cxn ang="0">
                <a:pos x="connsiteX17523" y="connsiteY17523"/>
              </a:cxn>
              <a:cxn ang="0">
                <a:pos x="connsiteX17524" y="connsiteY17524"/>
              </a:cxn>
              <a:cxn ang="0">
                <a:pos x="connsiteX17525" y="connsiteY17525"/>
              </a:cxn>
              <a:cxn ang="0">
                <a:pos x="connsiteX17526" y="connsiteY17526"/>
              </a:cxn>
              <a:cxn ang="0">
                <a:pos x="connsiteX17527" y="connsiteY17527"/>
              </a:cxn>
              <a:cxn ang="0">
                <a:pos x="connsiteX17528" y="connsiteY17528"/>
              </a:cxn>
              <a:cxn ang="0">
                <a:pos x="connsiteX17529" y="connsiteY17529"/>
              </a:cxn>
              <a:cxn ang="0">
                <a:pos x="connsiteX17530" y="connsiteY17530"/>
              </a:cxn>
              <a:cxn ang="0">
                <a:pos x="connsiteX17531" y="connsiteY17531"/>
              </a:cxn>
              <a:cxn ang="0">
                <a:pos x="connsiteX17532" y="connsiteY17532"/>
              </a:cxn>
              <a:cxn ang="0">
                <a:pos x="connsiteX17533" y="connsiteY17533"/>
              </a:cxn>
              <a:cxn ang="0">
                <a:pos x="connsiteX17534" y="connsiteY17534"/>
              </a:cxn>
              <a:cxn ang="0">
                <a:pos x="connsiteX17535" y="connsiteY17535"/>
              </a:cxn>
              <a:cxn ang="0">
                <a:pos x="connsiteX17536" y="connsiteY17536"/>
              </a:cxn>
              <a:cxn ang="0">
                <a:pos x="connsiteX17537" y="connsiteY17537"/>
              </a:cxn>
              <a:cxn ang="0">
                <a:pos x="connsiteX17538" y="connsiteY17538"/>
              </a:cxn>
              <a:cxn ang="0">
                <a:pos x="connsiteX17539" y="connsiteY17539"/>
              </a:cxn>
              <a:cxn ang="0">
                <a:pos x="connsiteX17540" y="connsiteY17540"/>
              </a:cxn>
              <a:cxn ang="0">
                <a:pos x="connsiteX17541" y="connsiteY17541"/>
              </a:cxn>
              <a:cxn ang="0">
                <a:pos x="connsiteX17542" y="connsiteY17542"/>
              </a:cxn>
              <a:cxn ang="0">
                <a:pos x="connsiteX17543" y="connsiteY17543"/>
              </a:cxn>
              <a:cxn ang="0">
                <a:pos x="connsiteX17544" y="connsiteY17544"/>
              </a:cxn>
              <a:cxn ang="0">
                <a:pos x="connsiteX17545" y="connsiteY17545"/>
              </a:cxn>
              <a:cxn ang="0">
                <a:pos x="connsiteX17546" y="connsiteY17546"/>
              </a:cxn>
              <a:cxn ang="0">
                <a:pos x="connsiteX17547" y="connsiteY17547"/>
              </a:cxn>
              <a:cxn ang="0">
                <a:pos x="connsiteX17548" y="connsiteY17548"/>
              </a:cxn>
              <a:cxn ang="0">
                <a:pos x="connsiteX17549" y="connsiteY17549"/>
              </a:cxn>
              <a:cxn ang="0">
                <a:pos x="connsiteX17550" y="connsiteY17550"/>
              </a:cxn>
              <a:cxn ang="0">
                <a:pos x="connsiteX17551" y="connsiteY17551"/>
              </a:cxn>
              <a:cxn ang="0">
                <a:pos x="connsiteX17552" y="connsiteY17552"/>
              </a:cxn>
              <a:cxn ang="0">
                <a:pos x="connsiteX17553" y="connsiteY17553"/>
              </a:cxn>
              <a:cxn ang="0">
                <a:pos x="connsiteX17554" y="connsiteY17554"/>
              </a:cxn>
              <a:cxn ang="0">
                <a:pos x="connsiteX17555" y="connsiteY17555"/>
              </a:cxn>
              <a:cxn ang="0">
                <a:pos x="connsiteX17556" y="connsiteY17556"/>
              </a:cxn>
              <a:cxn ang="0">
                <a:pos x="connsiteX17557" y="connsiteY17557"/>
              </a:cxn>
              <a:cxn ang="0">
                <a:pos x="connsiteX17558" y="connsiteY17558"/>
              </a:cxn>
              <a:cxn ang="0">
                <a:pos x="connsiteX17559" y="connsiteY17559"/>
              </a:cxn>
              <a:cxn ang="0">
                <a:pos x="connsiteX17560" y="connsiteY17560"/>
              </a:cxn>
              <a:cxn ang="0">
                <a:pos x="connsiteX17561" y="connsiteY17561"/>
              </a:cxn>
              <a:cxn ang="0">
                <a:pos x="connsiteX17562" y="connsiteY17562"/>
              </a:cxn>
              <a:cxn ang="0">
                <a:pos x="connsiteX17563" y="connsiteY17563"/>
              </a:cxn>
              <a:cxn ang="0">
                <a:pos x="connsiteX17564" y="connsiteY17564"/>
              </a:cxn>
              <a:cxn ang="0">
                <a:pos x="connsiteX17565" y="connsiteY17565"/>
              </a:cxn>
              <a:cxn ang="0">
                <a:pos x="connsiteX17566" y="connsiteY17566"/>
              </a:cxn>
              <a:cxn ang="0">
                <a:pos x="connsiteX17567" y="connsiteY17567"/>
              </a:cxn>
              <a:cxn ang="0">
                <a:pos x="connsiteX17568" y="connsiteY17568"/>
              </a:cxn>
              <a:cxn ang="0">
                <a:pos x="connsiteX17569" y="connsiteY17569"/>
              </a:cxn>
              <a:cxn ang="0">
                <a:pos x="connsiteX17570" y="connsiteY17570"/>
              </a:cxn>
              <a:cxn ang="0">
                <a:pos x="connsiteX17571" y="connsiteY17571"/>
              </a:cxn>
              <a:cxn ang="0">
                <a:pos x="connsiteX17572" y="connsiteY17572"/>
              </a:cxn>
              <a:cxn ang="0">
                <a:pos x="connsiteX17573" y="connsiteY17573"/>
              </a:cxn>
              <a:cxn ang="0">
                <a:pos x="connsiteX17574" y="connsiteY17574"/>
              </a:cxn>
              <a:cxn ang="0">
                <a:pos x="connsiteX17575" y="connsiteY17575"/>
              </a:cxn>
              <a:cxn ang="0">
                <a:pos x="connsiteX17576" y="connsiteY17576"/>
              </a:cxn>
              <a:cxn ang="0">
                <a:pos x="connsiteX17577" y="connsiteY17577"/>
              </a:cxn>
              <a:cxn ang="0">
                <a:pos x="connsiteX17578" y="connsiteY17578"/>
              </a:cxn>
              <a:cxn ang="0">
                <a:pos x="connsiteX17579" y="connsiteY17579"/>
              </a:cxn>
              <a:cxn ang="0">
                <a:pos x="connsiteX17580" y="connsiteY17580"/>
              </a:cxn>
              <a:cxn ang="0">
                <a:pos x="connsiteX17581" y="connsiteY17581"/>
              </a:cxn>
              <a:cxn ang="0">
                <a:pos x="connsiteX17582" y="connsiteY17582"/>
              </a:cxn>
              <a:cxn ang="0">
                <a:pos x="connsiteX17583" y="connsiteY17583"/>
              </a:cxn>
              <a:cxn ang="0">
                <a:pos x="connsiteX17584" y="connsiteY17584"/>
              </a:cxn>
              <a:cxn ang="0">
                <a:pos x="connsiteX17585" y="connsiteY17585"/>
              </a:cxn>
              <a:cxn ang="0">
                <a:pos x="connsiteX17586" y="connsiteY17586"/>
              </a:cxn>
              <a:cxn ang="0">
                <a:pos x="connsiteX17587" y="connsiteY17587"/>
              </a:cxn>
              <a:cxn ang="0">
                <a:pos x="connsiteX17588" y="connsiteY17588"/>
              </a:cxn>
              <a:cxn ang="0">
                <a:pos x="connsiteX17589" y="connsiteY17589"/>
              </a:cxn>
              <a:cxn ang="0">
                <a:pos x="connsiteX17590" y="connsiteY17590"/>
              </a:cxn>
              <a:cxn ang="0">
                <a:pos x="connsiteX17591" y="connsiteY17591"/>
              </a:cxn>
              <a:cxn ang="0">
                <a:pos x="connsiteX17592" y="connsiteY17592"/>
              </a:cxn>
              <a:cxn ang="0">
                <a:pos x="connsiteX17593" y="connsiteY17593"/>
              </a:cxn>
              <a:cxn ang="0">
                <a:pos x="connsiteX17594" y="connsiteY17594"/>
              </a:cxn>
              <a:cxn ang="0">
                <a:pos x="connsiteX17595" y="connsiteY17595"/>
              </a:cxn>
              <a:cxn ang="0">
                <a:pos x="connsiteX17596" y="connsiteY17596"/>
              </a:cxn>
              <a:cxn ang="0">
                <a:pos x="connsiteX17597" y="connsiteY17597"/>
              </a:cxn>
              <a:cxn ang="0">
                <a:pos x="connsiteX17598" y="connsiteY17598"/>
              </a:cxn>
              <a:cxn ang="0">
                <a:pos x="connsiteX17599" y="connsiteY17599"/>
              </a:cxn>
              <a:cxn ang="0">
                <a:pos x="connsiteX17600" y="connsiteY17600"/>
              </a:cxn>
              <a:cxn ang="0">
                <a:pos x="connsiteX17601" y="connsiteY17601"/>
              </a:cxn>
              <a:cxn ang="0">
                <a:pos x="connsiteX17602" y="connsiteY17602"/>
              </a:cxn>
              <a:cxn ang="0">
                <a:pos x="connsiteX17603" y="connsiteY17603"/>
              </a:cxn>
              <a:cxn ang="0">
                <a:pos x="connsiteX17604" y="connsiteY17604"/>
              </a:cxn>
              <a:cxn ang="0">
                <a:pos x="connsiteX17605" y="connsiteY17605"/>
              </a:cxn>
              <a:cxn ang="0">
                <a:pos x="connsiteX17606" y="connsiteY17606"/>
              </a:cxn>
              <a:cxn ang="0">
                <a:pos x="connsiteX17607" y="connsiteY17607"/>
              </a:cxn>
              <a:cxn ang="0">
                <a:pos x="connsiteX17608" y="connsiteY17608"/>
              </a:cxn>
              <a:cxn ang="0">
                <a:pos x="connsiteX17609" y="connsiteY17609"/>
              </a:cxn>
              <a:cxn ang="0">
                <a:pos x="connsiteX17610" y="connsiteY17610"/>
              </a:cxn>
              <a:cxn ang="0">
                <a:pos x="connsiteX17611" y="connsiteY17611"/>
              </a:cxn>
              <a:cxn ang="0">
                <a:pos x="connsiteX17612" y="connsiteY17612"/>
              </a:cxn>
              <a:cxn ang="0">
                <a:pos x="connsiteX17613" y="connsiteY17613"/>
              </a:cxn>
              <a:cxn ang="0">
                <a:pos x="connsiteX17614" y="connsiteY17614"/>
              </a:cxn>
              <a:cxn ang="0">
                <a:pos x="connsiteX17615" y="connsiteY17615"/>
              </a:cxn>
              <a:cxn ang="0">
                <a:pos x="connsiteX17616" y="connsiteY17616"/>
              </a:cxn>
              <a:cxn ang="0">
                <a:pos x="connsiteX17617" y="connsiteY17617"/>
              </a:cxn>
              <a:cxn ang="0">
                <a:pos x="connsiteX17618" y="connsiteY17618"/>
              </a:cxn>
              <a:cxn ang="0">
                <a:pos x="connsiteX17619" y="connsiteY17619"/>
              </a:cxn>
              <a:cxn ang="0">
                <a:pos x="connsiteX17620" y="connsiteY17620"/>
              </a:cxn>
              <a:cxn ang="0">
                <a:pos x="connsiteX17621" y="connsiteY17621"/>
              </a:cxn>
              <a:cxn ang="0">
                <a:pos x="connsiteX17622" y="connsiteY17622"/>
              </a:cxn>
              <a:cxn ang="0">
                <a:pos x="connsiteX17623" y="connsiteY17623"/>
              </a:cxn>
              <a:cxn ang="0">
                <a:pos x="connsiteX17624" y="connsiteY17624"/>
              </a:cxn>
              <a:cxn ang="0">
                <a:pos x="connsiteX17625" y="connsiteY17625"/>
              </a:cxn>
              <a:cxn ang="0">
                <a:pos x="connsiteX17626" y="connsiteY17626"/>
              </a:cxn>
              <a:cxn ang="0">
                <a:pos x="connsiteX17627" y="connsiteY17627"/>
              </a:cxn>
              <a:cxn ang="0">
                <a:pos x="connsiteX17628" y="connsiteY17628"/>
              </a:cxn>
              <a:cxn ang="0">
                <a:pos x="connsiteX17629" y="connsiteY17629"/>
              </a:cxn>
              <a:cxn ang="0">
                <a:pos x="connsiteX17630" y="connsiteY17630"/>
              </a:cxn>
              <a:cxn ang="0">
                <a:pos x="connsiteX17631" y="connsiteY17631"/>
              </a:cxn>
              <a:cxn ang="0">
                <a:pos x="connsiteX17632" y="connsiteY17632"/>
              </a:cxn>
              <a:cxn ang="0">
                <a:pos x="connsiteX17633" y="connsiteY17633"/>
              </a:cxn>
              <a:cxn ang="0">
                <a:pos x="connsiteX17634" y="connsiteY17634"/>
              </a:cxn>
              <a:cxn ang="0">
                <a:pos x="connsiteX17635" y="connsiteY17635"/>
              </a:cxn>
              <a:cxn ang="0">
                <a:pos x="connsiteX17636" y="connsiteY17636"/>
              </a:cxn>
              <a:cxn ang="0">
                <a:pos x="connsiteX17637" y="connsiteY17637"/>
              </a:cxn>
              <a:cxn ang="0">
                <a:pos x="connsiteX17638" y="connsiteY17638"/>
              </a:cxn>
              <a:cxn ang="0">
                <a:pos x="connsiteX17639" y="connsiteY17639"/>
              </a:cxn>
              <a:cxn ang="0">
                <a:pos x="connsiteX17640" y="connsiteY17640"/>
              </a:cxn>
              <a:cxn ang="0">
                <a:pos x="connsiteX17641" y="connsiteY17641"/>
              </a:cxn>
              <a:cxn ang="0">
                <a:pos x="connsiteX17642" y="connsiteY17642"/>
              </a:cxn>
              <a:cxn ang="0">
                <a:pos x="connsiteX17643" y="connsiteY17643"/>
              </a:cxn>
              <a:cxn ang="0">
                <a:pos x="connsiteX17644" y="connsiteY17644"/>
              </a:cxn>
              <a:cxn ang="0">
                <a:pos x="connsiteX17645" y="connsiteY17645"/>
              </a:cxn>
              <a:cxn ang="0">
                <a:pos x="connsiteX17646" y="connsiteY17646"/>
              </a:cxn>
              <a:cxn ang="0">
                <a:pos x="connsiteX17647" y="connsiteY17647"/>
              </a:cxn>
              <a:cxn ang="0">
                <a:pos x="connsiteX17648" y="connsiteY17648"/>
              </a:cxn>
              <a:cxn ang="0">
                <a:pos x="connsiteX17649" y="connsiteY17649"/>
              </a:cxn>
              <a:cxn ang="0">
                <a:pos x="connsiteX17650" y="connsiteY17650"/>
              </a:cxn>
              <a:cxn ang="0">
                <a:pos x="connsiteX17651" y="connsiteY17651"/>
              </a:cxn>
              <a:cxn ang="0">
                <a:pos x="connsiteX17652" y="connsiteY17652"/>
              </a:cxn>
              <a:cxn ang="0">
                <a:pos x="connsiteX17653" y="connsiteY17653"/>
              </a:cxn>
              <a:cxn ang="0">
                <a:pos x="connsiteX17654" y="connsiteY17654"/>
              </a:cxn>
              <a:cxn ang="0">
                <a:pos x="connsiteX17655" y="connsiteY17655"/>
              </a:cxn>
              <a:cxn ang="0">
                <a:pos x="connsiteX17656" y="connsiteY17656"/>
              </a:cxn>
              <a:cxn ang="0">
                <a:pos x="connsiteX17657" y="connsiteY17657"/>
              </a:cxn>
              <a:cxn ang="0">
                <a:pos x="connsiteX17658" y="connsiteY17658"/>
              </a:cxn>
              <a:cxn ang="0">
                <a:pos x="connsiteX17659" y="connsiteY17659"/>
              </a:cxn>
              <a:cxn ang="0">
                <a:pos x="connsiteX17660" y="connsiteY17660"/>
              </a:cxn>
              <a:cxn ang="0">
                <a:pos x="connsiteX17661" y="connsiteY17661"/>
              </a:cxn>
              <a:cxn ang="0">
                <a:pos x="connsiteX17662" y="connsiteY17662"/>
              </a:cxn>
              <a:cxn ang="0">
                <a:pos x="connsiteX17663" y="connsiteY17663"/>
              </a:cxn>
              <a:cxn ang="0">
                <a:pos x="connsiteX17664" y="connsiteY17664"/>
              </a:cxn>
              <a:cxn ang="0">
                <a:pos x="connsiteX17665" y="connsiteY17665"/>
              </a:cxn>
              <a:cxn ang="0">
                <a:pos x="connsiteX17666" y="connsiteY17666"/>
              </a:cxn>
              <a:cxn ang="0">
                <a:pos x="connsiteX17667" y="connsiteY17667"/>
              </a:cxn>
              <a:cxn ang="0">
                <a:pos x="connsiteX17668" y="connsiteY17668"/>
              </a:cxn>
              <a:cxn ang="0">
                <a:pos x="connsiteX17669" y="connsiteY17669"/>
              </a:cxn>
              <a:cxn ang="0">
                <a:pos x="connsiteX17670" y="connsiteY17670"/>
              </a:cxn>
              <a:cxn ang="0">
                <a:pos x="connsiteX17671" y="connsiteY17671"/>
              </a:cxn>
              <a:cxn ang="0">
                <a:pos x="connsiteX17672" y="connsiteY17672"/>
              </a:cxn>
              <a:cxn ang="0">
                <a:pos x="connsiteX17673" y="connsiteY17673"/>
              </a:cxn>
              <a:cxn ang="0">
                <a:pos x="connsiteX17674" y="connsiteY17674"/>
              </a:cxn>
              <a:cxn ang="0">
                <a:pos x="connsiteX17675" y="connsiteY17675"/>
              </a:cxn>
              <a:cxn ang="0">
                <a:pos x="connsiteX17676" y="connsiteY17676"/>
              </a:cxn>
              <a:cxn ang="0">
                <a:pos x="connsiteX17677" y="connsiteY17677"/>
              </a:cxn>
              <a:cxn ang="0">
                <a:pos x="connsiteX17678" y="connsiteY17678"/>
              </a:cxn>
              <a:cxn ang="0">
                <a:pos x="connsiteX17679" y="connsiteY17679"/>
              </a:cxn>
              <a:cxn ang="0">
                <a:pos x="connsiteX17680" y="connsiteY17680"/>
              </a:cxn>
              <a:cxn ang="0">
                <a:pos x="connsiteX17681" y="connsiteY17681"/>
              </a:cxn>
              <a:cxn ang="0">
                <a:pos x="connsiteX17682" y="connsiteY17682"/>
              </a:cxn>
              <a:cxn ang="0">
                <a:pos x="connsiteX17683" y="connsiteY17683"/>
              </a:cxn>
              <a:cxn ang="0">
                <a:pos x="connsiteX17684" y="connsiteY17684"/>
              </a:cxn>
              <a:cxn ang="0">
                <a:pos x="connsiteX17685" y="connsiteY17685"/>
              </a:cxn>
              <a:cxn ang="0">
                <a:pos x="connsiteX17686" y="connsiteY17686"/>
              </a:cxn>
              <a:cxn ang="0">
                <a:pos x="connsiteX17687" y="connsiteY17687"/>
              </a:cxn>
              <a:cxn ang="0">
                <a:pos x="connsiteX17688" y="connsiteY17688"/>
              </a:cxn>
              <a:cxn ang="0">
                <a:pos x="connsiteX17689" y="connsiteY17689"/>
              </a:cxn>
              <a:cxn ang="0">
                <a:pos x="connsiteX17690" y="connsiteY17690"/>
              </a:cxn>
              <a:cxn ang="0">
                <a:pos x="connsiteX17691" y="connsiteY17691"/>
              </a:cxn>
              <a:cxn ang="0">
                <a:pos x="connsiteX17692" y="connsiteY17692"/>
              </a:cxn>
              <a:cxn ang="0">
                <a:pos x="connsiteX17693" y="connsiteY17693"/>
              </a:cxn>
              <a:cxn ang="0">
                <a:pos x="connsiteX17694" y="connsiteY17694"/>
              </a:cxn>
              <a:cxn ang="0">
                <a:pos x="connsiteX17695" y="connsiteY17695"/>
              </a:cxn>
              <a:cxn ang="0">
                <a:pos x="connsiteX17696" y="connsiteY17696"/>
              </a:cxn>
              <a:cxn ang="0">
                <a:pos x="connsiteX17697" y="connsiteY17697"/>
              </a:cxn>
              <a:cxn ang="0">
                <a:pos x="connsiteX17698" y="connsiteY17698"/>
              </a:cxn>
              <a:cxn ang="0">
                <a:pos x="connsiteX17699" y="connsiteY17699"/>
              </a:cxn>
              <a:cxn ang="0">
                <a:pos x="connsiteX17700" y="connsiteY17700"/>
              </a:cxn>
              <a:cxn ang="0">
                <a:pos x="connsiteX17701" y="connsiteY17701"/>
              </a:cxn>
              <a:cxn ang="0">
                <a:pos x="connsiteX17702" y="connsiteY17702"/>
              </a:cxn>
              <a:cxn ang="0">
                <a:pos x="connsiteX17703" y="connsiteY17703"/>
              </a:cxn>
              <a:cxn ang="0">
                <a:pos x="connsiteX17704" y="connsiteY17704"/>
              </a:cxn>
              <a:cxn ang="0">
                <a:pos x="connsiteX17705" y="connsiteY17705"/>
              </a:cxn>
              <a:cxn ang="0">
                <a:pos x="connsiteX17706" y="connsiteY17706"/>
              </a:cxn>
              <a:cxn ang="0">
                <a:pos x="connsiteX17707" y="connsiteY17707"/>
              </a:cxn>
              <a:cxn ang="0">
                <a:pos x="connsiteX17708" y="connsiteY17708"/>
              </a:cxn>
              <a:cxn ang="0">
                <a:pos x="connsiteX17709" y="connsiteY17709"/>
              </a:cxn>
              <a:cxn ang="0">
                <a:pos x="connsiteX17710" y="connsiteY17710"/>
              </a:cxn>
              <a:cxn ang="0">
                <a:pos x="connsiteX17711" y="connsiteY17711"/>
              </a:cxn>
              <a:cxn ang="0">
                <a:pos x="connsiteX17712" y="connsiteY17712"/>
              </a:cxn>
              <a:cxn ang="0">
                <a:pos x="connsiteX17713" y="connsiteY17713"/>
              </a:cxn>
              <a:cxn ang="0">
                <a:pos x="connsiteX17714" y="connsiteY17714"/>
              </a:cxn>
              <a:cxn ang="0">
                <a:pos x="connsiteX17715" y="connsiteY17715"/>
              </a:cxn>
              <a:cxn ang="0">
                <a:pos x="connsiteX17716" y="connsiteY17716"/>
              </a:cxn>
              <a:cxn ang="0">
                <a:pos x="connsiteX17717" y="connsiteY17717"/>
              </a:cxn>
              <a:cxn ang="0">
                <a:pos x="connsiteX17718" y="connsiteY17718"/>
              </a:cxn>
              <a:cxn ang="0">
                <a:pos x="connsiteX17719" y="connsiteY17719"/>
              </a:cxn>
              <a:cxn ang="0">
                <a:pos x="connsiteX17720" y="connsiteY17720"/>
              </a:cxn>
              <a:cxn ang="0">
                <a:pos x="connsiteX17721" y="connsiteY17721"/>
              </a:cxn>
              <a:cxn ang="0">
                <a:pos x="connsiteX17722" y="connsiteY17722"/>
              </a:cxn>
              <a:cxn ang="0">
                <a:pos x="connsiteX17723" y="connsiteY17723"/>
              </a:cxn>
              <a:cxn ang="0">
                <a:pos x="connsiteX17724" y="connsiteY17724"/>
              </a:cxn>
              <a:cxn ang="0">
                <a:pos x="connsiteX17725" y="connsiteY17725"/>
              </a:cxn>
              <a:cxn ang="0">
                <a:pos x="connsiteX17726" y="connsiteY17726"/>
              </a:cxn>
              <a:cxn ang="0">
                <a:pos x="connsiteX17727" y="connsiteY17727"/>
              </a:cxn>
              <a:cxn ang="0">
                <a:pos x="connsiteX17728" y="connsiteY17728"/>
              </a:cxn>
              <a:cxn ang="0">
                <a:pos x="connsiteX17729" y="connsiteY17729"/>
              </a:cxn>
              <a:cxn ang="0">
                <a:pos x="connsiteX17730" y="connsiteY17730"/>
              </a:cxn>
              <a:cxn ang="0">
                <a:pos x="connsiteX17731" y="connsiteY17731"/>
              </a:cxn>
              <a:cxn ang="0">
                <a:pos x="connsiteX17732" y="connsiteY17732"/>
              </a:cxn>
              <a:cxn ang="0">
                <a:pos x="connsiteX17733" y="connsiteY17733"/>
              </a:cxn>
              <a:cxn ang="0">
                <a:pos x="connsiteX17734" y="connsiteY17734"/>
              </a:cxn>
              <a:cxn ang="0">
                <a:pos x="connsiteX17735" y="connsiteY17735"/>
              </a:cxn>
              <a:cxn ang="0">
                <a:pos x="connsiteX17736" y="connsiteY17736"/>
              </a:cxn>
              <a:cxn ang="0">
                <a:pos x="connsiteX17737" y="connsiteY17737"/>
              </a:cxn>
              <a:cxn ang="0">
                <a:pos x="connsiteX17738" y="connsiteY17738"/>
              </a:cxn>
              <a:cxn ang="0">
                <a:pos x="connsiteX17739" y="connsiteY17739"/>
              </a:cxn>
              <a:cxn ang="0">
                <a:pos x="connsiteX17740" y="connsiteY17740"/>
              </a:cxn>
              <a:cxn ang="0">
                <a:pos x="connsiteX17741" y="connsiteY17741"/>
              </a:cxn>
              <a:cxn ang="0">
                <a:pos x="connsiteX17742" y="connsiteY17742"/>
              </a:cxn>
              <a:cxn ang="0">
                <a:pos x="connsiteX17743" y="connsiteY17743"/>
              </a:cxn>
              <a:cxn ang="0">
                <a:pos x="connsiteX17744" y="connsiteY17744"/>
              </a:cxn>
              <a:cxn ang="0">
                <a:pos x="connsiteX17745" y="connsiteY17745"/>
              </a:cxn>
              <a:cxn ang="0">
                <a:pos x="connsiteX17746" y="connsiteY17746"/>
              </a:cxn>
              <a:cxn ang="0">
                <a:pos x="connsiteX17747" y="connsiteY17747"/>
              </a:cxn>
              <a:cxn ang="0">
                <a:pos x="connsiteX17748" y="connsiteY17748"/>
              </a:cxn>
              <a:cxn ang="0">
                <a:pos x="connsiteX17749" y="connsiteY17749"/>
              </a:cxn>
              <a:cxn ang="0">
                <a:pos x="connsiteX17750" y="connsiteY17750"/>
              </a:cxn>
              <a:cxn ang="0">
                <a:pos x="connsiteX17751" y="connsiteY17751"/>
              </a:cxn>
              <a:cxn ang="0">
                <a:pos x="connsiteX17752" y="connsiteY17752"/>
              </a:cxn>
              <a:cxn ang="0">
                <a:pos x="connsiteX17753" y="connsiteY17753"/>
              </a:cxn>
              <a:cxn ang="0">
                <a:pos x="connsiteX17754" y="connsiteY17754"/>
              </a:cxn>
              <a:cxn ang="0">
                <a:pos x="connsiteX17755" y="connsiteY17755"/>
              </a:cxn>
              <a:cxn ang="0">
                <a:pos x="connsiteX17756" y="connsiteY17756"/>
              </a:cxn>
              <a:cxn ang="0">
                <a:pos x="connsiteX17757" y="connsiteY17757"/>
              </a:cxn>
              <a:cxn ang="0">
                <a:pos x="connsiteX17758" y="connsiteY17758"/>
              </a:cxn>
              <a:cxn ang="0">
                <a:pos x="connsiteX17759" y="connsiteY17759"/>
              </a:cxn>
              <a:cxn ang="0">
                <a:pos x="connsiteX17760" y="connsiteY17760"/>
              </a:cxn>
              <a:cxn ang="0">
                <a:pos x="connsiteX17761" y="connsiteY17761"/>
              </a:cxn>
              <a:cxn ang="0">
                <a:pos x="connsiteX17762" y="connsiteY17762"/>
              </a:cxn>
              <a:cxn ang="0">
                <a:pos x="connsiteX17763" y="connsiteY17763"/>
              </a:cxn>
              <a:cxn ang="0">
                <a:pos x="connsiteX17764" y="connsiteY17764"/>
              </a:cxn>
              <a:cxn ang="0">
                <a:pos x="connsiteX17765" y="connsiteY17765"/>
              </a:cxn>
              <a:cxn ang="0">
                <a:pos x="connsiteX17766" y="connsiteY17766"/>
              </a:cxn>
              <a:cxn ang="0">
                <a:pos x="connsiteX17767" y="connsiteY17767"/>
              </a:cxn>
              <a:cxn ang="0">
                <a:pos x="connsiteX17768" y="connsiteY17768"/>
              </a:cxn>
              <a:cxn ang="0">
                <a:pos x="connsiteX17769" y="connsiteY17769"/>
              </a:cxn>
              <a:cxn ang="0">
                <a:pos x="connsiteX17770" y="connsiteY17770"/>
              </a:cxn>
              <a:cxn ang="0">
                <a:pos x="connsiteX17771" y="connsiteY17771"/>
              </a:cxn>
              <a:cxn ang="0">
                <a:pos x="connsiteX17772" y="connsiteY17772"/>
              </a:cxn>
              <a:cxn ang="0">
                <a:pos x="connsiteX17773" y="connsiteY17773"/>
              </a:cxn>
              <a:cxn ang="0">
                <a:pos x="connsiteX17774" y="connsiteY17774"/>
              </a:cxn>
              <a:cxn ang="0">
                <a:pos x="connsiteX17775" y="connsiteY17775"/>
              </a:cxn>
              <a:cxn ang="0">
                <a:pos x="connsiteX17776" y="connsiteY17776"/>
              </a:cxn>
              <a:cxn ang="0">
                <a:pos x="connsiteX17777" y="connsiteY17777"/>
              </a:cxn>
              <a:cxn ang="0">
                <a:pos x="connsiteX17778" y="connsiteY17778"/>
              </a:cxn>
              <a:cxn ang="0">
                <a:pos x="connsiteX17779" y="connsiteY17779"/>
              </a:cxn>
              <a:cxn ang="0">
                <a:pos x="connsiteX17780" y="connsiteY17780"/>
              </a:cxn>
              <a:cxn ang="0">
                <a:pos x="connsiteX17781" y="connsiteY17781"/>
              </a:cxn>
              <a:cxn ang="0">
                <a:pos x="connsiteX17782" y="connsiteY17782"/>
              </a:cxn>
              <a:cxn ang="0">
                <a:pos x="connsiteX17783" y="connsiteY17783"/>
              </a:cxn>
              <a:cxn ang="0">
                <a:pos x="connsiteX17784" y="connsiteY17784"/>
              </a:cxn>
              <a:cxn ang="0">
                <a:pos x="connsiteX17785" y="connsiteY17785"/>
              </a:cxn>
              <a:cxn ang="0">
                <a:pos x="connsiteX17786" y="connsiteY17786"/>
              </a:cxn>
              <a:cxn ang="0">
                <a:pos x="connsiteX17787" y="connsiteY17787"/>
              </a:cxn>
              <a:cxn ang="0">
                <a:pos x="connsiteX17788" y="connsiteY17788"/>
              </a:cxn>
              <a:cxn ang="0">
                <a:pos x="connsiteX17789" y="connsiteY17789"/>
              </a:cxn>
              <a:cxn ang="0">
                <a:pos x="connsiteX17790" y="connsiteY17790"/>
              </a:cxn>
              <a:cxn ang="0">
                <a:pos x="connsiteX17791" y="connsiteY17791"/>
              </a:cxn>
              <a:cxn ang="0">
                <a:pos x="connsiteX17792" y="connsiteY17792"/>
              </a:cxn>
              <a:cxn ang="0">
                <a:pos x="connsiteX17793" y="connsiteY17793"/>
              </a:cxn>
              <a:cxn ang="0">
                <a:pos x="connsiteX17794" y="connsiteY17794"/>
              </a:cxn>
              <a:cxn ang="0">
                <a:pos x="connsiteX17795" y="connsiteY17795"/>
              </a:cxn>
              <a:cxn ang="0">
                <a:pos x="connsiteX17796" y="connsiteY17796"/>
              </a:cxn>
              <a:cxn ang="0">
                <a:pos x="connsiteX17797" y="connsiteY17797"/>
              </a:cxn>
              <a:cxn ang="0">
                <a:pos x="connsiteX17798" y="connsiteY17798"/>
              </a:cxn>
              <a:cxn ang="0">
                <a:pos x="connsiteX17799" y="connsiteY17799"/>
              </a:cxn>
              <a:cxn ang="0">
                <a:pos x="connsiteX17800" y="connsiteY17800"/>
              </a:cxn>
              <a:cxn ang="0">
                <a:pos x="connsiteX17801" y="connsiteY17801"/>
              </a:cxn>
              <a:cxn ang="0">
                <a:pos x="connsiteX17802" y="connsiteY17802"/>
              </a:cxn>
              <a:cxn ang="0">
                <a:pos x="connsiteX17803" y="connsiteY17803"/>
              </a:cxn>
              <a:cxn ang="0">
                <a:pos x="connsiteX17804" y="connsiteY17804"/>
              </a:cxn>
              <a:cxn ang="0">
                <a:pos x="connsiteX17805" y="connsiteY17805"/>
              </a:cxn>
              <a:cxn ang="0">
                <a:pos x="connsiteX17806" y="connsiteY17806"/>
              </a:cxn>
              <a:cxn ang="0">
                <a:pos x="connsiteX17807" y="connsiteY17807"/>
              </a:cxn>
              <a:cxn ang="0">
                <a:pos x="connsiteX17808" y="connsiteY17808"/>
              </a:cxn>
              <a:cxn ang="0">
                <a:pos x="connsiteX17809" y="connsiteY17809"/>
              </a:cxn>
              <a:cxn ang="0">
                <a:pos x="connsiteX17810" y="connsiteY17810"/>
              </a:cxn>
              <a:cxn ang="0">
                <a:pos x="connsiteX17811" y="connsiteY17811"/>
              </a:cxn>
              <a:cxn ang="0">
                <a:pos x="connsiteX17812" y="connsiteY17812"/>
              </a:cxn>
              <a:cxn ang="0">
                <a:pos x="connsiteX17813" y="connsiteY17813"/>
              </a:cxn>
              <a:cxn ang="0">
                <a:pos x="connsiteX17814" y="connsiteY17814"/>
              </a:cxn>
              <a:cxn ang="0">
                <a:pos x="connsiteX17815" y="connsiteY17815"/>
              </a:cxn>
              <a:cxn ang="0">
                <a:pos x="connsiteX17816" y="connsiteY17816"/>
              </a:cxn>
              <a:cxn ang="0">
                <a:pos x="connsiteX17817" y="connsiteY17817"/>
              </a:cxn>
              <a:cxn ang="0">
                <a:pos x="connsiteX17818" y="connsiteY17818"/>
              </a:cxn>
              <a:cxn ang="0">
                <a:pos x="connsiteX17819" y="connsiteY17819"/>
              </a:cxn>
              <a:cxn ang="0">
                <a:pos x="connsiteX17820" y="connsiteY17820"/>
              </a:cxn>
              <a:cxn ang="0">
                <a:pos x="connsiteX17821" y="connsiteY17821"/>
              </a:cxn>
              <a:cxn ang="0">
                <a:pos x="connsiteX17822" y="connsiteY17822"/>
              </a:cxn>
              <a:cxn ang="0">
                <a:pos x="connsiteX17823" y="connsiteY17823"/>
              </a:cxn>
              <a:cxn ang="0">
                <a:pos x="connsiteX17824" y="connsiteY17824"/>
              </a:cxn>
              <a:cxn ang="0">
                <a:pos x="connsiteX17825" y="connsiteY17825"/>
              </a:cxn>
              <a:cxn ang="0">
                <a:pos x="connsiteX17826" y="connsiteY17826"/>
              </a:cxn>
              <a:cxn ang="0">
                <a:pos x="connsiteX17827" y="connsiteY17827"/>
              </a:cxn>
              <a:cxn ang="0">
                <a:pos x="connsiteX17828" y="connsiteY17828"/>
              </a:cxn>
              <a:cxn ang="0">
                <a:pos x="connsiteX17829" y="connsiteY17829"/>
              </a:cxn>
              <a:cxn ang="0">
                <a:pos x="connsiteX17830" y="connsiteY17830"/>
              </a:cxn>
              <a:cxn ang="0">
                <a:pos x="connsiteX17831" y="connsiteY17831"/>
              </a:cxn>
              <a:cxn ang="0">
                <a:pos x="connsiteX17832" y="connsiteY17832"/>
              </a:cxn>
              <a:cxn ang="0">
                <a:pos x="connsiteX17833" y="connsiteY17833"/>
              </a:cxn>
              <a:cxn ang="0">
                <a:pos x="connsiteX17834" y="connsiteY17834"/>
              </a:cxn>
              <a:cxn ang="0">
                <a:pos x="connsiteX17835" y="connsiteY17835"/>
              </a:cxn>
              <a:cxn ang="0">
                <a:pos x="connsiteX17836" y="connsiteY17836"/>
              </a:cxn>
              <a:cxn ang="0">
                <a:pos x="connsiteX17837" y="connsiteY17837"/>
              </a:cxn>
              <a:cxn ang="0">
                <a:pos x="connsiteX17838" y="connsiteY17838"/>
              </a:cxn>
              <a:cxn ang="0">
                <a:pos x="connsiteX17839" y="connsiteY17839"/>
              </a:cxn>
              <a:cxn ang="0">
                <a:pos x="connsiteX17840" y="connsiteY17840"/>
              </a:cxn>
              <a:cxn ang="0">
                <a:pos x="connsiteX17841" y="connsiteY17841"/>
              </a:cxn>
              <a:cxn ang="0">
                <a:pos x="connsiteX17842" y="connsiteY17842"/>
              </a:cxn>
              <a:cxn ang="0">
                <a:pos x="connsiteX17843" y="connsiteY17843"/>
              </a:cxn>
              <a:cxn ang="0">
                <a:pos x="connsiteX17844" y="connsiteY17844"/>
              </a:cxn>
              <a:cxn ang="0">
                <a:pos x="connsiteX17845" y="connsiteY17845"/>
              </a:cxn>
              <a:cxn ang="0">
                <a:pos x="connsiteX17846" y="connsiteY17846"/>
              </a:cxn>
              <a:cxn ang="0">
                <a:pos x="connsiteX17847" y="connsiteY17847"/>
              </a:cxn>
              <a:cxn ang="0">
                <a:pos x="connsiteX17848" y="connsiteY17848"/>
              </a:cxn>
              <a:cxn ang="0">
                <a:pos x="connsiteX17849" y="connsiteY17849"/>
              </a:cxn>
              <a:cxn ang="0">
                <a:pos x="connsiteX17850" y="connsiteY17850"/>
              </a:cxn>
              <a:cxn ang="0">
                <a:pos x="connsiteX17851" y="connsiteY17851"/>
              </a:cxn>
              <a:cxn ang="0">
                <a:pos x="connsiteX17852" y="connsiteY17852"/>
              </a:cxn>
              <a:cxn ang="0">
                <a:pos x="connsiteX17853" y="connsiteY17853"/>
              </a:cxn>
              <a:cxn ang="0">
                <a:pos x="connsiteX17854" y="connsiteY17854"/>
              </a:cxn>
              <a:cxn ang="0">
                <a:pos x="connsiteX17855" y="connsiteY17855"/>
              </a:cxn>
              <a:cxn ang="0">
                <a:pos x="connsiteX17856" y="connsiteY17856"/>
              </a:cxn>
              <a:cxn ang="0">
                <a:pos x="connsiteX17857" y="connsiteY17857"/>
              </a:cxn>
              <a:cxn ang="0">
                <a:pos x="connsiteX17858" y="connsiteY17858"/>
              </a:cxn>
              <a:cxn ang="0">
                <a:pos x="connsiteX17859" y="connsiteY17859"/>
              </a:cxn>
              <a:cxn ang="0">
                <a:pos x="connsiteX17860" y="connsiteY17860"/>
              </a:cxn>
              <a:cxn ang="0">
                <a:pos x="connsiteX17861" y="connsiteY17861"/>
              </a:cxn>
              <a:cxn ang="0">
                <a:pos x="connsiteX17862" y="connsiteY17862"/>
              </a:cxn>
              <a:cxn ang="0">
                <a:pos x="connsiteX17863" y="connsiteY17863"/>
              </a:cxn>
              <a:cxn ang="0">
                <a:pos x="connsiteX17864" y="connsiteY17864"/>
              </a:cxn>
              <a:cxn ang="0">
                <a:pos x="connsiteX17865" y="connsiteY17865"/>
              </a:cxn>
              <a:cxn ang="0">
                <a:pos x="connsiteX17866" y="connsiteY17866"/>
              </a:cxn>
              <a:cxn ang="0">
                <a:pos x="connsiteX17867" y="connsiteY17867"/>
              </a:cxn>
              <a:cxn ang="0">
                <a:pos x="connsiteX17868" y="connsiteY17868"/>
              </a:cxn>
              <a:cxn ang="0">
                <a:pos x="connsiteX17869" y="connsiteY17869"/>
              </a:cxn>
              <a:cxn ang="0">
                <a:pos x="connsiteX17870" y="connsiteY17870"/>
              </a:cxn>
              <a:cxn ang="0">
                <a:pos x="connsiteX17871" y="connsiteY17871"/>
              </a:cxn>
              <a:cxn ang="0">
                <a:pos x="connsiteX17872" y="connsiteY17872"/>
              </a:cxn>
              <a:cxn ang="0">
                <a:pos x="connsiteX17873" y="connsiteY17873"/>
              </a:cxn>
              <a:cxn ang="0">
                <a:pos x="connsiteX17874" y="connsiteY17874"/>
              </a:cxn>
              <a:cxn ang="0">
                <a:pos x="connsiteX17875" y="connsiteY17875"/>
              </a:cxn>
              <a:cxn ang="0">
                <a:pos x="connsiteX17876" y="connsiteY17876"/>
              </a:cxn>
              <a:cxn ang="0">
                <a:pos x="connsiteX17877" y="connsiteY17877"/>
              </a:cxn>
              <a:cxn ang="0">
                <a:pos x="connsiteX17878" y="connsiteY17878"/>
              </a:cxn>
              <a:cxn ang="0">
                <a:pos x="connsiteX17879" y="connsiteY17879"/>
              </a:cxn>
              <a:cxn ang="0">
                <a:pos x="connsiteX17880" y="connsiteY17880"/>
              </a:cxn>
              <a:cxn ang="0">
                <a:pos x="connsiteX17881" y="connsiteY17881"/>
              </a:cxn>
              <a:cxn ang="0">
                <a:pos x="connsiteX17882" y="connsiteY17882"/>
              </a:cxn>
              <a:cxn ang="0">
                <a:pos x="connsiteX17883" y="connsiteY17883"/>
              </a:cxn>
              <a:cxn ang="0">
                <a:pos x="connsiteX17884" y="connsiteY17884"/>
              </a:cxn>
              <a:cxn ang="0">
                <a:pos x="connsiteX17885" y="connsiteY17885"/>
              </a:cxn>
              <a:cxn ang="0">
                <a:pos x="connsiteX17886" y="connsiteY17886"/>
              </a:cxn>
              <a:cxn ang="0">
                <a:pos x="connsiteX17887" y="connsiteY17887"/>
              </a:cxn>
              <a:cxn ang="0">
                <a:pos x="connsiteX17888" y="connsiteY17888"/>
              </a:cxn>
              <a:cxn ang="0">
                <a:pos x="connsiteX17889" y="connsiteY17889"/>
              </a:cxn>
              <a:cxn ang="0">
                <a:pos x="connsiteX17890" y="connsiteY17890"/>
              </a:cxn>
              <a:cxn ang="0">
                <a:pos x="connsiteX17891" y="connsiteY17891"/>
              </a:cxn>
              <a:cxn ang="0">
                <a:pos x="connsiteX17892" y="connsiteY17892"/>
              </a:cxn>
              <a:cxn ang="0">
                <a:pos x="connsiteX17893" y="connsiteY17893"/>
              </a:cxn>
              <a:cxn ang="0">
                <a:pos x="connsiteX17894" y="connsiteY17894"/>
              </a:cxn>
              <a:cxn ang="0">
                <a:pos x="connsiteX17895" y="connsiteY17895"/>
              </a:cxn>
              <a:cxn ang="0">
                <a:pos x="connsiteX17896" y="connsiteY17896"/>
              </a:cxn>
              <a:cxn ang="0">
                <a:pos x="connsiteX17897" y="connsiteY17897"/>
              </a:cxn>
              <a:cxn ang="0">
                <a:pos x="connsiteX17898" y="connsiteY17898"/>
              </a:cxn>
              <a:cxn ang="0">
                <a:pos x="connsiteX17899" y="connsiteY17899"/>
              </a:cxn>
              <a:cxn ang="0">
                <a:pos x="connsiteX17900" y="connsiteY17900"/>
              </a:cxn>
              <a:cxn ang="0">
                <a:pos x="connsiteX17901" y="connsiteY17901"/>
              </a:cxn>
              <a:cxn ang="0">
                <a:pos x="connsiteX17902" y="connsiteY17902"/>
              </a:cxn>
              <a:cxn ang="0">
                <a:pos x="connsiteX17903" y="connsiteY17903"/>
              </a:cxn>
              <a:cxn ang="0">
                <a:pos x="connsiteX17904" y="connsiteY17904"/>
              </a:cxn>
              <a:cxn ang="0">
                <a:pos x="connsiteX17905" y="connsiteY17905"/>
              </a:cxn>
              <a:cxn ang="0">
                <a:pos x="connsiteX17906" y="connsiteY17906"/>
              </a:cxn>
              <a:cxn ang="0">
                <a:pos x="connsiteX17907" y="connsiteY17907"/>
              </a:cxn>
              <a:cxn ang="0">
                <a:pos x="connsiteX17908" y="connsiteY17908"/>
              </a:cxn>
              <a:cxn ang="0">
                <a:pos x="connsiteX17909" y="connsiteY17909"/>
              </a:cxn>
              <a:cxn ang="0">
                <a:pos x="connsiteX17910" y="connsiteY17910"/>
              </a:cxn>
              <a:cxn ang="0">
                <a:pos x="connsiteX17911" y="connsiteY17911"/>
              </a:cxn>
              <a:cxn ang="0">
                <a:pos x="connsiteX17912" y="connsiteY17912"/>
              </a:cxn>
              <a:cxn ang="0">
                <a:pos x="connsiteX17913" y="connsiteY17913"/>
              </a:cxn>
              <a:cxn ang="0">
                <a:pos x="connsiteX17914" y="connsiteY17914"/>
              </a:cxn>
              <a:cxn ang="0">
                <a:pos x="connsiteX17915" y="connsiteY17915"/>
              </a:cxn>
              <a:cxn ang="0">
                <a:pos x="connsiteX17916" y="connsiteY17916"/>
              </a:cxn>
              <a:cxn ang="0">
                <a:pos x="connsiteX17917" y="connsiteY17917"/>
              </a:cxn>
              <a:cxn ang="0">
                <a:pos x="connsiteX17918" y="connsiteY17918"/>
              </a:cxn>
              <a:cxn ang="0">
                <a:pos x="connsiteX17919" y="connsiteY17919"/>
              </a:cxn>
              <a:cxn ang="0">
                <a:pos x="connsiteX17920" y="connsiteY17920"/>
              </a:cxn>
              <a:cxn ang="0">
                <a:pos x="connsiteX17921" y="connsiteY17921"/>
              </a:cxn>
              <a:cxn ang="0">
                <a:pos x="connsiteX17922" y="connsiteY17922"/>
              </a:cxn>
              <a:cxn ang="0">
                <a:pos x="connsiteX17923" y="connsiteY17923"/>
              </a:cxn>
              <a:cxn ang="0">
                <a:pos x="connsiteX17924" y="connsiteY17924"/>
              </a:cxn>
              <a:cxn ang="0">
                <a:pos x="connsiteX17925" y="connsiteY17925"/>
              </a:cxn>
              <a:cxn ang="0">
                <a:pos x="connsiteX17926" y="connsiteY17926"/>
              </a:cxn>
              <a:cxn ang="0">
                <a:pos x="connsiteX17927" y="connsiteY17927"/>
              </a:cxn>
              <a:cxn ang="0">
                <a:pos x="connsiteX17928" y="connsiteY17928"/>
              </a:cxn>
              <a:cxn ang="0">
                <a:pos x="connsiteX17929" y="connsiteY17929"/>
              </a:cxn>
              <a:cxn ang="0">
                <a:pos x="connsiteX17930" y="connsiteY17930"/>
              </a:cxn>
              <a:cxn ang="0">
                <a:pos x="connsiteX17931" y="connsiteY17931"/>
              </a:cxn>
              <a:cxn ang="0">
                <a:pos x="connsiteX17932" y="connsiteY17932"/>
              </a:cxn>
              <a:cxn ang="0">
                <a:pos x="connsiteX17933" y="connsiteY17933"/>
              </a:cxn>
              <a:cxn ang="0">
                <a:pos x="connsiteX17934" y="connsiteY17934"/>
              </a:cxn>
              <a:cxn ang="0">
                <a:pos x="connsiteX17935" y="connsiteY17935"/>
              </a:cxn>
              <a:cxn ang="0">
                <a:pos x="connsiteX17936" y="connsiteY17936"/>
              </a:cxn>
              <a:cxn ang="0">
                <a:pos x="connsiteX17937" y="connsiteY17937"/>
              </a:cxn>
              <a:cxn ang="0">
                <a:pos x="connsiteX17938" y="connsiteY17938"/>
              </a:cxn>
              <a:cxn ang="0">
                <a:pos x="connsiteX17939" y="connsiteY17939"/>
              </a:cxn>
              <a:cxn ang="0">
                <a:pos x="connsiteX17940" y="connsiteY17940"/>
              </a:cxn>
              <a:cxn ang="0">
                <a:pos x="connsiteX17941" y="connsiteY17941"/>
              </a:cxn>
              <a:cxn ang="0">
                <a:pos x="connsiteX17942" y="connsiteY17942"/>
              </a:cxn>
              <a:cxn ang="0">
                <a:pos x="connsiteX17943" y="connsiteY17943"/>
              </a:cxn>
              <a:cxn ang="0">
                <a:pos x="connsiteX17944" y="connsiteY17944"/>
              </a:cxn>
              <a:cxn ang="0">
                <a:pos x="connsiteX17945" y="connsiteY17945"/>
              </a:cxn>
              <a:cxn ang="0">
                <a:pos x="connsiteX17946" y="connsiteY17946"/>
              </a:cxn>
              <a:cxn ang="0">
                <a:pos x="connsiteX17947" y="connsiteY17947"/>
              </a:cxn>
              <a:cxn ang="0">
                <a:pos x="connsiteX17948" y="connsiteY17948"/>
              </a:cxn>
              <a:cxn ang="0">
                <a:pos x="connsiteX17949" y="connsiteY17949"/>
              </a:cxn>
              <a:cxn ang="0">
                <a:pos x="connsiteX17950" y="connsiteY17950"/>
              </a:cxn>
              <a:cxn ang="0">
                <a:pos x="connsiteX17951" y="connsiteY17951"/>
              </a:cxn>
              <a:cxn ang="0">
                <a:pos x="connsiteX17952" y="connsiteY17952"/>
              </a:cxn>
              <a:cxn ang="0">
                <a:pos x="connsiteX17953" y="connsiteY17953"/>
              </a:cxn>
              <a:cxn ang="0">
                <a:pos x="connsiteX17954" y="connsiteY17954"/>
              </a:cxn>
              <a:cxn ang="0">
                <a:pos x="connsiteX17955" y="connsiteY17955"/>
              </a:cxn>
              <a:cxn ang="0">
                <a:pos x="connsiteX17956" y="connsiteY17956"/>
              </a:cxn>
              <a:cxn ang="0">
                <a:pos x="connsiteX17957" y="connsiteY17957"/>
              </a:cxn>
              <a:cxn ang="0">
                <a:pos x="connsiteX17958" y="connsiteY17958"/>
              </a:cxn>
              <a:cxn ang="0">
                <a:pos x="connsiteX17959" y="connsiteY17959"/>
              </a:cxn>
              <a:cxn ang="0">
                <a:pos x="connsiteX17960" y="connsiteY17960"/>
              </a:cxn>
              <a:cxn ang="0">
                <a:pos x="connsiteX17961" y="connsiteY17961"/>
              </a:cxn>
              <a:cxn ang="0">
                <a:pos x="connsiteX17962" y="connsiteY17962"/>
              </a:cxn>
              <a:cxn ang="0">
                <a:pos x="connsiteX17963" y="connsiteY17963"/>
              </a:cxn>
              <a:cxn ang="0">
                <a:pos x="connsiteX17964" y="connsiteY17964"/>
              </a:cxn>
              <a:cxn ang="0">
                <a:pos x="connsiteX17965" y="connsiteY17965"/>
              </a:cxn>
              <a:cxn ang="0">
                <a:pos x="connsiteX17966" y="connsiteY17966"/>
              </a:cxn>
              <a:cxn ang="0">
                <a:pos x="connsiteX17967" y="connsiteY17967"/>
              </a:cxn>
              <a:cxn ang="0">
                <a:pos x="connsiteX17968" y="connsiteY17968"/>
              </a:cxn>
              <a:cxn ang="0">
                <a:pos x="connsiteX17969" y="connsiteY17969"/>
              </a:cxn>
              <a:cxn ang="0">
                <a:pos x="connsiteX17970" y="connsiteY17970"/>
              </a:cxn>
              <a:cxn ang="0">
                <a:pos x="connsiteX17971" y="connsiteY17971"/>
              </a:cxn>
              <a:cxn ang="0">
                <a:pos x="connsiteX17972" y="connsiteY17972"/>
              </a:cxn>
              <a:cxn ang="0">
                <a:pos x="connsiteX17973" y="connsiteY17973"/>
              </a:cxn>
              <a:cxn ang="0">
                <a:pos x="connsiteX17974" y="connsiteY17974"/>
              </a:cxn>
              <a:cxn ang="0">
                <a:pos x="connsiteX17975" y="connsiteY17975"/>
              </a:cxn>
              <a:cxn ang="0">
                <a:pos x="connsiteX17976" y="connsiteY17976"/>
              </a:cxn>
              <a:cxn ang="0">
                <a:pos x="connsiteX17977" y="connsiteY17977"/>
              </a:cxn>
              <a:cxn ang="0">
                <a:pos x="connsiteX17978" y="connsiteY17978"/>
              </a:cxn>
              <a:cxn ang="0">
                <a:pos x="connsiteX17979" y="connsiteY17979"/>
              </a:cxn>
              <a:cxn ang="0">
                <a:pos x="connsiteX17980" y="connsiteY17980"/>
              </a:cxn>
              <a:cxn ang="0">
                <a:pos x="connsiteX17981" y="connsiteY17981"/>
              </a:cxn>
              <a:cxn ang="0">
                <a:pos x="connsiteX17982" y="connsiteY17982"/>
              </a:cxn>
              <a:cxn ang="0">
                <a:pos x="connsiteX17983" y="connsiteY17983"/>
              </a:cxn>
              <a:cxn ang="0">
                <a:pos x="connsiteX17984" y="connsiteY17984"/>
              </a:cxn>
              <a:cxn ang="0">
                <a:pos x="connsiteX17985" y="connsiteY17985"/>
              </a:cxn>
              <a:cxn ang="0">
                <a:pos x="connsiteX17986" y="connsiteY17986"/>
              </a:cxn>
              <a:cxn ang="0">
                <a:pos x="connsiteX17987" y="connsiteY17987"/>
              </a:cxn>
              <a:cxn ang="0">
                <a:pos x="connsiteX17988" y="connsiteY17988"/>
              </a:cxn>
              <a:cxn ang="0">
                <a:pos x="connsiteX17989" y="connsiteY17989"/>
              </a:cxn>
              <a:cxn ang="0">
                <a:pos x="connsiteX17990" y="connsiteY17990"/>
              </a:cxn>
              <a:cxn ang="0">
                <a:pos x="connsiteX17991" y="connsiteY17991"/>
              </a:cxn>
              <a:cxn ang="0">
                <a:pos x="connsiteX17992" y="connsiteY17992"/>
              </a:cxn>
              <a:cxn ang="0">
                <a:pos x="connsiteX17993" y="connsiteY17993"/>
              </a:cxn>
              <a:cxn ang="0">
                <a:pos x="connsiteX17994" y="connsiteY17994"/>
              </a:cxn>
              <a:cxn ang="0">
                <a:pos x="connsiteX17995" y="connsiteY17995"/>
              </a:cxn>
              <a:cxn ang="0">
                <a:pos x="connsiteX17996" y="connsiteY17996"/>
              </a:cxn>
              <a:cxn ang="0">
                <a:pos x="connsiteX17997" y="connsiteY17997"/>
              </a:cxn>
              <a:cxn ang="0">
                <a:pos x="connsiteX17998" y="connsiteY17998"/>
              </a:cxn>
              <a:cxn ang="0">
                <a:pos x="connsiteX17999" y="connsiteY17999"/>
              </a:cxn>
              <a:cxn ang="0">
                <a:pos x="connsiteX18000" y="connsiteY18000"/>
              </a:cxn>
              <a:cxn ang="0">
                <a:pos x="connsiteX18001" y="connsiteY18001"/>
              </a:cxn>
              <a:cxn ang="0">
                <a:pos x="connsiteX18002" y="connsiteY18002"/>
              </a:cxn>
              <a:cxn ang="0">
                <a:pos x="connsiteX18003" y="connsiteY18003"/>
              </a:cxn>
              <a:cxn ang="0">
                <a:pos x="connsiteX18004" y="connsiteY18004"/>
              </a:cxn>
              <a:cxn ang="0">
                <a:pos x="connsiteX18005" y="connsiteY18005"/>
              </a:cxn>
              <a:cxn ang="0">
                <a:pos x="connsiteX18006" y="connsiteY18006"/>
              </a:cxn>
              <a:cxn ang="0">
                <a:pos x="connsiteX18007" y="connsiteY18007"/>
              </a:cxn>
              <a:cxn ang="0">
                <a:pos x="connsiteX18008" y="connsiteY18008"/>
              </a:cxn>
              <a:cxn ang="0">
                <a:pos x="connsiteX18009" y="connsiteY18009"/>
              </a:cxn>
              <a:cxn ang="0">
                <a:pos x="connsiteX18010" y="connsiteY18010"/>
              </a:cxn>
              <a:cxn ang="0">
                <a:pos x="connsiteX18011" y="connsiteY18011"/>
              </a:cxn>
              <a:cxn ang="0">
                <a:pos x="connsiteX18012" y="connsiteY18012"/>
              </a:cxn>
              <a:cxn ang="0">
                <a:pos x="connsiteX18013" y="connsiteY18013"/>
              </a:cxn>
              <a:cxn ang="0">
                <a:pos x="connsiteX18014" y="connsiteY18014"/>
              </a:cxn>
              <a:cxn ang="0">
                <a:pos x="connsiteX18015" y="connsiteY18015"/>
              </a:cxn>
              <a:cxn ang="0">
                <a:pos x="connsiteX18016" y="connsiteY18016"/>
              </a:cxn>
              <a:cxn ang="0">
                <a:pos x="connsiteX18017" y="connsiteY18017"/>
              </a:cxn>
              <a:cxn ang="0">
                <a:pos x="connsiteX18018" y="connsiteY18018"/>
              </a:cxn>
              <a:cxn ang="0">
                <a:pos x="connsiteX18019" y="connsiteY18019"/>
              </a:cxn>
              <a:cxn ang="0">
                <a:pos x="connsiteX18020" y="connsiteY18020"/>
              </a:cxn>
              <a:cxn ang="0">
                <a:pos x="connsiteX18021" y="connsiteY18021"/>
              </a:cxn>
              <a:cxn ang="0">
                <a:pos x="connsiteX18022" y="connsiteY18022"/>
              </a:cxn>
              <a:cxn ang="0">
                <a:pos x="connsiteX18023" y="connsiteY18023"/>
              </a:cxn>
              <a:cxn ang="0">
                <a:pos x="connsiteX18024" y="connsiteY18024"/>
              </a:cxn>
              <a:cxn ang="0">
                <a:pos x="connsiteX18025" y="connsiteY18025"/>
              </a:cxn>
              <a:cxn ang="0">
                <a:pos x="connsiteX18026" y="connsiteY18026"/>
              </a:cxn>
              <a:cxn ang="0">
                <a:pos x="connsiteX18027" y="connsiteY18027"/>
              </a:cxn>
              <a:cxn ang="0">
                <a:pos x="connsiteX18028" y="connsiteY18028"/>
              </a:cxn>
              <a:cxn ang="0">
                <a:pos x="connsiteX18029" y="connsiteY18029"/>
              </a:cxn>
              <a:cxn ang="0">
                <a:pos x="connsiteX18030" y="connsiteY18030"/>
              </a:cxn>
              <a:cxn ang="0">
                <a:pos x="connsiteX18031" y="connsiteY18031"/>
              </a:cxn>
              <a:cxn ang="0">
                <a:pos x="connsiteX18032" y="connsiteY18032"/>
              </a:cxn>
              <a:cxn ang="0">
                <a:pos x="connsiteX18033" y="connsiteY18033"/>
              </a:cxn>
              <a:cxn ang="0">
                <a:pos x="connsiteX18034" y="connsiteY18034"/>
              </a:cxn>
              <a:cxn ang="0">
                <a:pos x="connsiteX18035" y="connsiteY18035"/>
              </a:cxn>
              <a:cxn ang="0">
                <a:pos x="connsiteX18036" y="connsiteY18036"/>
              </a:cxn>
              <a:cxn ang="0">
                <a:pos x="connsiteX18037" y="connsiteY18037"/>
              </a:cxn>
              <a:cxn ang="0">
                <a:pos x="connsiteX18038" y="connsiteY18038"/>
              </a:cxn>
              <a:cxn ang="0">
                <a:pos x="connsiteX18039" y="connsiteY18039"/>
              </a:cxn>
              <a:cxn ang="0">
                <a:pos x="connsiteX18040" y="connsiteY18040"/>
              </a:cxn>
              <a:cxn ang="0">
                <a:pos x="connsiteX18041" y="connsiteY18041"/>
              </a:cxn>
              <a:cxn ang="0">
                <a:pos x="connsiteX18042" y="connsiteY18042"/>
              </a:cxn>
              <a:cxn ang="0">
                <a:pos x="connsiteX18043" y="connsiteY18043"/>
              </a:cxn>
              <a:cxn ang="0">
                <a:pos x="connsiteX18044" y="connsiteY18044"/>
              </a:cxn>
              <a:cxn ang="0">
                <a:pos x="connsiteX18045" y="connsiteY18045"/>
              </a:cxn>
              <a:cxn ang="0">
                <a:pos x="connsiteX18046" y="connsiteY18046"/>
              </a:cxn>
              <a:cxn ang="0">
                <a:pos x="connsiteX18047" y="connsiteY18047"/>
              </a:cxn>
              <a:cxn ang="0">
                <a:pos x="connsiteX18048" y="connsiteY18048"/>
              </a:cxn>
              <a:cxn ang="0">
                <a:pos x="connsiteX18049" y="connsiteY18049"/>
              </a:cxn>
              <a:cxn ang="0">
                <a:pos x="connsiteX18050" y="connsiteY18050"/>
              </a:cxn>
              <a:cxn ang="0">
                <a:pos x="connsiteX18051" y="connsiteY18051"/>
              </a:cxn>
              <a:cxn ang="0">
                <a:pos x="connsiteX18052" y="connsiteY18052"/>
              </a:cxn>
              <a:cxn ang="0">
                <a:pos x="connsiteX18053" y="connsiteY18053"/>
              </a:cxn>
              <a:cxn ang="0">
                <a:pos x="connsiteX18054" y="connsiteY18054"/>
              </a:cxn>
              <a:cxn ang="0">
                <a:pos x="connsiteX18055" y="connsiteY18055"/>
              </a:cxn>
              <a:cxn ang="0">
                <a:pos x="connsiteX18056" y="connsiteY18056"/>
              </a:cxn>
              <a:cxn ang="0">
                <a:pos x="connsiteX18057" y="connsiteY18057"/>
              </a:cxn>
              <a:cxn ang="0">
                <a:pos x="connsiteX18058" y="connsiteY18058"/>
              </a:cxn>
              <a:cxn ang="0">
                <a:pos x="connsiteX18059" y="connsiteY18059"/>
              </a:cxn>
              <a:cxn ang="0">
                <a:pos x="connsiteX18060" y="connsiteY18060"/>
              </a:cxn>
              <a:cxn ang="0">
                <a:pos x="connsiteX18061" y="connsiteY18061"/>
              </a:cxn>
              <a:cxn ang="0">
                <a:pos x="connsiteX18062" y="connsiteY18062"/>
              </a:cxn>
              <a:cxn ang="0">
                <a:pos x="connsiteX18063" y="connsiteY18063"/>
              </a:cxn>
              <a:cxn ang="0">
                <a:pos x="connsiteX18064" y="connsiteY18064"/>
              </a:cxn>
              <a:cxn ang="0">
                <a:pos x="connsiteX18065" y="connsiteY18065"/>
              </a:cxn>
              <a:cxn ang="0">
                <a:pos x="connsiteX18066" y="connsiteY18066"/>
              </a:cxn>
              <a:cxn ang="0">
                <a:pos x="connsiteX18067" y="connsiteY18067"/>
              </a:cxn>
              <a:cxn ang="0">
                <a:pos x="connsiteX18068" y="connsiteY18068"/>
              </a:cxn>
              <a:cxn ang="0">
                <a:pos x="connsiteX18069" y="connsiteY18069"/>
              </a:cxn>
              <a:cxn ang="0">
                <a:pos x="connsiteX18070" y="connsiteY18070"/>
              </a:cxn>
              <a:cxn ang="0">
                <a:pos x="connsiteX18071" y="connsiteY18071"/>
              </a:cxn>
              <a:cxn ang="0">
                <a:pos x="connsiteX18072" y="connsiteY18072"/>
              </a:cxn>
              <a:cxn ang="0">
                <a:pos x="connsiteX18073" y="connsiteY18073"/>
              </a:cxn>
              <a:cxn ang="0">
                <a:pos x="connsiteX18074" y="connsiteY18074"/>
              </a:cxn>
              <a:cxn ang="0">
                <a:pos x="connsiteX18075" y="connsiteY18075"/>
              </a:cxn>
              <a:cxn ang="0">
                <a:pos x="connsiteX18076" y="connsiteY18076"/>
              </a:cxn>
              <a:cxn ang="0">
                <a:pos x="connsiteX18077" y="connsiteY18077"/>
              </a:cxn>
              <a:cxn ang="0">
                <a:pos x="connsiteX18078" y="connsiteY18078"/>
              </a:cxn>
              <a:cxn ang="0">
                <a:pos x="connsiteX18079" y="connsiteY18079"/>
              </a:cxn>
              <a:cxn ang="0">
                <a:pos x="connsiteX18080" y="connsiteY18080"/>
              </a:cxn>
              <a:cxn ang="0">
                <a:pos x="connsiteX18081" y="connsiteY18081"/>
              </a:cxn>
              <a:cxn ang="0">
                <a:pos x="connsiteX18082" y="connsiteY18082"/>
              </a:cxn>
              <a:cxn ang="0">
                <a:pos x="connsiteX18083" y="connsiteY18083"/>
              </a:cxn>
              <a:cxn ang="0">
                <a:pos x="connsiteX18084" y="connsiteY18084"/>
              </a:cxn>
              <a:cxn ang="0">
                <a:pos x="connsiteX18085" y="connsiteY18085"/>
              </a:cxn>
              <a:cxn ang="0">
                <a:pos x="connsiteX18086" y="connsiteY18086"/>
              </a:cxn>
              <a:cxn ang="0">
                <a:pos x="connsiteX18087" y="connsiteY18087"/>
              </a:cxn>
              <a:cxn ang="0">
                <a:pos x="connsiteX18088" y="connsiteY18088"/>
              </a:cxn>
              <a:cxn ang="0">
                <a:pos x="connsiteX18089" y="connsiteY18089"/>
              </a:cxn>
              <a:cxn ang="0">
                <a:pos x="connsiteX18090" y="connsiteY18090"/>
              </a:cxn>
              <a:cxn ang="0">
                <a:pos x="connsiteX18091" y="connsiteY18091"/>
              </a:cxn>
              <a:cxn ang="0">
                <a:pos x="connsiteX18092" y="connsiteY18092"/>
              </a:cxn>
              <a:cxn ang="0">
                <a:pos x="connsiteX18093" y="connsiteY18093"/>
              </a:cxn>
              <a:cxn ang="0">
                <a:pos x="connsiteX18094" y="connsiteY18094"/>
              </a:cxn>
              <a:cxn ang="0">
                <a:pos x="connsiteX18095" y="connsiteY18095"/>
              </a:cxn>
              <a:cxn ang="0">
                <a:pos x="connsiteX18096" y="connsiteY18096"/>
              </a:cxn>
              <a:cxn ang="0">
                <a:pos x="connsiteX18097" y="connsiteY18097"/>
              </a:cxn>
              <a:cxn ang="0">
                <a:pos x="connsiteX18098" y="connsiteY18098"/>
              </a:cxn>
              <a:cxn ang="0">
                <a:pos x="connsiteX18099" y="connsiteY18099"/>
              </a:cxn>
              <a:cxn ang="0">
                <a:pos x="connsiteX18100" y="connsiteY18100"/>
              </a:cxn>
              <a:cxn ang="0">
                <a:pos x="connsiteX18101" y="connsiteY18101"/>
              </a:cxn>
              <a:cxn ang="0">
                <a:pos x="connsiteX18102" y="connsiteY18102"/>
              </a:cxn>
              <a:cxn ang="0">
                <a:pos x="connsiteX18103" y="connsiteY18103"/>
              </a:cxn>
              <a:cxn ang="0">
                <a:pos x="connsiteX18104" y="connsiteY18104"/>
              </a:cxn>
              <a:cxn ang="0">
                <a:pos x="connsiteX18105" y="connsiteY18105"/>
              </a:cxn>
              <a:cxn ang="0">
                <a:pos x="connsiteX18106" y="connsiteY18106"/>
              </a:cxn>
              <a:cxn ang="0">
                <a:pos x="connsiteX18107" y="connsiteY18107"/>
              </a:cxn>
              <a:cxn ang="0">
                <a:pos x="connsiteX18108" y="connsiteY18108"/>
              </a:cxn>
              <a:cxn ang="0">
                <a:pos x="connsiteX18109" y="connsiteY18109"/>
              </a:cxn>
              <a:cxn ang="0">
                <a:pos x="connsiteX18110" y="connsiteY18110"/>
              </a:cxn>
              <a:cxn ang="0">
                <a:pos x="connsiteX18111" y="connsiteY18111"/>
              </a:cxn>
              <a:cxn ang="0">
                <a:pos x="connsiteX18112" y="connsiteY18112"/>
              </a:cxn>
              <a:cxn ang="0">
                <a:pos x="connsiteX18113" y="connsiteY18113"/>
              </a:cxn>
              <a:cxn ang="0">
                <a:pos x="connsiteX18114" y="connsiteY18114"/>
              </a:cxn>
              <a:cxn ang="0">
                <a:pos x="connsiteX18115" y="connsiteY18115"/>
              </a:cxn>
              <a:cxn ang="0">
                <a:pos x="connsiteX18116" y="connsiteY18116"/>
              </a:cxn>
              <a:cxn ang="0">
                <a:pos x="connsiteX18117" y="connsiteY18117"/>
              </a:cxn>
              <a:cxn ang="0">
                <a:pos x="connsiteX18118" y="connsiteY18118"/>
              </a:cxn>
              <a:cxn ang="0">
                <a:pos x="connsiteX18119" y="connsiteY18119"/>
              </a:cxn>
              <a:cxn ang="0">
                <a:pos x="connsiteX18120" y="connsiteY18120"/>
              </a:cxn>
              <a:cxn ang="0">
                <a:pos x="connsiteX18121" y="connsiteY18121"/>
              </a:cxn>
              <a:cxn ang="0">
                <a:pos x="connsiteX18122" y="connsiteY18122"/>
              </a:cxn>
              <a:cxn ang="0">
                <a:pos x="connsiteX18123" y="connsiteY18123"/>
              </a:cxn>
              <a:cxn ang="0">
                <a:pos x="connsiteX18124" y="connsiteY18124"/>
              </a:cxn>
              <a:cxn ang="0">
                <a:pos x="connsiteX18125" y="connsiteY18125"/>
              </a:cxn>
              <a:cxn ang="0">
                <a:pos x="connsiteX18126" y="connsiteY18126"/>
              </a:cxn>
              <a:cxn ang="0">
                <a:pos x="connsiteX18127" y="connsiteY18127"/>
              </a:cxn>
              <a:cxn ang="0">
                <a:pos x="connsiteX18128" y="connsiteY18128"/>
              </a:cxn>
              <a:cxn ang="0">
                <a:pos x="connsiteX18129" y="connsiteY18129"/>
              </a:cxn>
              <a:cxn ang="0">
                <a:pos x="connsiteX18130" y="connsiteY18130"/>
              </a:cxn>
              <a:cxn ang="0">
                <a:pos x="connsiteX18131" y="connsiteY18131"/>
              </a:cxn>
              <a:cxn ang="0">
                <a:pos x="connsiteX18132" y="connsiteY18132"/>
              </a:cxn>
              <a:cxn ang="0">
                <a:pos x="connsiteX18133" y="connsiteY18133"/>
              </a:cxn>
              <a:cxn ang="0">
                <a:pos x="connsiteX18134" y="connsiteY18134"/>
              </a:cxn>
              <a:cxn ang="0">
                <a:pos x="connsiteX18135" y="connsiteY18135"/>
              </a:cxn>
              <a:cxn ang="0">
                <a:pos x="connsiteX18136" y="connsiteY18136"/>
              </a:cxn>
              <a:cxn ang="0">
                <a:pos x="connsiteX18137" y="connsiteY18137"/>
              </a:cxn>
              <a:cxn ang="0">
                <a:pos x="connsiteX18138" y="connsiteY18138"/>
              </a:cxn>
              <a:cxn ang="0">
                <a:pos x="connsiteX18139" y="connsiteY18139"/>
              </a:cxn>
              <a:cxn ang="0">
                <a:pos x="connsiteX18140" y="connsiteY18140"/>
              </a:cxn>
              <a:cxn ang="0">
                <a:pos x="connsiteX18141" y="connsiteY18141"/>
              </a:cxn>
              <a:cxn ang="0">
                <a:pos x="connsiteX18142" y="connsiteY18142"/>
              </a:cxn>
              <a:cxn ang="0">
                <a:pos x="connsiteX18143" y="connsiteY18143"/>
              </a:cxn>
              <a:cxn ang="0">
                <a:pos x="connsiteX18144" y="connsiteY18144"/>
              </a:cxn>
              <a:cxn ang="0">
                <a:pos x="connsiteX18145" y="connsiteY18145"/>
              </a:cxn>
              <a:cxn ang="0">
                <a:pos x="connsiteX18146" y="connsiteY18146"/>
              </a:cxn>
              <a:cxn ang="0">
                <a:pos x="connsiteX18147" y="connsiteY18147"/>
              </a:cxn>
              <a:cxn ang="0">
                <a:pos x="connsiteX18148" y="connsiteY18148"/>
              </a:cxn>
              <a:cxn ang="0">
                <a:pos x="connsiteX18149" y="connsiteY18149"/>
              </a:cxn>
              <a:cxn ang="0">
                <a:pos x="connsiteX18150" y="connsiteY18150"/>
              </a:cxn>
              <a:cxn ang="0">
                <a:pos x="connsiteX18151" y="connsiteY18151"/>
              </a:cxn>
              <a:cxn ang="0">
                <a:pos x="connsiteX18152" y="connsiteY18152"/>
              </a:cxn>
              <a:cxn ang="0">
                <a:pos x="connsiteX18153" y="connsiteY18153"/>
              </a:cxn>
              <a:cxn ang="0">
                <a:pos x="connsiteX18154" y="connsiteY18154"/>
              </a:cxn>
              <a:cxn ang="0">
                <a:pos x="connsiteX18155" y="connsiteY18155"/>
              </a:cxn>
              <a:cxn ang="0">
                <a:pos x="connsiteX18156" y="connsiteY18156"/>
              </a:cxn>
              <a:cxn ang="0">
                <a:pos x="connsiteX18157" y="connsiteY18157"/>
              </a:cxn>
              <a:cxn ang="0">
                <a:pos x="connsiteX18158" y="connsiteY18158"/>
              </a:cxn>
              <a:cxn ang="0">
                <a:pos x="connsiteX18159" y="connsiteY18159"/>
              </a:cxn>
              <a:cxn ang="0">
                <a:pos x="connsiteX18160" y="connsiteY18160"/>
              </a:cxn>
              <a:cxn ang="0">
                <a:pos x="connsiteX18161" y="connsiteY18161"/>
              </a:cxn>
              <a:cxn ang="0">
                <a:pos x="connsiteX18162" y="connsiteY18162"/>
              </a:cxn>
              <a:cxn ang="0">
                <a:pos x="connsiteX18163" y="connsiteY18163"/>
              </a:cxn>
              <a:cxn ang="0">
                <a:pos x="connsiteX18164" y="connsiteY18164"/>
              </a:cxn>
              <a:cxn ang="0">
                <a:pos x="connsiteX18165" y="connsiteY18165"/>
              </a:cxn>
              <a:cxn ang="0">
                <a:pos x="connsiteX18166" y="connsiteY18166"/>
              </a:cxn>
              <a:cxn ang="0">
                <a:pos x="connsiteX18167" y="connsiteY18167"/>
              </a:cxn>
              <a:cxn ang="0">
                <a:pos x="connsiteX18168" y="connsiteY18168"/>
              </a:cxn>
              <a:cxn ang="0">
                <a:pos x="connsiteX18169" y="connsiteY18169"/>
              </a:cxn>
              <a:cxn ang="0">
                <a:pos x="connsiteX18170" y="connsiteY18170"/>
              </a:cxn>
              <a:cxn ang="0">
                <a:pos x="connsiteX18171" y="connsiteY18171"/>
              </a:cxn>
              <a:cxn ang="0">
                <a:pos x="connsiteX18172" y="connsiteY18172"/>
              </a:cxn>
              <a:cxn ang="0">
                <a:pos x="connsiteX18173" y="connsiteY18173"/>
              </a:cxn>
              <a:cxn ang="0">
                <a:pos x="connsiteX18174" y="connsiteY18174"/>
              </a:cxn>
              <a:cxn ang="0">
                <a:pos x="connsiteX18175" y="connsiteY18175"/>
              </a:cxn>
              <a:cxn ang="0">
                <a:pos x="connsiteX18176" y="connsiteY18176"/>
              </a:cxn>
              <a:cxn ang="0">
                <a:pos x="connsiteX18177" y="connsiteY18177"/>
              </a:cxn>
              <a:cxn ang="0">
                <a:pos x="connsiteX18178" y="connsiteY18178"/>
              </a:cxn>
              <a:cxn ang="0">
                <a:pos x="connsiteX18179" y="connsiteY18179"/>
              </a:cxn>
              <a:cxn ang="0">
                <a:pos x="connsiteX18180" y="connsiteY18180"/>
              </a:cxn>
              <a:cxn ang="0">
                <a:pos x="connsiteX18181" y="connsiteY18181"/>
              </a:cxn>
              <a:cxn ang="0">
                <a:pos x="connsiteX18182" y="connsiteY18182"/>
              </a:cxn>
              <a:cxn ang="0">
                <a:pos x="connsiteX18183" y="connsiteY18183"/>
              </a:cxn>
              <a:cxn ang="0">
                <a:pos x="connsiteX18184" y="connsiteY18184"/>
              </a:cxn>
              <a:cxn ang="0">
                <a:pos x="connsiteX18185" y="connsiteY18185"/>
              </a:cxn>
              <a:cxn ang="0">
                <a:pos x="connsiteX18186" y="connsiteY18186"/>
              </a:cxn>
              <a:cxn ang="0">
                <a:pos x="connsiteX18187" y="connsiteY18187"/>
              </a:cxn>
              <a:cxn ang="0">
                <a:pos x="connsiteX18188" y="connsiteY18188"/>
              </a:cxn>
              <a:cxn ang="0">
                <a:pos x="connsiteX18189" y="connsiteY18189"/>
              </a:cxn>
              <a:cxn ang="0">
                <a:pos x="connsiteX18190" y="connsiteY18190"/>
              </a:cxn>
              <a:cxn ang="0">
                <a:pos x="connsiteX18191" y="connsiteY18191"/>
              </a:cxn>
              <a:cxn ang="0">
                <a:pos x="connsiteX18192" y="connsiteY18192"/>
              </a:cxn>
              <a:cxn ang="0">
                <a:pos x="connsiteX18193" y="connsiteY18193"/>
              </a:cxn>
              <a:cxn ang="0">
                <a:pos x="connsiteX18194" y="connsiteY18194"/>
              </a:cxn>
              <a:cxn ang="0">
                <a:pos x="connsiteX18195" y="connsiteY18195"/>
              </a:cxn>
              <a:cxn ang="0">
                <a:pos x="connsiteX18196" y="connsiteY18196"/>
              </a:cxn>
              <a:cxn ang="0">
                <a:pos x="connsiteX18197" y="connsiteY18197"/>
              </a:cxn>
              <a:cxn ang="0">
                <a:pos x="connsiteX18198" y="connsiteY18198"/>
              </a:cxn>
              <a:cxn ang="0">
                <a:pos x="connsiteX18199" y="connsiteY18199"/>
              </a:cxn>
              <a:cxn ang="0">
                <a:pos x="connsiteX18200" y="connsiteY18200"/>
              </a:cxn>
              <a:cxn ang="0">
                <a:pos x="connsiteX18201" y="connsiteY18201"/>
              </a:cxn>
              <a:cxn ang="0">
                <a:pos x="connsiteX18202" y="connsiteY18202"/>
              </a:cxn>
              <a:cxn ang="0">
                <a:pos x="connsiteX18203" y="connsiteY18203"/>
              </a:cxn>
              <a:cxn ang="0">
                <a:pos x="connsiteX18204" y="connsiteY18204"/>
              </a:cxn>
              <a:cxn ang="0">
                <a:pos x="connsiteX18205" y="connsiteY18205"/>
              </a:cxn>
              <a:cxn ang="0">
                <a:pos x="connsiteX18206" y="connsiteY18206"/>
              </a:cxn>
              <a:cxn ang="0">
                <a:pos x="connsiteX18207" y="connsiteY18207"/>
              </a:cxn>
              <a:cxn ang="0">
                <a:pos x="connsiteX18208" y="connsiteY18208"/>
              </a:cxn>
              <a:cxn ang="0">
                <a:pos x="connsiteX18209" y="connsiteY18209"/>
              </a:cxn>
              <a:cxn ang="0">
                <a:pos x="connsiteX18210" y="connsiteY18210"/>
              </a:cxn>
              <a:cxn ang="0">
                <a:pos x="connsiteX18211" y="connsiteY18211"/>
              </a:cxn>
              <a:cxn ang="0">
                <a:pos x="connsiteX18212" y="connsiteY18212"/>
              </a:cxn>
              <a:cxn ang="0">
                <a:pos x="connsiteX18213" y="connsiteY18213"/>
              </a:cxn>
              <a:cxn ang="0">
                <a:pos x="connsiteX18214" y="connsiteY18214"/>
              </a:cxn>
              <a:cxn ang="0">
                <a:pos x="connsiteX18215" y="connsiteY18215"/>
              </a:cxn>
              <a:cxn ang="0">
                <a:pos x="connsiteX18216" y="connsiteY18216"/>
              </a:cxn>
              <a:cxn ang="0">
                <a:pos x="connsiteX18217" y="connsiteY18217"/>
              </a:cxn>
              <a:cxn ang="0">
                <a:pos x="connsiteX18218" y="connsiteY18218"/>
              </a:cxn>
              <a:cxn ang="0">
                <a:pos x="connsiteX18219" y="connsiteY18219"/>
              </a:cxn>
              <a:cxn ang="0">
                <a:pos x="connsiteX18220" y="connsiteY18220"/>
              </a:cxn>
              <a:cxn ang="0">
                <a:pos x="connsiteX18221" y="connsiteY18221"/>
              </a:cxn>
              <a:cxn ang="0">
                <a:pos x="connsiteX18222" y="connsiteY18222"/>
              </a:cxn>
              <a:cxn ang="0">
                <a:pos x="connsiteX18223" y="connsiteY18223"/>
              </a:cxn>
              <a:cxn ang="0">
                <a:pos x="connsiteX18224" y="connsiteY18224"/>
              </a:cxn>
              <a:cxn ang="0">
                <a:pos x="connsiteX18225" y="connsiteY18225"/>
              </a:cxn>
              <a:cxn ang="0">
                <a:pos x="connsiteX18226" y="connsiteY18226"/>
              </a:cxn>
              <a:cxn ang="0">
                <a:pos x="connsiteX18227" y="connsiteY18227"/>
              </a:cxn>
              <a:cxn ang="0">
                <a:pos x="connsiteX18228" y="connsiteY18228"/>
              </a:cxn>
              <a:cxn ang="0">
                <a:pos x="connsiteX18229" y="connsiteY18229"/>
              </a:cxn>
              <a:cxn ang="0">
                <a:pos x="connsiteX18230" y="connsiteY18230"/>
              </a:cxn>
              <a:cxn ang="0">
                <a:pos x="connsiteX18231" y="connsiteY18231"/>
              </a:cxn>
              <a:cxn ang="0">
                <a:pos x="connsiteX18232" y="connsiteY18232"/>
              </a:cxn>
              <a:cxn ang="0">
                <a:pos x="connsiteX18233" y="connsiteY18233"/>
              </a:cxn>
              <a:cxn ang="0">
                <a:pos x="connsiteX18234" y="connsiteY18234"/>
              </a:cxn>
              <a:cxn ang="0">
                <a:pos x="connsiteX18235" y="connsiteY18235"/>
              </a:cxn>
              <a:cxn ang="0">
                <a:pos x="connsiteX18236" y="connsiteY18236"/>
              </a:cxn>
              <a:cxn ang="0">
                <a:pos x="connsiteX18237" y="connsiteY18237"/>
              </a:cxn>
              <a:cxn ang="0">
                <a:pos x="connsiteX18238" y="connsiteY18238"/>
              </a:cxn>
              <a:cxn ang="0">
                <a:pos x="connsiteX18239" y="connsiteY18239"/>
              </a:cxn>
              <a:cxn ang="0">
                <a:pos x="connsiteX18240" y="connsiteY18240"/>
              </a:cxn>
              <a:cxn ang="0">
                <a:pos x="connsiteX18241" y="connsiteY18241"/>
              </a:cxn>
              <a:cxn ang="0">
                <a:pos x="connsiteX18242" y="connsiteY18242"/>
              </a:cxn>
              <a:cxn ang="0">
                <a:pos x="connsiteX18243" y="connsiteY18243"/>
              </a:cxn>
              <a:cxn ang="0">
                <a:pos x="connsiteX18244" y="connsiteY18244"/>
              </a:cxn>
              <a:cxn ang="0">
                <a:pos x="connsiteX18245" y="connsiteY18245"/>
              </a:cxn>
              <a:cxn ang="0">
                <a:pos x="connsiteX18246" y="connsiteY18246"/>
              </a:cxn>
              <a:cxn ang="0">
                <a:pos x="connsiteX18247" y="connsiteY18247"/>
              </a:cxn>
              <a:cxn ang="0">
                <a:pos x="connsiteX18248" y="connsiteY18248"/>
              </a:cxn>
              <a:cxn ang="0">
                <a:pos x="connsiteX18249" y="connsiteY18249"/>
              </a:cxn>
              <a:cxn ang="0">
                <a:pos x="connsiteX18250" y="connsiteY18250"/>
              </a:cxn>
              <a:cxn ang="0">
                <a:pos x="connsiteX18251" y="connsiteY18251"/>
              </a:cxn>
              <a:cxn ang="0">
                <a:pos x="connsiteX18252" y="connsiteY18252"/>
              </a:cxn>
              <a:cxn ang="0">
                <a:pos x="connsiteX18253" y="connsiteY18253"/>
              </a:cxn>
              <a:cxn ang="0">
                <a:pos x="connsiteX18254" y="connsiteY18254"/>
              </a:cxn>
              <a:cxn ang="0">
                <a:pos x="connsiteX18255" y="connsiteY18255"/>
              </a:cxn>
              <a:cxn ang="0">
                <a:pos x="connsiteX18256" y="connsiteY18256"/>
              </a:cxn>
              <a:cxn ang="0">
                <a:pos x="connsiteX18257" y="connsiteY18257"/>
              </a:cxn>
              <a:cxn ang="0">
                <a:pos x="connsiteX18258" y="connsiteY18258"/>
              </a:cxn>
              <a:cxn ang="0">
                <a:pos x="connsiteX18259" y="connsiteY18259"/>
              </a:cxn>
              <a:cxn ang="0">
                <a:pos x="connsiteX18260" y="connsiteY18260"/>
              </a:cxn>
              <a:cxn ang="0">
                <a:pos x="connsiteX18261" y="connsiteY18261"/>
              </a:cxn>
              <a:cxn ang="0">
                <a:pos x="connsiteX18262" y="connsiteY18262"/>
              </a:cxn>
              <a:cxn ang="0">
                <a:pos x="connsiteX18263" y="connsiteY18263"/>
              </a:cxn>
              <a:cxn ang="0">
                <a:pos x="connsiteX18264" y="connsiteY18264"/>
              </a:cxn>
              <a:cxn ang="0">
                <a:pos x="connsiteX18265" y="connsiteY18265"/>
              </a:cxn>
              <a:cxn ang="0">
                <a:pos x="connsiteX18266" y="connsiteY18266"/>
              </a:cxn>
              <a:cxn ang="0">
                <a:pos x="connsiteX18267" y="connsiteY18267"/>
              </a:cxn>
              <a:cxn ang="0">
                <a:pos x="connsiteX18268" y="connsiteY18268"/>
              </a:cxn>
              <a:cxn ang="0">
                <a:pos x="connsiteX18269" y="connsiteY18269"/>
              </a:cxn>
              <a:cxn ang="0">
                <a:pos x="connsiteX18270" y="connsiteY18270"/>
              </a:cxn>
              <a:cxn ang="0">
                <a:pos x="connsiteX18271" y="connsiteY18271"/>
              </a:cxn>
              <a:cxn ang="0">
                <a:pos x="connsiteX18272" y="connsiteY18272"/>
              </a:cxn>
              <a:cxn ang="0">
                <a:pos x="connsiteX18273" y="connsiteY18273"/>
              </a:cxn>
              <a:cxn ang="0">
                <a:pos x="connsiteX18274" y="connsiteY18274"/>
              </a:cxn>
              <a:cxn ang="0">
                <a:pos x="connsiteX18275" y="connsiteY18275"/>
              </a:cxn>
              <a:cxn ang="0">
                <a:pos x="connsiteX18276" y="connsiteY18276"/>
              </a:cxn>
              <a:cxn ang="0">
                <a:pos x="connsiteX18277" y="connsiteY18277"/>
              </a:cxn>
              <a:cxn ang="0">
                <a:pos x="connsiteX18278" y="connsiteY18278"/>
              </a:cxn>
              <a:cxn ang="0">
                <a:pos x="connsiteX18279" y="connsiteY18279"/>
              </a:cxn>
              <a:cxn ang="0">
                <a:pos x="connsiteX18280" y="connsiteY18280"/>
              </a:cxn>
              <a:cxn ang="0">
                <a:pos x="connsiteX18281" y="connsiteY18281"/>
              </a:cxn>
              <a:cxn ang="0">
                <a:pos x="connsiteX18282" y="connsiteY18282"/>
              </a:cxn>
              <a:cxn ang="0">
                <a:pos x="connsiteX18283" y="connsiteY18283"/>
              </a:cxn>
              <a:cxn ang="0">
                <a:pos x="connsiteX18284" y="connsiteY18284"/>
              </a:cxn>
              <a:cxn ang="0">
                <a:pos x="connsiteX18285" y="connsiteY18285"/>
              </a:cxn>
              <a:cxn ang="0">
                <a:pos x="connsiteX18286" y="connsiteY18286"/>
              </a:cxn>
              <a:cxn ang="0">
                <a:pos x="connsiteX18287" y="connsiteY18287"/>
              </a:cxn>
              <a:cxn ang="0">
                <a:pos x="connsiteX18288" y="connsiteY18288"/>
              </a:cxn>
              <a:cxn ang="0">
                <a:pos x="connsiteX18289" y="connsiteY18289"/>
              </a:cxn>
              <a:cxn ang="0">
                <a:pos x="connsiteX18290" y="connsiteY18290"/>
              </a:cxn>
              <a:cxn ang="0">
                <a:pos x="connsiteX18291" y="connsiteY18291"/>
              </a:cxn>
              <a:cxn ang="0">
                <a:pos x="connsiteX18292" y="connsiteY18292"/>
              </a:cxn>
              <a:cxn ang="0">
                <a:pos x="connsiteX18293" y="connsiteY18293"/>
              </a:cxn>
              <a:cxn ang="0">
                <a:pos x="connsiteX18294" y="connsiteY18294"/>
              </a:cxn>
              <a:cxn ang="0">
                <a:pos x="connsiteX18295" y="connsiteY18295"/>
              </a:cxn>
              <a:cxn ang="0">
                <a:pos x="connsiteX18296" y="connsiteY18296"/>
              </a:cxn>
              <a:cxn ang="0">
                <a:pos x="connsiteX18297" y="connsiteY18297"/>
              </a:cxn>
              <a:cxn ang="0">
                <a:pos x="connsiteX18298" y="connsiteY18298"/>
              </a:cxn>
              <a:cxn ang="0">
                <a:pos x="connsiteX18299" y="connsiteY18299"/>
              </a:cxn>
              <a:cxn ang="0">
                <a:pos x="connsiteX18300" y="connsiteY18300"/>
              </a:cxn>
              <a:cxn ang="0">
                <a:pos x="connsiteX18301" y="connsiteY18301"/>
              </a:cxn>
              <a:cxn ang="0">
                <a:pos x="connsiteX18302" y="connsiteY18302"/>
              </a:cxn>
              <a:cxn ang="0">
                <a:pos x="connsiteX18303" y="connsiteY18303"/>
              </a:cxn>
              <a:cxn ang="0">
                <a:pos x="connsiteX18304" y="connsiteY18304"/>
              </a:cxn>
              <a:cxn ang="0">
                <a:pos x="connsiteX18305" y="connsiteY18305"/>
              </a:cxn>
              <a:cxn ang="0">
                <a:pos x="connsiteX18306" y="connsiteY18306"/>
              </a:cxn>
              <a:cxn ang="0">
                <a:pos x="connsiteX18307" y="connsiteY18307"/>
              </a:cxn>
              <a:cxn ang="0">
                <a:pos x="connsiteX18308" y="connsiteY18308"/>
              </a:cxn>
              <a:cxn ang="0">
                <a:pos x="connsiteX18309" y="connsiteY18309"/>
              </a:cxn>
              <a:cxn ang="0">
                <a:pos x="connsiteX18310" y="connsiteY18310"/>
              </a:cxn>
              <a:cxn ang="0">
                <a:pos x="connsiteX18311" y="connsiteY18311"/>
              </a:cxn>
              <a:cxn ang="0">
                <a:pos x="connsiteX18312" y="connsiteY18312"/>
              </a:cxn>
              <a:cxn ang="0">
                <a:pos x="connsiteX18313" y="connsiteY18313"/>
              </a:cxn>
              <a:cxn ang="0">
                <a:pos x="connsiteX18314" y="connsiteY18314"/>
              </a:cxn>
              <a:cxn ang="0">
                <a:pos x="connsiteX18315" y="connsiteY18315"/>
              </a:cxn>
              <a:cxn ang="0">
                <a:pos x="connsiteX18316" y="connsiteY18316"/>
              </a:cxn>
              <a:cxn ang="0">
                <a:pos x="connsiteX18317" y="connsiteY18317"/>
              </a:cxn>
              <a:cxn ang="0">
                <a:pos x="connsiteX18318" y="connsiteY18318"/>
              </a:cxn>
              <a:cxn ang="0">
                <a:pos x="connsiteX18319" y="connsiteY18319"/>
              </a:cxn>
              <a:cxn ang="0">
                <a:pos x="connsiteX18320" y="connsiteY18320"/>
              </a:cxn>
              <a:cxn ang="0">
                <a:pos x="connsiteX18321" y="connsiteY18321"/>
              </a:cxn>
              <a:cxn ang="0">
                <a:pos x="connsiteX18322" y="connsiteY18322"/>
              </a:cxn>
              <a:cxn ang="0">
                <a:pos x="connsiteX18323" y="connsiteY18323"/>
              </a:cxn>
              <a:cxn ang="0">
                <a:pos x="connsiteX18324" y="connsiteY18324"/>
              </a:cxn>
              <a:cxn ang="0">
                <a:pos x="connsiteX18325" y="connsiteY18325"/>
              </a:cxn>
              <a:cxn ang="0">
                <a:pos x="connsiteX18326" y="connsiteY18326"/>
              </a:cxn>
              <a:cxn ang="0">
                <a:pos x="connsiteX18327" y="connsiteY18327"/>
              </a:cxn>
              <a:cxn ang="0">
                <a:pos x="connsiteX18328" y="connsiteY18328"/>
              </a:cxn>
              <a:cxn ang="0">
                <a:pos x="connsiteX18329" y="connsiteY18329"/>
              </a:cxn>
              <a:cxn ang="0">
                <a:pos x="connsiteX18330" y="connsiteY18330"/>
              </a:cxn>
              <a:cxn ang="0">
                <a:pos x="connsiteX18331" y="connsiteY18331"/>
              </a:cxn>
              <a:cxn ang="0">
                <a:pos x="connsiteX18332" y="connsiteY18332"/>
              </a:cxn>
              <a:cxn ang="0">
                <a:pos x="connsiteX18333" y="connsiteY18333"/>
              </a:cxn>
              <a:cxn ang="0">
                <a:pos x="connsiteX18334" y="connsiteY18334"/>
              </a:cxn>
              <a:cxn ang="0">
                <a:pos x="connsiteX18335" y="connsiteY18335"/>
              </a:cxn>
              <a:cxn ang="0">
                <a:pos x="connsiteX18336" y="connsiteY18336"/>
              </a:cxn>
              <a:cxn ang="0">
                <a:pos x="connsiteX18337" y="connsiteY18337"/>
              </a:cxn>
              <a:cxn ang="0">
                <a:pos x="connsiteX18338" y="connsiteY18338"/>
              </a:cxn>
              <a:cxn ang="0">
                <a:pos x="connsiteX18339" y="connsiteY18339"/>
              </a:cxn>
              <a:cxn ang="0">
                <a:pos x="connsiteX18340" y="connsiteY18340"/>
              </a:cxn>
              <a:cxn ang="0">
                <a:pos x="connsiteX18341" y="connsiteY18341"/>
              </a:cxn>
              <a:cxn ang="0">
                <a:pos x="connsiteX18342" y="connsiteY18342"/>
              </a:cxn>
              <a:cxn ang="0">
                <a:pos x="connsiteX18343" y="connsiteY18343"/>
              </a:cxn>
              <a:cxn ang="0">
                <a:pos x="connsiteX18344" y="connsiteY18344"/>
              </a:cxn>
              <a:cxn ang="0">
                <a:pos x="connsiteX18345" y="connsiteY18345"/>
              </a:cxn>
              <a:cxn ang="0">
                <a:pos x="connsiteX18346" y="connsiteY18346"/>
              </a:cxn>
              <a:cxn ang="0">
                <a:pos x="connsiteX18347" y="connsiteY18347"/>
              </a:cxn>
              <a:cxn ang="0">
                <a:pos x="connsiteX18348" y="connsiteY18348"/>
              </a:cxn>
              <a:cxn ang="0">
                <a:pos x="connsiteX18349" y="connsiteY18349"/>
              </a:cxn>
              <a:cxn ang="0">
                <a:pos x="connsiteX18350" y="connsiteY18350"/>
              </a:cxn>
              <a:cxn ang="0">
                <a:pos x="connsiteX18351" y="connsiteY18351"/>
              </a:cxn>
              <a:cxn ang="0">
                <a:pos x="connsiteX18352" y="connsiteY18352"/>
              </a:cxn>
              <a:cxn ang="0">
                <a:pos x="connsiteX18353" y="connsiteY18353"/>
              </a:cxn>
              <a:cxn ang="0">
                <a:pos x="connsiteX18354" y="connsiteY18354"/>
              </a:cxn>
              <a:cxn ang="0">
                <a:pos x="connsiteX18355" y="connsiteY18355"/>
              </a:cxn>
              <a:cxn ang="0">
                <a:pos x="connsiteX18356" y="connsiteY18356"/>
              </a:cxn>
              <a:cxn ang="0">
                <a:pos x="connsiteX18357" y="connsiteY18357"/>
              </a:cxn>
              <a:cxn ang="0">
                <a:pos x="connsiteX18358" y="connsiteY18358"/>
              </a:cxn>
              <a:cxn ang="0">
                <a:pos x="connsiteX18359" y="connsiteY18359"/>
              </a:cxn>
              <a:cxn ang="0">
                <a:pos x="connsiteX18360" y="connsiteY18360"/>
              </a:cxn>
              <a:cxn ang="0">
                <a:pos x="connsiteX18361" y="connsiteY18361"/>
              </a:cxn>
              <a:cxn ang="0">
                <a:pos x="connsiteX18362" y="connsiteY18362"/>
              </a:cxn>
              <a:cxn ang="0">
                <a:pos x="connsiteX18363" y="connsiteY18363"/>
              </a:cxn>
              <a:cxn ang="0">
                <a:pos x="connsiteX18364" y="connsiteY18364"/>
              </a:cxn>
              <a:cxn ang="0">
                <a:pos x="connsiteX18365" y="connsiteY18365"/>
              </a:cxn>
              <a:cxn ang="0">
                <a:pos x="connsiteX18366" y="connsiteY18366"/>
              </a:cxn>
              <a:cxn ang="0">
                <a:pos x="connsiteX18367" y="connsiteY18367"/>
              </a:cxn>
              <a:cxn ang="0">
                <a:pos x="connsiteX18368" y="connsiteY18368"/>
              </a:cxn>
              <a:cxn ang="0">
                <a:pos x="connsiteX18369" y="connsiteY18369"/>
              </a:cxn>
              <a:cxn ang="0">
                <a:pos x="connsiteX18370" y="connsiteY18370"/>
              </a:cxn>
              <a:cxn ang="0">
                <a:pos x="connsiteX18371" y="connsiteY18371"/>
              </a:cxn>
              <a:cxn ang="0">
                <a:pos x="connsiteX18372" y="connsiteY18372"/>
              </a:cxn>
              <a:cxn ang="0">
                <a:pos x="connsiteX18373" y="connsiteY18373"/>
              </a:cxn>
              <a:cxn ang="0">
                <a:pos x="connsiteX18374" y="connsiteY18374"/>
              </a:cxn>
              <a:cxn ang="0">
                <a:pos x="connsiteX18375" y="connsiteY18375"/>
              </a:cxn>
              <a:cxn ang="0">
                <a:pos x="connsiteX18376" y="connsiteY18376"/>
              </a:cxn>
              <a:cxn ang="0">
                <a:pos x="connsiteX18377" y="connsiteY18377"/>
              </a:cxn>
              <a:cxn ang="0">
                <a:pos x="connsiteX18378" y="connsiteY18378"/>
              </a:cxn>
              <a:cxn ang="0">
                <a:pos x="connsiteX18379" y="connsiteY18379"/>
              </a:cxn>
              <a:cxn ang="0">
                <a:pos x="connsiteX18380" y="connsiteY18380"/>
              </a:cxn>
              <a:cxn ang="0">
                <a:pos x="connsiteX18381" y="connsiteY18381"/>
              </a:cxn>
              <a:cxn ang="0">
                <a:pos x="connsiteX18382" y="connsiteY18382"/>
              </a:cxn>
              <a:cxn ang="0">
                <a:pos x="connsiteX18383" y="connsiteY18383"/>
              </a:cxn>
              <a:cxn ang="0">
                <a:pos x="connsiteX18384" y="connsiteY18384"/>
              </a:cxn>
              <a:cxn ang="0">
                <a:pos x="connsiteX18385" y="connsiteY18385"/>
              </a:cxn>
              <a:cxn ang="0">
                <a:pos x="connsiteX18386" y="connsiteY18386"/>
              </a:cxn>
              <a:cxn ang="0">
                <a:pos x="connsiteX18387" y="connsiteY18387"/>
              </a:cxn>
              <a:cxn ang="0">
                <a:pos x="connsiteX18388" y="connsiteY18388"/>
              </a:cxn>
              <a:cxn ang="0">
                <a:pos x="connsiteX18389" y="connsiteY18389"/>
              </a:cxn>
              <a:cxn ang="0">
                <a:pos x="connsiteX18390" y="connsiteY18390"/>
              </a:cxn>
              <a:cxn ang="0">
                <a:pos x="connsiteX18391" y="connsiteY18391"/>
              </a:cxn>
              <a:cxn ang="0">
                <a:pos x="connsiteX18392" y="connsiteY18392"/>
              </a:cxn>
              <a:cxn ang="0">
                <a:pos x="connsiteX18393" y="connsiteY18393"/>
              </a:cxn>
              <a:cxn ang="0">
                <a:pos x="connsiteX18394" y="connsiteY18394"/>
              </a:cxn>
              <a:cxn ang="0">
                <a:pos x="connsiteX18395" y="connsiteY18395"/>
              </a:cxn>
              <a:cxn ang="0">
                <a:pos x="connsiteX18396" y="connsiteY18396"/>
              </a:cxn>
              <a:cxn ang="0">
                <a:pos x="connsiteX18397" y="connsiteY18397"/>
              </a:cxn>
              <a:cxn ang="0">
                <a:pos x="connsiteX18398" y="connsiteY18398"/>
              </a:cxn>
              <a:cxn ang="0">
                <a:pos x="connsiteX18399" y="connsiteY18399"/>
              </a:cxn>
              <a:cxn ang="0">
                <a:pos x="connsiteX18400" y="connsiteY18400"/>
              </a:cxn>
              <a:cxn ang="0">
                <a:pos x="connsiteX18401" y="connsiteY18401"/>
              </a:cxn>
              <a:cxn ang="0">
                <a:pos x="connsiteX18402" y="connsiteY18402"/>
              </a:cxn>
              <a:cxn ang="0">
                <a:pos x="connsiteX18403" y="connsiteY18403"/>
              </a:cxn>
              <a:cxn ang="0">
                <a:pos x="connsiteX18404" y="connsiteY18404"/>
              </a:cxn>
              <a:cxn ang="0">
                <a:pos x="connsiteX18405" y="connsiteY18405"/>
              </a:cxn>
              <a:cxn ang="0">
                <a:pos x="connsiteX18406" y="connsiteY18406"/>
              </a:cxn>
              <a:cxn ang="0">
                <a:pos x="connsiteX18407" y="connsiteY18407"/>
              </a:cxn>
              <a:cxn ang="0">
                <a:pos x="connsiteX18408" y="connsiteY18408"/>
              </a:cxn>
              <a:cxn ang="0">
                <a:pos x="connsiteX18409" y="connsiteY18409"/>
              </a:cxn>
              <a:cxn ang="0">
                <a:pos x="connsiteX18410" y="connsiteY18410"/>
              </a:cxn>
              <a:cxn ang="0">
                <a:pos x="connsiteX18411" y="connsiteY18411"/>
              </a:cxn>
              <a:cxn ang="0">
                <a:pos x="connsiteX18412" y="connsiteY18412"/>
              </a:cxn>
              <a:cxn ang="0">
                <a:pos x="connsiteX18413" y="connsiteY18413"/>
              </a:cxn>
              <a:cxn ang="0">
                <a:pos x="connsiteX18414" y="connsiteY18414"/>
              </a:cxn>
              <a:cxn ang="0">
                <a:pos x="connsiteX18415" y="connsiteY18415"/>
              </a:cxn>
              <a:cxn ang="0">
                <a:pos x="connsiteX18416" y="connsiteY18416"/>
              </a:cxn>
              <a:cxn ang="0">
                <a:pos x="connsiteX18417" y="connsiteY18417"/>
              </a:cxn>
              <a:cxn ang="0">
                <a:pos x="connsiteX18418" y="connsiteY18418"/>
              </a:cxn>
              <a:cxn ang="0">
                <a:pos x="connsiteX18419" y="connsiteY18419"/>
              </a:cxn>
              <a:cxn ang="0">
                <a:pos x="connsiteX18420" y="connsiteY18420"/>
              </a:cxn>
              <a:cxn ang="0">
                <a:pos x="connsiteX18421" y="connsiteY18421"/>
              </a:cxn>
              <a:cxn ang="0">
                <a:pos x="connsiteX18422" y="connsiteY18422"/>
              </a:cxn>
              <a:cxn ang="0">
                <a:pos x="connsiteX18423" y="connsiteY18423"/>
              </a:cxn>
              <a:cxn ang="0">
                <a:pos x="connsiteX18424" y="connsiteY18424"/>
              </a:cxn>
              <a:cxn ang="0">
                <a:pos x="connsiteX18425" y="connsiteY18425"/>
              </a:cxn>
              <a:cxn ang="0">
                <a:pos x="connsiteX18426" y="connsiteY18426"/>
              </a:cxn>
              <a:cxn ang="0">
                <a:pos x="connsiteX18427" y="connsiteY18427"/>
              </a:cxn>
              <a:cxn ang="0">
                <a:pos x="connsiteX18428" y="connsiteY18428"/>
              </a:cxn>
              <a:cxn ang="0">
                <a:pos x="connsiteX18429" y="connsiteY18429"/>
              </a:cxn>
              <a:cxn ang="0">
                <a:pos x="connsiteX18430" y="connsiteY18430"/>
              </a:cxn>
              <a:cxn ang="0">
                <a:pos x="connsiteX18431" y="connsiteY18431"/>
              </a:cxn>
              <a:cxn ang="0">
                <a:pos x="connsiteX18432" y="connsiteY18432"/>
              </a:cxn>
              <a:cxn ang="0">
                <a:pos x="connsiteX18433" y="connsiteY18433"/>
              </a:cxn>
              <a:cxn ang="0">
                <a:pos x="connsiteX18434" y="connsiteY18434"/>
              </a:cxn>
              <a:cxn ang="0">
                <a:pos x="connsiteX18435" y="connsiteY18435"/>
              </a:cxn>
              <a:cxn ang="0">
                <a:pos x="connsiteX18436" y="connsiteY18436"/>
              </a:cxn>
              <a:cxn ang="0">
                <a:pos x="connsiteX18437" y="connsiteY18437"/>
              </a:cxn>
              <a:cxn ang="0">
                <a:pos x="connsiteX18438" y="connsiteY18438"/>
              </a:cxn>
              <a:cxn ang="0">
                <a:pos x="connsiteX18439" y="connsiteY18439"/>
              </a:cxn>
              <a:cxn ang="0">
                <a:pos x="connsiteX18440" y="connsiteY18440"/>
              </a:cxn>
              <a:cxn ang="0">
                <a:pos x="connsiteX18441" y="connsiteY18441"/>
              </a:cxn>
              <a:cxn ang="0">
                <a:pos x="connsiteX18442" y="connsiteY18442"/>
              </a:cxn>
              <a:cxn ang="0">
                <a:pos x="connsiteX18443" y="connsiteY18443"/>
              </a:cxn>
              <a:cxn ang="0">
                <a:pos x="connsiteX18444" y="connsiteY18444"/>
              </a:cxn>
              <a:cxn ang="0">
                <a:pos x="connsiteX18445" y="connsiteY18445"/>
              </a:cxn>
              <a:cxn ang="0">
                <a:pos x="connsiteX18446" y="connsiteY18446"/>
              </a:cxn>
              <a:cxn ang="0">
                <a:pos x="connsiteX18447" y="connsiteY18447"/>
              </a:cxn>
              <a:cxn ang="0">
                <a:pos x="connsiteX18448" y="connsiteY18448"/>
              </a:cxn>
              <a:cxn ang="0">
                <a:pos x="connsiteX18449" y="connsiteY18449"/>
              </a:cxn>
              <a:cxn ang="0">
                <a:pos x="connsiteX18450" y="connsiteY18450"/>
              </a:cxn>
              <a:cxn ang="0">
                <a:pos x="connsiteX18451" y="connsiteY18451"/>
              </a:cxn>
              <a:cxn ang="0">
                <a:pos x="connsiteX18452" y="connsiteY18452"/>
              </a:cxn>
              <a:cxn ang="0">
                <a:pos x="connsiteX18453" y="connsiteY18453"/>
              </a:cxn>
              <a:cxn ang="0">
                <a:pos x="connsiteX18454" y="connsiteY18454"/>
              </a:cxn>
              <a:cxn ang="0">
                <a:pos x="connsiteX18455" y="connsiteY18455"/>
              </a:cxn>
              <a:cxn ang="0">
                <a:pos x="connsiteX18456" y="connsiteY18456"/>
              </a:cxn>
              <a:cxn ang="0">
                <a:pos x="connsiteX18457" y="connsiteY18457"/>
              </a:cxn>
              <a:cxn ang="0">
                <a:pos x="connsiteX18458" y="connsiteY18458"/>
              </a:cxn>
              <a:cxn ang="0">
                <a:pos x="connsiteX18459" y="connsiteY18459"/>
              </a:cxn>
              <a:cxn ang="0">
                <a:pos x="connsiteX18460" y="connsiteY18460"/>
              </a:cxn>
              <a:cxn ang="0">
                <a:pos x="connsiteX18461" y="connsiteY18461"/>
              </a:cxn>
              <a:cxn ang="0">
                <a:pos x="connsiteX18462" y="connsiteY18462"/>
              </a:cxn>
              <a:cxn ang="0">
                <a:pos x="connsiteX18463" y="connsiteY18463"/>
              </a:cxn>
              <a:cxn ang="0">
                <a:pos x="connsiteX18464" y="connsiteY18464"/>
              </a:cxn>
              <a:cxn ang="0">
                <a:pos x="connsiteX18465" y="connsiteY18465"/>
              </a:cxn>
              <a:cxn ang="0">
                <a:pos x="connsiteX18466" y="connsiteY18466"/>
              </a:cxn>
              <a:cxn ang="0">
                <a:pos x="connsiteX18467" y="connsiteY18467"/>
              </a:cxn>
              <a:cxn ang="0">
                <a:pos x="connsiteX18468" y="connsiteY18468"/>
              </a:cxn>
              <a:cxn ang="0">
                <a:pos x="connsiteX18469" y="connsiteY18469"/>
              </a:cxn>
              <a:cxn ang="0">
                <a:pos x="connsiteX18470" y="connsiteY18470"/>
              </a:cxn>
              <a:cxn ang="0">
                <a:pos x="connsiteX18471" y="connsiteY18471"/>
              </a:cxn>
              <a:cxn ang="0">
                <a:pos x="connsiteX18472" y="connsiteY18472"/>
              </a:cxn>
              <a:cxn ang="0">
                <a:pos x="connsiteX18473" y="connsiteY18473"/>
              </a:cxn>
              <a:cxn ang="0">
                <a:pos x="connsiteX18474" y="connsiteY18474"/>
              </a:cxn>
              <a:cxn ang="0">
                <a:pos x="connsiteX18475" y="connsiteY18475"/>
              </a:cxn>
              <a:cxn ang="0">
                <a:pos x="connsiteX18476" y="connsiteY18476"/>
              </a:cxn>
              <a:cxn ang="0">
                <a:pos x="connsiteX18477" y="connsiteY18477"/>
              </a:cxn>
              <a:cxn ang="0">
                <a:pos x="connsiteX18478" y="connsiteY18478"/>
              </a:cxn>
              <a:cxn ang="0">
                <a:pos x="connsiteX18479" y="connsiteY18479"/>
              </a:cxn>
              <a:cxn ang="0">
                <a:pos x="connsiteX18480" y="connsiteY18480"/>
              </a:cxn>
              <a:cxn ang="0">
                <a:pos x="connsiteX18481" y="connsiteY18481"/>
              </a:cxn>
              <a:cxn ang="0">
                <a:pos x="connsiteX18482" y="connsiteY18482"/>
              </a:cxn>
              <a:cxn ang="0">
                <a:pos x="connsiteX18483" y="connsiteY18483"/>
              </a:cxn>
              <a:cxn ang="0">
                <a:pos x="connsiteX18484" y="connsiteY18484"/>
              </a:cxn>
              <a:cxn ang="0">
                <a:pos x="connsiteX18485" y="connsiteY18485"/>
              </a:cxn>
              <a:cxn ang="0">
                <a:pos x="connsiteX18486" y="connsiteY18486"/>
              </a:cxn>
              <a:cxn ang="0">
                <a:pos x="connsiteX18487" y="connsiteY18487"/>
              </a:cxn>
              <a:cxn ang="0">
                <a:pos x="connsiteX18488" y="connsiteY18488"/>
              </a:cxn>
              <a:cxn ang="0">
                <a:pos x="connsiteX18489" y="connsiteY18489"/>
              </a:cxn>
              <a:cxn ang="0">
                <a:pos x="connsiteX18490" y="connsiteY18490"/>
              </a:cxn>
              <a:cxn ang="0">
                <a:pos x="connsiteX18491" y="connsiteY18491"/>
              </a:cxn>
              <a:cxn ang="0">
                <a:pos x="connsiteX18492" y="connsiteY18492"/>
              </a:cxn>
              <a:cxn ang="0">
                <a:pos x="connsiteX18493" y="connsiteY18493"/>
              </a:cxn>
              <a:cxn ang="0">
                <a:pos x="connsiteX18494" y="connsiteY18494"/>
              </a:cxn>
              <a:cxn ang="0">
                <a:pos x="connsiteX18495" y="connsiteY18495"/>
              </a:cxn>
              <a:cxn ang="0">
                <a:pos x="connsiteX18496" y="connsiteY18496"/>
              </a:cxn>
              <a:cxn ang="0">
                <a:pos x="connsiteX18497" y="connsiteY18497"/>
              </a:cxn>
              <a:cxn ang="0">
                <a:pos x="connsiteX18498" y="connsiteY18498"/>
              </a:cxn>
              <a:cxn ang="0">
                <a:pos x="connsiteX18499" y="connsiteY18499"/>
              </a:cxn>
              <a:cxn ang="0">
                <a:pos x="connsiteX18500" y="connsiteY18500"/>
              </a:cxn>
              <a:cxn ang="0">
                <a:pos x="connsiteX18501" y="connsiteY18501"/>
              </a:cxn>
              <a:cxn ang="0">
                <a:pos x="connsiteX18502" y="connsiteY18502"/>
              </a:cxn>
              <a:cxn ang="0">
                <a:pos x="connsiteX18503" y="connsiteY18503"/>
              </a:cxn>
              <a:cxn ang="0">
                <a:pos x="connsiteX18504" y="connsiteY18504"/>
              </a:cxn>
              <a:cxn ang="0">
                <a:pos x="connsiteX18505" y="connsiteY18505"/>
              </a:cxn>
              <a:cxn ang="0">
                <a:pos x="connsiteX18506" y="connsiteY18506"/>
              </a:cxn>
              <a:cxn ang="0">
                <a:pos x="connsiteX18507" y="connsiteY18507"/>
              </a:cxn>
              <a:cxn ang="0">
                <a:pos x="connsiteX18508" y="connsiteY18508"/>
              </a:cxn>
              <a:cxn ang="0">
                <a:pos x="connsiteX18509" y="connsiteY18509"/>
              </a:cxn>
              <a:cxn ang="0">
                <a:pos x="connsiteX18510" y="connsiteY18510"/>
              </a:cxn>
              <a:cxn ang="0">
                <a:pos x="connsiteX18511" y="connsiteY18511"/>
              </a:cxn>
              <a:cxn ang="0">
                <a:pos x="connsiteX18512" y="connsiteY18512"/>
              </a:cxn>
              <a:cxn ang="0">
                <a:pos x="connsiteX18513" y="connsiteY18513"/>
              </a:cxn>
              <a:cxn ang="0">
                <a:pos x="connsiteX18514" y="connsiteY18514"/>
              </a:cxn>
              <a:cxn ang="0">
                <a:pos x="connsiteX18515" y="connsiteY18515"/>
              </a:cxn>
              <a:cxn ang="0">
                <a:pos x="connsiteX18516" y="connsiteY18516"/>
              </a:cxn>
              <a:cxn ang="0">
                <a:pos x="connsiteX18517" y="connsiteY18517"/>
              </a:cxn>
              <a:cxn ang="0">
                <a:pos x="connsiteX18518" y="connsiteY18518"/>
              </a:cxn>
              <a:cxn ang="0">
                <a:pos x="connsiteX18519" y="connsiteY18519"/>
              </a:cxn>
              <a:cxn ang="0">
                <a:pos x="connsiteX18520" y="connsiteY18520"/>
              </a:cxn>
              <a:cxn ang="0">
                <a:pos x="connsiteX18521" y="connsiteY18521"/>
              </a:cxn>
              <a:cxn ang="0">
                <a:pos x="connsiteX18522" y="connsiteY18522"/>
              </a:cxn>
              <a:cxn ang="0">
                <a:pos x="connsiteX18523" y="connsiteY18523"/>
              </a:cxn>
              <a:cxn ang="0">
                <a:pos x="connsiteX18524" y="connsiteY18524"/>
              </a:cxn>
              <a:cxn ang="0">
                <a:pos x="connsiteX18525" y="connsiteY18525"/>
              </a:cxn>
              <a:cxn ang="0">
                <a:pos x="connsiteX18526" y="connsiteY18526"/>
              </a:cxn>
              <a:cxn ang="0">
                <a:pos x="connsiteX18527" y="connsiteY18527"/>
              </a:cxn>
              <a:cxn ang="0">
                <a:pos x="connsiteX18528" y="connsiteY18528"/>
              </a:cxn>
              <a:cxn ang="0">
                <a:pos x="connsiteX18529" y="connsiteY18529"/>
              </a:cxn>
              <a:cxn ang="0">
                <a:pos x="connsiteX18530" y="connsiteY18530"/>
              </a:cxn>
              <a:cxn ang="0">
                <a:pos x="connsiteX18531" y="connsiteY18531"/>
              </a:cxn>
              <a:cxn ang="0">
                <a:pos x="connsiteX18532" y="connsiteY18532"/>
              </a:cxn>
              <a:cxn ang="0">
                <a:pos x="connsiteX18533" y="connsiteY18533"/>
              </a:cxn>
              <a:cxn ang="0">
                <a:pos x="connsiteX18534" y="connsiteY18534"/>
              </a:cxn>
              <a:cxn ang="0">
                <a:pos x="connsiteX18535" y="connsiteY18535"/>
              </a:cxn>
              <a:cxn ang="0">
                <a:pos x="connsiteX18536" y="connsiteY18536"/>
              </a:cxn>
              <a:cxn ang="0">
                <a:pos x="connsiteX18537" y="connsiteY18537"/>
              </a:cxn>
              <a:cxn ang="0">
                <a:pos x="connsiteX18538" y="connsiteY18538"/>
              </a:cxn>
              <a:cxn ang="0">
                <a:pos x="connsiteX18539" y="connsiteY18539"/>
              </a:cxn>
              <a:cxn ang="0">
                <a:pos x="connsiteX18540" y="connsiteY18540"/>
              </a:cxn>
              <a:cxn ang="0">
                <a:pos x="connsiteX18541" y="connsiteY18541"/>
              </a:cxn>
              <a:cxn ang="0">
                <a:pos x="connsiteX18542" y="connsiteY18542"/>
              </a:cxn>
              <a:cxn ang="0">
                <a:pos x="connsiteX18543" y="connsiteY18543"/>
              </a:cxn>
              <a:cxn ang="0">
                <a:pos x="connsiteX18544" y="connsiteY18544"/>
              </a:cxn>
              <a:cxn ang="0">
                <a:pos x="connsiteX18545" y="connsiteY18545"/>
              </a:cxn>
              <a:cxn ang="0">
                <a:pos x="connsiteX18546" y="connsiteY18546"/>
              </a:cxn>
              <a:cxn ang="0">
                <a:pos x="connsiteX18547" y="connsiteY18547"/>
              </a:cxn>
              <a:cxn ang="0">
                <a:pos x="connsiteX18548" y="connsiteY18548"/>
              </a:cxn>
              <a:cxn ang="0">
                <a:pos x="connsiteX18549" y="connsiteY18549"/>
              </a:cxn>
              <a:cxn ang="0">
                <a:pos x="connsiteX18550" y="connsiteY18550"/>
              </a:cxn>
              <a:cxn ang="0">
                <a:pos x="connsiteX18551" y="connsiteY18551"/>
              </a:cxn>
              <a:cxn ang="0">
                <a:pos x="connsiteX18552" y="connsiteY18552"/>
              </a:cxn>
              <a:cxn ang="0">
                <a:pos x="connsiteX18553" y="connsiteY18553"/>
              </a:cxn>
              <a:cxn ang="0">
                <a:pos x="connsiteX18554" y="connsiteY18554"/>
              </a:cxn>
              <a:cxn ang="0">
                <a:pos x="connsiteX18555" y="connsiteY18555"/>
              </a:cxn>
              <a:cxn ang="0">
                <a:pos x="connsiteX18556" y="connsiteY18556"/>
              </a:cxn>
              <a:cxn ang="0">
                <a:pos x="connsiteX18557" y="connsiteY18557"/>
              </a:cxn>
              <a:cxn ang="0">
                <a:pos x="connsiteX18558" y="connsiteY18558"/>
              </a:cxn>
              <a:cxn ang="0">
                <a:pos x="connsiteX18559" y="connsiteY18559"/>
              </a:cxn>
              <a:cxn ang="0">
                <a:pos x="connsiteX18560" y="connsiteY18560"/>
              </a:cxn>
              <a:cxn ang="0">
                <a:pos x="connsiteX18561" y="connsiteY18561"/>
              </a:cxn>
              <a:cxn ang="0">
                <a:pos x="connsiteX18562" y="connsiteY18562"/>
              </a:cxn>
              <a:cxn ang="0">
                <a:pos x="connsiteX18563" y="connsiteY18563"/>
              </a:cxn>
              <a:cxn ang="0">
                <a:pos x="connsiteX18564" y="connsiteY18564"/>
              </a:cxn>
              <a:cxn ang="0">
                <a:pos x="connsiteX18565" y="connsiteY18565"/>
              </a:cxn>
              <a:cxn ang="0">
                <a:pos x="connsiteX18566" y="connsiteY18566"/>
              </a:cxn>
              <a:cxn ang="0">
                <a:pos x="connsiteX18567" y="connsiteY18567"/>
              </a:cxn>
              <a:cxn ang="0">
                <a:pos x="connsiteX18568" y="connsiteY18568"/>
              </a:cxn>
              <a:cxn ang="0">
                <a:pos x="connsiteX18569" y="connsiteY18569"/>
              </a:cxn>
              <a:cxn ang="0">
                <a:pos x="connsiteX18570" y="connsiteY18570"/>
              </a:cxn>
              <a:cxn ang="0">
                <a:pos x="connsiteX18571" y="connsiteY18571"/>
              </a:cxn>
              <a:cxn ang="0">
                <a:pos x="connsiteX18572" y="connsiteY18572"/>
              </a:cxn>
              <a:cxn ang="0">
                <a:pos x="connsiteX18573" y="connsiteY18573"/>
              </a:cxn>
              <a:cxn ang="0">
                <a:pos x="connsiteX18574" y="connsiteY18574"/>
              </a:cxn>
              <a:cxn ang="0">
                <a:pos x="connsiteX18575" y="connsiteY18575"/>
              </a:cxn>
              <a:cxn ang="0">
                <a:pos x="connsiteX18576" y="connsiteY18576"/>
              </a:cxn>
              <a:cxn ang="0">
                <a:pos x="connsiteX18577" y="connsiteY18577"/>
              </a:cxn>
              <a:cxn ang="0">
                <a:pos x="connsiteX18578" y="connsiteY18578"/>
              </a:cxn>
              <a:cxn ang="0">
                <a:pos x="connsiteX18579" y="connsiteY18579"/>
              </a:cxn>
              <a:cxn ang="0">
                <a:pos x="connsiteX18580" y="connsiteY18580"/>
              </a:cxn>
              <a:cxn ang="0">
                <a:pos x="connsiteX18581" y="connsiteY18581"/>
              </a:cxn>
              <a:cxn ang="0">
                <a:pos x="connsiteX18582" y="connsiteY18582"/>
              </a:cxn>
              <a:cxn ang="0">
                <a:pos x="connsiteX18583" y="connsiteY18583"/>
              </a:cxn>
              <a:cxn ang="0">
                <a:pos x="connsiteX18584" y="connsiteY18584"/>
              </a:cxn>
              <a:cxn ang="0">
                <a:pos x="connsiteX18585" y="connsiteY18585"/>
              </a:cxn>
              <a:cxn ang="0">
                <a:pos x="connsiteX18586" y="connsiteY18586"/>
              </a:cxn>
              <a:cxn ang="0">
                <a:pos x="connsiteX18587" y="connsiteY18587"/>
              </a:cxn>
              <a:cxn ang="0">
                <a:pos x="connsiteX18588" y="connsiteY18588"/>
              </a:cxn>
              <a:cxn ang="0">
                <a:pos x="connsiteX18589" y="connsiteY18589"/>
              </a:cxn>
              <a:cxn ang="0">
                <a:pos x="connsiteX18590" y="connsiteY18590"/>
              </a:cxn>
              <a:cxn ang="0">
                <a:pos x="connsiteX18591" y="connsiteY18591"/>
              </a:cxn>
              <a:cxn ang="0">
                <a:pos x="connsiteX18592" y="connsiteY18592"/>
              </a:cxn>
              <a:cxn ang="0">
                <a:pos x="connsiteX18593" y="connsiteY18593"/>
              </a:cxn>
              <a:cxn ang="0">
                <a:pos x="connsiteX18594" y="connsiteY18594"/>
              </a:cxn>
              <a:cxn ang="0">
                <a:pos x="connsiteX18595" y="connsiteY18595"/>
              </a:cxn>
              <a:cxn ang="0">
                <a:pos x="connsiteX18596" y="connsiteY18596"/>
              </a:cxn>
              <a:cxn ang="0">
                <a:pos x="connsiteX18597" y="connsiteY18597"/>
              </a:cxn>
              <a:cxn ang="0">
                <a:pos x="connsiteX18598" y="connsiteY18598"/>
              </a:cxn>
              <a:cxn ang="0">
                <a:pos x="connsiteX18599" y="connsiteY18599"/>
              </a:cxn>
              <a:cxn ang="0">
                <a:pos x="connsiteX18600" y="connsiteY18600"/>
              </a:cxn>
              <a:cxn ang="0">
                <a:pos x="connsiteX18601" y="connsiteY18601"/>
              </a:cxn>
              <a:cxn ang="0">
                <a:pos x="connsiteX18602" y="connsiteY18602"/>
              </a:cxn>
              <a:cxn ang="0">
                <a:pos x="connsiteX18603" y="connsiteY18603"/>
              </a:cxn>
              <a:cxn ang="0">
                <a:pos x="connsiteX18604" y="connsiteY18604"/>
              </a:cxn>
              <a:cxn ang="0">
                <a:pos x="connsiteX18605" y="connsiteY18605"/>
              </a:cxn>
              <a:cxn ang="0">
                <a:pos x="connsiteX18606" y="connsiteY18606"/>
              </a:cxn>
              <a:cxn ang="0">
                <a:pos x="connsiteX18607" y="connsiteY18607"/>
              </a:cxn>
              <a:cxn ang="0">
                <a:pos x="connsiteX18608" y="connsiteY18608"/>
              </a:cxn>
              <a:cxn ang="0">
                <a:pos x="connsiteX18609" y="connsiteY18609"/>
              </a:cxn>
              <a:cxn ang="0">
                <a:pos x="connsiteX18610" y="connsiteY18610"/>
              </a:cxn>
              <a:cxn ang="0">
                <a:pos x="connsiteX18611" y="connsiteY18611"/>
              </a:cxn>
              <a:cxn ang="0">
                <a:pos x="connsiteX18612" y="connsiteY18612"/>
              </a:cxn>
              <a:cxn ang="0">
                <a:pos x="connsiteX18613" y="connsiteY18613"/>
              </a:cxn>
              <a:cxn ang="0">
                <a:pos x="connsiteX18614" y="connsiteY18614"/>
              </a:cxn>
              <a:cxn ang="0">
                <a:pos x="connsiteX18615" y="connsiteY18615"/>
              </a:cxn>
              <a:cxn ang="0">
                <a:pos x="connsiteX18616" y="connsiteY18616"/>
              </a:cxn>
              <a:cxn ang="0">
                <a:pos x="connsiteX18617" y="connsiteY18617"/>
              </a:cxn>
              <a:cxn ang="0">
                <a:pos x="connsiteX18618" y="connsiteY18618"/>
              </a:cxn>
              <a:cxn ang="0">
                <a:pos x="connsiteX18619" y="connsiteY18619"/>
              </a:cxn>
              <a:cxn ang="0">
                <a:pos x="connsiteX18620" y="connsiteY18620"/>
              </a:cxn>
              <a:cxn ang="0">
                <a:pos x="connsiteX18621" y="connsiteY18621"/>
              </a:cxn>
              <a:cxn ang="0">
                <a:pos x="connsiteX18622" y="connsiteY18622"/>
              </a:cxn>
              <a:cxn ang="0">
                <a:pos x="connsiteX18623" y="connsiteY18623"/>
              </a:cxn>
              <a:cxn ang="0">
                <a:pos x="connsiteX18624" y="connsiteY18624"/>
              </a:cxn>
              <a:cxn ang="0">
                <a:pos x="connsiteX18625" y="connsiteY18625"/>
              </a:cxn>
              <a:cxn ang="0">
                <a:pos x="connsiteX18626" y="connsiteY18626"/>
              </a:cxn>
              <a:cxn ang="0">
                <a:pos x="connsiteX18627" y="connsiteY18627"/>
              </a:cxn>
              <a:cxn ang="0">
                <a:pos x="connsiteX18628" y="connsiteY18628"/>
              </a:cxn>
              <a:cxn ang="0">
                <a:pos x="connsiteX18629" y="connsiteY18629"/>
              </a:cxn>
              <a:cxn ang="0">
                <a:pos x="connsiteX18630" y="connsiteY18630"/>
              </a:cxn>
              <a:cxn ang="0">
                <a:pos x="connsiteX18631" y="connsiteY18631"/>
              </a:cxn>
              <a:cxn ang="0">
                <a:pos x="connsiteX18632" y="connsiteY18632"/>
              </a:cxn>
              <a:cxn ang="0">
                <a:pos x="connsiteX18633" y="connsiteY18633"/>
              </a:cxn>
              <a:cxn ang="0">
                <a:pos x="connsiteX18634" y="connsiteY18634"/>
              </a:cxn>
              <a:cxn ang="0">
                <a:pos x="connsiteX18635" y="connsiteY18635"/>
              </a:cxn>
              <a:cxn ang="0">
                <a:pos x="connsiteX18636" y="connsiteY18636"/>
              </a:cxn>
              <a:cxn ang="0">
                <a:pos x="connsiteX18637" y="connsiteY18637"/>
              </a:cxn>
              <a:cxn ang="0">
                <a:pos x="connsiteX18638" y="connsiteY18638"/>
              </a:cxn>
              <a:cxn ang="0">
                <a:pos x="connsiteX18639" y="connsiteY18639"/>
              </a:cxn>
              <a:cxn ang="0">
                <a:pos x="connsiteX18640" y="connsiteY18640"/>
              </a:cxn>
              <a:cxn ang="0">
                <a:pos x="connsiteX18641" y="connsiteY18641"/>
              </a:cxn>
              <a:cxn ang="0">
                <a:pos x="connsiteX18642" y="connsiteY18642"/>
              </a:cxn>
              <a:cxn ang="0">
                <a:pos x="connsiteX18643" y="connsiteY18643"/>
              </a:cxn>
              <a:cxn ang="0">
                <a:pos x="connsiteX18644" y="connsiteY18644"/>
              </a:cxn>
              <a:cxn ang="0">
                <a:pos x="connsiteX18645" y="connsiteY18645"/>
              </a:cxn>
              <a:cxn ang="0">
                <a:pos x="connsiteX18646" y="connsiteY18646"/>
              </a:cxn>
              <a:cxn ang="0">
                <a:pos x="connsiteX18647" y="connsiteY18647"/>
              </a:cxn>
              <a:cxn ang="0">
                <a:pos x="connsiteX18648" y="connsiteY18648"/>
              </a:cxn>
              <a:cxn ang="0">
                <a:pos x="connsiteX18649" y="connsiteY18649"/>
              </a:cxn>
              <a:cxn ang="0">
                <a:pos x="connsiteX18650" y="connsiteY18650"/>
              </a:cxn>
              <a:cxn ang="0">
                <a:pos x="connsiteX18651" y="connsiteY18651"/>
              </a:cxn>
              <a:cxn ang="0">
                <a:pos x="connsiteX18652" y="connsiteY18652"/>
              </a:cxn>
              <a:cxn ang="0">
                <a:pos x="connsiteX18653" y="connsiteY18653"/>
              </a:cxn>
              <a:cxn ang="0">
                <a:pos x="connsiteX18654" y="connsiteY18654"/>
              </a:cxn>
              <a:cxn ang="0">
                <a:pos x="connsiteX18655" y="connsiteY18655"/>
              </a:cxn>
              <a:cxn ang="0">
                <a:pos x="connsiteX18656" y="connsiteY18656"/>
              </a:cxn>
              <a:cxn ang="0">
                <a:pos x="connsiteX18657" y="connsiteY18657"/>
              </a:cxn>
              <a:cxn ang="0">
                <a:pos x="connsiteX18658" y="connsiteY18658"/>
              </a:cxn>
              <a:cxn ang="0">
                <a:pos x="connsiteX18659" y="connsiteY18659"/>
              </a:cxn>
              <a:cxn ang="0">
                <a:pos x="connsiteX18660" y="connsiteY18660"/>
              </a:cxn>
              <a:cxn ang="0">
                <a:pos x="connsiteX18661" y="connsiteY18661"/>
              </a:cxn>
              <a:cxn ang="0">
                <a:pos x="connsiteX18662" y="connsiteY18662"/>
              </a:cxn>
              <a:cxn ang="0">
                <a:pos x="connsiteX18663" y="connsiteY18663"/>
              </a:cxn>
              <a:cxn ang="0">
                <a:pos x="connsiteX18664" y="connsiteY18664"/>
              </a:cxn>
              <a:cxn ang="0">
                <a:pos x="connsiteX18665" y="connsiteY18665"/>
              </a:cxn>
              <a:cxn ang="0">
                <a:pos x="connsiteX18666" y="connsiteY18666"/>
              </a:cxn>
              <a:cxn ang="0">
                <a:pos x="connsiteX18667" y="connsiteY18667"/>
              </a:cxn>
              <a:cxn ang="0">
                <a:pos x="connsiteX18668" y="connsiteY18668"/>
              </a:cxn>
              <a:cxn ang="0">
                <a:pos x="connsiteX18669" y="connsiteY18669"/>
              </a:cxn>
              <a:cxn ang="0">
                <a:pos x="connsiteX18670" y="connsiteY18670"/>
              </a:cxn>
              <a:cxn ang="0">
                <a:pos x="connsiteX18671" y="connsiteY18671"/>
              </a:cxn>
              <a:cxn ang="0">
                <a:pos x="connsiteX18672" y="connsiteY18672"/>
              </a:cxn>
              <a:cxn ang="0">
                <a:pos x="connsiteX18673" y="connsiteY18673"/>
              </a:cxn>
              <a:cxn ang="0">
                <a:pos x="connsiteX18674" y="connsiteY18674"/>
              </a:cxn>
              <a:cxn ang="0">
                <a:pos x="connsiteX18675" y="connsiteY18675"/>
              </a:cxn>
              <a:cxn ang="0">
                <a:pos x="connsiteX18676" y="connsiteY18676"/>
              </a:cxn>
              <a:cxn ang="0">
                <a:pos x="connsiteX18677" y="connsiteY18677"/>
              </a:cxn>
              <a:cxn ang="0">
                <a:pos x="connsiteX18678" y="connsiteY18678"/>
              </a:cxn>
              <a:cxn ang="0">
                <a:pos x="connsiteX18679" y="connsiteY18679"/>
              </a:cxn>
              <a:cxn ang="0">
                <a:pos x="connsiteX18680" y="connsiteY18680"/>
              </a:cxn>
              <a:cxn ang="0">
                <a:pos x="connsiteX18681" y="connsiteY18681"/>
              </a:cxn>
              <a:cxn ang="0">
                <a:pos x="connsiteX18682" y="connsiteY18682"/>
              </a:cxn>
              <a:cxn ang="0">
                <a:pos x="connsiteX18683" y="connsiteY18683"/>
              </a:cxn>
              <a:cxn ang="0">
                <a:pos x="connsiteX18684" y="connsiteY18684"/>
              </a:cxn>
              <a:cxn ang="0">
                <a:pos x="connsiteX18685" y="connsiteY18685"/>
              </a:cxn>
              <a:cxn ang="0">
                <a:pos x="connsiteX18686" y="connsiteY18686"/>
              </a:cxn>
              <a:cxn ang="0">
                <a:pos x="connsiteX18687" y="connsiteY18687"/>
              </a:cxn>
              <a:cxn ang="0">
                <a:pos x="connsiteX18688" y="connsiteY18688"/>
              </a:cxn>
              <a:cxn ang="0">
                <a:pos x="connsiteX18689" y="connsiteY18689"/>
              </a:cxn>
              <a:cxn ang="0">
                <a:pos x="connsiteX18690" y="connsiteY18690"/>
              </a:cxn>
              <a:cxn ang="0">
                <a:pos x="connsiteX18691" y="connsiteY18691"/>
              </a:cxn>
              <a:cxn ang="0">
                <a:pos x="connsiteX18692" y="connsiteY18692"/>
              </a:cxn>
              <a:cxn ang="0">
                <a:pos x="connsiteX18693" y="connsiteY18693"/>
              </a:cxn>
              <a:cxn ang="0">
                <a:pos x="connsiteX18694" y="connsiteY18694"/>
              </a:cxn>
              <a:cxn ang="0">
                <a:pos x="connsiteX18695" y="connsiteY18695"/>
              </a:cxn>
              <a:cxn ang="0">
                <a:pos x="connsiteX18696" y="connsiteY18696"/>
              </a:cxn>
              <a:cxn ang="0">
                <a:pos x="connsiteX18697" y="connsiteY18697"/>
              </a:cxn>
              <a:cxn ang="0">
                <a:pos x="connsiteX18698" y="connsiteY18698"/>
              </a:cxn>
              <a:cxn ang="0">
                <a:pos x="connsiteX18699" y="connsiteY18699"/>
              </a:cxn>
              <a:cxn ang="0">
                <a:pos x="connsiteX18700" y="connsiteY18700"/>
              </a:cxn>
              <a:cxn ang="0">
                <a:pos x="connsiteX18701" y="connsiteY18701"/>
              </a:cxn>
              <a:cxn ang="0">
                <a:pos x="connsiteX18702" y="connsiteY18702"/>
              </a:cxn>
              <a:cxn ang="0">
                <a:pos x="connsiteX18703" y="connsiteY18703"/>
              </a:cxn>
              <a:cxn ang="0">
                <a:pos x="connsiteX18704" y="connsiteY18704"/>
              </a:cxn>
              <a:cxn ang="0">
                <a:pos x="connsiteX18705" y="connsiteY18705"/>
              </a:cxn>
              <a:cxn ang="0">
                <a:pos x="connsiteX18706" y="connsiteY18706"/>
              </a:cxn>
              <a:cxn ang="0">
                <a:pos x="connsiteX18707" y="connsiteY18707"/>
              </a:cxn>
              <a:cxn ang="0">
                <a:pos x="connsiteX18708" y="connsiteY18708"/>
              </a:cxn>
              <a:cxn ang="0">
                <a:pos x="connsiteX18709" y="connsiteY18709"/>
              </a:cxn>
              <a:cxn ang="0">
                <a:pos x="connsiteX18710" y="connsiteY18710"/>
              </a:cxn>
              <a:cxn ang="0">
                <a:pos x="connsiteX18711" y="connsiteY18711"/>
              </a:cxn>
              <a:cxn ang="0">
                <a:pos x="connsiteX18712" y="connsiteY18712"/>
              </a:cxn>
              <a:cxn ang="0">
                <a:pos x="connsiteX18713" y="connsiteY18713"/>
              </a:cxn>
              <a:cxn ang="0">
                <a:pos x="connsiteX18714" y="connsiteY18714"/>
              </a:cxn>
              <a:cxn ang="0">
                <a:pos x="connsiteX18715" y="connsiteY18715"/>
              </a:cxn>
              <a:cxn ang="0">
                <a:pos x="connsiteX18716" y="connsiteY18716"/>
              </a:cxn>
              <a:cxn ang="0">
                <a:pos x="connsiteX18717" y="connsiteY18717"/>
              </a:cxn>
              <a:cxn ang="0">
                <a:pos x="connsiteX18718" y="connsiteY18718"/>
              </a:cxn>
              <a:cxn ang="0">
                <a:pos x="connsiteX18719" y="connsiteY18719"/>
              </a:cxn>
              <a:cxn ang="0">
                <a:pos x="connsiteX18720" y="connsiteY18720"/>
              </a:cxn>
              <a:cxn ang="0">
                <a:pos x="connsiteX18721" y="connsiteY18721"/>
              </a:cxn>
              <a:cxn ang="0">
                <a:pos x="connsiteX18722" y="connsiteY18722"/>
              </a:cxn>
              <a:cxn ang="0">
                <a:pos x="connsiteX18723" y="connsiteY18723"/>
              </a:cxn>
              <a:cxn ang="0">
                <a:pos x="connsiteX18724" y="connsiteY18724"/>
              </a:cxn>
              <a:cxn ang="0">
                <a:pos x="connsiteX18725" y="connsiteY18725"/>
              </a:cxn>
              <a:cxn ang="0">
                <a:pos x="connsiteX18726" y="connsiteY18726"/>
              </a:cxn>
              <a:cxn ang="0">
                <a:pos x="connsiteX18727" y="connsiteY18727"/>
              </a:cxn>
              <a:cxn ang="0">
                <a:pos x="connsiteX18728" y="connsiteY18728"/>
              </a:cxn>
              <a:cxn ang="0">
                <a:pos x="connsiteX18729" y="connsiteY18729"/>
              </a:cxn>
              <a:cxn ang="0">
                <a:pos x="connsiteX18730" y="connsiteY18730"/>
              </a:cxn>
              <a:cxn ang="0">
                <a:pos x="connsiteX18731" y="connsiteY18731"/>
              </a:cxn>
              <a:cxn ang="0">
                <a:pos x="connsiteX18732" y="connsiteY18732"/>
              </a:cxn>
              <a:cxn ang="0">
                <a:pos x="connsiteX18733" y="connsiteY18733"/>
              </a:cxn>
              <a:cxn ang="0">
                <a:pos x="connsiteX18734" y="connsiteY18734"/>
              </a:cxn>
              <a:cxn ang="0">
                <a:pos x="connsiteX18735" y="connsiteY18735"/>
              </a:cxn>
              <a:cxn ang="0">
                <a:pos x="connsiteX18736" y="connsiteY18736"/>
              </a:cxn>
              <a:cxn ang="0">
                <a:pos x="connsiteX18737" y="connsiteY18737"/>
              </a:cxn>
              <a:cxn ang="0">
                <a:pos x="connsiteX18738" y="connsiteY18738"/>
              </a:cxn>
              <a:cxn ang="0">
                <a:pos x="connsiteX18739" y="connsiteY18739"/>
              </a:cxn>
              <a:cxn ang="0">
                <a:pos x="connsiteX18740" y="connsiteY18740"/>
              </a:cxn>
              <a:cxn ang="0">
                <a:pos x="connsiteX18741" y="connsiteY18741"/>
              </a:cxn>
              <a:cxn ang="0">
                <a:pos x="connsiteX18742" y="connsiteY18742"/>
              </a:cxn>
              <a:cxn ang="0">
                <a:pos x="connsiteX18743" y="connsiteY18743"/>
              </a:cxn>
              <a:cxn ang="0">
                <a:pos x="connsiteX18744" y="connsiteY18744"/>
              </a:cxn>
              <a:cxn ang="0">
                <a:pos x="connsiteX18745" y="connsiteY18745"/>
              </a:cxn>
              <a:cxn ang="0">
                <a:pos x="connsiteX18746" y="connsiteY18746"/>
              </a:cxn>
              <a:cxn ang="0">
                <a:pos x="connsiteX18747" y="connsiteY18747"/>
              </a:cxn>
              <a:cxn ang="0">
                <a:pos x="connsiteX18748" y="connsiteY18748"/>
              </a:cxn>
              <a:cxn ang="0">
                <a:pos x="connsiteX18749" y="connsiteY18749"/>
              </a:cxn>
              <a:cxn ang="0">
                <a:pos x="connsiteX18750" y="connsiteY18750"/>
              </a:cxn>
              <a:cxn ang="0">
                <a:pos x="connsiteX18751" y="connsiteY18751"/>
              </a:cxn>
              <a:cxn ang="0">
                <a:pos x="connsiteX18752" y="connsiteY18752"/>
              </a:cxn>
              <a:cxn ang="0">
                <a:pos x="connsiteX18753" y="connsiteY18753"/>
              </a:cxn>
              <a:cxn ang="0">
                <a:pos x="connsiteX18754" y="connsiteY18754"/>
              </a:cxn>
              <a:cxn ang="0">
                <a:pos x="connsiteX18755" y="connsiteY18755"/>
              </a:cxn>
              <a:cxn ang="0">
                <a:pos x="connsiteX18756" y="connsiteY18756"/>
              </a:cxn>
              <a:cxn ang="0">
                <a:pos x="connsiteX18757" y="connsiteY18757"/>
              </a:cxn>
              <a:cxn ang="0">
                <a:pos x="connsiteX18758" y="connsiteY18758"/>
              </a:cxn>
              <a:cxn ang="0">
                <a:pos x="connsiteX18759" y="connsiteY18759"/>
              </a:cxn>
              <a:cxn ang="0">
                <a:pos x="connsiteX18760" y="connsiteY18760"/>
              </a:cxn>
              <a:cxn ang="0">
                <a:pos x="connsiteX18761" y="connsiteY18761"/>
              </a:cxn>
              <a:cxn ang="0">
                <a:pos x="connsiteX18762" y="connsiteY18762"/>
              </a:cxn>
              <a:cxn ang="0">
                <a:pos x="connsiteX18763" y="connsiteY18763"/>
              </a:cxn>
              <a:cxn ang="0">
                <a:pos x="connsiteX18764" y="connsiteY18764"/>
              </a:cxn>
              <a:cxn ang="0">
                <a:pos x="connsiteX18765" y="connsiteY18765"/>
              </a:cxn>
              <a:cxn ang="0">
                <a:pos x="connsiteX18766" y="connsiteY18766"/>
              </a:cxn>
              <a:cxn ang="0">
                <a:pos x="connsiteX18767" y="connsiteY18767"/>
              </a:cxn>
              <a:cxn ang="0">
                <a:pos x="connsiteX18768" y="connsiteY18768"/>
              </a:cxn>
              <a:cxn ang="0">
                <a:pos x="connsiteX18769" y="connsiteY18769"/>
              </a:cxn>
              <a:cxn ang="0">
                <a:pos x="connsiteX18770" y="connsiteY18770"/>
              </a:cxn>
              <a:cxn ang="0">
                <a:pos x="connsiteX18771" y="connsiteY18771"/>
              </a:cxn>
              <a:cxn ang="0">
                <a:pos x="connsiteX18772" y="connsiteY18772"/>
              </a:cxn>
              <a:cxn ang="0">
                <a:pos x="connsiteX18773" y="connsiteY18773"/>
              </a:cxn>
              <a:cxn ang="0">
                <a:pos x="connsiteX18774" y="connsiteY18774"/>
              </a:cxn>
              <a:cxn ang="0">
                <a:pos x="connsiteX18775" y="connsiteY18775"/>
              </a:cxn>
              <a:cxn ang="0">
                <a:pos x="connsiteX18776" y="connsiteY18776"/>
              </a:cxn>
              <a:cxn ang="0">
                <a:pos x="connsiteX18777" y="connsiteY18777"/>
              </a:cxn>
              <a:cxn ang="0">
                <a:pos x="connsiteX18778" y="connsiteY18778"/>
              </a:cxn>
              <a:cxn ang="0">
                <a:pos x="connsiteX18779" y="connsiteY18779"/>
              </a:cxn>
              <a:cxn ang="0">
                <a:pos x="connsiteX18780" y="connsiteY18780"/>
              </a:cxn>
              <a:cxn ang="0">
                <a:pos x="connsiteX18781" y="connsiteY18781"/>
              </a:cxn>
              <a:cxn ang="0">
                <a:pos x="connsiteX18782" y="connsiteY18782"/>
              </a:cxn>
              <a:cxn ang="0">
                <a:pos x="connsiteX18783" y="connsiteY18783"/>
              </a:cxn>
              <a:cxn ang="0">
                <a:pos x="connsiteX18784" y="connsiteY18784"/>
              </a:cxn>
              <a:cxn ang="0">
                <a:pos x="connsiteX18785" y="connsiteY18785"/>
              </a:cxn>
              <a:cxn ang="0">
                <a:pos x="connsiteX18786" y="connsiteY18786"/>
              </a:cxn>
              <a:cxn ang="0">
                <a:pos x="connsiteX18787" y="connsiteY18787"/>
              </a:cxn>
              <a:cxn ang="0">
                <a:pos x="connsiteX18788" y="connsiteY18788"/>
              </a:cxn>
              <a:cxn ang="0">
                <a:pos x="connsiteX18789" y="connsiteY18789"/>
              </a:cxn>
              <a:cxn ang="0">
                <a:pos x="connsiteX18790" y="connsiteY18790"/>
              </a:cxn>
              <a:cxn ang="0">
                <a:pos x="connsiteX18791" y="connsiteY18791"/>
              </a:cxn>
              <a:cxn ang="0">
                <a:pos x="connsiteX18792" y="connsiteY18792"/>
              </a:cxn>
              <a:cxn ang="0">
                <a:pos x="connsiteX18793" y="connsiteY18793"/>
              </a:cxn>
              <a:cxn ang="0">
                <a:pos x="connsiteX18794" y="connsiteY18794"/>
              </a:cxn>
              <a:cxn ang="0">
                <a:pos x="connsiteX18795" y="connsiteY18795"/>
              </a:cxn>
              <a:cxn ang="0">
                <a:pos x="connsiteX18796" y="connsiteY18796"/>
              </a:cxn>
              <a:cxn ang="0">
                <a:pos x="connsiteX18797" y="connsiteY18797"/>
              </a:cxn>
              <a:cxn ang="0">
                <a:pos x="connsiteX18798" y="connsiteY18798"/>
              </a:cxn>
              <a:cxn ang="0">
                <a:pos x="connsiteX18799" y="connsiteY18799"/>
              </a:cxn>
              <a:cxn ang="0">
                <a:pos x="connsiteX18800" y="connsiteY18800"/>
              </a:cxn>
              <a:cxn ang="0">
                <a:pos x="connsiteX18801" y="connsiteY18801"/>
              </a:cxn>
              <a:cxn ang="0">
                <a:pos x="connsiteX18802" y="connsiteY18802"/>
              </a:cxn>
              <a:cxn ang="0">
                <a:pos x="connsiteX18803" y="connsiteY18803"/>
              </a:cxn>
              <a:cxn ang="0">
                <a:pos x="connsiteX18804" y="connsiteY18804"/>
              </a:cxn>
              <a:cxn ang="0">
                <a:pos x="connsiteX18805" y="connsiteY18805"/>
              </a:cxn>
              <a:cxn ang="0">
                <a:pos x="connsiteX18806" y="connsiteY18806"/>
              </a:cxn>
              <a:cxn ang="0">
                <a:pos x="connsiteX18807" y="connsiteY18807"/>
              </a:cxn>
              <a:cxn ang="0">
                <a:pos x="connsiteX18808" y="connsiteY18808"/>
              </a:cxn>
              <a:cxn ang="0">
                <a:pos x="connsiteX18809" y="connsiteY18809"/>
              </a:cxn>
              <a:cxn ang="0">
                <a:pos x="connsiteX18810" y="connsiteY18810"/>
              </a:cxn>
              <a:cxn ang="0">
                <a:pos x="connsiteX18811" y="connsiteY18811"/>
              </a:cxn>
              <a:cxn ang="0">
                <a:pos x="connsiteX18812" y="connsiteY18812"/>
              </a:cxn>
              <a:cxn ang="0">
                <a:pos x="connsiteX18813" y="connsiteY18813"/>
              </a:cxn>
              <a:cxn ang="0">
                <a:pos x="connsiteX18814" y="connsiteY18814"/>
              </a:cxn>
              <a:cxn ang="0">
                <a:pos x="connsiteX18815" y="connsiteY18815"/>
              </a:cxn>
              <a:cxn ang="0">
                <a:pos x="connsiteX18816" y="connsiteY18816"/>
              </a:cxn>
              <a:cxn ang="0">
                <a:pos x="connsiteX18817" y="connsiteY18817"/>
              </a:cxn>
              <a:cxn ang="0">
                <a:pos x="connsiteX18818" y="connsiteY18818"/>
              </a:cxn>
              <a:cxn ang="0">
                <a:pos x="connsiteX18819" y="connsiteY18819"/>
              </a:cxn>
              <a:cxn ang="0">
                <a:pos x="connsiteX18820" y="connsiteY18820"/>
              </a:cxn>
              <a:cxn ang="0">
                <a:pos x="connsiteX18821" y="connsiteY18821"/>
              </a:cxn>
              <a:cxn ang="0">
                <a:pos x="connsiteX18822" y="connsiteY18822"/>
              </a:cxn>
              <a:cxn ang="0">
                <a:pos x="connsiteX18823" y="connsiteY18823"/>
              </a:cxn>
              <a:cxn ang="0">
                <a:pos x="connsiteX18824" y="connsiteY18824"/>
              </a:cxn>
              <a:cxn ang="0">
                <a:pos x="connsiteX18825" y="connsiteY18825"/>
              </a:cxn>
              <a:cxn ang="0">
                <a:pos x="connsiteX18826" y="connsiteY18826"/>
              </a:cxn>
              <a:cxn ang="0">
                <a:pos x="connsiteX18827" y="connsiteY18827"/>
              </a:cxn>
              <a:cxn ang="0">
                <a:pos x="connsiteX18828" y="connsiteY18828"/>
              </a:cxn>
              <a:cxn ang="0">
                <a:pos x="connsiteX18829" y="connsiteY18829"/>
              </a:cxn>
              <a:cxn ang="0">
                <a:pos x="connsiteX18830" y="connsiteY18830"/>
              </a:cxn>
              <a:cxn ang="0">
                <a:pos x="connsiteX18831" y="connsiteY18831"/>
              </a:cxn>
              <a:cxn ang="0">
                <a:pos x="connsiteX18832" y="connsiteY18832"/>
              </a:cxn>
              <a:cxn ang="0">
                <a:pos x="connsiteX18833" y="connsiteY18833"/>
              </a:cxn>
              <a:cxn ang="0">
                <a:pos x="connsiteX18834" y="connsiteY18834"/>
              </a:cxn>
              <a:cxn ang="0">
                <a:pos x="connsiteX18835" y="connsiteY18835"/>
              </a:cxn>
              <a:cxn ang="0">
                <a:pos x="connsiteX18836" y="connsiteY18836"/>
              </a:cxn>
              <a:cxn ang="0">
                <a:pos x="connsiteX18837" y="connsiteY18837"/>
              </a:cxn>
              <a:cxn ang="0">
                <a:pos x="connsiteX18838" y="connsiteY18838"/>
              </a:cxn>
              <a:cxn ang="0">
                <a:pos x="connsiteX18839" y="connsiteY18839"/>
              </a:cxn>
              <a:cxn ang="0">
                <a:pos x="connsiteX18840" y="connsiteY18840"/>
              </a:cxn>
              <a:cxn ang="0">
                <a:pos x="connsiteX18841" y="connsiteY18841"/>
              </a:cxn>
              <a:cxn ang="0">
                <a:pos x="connsiteX18842" y="connsiteY18842"/>
              </a:cxn>
              <a:cxn ang="0">
                <a:pos x="connsiteX18843" y="connsiteY18843"/>
              </a:cxn>
              <a:cxn ang="0">
                <a:pos x="connsiteX18844" y="connsiteY18844"/>
              </a:cxn>
              <a:cxn ang="0">
                <a:pos x="connsiteX18845" y="connsiteY18845"/>
              </a:cxn>
              <a:cxn ang="0">
                <a:pos x="connsiteX18846" y="connsiteY18846"/>
              </a:cxn>
              <a:cxn ang="0">
                <a:pos x="connsiteX18847" y="connsiteY18847"/>
              </a:cxn>
              <a:cxn ang="0">
                <a:pos x="connsiteX18848" y="connsiteY18848"/>
              </a:cxn>
              <a:cxn ang="0">
                <a:pos x="connsiteX18849" y="connsiteY18849"/>
              </a:cxn>
              <a:cxn ang="0">
                <a:pos x="connsiteX18850" y="connsiteY18850"/>
              </a:cxn>
              <a:cxn ang="0">
                <a:pos x="connsiteX18851" y="connsiteY18851"/>
              </a:cxn>
              <a:cxn ang="0">
                <a:pos x="connsiteX18852" y="connsiteY18852"/>
              </a:cxn>
              <a:cxn ang="0">
                <a:pos x="connsiteX18853" y="connsiteY18853"/>
              </a:cxn>
              <a:cxn ang="0">
                <a:pos x="connsiteX18854" y="connsiteY18854"/>
              </a:cxn>
              <a:cxn ang="0">
                <a:pos x="connsiteX18855" y="connsiteY18855"/>
              </a:cxn>
              <a:cxn ang="0">
                <a:pos x="connsiteX18856" y="connsiteY18856"/>
              </a:cxn>
              <a:cxn ang="0">
                <a:pos x="connsiteX18857" y="connsiteY18857"/>
              </a:cxn>
              <a:cxn ang="0">
                <a:pos x="connsiteX18858" y="connsiteY18858"/>
              </a:cxn>
              <a:cxn ang="0">
                <a:pos x="connsiteX18859" y="connsiteY18859"/>
              </a:cxn>
              <a:cxn ang="0">
                <a:pos x="connsiteX18860" y="connsiteY18860"/>
              </a:cxn>
              <a:cxn ang="0">
                <a:pos x="connsiteX18861" y="connsiteY18861"/>
              </a:cxn>
              <a:cxn ang="0">
                <a:pos x="connsiteX18862" y="connsiteY18862"/>
              </a:cxn>
              <a:cxn ang="0">
                <a:pos x="connsiteX18863" y="connsiteY18863"/>
              </a:cxn>
              <a:cxn ang="0">
                <a:pos x="connsiteX18864" y="connsiteY18864"/>
              </a:cxn>
              <a:cxn ang="0">
                <a:pos x="connsiteX18865" y="connsiteY18865"/>
              </a:cxn>
              <a:cxn ang="0">
                <a:pos x="connsiteX18866" y="connsiteY18866"/>
              </a:cxn>
              <a:cxn ang="0">
                <a:pos x="connsiteX18867" y="connsiteY18867"/>
              </a:cxn>
              <a:cxn ang="0">
                <a:pos x="connsiteX18868" y="connsiteY18868"/>
              </a:cxn>
              <a:cxn ang="0">
                <a:pos x="connsiteX18869" y="connsiteY18869"/>
              </a:cxn>
              <a:cxn ang="0">
                <a:pos x="connsiteX18870" y="connsiteY18870"/>
              </a:cxn>
              <a:cxn ang="0">
                <a:pos x="connsiteX18871" y="connsiteY18871"/>
              </a:cxn>
              <a:cxn ang="0">
                <a:pos x="connsiteX18872" y="connsiteY18872"/>
              </a:cxn>
              <a:cxn ang="0">
                <a:pos x="connsiteX18873" y="connsiteY18873"/>
              </a:cxn>
              <a:cxn ang="0">
                <a:pos x="connsiteX18874" y="connsiteY18874"/>
              </a:cxn>
              <a:cxn ang="0">
                <a:pos x="connsiteX18875" y="connsiteY18875"/>
              </a:cxn>
              <a:cxn ang="0">
                <a:pos x="connsiteX18876" y="connsiteY18876"/>
              </a:cxn>
              <a:cxn ang="0">
                <a:pos x="connsiteX18877" y="connsiteY18877"/>
              </a:cxn>
              <a:cxn ang="0">
                <a:pos x="connsiteX18878" y="connsiteY18878"/>
              </a:cxn>
              <a:cxn ang="0">
                <a:pos x="connsiteX18879" y="connsiteY18879"/>
              </a:cxn>
              <a:cxn ang="0">
                <a:pos x="connsiteX18880" y="connsiteY18880"/>
              </a:cxn>
              <a:cxn ang="0">
                <a:pos x="connsiteX18881" y="connsiteY18881"/>
              </a:cxn>
              <a:cxn ang="0">
                <a:pos x="connsiteX18882" y="connsiteY18882"/>
              </a:cxn>
              <a:cxn ang="0">
                <a:pos x="connsiteX18883" y="connsiteY18883"/>
              </a:cxn>
              <a:cxn ang="0">
                <a:pos x="connsiteX18884" y="connsiteY18884"/>
              </a:cxn>
              <a:cxn ang="0">
                <a:pos x="connsiteX18885" y="connsiteY18885"/>
              </a:cxn>
              <a:cxn ang="0">
                <a:pos x="connsiteX18886" y="connsiteY18886"/>
              </a:cxn>
              <a:cxn ang="0">
                <a:pos x="connsiteX18887" y="connsiteY18887"/>
              </a:cxn>
              <a:cxn ang="0">
                <a:pos x="connsiteX18888" y="connsiteY18888"/>
              </a:cxn>
              <a:cxn ang="0">
                <a:pos x="connsiteX18889" y="connsiteY18889"/>
              </a:cxn>
              <a:cxn ang="0">
                <a:pos x="connsiteX18890" y="connsiteY18890"/>
              </a:cxn>
              <a:cxn ang="0">
                <a:pos x="connsiteX18891" y="connsiteY18891"/>
              </a:cxn>
              <a:cxn ang="0">
                <a:pos x="connsiteX18892" y="connsiteY18892"/>
              </a:cxn>
              <a:cxn ang="0">
                <a:pos x="connsiteX18893" y="connsiteY18893"/>
              </a:cxn>
              <a:cxn ang="0">
                <a:pos x="connsiteX18894" y="connsiteY18894"/>
              </a:cxn>
              <a:cxn ang="0">
                <a:pos x="connsiteX18895" y="connsiteY18895"/>
              </a:cxn>
              <a:cxn ang="0">
                <a:pos x="connsiteX18896" y="connsiteY18896"/>
              </a:cxn>
              <a:cxn ang="0">
                <a:pos x="connsiteX18897" y="connsiteY18897"/>
              </a:cxn>
              <a:cxn ang="0">
                <a:pos x="connsiteX18898" y="connsiteY18898"/>
              </a:cxn>
              <a:cxn ang="0">
                <a:pos x="connsiteX18899" y="connsiteY18899"/>
              </a:cxn>
              <a:cxn ang="0">
                <a:pos x="connsiteX18900" y="connsiteY18900"/>
              </a:cxn>
              <a:cxn ang="0">
                <a:pos x="connsiteX18901" y="connsiteY18901"/>
              </a:cxn>
              <a:cxn ang="0">
                <a:pos x="connsiteX18902" y="connsiteY18902"/>
              </a:cxn>
              <a:cxn ang="0">
                <a:pos x="connsiteX18903" y="connsiteY18903"/>
              </a:cxn>
              <a:cxn ang="0">
                <a:pos x="connsiteX18904" y="connsiteY18904"/>
              </a:cxn>
              <a:cxn ang="0">
                <a:pos x="connsiteX18905" y="connsiteY18905"/>
              </a:cxn>
              <a:cxn ang="0">
                <a:pos x="connsiteX18906" y="connsiteY18906"/>
              </a:cxn>
              <a:cxn ang="0">
                <a:pos x="connsiteX18907" y="connsiteY18907"/>
              </a:cxn>
              <a:cxn ang="0">
                <a:pos x="connsiteX18908" y="connsiteY18908"/>
              </a:cxn>
              <a:cxn ang="0">
                <a:pos x="connsiteX18909" y="connsiteY18909"/>
              </a:cxn>
              <a:cxn ang="0">
                <a:pos x="connsiteX18910" y="connsiteY18910"/>
              </a:cxn>
              <a:cxn ang="0">
                <a:pos x="connsiteX18911" y="connsiteY18911"/>
              </a:cxn>
              <a:cxn ang="0">
                <a:pos x="connsiteX18912" y="connsiteY18912"/>
              </a:cxn>
              <a:cxn ang="0">
                <a:pos x="connsiteX18913" y="connsiteY18913"/>
              </a:cxn>
              <a:cxn ang="0">
                <a:pos x="connsiteX18914" y="connsiteY18914"/>
              </a:cxn>
              <a:cxn ang="0">
                <a:pos x="connsiteX18915" y="connsiteY18915"/>
              </a:cxn>
              <a:cxn ang="0">
                <a:pos x="connsiteX18916" y="connsiteY18916"/>
              </a:cxn>
              <a:cxn ang="0">
                <a:pos x="connsiteX18917" y="connsiteY18917"/>
              </a:cxn>
              <a:cxn ang="0">
                <a:pos x="connsiteX18918" y="connsiteY18918"/>
              </a:cxn>
              <a:cxn ang="0">
                <a:pos x="connsiteX18919" y="connsiteY18919"/>
              </a:cxn>
              <a:cxn ang="0">
                <a:pos x="connsiteX18920" y="connsiteY18920"/>
              </a:cxn>
              <a:cxn ang="0">
                <a:pos x="connsiteX18921" y="connsiteY18921"/>
              </a:cxn>
              <a:cxn ang="0">
                <a:pos x="connsiteX18922" y="connsiteY18922"/>
              </a:cxn>
              <a:cxn ang="0">
                <a:pos x="connsiteX18923" y="connsiteY18923"/>
              </a:cxn>
              <a:cxn ang="0">
                <a:pos x="connsiteX18924" y="connsiteY18924"/>
              </a:cxn>
              <a:cxn ang="0">
                <a:pos x="connsiteX18925" y="connsiteY18925"/>
              </a:cxn>
              <a:cxn ang="0">
                <a:pos x="connsiteX18926" y="connsiteY18926"/>
              </a:cxn>
              <a:cxn ang="0">
                <a:pos x="connsiteX18927" y="connsiteY18927"/>
              </a:cxn>
              <a:cxn ang="0">
                <a:pos x="connsiteX18928" y="connsiteY18928"/>
              </a:cxn>
              <a:cxn ang="0">
                <a:pos x="connsiteX18929" y="connsiteY18929"/>
              </a:cxn>
              <a:cxn ang="0">
                <a:pos x="connsiteX18930" y="connsiteY18930"/>
              </a:cxn>
              <a:cxn ang="0">
                <a:pos x="connsiteX18931" y="connsiteY18931"/>
              </a:cxn>
              <a:cxn ang="0">
                <a:pos x="connsiteX18932" y="connsiteY18932"/>
              </a:cxn>
              <a:cxn ang="0">
                <a:pos x="connsiteX18933" y="connsiteY18933"/>
              </a:cxn>
              <a:cxn ang="0">
                <a:pos x="connsiteX18934" y="connsiteY18934"/>
              </a:cxn>
              <a:cxn ang="0">
                <a:pos x="connsiteX18935" y="connsiteY18935"/>
              </a:cxn>
              <a:cxn ang="0">
                <a:pos x="connsiteX18936" y="connsiteY18936"/>
              </a:cxn>
              <a:cxn ang="0">
                <a:pos x="connsiteX18937" y="connsiteY18937"/>
              </a:cxn>
              <a:cxn ang="0">
                <a:pos x="connsiteX18938" y="connsiteY18938"/>
              </a:cxn>
              <a:cxn ang="0">
                <a:pos x="connsiteX18939" y="connsiteY18939"/>
              </a:cxn>
              <a:cxn ang="0">
                <a:pos x="connsiteX18940" y="connsiteY18940"/>
              </a:cxn>
              <a:cxn ang="0">
                <a:pos x="connsiteX18941" y="connsiteY18941"/>
              </a:cxn>
              <a:cxn ang="0">
                <a:pos x="connsiteX18942" y="connsiteY18942"/>
              </a:cxn>
              <a:cxn ang="0">
                <a:pos x="connsiteX18943" y="connsiteY18943"/>
              </a:cxn>
              <a:cxn ang="0">
                <a:pos x="connsiteX18944" y="connsiteY18944"/>
              </a:cxn>
              <a:cxn ang="0">
                <a:pos x="connsiteX18945" y="connsiteY18945"/>
              </a:cxn>
              <a:cxn ang="0">
                <a:pos x="connsiteX18946" y="connsiteY18946"/>
              </a:cxn>
              <a:cxn ang="0">
                <a:pos x="connsiteX18947" y="connsiteY18947"/>
              </a:cxn>
              <a:cxn ang="0">
                <a:pos x="connsiteX18948" y="connsiteY18948"/>
              </a:cxn>
              <a:cxn ang="0">
                <a:pos x="connsiteX18949" y="connsiteY18949"/>
              </a:cxn>
              <a:cxn ang="0">
                <a:pos x="connsiteX18950" y="connsiteY18950"/>
              </a:cxn>
              <a:cxn ang="0">
                <a:pos x="connsiteX18951" y="connsiteY18951"/>
              </a:cxn>
              <a:cxn ang="0">
                <a:pos x="connsiteX18952" y="connsiteY18952"/>
              </a:cxn>
              <a:cxn ang="0">
                <a:pos x="connsiteX18953" y="connsiteY18953"/>
              </a:cxn>
              <a:cxn ang="0">
                <a:pos x="connsiteX18954" y="connsiteY18954"/>
              </a:cxn>
              <a:cxn ang="0">
                <a:pos x="connsiteX18955" y="connsiteY18955"/>
              </a:cxn>
              <a:cxn ang="0">
                <a:pos x="connsiteX18956" y="connsiteY18956"/>
              </a:cxn>
              <a:cxn ang="0">
                <a:pos x="connsiteX18957" y="connsiteY18957"/>
              </a:cxn>
              <a:cxn ang="0">
                <a:pos x="connsiteX18958" y="connsiteY18958"/>
              </a:cxn>
              <a:cxn ang="0">
                <a:pos x="connsiteX18959" y="connsiteY18959"/>
              </a:cxn>
              <a:cxn ang="0">
                <a:pos x="connsiteX18960" y="connsiteY18960"/>
              </a:cxn>
              <a:cxn ang="0">
                <a:pos x="connsiteX18961" y="connsiteY18961"/>
              </a:cxn>
              <a:cxn ang="0">
                <a:pos x="connsiteX18962" y="connsiteY18962"/>
              </a:cxn>
              <a:cxn ang="0">
                <a:pos x="connsiteX18963" y="connsiteY18963"/>
              </a:cxn>
              <a:cxn ang="0">
                <a:pos x="connsiteX18964" y="connsiteY18964"/>
              </a:cxn>
              <a:cxn ang="0">
                <a:pos x="connsiteX18965" y="connsiteY18965"/>
              </a:cxn>
              <a:cxn ang="0">
                <a:pos x="connsiteX18966" y="connsiteY18966"/>
              </a:cxn>
              <a:cxn ang="0">
                <a:pos x="connsiteX18967" y="connsiteY18967"/>
              </a:cxn>
              <a:cxn ang="0">
                <a:pos x="connsiteX18968" y="connsiteY18968"/>
              </a:cxn>
              <a:cxn ang="0">
                <a:pos x="connsiteX18969" y="connsiteY18969"/>
              </a:cxn>
              <a:cxn ang="0">
                <a:pos x="connsiteX18970" y="connsiteY18970"/>
              </a:cxn>
              <a:cxn ang="0">
                <a:pos x="connsiteX18971" y="connsiteY18971"/>
              </a:cxn>
              <a:cxn ang="0">
                <a:pos x="connsiteX18972" y="connsiteY18972"/>
              </a:cxn>
              <a:cxn ang="0">
                <a:pos x="connsiteX18973" y="connsiteY18973"/>
              </a:cxn>
              <a:cxn ang="0">
                <a:pos x="connsiteX18974" y="connsiteY18974"/>
              </a:cxn>
              <a:cxn ang="0">
                <a:pos x="connsiteX18975" y="connsiteY18975"/>
              </a:cxn>
              <a:cxn ang="0">
                <a:pos x="connsiteX18976" y="connsiteY18976"/>
              </a:cxn>
              <a:cxn ang="0">
                <a:pos x="connsiteX18977" y="connsiteY18977"/>
              </a:cxn>
              <a:cxn ang="0">
                <a:pos x="connsiteX18978" y="connsiteY18978"/>
              </a:cxn>
              <a:cxn ang="0">
                <a:pos x="connsiteX18979" y="connsiteY18979"/>
              </a:cxn>
              <a:cxn ang="0">
                <a:pos x="connsiteX18980" y="connsiteY18980"/>
              </a:cxn>
              <a:cxn ang="0">
                <a:pos x="connsiteX18981" y="connsiteY18981"/>
              </a:cxn>
              <a:cxn ang="0">
                <a:pos x="connsiteX18982" y="connsiteY18982"/>
              </a:cxn>
              <a:cxn ang="0">
                <a:pos x="connsiteX18983" y="connsiteY18983"/>
              </a:cxn>
              <a:cxn ang="0">
                <a:pos x="connsiteX18984" y="connsiteY18984"/>
              </a:cxn>
              <a:cxn ang="0">
                <a:pos x="connsiteX18985" y="connsiteY18985"/>
              </a:cxn>
              <a:cxn ang="0">
                <a:pos x="connsiteX18986" y="connsiteY18986"/>
              </a:cxn>
              <a:cxn ang="0">
                <a:pos x="connsiteX18987" y="connsiteY18987"/>
              </a:cxn>
              <a:cxn ang="0">
                <a:pos x="connsiteX18988" y="connsiteY18988"/>
              </a:cxn>
              <a:cxn ang="0">
                <a:pos x="connsiteX18989" y="connsiteY18989"/>
              </a:cxn>
              <a:cxn ang="0">
                <a:pos x="connsiteX18990" y="connsiteY18990"/>
              </a:cxn>
              <a:cxn ang="0">
                <a:pos x="connsiteX18991" y="connsiteY18991"/>
              </a:cxn>
              <a:cxn ang="0">
                <a:pos x="connsiteX18992" y="connsiteY18992"/>
              </a:cxn>
              <a:cxn ang="0">
                <a:pos x="connsiteX18993" y="connsiteY18993"/>
              </a:cxn>
              <a:cxn ang="0">
                <a:pos x="connsiteX18994" y="connsiteY18994"/>
              </a:cxn>
              <a:cxn ang="0">
                <a:pos x="connsiteX18995" y="connsiteY18995"/>
              </a:cxn>
              <a:cxn ang="0">
                <a:pos x="connsiteX18996" y="connsiteY18996"/>
              </a:cxn>
              <a:cxn ang="0">
                <a:pos x="connsiteX18997" y="connsiteY18997"/>
              </a:cxn>
              <a:cxn ang="0">
                <a:pos x="connsiteX18998" y="connsiteY18998"/>
              </a:cxn>
              <a:cxn ang="0">
                <a:pos x="connsiteX18999" y="connsiteY18999"/>
              </a:cxn>
              <a:cxn ang="0">
                <a:pos x="connsiteX19000" y="connsiteY19000"/>
              </a:cxn>
              <a:cxn ang="0">
                <a:pos x="connsiteX19001" y="connsiteY19001"/>
              </a:cxn>
              <a:cxn ang="0">
                <a:pos x="connsiteX19002" y="connsiteY19002"/>
              </a:cxn>
              <a:cxn ang="0">
                <a:pos x="connsiteX19003" y="connsiteY19003"/>
              </a:cxn>
              <a:cxn ang="0">
                <a:pos x="connsiteX19004" y="connsiteY19004"/>
              </a:cxn>
              <a:cxn ang="0">
                <a:pos x="connsiteX19005" y="connsiteY19005"/>
              </a:cxn>
              <a:cxn ang="0">
                <a:pos x="connsiteX19006" y="connsiteY19006"/>
              </a:cxn>
              <a:cxn ang="0">
                <a:pos x="connsiteX19007" y="connsiteY19007"/>
              </a:cxn>
              <a:cxn ang="0">
                <a:pos x="connsiteX19008" y="connsiteY19008"/>
              </a:cxn>
              <a:cxn ang="0">
                <a:pos x="connsiteX19009" y="connsiteY19009"/>
              </a:cxn>
              <a:cxn ang="0">
                <a:pos x="connsiteX19010" y="connsiteY19010"/>
              </a:cxn>
              <a:cxn ang="0">
                <a:pos x="connsiteX19011" y="connsiteY19011"/>
              </a:cxn>
              <a:cxn ang="0">
                <a:pos x="connsiteX19012" y="connsiteY19012"/>
              </a:cxn>
              <a:cxn ang="0">
                <a:pos x="connsiteX19013" y="connsiteY19013"/>
              </a:cxn>
              <a:cxn ang="0">
                <a:pos x="connsiteX19014" y="connsiteY19014"/>
              </a:cxn>
              <a:cxn ang="0">
                <a:pos x="connsiteX19015" y="connsiteY19015"/>
              </a:cxn>
              <a:cxn ang="0">
                <a:pos x="connsiteX19016" y="connsiteY19016"/>
              </a:cxn>
              <a:cxn ang="0">
                <a:pos x="connsiteX19017" y="connsiteY19017"/>
              </a:cxn>
              <a:cxn ang="0">
                <a:pos x="connsiteX19018" y="connsiteY19018"/>
              </a:cxn>
              <a:cxn ang="0">
                <a:pos x="connsiteX19019" y="connsiteY19019"/>
              </a:cxn>
              <a:cxn ang="0">
                <a:pos x="connsiteX19020" y="connsiteY19020"/>
              </a:cxn>
              <a:cxn ang="0">
                <a:pos x="connsiteX19021" y="connsiteY19021"/>
              </a:cxn>
              <a:cxn ang="0">
                <a:pos x="connsiteX19022" y="connsiteY19022"/>
              </a:cxn>
              <a:cxn ang="0">
                <a:pos x="connsiteX19023" y="connsiteY19023"/>
              </a:cxn>
              <a:cxn ang="0">
                <a:pos x="connsiteX19024" y="connsiteY19024"/>
              </a:cxn>
              <a:cxn ang="0">
                <a:pos x="connsiteX19025" y="connsiteY19025"/>
              </a:cxn>
              <a:cxn ang="0">
                <a:pos x="connsiteX19026" y="connsiteY19026"/>
              </a:cxn>
              <a:cxn ang="0">
                <a:pos x="connsiteX19027" y="connsiteY19027"/>
              </a:cxn>
              <a:cxn ang="0">
                <a:pos x="connsiteX19028" y="connsiteY19028"/>
              </a:cxn>
              <a:cxn ang="0">
                <a:pos x="connsiteX19029" y="connsiteY19029"/>
              </a:cxn>
              <a:cxn ang="0">
                <a:pos x="connsiteX19030" y="connsiteY19030"/>
              </a:cxn>
              <a:cxn ang="0">
                <a:pos x="connsiteX19031" y="connsiteY19031"/>
              </a:cxn>
              <a:cxn ang="0">
                <a:pos x="connsiteX19032" y="connsiteY19032"/>
              </a:cxn>
              <a:cxn ang="0">
                <a:pos x="connsiteX19033" y="connsiteY19033"/>
              </a:cxn>
              <a:cxn ang="0">
                <a:pos x="connsiteX19034" y="connsiteY19034"/>
              </a:cxn>
              <a:cxn ang="0">
                <a:pos x="connsiteX19035" y="connsiteY19035"/>
              </a:cxn>
              <a:cxn ang="0">
                <a:pos x="connsiteX19036" y="connsiteY19036"/>
              </a:cxn>
              <a:cxn ang="0">
                <a:pos x="connsiteX19037" y="connsiteY19037"/>
              </a:cxn>
              <a:cxn ang="0">
                <a:pos x="connsiteX19038" y="connsiteY19038"/>
              </a:cxn>
              <a:cxn ang="0">
                <a:pos x="connsiteX19039" y="connsiteY19039"/>
              </a:cxn>
              <a:cxn ang="0">
                <a:pos x="connsiteX19040" y="connsiteY19040"/>
              </a:cxn>
              <a:cxn ang="0">
                <a:pos x="connsiteX19041" y="connsiteY19041"/>
              </a:cxn>
              <a:cxn ang="0">
                <a:pos x="connsiteX19042" y="connsiteY19042"/>
              </a:cxn>
              <a:cxn ang="0">
                <a:pos x="connsiteX19043" y="connsiteY19043"/>
              </a:cxn>
              <a:cxn ang="0">
                <a:pos x="connsiteX19044" y="connsiteY19044"/>
              </a:cxn>
              <a:cxn ang="0">
                <a:pos x="connsiteX19045" y="connsiteY19045"/>
              </a:cxn>
              <a:cxn ang="0">
                <a:pos x="connsiteX19046" y="connsiteY19046"/>
              </a:cxn>
              <a:cxn ang="0">
                <a:pos x="connsiteX19047" y="connsiteY19047"/>
              </a:cxn>
              <a:cxn ang="0">
                <a:pos x="connsiteX19048" y="connsiteY19048"/>
              </a:cxn>
              <a:cxn ang="0">
                <a:pos x="connsiteX19049" y="connsiteY19049"/>
              </a:cxn>
              <a:cxn ang="0">
                <a:pos x="connsiteX19050" y="connsiteY19050"/>
              </a:cxn>
              <a:cxn ang="0">
                <a:pos x="connsiteX19051" y="connsiteY19051"/>
              </a:cxn>
              <a:cxn ang="0">
                <a:pos x="connsiteX19052" y="connsiteY19052"/>
              </a:cxn>
              <a:cxn ang="0">
                <a:pos x="connsiteX19053" y="connsiteY19053"/>
              </a:cxn>
              <a:cxn ang="0">
                <a:pos x="connsiteX19054" y="connsiteY19054"/>
              </a:cxn>
              <a:cxn ang="0">
                <a:pos x="connsiteX19055" y="connsiteY19055"/>
              </a:cxn>
              <a:cxn ang="0">
                <a:pos x="connsiteX19056" y="connsiteY19056"/>
              </a:cxn>
              <a:cxn ang="0">
                <a:pos x="connsiteX19057" y="connsiteY19057"/>
              </a:cxn>
              <a:cxn ang="0">
                <a:pos x="connsiteX19058" y="connsiteY19058"/>
              </a:cxn>
              <a:cxn ang="0">
                <a:pos x="connsiteX19059" y="connsiteY19059"/>
              </a:cxn>
              <a:cxn ang="0">
                <a:pos x="connsiteX19060" y="connsiteY19060"/>
              </a:cxn>
              <a:cxn ang="0">
                <a:pos x="connsiteX19061" y="connsiteY19061"/>
              </a:cxn>
              <a:cxn ang="0">
                <a:pos x="connsiteX19062" y="connsiteY19062"/>
              </a:cxn>
              <a:cxn ang="0">
                <a:pos x="connsiteX19063" y="connsiteY19063"/>
              </a:cxn>
              <a:cxn ang="0">
                <a:pos x="connsiteX19064" y="connsiteY19064"/>
              </a:cxn>
              <a:cxn ang="0">
                <a:pos x="connsiteX19065" y="connsiteY19065"/>
              </a:cxn>
              <a:cxn ang="0">
                <a:pos x="connsiteX19066" y="connsiteY19066"/>
              </a:cxn>
              <a:cxn ang="0">
                <a:pos x="connsiteX19067" y="connsiteY19067"/>
              </a:cxn>
              <a:cxn ang="0">
                <a:pos x="connsiteX19068" y="connsiteY19068"/>
              </a:cxn>
              <a:cxn ang="0">
                <a:pos x="connsiteX19069" y="connsiteY19069"/>
              </a:cxn>
              <a:cxn ang="0">
                <a:pos x="connsiteX19070" y="connsiteY19070"/>
              </a:cxn>
              <a:cxn ang="0">
                <a:pos x="connsiteX19071" y="connsiteY19071"/>
              </a:cxn>
              <a:cxn ang="0">
                <a:pos x="connsiteX19072" y="connsiteY19072"/>
              </a:cxn>
              <a:cxn ang="0">
                <a:pos x="connsiteX19073" y="connsiteY19073"/>
              </a:cxn>
              <a:cxn ang="0">
                <a:pos x="connsiteX19074" y="connsiteY19074"/>
              </a:cxn>
              <a:cxn ang="0">
                <a:pos x="connsiteX19075" y="connsiteY19075"/>
              </a:cxn>
              <a:cxn ang="0">
                <a:pos x="connsiteX19076" y="connsiteY19076"/>
              </a:cxn>
              <a:cxn ang="0">
                <a:pos x="connsiteX19077" y="connsiteY19077"/>
              </a:cxn>
              <a:cxn ang="0">
                <a:pos x="connsiteX19078" y="connsiteY19078"/>
              </a:cxn>
              <a:cxn ang="0">
                <a:pos x="connsiteX19079" y="connsiteY19079"/>
              </a:cxn>
              <a:cxn ang="0">
                <a:pos x="connsiteX19080" y="connsiteY19080"/>
              </a:cxn>
              <a:cxn ang="0">
                <a:pos x="connsiteX19081" y="connsiteY19081"/>
              </a:cxn>
              <a:cxn ang="0">
                <a:pos x="connsiteX19082" y="connsiteY19082"/>
              </a:cxn>
              <a:cxn ang="0">
                <a:pos x="connsiteX19083" y="connsiteY19083"/>
              </a:cxn>
              <a:cxn ang="0">
                <a:pos x="connsiteX19084" y="connsiteY19084"/>
              </a:cxn>
              <a:cxn ang="0">
                <a:pos x="connsiteX19085" y="connsiteY19085"/>
              </a:cxn>
              <a:cxn ang="0">
                <a:pos x="connsiteX19086" y="connsiteY19086"/>
              </a:cxn>
              <a:cxn ang="0">
                <a:pos x="connsiteX19087" y="connsiteY19087"/>
              </a:cxn>
              <a:cxn ang="0">
                <a:pos x="connsiteX19088" y="connsiteY19088"/>
              </a:cxn>
              <a:cxn ang="0">
                <a:pos x="connsiteX19089" y="connsiteY19089"/>
              </a:cxn>
              <a:cxn ang="0">
                <a:pos x="connsiteX19090" y="connsiteY19090"/>
              </a:cxn>
              <a:cxn ang="0">
                <a:pos x="connsiteX19091" y="connsiteY19091"/>
              </a:cxn>
              <a:cxn ang="0">
                <a:pos x="connsiteX19092" y="connsiteY19092"/>
              </a:cxn>
              <a:cxn ang="0">
                <a:pos x="connsiteX19093" y="connsiteY19093"/>
              </a:cxn>
              <a:cxn ang="0">
                <a:pos x="connsiteX19094" y="connsiteY19094"/>
              </a:cxn>
              <a:cxn ang="0">
                <a:pos x="connsiteX19095" y="connsiteY19095"/>
              </a:cxn>
              <a:cxn ang="0">
                <a:pos x="connsiteX19096" y="connsiteY19096"/>
              </a:cxn>
              <a:cxn ang="0">
                <a:pos x="connsiteX19097" y="connsiteY19097"/>
              </a:cxn>
              <a:cxn ang="0">
                <a:pos x="connsiteX19098" y="connsiteY19098"/>
              </a:cxn>
              <a:cxn ang="0">
                <a:pos x="connsiteX19099" y="connsiteY19099"/>
              </a:cxn>
              <a:cxn ang="0">
                <a:pos x="connsiteX19100" y="connsiteY19100"/>
              </a:cxn>
              <a:cxn ang="0">
                <a:pos x="connsiteX19101" y="connsiteY19101"/>
              </a:cxn>
              <a:cxn ang="0">
                <a:pos x="connsiteX19102" y="connsiteY19102"/>
              </a:cxn>
              <a:cxn ang="0">
                <a:pos x="connsiteX19103" y="connsiteY19103"/>
              </a:cxn>
              <a:cxn ang="0">
                <a:pos x="connsiteX19104" y="connsiteY19104"/>
              </a:cxn>
              <a:cxn ang="0">
                <a:pos x="connsiteX19105" y="connsiteY19105"/>
              </a:cxn>
              <a:cxn ang="0">
                <a:pos x="connsiteX19106" y="connsiteY19106"/>
              </a:cxn>
              <a:cxn ang="0">
                <a:pos x="connsiteX19107" y="connsiteY19107"/>
              </a:cxn>
              <a:cxn ang="0">
                <a:pos x="connsiteX19108" y="connsiteY19108"/>
              </a:cxn>
              <a:cxn ang="0">
                <a:pos x="connsiteX19109" y="connsiteY19109"/>
              </a:cxn>
              <a:cxn ang="0">
                <a:pos x="connsiteX19110" y="connsiteY19110"/>
              </a:cxn>
              <a:cxn ang="0">
                <a:pos x="connsiteX19111" y="connsiteY19111"/>
              </a:cxn>
              <a:cxn ang="0">
                <a:pos x="connsiteX19112" y="connsiteY19112"/>
              </a:cxn>
              <a:cxn ang="0">
                <a:pos x="connsiteX19113" y="connsiteY19113"/>
              </a:cxn>
              <a:cxn ang="0">
                <a:pos x="connsiteX19114" y="connsiteY19114"/>
              </a:cxn>
              <a:cxn ang="0">
                <a:pos x="connsiteX19115" y="connsiteY19115"/>
              </a:cxn>
              <a:cxn ang="0">
                <a:pos x="connsiteX19116" y="connsiteY19116"/>
              </a:cxn>
              <a:cxn ang="0">
                <a:pos x="connsiteX19117" y="connsiteY19117"/>
              </a:cxn>
              <a:cxn ang="0">
                <a:pos x="connsiteX19118" y="connsiteY19118"/>
              </a:cxn>
              <a:cxn ang="0">
                <a:pos x="connsiteX19119" y="connsiteY19119"/>
              </a:cxn>
              <a:cxn ang="0">
                <a:pos x="connsiteX19120" y="connsiteY19120"/>
              </a:cxn>
              <a:cxn ang="0">
                <a:pos x="connsiteX19121" y="connsiteY19121"/>
              </a:cxn>
              <a:cxn ang="0">
                <a:pos x="connsiteX19122" y="connsiteY19122"/>
              </a:cxn>
              <a:cxn ang="0">
                <a:pos x="connsiteX19123" y="connsiteY19123"/>
              </a:cxn>
              <a:cxn ang="0">
                <a:pos x="connsiteX19124" y="connsiteY19124"/>
              </a:cxn>
              <a:cxn ang="0">
                <a:pos x="connsiteX19125" y="connsiteY19125"/>
              </a:cxn>
              <a:cxn ang="0">
                <a:pos x="connsiteX19126" y="connsiteY19126"/>
              </a:cxn>
              <a:cxn ang="0">
                <a:pos x="connsiteX19127" y="connsiteY19127"/>
              </a:cxn>
              <a:cxn ang="0">
                <a:pos x="connsiteX19128" y="connsiteY19128"/>
              </a:cxn>
              <a:cxn ang="0">
                <a:pos x="connsiteX19129" y="connsiteY19129"/>
              </a:cxn>
              <a:cxn ang="0">
                <a:pos x="connsiteX19130" y="connsiteY19130"/>
              </a:cxn>
              <a:cxn ang="0">
                <a:pos x="connsiteX19131" y="connsiteY19131"/>
              </a:cxn>
              <a:cxn ang="0">
                <a:pos x="connsiteX19132" y="connsiteY19132"/>
              </a:cxn>
              <a:cxn ang="0">
                <a:pos x="connsiteX19133" y="connsiteY19133"/>
              </a:cxn>
              <a:cxn ang="0">
                <a:pos x="connsiteX19134" y="connsiteY19134"/>
              </a:cxn>
              <a:cxn ang="0">
                <a:pos x="connsiteX19135" y="connsiteY19135"/>
              </a:cxn>
              <a:cxn ang="0">
                <a:pos x="connsiteX19136" y="connsiteY19136"/>
              </a:cxn>
              <a:cxn ang="0">
                <a:pos x="connsiteX19137" y="connsiteY19137"/>
              </a:cxn>
              <a:cxn ang="0">
                <a:pos x="connsiteX19138" y="connsiteY19138"/>
              </a:cxn>
              <a:cxn ang="0">
                <a:pos x="connsiteX19139" y="connsiteY19139"/>
              </a:cxn>
              <a:cxn ang="0">
                <a:pos x="connsiteX19140" y="connsiteY19140"/>
              </a:cxn>
              <a:cxn ang="0">
                <a:pos x="connsiteX19141" y="connsiteY19141"/>
              </a:cxn>
              <a:cxn ang="0">
                <a:pos x="connsiteX19142" y="connsiteY19142"/>
              </a:cxn>
              <a:cxn ang="0">
                <a:pos x="connsiteX19143" y="connsiteY19143"/>
              </a:cxn>
              <a:cxn ang="0">
                <a:pos x="connsiteX19144" y="connsiteY19144"/>
              </a:cxn>
              <a:cxn ang="0">
                <a:pos x="connsiteX19145" y="connsiteY19145"/>
              </a:cxn>
              <a:cxn ang="0">
                <a:pos x="connsiteX19146" y="connsiteY19146"/>
              </a:cxn>
              <a:cxn ang="0">
                <a:pos x="connsiteX19147" y="connsiteY19147"/>
              </a:cxn>
              <a:cxn ang="0">
                <a:pos x="connsiteX19148" y="connsiteY19148"/>
              </a:cxn>
              <a:cxn ang="0">
                <a:pos x="connsiteX19149" y="connsiteY19149"/>
              </a:cxn>
              <a:cxn ang="0">
                <a:pos x="connsiteX19150" y="connsiteY19150"/>
              </a:cxn>
              <a:cxn ang="0">
                <a:pos x="connsiteX19151" y="connsiteY19151"/>
              </a:cxn>
              <a:cxn ang="0">
                <a:pos x="connsiteX19152" y="connsiteY19152"/>
              </a:cxn>
              <a:cxn ang="0">
                <a:pos x="connsiteX19153" y="connsiteY19153"/>
              </a:cxn>
              <a:cxn ang="0">
                <a:pos x="connsiteX19154" y="connsiteY19154"/>
              </a:cxn>
              <a:cxn ang="0">
                <a:pos x="connsiteX19155" y="connsiteY19155"/>
              </a:cxn>
              <a:cxn ang="0">
                <a:pos x="connsiteX19156" y="connsiteY19156"/>
              </a:cxn>
              <a:cxn ang="0">
                <a:pos x="connsiteX19157" y="connsiteY19157"/>
              </a:cxn>
              <a:cxn ang="0">
                <a:pos x="connsiteX19158" y="connsiteY19158"/>
              </a:cxn>
              <a:cxn ang="0">
                <a:pos x="connsiteX19159" y="connsiteY19159"/>
              </a:cxn>
              <a:cxn ang="0">
                <a:pos x="connsiteX19160" y="connsiteY19160"/>
              </a:cxn>
              <a:cxn ang="0">
                <a:pos x="connsiteX19161" y="connsiteY19161"/>
              </a:cxn>
              <a:cxn ang="0">
                <a:pos x="connsiteX19162" y="connsiteY19162"/>
              </a:cxn>
              <a:cxn ang="0">
                <a:pos x="connsiteX19163" y="connsiteY19163"/>
              </a:cxn>
              <a:cxn ang="0">
                <a:pos x="connsiteX19164" y="connsiteY19164"/>
              </a:cxn>
              <a:cxn ang="0">
                <a:pos x="connsiteX19165" y="connsiteY19165"/>
              </a:cxn>
              <a:cxn ang="0">
                <a:pos x="connsiteX19166" y="connsiteY19166"/>
              </a:cxn>
              <a:cxn ang="0">
                <a:pos x="connsiteX19167" y="connsiteY19167"/>
              </a:cxn>
              <a:cxn ang="0">
                <a:pos x="connsiteX19168" y="connsiteY19168"/>
              </a:cxn>
              <a:cxn ang="0">
                <a:pos x="connsiteX19169" y="connsiteY19169"/>
              </a:cxn>
              <a:cxn ang="0">
                <a:pos x="connsiteX19170" y="connsiteY19170"/>
              </a:cxn>
              <a:cxn ang="0">
                <a:pos x="connsiteX19171" y="connsiteY19171"/>
              </a:cxn>
              <a:cxn ang="0">
                <a:pos x="connsiteX19172" y="connsiteY19172"/>
              </a:cxn>
              <a:cxn ang="0">
                <a:pos x="connsiteX19173" y="connsiteY19173"/>
              </a:cxn>
              <a:cxn ang="0">
                <a:pos x="connsiteX19174" y="connsiteY19174"/>
              </a:cxn>
              <a:cxn ang="0">
                <a:pos x="connsiteX19175" y="connsiteY19175"/>
              </a:cxn>
              <a:cxn ang="0">
                <a:pos x="connsiteX19176" y="connsiteY19176"/>
              </a:cxn>
              <a:cxn ang="0">
                <a:pos x="connsiteX19177" y="connsiteY19177"/>
              </a:cxn>
              <a:cxn ang="0">
                <a:pos x="connsiteX19178" y="connsiteY19178"/>
              </a:cxn>
              <a:cxn ang="0">
                <a:pos x="connsiteX19179" y="connsiteY19179"/>
              </a:cxn>
              <a:cxn ang="0">
                <a:pos x="connsiteX19180" y="connsiteY19180"/>
              </a:cxn>
              <a:cxn ang="0">
                <a:pos x="connsiteX19181" y="connsiteY19181"/>
              </a:cxn>
              <a:cxn ang="0">
                <a:pos x="connsiteX19182" y="connsiteY19182"/>
              </a:cxn>
              <a:cxn ang="0">
                <a:pos x="connsiteX19183" y="connsiteY19183"/>
              </a:cxn>
              <a:cxn ang="0">
                <a:pos x="connsiteX19184" y="connsiteY19184"/>
              </a:cxn>
              <a:cxn ang="0">
                <a:pos x="connsiteX19185" y="connsiteY19185"/>
              </a:cxn>
              <a:cxn ang="0">
                <a:pos x="connsiteX19186" y="connsiteY19186"/>
              </a:cxn>
              <a:cxn ang="0">
                <a:pos x="connsiteX19187" y="connsiteY19187"/>
              </a:cxn>
              <a:cxn ang="0">
                <a:pos x="connsiteX19188" y="connsiteY19188"/>
              </a:cxn>
              <a:cxn ang="0">
                <a:pos x="connsiteX19189" y="connsiteY19189"/>
              </a:cxn>
              <a:cxn ang="0">
                <a:pos x="connsiteX19190" y="connsiteY19190"/>
              </a:cxn>
              <a:cxn ang="0">
                <a:pos x="connsiteX19191" y="connsiteY19191"/>
              </a:cxn>
              <a:cxn ang="0">
                <a:pos x="connsiteX19192" y="connsiteY19192"/>
              </a:cxn>
              <a:cxn ang="0">
                <a:pos x="connsiteX19193" y="connsiteY19193"/>
              </a:cxn>
              <a:cxn ang="0">
                <a:pos x="connsiteX19194" y="connsiteY19194"/>
              </a:cxn>
              <a:cxn ang="0">
                <a:pos x="connsiteX19195" y="connsiteY19195"/>
              </a:cxn>
              <a:cxn ang="0">
                <a:pos x="connsiteX19196" y="connsiteY19196"/>
              </a:cxn>
              <a:cxn ang="0">
                <a:pos x="connsiteX19197" y="connsiteY19197"/>
              </a:cxn>
              <a:cxn ang="0">
                <a:pos x="connsiteX19198" y="connsiteY19198"/>
              </a:cxn>
              <a:cxn ang="0">
                <a:pos x="connsiteX19199" y="connsiteY19199"/>
              </a:cxn>
              <a:cxn ang="0">
                <a:pos x="connsiteX19200" y="connsiteY19200"/>
              </a:cxn>
              <a:cxn ang="0">
                <a:pos x="connsiteX19201" y="connsiteY19201"/>
              </a:cxn>
              <a:cxn ang="0">
                <a:pos x="connsiteX19202" y="connsiteY19202"/>
              </a:cxn>
              <a:cxn ang="0">
                <a:pos x="connsiteX19203" y="connsiteY19203"/>
              </a:cxn>
              <a:cxn ang="0">
                <a:pos x="connsiteX19204" y="connsiteY19204"/>
              </a:cxn>
              <a:cxn ang="0">
                <a:pos x="connsiteX19205" y="connsiteY19205"/>
              </a:cxn>
              <a:cxn ang="0">
                <a:pos x="connsiteX19206" y="connsiteY19206"/>
              </a:cxn>
              <a:cxn ang="0">
                <a:pos x="connsiteX19207" y="connsiteY19207"/>
              </a:cxn>
              <a:cxn ang="0">
                <a:pos x="connsiteX19208" y="connsiteY19208"/>
              </a:cxn>
              <a:cxn ang="0">
                <a:pos x="connsiteX19209" y="connsiteY19209"/>
              </a:cxn>
              <a:cxn ang="0">
                <a:pos x="connsiteX19210" y="connsiteY19210"/>
              </a:cxn>
              <a:cxn ang="0">
                <a:pos x="connsiteX19211" y="connsiteY19211"/>
              </a:cxn>
              <a:cxn ang="0">
                <a:pos x="connsiteX19212" y="connsiteY19212"/>
              </a:cxn>
              <a:cxn ang="0">
                <a:pos x="connsiteX19213" y="connsiteY19213"/>
              </a:cxn>
              <a:cxn ang="0">
                <a:pos x="connsiteX19214" y="connsiteY19214"/>
              </a:cxn>
              <a:cxn ang="0">
                <a:pos x="connsiteX19215" y="connsiteY19215"/>
              </a:cxn>
              <a:cxn ang="0">
                <a:pos x="connsiteX19216" y="connsiteY19216"/>
              </a:cxn>
              <a:cxn ang="0">
                <a:pos x="connsiteX19217" y="connsiteY19217"/>
              </a:cxn>
              <a:cxn ang="0">
                <a:pos x="connsiteX19218" y="connsiteY19218"/>
              </a:cxn>
              <a:cxn ang="0">
                <a:pos x="connsiteX19219" y="connsiteY19219"/>
              </a:cxn>
              <a:cxn ang="0">
                <a:pos x="connsiteX19220" y="connsiteY19220"/>
              </a:cxn>
              <a:cxn ang="0">
                <a:pos x="connsiteX19221" y="connsiteY19221"/>
              </a:cxn>
              <a:cxn ang="0">
                <a:pos x="connsiteX19222" y="connsiteY19222"/>
              </a:cxn>
              <a:cxn ang="0">
                <a:pos x="connsiteX19223" y="connsiteY19223"/>
              </a:cxn>
              <a:cxn ang="0">
                <a:pos x="connsiteX19224" y="connsiteY19224"/>
              </a:cxn>
              <a:cxn ang="0">
                <a:pos x="connsiteX19225" y="connsiteY19225"/>
              </a:cxn>
              <a:cxn ang="0">
                <a:pos x="connsiteX19226" y="connsiteY19226"/>
              </a:cxn>
              <a:cxn ang="0">
                <a:pos x="connsiteX19227" y="connsiteY19227"/>
              </a:cxn>
              <a:cxn ang="0">
                <a:pos x="connsiteX19228" y="connsiteY19228"/>
              </a:cxn>
              <a:cxn ang="0">
                <a:pos x="connsiteX19229" y="connsiteY19229"/>
              </a:cxn>
              <a:cxn ang="0">
                <a:pos x="connsiteX19230" y="connsiteY19230"/>
              </a:cxn>
              <a:cxn ang="0">
                <a:pos x="connsiteX19231" y="connsiteY19231"/>
              </a:cxn>
              <a:cxn ang="0">
                <a:pos x="connsiteX19232" y="connsiteY19232"/>
              </a:cxn>
              <a:cxn ang="0">
                <a:pos x="connsiteX19233" y="connsiteY19233"/>
              </a:cxn>
              <a:cxn ang="0">
                <a:pos x="connsiteX19234" y="connsiteY19234"/>
              </a:cxn>
              <a:cxn ang="0">
                <a:pos x="connsiteX19235" y="connsiteY19235"/>
              </a:cxn>
              <a:cxn ang="0">
                <a:pos x="connsiteX19236" y="connsiteY19236"/>
              </a:cxn>
              <a:cxn ang="0">
                <a:pos x="connsiteX19237" y="connsiteY19237"/>
              </a:cxn>
              <a:cxn ang="0">
                <a:pos x="connsiteX19238" y="connsiteY19238"/>
              </a:cxn>
              <a:cxn ang="0">
                <a:pos x="connsiteX19239" y="connsiteY19239"/>
              </a:cxn>
              <a:cxn ang="0">
                <a:pos x="connsiteX19240" y="connsiteY19240"/>
              </a:cxn>
              <a:cxn ang="0">
                <a:pos x="connsiteX19241" y="connsiteY19241"/>
              </a:cxn>
              <a:cxn ang="0">
                <a:pos x="connsiteX19242" y="connsiteY19242"/>
              </a:cxn>
              <a:cxn ang="0">
                <a:pos x="connsiteX19243" y="connsiteY19243"/>
              </a:cxn>
              <a:cxn ang="0">
                <a:pos x="connsiteX19244" y="connsiteY19244"/>
              </a:cxn>
              <a:cxn ang="0">
                <a:pos x="connsiteX19245" y="connsiteY19245"/>
              </a:cxn>
              <a:cxn ang="0">
                <a:pos x="connsiteX19246" y="connsiteY19246"/>
              </a:cxn>
              <a:cxn ang="0">
                <a:pos x="connsiteX19247" y="connsiteY19247"/>
              </a:cxn>
              <a:cxn ang="0">
                <a:pos x="connsiteX19248" y="connsiteY19248"/>
              </a:cxn>
              <a:cxn ang="0">
                <a:pos x="connsiteX19249" y="connsiteY19249"/>
              </a:cxn>
              <a:cxn ang="0">
                <a:pos x="connsiteX19250" y="connsiteY19250"/>
              </a:cxn>
              <a:cxn ang="0">
                <a:pos x="connsiteX19251" y="connsiteY19251"/>
              </a:cxn>
              <a:cxn ang="0">
                <a:pos x="connsiteX19252" y="connsiteY19252"/>
              </a:cxn>
              <a:cxn ang="0">
                <a:pos x="connsiteX19253" y="connsiteY19253"/>
              </a:cxn>
              <a:cxn ang="0">
                <a:pos x="connsiteX19254" y="connsiteY19254"/>
              </a:cxn>
              <a:cxn ang="0">
                <a:pos x="connsiteX19255" y="connsiteY19255"/>
              </a:cxn>
              <a:cxn ang="0">
                <a:pos x="connsiteX19256" y="connsiteY19256"/>
              </a:cxn>
              <a:cxn ang="0">
                <a:pos x="connsiteX19257" y="connsiteY19257"/>
              </a:cxn>
              <a:cxn ang="0">
                <a:pos x="connsiteX19258" y="connsiteY19258"/>
              </a:cxn>
              <a:cxn ang="0">
                <a:pos x="connsiteX19259" y="connsiteY19259"/>
              </a:cxn>
              <a:cxn ang="0">
                <a:pos x="connsiteX19260" y="connsiteY19260"/>
              </a:cxn>
              <a:cxn ang="0">
                <a:pos x="connsiteX19261" y="connsiteY19261"/>
              </a:cxn>
              <a:cxn ang="0">
                <a:pos x="connsiteX19262" y="connsiteY19262"/>
              </a:cxn>
              <a:cxn ang="0">
                <a:pos x="connsiteX19263" y="connsiteY19263"/>
              </a:cxn>
              <a:cxn ang="0">
                <a:pos x="connsiteX19264" y="connsiteY19264"/>
              </a:cxn>
              <a:cxn ang="0">
                <a:pos x="connsiteX19265" y="connsiteY19265"/>
              </a:cxn>
              <a:cxn ang="0">
                <a:pos x="connsiteX19266" y="connsiteY19266"/>
              </a:cxn>
              <a:cxn ang="0">
                <a:pos x="connsiteX19267" y="connsiteY19267"/>
              </a:cxn>
              <a:cxn ang="0">
                <a:pos x="connsiteX19268" y="connsiteY19268"/>
              </a:cxn>
              <a:cxn ang="0">
                <a:pos x="connsiteX19269" y="connsiteY19269"/>
              </a:cxn>
              <a:cxn ang="0">
                <a:pos x="connsiteX19270" y="connsiteY19270"/>
              </a:cxn>
              <a:cxn ang="0">
                <a:pos x="connsiteX19271" y="connsiteY19271"/>
              </a:cxn>
              <a:cxn ang="0">
                <a:pos x="connsiteX19272" y="connsiteY19272"/>
              </a:cxn>
              <a:cxn ang="0">
                <a:pos x="connsiteX19273" y="connsiteY19273"/>
              </a:cxn>
              <a:cxn ang="0">
                <a:pos x="connsiteX19274" y="connsiteY19274"/>
              </a:cxn>
              <a:cxn ang="0">
                <a:pos x="connsiteX19275" y="connsiteY19275"/>
              </a:cxn>
              <a:cxn ang="0">
                <a:pos x="connsiteX19276" y="connsiteY19276"/>
              </a:cxn>
              <a:cxn ang="0">
                <a:pos x="connsiteX19277" y="connsiteY19277"/>
              </a:cxn>
              <a:cxn ang="0">
                <a:pos x="connsiteX19278" y="connsiteY19278"/>
              </a:cxn>
              <a:cxn ang="0">
                <a:pos x="connsiteX19279" y="connsiteY19279"/>
              </a:cxn>
              <a:cxn ang="0">
                <a:pos x="connsiteX19280" y="connsiteY19280"/>
              </a:cxn>
              <a:cxn ang="0">
                <a:pos x="connsiteX19281" y="connsiteY19281"/>
              </a:cxn>
              <a:cxn ang="0">
                <a:pos x="connsiteX19282" y="connsiteY19282"/>
              </a:cxn>
              <a:cxn ang="0">
                <a:pos x="connsiteX19283" y="connsiteY19283"/>
              </a:cxn>
              <a:cxn ang="0">
                <a:pos x="connsiteX19284" y="connsiteY19284"/>
              </a:cxn>
              <a:cxn ang="0">
                <a:pos x="connsiteX19285" y="connsiteY19285"/>
              </a:cxn>
              <a:cxn ang="0">
                <a:pos x="connsiteX19286" y="connsiteY19286"/>
              </a:cxn>
              <a:cxn ang="0">
                <a:pos x="connsiteX19287" y="connsiteY19287"/>
              </a:cxn>
              <a:cxn ang="0">
                <a:pos x="connsiteX19288" y="connsiteY19288"/>
              </a:cxn>
              <a:cxn ang="0">
                <a:pos x="connsiteX19289" y="connsiteY19289"/>
              </a:cxn>
              <a:cxn ang="0">
                <a:pos x="connsiteX19290" y="connsiteY19290"/>
              </a:cxn>
              <a:cxn ang="0">
                <a:pos x="connsiteX19291" y="connsiteY19291"/>
              </a:cxn>
              <a:cxn ang="0">
                <a:pos x="connsiteX19292" y="connsiteY19292"/>
              </a:cxn>
              <a:cxn ang="0">
                <a:pos x="connsiteX19293" y="connsiteY19293"/>
              </a:cxn>
              <a:cxn ang="0">
                <a:pos x="connsiteX19294" y="connsiteY19294"/>
              </a:cxn>
              <a:cxn ang="0">
                <a:pos x="connsiteX19295" y="connsiteY19295"/>
              </a:cxn>
              <a:cxn ang="0">
                <a:pos x="connsiteX19296" y="connsiteY19296"/>
              </a:cxn>
              <a:cxn ang="0">
                <a:pos x="connsiteX19297" y="connsiteY19297"/>
              </a:cxn>
              <a:cxn ang="0">
                <a:pos x="connsiteX19298" y="connsiteY19298"/>
              </a:cxn>
              <a:cxn ang="0">
                <a:pos x="connsiteX19299" y="connsiteY19299"/>
              </a:cxn>
              <a:cxn ang="0">
                <a:pos x="connsiteX19300" y="connsiteY19300"/>
              </a:cxn>
              <a:cxn ang="0">
                <a:pos x="connsiteX19301" y="connsiteY19301"/>
              </a:cxn>
              <a:cxn ang="0">
                <a:pos x="connsiteX19302" y="connsiteY19302"/>
              </a:cxn>
              <a:cxn ang="0">
                <a:pos x="connsiteX19303" y="connsiteY19303"/>
              </a:cxn>
              <a:cxn ang="0">
                <a:pos x="connsiteX19304" y="connsiteY19304"/>
              </a:cxn>
              <a:cxn ang="0">
                <a:pos x="connsiteX19305" y="connsiteY19305"/>
              </a:cxn>
              <a:cxn ang="0">
                <a:pos x="connsiteX19306" y="connsiteY19306"/>
              </a:cxn>
              <a:cxn ang="0">
                <a:pos x="connsiteX19307" y="connsiteY19307"/>
              </a:cxn>
              <a:cxn ang="0">
                <a:pos x="connsiteX19308" y="connsiteY19308"/>
              </a:cxn>
              <a:cxn ang="0">
                <a:pos x="connsiteX19309" y="connsiteY19309"/>
              </a:cxn>
              <a:cxn ang="0">
                <a:pos x="connsiteX19310" y="connsiteY19310"/>
              </a:cxn>
              <a:cxn ang="0">
                <a:pos x="connsiteX19311" y="connsiteY19311"/>
              </a:cxn>
              <a:cxn ang="0">
                <a:pos x="connsiteX19312" y="connsiteY19312"/>
              </a:cxn>
              <a:cxn ang="0">
                <a:pos x="connsiteX19313" y="connsiteY19313"/>
              </a:cxn>
              <a:cxn ang="0">
                <a:pos x="connsiteX19314" y="connsiteY19314"/>
              </a:cxn>
              <a:cxn ang="0">
                <a:pos x="connsiteX19315" y="connsiteY19315"/>
              </a:cxn>
              <a:cxn ang="0">
                <a:pos x="connsiteX19316" y="connsiteY19316"/>
              </a:cxn>
              <a:cxn ang="0">
                <a:pos x="connsiteX19317" y="connsiteY19317"/>
              </a:cxn>
              <a:cxn ang="0">
                <a:pos x="connsiteX19318" y="connsiteY19318"/>
              </a:cxn>
              <a:cxn ang="0">
                <a:pos x="connsiteX19319" y="connsiteY19319"/>
              </a:cxn>
              <a:cxn ang="0">
                <a:pos x="connsiteX19320" y="connsiteY19320"/>
              </a:cxn>
              <a:cxn ang="0">
                <a:pos x="connsiteX19321" y="connsiteY19321"/>
              </a:cxn>
              <a:cxn ang="0">
                <a:pos x="connsiteX19322" y="connsiteY19322"/>
              </a:cxn>
              <a:cxn ang="0">
                <a:pos x="connsiteX19323" y="connsiteY19323"/>
              </a:cxn>
              <a:cxn ang="0">
                <a:pos x="connsiteX19324" y="connsiteY19324"/>
              </a:cxn>
              <a:cxn ang="0">
                <a:pos x="connsiteX19325" y="connsiteY19325"/>
              </a:cxn>
              <a:cxn ang="0">
                <a:pos x="connsiteX19326" y="connsiteY19326"/>
              </a:cxn>
              <a:cxn ang="0">
                <a:pos x="connsiteX19327" y="connsiteY19327"/>
              </a:cxn>
              <a:cxn ang="0">
                <a:pos x="connsiteX19328" y="connsiteY19328"/>
              </a:cxn>
              <a:cxn ang="0">
                <a:pos x="connsiteX19329" y="connsiteY19329"/>
              </a:cxn>
              <a:cxn ang="0">
                <a:pos x="connsiteX19330" y="connsiteY19330"/>
              </a:cxn>
              <a:cxn ang="0">
                <a:pos x="connsiteX19331" y="connsiteY19331"/>
              </a:cxn>
              <a:cxn ang="0">
                <a:pos x="connsiteX19332" y="connsiteY19332"/>
              </a:cxn>
              <a:cxn ang="0">
                <a:pos x="connsiteX19333" y="connsiteY19333"/>
              </a:cxn>
              <a:cxn ang="0">
                <a:pos x="connsiteX19334" y="connsiteY19334"/>
              </a:cxn>
              <a:cxn ang="0">
                <a:pos x="connsiteX19335" y="connsiteY19335"/>
              </a:cxn>
              <a:cxn ang="0">
                <a:pos x="connsiteX19336" y="connsiteY19336"/>
              </a:cxn>
              <a:cxn ang="0">
                <a:pos x="connsiteX19337" y="connsiteY19337"/>
              </a:cxn>
              <a:cxn ang="0">
                <a:pos x="connsiteX19338" y="connsiteY19338"/>
              </a:cxn>
              <a:cxn ang="0">
                <a:pos x="connsiteX19339" y="connsiteY19339"/>
              </a:cxn>
              <a:cxn ang="0">
                <a:pos x="connsiteX19340" y="connsiteY19340"/>
              </a:cxn>
              <a:cxn ang="0">
                <a:pos x="connsiteX19341" y="connsiteY19341"/>
              </a:cxn>
              <a:cxn ang="0">
                <a:pos x="connsiteX19342" y="connsiteY19342"/>
              </a:cxn>
              <a:cxn ang="0">
                <a:pos x="connsiteX19343" y="connsiteY19343"/>
              </a:cxn>
              <a:cxn ang="0">
                <a:pos x="connsiteX19344" y="connsiteY19344"/>
              </a:cxn>
              <a:cxn ang="0">
                <a:pos x="connsiteX19345" y="connsiteY19345"/>
              </a:cxn>
              <a:cxn ang="0">
                <a:pos x="connsiteX19346" y="connsiteY19346"/>
              </a:cxn>
              <a:cxn ang="0">
                <a:pos x="connsiteX19347" y="connsiteY19347"/>
              </a:cxn>
              <a:cxn ang="0">
                <a:pos x="connsiteX19348" y="connsiteY19348"/>
              </a:cxn>
              <a:cxn ang="0">
                <a:pos x="connsiteX19349" y="connsiteY19349"/>
              </a:cxn>
              <a:cxn ang="0">
                <a:pos x="connsiteX19350" y="connsiteY19350"/>
              </a:cxn>
              <a:cxn ang="0">
                <a:pos x="connsiteX19351" y="connsiteY19351"/>
              </a:cxn>
              <a:cxn ang="0">
                <a:pos x="connsiteX19352" y="connsiteY19352"/>
              </a:cxn>
              <a:cxn ang="0">
                <a:pos x="connsiteX19353" y="connsiteY19353"/>
              </a:cxn>
              <a:cxn ang="0">
                <a:pos x="connsiteX19354" y="connsiteY19354"/>
              </a:cxn>
              <a:cxn ang="0">
                <a:pos x="connsiteX19355" y="connsiteY19355"/>
              </a:cxn>
              <a:cxn ang="0">
                <a:pos x="connsiteX19356" y="connsiteY19356"/>
              </a:cxn>
              <a:cxn ang="0">
                <a:pos x="connsiteX19357" y="connsiteY19357"/>
              </a:cxn>
              <a:cxn ang="0">
                <a:pos x="connsiteX19358" y="connsiteY19358"/>
              </a:cxn>
              <a:cxn ang="0">
                <a:pos x="connsiteX19359" y="connsiteY19359"/>
              </a:cxn>
              <a:cxn ang="0">
                <a:pos x="connsiteX19360" y="connsiteY19360"/>
              </a:cxn>
              <a:cxn ang="0">
                <a:pos x="connsiteX19361" y="connsiteY19361"/>
              </a:cxn>
              <a:cxn ang="0">
                <a:pos x="connsiteX19362" y="connsiteY19362"/>
              </a:cxn>
              <a:cxn ang="0">
                <a:pos x="connsiteX19363" y="connsiteY19363"/>
              </a:cxn>
              <a:cxn ang="0">
                <a:pos x="connsiteX19364" y="connsiteY19364"/>
              </a:cxn>
              <a:cxn ang="0">
                <a:pos x="connsiteX19365" y="connsiteY19365"/>
              </a:cxn>
              <a:cxn ang="0">
                <a:pos x="connsiteX19366" y="connsiteY19366"/>
              </a:cxn>
              <a:cxn ang="0">
                <a:pos x="connsiteX19367" y="connsiteY19367"/>
              </a:cxn>
              <a:cxn ang="0">
                <a:pos x="connsiteX19368" y="connsiteY19368"/>
              </a:cxn>
              <a:cxn ang="0">
                <a:pos x="connsiteX19369" y="connsiteY19369"/>
              </a:cxn>
              <a:cxn ang="0">
                <a:pos x="connsiteX19370" y="connsiteY19370"/>
              </a:cxn>
              <a:cxn ang="0">
                <a:pos x="connsiteX19371" y="connsiteY19371"/>
              </a:cxn>
              <a:cxn ang="0">
                <a:pos x="connsiteX19372" y="connsiteY19372"/>
              </a:cxn>
              <a:cxn ang="0">
                <a:pos x="connsiteX19373" y="connsiteY19373"/>
              </a:cxn>
              <a:cxn ang="0">
                <a:pos x="connsiteX19374" y="connsiteY19374"/>
              </a:cxn>
              <a:cxn ang="0">
                <a:pos x="connsiteX19375" y="connsiteY19375"/>
              </a:cxn>
              <a:cxn ang="0">
                <a:pos x="connsiteX19376" y="connsiteY19376"/>
              </a:cxn>
              <a:cxn ang="0">
                <a:pos x="connsiteX19377" y="connsiteY19377"/>
              </a:cxn>
              <a:cxn ang="0">
                <a:pos x="connsiteX19378" y="connsiteY19378"/>
              </a:cxn>
              <a:cxn ang="0">
                <a:pos x="connsiteX19379" y="connsiteY19379"/>
              </a:cxn>
              <a:cxn ang="0">
                <a:pos x="connsiteX19380" y="connsiteY19380"/>
              </a:cxn>
              <a:cxn ang="0">
                <a:pos x="connsiteX19381" y="connsiteY19381"/>
              </a:cxn>
              <a:cxn ang="0">
                <a:pos x="connsiteX19382" y="connsiteY19382"/>
              </a:cxn>
              <a:cxn ang="0">
                <a:pos x="connsiteX19383" y="connsiteY19383"/>
              </a:cxn>
              <a:cxn ang="0">
                <a:pos x="connsiteX19384" y="connsiteY19384"/>
              </a:cxn>
              <a:cxn ang="0">
                <a:pos x="connsiteX19385" y="connsiteY19385"/>
              </a:cxn>
              <a:cxn ang="0">
                <a:pos x="connsiteX19386" y="connsiteY19386"/>
              </a:cxn>
              <a:cxn ang="0">
                <a:pos x="connsiteX19387" y="connsiteY19387"/>
              </a:cxn>
              <a:cxn ang="0">
                <a:pos x="connsiteX19388" y="connsiteY19388"/>
              </a:cxn>
              <a:cxn ang="0">
                <a:pos x="connsiteX19389" y="connsiteY19389"/>
              </a:cxn>
              <a:cxn ang="0">
                <a:pos x="connsiteX19390" y="connsiteY19390"/>
              </a:cxn>
              <a:cxn ang="0">
                <a:pos x="connsiteX19391" y="connsiteY19391"/>
              </a:cxn>
              <a:cxn ang="0">
                <a:pos x="connsiteX19392" y="connsiteY19392"/>
              </a:cxn>
              <a:cxn ang="0">
                <a:pos x="connsiteX19393" y="connsiteY19393"/>
              </a:cxn>
              <a:cxn ang="0">
                <a:pos x="connsiteX19394" y="connsiteY19394"/>
              </a:cxn>
              <a:cxn ang="0">
                <a:pos x="connsiteX19395" y="connsiteY19395"/>
              </a:cxn>
              <a:cxn ang="0">
                <a:pos x="connsiteX19396" y="connsiteY19396"/>
              </a:cxn>
              <a:cxn ang="0">
                <a:pos x="connsiteX19397" y="connsiteY19397"/>
              </a:cxn>
              <a:cxn ang="0">
                <a:pos x="connsiteX19398" y="connsiteY19398"/>
              </a:cxn>
              <a:cxn ang="0">
                <a:pos x="connsiteX19399" y="connsiteY19399"/>
              </a:cxn>
              <a:cxn ang="0">
                <a:pos x="connsiteX19400" y="connsiteY19400"/>
              </a:cxn>
              <a:cxn ang="0">
                <a:pos x="connsiteX19401" y="connsiteY19401"/>
              </a:cxn>
              <a:cxn ang="0">
                <a:pos x="connsiteX19402" y="connsiteY19402"/>
              </a:cxn>
              <a:cxn ang="0">
                <a:pos x="connsiteX19403" y="connsiteY19403"/>
              </a:cxn>
              <a:cxn ang="0">
                <a:pos x="connsiteX19404" y="connsiteY19404"/>
              </a:cxn>
              <a:cxn ang="0">
                <a:pos x="connsiteX19405" y="connsiteY19405"/>
              </a:cxn>
              <a:cxn ang="0">
                <a:pos x="connsiteX19406" y="connsiteY19406"/>
              </a:cxn>
              <a:cxn ang="0">
                <a:pos x="connsiteX19407" y="connsiteY19407"/>
              </a:cxn>
              <a:cxn ang="0">
                <a:pos x="connsiteX19408" y="connsiteY19408"/>
              </a:cxn>
              <a:cxn ang="0">
                <a:pos x="connsiteX19409" y="connsiteY19409"/>
              </a:cxn>
              <a:cxn ang="0">
                <a:pos x="connsiteX19410" y="connsiteY19410"/>
              </a:cxn>
              <a:cxn ang="0">
                <a:pos x="connsiteX19411" y="connsiteY19411"/>
              </a:cxn>
              <a:cxn ang="0">
                <a:pos x="connsiteX19412" y="connsiteY19412"/>
              </a:cxn>
              <a:cxn ang="0">
                <a:pos x="connsiteX19413" y="connsiteY19413"/>
              </a:cxn>
              <a:cxn ang="0">
                <a:pos x="connsiteX19414" y="connsiteY19414"/>
              </a:cxn>
              <a:cxn ang="0">
                <a:pos x="connsiteX19415" y="connsiteY19415"/>
              </a:cxn>
              <a:cxn ang="0">
                <a:pos x="connsiteX19416" y="connsiteY19416"/>
              </a:cxn>
              <a:cxn ang="0">
                <a:pos x="connsiteX19417" y="connsiteY19417"/>
              </a:cxn>
              <a:cxn ang="0">
                <a:pos x="connsiteX19418" y="connsiteY19418"/>
              </a:cxn>
              <a:cxn ang="0">
                <a:pos x="connsiteX19419" y="connsiteY19419"/>
              </a:cxn>
              <a:cxn ang="0">
                <a:pos x="connsiteX19420" y="connsiteY19420"/>
              </a:cxn>
              <a:cxn ang="0">
                <a:pos x="connsiteX19421" y="connsiteY19421"/>
              </a:cxn>
              <a:cxn ang="0">
                <a:pos x="connsiteX19422" y="connsiteY19422"/>
              </a:cxn>
              <a:cxn ang="0">
                <a:pos x="connsiteX19423" y="connsiteY19423"/>
              </a:cxn>
              <a:cxn ang="0">
                <a:pos x="connsiteX19424" y="connsiteY19424"/>
              </a:cxn>
              <a:cxn ang="0">
                <a:pos x="connsiteX19425" y="connsiteY19425"/>
              </a:cxn>
              <a:cxn ang="0">
                <a:pos x="connsiteX19426" y="connsiteY19426"/>
              </a:cxn>
              <a:cxn ang="0">
                <a:pos x="connsiteX19427" y="connsiteY19427"/>
              </a:cxn>
              <a:cxn ang="0">
                <a:pos x="connsiteX19428" y="connsiteY19428"/>
              </a:cxn>
              <a:cxn ang="0">
                <a:pos x="connsiteX19429" y="connsiteY19429"/>
              </a:cxn>
              <a:cxn ang="0">
                <a:pos x="connsiteX19430" y="connsiteY19430"/>
              </a:cxn>
              <a:cxn ang="0">
                <a:pos x="connsiteX19431" y="connsiteY19431"/>
              </a:cxn>
              <a:cxn ang="0">
                <a:pos x="connsiteX19432" y="connsiteY19432"/>
              </a:cxn>
              <a:cxn ang="0">
                <a:pos x="connsiteX19433" y="connsiteY19433"/>
              </a:cxn>
              <a:cxn ang="0">
                <a:pos x="connsiteX19434" y="connsiteY19434"/>
              </a:cxn>
              <a:cxn ang="0">
                <a:pos x="connsiteX19435" y="connsiteY19435"/>
              </a:cxn>
              <a:cxn ang="0">
                <a:pos x="connsiteX19436" y="connsiteY19436"/>
              </a:cxn>
              <a:cxn ang="0">
                <a:pos x="connsiteX19437" y="connsiteY19437"/>
              </a:cxn>
              <a:cxn ang="0">
                <a:pos x="connsiteX19438" y="connsiteY19438"/>
              </a:cxn>
              <a:cxn ang="0">
                <a:pos x="connsiteX19439" y="connsiteY19439"/>
              </a:cxn>
              <a:cxn ang="0">
                <a:pos x="connsiteX19440" y="connsiteY19440"/>
              </a:cxn>
              <a:cxn ang="0">
                <a:pos x="connsiteX19441" y="connsiteY19441"/>
              </a:cxn>
              <a:cxn ang="0">
                <a:pos x="connsiteX19442" y="connsiteY19442"/>
              </a:cxn>
              <a:cxn ang="0">
                <a:pos x="connsiteX19443" y="connsiteY19443"/>
              </a:cxn>
              <a:cxn ang="0">
                <a:pos x="connsiteX19444" y="connsiteY19444"/>
              </a:cxn>
              <a:cxn ang="0">
                <a:pos x="connsiteX19445" y="connsiteY19445"/>
              </a:cxn>
              <a:cxn ang="0">
                <a:pos x="connsiteX19446" y="connsiteY19446"/>
              </a:cxn>
              <a:cxn ang="0">
                <a:pos x="connsiteX19447" y="connsiteY19447"/>
              </a:cxn>
              <a:cxn ang="0">
                <a:pos x="connsiteX19448" y="connsiteY19448"/>
              </a:cxn>
              <a:cxn ang="0">
                <a:pos x="connsiteX19449" y="connsiteY19449"/>
              </a:cxn>
              <a:cxn ang="0">
                <a:pos x="connsiteX19450" y="connsiteY19450"/>
              </a:cxn>
              <a:cxn ang="0">
                <a:pos x="connsiteX19451" y="connsiteY19451"/>
              </a:cxn>
              <a:cxn ang="0">
                <a:pos x="connsiteX19452" y="connsiteY19452"/>
              </a:cxn>
              <a:cxn ang="0">
                <a:pos x="connsiteX19453" y="connsiteY19453"/>
              </a:cxn>
              <a:cxn ang="0">
                <a:pos x="connsiteX19454" y="connsiteY19454"/>
              </a:cxn>
              <a:cxn ang="0">
                <a:pos x="connsiteX19455" y="connsiteY19455"/>
              </a:cxn>
              <a:cxn ang="0">
                <a:pos x="connsiteX19456" y="connsiteY19456"/>
              </a:cxn>
              <a:cxn ang="0">
                <a:pos x="connsiteX19457" y="connsiteY19457"/>
              </a:cxn>
              <a:cxn ang="0">
                <a:pos x="connsiteX19458" y="connsiteY19458"/>
              </a:cxn>
              <a:cxn ang="0">
                <a:pos x="connsiteX19459" y="connsiteY19459"/>
              </a:cxn>
              <a:cxn ang="0">
                <a:pos x="connsiteX19460" y="connsiteY19460"/>
              </a:cxn>
              <a:cxn ang="0">
                <a:pos x="connsiteX19461" y="connsiteY19461"/>
              </a:cxn>
              <a:cxn ang="0">
                <a:pos x="connsiteX19462" y="connsiteY19462"/>
              </a:cxn>
              <a:cxn ang="0">
                <a:pos x="connsiteX19463" y="connsiteY19463"/>
              </a:cxn>
              <a:cxn ang="0">
                <a:pos x="connsiteX19464" y="connsiteY19464"/>
              </a:cxn>
              <a:cxn ang="0">
                <a:pos x="connsiteX19465" y="connsiteY19465"/>
              </a:cxn>
              <a:cxn ang="0">
                <a:pos x="connsiteX19466" y="connsiteY19466"/>
              </a:cxn>
              <a:cxn ang="0">
                <a:pos x="connsiteX19467" y="connsiteY19467"/>
              </a:cxn>
              <a:cxn ang="0">
                <a:pos x="connsiteX19468" y="connsiteY19468"/>
              </a:cxn>
              <a:cxn ang="0">
                <a:pos x="connsiteX19469" y="connsiteY19469"/>
              </a:cxn>
              <a:cxn ang="0">
                <a:pos x="connsiteX19470" y="connsiteY19470"/>
              </a:cxn>
              <a:cxn ang="0">
                <a:pos x="connsiteX19471" y="connsiteY19471"/>
              </a:cxn>
              <a:cxn ang="0">
                <a:pos x="connsiteX19472" y="connsiteY19472"/>
              </a:cxn>
              <a:cxn ang="0">
                <a:pos x="connsiteX19473" y="connsiteY19473"/>
              </a:cxn>
              <a:cxn ang="0">
                <a:pos x="connsiteX19474" y="connsiteY19474"/>
              </a:cxn>
              <a:cxn ang="0">
                <a:pos x="connsiteX19475" y="connsiteY19475"/>
              </a:cxn>
              <a:cxn ang="0">
                <a:pos x="connsiteX19476" y="connsiteY19476"/>
              </a:cxn>
              <a:cxn ang="0">
                <a:pos x="connsiteX19477" y="connsiteY19477"/>
              </a:cxn>
              <a:cxn ang="0">
                <a:pos x="connsiteX19478" y="connsiteY19478"/>
              </a:cxn>
              <a:cxn ang="0">
                <a:pos x="connsiteX19479" y="connsiteY19479"/>
              </a:cxn>
              <a:cxn ang="0">
                <a:pos x="connsiteX19480" y="connsiteY19480"/>
              </a:cxn>
              <a:cxn ang="0">
                <a:pos x="connsiteX19481" y="connsiteY19481"/>
              </a:cxn>
              <a:cxn ang="0">
                <a:pos x="connsiteX19482" y="connsiteY19482"/>
              </a:cxn>
              <a:cxn ang="0">
                <a:pos x="connsiteX19483" y="connsiteY19483"/>
              </a:cxn>
              <a:cxn ang="0">
                <a:pos x="connsiteX19484" y="connsiteY19484"/>
              </a:cxn>
              <a:cxn ang="0">
                <a:pos x="connsiteX19485" y="connsiteY19485"/>
              </a:cxn>
              <a:cxn ang="0">
                <a:pos x="connsiteX19486" y="connsiteY19486"/>
              </a:cxn>
              <a:cxn ang="0">
                <a:pos x="connsiteX19487" y="connsiteY19487"/>
              </a:cxn>
              <a:cxn ang="0">
                <a:pos x="connsiteX19488" y="connsiteY19488"/>
              </a:cxn>
              <a:cxn ang="0">
                <a:pos x="connsiteX19489" y="connsiteY19489"/>
              </a:cxn>
              <a:cxn ang="0">
                <a:pos x="connsiteX19490" y="connsiteY19490"/>
              </a:cxn>
              <a:cxn ang="0">
                <a:pos x="connsiteX19491" y="connsiteY19491"/>
              </a:cxn>
              <a:cxn ang="0">
                <a:pos x="connsiteX19492" y="connsiteY19492"/>
              </a:cxn>
              <a:cxn ang="0">
                <a:pos x="connsiteX19493" y="connsiteY19493"/>
              </a:cxn>
              <a:cxn ang="0">
                <a:pos x="connsiteX19494" y="connsiteY19494"/>
              </a:cxn>
              <a:cxn ang="0">
                <a:pos x="connsiteX19495" y="connsiteY19495"/>
              </a:cxn>
              <a:cxn ang="0">
                <a:pos x="connsiteX19496" y="connsiteY19496"/>
              </a:cxn>
              <a:cxn ang="0">
                <a:pos x="connsiteX19497" y="connsiteY19497"/>
              </a:cxn>
              <a:cxn ang="0">
                <a:pos x="connsiteX19498" y="connsiteY19498"/>
              </a:cxn>
              <a:cxn ang="0">
                <a:pos x="connsiteX19499" y="connsiteY19499"/>
              </a:cxn>
              <a:cxn ang="0">
                <a:pos x="connsiteX19500" y="connsiteY19500"/>
              </a:cxn>
              <a:cxn ang="0">
                <a:pos x="connsiteX19501" y="connsiteY19501"/>
              </a:cxn>
              <a:cxn ang="0">
                <a:pos x="connsiteX19502" y="connsiteY19502"/>
              </a:cxn>
              <a:cxn ang="0">
                <a:pos x="connsiteX19503" y="connsiteY19503"/>
              </a:cxn>
              <a:cxn ang="0">
                <a:pos x="connsiteX19504" y="connsiteY19504"/>
              </a:cxn>
              <a:cxn ang="0">
                <a:pos x="connsiteX19505" y="connsiteY19505"/>
              </a:cxn>
              <a:cxn ang="0">
                <a:pos x="connsiteX19506" y="connsiteY19506"/>
              </a:cxn>
              <a:cxn ang="0">
                <a:pos x="connsiteX19507" y="connsiteY19507"/>
              </a:cxn>
              <a:cxn ang="0">
                <a:pos x="connsiteX19508" y="connsiteY19508"/>
              </a:cxn>
              <a:cxn ang="0">
                <a:pos x="connsiteX19509" y="connsiteY19509"/>
              </a:cxn>
              <a:cxn ang="0">
                <a:pos x="connsiteX19510" y="connsiteY19510"/>
              </a:cxn>
              <a:cxn ang="0">
                <a:pos x="connsiteX19511" y="connsiteY19511"/>
              </a:cxn>
              <a:cxn ang="0">
                <a:pos x="connsiteX19512" y="connsiteY19512"/>
              </a:cxn>
              <a:cxn ang="0">
                <a:pos x="connsiteX19513" y="connsiteY19513"/>
              </a:cxn>
              <a:cxn ang="0">
                <a:pos x="connsiteX19514" y="connsiteY19514"/>
              </a:cxn>
              <a:cxn ang="0">
                <a:pos x="connsiteX19515" y="connsiteY19515"/>
              </a:cxn>
              <a:cxn ang="0">
                <a:pos x="connsiteX19516" y="connsiteY19516"/>
              </a:cxn>
              <a:cxn ang="0">
                <a:pos x="connsiteX19517" y="connsiteY19517"/>
              </a:cxn>
              <a:cxn ang="0">
                <a:pos x="connsiteX19518" y="connsiteY19518"/>
              </a:cxn>
              <a:cxn ang="0">
                <a:pos x="connsiteX19519" y="connsiteY19519"/>
              </a:cxn>
              <a:cxn ang="0">
                <a:pos x="connsiteX19520" y="connsiteY19520"/>
              </a:cxn>
              <a:cxn ang="0">
                <a:pos x="connsiteX19521" y="connsiteY19521"/>
              </a:cxn>
              <a:cxn ang="0">
                <a:pos x="connsiteX19522" y="connsiteY19522"/>
              </a:cxn>
              <a:cxn ang="0">
                <a:pos x="connsiteX19523" y="connsiteY19523"/>
              </a:cxn>
              <a:cxn ang="0">
                <a:pos x="connsiteX19524" y="connsiteY19524"/>
              </a:cxn>
              <a:cxn ang="0">
                <a:pos x="connsiteX19525" y="connsiteY19525"/>
              </a:cxn>
              <a:cxn ang="0">
                <a:pos x="connsiteX19526" y="connsiteY19526"/>
              </a:cxn>
              <a:cxn ang="0">
                <a:pos x="connsiteX19527" y="connsiteY19527"/>
              </a:cxn>
              <a:cxn ang="0">
                <a:pos x="connsiteX19528" y="connsiteY19528"/>
              </a:cxn>
              <a:cxn ang="0">
                <a:pos x="connsiteX19529" y="connsiteY19529"/>
              </a:cxn>
              <a:cxn ang="0">
                <a:pos x="connsiteX19530" y="connsiteY19530"/>
              </a:cxn>
              <a:cxn ang="0">
                <a:pos x="connsiteX19531" y="connsiteY19531"/>
              </a:cxn>
              <a:cxn ang="0">
                <a:pos x="connsiteX19532" y="connsiteY19532"/>
              </a:cxn>
              <a:cxn ang="0">
                <a:pos x="connsiteX19533" y="connsiteY19533"/>
              </a:cxn>
              <a:cxn ang="0">
                <a:pos x="connsiteX19534" y="connsiteY19534"/>
              </a:cxn>
              <a:cxn ang="0">
                <a:pos x="connsiteX19535" y="connsiteY19535"/>
              </a:cxn>
              <a:cxn ang="0">
                <a:pos x="connsiteX19536" y="connsiteY19536"/>
              </a:cxn>
              <a:cxn ang="0">
                <a:pos x="connsiteX19537" y="connsiteY19537"/>
              </a:cxn>
              <a:cxn ang="0">
                <a:pos x="connsiteX19538" y="connsiteY19538"/>
              </a:cxn>
              <a:cxn ang="0">
                <a:pos x="connsiteX19539" y="connsiteY19539"/>
              </a:cxn>
              <a:cxn ang="0">
                <a:pos x="connsiteX19540" y="connsiteY19540"/>
              </a:cxn>
              <a:cxn ang="0">
                <a:pos x="connsiteX19541" y="connsiteY19541"/>
              </a:cxn>
              <a:cxn ang="0">
                <a:pos x="connsiteX19542" y="connsiteY19542"/>
              </a:cxn>
              <a:cxn ang="0">
                <a:pos x="connsiteX19543" y="connsiteY19543"/>
              </a:cxn>
              <a:cxn ang="0">
                <a:pos x="connsiteX19544" y="connsiteY19544"/>
              </a:cxn>
              <a:cxn ang="0">
                <a:pos x="connsiteX19545" y="connsiteY19545"/>
              </a:cxn>
              <a:cxn ang="0">
                <a:pos x="connsiteX19546" y="connsiteY19546"/>
              </a:cxn>
              <a:cxn ang="0">
                <a:pos x="connsiteX19547" y="connsiteY19547"/>
              </a:cxn>
              <a:cxn ang="0">
                <a:pos x="connsiteX19548" y="connsiteY19548"/>
              </a:cxn>
              <a:cxn ang="0">
                <a:pos x="connsiteX19549" y="connsiteY19549"/>
              </a:cxn>
              <a:cxn ang="0">
                <a:pos x="connsiteX19550" y="connsiteY19550"/>
              </a:cxn>
              <a:cxn ang="0">
                <a:pos x="connsiteX19551" y="connsiteY19551"/>
              </a:cxn>
              <a:cxn ang="0">
                <a:pos x="connsiteX19552" y="connsiteY19552"/>
              </a:cxn>
              <a:cxn ang="0">
                <a:pos x="connsiteX19553" y="connsiteY19553"/>
              </a:cxn>
              <a:cxn ang="0">
                <a:pos x="connsiteX19554" y="connsiteY19554"/>
              </a:cxn>
              <a:cxn ang="0">
                <a:pos x="connsiteX19555" y="connsiteY19555"/>
              </a:cxn>
              <a:cxn ang="0">
                <a:pos x="connsiteX19556" y="connsiteY19556"/>
              </a:cxn>
              <a:cxn ang="0">
                <a:pos x="connsiteX19557" y="connsiteY19557"/>
              </a:cxn>
              <a:cxn ang="0">
                <a:pos x="connsiteX19558" y="connsiteY19558"/>
              </a:cxn>
              <a:cxn ang="0">
                <a:pos x="connsiteX19559" y="connsiteY19559"/>
              </a:cxn>
              <a:cxn ang="0">
                <a:pos x="connsiteX19560" y="connsiteY19560"/>
              </a:cxn>
              <a:cxn ang="0">
                <a:pos x="connsiteX19561" y="connsiteY19561"/>
              </a:cxn>
              <a:cxn ang="0">
                <a:pos x="connsiteX19562" y="connsiteY19562"/>
              </a:cxn>
              <a:cxn ang="0">
                <a:pos x="connsiteX19563" y="connsiteY19563"/>
              </a:cxn>
              <a:cxn ang="0">
                <a:pos x="connsiteX19564" y="connsiteY19564"/>
              </a:cxn>
              <a:cxn ang="0">
                <a:pos x="connsiteX19565" y="connsiteY19565"/>
              </a:cxn>
              <a:cxn ang="0">
                <a:pos x="connsiteX19566" y="connsiteY19566"/>
              </a:cxn>
              <a:cxn ang="0">
                <a:pos x="connsiteX19567" y="connsiteY19567"/>
              </a:cxn>
              <a:cxn ang="0">
                <a:pos x="connsiteX19568" y="connsiteY19568"/>
              </a:cxn>
              <a:cxn ang="0">
                <a:pos x="connsiteX19569" y="connsiteY19569"/>
              </a:cxn>
              <a:cxn ang="0">
                <a:pos x="connsiteX19570" y="connsiteY19570"/>
              </a:cxn>
              <a:cxn ang="0">
                <a:pos x="connsiteX19571" y="connsiteY19571"/>
              </a:cxn>
              <a:cxn ang="0">
                <a:pos x="connsiteX19572" y="connsiteY19572"/>
              </a:cxn>
              <a:cxn ang="0">
                <a:pos x="connsiteX19573" y="connsiteY19573"/>
              </a:cxn>
              <a:cxn ang="0">
                <a:pos x="connsiteX19574" y="connsiteY19574"/>
              </a:cxn>
              <a:cxn ang="0">
                <a:pos x="connsiteX19575" y="connsiteY19575"/>
              </a:cxn>
              <a:cxn ang="0">
                <a:pos x="connsiteX19576" y="connsiteY19576"/>
              </a:cxn>
              <a:cxn ang="0">
                <a:pos x="connsiteX19577" y="connsiteY19577"/>
              </a:cxn>
              <a:cxn ang="0">
                <a:pos x="connsiteX19578" y="connsiteY19578"/>
              </a:cxn>
              <a:cxn ang="0">
                <a:pos x="connsiteX19579" y="connsiteY19579"/>
              </a:cxn>
              <a:cxn ang="0">
                <a:pos x="connsiteX19580" y="connsiteY19580"/>
              </a:cxn>
              <a:cxn ang="0">
                <a:pos x="connsiteX19581" y="connsiteY19581"/>
              </a:cxn>
              <a:cxn ang="0">
                <a:pos x="connsiteX19582" y="connsiteY19582"/>
              </a:cxn>
              <a:cxn ang="0">
                <a:pos x="connsiteX19583" y="connsiteY19583"/>
              </a:cxn>
              <a:cxn ang="0">
                <a:pos x="connsiteX19584" y="connsiteY19584"/>
              </a:cxn>
              <a:cxn ang="0">
                <a:pos x="connsiteX19585" y="connsiteY19585"/>
              </a:cxn>
              <a:cxn ang="0">
                <a:pos x="connsiteX19586" y="connsiteY19586"/>
              </a:cxn>
              <a:cxn ang="0">
                <a:pos x="connsiteX19587" y="connsiteY19587"/>
              </a:cxn>
              <a:cxn ang="0">
                <a:pos x="connsiteX19588" y="connsiteY19588"/>
              </a:cxn>
              <a:cxn ang="0">
                <a:pos x="connsiteX19589" y="connsiteY19589"/>
              </a:cxn>
              <a:cxn ang="0">
                <a:pos x="connsiteX19590" y="connsiteY19590"/>
              </a:cxn>
              <a:cxn ang="0">
                <a:pos x="connsiteX19591" y="connsiteY19591"/>
              </a:cxn>
              <a:cxn ang="0">
                <a:pos x="connsiteX19592" y="connsiteY19592"/>
              </a:cxn>
              <a:cxn ang="0">
                <a:pos x="connsiteX19593" y="connsiteY19593"/>
              </a:cxn>
              <a:cxn ang="0">
                <a:pos x="connsiteX19594" y="connsiteY19594"/>
              </a:cxn>
              <a:cxn ang="0">
                <a:pos x="connsiteX19595" y="connsiteY19595"/>
              </a:cxn>
              <a:cxn ang="0">
                <a:pos x="connsiteX19596" y="connsiteY19596"/>
              </a:cxn>
              <a:cxn ang="0">
                <a:pos x="connsiteX19597" y="connsiteY19597"/>
              </a:cxn>
              <a:cxn ang="0">
                <a:pos x="connsiteX19598" y="connsiteY19598"/>
              </a:cxn>
              <a:cxn ang="0">
                <a:pos x="connsiteX19599" y="connsiteY19599"/>
              </a:cxn>
              <a:cxn ang="0">
                <a:pos x="connsiteX19600" y="connsiteY19600"/>
              </a:cxn>
              <a:cxn ang="0">
                <a:pos x="connsiteX19601" y="connsiteY19601"/>
              </a:cxn>
              <a:cxn ang="0">
                <a:pos x="connsiteX19602" y="connsiteY19602"/>
              </a:cxn>
              <a:cxn ang="0">
                <a:pos x="connsiteX19603" y="connsiteY19603"/>
              </a:cxn>
              <a:cxn ang="0">
                <a:pos x="connsiteX19604" y="connsiteY19604"/>
              </a:cxn>
              <a:cxn ang="0">
                <a:pos x="connsiteX19605" y="connsiteY19605"/>
              </a:cxn>
              <a:cxn ang="0">
                <a:pos x="connsiteX19606" y="connsiteY19606"/>
              </a:cxn>
              <a:cxn ang="0">
                <a:pos x="connsiteX19607" y="connsiteY19607"/>
              </a:cxn>
              <a:cxn ang="0">
                <a:pos x="connsiteX19608" y="connsiteY19608"/>
              </a:cxn>
              <a:cxn ang="0">
                <a:pos x="connsiteX19609" y="connsiteY19609"/>
              </a:cxn>
              <a:cxn ang="0">
                <a:pos x="connsiteX19610" y="connsiteY19610"/>
              </a:cxn>
              <a:cxn ang="0">
                <a:pos x="connsiteX19611" y="connsiteY19611"/>
              </a:cxn>
              <a:cxn ang="0">
                <a:pos x="connsiteX19612" y="connsiteY19612"/>
              </a:cxn>
              <a:cxn ang="0">
                <a:pos x="connsiteX19613" y="connsiteY19613"/>
              </a:cxn>
              <a:cxn ang="0">
                <a:pos x="connsiteX19614" y="connsiteY19614"/>
              </a:cxn>
              <a:cxn ang="0">
                <a:pos x="connsiteX19615" y="connsiteY19615"/>
              </a:cxn>
              <a:cxn ang="0">
                <a:pos x="connsiteX19616" y="connsiteY19616"/>
              </a:cxn>
              <a:cxn ang="0">
                <a:pos x="connsiteX19617" y="connsiteY19617"/>
              </a:cxn>
              <a:cxn ang="0">
                <a:pos x="connsiteX19618" y="connsiteY19618"/>
              </a:cxn>
              <a:cxn ang="0">
                <a:pos x="connsiteX19619" y="connsiteY19619"/>
              </a:cxn>
              <a:cxn ang="0">
                <a:pos x="connsiteX19620" y="connsiteY19620"/>
              </a:cxn>
              <a:cxn ang="0">
                <a:pos x="connsiteX19621" y="connsiteY19621"/>
              </a:cxn>
              <a:cxn ang="0">
                <a:pos x="connsiteX19622" y="connsiteY19622"/>
              </a:cxn>
              <a:cxn ang="0">
                <a:pos x="connsiteX19623" y="connsiteY19623"/>
              </a:cxn>
              <a:cxn ang="0">
                <a:pos x="connsiteX19624" y="connsiteY19624"/>
              </a:cxn>
              <a:cxn ang="0">
                <a:pos x="connsiteX19625" y="connsiteY19625"/>
              </a:cxn>
              <a:cxn ang="0">
                <a:pos x="connsiteX19626" y="connsiteY19626"/>
              </a:cxn>
              <a:cxn ang="0">
                <a:pos x="connsiteX19627" y="connsiteY19627"/>
              </a:cxn>
              <a:cxn ang="0">
                <a:pos x="connsiteX19628" y="connsiteY19628"/>
              </a:cxn>
              <a:cxn ang="0">
                <a:pos x="connsiteX19629" y="connsiteY19629"/>
              </a:cxn>
              <a:cxn ang="0">
                <a:pos x="connsiteX19630" y="connsiteY19630"/>
              </a:cxn>
              <a:cxn ang="0">
                <a:pos x="connsiteX19631" y="connsiteY19631"/>
              </a:cxn>
              <a:cxn ang="0">
                <a:pos x="connsiteX19632" y="connsiteY19632"/>
              </a:cxn>
              <a:cxn ang="0">
                <a:pos x="connsiteX19633" y="connsiteY19633"/>
              </a:cxn>
              <a:cxn ang="0">
                <a:pos x="connsiteX19634" y="connsiteY19634"/>
              </a:cxn>
              <a:cxn ang="0">
                <a:pos x="connsiteX19635" y="connsiteY19635"/>
              </a:cxn>
              <a:cxn ang="0">
                <a:pos x="connsiteX19636" y="connsiteY19636"/>
              </a:cxn>
              <a:cxn ang="0">
                <a:pos x="connsiteX19637" y="connsiteY19637"/>
              </a:cxn>
              <a:cxn ang="0">
                <a:pos x="connsiteX19638" y="connsiteY19638"/>
              </a:cxn>
              <a:cxn ang="0">
                <a:pos x="connsiteX19639" y="connsiteY19639"/>
              </a:cxn>
              <a:cxn ang="0">
                <a:pos x="connsiteX19640" y="connsiteY19640"/>
              </a:cxn>
              <a:cxn ang="0">
                <a:pos x="connsiteX19641" y="connsiteY19641"/>
              </a:cxn>
              <a:cxn ang="0">
                <a:pos x="connsiteX19642" y="connsiteY19642"/>
              </a:cxn>
              <a:cxn ang="0">
                <a:pos x="connsiteX19643" y="connsiteY19643"/>
              </a:cxn>
              <a:cxn ang="0">
                <a:pos x="connsiteX19644" y="connsiteY19644"/>
              </a:cxn>
              <a:cxn ang="0">
                <a:pos x="connsiteX19645" y="connsiteY19645"/>
              </a:cxn>
              <a:cxn ang="0">
                <a:pos x="connsiteX19646" y="connsiteY19646"/>
              </a:cxn>
              <a:cxn ang="0">
                <a:pos x="connsiteX19647" y="connsiteY19647"/>
              </a:cxn>
              <a:cxn ang="0">
                <a:pos x="connsiteX19648" y="connsiteY19648"/>
              </a:cxn>
              <a:cxn ang="0">
                <a:pos x="connsiteX19649" y="connsiteY19649"/>
              </a:cxn>
              <a:cxn ang="0">
                <a:pos x="connsiteX19650" y="connsiteY19650"/>
              </a:cxn>
              <a:cxn ang="0">
                <a:pos x="connsiteX19651" y="connsiteY19651"/>
              </a:cxn>
              <a:cxn ang="0">
                <a:pos x="connsiteX19652" y="connsiteY19652"/>
              </a:cxn>
              <a:cxn ang="0">
                <a:pos x="connsiteX19653" y="connsiteY19653"/>
              </a:cxn>
              <a:cxn ang="0">
                <a:pos x="connsiteX19654" y="connsiteY19654"/>
              </a:cxn>
              <a:cxn ang="0">
                <a:pos x="connsiteX19655" y="connsiteY19655"/>
              </a:cxn>
              <a:cxn ang="0">
                <a:pos x="connsiteX19656" y="connsiteY19656"/>
              </a:cxn>
              <a:cxn ang="0">
                <a:pos x="connsiteX19657" y="connsiteY19657"/>
              </a:cxn>
              <a:cxn ang="0">
                <a:pos x="connsiteX19658" y="connsiteY19658"/>
              </a:cxn>
              <a:cxn ang="0">
                <a:pos x="connsiteX19659" y="connsiteY19659"/>
              </a:cxn>
              <a:cxn ang="0">
                <a:pos x="connsiteX19660" y="connsiteY19660"/>
              </a:cxn>
              <a:cxn ang="0">
                <a:pos x="connsiteX19661" y="connsiteY19661"/>
              </a:cxn>
              <a:cxn ang="0">
                <a:pos x="connsiteX19662" y="connsiteY19662"/>
              </a:cxn>
              <a:cxn ang="0">
                <a:pos x="connsiteX19663" y="connsiteY19663"/>
              </a:cxn>
              <a:cxn ang="0">
                <a:pos x="connsiteX19664" y="connsiteY19664"/>
              </a:cxn>
              <a:cxn ang="0">
                <a:pos x="connsiteX19665" y="connsiteY19665"/>
              </a:cxn>
              <a:cxn ang="0">
                <a:pos x="connsiteX19666" y="connsiteY19666"/>
              </a:cxn>
              <a:cxn ang="0">
                <a:pos x="connsiteX19667" y="connsiteY19667"/>
              </a:cxn>
              <a:cxn ang="0">
                <a:pos x="connsiteX19668" y="connsiteY19668"/>
              </a:cxn>
              <a:cxn ang="0">
                <a:pos x="connsiteX19669" y="connsiteY19669"/>
              </a:cxn>
              <a:cxn ang="0">
                <a:pos x="connsiteX19670" y="connsiteY19670"/>
              </a:cxn>
              <a:cxn ang="0">
                <a:pos x="connsiteX19671" y="connsiteY19671"/>
              </a:cxn>
              <a:cxn ang="0">
                <a:pos x="connsiteX19672" y="connsiteY19672"/>
              </a:cxn>
              <a:cxn ang="0">
                <a:pos x="connsiteX19673" y="connsiteY19673"/>
              </a:cxn>
              <a:cxn ang="0">
                <a:pos x="connsiteX19674" y="connsiteY19674"/>
              </a:cxn>
              <a:cxn ang="0">
                <a:pos x="connsiteX19675" y="connsiteY19675"/>
              </a:cxn>
              <a:cxn ang="0">
                <a:pos x="connsiteX19676" y="connsiteY19676"/>
              </a:cxn>
              <a:cxn ang="0">
                <a:pos x="connsiteX19677" y="connsiteY19677"/>
              </a:cxn>
              <a:cxn ang="0">
                <a:pos x="connsiteX19678" y="connsiteY19678"/>
              </a:cxn>
              <a:cxn ang="0">
                <a:pos x="connsiteX19679" y="connsiteY19679"/>
              </a:cxn>
              <a:cxn ang="0">
                <a:pos x="connsiteX19680" y="connsiteY19680"/>
              </a:cxn>
              <a:cxn ang="0">
                <a:pos x="connsiteX19681" y="connsiteY19681"/>
              </a:cxn>
              <a:cxn ang="0">
                <a:pos x="connsiteX19682" y="connsiteY19682"/>
              </a:cxn>
              <a:cxn ang="0">
                <a:pos x="connsiteX19683" y="connsiteY19683"/>
              </a:cxn>
              <a:cxn ang="0">
                <a:pos x="connsiteX19684" y="connsiteY19684"/>
              </a:cxn>
              <a:cxn ang="0">
                <a:pos x="connsiteX19685" y="connsiteY19685"/>
              </a:cxn>
              <a:cxn ang="0">
                <a:pos x="connsiteX19686" y="connsiteY19686"/>
              </a:cxn>
              <a:cxn ang="0">
                <a:pos x="connsiteX19687" y="connsiteY19687"/>
              </a:cxn>
              <a:cxn ang="0">
                <a:pos x="connsiteX19688" y="connsiteY19688"/>
              </a:cxn>
              <a:cxn ang="0">
                <a:pos x="connsiteX19689" y="connsiteY19689"/>
              </a:cxn>
              <a:cxn ang="0">
                <a:pos x="connsiteX19690" y="connsiteY19690"/>
              </a:cxn>
              <a:cxn ang="0">
                <a:pos x="connsiteX19691" y="connsiteY19691"/>
              </a:cxn>
              <a:cxn ang="0">
                <a:pos x="connsiteX19692" y="connsiteY19692"/>
              </a:cxn>
              <a:cxn ang="0">
                <a:pos x="connsiteX19693" y="connsiteY19693"/>
              </a:cxn>
              <a:cxn ang="0">
                <a:pos x="connsiteX19694" y="connsiteY19694"/>
              </a:cxn>
              <a:cxn ang="0">
                <a:pos x="connsiteX19695" y="connsiteY19695"/>
              </a:cxn>
              <a:cxn ang="0">
                <a:pos x="connsiteX19696" y="connsiteY19696"/>
              </a:cxn>
              <a:cxn ang="0">
                <a:pos x="connsiteX19697" y="connsiteY19697"/>
              </a:cxn>
              <a:cxn ang="0">
                <a:pos x="connsiteX19698" y="connsiteY19698"/>
              </a:cxn>
              <a:cxn ang="0">
                <a:pos x="connsiteX19699" y="connsiteY19699"/>
              </a:cxn>
              <a:cxn ang="0">
                <a:pos x="connsiteX19700" y="connsiteY19700"/>
              </a:cxn>
              <a:cxn ang="0">
                <a:pos x="connsiteX19701" y="connsiteY19701"/>
              </a:cxn>
              <a:cxn ang="0">
                <a:pos x="connsiteX19702" y="connsiteY19702"/>
              </a:cxn>
              <a:cxn ang="0">
                <a:pos x="connsiteX19703" y="connsiteY19703"/>
              </a:cxn>
              <a:cxn ang="0">
                <a:pos x="connsiteX19704" y="connsiteY19704"/>
              </a:cxn>
              <a:cxn ang="0">
                <a:pos x="connsiteX19705" y="connsiteY19705"/>
              </a:cxn>
              <a:cxn ang="0">
                <a:pos x="connsiteX19706" y="connsiteY19706"/>
              </a:cxn>
              <a:cxn ang="0">
                <a:pos x="connsiteX19707" y="connsiteY19707"/>
              </a:cxn>
              <a:cxn ang="0">
                <a:pos x="connsiteX19708" y="connsiteY19708"/>
              </a:cxn>
              <a:cxn ang="0">
                <a:pos x="connsiteX19709" y="connsiteY19709"/>
              </a:cxn>
              <a:cxn ang="0">
                <a:pos x="connsiteX19710" y="connsiteY19710"/>
              </a:cxn>
              <a:cxn ang="0">
                <a:pos x="connsiteX19711" y="connsiteY19711"/>
              </a:cxn>
              <a:cxn ang="0">
                <a:pos x="connsiteX19712" y="connsiteY19712"/>
              </a:cxn>
              <a:cxn ang="0">
                <a:pos x="connsiteX19713" y="connsiteY19713"/>
              </a:cxn>
              <a:cxn ang="0">
                <a:pos x="connsiteX19714" y="connsiteY19714"/>
              </a:cxn>
              <a:cxn ang="0">
                <a:pos x="connsiteX19715" y="connsiteY19715"/>
              </a:cxn>
              <a:cxn ang="0">
                <a:pos x="connsiteX19716" y="connsiteY19716"/>
              </a:cxn>
              <a:cxn ang="0">
                <a:pos x="connsiteX19717" y="connsiteY19717"/>
              </a:cxn>
              <a:cxn ang="0">
                <a:pos x="connsiteX19718" y="connsiteY19718"/>
              </a:cxn>
              <a:cxn ang="0">
                <a:pos x="connsiteX19719" y="connsiteY19719"/>
              </a:cxn>
              <a:cxn ang="0">
                <a:pos x="connsiteX19720" y="connsiteY19720"/>
              </a:cxn>
              <a:cxn ang="0">
                <a:pos x="connsiteX19721" y="connsiteY19721"/>
              </a:cxn>
              <a:cxn ang="0">
                <a:pos x="connsiteX19722" y="connsiteY19722"/>
              </a:cxn>
              <a:cxn ang="0">
                <a:pos x="connsiteX19723" y="connsiteY19723"/>
              </a:cxn>
              <a:cxn ang="0">
                <a:pos x="connsiteX19724" y="connsiteY19724"/>
              </a:cxn>
              <a:cxn ang="0">
                <a:pos x="connsiteX19725" y="connsiteY19725"/>
              </a:cxn>
              <a:cxn ang="0">
                <a:pos x="connsiteX19726" y="connsiteY19726"/>
              </a:cxn>
              <a:cxn ang="0">
                <a:pos x="connsiteX19727" y="connsiteY19727"/>
              </a:cxn>
              <a:cxn ang="0">
                <a:pos x="connsiteX19728" y="connsiteY19728"/>
              </a:cxn>
              <a:cxn ang="0">
                <a:pos x="connsiteX19729" y="connsiteY19729"/>
              </a:cxn>
              <a:cxn ang="0">
                <a:pos x="connsiteX19730" y="connsiteY19730"/>
              </a:cxn>
              <a:cxn ang="0">
                <a:pos x="connsiteX19731" y="connsiteY19731"/>
              </a:cxn>
              <a:cxn ang="0">
                <a:pos x="connsiteX19732" y="connsiteY19732"/>
              </a:cxn>
              <a:cxn ang="0">
                <a:pos x="connsiteX19733" y="connsiteY19733"/>
              </a:cxn>
              <a:cxn ang="0">
                <a:pos x="connsiteX19734" y="connsiteY19734"/>
              </a:cxn>
              <a:cxn ang="0">
                <a:pos x="connsiteX19735" y="connsiteY19735"/>
              </a:cxn>
              <a:cxn ang="0">
                <a:pos x="connsiteX19736" y="connsiteY19736"/>
              </a:cxn>
              <a:cxn ang="0">
                <a:pos x="connsiteX19737" y="connsiteY19737"/>
              </a:cxn>
              <a:cxn ang="0">
                <a:pos x="connsiteX19738" y="connsiteY19738"/>
              </a:cxn>
              <a:cxn ang="0">
                <a:pos x="connsiteX19739" y="connsiteY19739"/>
              </a:cxn>
              <a:cxn ang="0">
                <a:pos x="connsiteX19740" y="connsiteY19740"/>
              </a:cxn>
              <a:cxn ang="0">
                <a:pos x="connsiteX19741" y="connsiteY19741"/>
              </a:cxn>
              <a:cxn ang="0">
                <a:pos x="connsiteX19742" y="connsiteY19742"/>
              </a:cxn>
              <a:cxn ang="0">
                <a:pos x="connsiteX19743" y="connsiteY19743"/>
              </a:cxn>
              <a:cxn ang="0">
                <a:pos x="connsiteX19744" y="connsiteY19744"/>
              </a:cxn>
              <a:cxn ang="0">
                <a:pos x="connsiteX19745" y="connsiteY19745"/>
              </a:cxn>
              <a:cxn ang="0">
                <a:pos x="connsiteX19746" y="connsiteY19746"/>
              </a:cxn>
              <a:cxn ang="0">
                <a:pos x="connsiteX19747" y="connsiteY19747"/>
              </a:cxn>
              <a:cxn ang="0">
                <a:pos x="connsiteX19748" y="connsiteY19748"/>
              </a:cxn>
              <a:cxn ang="0">
                <a:pos x="connsiteX19749" y="connsiteY19749"/>
              </a:cxn>
              <a:cxn ang="0">
                <a:pos x="connsiteX19750" y="connsiteY19750"/>
              </a:cxn>
              <a:cxn ang="0">
                <a:pos x="connsiteX19751" y="connsiteY19751"/>
              </a:cxn>
              <a:cxn ang="0">
                <a:pos x="connsiteX19752" y="connsiteY19752"/>
              </a:cxn>
              <a:cxn ang="0">
                <a:pos x="connsiteX19753" y="connsiteY19753"/>
              </a:cxn>
              <a:cxn ang="0">
                <a:pos x="connsiteX19754" y="connsiteY19754"/>
              </a:cxn>
              <a:cxn ang="0">
                <a:pos x="connsiteX19755" y="connsiteY19755"/>
              </a:cxn>
              <a:cxn ang="0">
                <a:pos x="connsiteX19756" y="connsiteY19756"/>
              </a:cxn>
              <a:cxn ang="0">
                <a:pos x="connsiteX19757" y="connsiteY19757"/>
              </a:cxn>
              <a:cxn ang="0">
                <a:pos x="connsiteX19758" y="connsiteY19758"/>
              </a:cxn>
              <a:cxn ang="0">
                <a:pos x="connsiteX19759" y="connsiteY19759"/>
              </a:cxn>
              <a:cxn ang="0">
                <a:pos x="connsiteX19760" y="connsiteY19760"/>
              </a:cxn>
              <a:cxn ang="0">
                <a:pos x="connsiteX19761" y="connsiteY19761"/>
              </a:cxn>
              <a:cxn ang="0">
                <a:pos x="connsiteX19762" y="connsiteY19762"/>
              </a:cxn>
              <a:cxn ang="0">
                <a:pos x="connsiteX19763" y="connsiteY19763"/>
              </a:cxn>
              <a:cxn ang="0">
                <a:pos x="connsiteX19764" y="connsiteY19764"/>
              </a:cxn>
              <a:cxn ang="0">
                <a:pos x="connsiteX19765" y="connsiteY19765"/>
              </a:cxn>
              <a:cxn ang="0">
                <a:pos x="connsiteX19766" y="connsiteY19766"/>
              </a:cxn>
              <a:cxn ang="0">
                <a:pos x="connsiteX19767" y="connsiteY19767"/>
              </a:cxn>
              <a:cxn ang="0">
                <a:pos x="connsiteX19768" y="connsiteY19768"/>
              </a:cxn>
              <a:cxn ang="0">
                <a:pos x="connsiteX19769" y="connsiteY19769"/>
              </a:cxn>
              <a:cxn ang="0">
                <a:pos x="connsiteX19770" y="connsiteY19770"/>
              </a:cxn>
              <a:cxn ang="0">
                <a:pos x="connsiteX19771" y="connsiteY19771"/>
              </a:cxn>
              <a:cxn ang="0">
                <a:pos x="connsiteX19772" y="connsiteY19772"/>
              </a:cxn>
              <a:cxn ang="0">
                <a:pos x="connsiteX19773" y="connsiteY19773"/>
              </a:cxn>
              <a:cxn ang="0">
                <a:pos x="connsiteX19774" y="connsiteY19774"/>
              </a:cxn>
              <a:cxn ang="0">
                <a:pos x="connsiteX19775" y="connsiteY19775"/>
              </a:cxn>
              <a:cxn ang="0">
                <a:pos x="connsiteX19776" y="connsiteY19776"/>
              </a:cxn>
              <a:cxn ang="0">
                <a:pos x="connsiteX19777" y="connsiteY19777"/>
              </a:cxn>
              <a:cxn ang="0">
                <a:pos x="connsiteX19778" y="connsiteY19778"/>
              </a:cxn>
              <a:cxn ang="0">
                <a:pos x="connsiteX19779" y="connsiteY19779"/>
              </a:cxn>
              <a:cxn ang="0">
                <a:pos x="connsiteX19780" y="connsiteY19780"/>
              </a:cxn>
              <a:cxn ang="0">
                <a:pos x="connsiteX19781" y="connsiteY19781"/>
              </a:cxn>
              <a:cxn ang="0">
                <a:pos x="connsiteX19782" y="connsiteY19782"/>
              </a:cxn>
              <a:cxn ang="0">
                <a:pos x="connsiteX19783" y="connsiteY19783"/>
              </a:cxn>
              <a:cxn ang="0">
                <a:pos x="connsiteX19784" y="connsiteY19784"/>
              </a:cxn>
              <a:cxn ang="0">
                <a:pos x="connsiteX19785" y="connsiteY19785"/>
              </a:cxn>
              <a:cxn ang="0">
                <a:pos x="connsiteX19786" y="connsiteY19786"/>
              </a:cxn>
              <a:cxn ang="0">
                <a:pos x="connsiteX19787" y="connsiteY19787"/>
              </a:cxn>
              <a:cxn ang="0">
                <a:pos x="connsiteX19788" y="connsiteY19788"/>
              </a:cxn>
              <a:cxn ang="0">
                <a:pos x="connsiteX19789" y="connsiteY19789"/>
              </a:cxn>
              <a:cxn ang="0">
                <a:pos x="connsiteX19790" y="connsiteY19790"/>
              </a:cxn>
              <a:cxn ang="0">
                <a:pos x="connsiteX19791" y="connsiteY19791"/>
              </a:cxn>
              <a:cxn ang="0">
                <a:pos x="connsiteX19792" y="connsiteY19792"/>
              </a:cxn>
              <a:cxn ang="0">
                <a:pos x="connsiteX19793" y="connsiteY19793"/>
              </a:cxn>
              <a:cxn ang="0">
                <a:pos x="connsiteX19794" y="connsiteY19794"/>
              </a:cxn>
              <a:cxn ang="0">
                <a:pos x="connsiteX19795" y="connsiteY19795"/>
              </a:cxn>
              <a:cxn ang="0">
                <a:pos x="connsiteX19796" y="connsiteY19796"/>
              </a:cxn>
              <a:cxn ang="0">
                <a:pos x="connsiteX19797" y="connsiteY19797"/>
              </a:cxn>
              <a:cxn ang="0">
                <a:pos x="connsiteX19798" y="connsiteY19798"/>
              </a:cxn>
              <a:cxn ang="0">
                <a:pos x="connsiteX19799" y="connsiteY19799"/>
              </a:cxn>
              <a:cxn ang="0">
                <a:pos x="connsiteX19800" y="connsiteY19800"/>
              </a:cxn>
              <a:cxn ang="0">
                <a:pos x="connsiteX19801" y="connsiteY19801"/>
              </a:cxn>
              <a:cxn ang="0">
                <a:pos x="connsiteX19802" y="connsiteY19802"/>
              </a:cxn>
              <a:cxn ang="0">
                <a:pos x="connsiteX19803" y="connsiteY19803"/>
              </a:cxn>
              <a:cxn ang="0">
                <a:pos x="connsiteX19804" y="connsiteY19804"/>
              </a:cxn>
              <a:cxn ang="0">
                <a:pos x="connsiteX19805" y="connsiteY19805"/>
              </a:cxn>
              <a:cxn ang="0">
                <a:pos x="connsiteX19806" y="connsiteY19806"/>
              </a:cxn>
              <a:cxn ang="0">
                <a:pos x="connsiteX19807" y="connsiteY19807"/>
              </a:cxn>
              <a:cxn ang="0">
                <a:pos x="connsiteX19808" y="connsiteY19808"/>
              </a:cxn>
              <a:cxn ang="0">
                <a:pos x="connsiteX19809" y="connsiteY19809"/>
              </a:cxn>
              <a:cxn ang="0">
                <a:pos x="connsiteX19810" y="connsiteY19810"/>
              </a:cxn>
              <a:cxn ang="0">
                <a:pos x="connsiteX19811" y="connsiteY19811"/>
              </a:cxn>
              <a:cxn ang="0">
                <a:pos x="connsiteX19812" y="connsiteY19812"/>
              </a:cxn>
              <a:cxn ang="0">
                <a:pos x="connsiteX19813" y="connsiteY19813"/>
              </a:cxn>
              <a:cxn ang="0">
                <a:pos x="connsiteX19814" y="connsiteY19814"/>
              </a:cxn>
              <a:cxn ang="0">
                <a:pos x="connsiteX19815" y="connsiteY19815"/>
              </a:cxn>
              <a:cxn ang="0">
                <a:pos x="connsiteX19816" y="connsiteY19816"/>
              </a:cxn>
              <a:cxn ang="0">
                <a:pos x="connsiteX19817" y="connsiteY19817"/>
              </a:cxn>
              <a:cxn ang="0">
                <a:pos x="connsiteX19818" y="connsiteY19818"/>
              </a:cxn>
              <a:cxn ang="0">
                <a:pos x="connsiteX19819" y="connsiteY19819"/>
              </a:cxn>
              <a:cxn ang="0">
                <a:pos x="connsiteX19820" y="connsiteY19820"/>
              </a:cxn>
              <a:cxn ang="0">
                <a:pos x="connsiteX19821" y="connsiteY19821"/>
              </a:cxn>
              <a:cxn ang="0">
                <a:pos x="connsiteX19822" y="connsiteY19822"/>
              </a:cxn>
              <a:cxn ang="0">
                <a:pos x="connsiteX19823" y="connsiteY19823"/>
              </a:cxn>
              <a:cxn ang="0">
                <a:pos x="connsiteX19824" y="connsiteY19824"/>
              </a:cxn>
              <a:cxn ang="0">
                <a:pos x="connsiteX19825" y="connsiteY19825"/>
              </a:cxn>
              <a:cxn ang="0">
                <a:pos x="connsiteX19826" y="connsiteY19826"/>
              </a:cxn>
              <a:cxn ang="0">
                <a:pos x="connsiteX19827" y="connsiteY19827"/>
              </a:cxn>
              <a:cxn ang="0">
                <a:pos x="connsiteX19828" y="connsiteY19828"/>
              </a:cxn>
              <a:cxn ang="0">
                <a:pos x="connsiteX19829" y="connsiteY19829"/>
              </a:cxn>
              <a:cxn ang="0">
                <a:pos x="connsiteX19830" y="connsiteY19830"/>
              </a:cxn>
              <a:cxn ang="0">
                <a:pos x="connsiteX19831" y="connsiteY19831"/>
              </a:cxn>
              <a:cxn ang="0">
                <a:pos x="connsiteX19832" y="connsiteY19832"/>
              </a:cxn>
              <a:cxn ang="0">
                <a:pos x="connsiteX19833" y="connsiteY19833"/>
              </a:cxn>
              <a:cxn ang="0">
                <a:pos x="connsiteX19834" y="connsiteY19834"/>
              </a:cxn>
              <a:cxn ang="0">
                <a:pos x="connsiteX19835" y="connsiteY19835"/>
              </a:cxn>
              <a:cxn ang="0">
                <a:pos x="connsiteX19836" y="connsiteY19836"/>
              </a:cxn>
              <a:cxn ang="0">
                <a:pos x="connsiteX19837" y="connsiteY19837"/>
              </a:cxn>
              <a:cxn ang="0">
                <a:pos x="connsiteX19838" y="connsiteY19838"/>
              </a:cxn>
              <a:cxn ang="0">
                <a:pos x="connsiteX19839" y="connsiteY19839"/>
              </a:cxn>
              <a:cxn ang="0">
                <a:pos x="connsiteX19840" y="connsiteY19840"/>
              </a:cxn>
              <a:cxn ang="0">
                <a:pos x="connsiteX19841" y="connsiteY19841"/>
              </a:cxn>
              <a:cxn ang="0">
                <a:pos x="connsiteX19842" y="connsiteY19842"/>
              </a:cxn>
              <a:cxn ang="0">
                <a:pos x="connsiteX19843" y="connsiteY19843"/>
              </a:cxn>
              <a:cxn ang="0">
                <a:pos x="connsiteX19844" y="connsiteY19844"/>
              </a:cxn>
              <a:cxn ang="0">
                <a:pos x="connsiteX19845" y="connsiteY19845"/>
              </a:cxn>
              <a:cxn ang="0">
                <a:pos x="connsiteX19846" y="connsiteY19846"/>
              </a:cxn>
              <a:cxn ang="0">
                <a:pos x="connsiteX19847" y="connsiteY19847"/>
              </a:cxn>
              <a:cxn ang="0">
                <a:pos x="connsiteX19848" y="connsiteY19848"/>
              </a:cxn>
              <a:cxn ang="0">
                <a:pos x="connsiteX19849" y="connsiteY19849"/>
              </a:cxn>
              <a:cxn ang="0">
                <a:pos x="connsiteX19850" y="connsiteY19850"/>
              </a:cxn>
              <a:cxn ang="0">
                <a:pos x="connsiteX19851" y="connsiteY19851"/>
              </a:cxn>
              <a:cxn ang="0">
                <a:pos x="connsiteX19852" y="connsiteY19852"/>
              </a:cxn>
              <a:cxn ang="0">
                <a:pos x="connsiteX19853" y="connsiteY19853"/>
              </a:cxn>
              <a:cxn ang="0">
                <a:pos x="connsiteX19854" y="connsiteY19854"/>
              </a:cxn>
              <a:cxn ang="0">
                <a:pos x="connsiteX19855" y="connsiteY19855"/>
              </a:cxn>
              <a:cxn ang="0">
                <a:pos x="connsiteX19856" y="connsiteY19856"/>
              </a:cxn>
              <a:cxn ang="0">
                <a:pos x="connsiteX19857" y="connsiteY19857"/>
              </a:cxn>
              <a:cxn ang="0">
                <a:pos x="connsiteX19858" y="connsiteY19858"/>
              </a:cxn>
              <a:cxn ang="0">
                <a:pos x="connsiteX19859" y="connsiteY19859"/>
              </a:cxn>
              <a:cxn ang="0">
                <a:pos x="connsiteX19860" y="connsiteY19860"/>
              </a:cxn>
              <a:cxn ang="0">
                <a:pos x="connsiteX19861" y="connsiteY19861"/>
              </a:cxn>
              <a:cxn ang="0">
                <a:pos x="connsiteX19862" y="connsiteY19862"/>
              </a:cxn>
              <a:cxn ang="0">
                <a:pos x="connsiteX19863" y="connsiteY19863"/>
              </a:cxn>
              <a:cxn ang="0">
                <a:pos x="connsiteX19864" y="connsiteY19864"/>
              </a:cxn>
              <a:cxn ang="0">
                <a:pos x="connsiteX19865" y="connsiteY19865"/>
              </a:cxn>
              <a:cxn ang="0">
                <a:pos x="connsiteX19866" y="connsiteY19866"/>
              </a:cxn>
              <a:cxn ang="0">
                <a:pos x="connsiteX19867" y="connsiteY19867"/>
              </a:cxn>
              <a:cxn ang="0">
                <a:pos x="connsiteX19868" y="connsiteY19868"/>
              </a:cxn>
              <a:cxn ang="0">
                <a:pos x="connsiteX19869" y="connsiteY19869"/>
              </a:cxn>
              <a:cxn ang="0">
                <a:pos x="connsiteX19870" y="connsiteY19870"/>
              </a:cxn>
              <a:cxn ang="0">
                <a:pos x="connsiteX19871" y="connsiteY19871"/>
              </a:cxn>
              <a:cxn ang="0">
                <a:pos x="connsiteX19872" y="connsiteY19872"/>
              </a:cxn>
              <a:cxn ang="0">
                <a:pos x="connsiteX19873" y="connsiteY19873"/>
              </a:cxn>
              <a:cxn ang="0">
                <a:pos x="connsiteX19874" y="connsiteY19874"/>
              </a:cxn>
              <a:cxn ang="0">
                <a:pos x="connsiteX19875" y="connsiteY19875"/>
              </a:cxn>
              <a:cxn ang="0">
                <a:pos x="connsiteX19876" y="connsiteY19876"/>
              </a:cxn>
              <a:cxn ang="0">
                <a:pos x="connsiteX19877" y="connsiteY19877"/>
              </a:cxn>
              <a:cxn ang="0">
                <a:pos x="connsiteX19878" y="connsiteY19878"/>
              </a:cxn>
              <a:cxn ang="0">
                <a:pos x="connsiteX19879" y="connsiteY19879"/>
              </a:cxn>
              <a:cxn ang="0">
                <a:pos x="connsiteX19880" y="connsiteY19880"/>
              </a:cxn>
              <a:cxn ang="0">
                <a:pos x="connsiteX19881" y="connsiteY19881"/>
              </a:cxn>
              <a:cxn ang="0">
                <a:pos x="connsiteX19882" y="connsiteY19882"/>
              </a:cxn>
              <a:cxn ang="0">
                <a:pos x="connsiteX19883" y="connsiteY19883"/>
              </a:cxn>
              <a:cxn ang="0">
                <a:pos x="connsiteX19884" y="connsiteY19884"/>
              </a:cxn>
              <a:cxn ang="0">
                <a:pos x="connsiteX19885" y="connsiteY19885"/>
              </a:cxn>
              <a:cxn ang="0">
                <a:pos x="connsiteX19886" y="connsiteY19886"/>
              </a:cxn>
              <a:cxn ang="0">
                <a:pos x="connsiteX19887" y="connsiteY19887"/>
              </a:cxn>
              <a:cxn ang="0">
                <a:pos x="connsiteX19888" y="connsiteY19888"/>
              </a:cxn>
              <a:cxn ang="0">
                <a:pos x="connsiteX19889" y="connsiteY19889"/>
              </a:cxn>
              <a:cxn ang="0">
                <a:pos x="connsiteX19890" y="connsiteY19890"/>
              </a:cxn>
              <a:cxn ang="0">
                <a:pos x="connsiteX19891" y="connsiteY19891"/>
              </a:cxn>
              <a:cxn ang="0">
                <a:pos x="connsiteX19892" y="connsiteY19892"/>
              </a:cxn>
              <a:cxn ang="0">
                <a:pos x="connsiteX19893" y="connsiteY19893"/>
              </a:cxn>
              <a:cxn ang="0">
                <a:pos x="connsiteX19894" y="connsiteY19894"/>
              </a:cxn>
              <a:cxn ang="0">
                <a:pos x="connsiteX19895" y="connsiteY19895"/>
              </a:cxn>
              <a:cxn ang="0">
                <a:pos x="connsiteX19896" y="connsiteY19896"/>
              </a:cxn>
              <a:cxn ang="0">
                <a:pos x="connsiteX19897" y="connsiteY19897"/>
              </a:cxn>
              <a:cxn ang="0">
                <a:pos x="connsiteX19898" y="connsiteY19898"/>
              </a:cxn>
              <a:cxn ang="0">
                <a:pos x="connsiteX19899" y="connsiteY19899"/>
              </a:cxn>
              <a:cxn ang="0">
                <a:pos x="connsiteX19900" y="connsiteY19900"/>
              </a:cxn>
              <a:cxn ang="0">
                <a:pos x="connsiteX19901" y="connsiteY19901"/>
              </a:cxn>
              <a:cxn ang="0">
                <a:pos x="connsiteX19902" y="connsiteY19902"/>
              </a:cxn>
              <a:cxn ang="0">
                <a:pos x="connsiteX19903" y="connsiteY19903"/>
              </a:cxn>
              <a:cxn ang="0">
                <a:pos x="connsiteX19904" y="connsiteY19904"/>
              </a:cxn>
              <a:cxn ang="0">
                <a:pos x="connsiteX19905" y="connsiteY19905"/>
              </a:cxn>
              <a:cxn ang="0">
                <a:pos x="connsiteX19906" y="connsiteY19906"/>
              </a:cxn>
              <a:cxn ang="0">
                <a:pos x="connsiteX19907" y="connsiteY19907"/>
              </a:cxn>
              <a:cxn ang="0">
                <a:pos x="connsiteX19908" y="connsiteY19908"/>
              </a:cxn>
              <a:cxn ang="0">
                <a:pos x="connsiteX19909" y="connsiteY19909"/>
              </a:cxn>
              <a:cxn ang="0">
                <a:pos x="connsiteX19910" y="connsiteY19910"/>
              </a:cxn>
              <a:cxn ang="0">
                <a:pos x="connsiteX19911" y="connsiteY19911"/>
              </a:cxn>
              <a:cxn ang="0">
                <a:pos x="connsiteX19912" y="connsiteY19912"/>
              </a:cxn>
              <a:cxn ang="0">
                <a:pos x="connsiteX19913" y="connsiteY19913"/>
              </a:cxn>
              <a:cxn ang="0">
                <a:pos x="connsiteX19914" y="connsiteY19914"/>
              </a:cxn>
              <a:cxn ang="0">
                <a:pos x="connsiteX19915" y="connsiteY19915"/>
              </a:cxn>
              <a:cxn ang="0">
                <a:pos x="connsiteX19916" y="connsiteY19916"/>
              </a:cxn>
              <a:cxn ang="0">
                <a:pos x="connsiteX19917" y="connsiteY19917"/>
              </a:cxn>
              <a:cxn ang="0">
                <a:pos x="connsiteX19918" y="connsiteY19918"/>
              </a:cxn>
              <a:cxn ang="0">
                <a:pos x="connsiteX19919" y="connsiteY19919"/>
              </a:cxn>
              <a:cxn ang="0">
                <a:pos x="connsiteX19920" y="connsiteY19920"/>
              </a:cxn>
              <a:cxn ang="0">
                <a:pos x="connsiteX19921" y="connsiteY19921"/>
              </a:cxn>
              <a:cxn ang="0">
                <a:pos x="connsiteX19922" y="connsiteY19922"/>
              </a:cxn>
              <a:cxn ang="0">
                <a:pos x="connsiteX19923" y="connsiteY19923"/>
              </a:cxn>
              <a:cxn ang="0">
                <a:pos x="connsiteX19924" y="connsiteY19924"/>
              </a:cxn>
              <a:cxn ang="0">
                <a:pos x="connsiteX19925" y="connsiteY19925"/>
              </a:cxn>
              <a:cxn ang="0">
                <a:pos x="connsiteX19926" y="connsiteY19926"/>
              </a:cxn>
              <a:cxn ang="0">
                <a:pos x="connsiteX19927" y="connsiteY19927"/>
              </a:cxn>
              <a:cxn ang="0">
                <a:pos x="connsiteX19928" y="connsiteY19928"/>
              </a:cxn>
              <a:cxn ang="0">
                <a:pos x="connsiteX19929" y="connsiteY19929"/>
              </a:cxn>
              <a:cxn ang="0">
                <a:pos x="connsiteX19930" y="connsiteY19930"/>
              </a:cxn>
              <a:cxn ang="0">
                <a:pos x="connsiteX19931" y="connsiteY19931"/>
              </a:cxn>
              <a:cxn ang="0">
                <a:pos x="connsiteX19932" y="connsiteY19932"/>
              </a:cxn>
              <a:cxn ang="0">
                <a:pos x="connsiteX19933" y="connsiteY19933"/>
              </a:cxn>
              <a:cxn ang="0">
                <a:pos x="connsiteX19934" y="connsiteY19934"/>
              </a:cxn>
              <a:cxn ang="0">
                <a:pos x="connsiteX19935" y="connsiteY19935"/>
              </a:cxn>
              <a:cxn ang="0">
                <a:pos x="connsiteX19936" y="connsiteY19936"/>
              </a:cxn>
              <a:cxn ang="0">
                <a:pos x="connsiteX19937" y="connsiteY19937"/>
              </a:cxn>
              <a:cxn ang="0">
                <a:pos x="connsiteX19938" y="connsiteY19938"/>
              </a:cxn>
              <a:cxn ang="0">
                <a:pos x="connsiteX19939" y="connsiteY19939"/>
              </a:cxn>
              <a:cxn ang="0">
                <a:pos x="connsiteX19940" y="connsiteY19940"/>
              </a:cxn>
              <a:cxn ang="0">
                <a:pos x="connsiteX19941" y="connsiteY19941"/>
              </a:cxn>
              <a:cxn ang="0">
                <a:pos x="connsiteX19942" y="connsiteY19942"/>
              </a:cxn>
              <a:cxn ang="0">
                <a:pos x="connsiteX19943" y="connsiteY19943"/>
              </a:cxn>
              <a:cxn ang="0">
                <a:pos x="connsiteX19944" y="connsiteY19944"/>
              </a:cxn>
              <a:cxn ang="0">
                <a:pos x="connsiteX19945" y="connsiteY19945"/>
              </a:cxn>
              <a:cxn ang="0">
                <a:pos x="connsiteX19946" y="connsiteY19946"/>
              </a:cxn>
              <a:cxn ang="0">
                <a:pos x="connsiteX19947" y="connsiteY19947"/>
              </a:cxn>
              <a:cxn ang="0">
                <a:pos x="connsiteX19948" y="connsiteY19948"/>
              </a:cxn>
              <a:cxn ang="0">
                <a:pos x="connsiteX19949" y="connsiteY19949"/>
              </a:cxn>
              <a:cxn ang="0">
                <a:pos x="connsiteX19950" y="connsiteY19950"/>
              </a:cxn>
              <a:cxn ang="0">
                <a:pos x="connsiteX19951" y="connsiteY19951"/>
              </a:cxn>
              <a:cxn ang="0">
                <a:pos x="connsiteX19952" y="connsiteY19952"/>
              </a:cxn>
              <a:cxn ang="0">
                <a:pos x="connsiteX19953" y="connsiteY19953"/>
              </a:cxn>
              <a:cxn ang="0">
                <a:pos x="connsiteX19954" y="connsiteY19954"/>
              </a:cxn>
              <a:cxn ang="0">
                <a:pos x="connsiteX19955" y="connsiteY19955"/>
              </a:cxn>
              <a:cxn ang="0">
                <a:pos x="connsiteX19956" y="connsiteY19956"/>
              </a:cxn>
              <a:cxn ang="0">
                <a:pos x="connsiteX19957" y="connsiteY19957"/>
              </a:cxn>
              <a:cxn ang="0">
                <a:pos x="connsiteX19958" y="connsiteY19958"/>
              </a:cxn>
              <a:cxn ang="0">
                <a:pos x="connsiteX19959" y="connsiteY19959"/>
              </a:cxn>
              <a:cxn ang="0">
                <a:pos x="connsiteX19960" y="connsiteY19960"/>
              </a:cxn>
              <a:cxn ang="0">
                <a:pos x="connsiteX19961" y="connsiteY19961"/>
              </a:cxn>
              <a:cxn ang="0">
                <a:pos x="connsiteX19962" y="connsiteY19962"/>
              </a:cxn>
              <a:cxn ang="0">
                <a:pos x="connsiteX19963" y="connsiteY19963"/>
              </a:cxn>
              <a:cxn ang="0">
                <a:pos x="connsiteX19964" y="connsiteY19964"/>
              </a:cxn>
              <a:cxn ang="0">
                <a:pos x="connsiteX19965" y="connsiteY19965"/>
              </a:cxn>
              <a:cxn ang="0">
                <a:pos x="connsiteX19966" y="connsiteY19966"/>
              </a:cxn>
              <a:cxn ang="0">
                <a:pos x="connsiteX19967" y="connsiteY19967"/>
              </a:cxn>
              <a:cxn ang="0">
                <a:pos x="connsiteX19968" y="connsiteY19968"/>
              </a:cxn>
              <a:cxn ang="0">
                <a:pos x="connsiteX19969" y="connsiteY19969"/>
              </a:cxn>
              <a:cxn ang="0">
                <a:pos x="connsiteX19970" y="connsiteY19970"/>
              </a:cxn>
              <a:cxn ang="0">
                <a:pos x="connsiteX19971" y="connsiteY19971"/>
              </a:cxn>
              <a:cxn ang="0">
                <a:pos x="connsiteX19972" y="connsiteY19972"/>
              </a:cxn>
              <a:cxn ang="0">
                <a:pos x="connsiteX19973" y="connsiteY19973"/>
              </a:cxn>
              <a:cxn ang="0">
                <a:pos x="connsiteX19974" y="connsiteY19974"/>
              </a:cxn>
              <a:cxn ang="0">
                <a:pos x="connsiteX19975" y="connsiteY19975"/>
              </a:cxn>
              <a:cxn ang="0">
                <a:pos x="connsiteX19976" y="connsiteY19976"/>
              </a:cxn>
              <a:cxn ang="0">
                <a:pos x="connsiteX19977" y="connsiteY19977"/>
              </a:cxn>
              <a:cxn ang="0">
                <a:pos x="connsiteX19978" y="connsiteY19978"/>
              </a:cxn>
              <a:cxn ang="0">
                <a:pos x="connsiteX19979" y="connsiteY19979"/>
              </a:cxn>
              <a:cxn ang="0">
                <a:pos x="connsiteX19980" y="connsiteY19980"/>
              </a:cxn>
              <a:cxn ang="0">
                <a:pos x="connsiteX19981" y="connsiteY19981"/>
              </a:cxn>
              <a:cxn ang="0">
                <a:pos x="connsiteX19982" y="connsiteY19982"/>
              </a:cxn>
              <a:cxn ang="0">
                <a:pos x="connsiteX19983" y="connsiteY19983"/>
              </a:cxn>
              <a:cxn ang="0">
                <a:pos x="connsiteX19984" y="connsiteY19984"/>
              </a:cxn>
              <a:cxn ang="0">
                <a:pos x="connsiteX19985" y="connsiteY19985"/>
              </a:cxn>
              <a:cxn ang="0">
                <a:pos x="connsiteX19986" y="connsiteY19986"/>
              </a:cxn>
              <a:cxn ang="0">
                <a:pos x="connsiteX19987" y="connsiteY19987"/>
              </a:cxn>
              <a:cxn ang="0">
                <a:pos x="connsiteX19988" y="connsiteY19988"/>
              </a:cxn>
              <a:cxn ang="0">
                <a:pos x="connsiteX19989" y="connsiteY19989"/>
              </a:cxn>
              <a:cxn ang="0">
                <a:pos x="connsiteX19990" y="connsiteY19990"/>
              </a:cxn>
              <a:cxn ang="0">
                <a:pos x="connsiteX19991" y="connsiteY19991"/>
              </a:cxn>
              <a:cxn ang="0">
                <a:pos x="connsiteX19992" y="connsiteY19992"/>
              </a:cxn>
              <a:cxn ang="0">
                <a:pos x="connsiteX19993" y="connsiteY19993"/>
              </a:cxn>
              <a:cxn ang="0">
                <a:pos x="connsiteX19994" y="connsiteY19994"/>
              </a:cxn>
              <a:cxn ang="0">
                <a:pos x="connsiteX19995" y="connsiteY19995"/>
              </a:cxn>
              <a:cxn ang="0">
                <a:pos x="connsiteX19996" y="connsiteY19996"/>
              </a:cxn>
              <a:cxn ang="0">
                <a:pos x="connsiteX19997" y="connsiteY19997"/>
              </a:cxn>
              <a:cxn ang="0">
                <a:pos x="connsiteX19998" y="connsiteY19998"/>
              </a:cxn>
              <a:cxn ang="0">
                <a:pos x="connsiteX19999" y="connsiteY19999"/>
              </a:cxn>
              <a:cxn ang="0">
                <a:pos x="connsiteX20000" y="connsiteY20000"/>
              </a:cxn>
              <a:cxn ang="0">
                <a:pos x="connsiteX20001" y="connsiteY20001"/>
              </a:cxn>
              <a:cxn ang="0">
                <a:pos x="connsiteX20002" y="connsiteY20002"/>
              </a:cxn>
              <a:cxn ang="0">
                <a:pos x="connsiteX20003" y="connsiteY20003"/>
              </a:cxn>
              <a:cxn ang="0">
                <a:pos x="connsiteX20004" y="connsiteY20004"/>
              </a:cxn>
              <a:cxn ang="0">
                <a:pos x="connsiteX20005" y="connsiteY20005"/>
              </a:cxn>
              <a:cxn ang="0">
                <a:pos x="connsiteX20006" y="connsiteY20006"/>
              </a:cxn>
              <a:cxn ang="0">
                <a:pos x="connsiteX20007" y="connsiteY20007"/>
              </a:cxn>
              <a:cxn ang="0">
                <a:pos x="connsiteX20008" y="connsiteY20008"/>
              </a:cxn>
              <a:cxn ang="0">
                <a:pos x="connsiteX20009" y="connsiteY20009"/>
              </a:cxn>
              <a:cxn ang="0">
                <a:pos x="connsiteX20010" y="connsiteY20010"/>
              </a:cxn>
              <a:cxn ang="0">
                <a:pos x="connsiteX20011" y="connsiteY20011"/>
              </a:cxn>
              <a:cxn ang="0">
                <a:pos x="connsiteX20012" y="connsiteY20012"/>
              </a:cxn>
              <a:cxn ang="0">
                <a:pos x="connsiteX20013" y="connsiteY20013"/>
              </a:cxn>
              <a:cxn ang="0">
                <a:pos x="connsiteX20014" y="connsiteY20014"/>
              </a:cxn>
              <a:cxn ang="0">
                <a:pos x="connsiteX20015" y="connsiteY20015"/>
              </a:cxn>
              <a:cxn ang="0">
                <a:pos x="connsiteX20016" y="connsiteY20016"/>
              </a:cxn>
              <a:cxn ang="0">
                <a:pos x="connsiteX20017" y="connsiteY20017"/>
              </a:cxn>
              <a:cxn ang="0">
                <a:pos x="connsiteX20018" y="connsiteY20018"/>
              </a:cxn>
              <a:cxn ang="0">
                <a:pos x="connsiteX20019" y="connsiteY20019"/>
              </a:cxn>
              <a:cxn ang="0">
                <a:pos x="connsiteX20020" y="connsiteY20020"/>
              </a:cxn>
              <a:cxn ang="0">
                <a:pos x="connsiteX20021" y="connsiteY20021"/>
              </a:cxn>
              <a:cxn ang="0">
                <a:pos x="connsiteX20022" y="connsiteY20022"/>
              </a:cxn>
              <a:cxn ang="0">
                <a:pos x="connsiteX20023" y="connsiteY20023"/>
              </a:cxn>
              <a:cxn ang="0">
                <a:pos x="connsiteX20024" y="connsiteY20024"/>
              </a:cxn>
              <a:cxn ang="0">
                <a:pos x="connsiteX20025" y="connsiteY20025"/>
              </a:cxn>
              <a:cxn ang="0">
                <a:pos x="connsiteX20026" y="connsiteY20026"/>
              </a:cxn>
              <a:cxn ang="0">
                <a:pos x="connsiteX20027" y="connsiteY20027"/>
              </a:cxn>
              <a:cxn ang="0">
                <a:pos x="connsiteX20028" y="connsiteY20028"/>
              </a:cxn>
              <a:cxn ang="0">
                <a:pos x="connsiteX20029" y="connsiteY20029"/>
              </a:cxn>
              <a:cxn ang="0">
                <a:pos x="connsiteX20030" y="connsiteY20030"/>
              </a:cxn>
              <a:cxn ang="0">
                <a:pos x="connsiteX20031" y="connsiteY20031"/>
              </a:cxn>
              <a:cxn ang="0">
                <a:pos x="connsiteX20032" y="connsiteY20032"/>
              </a:cxn>
              <a:cxn ang="0">
                <a:pos x="connsiteX20033" y="connsiteY20033"/>
              </a:cxn>
              <a:cxn ang="0">
                <a:pos x="connsiteX20034" y="connsiteY20034"/>
              </a:cxn>
              <a:cxn ang="0">
                <a:pos x="connsiteX20035" y="connsiteY20035"/>
              </a:cxn>
              <a:cxn ang="0">
                <a:pos x="connsiteX20036" y="connsiteY20036"/>
              </a:cxn>
              <a:cxn ang="0">
                <a:pos x="connsiteX20037" y="connsiteY20037"/>
              </a:cxn>
              <a:cxn ang="0">
                <a:pos x="connsiteX20038" y="connsiteY20038"/>
              </a:cxn>
              <a:cxn ang="0">
                <a:pos x="connsiteX20039" y="connsiteY20039"/>
              </a:cxn>
              <a:cxn ang="0">
                <a:pos x="connsiteX20040" y="connsiteY20040"/>
              </a:cxn>
              <a:cxn ang="0">
                <a:pos x="connsiteX20041" y="connsiteY20041"/>
              </a:cxn>
              <a:cxn ang="0">
                <a:pos x="connsiteX20042" y="connsiteY20042"/>
              </a:cxn>
              <a:cxn ang="0">
                <a:pos x="connsiteX20043" y="connsiteY20043"/>
              </a:cxn>
              <a:cxn ang="0">
                <a:pos x="connsiteX20044" y="connsiteY20044"/>
              </a:cxn>
              <a:cxn ang="0">
                <a:pos x="connsiteX20045" y="connsiteY20045"/>
              </a:cxn>
              <a:cxn ang="0">
                <a:pos x="connsiteX20046" y="connsiteY20046"/>
              </a:cxn>
              <a:cxn ang="0">
                <a:pos x="connsiteX20047" y="connsiteY20047"/>
              </a:cxn>
              <a:cxn ang="0">
                <a:pos x="connsiteX20048" y="connsiteY20048"/>
              </a:cxn>
              <a:cxn ang="0">
                <a:pos x="connsiteX20049" y="connsiteY20049"/>
              </a:cxn>
              <a:cxn ang="0">
                <a:pos x="connsiteX20050" y="connsiteY20050"/>
              </a:cxn>
              <a:cxn ang="0">
                <a:pos x="connsiteX20051" y="connsiteY20051"/>
              </a:cxn>
              <a:cxn ang="0">
                <a:pos x="connsiteX20052" y="connsiteY20052"/>
              </a:cxn>
              <a:cxn ang="0">
                <a:pos x="connsiteX20053" y="connsiteY20053"/>
              </a:cxn>
              <a:cxn ang="0">
                <a:pos x="connsiteX20054" y="connsiteY20054"/>
              </a:cxn>
              <a:cxn ang="0">
                <a:pos x="connsiteX20055" y="connsiteY20055"/>
              </a:cxn>
              <a:cxn ang="0">
                <a:pos x="connsiteX20056" y="connsiteY20056"/>
              </a:cxn>
              <a:cxn ang="0">
                <a:pos x="connsiteX20057" y="connsiteY20057"/>
              </a:cxn>
              <a:cxn ang="0">
                <a:pos x="connsiteX20058" y="connsiteY20058"/>
              </a:cxn>
              <a:cxn ang="0">
                <a:pos x="connsiteX20059" y="connsiteY20059"/>
              </a:cxn>
              <a:cxn ang="0">
                <a:pos x="connsiteX20060" y="connsiteY20060"/>
              </a:cxn>
              <a:cxn ang="0">
                <a:pos x="connsiteX20061" y="connsiteY20061"/>
              </a:cxn>
              <a:cxn ang="0">
                <a:pos x="connsiteX20062" y="connsiteY20062"/>
              </a:cxn>
              <a:cxn ang="0">
                <a:pos x="connsiteX20063" y="connsiteY20063"/>
              </a:cxn>
              <a:cxn ang="0">
                <a:pos x="connsiteX20064" y="connsiteY20064"/>
              </a:cxn>
              <a:cxn ang="0">
                <a:pos x="connsiteX20065" y="connsiteY20065"/>
              </a:cxn>
              <a:cxn ang="0">
                <a:pos x="connsiteX20066" y="connsiteY20066"/>
              </a:cxn>
              <a:cxn ang="0">
                <a:pos x="connsiteX20067" y="connsiteY20067"/>
              </a:cxn>
              <a:cxn ang="0">
                <a:pos x="connsiteX20068" y="connsiteY20068"/>
              </a:cxn>
              <a:cxn ang="0">
                <a:pos x="connsiteX20069" y="connsiteY20069"/>
              </a:cxn>
              <a:cxn ang="0">
                <a:pos x="connsiteX20070" y="connsiteY20070"/>
              </a:cxn>
              <a:cxn ang="0">
                <a:pos x="connsiteX20071" y="connsiteY20071"/>
              </a:cxn>
              <a:cxn ang="0">
                <a:pos x="connsiteX20072" y="connsiteY20072"/>
              </a:cxn>
              <a:cxn ang="0">
                <a:pos x="connsiteX20073" y="connsiteY20073"/>
              </a:cxn>
              <a:cxn ang="0">
                <a:pos x="connsiteX20074" y="connsiteY20074"/>
              </a:cxn>
              <a:cxn ang="0">
                <a:pos x="connsiteX20075" y="connsiteY20075"/>
              </a:cxn>
              <a:cxn ang="0">
                <a:pos x="connsiteX20076" y="connsiteY20076"/>
              </a:cxn>
              <a:cxn ang="0">
                <a:pos x="connsiteX20077" y="connsiteY20077"/>
              </a:cxn>
              <a:cxn ang="0">
                <a:pos x="connsiteX20078" y="connsiteY20078"/>
              </a:cxn>
              <a:cxn ang="0">
                <a:pos x="connsiteX20079" y="connsiteY20079"/>
              </a:cxn>
              <a:cxn ang="0">
                <a:pos x="connsiteX20080" y="connsiteY20080"/>
              </a:cxn>
              <a:cxn ang="0">
                <a:pos x="connsiteX20081" y="connsiteY20081"/>
              </a:cxn>
              <a:cxn ang="0">
                <a:pos x="connsiteX20082" y="connsiteY20082"/>
              </a:cxn>
              <a:cxn ang="0">
                <a:pos x="connsiteX20083" y="connsiteY20083"/>
              </a:cxn>
              <a:cxn ang="0">
                <a:pos x="connsiteX20084" y="connsiteY20084"/>
              </a:cxn>
              <a:cxn ang="0">
                <a:pos x="connsiteX20085" y="connsiteY20085"/>
              </a:cxn>
              <a:cxn ang="0">
                <a:pos x="connsiteX20086" y="connsiteY20086"/>
              </a:cxn>
              <a:cxn ang="0">
                <a:pos x="connsiteX20087" y="connsiteY20087"/>
              </a:cxn>
              <a:cxn ang="0">
                <a:pos x="connsiteX20088" y="connsiteY20088"/>
              </a:cxn>
              <a:cxn ang="0">
                <a:pos x="connsiteX20089" y="connsiteY20089"/>
              </a:cxn>
              <a:cxn ang="0">
                <a:pos x="connsiteX20090" y="connsiteY20090"/>
              </a:cxn>
              <a:cxn ang="0">
                <a:pos x="connsiteX20091" y="connsiteY20091"/>
              </a:cxn>
              <a:cxn ang="0">
                <a:pos x="connsiteX20092" y="connsiteY20092"/>
              </a:cxn>
              <a:cxn ang="0">
                <a:pos x="connsiteX20093" y="connsiteY20093"/>
              </a:cxn>
              <a:cxn ang="0">
                <a:pos x="connsiteX20094" y="connsiteY20094"/>
              </a:cxn>
              <a:cxn ang="0">
                <a:pos x="connsiteX20095" y="connsiteY20095"/>
              </a:cxn>
              <a:cxn ang="0">
                <a:pos x="connsiteX20096" y="connsiteY20096"/>
              </a:cxn>
              <a:cxn ang="0">
                <a:pos x="connsiteX20097" y="connsiteY20097"/>
              </a:cxn>
              <a:cxn ang="0">
                <a:pos x="connsiteX20098" y="connsiteY20098"/>
              </a:cxn>
              <a:cxn ang="0">
                <a:pos x="connsiteX20099" y="connsiteY20099"/>
              </a:cxn>
              <a:cxn ang="0">
                <a:pos x="connsiteX20100" y="connsiteY20100"/>
              </a:cxn>
              <a:cxn ang="0">
                <a:pos x="connsiteX20101" y="connsiteY20101"/>
              </a:cxn>
              <a:cxn ang="0">
                <a:pos x="connsiteX20102" y="connsiteY20102"/>
              </a:cxn>
              <a:cxn ang="0">
                <a:pos x="connsiteX20103" y="connsiteY20103"/>
              </a:cxn>
              <a:cxn ang="0">
                <a:pos x="connsiteX20104" y="connsiteY20104"/>
              </a:cxn>
              <a:cxn ang="0">
                <a:pos x="connsiteX20105" y="connsiteY20105"/>
              </a:cxn>
              <a:cxn ang="0">
                <a:pos x="connsiteX20106" y="connsiteY20106"/>
              </a:cxn>
              <a:cxn ang="0">
                <a:pos x="connsiteX20107" y="connsiteY20107"/>
              </a:cxn>
              <a:cxn ang="0">
                <a:pos x="connsiteX20108" y="connsiteY20108"/>
              </a:cxn>
              <a:cxn ang="0">
                <a:pos x="connsiteX20109" y="connsiteY20109"/>
              </a:cxn>
              <a:cxn ang="0">
                <a:pos x="connsiteX20110" y="connsiteY20110"/>
              </a:cxn>
              <a:cxn ang="0">
                <a:pos x="connsiteX20111" y="connsiteY20111"/>
              </a:cxn>
              <a:cxn ang="0">
                <a:pos x="connsiteX20112" y="connsiteY20112"/>
              </a:cxn>
              <a:cxn ang="0">
                <a:pos x="connsiteX20113" y="connsiteY20113"/>
              </a:cxn>
              <a:cxn ang="0">
                <a:pos x="connsiteX20114" y="connsiteY20114"/>
              </a:cxn>
              <a:cxn ang="0">
                <a:pos x="connsiteX20115" y="connsiteY20115"/>
              </a:cxn>
              <a:cxn ang="0">
                <a:pos x="connsiteX20116" y="connsiteY20116"/>
              </a:cxn>
              <a:cxn ang="0">
                <a:pos x="connsiteX20117" y="connsiteY20117"/>
              </a:cxn>
              <a:cxn ang="0">
                <a:pos x="connsiteX20118" y="connsiteY20118"/>
              </a:cxn>
              <a:cxn ang="0">
                <a:pos x="connsiteX20119" y="connsiteY20119"/>
              </a:cxn>
              <a:cxn ang="0">
                <a:pos x="connsiteX20120" y="connsiteY20120"/>
              </a:cxn>
              <a:cxn ang="0">
                <a:pos x="connsiteX20121" y="connsiteY20121"/>
              </a:cxn>
              <a:cxn ang="0">
                <a:pos x="connsiteX20122" y="connsiteY20122"/>
              </a:cxn>
              <a:cxn ang="0">
                <a:pos x="connsiteX20123" y="connsiteY20123"/>
              </a:cxn>
              <a:cxn ang="0">
                <a:pos x="connsiteX20124" y="connsiteY20124"/>
              </a:cxn>
              <a:cxn ang="0">
                <a:pos x="connsiteX20125" y="connsiteY20125"/>
              </a:cxn>
              <a:cxn ang="0">
                <a:pos x="connsiteX20126" y="connsiteY20126"/>
              </a:cxn>
              <a:cxn ang="0">
                <a:pos x="connsiteX20127" y="connsiteY20127"/>
              </a:cxn>
              <a:cxn ang="0">
                <a:pos x="connsiteX20128" y="connsiteY20128"/>
              </a:cxn>
              <a:cxn ang="0">
                <a:pos x="connsiteX20129" y="connsiteY20129"/>
              </a:cxn>
              <a:cxn ang="0">
                <a:pos x="connsiteX20130" y="connsiteY20130"/>
              </a:cxn>
              <a:cxn ang="0">
                <a:pos x="connsiteX20131" y="connsiteY20131"/>
              </a:cxn>
              <a:cxn ang="0">
                <a:pos x="connsiteX20132" y="connsiteY20132"/>
              </a:cxn>
              <a:cxn ang="0">
                <a:pos x="connsiteX20133" y="connsiteY20133"/>
              </a:cxn>
              <a:cxn ang="0">
                <a:pos x="connsiteX20134" y="connsiteY20134"/>
              </a:cxn>
              <a:cxn ang="0">
                <a:pos x="connsiteX20135" y="connsiteY20135"/>
              </a:cxn>
              <a:cxn ang="0">
                <a:pos x="connsiteX20136" y="connsiteY20136"/>
              </a:cxn>
              <a:cxn ang="0">
                <a:pos x="connsiteX20137" y="connsiteY20137"/>
              </a:cxn>
              <a:cxn ang="0">
                <a:pos x="connsiteX20138" y="connsiteY20138"/>
              </a:cxn>
              <a:cxn ang="0">
                <a:pos x="connsiteX20139" y="connsiteY20139"/>
              </a:cxn>
              <a:cxn ang="0">
                <a:pos x="connsiteX20140" y="connsiteY20140"/>
              </a:cxn>
              <a:cxn ang="0">
                <a:pos x="connsiteX20141" y="connsiteY20141"/>
              </a:cxn>
              <a:cxn ang="0">
                <a:pos x="connsiteX20142" y="connsiteY20142"/>
              </a:cxn>
              <a:cxn ang="0">
                <a:pos x="connsiteX20143" y="connsiteY20143"/>
              </a:cxn>
              <a:cxn ang="0">
                <a:pos x="connsiteX20144" y="connsiteY20144"/>
              </a:cxn>
              <a:cxn ang="0">
                <a:pos x="connsiteX20145" y="connsiteY20145"/>
              </a:cxn>
              <a:cxn ang="0">
                <a:pos x="connsiteX20146" y="connsiteY20146"/>
              </a:cxn>
              <a:cxn ang="0">
                <a:pos x="connsiteX20147" y="connsiteY20147"/>
              </a:cxn>
              <a:cxn ang="0">
                <a:pos x="connsiteX20148" y="connsiteY20148"/>
              </a:cxn>
              <a:cxn ang="0">
                <a:pos x="connsiteX20149" y="connsiteY20149"/>
              </a:cxn>
              <a:cxn ang="0">
                <a:pos x="connsiteX20150" y="connsiteY20150"/>
              </a:cxn>
              <a:cxn ang="0">
                <a:pos x="connsiteX20151" y="connsiteY20151"/>
              </a:cxn>
              <a:cxn ang="0">
                <a:pos x="connsiteX20152" y="connsiteY20152"/>
              </a:cxn>
              <a:cxn ang="0">
                <a:pos x="connsiteX20153" y="connsiteY20153"/>
              </a:cxn>
              <a:cxn ang="0">
                <a:pos x="connsiteX20154" y="connsiteY20154"/>
              </a:cxn>
              <a:cxn ang="0">
                <a:pos x="connsiteX20155" y="connsiteY20155"/>
              </a:cxn>
              <a:cxn ang="0">
                <a:pos x="connsiteX20156" y="connsiteY20156"/>
              </a:cxn>
              <a:cxn ang="0">
                <a:pos x="connsiteX20157" y="connsiteY20157"/>
              </a:cxn>
              <a:cxn ang="0">
                <a:pos x="connsiteX20158" y="connsiteY20158"/>
              </a:cxn>
              <a:cxn ang="0">
                <a:pos x="connsiteX20159" y="connsiteY20159"/>
              </a:cxn>
              <a:cxn ang="0">
                <a:pos x="connsiteX20160" y="connsiteY20160"/>
              </a:cxn>
              <a:cxn ang="0">
                <a:pos x="connsiteX20161" y="connsiteY20161"/>
              </a:cxn>
              <a:cxn ang="0">
                <a:pos x="connsiteX20162" y="connsiteY20162"/>
              </a:cxn>
              <a:cxn ang="0">
                <a:pos x="connsiteX20163" y="connsiteY20163"/>
              </a:cxn>
              <a:cxn ang="0">
                <a:pos x="connsiteX20164" y="connsiteY20164"/>
              </a:cxn>
              <a:cxn ang="0">
                <a:pos x="connsiteX20165" y="connsiteY20165"/>
              </a:cxn>
              <a:cxn ang="0">
                <a:pos x="connsiteX20166" y="connsiteY20166"/>
              </a:cxn>
              <a:cxn ang="0">
                <a:pos x="connsiteX20167" y="connsiteY20167"/>
              </a:cxn>
              <a:cxn ang="0">
                <a:pos x="connsiteX20168" y="connsiteY20168"/>
              </a:cxn>
              <a:cxn ang="0">
                <a:pos x="connsiteX20169" y="connsiteY20169"/>
              </a:cxn>
              <a:cxn ang="0">
                <a:pos x="connsiteX20170" y="connsiteY20170"/>
              </a:cxn>
              <a:cxn ang="0">
                <a:pos x="connsiteX20171" y="connsiteY20171"/>
              </a:cxn>
              <a:cxn ang="0">
                <a:pos x="connsiteX20172" y="connsiteY20172"/>
              </a:cxn>
              <a:cxn ang="0">
                <a:pos x="connsiteX20173" y="connsiteY20173"/>
              </a:cxn>
              <a:cxn ang="0">
                <a:pos x="connsiteX20174" y="connsiteY20174"/>
              </a:cxn>
              <a:cxn ang="0">
                <a:pos x="connsiteX20175" y="connsiteY20175"/>
              </a:cxn>
              <a:cxn ang="0">
                <a:pos x="connsiteX20176" y="connsiteY20176"/>
              </a:cxn>
              <a:cxn ang="0">
                <a:pos x="connsiteX20177" y="connsiteY20177"/>
              </a:cxn>
              <a:cxn ang="0">
                <a:pos x="connsiteX20178" y="connsiteY20178"/>
              </a:cxn>
              <a:cxn ang="0">
                <a:pos x="connsiteX20179" y="connsiteY20179"/>
              </a:cxn>
              <a:cxn ang="0">
                <a:pos x="connsiteX20180" y="connsiteY20180"/>
              </a:cxn>
              <a:cxn ang="0">
                <a:pos x="connsiteX20181" y="connsiteY20181"/>
              </a:cxn>
              <a:cxn ang="0">
                <a:pos x="connsiteX20182" y="connsiteY20182"/>
              </a:cxn>
              <a:cxn ang="0">
                <a:pos x="connsiteX20183" y="connsiteY20183"/>
              </a:cxn>
              <a:cxn ang="0">
                <a:pos x="connsiteX20184" y="connsiteY20184"/>
              </a:cxn>
              <a:cxn ang="0">
                <a:pos x="connsiteX20185" y="connsiteY20185"/>
              </a:cxn>
              <a:cxn ang="0">
                <a:pos x="connsiteX20186" y="connsiteY20186"/>
              </a:cxn>
              <a:cxn ang="0">
                <a:pos x="connsiteX20187" y="connsiteY20187"/>
              </a:cxn>
              <a:cxn ang="0">
                <a:pos x="connsiteX20188" y="connsiteY20188"/>
              </a:cxn>
              <a:cxn ang="0">
                <a:pos x="connsiteX20189" y="connsiteY20189"/>
              </a:cxn>
              <a:cxn ang="0">
                <a:pos x="connsiteX20190" y="connsiteY20190"/>
              </a:cxn>
              <a:cxn ang="0">
                <a:pos x="connsiteX20191" y="connsiteY20191"/>
              </a:cxn>
              <a:cxn ang="0">
                <a:pos x="connsiteX20192" y="connsiteY20192"/>
              </a:cxn>
              <a:cxn ang="0">
                <a:pos x="connsiteX20193" y="connsiteY20193"/>
              </a:cxn>
              <a:cxn ang="0">
                <a:pos x="connsiteX20194" y="connsiteY20194"/>
              </a:cxn>
              <a:cxn ang="0">
                <a:pos x="connsiteX20195" y="connsiteY20195"/>
              </a:cxn>
              <a:cxn ang="0">
                <a:pos x="connsiteX20196" y="connsiteY20196"/>
              </a:cxn>
              <a:cxn ang="0">
                <a:pos x="connsiteX20197" y="connsiteY20197"/>
              </a:cxn>
              <a:cxn ang="0">
                <a:pos x="connsiteX20198" y="connsiteY20198"/>
              </a:cxn>
              <a:cxn ang="0">
                <a:pos x="connsiteX20199" y="connsiteY20199"/>
              </a:cxn>
              <a:cxn ang="0">
                <a:pos x="connsiteX20200" y="connsiteY20200"/>
              </a:cxn>
              <a:cxn ang="0">
                <a:pos x="connsiteX20201" y="connsiteY20201"/>
              </a:cxn>
              <a:cxn ang="0">
                <a:pos x="connsiteX20202" y="connsiteY20202"/>
              </a:cxn>
              <a:cxn ang="0">
                <a:pos x="connsiteX20203" y="connsiteY20203"/>
              </a:cxn>
              <a:cxn ang="0">
                <a:pos x="connsiteX20204" y="connsiteY20204"/>
              </a:cxn>
              <a:cxn ang="0">
                <a:pos x="connsiteX20205" y="connsiteY20205"/>
              </a:cxn>
              <a:cxn ang="0">
                <a:pos x="connsiteX20206" y="connsiteY20206"/>
              </a:cxn>
              <a:cxn ang="0">
                <a:pos x="connsiteX20207" y="connsiteY20207"/>
              </a:cxn>
              <a:cxn ang="0">
                <a:pos x="connsiteX20208" y="connsiteY20208"/>
              </a:cxn>
              <a:cxn ang="0">
                <a:pos x="connsiteX20209" y="connsiteY20209"/>
              </a:cxn>
              <a:cxn ang="0">
                <a:pos x="connsiteX20210" y="connsiteY20210"/>
              </a:cxn>
              <a:cxn ang="0">
                <a:pos x="connsiteX20211" y="connsiteY20211"/>
              </a:cxn>
              <a:cxn ang="0">
                <a:pos x="connsiteX20212" y="connsiteY20212"/>
              </a:cxn>
              <a:cxn ang="0">
                <a:pos x="connsiteX20213" y="connsiteY20213"/>
              </a:cxn>
              <a:cxn ang="0">
                <a:pos x="connsiteX20214" y="connsiteY20214"/>
              </a:cxn>
              <a:cxn ang="0">
                <a:pos x="connsiteX20215" y="connsiteY20215"/>
              </a:cxn>
              <a:cxn ang="0">
                <a:pos x="connsiteX20216" y="connsiteY20216"/>
              </a:cxn>
              <a:cxn ang="0">
                <a:pos x="connsiteX20217" y="connsiteY20217"/>
              </a:cxn>
              <a:cxn ang="0">
                <a:pos x="connsiteX20218" y="connsiteY20218"/>
              </a:cxn>
              <a:cxn ang="0">
                <a:pos x="connsiteX20219" y="connsiteY20219"/>
              </a:cxn>
              <a:cxn ang="0">
                <a:pos x="connsiteX20220" y="connsiteY20220"/>
              </a:cxn>
              <a:cxn ang="0">
                <a:pos x="connsiteX20221" y="connsiteY20221"/>
              </a:cxn>
              <a:cxn ang="0">
                <a:pos x="connsiteX20222" y="connsiteY20222"/>
              </a:cxn>
              <a:cxn ang="0">
                <a:pos x="connsiteX20223" y="connsiteY20223"/>
              </a:cxn>
              <a:cxn ang="0">
                <a:pos x="connsiteX20224" y="connsiteY20224"/>
              </a:cxn>
              <a:cxn ang="0">
                <a:pos x="connsiteX20225" y="connsiteY20225"/>
              </a:cxn>
              <a:cxn ang="0">
                <a:pos x="connsiteX20226" y="connsiteY20226"/>
              </a:cxn>
              <a:cxn ang="0">
                <a:pos x="connsiteX20227" y="connsiteY20227"/>
              </a:cxn>
              <a:cxn ang="0">
                <a:pos x="connsiteX20228" y="connsiteY20228"/>
              </a:cxn>
              <a:cxn ang="0">
                <a:pos x="connsiteX20229" y="connsiteY20229"/>
              </a:cxn>
              <a:cxn ang="0">
                <a:pos x="connsiteX20230" y="connsiteY20230"/>
              </a:cxn>
              <a:cxn ang="0">
                <a:pos x="connsiteX20231" y="connsiteY20231"/>
              </a:cxn>
              <a:cxn ang="0">
                <a:pos x="connsiteX20232" y="connsiteY20232"/>
              </a:cxn>
              <a:cxn ang="0">
                <a:pos x="connsiteX20233" y="connsiteY20233"/>
              </a:cxn>
              <a:cxn ang="0">
                <a:pos x="connsiteX20234" y="connsiteY20234"/>
              </a:cxn>
              <a:cxn ang="0">
                <a:pos x="connsiteX20235" y="connsiteY20235"/>
              </a:cxn>
              <a:cxn ang="0">
                <a:pos x="connsiteX20236" y="connsiteY20236"/>
              </a:cxn>
              <a:cxn ang="0">
                <a:pos x="connsiteX20237" y="connsiteY20237"/>
              </a:cxn>
              <a:cxn ang="0">
                <a:pos x="connsiteX20238" y="connsiteY20238"/>
              </a:cxn>
              <a:cxn ang="0">
                <a:pos x="connsiteX20239" y="connsiteY20239"/>
              </a:cxn>
              <a:cxn ang="0">
                <a:pos x="connsiteX20240" y="connsiteY20240"/>
              </a:cxn>
              <a:cxn ang="0">
                <a:pos x="connsiteX20241" y="connsiteY20241"/>
              </a:cxn>
              <a:cxn ang="0">
                <a:pos x="connsiteX20242" y="connsiteY20242"/>
              </a:cxn>
              <a:cxn ang="0">
                <a:pos x="connsiteX20243" y="connsiteY20243"/>
              </a:cxn>
              <a:cxn ang="0">
                <a:pos x="connsiteX20244" y="connsiteY20244"/>
              </a:cxn>
              <a:cxn ang="0">
                <a:pos x="connsiteX20245" y="connsiteY20245"/>
              </a:cxn>
              <a:cxn ang="0">
                <a:pos x="connsiteX20246" y="connsiteY20246"/>
              </a:cxn>
              <a:cxn ang="0">
                <a:pos x="connsiteX20247" y="connsiteY20247"/>
              </a:cxn>
              <a:cxn ang="0">
                <a:pos x="connsiteX20248" y="connsiteY20248"/>
              </a:cxn>
              <a:cxn ang="0">
                <a:pos x="connsiteX20249" y="connsiteY20249"/>
              </a:cxn>
              <a:cxn ang="0">
                <a:pos x="connsiteX20250" y="connsiteY20250"/>
              </a:cxn>
              <a:cxn ang="0">
                <a:pos x="connsiteX20251" y="connsiteY20251"/>
              </a:cxn>
              <a:cxn ang="0">
                <a:pos x="connsiteX20252" y="connsiteY20252"/>
              </a:cxn>
              <a:cxn ang="0">
                <a:pos x="connsiteX20253" y="connsiteY20253"/>
              </a:cxn>
              <a:cxn ang="0">
                <a:pos x="connsiteX20254" y="connsiteY20254"/>
              </a:cxn>
              <a:cxn ang="0">
                <a:pos x="connsiteX20255" y="connsiteY20255"/>
              </a:cxn>
              <a:cxn ang="0">
                <a:pos x="connsiteX20256" y="connsiteY20256"/>
              </a:cxn>
              <a:cxn ang="0">
                <a:pos x="connsiteX20257" y="connsiteY20257"/>
              </a:cxn>
              <a:cxn ang="0">
                <a:pos x="connsiteX20258" y="connsiteY20258"/>
              </a:cxn>
              <a:cxn ang="0">
                <a:pos x="connsiteX20259" y="connsiteY20259"/>
              </a:cxn>
              <a:cxn ang="0">
                <a:pos x="connsiteX20260" y="connsiteY20260"/>
              </a:cxn>
              <a:cxn ang="0">
                <a:pos x="connsiteX20261" y="connsiteY20261"/>
              </a:cxn>
              <a:cxn ang="0">
                <a:pos x="connsiteX20262" y="connsiteY20262"/>
              </a:cxn>
              <a:cxn ang="0">
                <a:pos x="connsiteX20263" y="connsiteY20263"/>
              </a:cxn>
              <a:cxn ang="0">
                <a:pos x="connsiteX20264" y="connsiteY20264"/>
              </a:cxn>
              <a:cxn ang="0">
                <a:pos x="connsiteX20265" y="connsiteY20265"/>
              </a:cxn>
              <a:cxn ang="0">
                <a:pos x="connsiteX20266" y="connsiteY20266"/>
              </a:cxn>
              <a:cxn ang="0">
                <a:pos x="connsiteX20267" y="connsiteY20267"/>
              </a:cxn>
              <a:cxn ang="0">
                <a:pos x="connsiteX20268" y="connsiteY20268"/>
              </a:cxn>
              <a:cxn ang="0">
                <a:pos x="connsiteX20269" y="connsiteY20269"/>
              </a:cxn>
              <a:cxn ang="0">
                <a:pos x="connsiteX20270" y="connsiteY20270"/>
              </a:cxn>
              <a:cxn ang="0">
                <a:pos x="connsiteX20271" y="connsiteY20271"/>
              </a:cxn>
              <a:cxn ang="0">
                <a:pos x="connsiteX20272" y="connsiteY20272"/>
              </a:cxn>
              <a:cxn ang="0">
                <a:pos x="connsiteX20273" y="connsiteY20273"/>
              </a:cxn>
              <a:cxn ang="0">
                <a:pos x="connsiteX20274" y="connsiteY20274"/>
              </a:cxn>
              <a:cxn ang="0">
                <a:pos x="connsiteX20275" y="connsiteY20275"/>
              </a:cxn>
              <a:cxn ang="0">
                <a:pos x="connsiteX20276" y="connsiteY20276"/>
              </a:cxn>
              <a:cxn ang="0">
                <a:pos x="connsiteX20277" y="connsiteY20277"/>
              </a:cxn>
              <a:cxn ang="0">
                <a:pos x="connsiteX20278" y="connsiteY20278"/>
              </a:cxn>
              <a:cxn ang="0">
                <a:pos x="connsiteX20279" y="connsiteY20279"/>
              </a:cxn>
              <a:cxn ang="0">
                <a:pos x="connsiteX20280" y="connsiteY20280"/>
              </a:cxn>
              <a:cxn ang="0">
                <a:pos x="connsiteX20281" y="connsiteY20281"/>
              </a:cxn>
              <a:cxn ang="0">
                <a:pos x="connsiteX20282" y="connsiteY20282"/>
              </a:cxn>
              <a:cxn ang="0">
                <a:pos x="connsiteX20283" y="connsiteY20283"/>
              </a:cxn>
              <a:cxn ang="0">
                <a:pos x="connsiteX20284" y="connsiteY20284"/>
              </a:cxn>
              <a:cxn ang="0">
                <a:pos x="connsiteX20285" y="connsiteY20285"/>
              </a:cxn>
              <a:cxn ang="0">
                <a:pos x="connsiteX20286" y="connsiteY20286"/>
              </a:cxn>
              <a:cxn ang="0">
                <a:pos x="connsiteX20287" y="connsiteY20287"/>
              </a:cxn>
              <a:cxn ang="0">
                <a:pos x="connsiteX20288" y="connsiteY20288"/>
              </a:cxn>
              <a:cxn ang="0">
                <a:pos x="connsiteX20289" y="connsiteY20289"/>
              </a:cxn>
              <a:cxn ang="0">
                <a:pos x="connsiteX20290" y="connsiteY20290"/>
              </a:cxn>
              <a:cxn ang="0">
                <a:pos x="connsiteX20291" y="connsiteY20291"/>
              </a:cxn>
              <a:cxn ang="0">
                <a:pos x="connsiteX20292" y="connsiteY20292"/>
              </a:cxn>
              <a:cxn ang="0">
                <a:pos x="connsiteX20293" y="connsiteY20293"/>
              </a:cxn>
              <a:cxn ang="0">
                <a:pos x="connsiteX20294" y="connsiteY20294"/>
              </a:cxn>
              <a:cxn ang="0">
                <a:pos x="connsiteX20295" y="connsiteY20295"/>
              </a:cxn>
              <a:cxn ang="0">
                <a:pos x="connsiteX20296" y="connsiteY20296"/>
              </a:cxn>
              <a:cxn ang="0">
                <a:pos x="connsiteX20297" y="connsiteY20297"/>
              </a:cxn>
              <a:cxn ang="0">
                <a:pos x="connsiteX20298" y="connsiteY20298"/>
              </a:cxn>
              <a:cxn ang="0">
                <a:pos x="connsiteX20299" y="connsiteY20299"/>
              </a:cxn>
              <a:cxn ang="0">
                <a:pos x="connsiteX20300" y="connsiteY20300"/>
              </a:cxn>
              <a:cxn ang="0">
                <a:pos x="connsiteX20301" y="connsiteY20301"/>
              </a:cxn>
              <a:cxn ang="0">
                <a:pos x="connsiteX20302" y="connsiteY20302"/>
              </a:cxn>
              <a:cxn ang="0">
                <a:pos x="connsiteX20303" y="connsiteY20303"/>
              </a:cxn>
              <a:cxn ang="0">
                <a:pos x="connsiteX20304" y="connsiteY20304"/>
              </a:cxn>
              <a:cxn ang="0">
                <a:pos x="connsiteX20305" y="connsiteY20305"/>
              </a:cxn>
              <a:cxn ang="0">
                <a:pos x="connsiteX20306" y="connsiteY20306"/>
              </a:cxn>
              <a:cxn ang="0">
                <a:pos x="connsiteX20307" y="connsiteY20307"/>
              </a:cxn>
              <a:cxn ang="0">
                <a:pos x="connsiteX20308" y="connsiteY20308"/>
              </a:cxn>
              <a:cxn ang="0">
                <a:pos x="connsiteX20309" y="connsiteY20309"/>
              </a:cxn>
              <a:cxn ang="0">
                <a:pos x="connsiteX20310" y="connsiteY20310"/>
              </a:cxn>
              <a:cxn ang="0">
                <a:pos x="connsiteX20311" y="connsiteY20311"/>
              </a:cxn>
              <a:cxn ang="0">
                <a:pos x="connsiteX20312" y="connsiteY20312"/>
              </a:cxn>
              <a:cxn ang="0">
                <a:pos x="connsiteX20313" y="connsiteY20313"/>
              </a:cxn>
              <a:cxn ang="0">
                <a:pos x="connsiteX20314" y="connsiteY20314"/>
              </a:cxn>
              <a:cxn ang="0">
                <a:pos x="connsiteX20315" y="connsiteY20315"/>
              </a:cxn>
              <a:cxn ang="0">
                <a:pos x="connsiteX20316" y="connsiteY20316"/>
              </a:cxn>
              <a:cxn ang="0">
                <a:pos x="connsiteX20317" y="connsiteY20317"/>
              </a:cxn>
              <a:cxn ang="0">
                <a:pos x="connsiteX20318" y="connsiteY20318"/>
              </a:cxn>
              <a:cxn ang="0">
                <a:pos x="connsiteX20319" y="connsiteY20319"/>
              </a:cxn>
              <a:cxn ang="0">
                <a:pos x="connsiteX20320" y="connsiteY20320"/>
              </a:cxn>
              <a:cxn ang="0">
                <a:pos x="connsiteX20321" y="connsiteY20321"/>
              </a:cxn>
              <a:cxn ang="0">
                <a:pos x="connsiteX20322" y="connsiteY20322"/>
              </a:cxn>
              <a:cxn ang="0">
                <a:pos x="connsiteX20323" y="connsiteY20323"/>
              </a:cxn>
              <a:cxn ang="0">
                <a:pos x="connsiteX20324" y="connsiteY20324"/>
              </a:cxn>
              <a:cxn ang="0">
                <a:pos x="connsiteX20325" y="connsiteY20325"/>
              </a:cxn>
              <a:cxn ang="0">
                <a:pos x="connsiteX20326" y="connsiteY20326"/>
              </a:cxn>
              <a:cxn ang="0">
                <a:pos x="connsiteX20327" y="connsiteY20327"/>
              </a:cxn>
              <a:cxn ang="0">
                <a:pos x="connsiteX20328" y="connsiteY20328"/>
              </a:cxn>
              <a:cxn ang="0">
                <a:pos x="connsiteX20329" y="connsiteY20329"/>
              </a:cxn>
              <a:cxn ang="0">
                <a:pos x="connsiteX20330" y="connsiteY20330"/>
              </a:cxn>
              <a:cxn ang="0">
                <a:pos x="connsiteX20331" y="connsiteY20331"/>
              </a:cxn>
              <a:cxn ang="0">
                <a:pos x="connsiteX20332" y="connsiteY20332"/>
              </a:cxn>
              <a:cxn ang="0">
                <a:pos x="connsiteX20333" y="connsiteY20333"/>
              </a:cxn>
              <a:cxn ang="0">
                <a:pos x="connsiteX20334" y="connsiteY20334"/>
              </a:cxn>
              <a:cxn ang="0">
                <a:pos x="connsiteX20335" y="connsiteY20335"/>
              </a:cxn>
              <a:cxn ang="0">
                <a:pos x="connsiteX20336" y="connsiteY20336"/>
              </a:cxn>
              <a:cxn ang="0">
                <a:pos x="connsiteX20337" y="connsiteY20337"/>
              </a:cxn>
              <a:cxn ang="0">
                <a:pos x="connsiteX20338" y="connsiteY20338"/>
              </a:cxn>
              <a:cxn ang="0">
                <a:pos x="connsiteX20339" y="connsiteY20339"/>
              </a:cxn>
              <a:cxn ang="0">
                <a:pos x="connsiteX20340" y="connsiteY20340"/>
              </a:cxn>
              <a:cxn ang="0">
                <a:pos x="connsiteX20341" y="connsiteY20341"/>
              </a:cxn>
              <a:cxn ang="0">
                <a:pos x="connsiteX20342" y="connsiteY20342"/>
              </a:cxn>
              <a:cxn ang="0">
                <a:pos x="connsiteX20343" y="connsiteY20343"/>
              </a:cxn>
              <a:cxn ang="0">
                <a:pos x="connsiteX20344" y="connsiteY20344"/>
              </a:cxn>
              <a:cxn ang="0">
                <a:pos x="connsiteX20345" y="connsiteY20345"/>
              </a:cxn>
              <a:cxn ang="0">
                <a:pos x="connsiteX20346" y="connsiteY20346"/>
              </a:cxn>
              <a:cxn ang="0">
                <a:pos x="connsiteX20347" y="connsiteY20347"/>
              </a:cxn>
              <a:cxn ang="0">
                <a:pos x="connsiteX20348" y="connsiteY20348"/>
              </a:cxn>
              <a:cxn ang="0">
                <a:pos x="connsiteX20349" y="connsiteY20349"/>
              </a:cxn>
              <a:cxn ang="0">
                <a:pos x="connsiteX20350" y="connsiteY20350"/>
              </a:cxn>
              <a:cxn ang="0">
                <a:pos x="connsiteX20351" y="connsiteY20351"/>
              </a:cxn>
              <a:cxn ang="0">
                <a:pos x="connsiteX20352" y="connsiteY20352"/>
              </a:cxn>
              <a:cxn ang="0">
                <a:pos x="connsiteX20353" y="connsiteY20353"/>
              </a:cxn>
              <a:cxn ang="0">
                <a:pos x="connsiteX20354" y="connsiteY20354"/>
              </a:cxn>
              <a:cxn ang="0">
                <a:pos x="connsiteX20355" y="connsiteY20355"/>
              </a:cxn>
              <a:cxn ang="0">
                <a:pos x="connsiteX20356" y="connsiteY20356"/>
              </a:cxn>
              <a:cxn ang="0">
                <a:pos x="connsiteX20357" y="connsiteY20357"/>
              </a:cxn>
              <a:cxn ang="0">
                <a:pos x="connsiteX20358" y="connsiteY20358"/>
              </a:cxn>
              <a:cxn ang="0">
                <a:pos x="connsiteX20359" y="connsiteY20359"/>
              </a:cxn>
              <a:cxn ang="0">
                <a:pos x="connsiteX20360" y="connsiteY20360"/>
              </a:cxn>
              <a:cxn ang="0">
                <a:pos x="connsiteX20361" y="connsiteY20361"/>
              </a:cxn>
              <a:cxn ang="0">
                <a:pos x="connsiteX20362" y="connsiteY20362"/>
              </a:cxn>
              <a:cxn ang="0">
                <a:pos x="connsiteX20363" y="connsiteY20363"/>
              </a:cxn>
              <a:cxn ang="0">
                <a:pos x="connsiteX20364" y="connsiteY20364"/>
              </a:cxn>
              <a:cxn ang="0">
                <a:pos x="connsiteX20365" y="connsiteY20365"/>
              </a:cxn>
              <a:cxn ang="0">
                <a:pos x="connsiteX20366" y="connsiteY20366"/>
              </a:cxn>
              <a:cxn ang="0">
                <a:pos x="connsiteX20367" y="connsiteY20367"/>
              </a:cxn>
              <a:cxn ang="0">
                <a:pos x="connsiteX20368" y="connsiteY20368"/>
              </a:cxn>
              <a:cxn ang="0">
                <a:pos x="connsiteX20369" y="connsiteY20369"/>
              </a:cxn>
              <a:cxn ang="0">
                <a:pos x="connsiteX20370" y="connsiteY20370"/>
              </a:cxn>
              <a:cxn ang="0">
                <a:pos x="connsiteX20371" y="connsiteY20371"/>
              </a:cxn>
              <a:cxn ang="0">
                <a:pos x="connsiteX20372" y="connsiteY20372"/>
              </a:cxn>
              <a:cxn ang="0">
                <a:pos x="connsiteX20373" y="connsiteY20373"/>
              </a:cxn>
              <a:cxn ang="0">
                <a:pos x="connsiteX20374" y="connsiteY20374"/>
              </a:cxn>
              <a:cxn ang="0">
                <a:pos x="connsiteX20375" y="connsiteY20375"/>
              </a:cxn>
              <a:cxn ang="0">
                <a:pos x="connsiteX20376" y="connsiteY20376"/>
              </a:cxn>
              <a:cxn ang="0">
                <a:pos x="connsiteX20377" y="connsiteY20377"/>
              </a:cxn>
              <a:cxn ang="0">
                <a:pos x="connsiteX20378" y="connsiteY20378"/>
              </a:cxn>
              <a:cxn ang="0">
                <a:pos x="connsiteX20379" y="connsiteY20379"/>
              </a:cxn>
              <a:cxn ang="0">
                <a:pos x="connsiteX20380" y="connsiteY20380"/>
              </a:cxn>
              <a:cxn ang="0">
                <a:pos x="connsiteX20381" y="connsiteY20381"/>
              </a:cxn>
              <a:cxn ang="0">
                <a:pos x="connsiteX20382" y="connsiteY20382"/>
              </a:cxn>
              <a:cxn ang="0">
                <a:pos x="connsiteX20383" y="connsiteY20383"/>
              </a:cxn>
              <a:cxn ang="0">
                <a:pos x="connsiteX20384" y="connsiteY20384"/>
              </a:cxn>
              <a:cxn ang="0">
                <a:pos x="connsiteX20385" y="connsiteY20385"/>
              </a:cxn>
              <a:cxn ang="0">
                <a:pos x="connsiteX20386" y="connsiteY20386"/>
              </a:cxn>
              <a:cxn ang="0">
                <a:pos x="connsiteX20387" y="connsiteY20387"/>
              </a:cxn>
              <a:cxn ang="0">
                <a:pos x="connsiteX20388" y="connsiteY20388"/>
              </a:cxn>
              <a:cxn ang="0">
                <a:pos x="connsiteX20389" y="connsiteY20389"/>
              </a:cxn>
              <a:cxn ang="0">
                <a:pos x="connsiteX20390" y="connsiteY20390"/>
              </a:cxn>
              <a:cxn ang="0">
                <a:pos x="connsiteX20391" y="connsiteY20391"/>
              </a:cxn>
              <a:cxn ang="0">
                <a:pos x="connsiteX20392" y="connsiteY20392"/>
              </a:cxn>
              <a:cxn ang="0">
                <a:pos x="connsiteX20393" y="connsiteY20393"/>
              </a:cxn>
              <a:cxn ang="0">
                <a:pos x="connsiteX20394" y="connsiteY20394"/>
              </a:cxn>
              <a:cxn ang="0">
                <a:pos x="connsiteX20395" y="connsiteY20395"/>
              </a:cxn>
              <a:cxn ang="0">
                <a:pos x="connsiteX20396" y="connsiteY20396"/>
              </a:cxn>
              <a:cxn ang="0">
                <a:pos x="connsiteX20397" y="connsiteY20397"/>
              </a:cxn>
              <a:cxn ang="0">
                <a:pos x="connsiteX20398" y="connsiteY20398"/>
              </a:cxn>
              <a:cxn ang="0">
                <a:pos x="connsiteX20399" y="connsiteY20399"/>
              </a:cxn>
              <a:cxn ang="0">
                <a:pos x="connsiteX20400" y="connsiteY20400"/>
              </a:cxn>
              <a:cxn ang="0">
                <a:pos x="connsiteX20401" y="connsiteY20401"/>
              </a:cxn>
              <a:cxn ang="0">
                <a:pos x="connsiteX20402" y="connsiteY20402"/>
              </a:cxn>
              <a:cxn ang="0">
                <a:pos x="connsiteX20403" y="connsiteY20403"/>
              </a:cxn>
              <a:cxn ang="0">
                <a:pos x="connsiteX20404" y="connsiteY20404"/>
              </a:cxn>
              <a:cxn ang="0">
                <a:pos x="connsiteX20405" y="connsiteY20405"/>
              </a:cxn>
              <a:cxn ang="0">
                <a:pos x="connsiteX20406" y="connsiteY20406"/>
              </a:cxn>
              <a:cxn ang="0">
                <a:pos x="connsiteX20407" y="connsiteY20407"/>
              </a:cxn>
              <a:cxn ang="0">
                <a:pos x="connsiteX20408" y="connsiteY20408"/>
              </a:cxn>
              <a:cxn ang="0">
                <a:pos x="connsiteX20409" y="connsiteY20409"/>
              </a:cxn>
              <a:cxn ang="0">
                <a:pos x="connsiteX20410" y="connsiteY20410"/>
              </a:cxn>
              <a:cxn ang="0">
                <a:pos x="connsiteX20411" y="connsiteY20411"/>
              </a:cxn>
              <a:cxn ang="0">
                <a:pos x="connsiteX20412" y="connsiteY20412"/>
              </a:cxn>
              <a:cxn ang="0">
                <a:pos x="connsiteX20413" y="connsiteY20413"/>
              </a:cxn>
              <a:cxn ang="0">
                <a:pos x="connsiteX20414" y="connsiteY20414"/>
              </a:cxn>
              <a:cxn ang="0">
                <a:pos x="connsiteX20415" y="connsiteY20415"/>
              </a:cxn>
              <a:cxn ang="0">
                <a:pos x="connsiteX20416" y="connsiteY20416"/>
              </a:cxn>
              <a:cxn ang="0">
                <a:pos x="connsiteX20417" y="connsiteY20417"/>
              </a:cxn>
              <a:cxn ang="0">
                <a:pos x="connsiteX20418" y="connsiteY20418"/>
              </a:cxn>
              <a:cxn ang="0">
                <a:pos x="connsiteX20419" y="connsiteY20419"/>
              </a:cxn>
              <a:cxn ang="0">
                <a:pos x="connsiteX20420" y="connsiteY20420"/>
              </a:cxn>
              <a:cxn ang="0">
                <a:pos x="connsiteX20421" y="connsiteY20421"/>
              </a:cxn>
              <a:cxn ang="0">
                <a:pos x="connsiteX20422" y="connsiteY20422"/>
              </a:cxn>
              <a:cxn ang="0">
                <a:pos x="connsiteX20423" y="connsiteY20423"/>
              </a:cxn>
              <a:cxn ang="0">
                <a:pos x="connsiteX20424" y="connsiteY20424"/>
              </a:cxn>
              <a:cxn ang="0">
                <a:pos x="connsiteX20425" y="connsiteY20425"/>
              </a:cxn>
              <a:cxn ang="0">
                <a:pos x="connsiteX20426" y="connsiteY20426"/>
              </a:cxn>
              <a:cxn ang="0">
                <a:pos x="connsiteX20427" y="connsiteY20427"/>
              </a:cxn>
              <a:cxn ang="0">
                <a:pos x="connsiteX20428" y="connsiteY20428"/>
              </a:cxn>
              <a:cxn ang="0">
                <a:pos x="connsiteX20429" y="connsiteY20429"/>
              </a:cxn>
              <a:cxn ang="0">
                <a:pos x="connsiteX20430" y="connsiteY20430"/>
              </a:cxn>
              <a:cxn ang="0">
                <a:pos x="connsiteX20431" y="connsiteY20431"/>
              </a:cxn>
              <a:cxn ang="0">
                <a:pos x="connsiteX20432" y="connsiteY20432"/>
              </a:cxn>
              <a:cxn ang="0">
                <a:pos x="connsiteX20433" y="connsiteY20433"/>
              </a:cxn>
              <a:cxn ang="0">
                <a:pos x="connsiteX20434" y="connsiteY20434"/>
              </a:cxn>
              <a:cxn ang="0">
                <a:pos x="connsiteX20435" y="connsiteY20435"/>
              </a:cxn>
              <a:cxn ang="0">
                <a:pos x="connsiteX20436" y="connsiteY20436"/>
              </a:cxn>
              <a:cxn ang="0">
                <a:pos x="connsiteX20437" y="connsiteY20437"/>
              </a:cxn>
              <a:cxn ang="0">
                <a:pos x="connsiteX20438" y="connsiteY20438"/>
              </a:cxn>
              <a:cxn ang="0">
                <a:pos x="connsiteX20439" y="connsiteY20439"/>
              </a:cxn>
              <a:cxn ang="0">
                <a:pos x="connsiteX20440" y="connsiteY20440"/>
              </a:cxn>
              <a:cxn ang="0">
                <a:pos x="connsiteX20441" y="connsiteY20441"/>
              </a:cxn>
              <a:cxn ang="0">
                <a:pos x="connsiteX20442" y="connsiteY20442"/>
              </a:cxn>
              <a:cxn ang="0">
                <a:pos x="connsiteX20443" y="connsiteY20443"/>
              </a:cxn>
              <a:cxn ang="0">
                <a:pos x="connsiteX20444" y="connsiteY20444"/>
              </a:cxn>
              <a:cxn ang="0">
                <a:pos x="connsiteX20445" y="connsiteY20445"/>
              </a:cxn>
              <a:cxn ang="0">
                <a:pos x="connsiteX20446" y="connsiteY20446"/>
              </a:cxn>
              <a:cxn ang="0">
                <a:pos x="connsiteX20447" y="connsiteY20447"/>
              </a:cxn>
              <a:cxn ang="0">
                <a:pos x="connsiteX20448" y="connsiteY20448"/>
              </a:cxn>
              <a:cxn ang="0">
                <a:pos x="connsiteX20449" y="connsiteY20449"/>
              </a:cxn>
              <a:cxn ang="0">
                <a:pos x="connsiteX20450" y="connsiteY20450"/>
              </a:cxn>
              <a:cxn ang="0">
                <a:pos x="connsiteX20451" y="connsiteY20451"/>
              </a:cxn>
              <a:cxn ang="0">
                <a:pos x="connsiteX20452" y="connsiteY20452"/>
              </a:cxn>
              <a:cxn ang="0">
                <a:pos x="connsiteX20453" y="connsiteY20453"/>
              </a:cxn>
              <a:cxn ang="0">
                <a:pos x="connsiteX20454" y="connsiteY20454"/>
              </a:cxn>
              <a:cxn ang="0">
                <a:pos x="connsiteX20455" y="connsiteY20455"/>
              </a:cxn>
              <a:cxn ang="0">
                <a:pos x="connsiteX20456" y="connsiteY20456"/>
              </a:cxn>
              <a:cxn ang="0">
                <a:pos x="connsiteX20457" y="connsiteY20457"/>
              </a:cxn>
              <a:cxn ang="0">
                <a:pos x="connsiteX20458" y="connsiteY20458"/>
              </a:cxn>
              <a:cxn ang="0">
                <a:pos x="connsiteX20459" y="connsiteY20459"/>
              </a:cxn>
              <a:cxn ang="0">
                <a:pos x="connsiteX20460" y="connsiteY20460"/>
              </a:cxn>
              <a:cxn ang="0">
                <a:pos x="connsiteX20461" y="connsiteY20461"/>
              </a:cxn>
              <a:cxn ang="0">
                <a:pos x="connsiteX20462" y="connsiteY20462"/>
              </a:cxn>
              <a:cxn ang="0">
                <a:pos x="connsiteX20463" y="connsiteY20463"/>
              </a:cxn>
              <a:cxn ang="0">
                <a:pos x="connsiteX20464" y="connsiteY20464"/>
              </a:cxn>
              <a:cxn ang="0">
                <a:pos x="connsiteX20465" y="connsiteY20465"/>
              </a:cxn>
              <a:cxn ang="0">
                <a:pos x="connsiteX20466" y="connsiteY20466"/>
              </a:cxn>
              <a:cxn ang="0">
                <a:pos x="connsiteX20467" y="connsiteY20467"/>
              </a:cxn>
              <a:cxn ang="0">
                <a:pos x="connsiteX20468" y="connsiteY20468"/>
              </a:cxn>
              <a:cxn ang="0">
                <a:pos x="connsiteX20469" y="connsiteY20469"/>
              </a:cxn>
              <a:cxn ang="0">
                <a:pos x="connsiteX20470" y="connsiteY20470"/>
              </a:cxn>
              <a:cxn ang="0">
                <a:pos x="connsiteX20471" y="connsiteY20471"/>
              </a:cxn>
              <a:cxn ang="0">
                <a:pos x="connsiteX20472" y="connsiteY20472"/>
              </a:cxn>
              <a:cxn ang="0">
                <a:pos x="connsiteX20473" y="connsiteY20473"/>
              </a:cxn>
              <a:cxn ang="0">
                <a:pos x="connsiteX20474" y="connsiteY20474"/>
              </a:cxn>
              <a:cxn ang="0">
                <a:pos x="connsiteX20475" y="connsiteY20475"/>
              </a:cxn>
              <a:cxn ang="0">
                <a:pos x="connsiteX20476" y="connsiteY20476"/>
              </a:cxn>
              <a:cxn ang="0">
                <a:pos x="connsiteX20477" y="connsiteY20477"/>
              </a:cxn>
              <a:cxn ang="0">
                <a:pos x="connsiteX20478" y="connsiteY20478"/>
              </a:cxn>
              <a:cxn ang="0">
                <a:pos x="connsiteX20479" y="connsiteY20479"/>
              </a:cxn>
              <a:cxn ang="0">
                <a:pos x="connsiteX20480" y="connsiteY20480"/>
              </a:cxn>
              <a:cxn ang="0">
                <a:pos x="connsiteX20481" y="connsiteY20481"/>
              </a:cxn>
              <a:cxn ang="0">
                <a:pos x="connsiteX20482" y="connsiteY20482"/>
              </a:cxn>
              <a:cxn ang="0">
                <a:pos x="connsiteX20483" y="connsiteY20483"/>
              </a:cxn>
              <a:cxn ang="0">
                <a:pos x="connsiteX20484" y="connsiteY20484"/>
              </a:cxn>
              <a:cxn ang="0">
                <a:pos x="connsiteX20485" y="connsiteY20485"/>
              </a:cxn>
              <a:cxn ang="0">
                <a:pos x="connsiteX20486" y="connsiteY20486"/>
              </a:cxn>
              <a:cxn ang="0">
                <a:pos x="connsiteX20487" y="connsiteY20487"/>
              </a:cxn>
              <a:cxn ang="0">
                <a:pos x="connsiteX20488" y="connsiteY20488"/>
              </a:cxn>
              <a:cxn ang="0">
                <a:pos x="connsiteX20489" y="connsiteY20489"/>
              </a:cxn>
              <a:cxn ang="0">
                <a:pos x="connsiteX20490" y="connsiteY20490"/>
              </a:cxn>
              <a:cxn ang="0">
                <a:pos x="connsiteX20491" y="connsiteY20491"/>
              </a:cxn>
              <a:cxn ang="0">
                <a:pos x="connsiteX20492" y="connsiteY20492"/>
              </a:cxn>
              <a:cxn ang="0">
                <a:pos x="connsiteX20493" y="connsiteY20493"/>
              </a:cxn>
              <a:cxn ang="0">
                <a:pos x="connsiteX20494" y="connsiteY20494"/>
              </a:cxn>
              <a:cxn ang="0">
                <a:pos x="connsiteX20495" y="connsiteY20495"/>
              </a:cxn>
              <a:cxn ang="0">
                <a:pos x="connsiteX20496" y="connsiteY20496"/>
              </a:cxn>
              <a:cxn ang="0">
                <a:pos x="connsiteX20497" y="connsiteY20497"/>
              </a:cxn>
              <a:cxn ang="0">
                <a:pos x="connsiteX20498" y="connsiteY20498"/>
              </a:cxn>
              <a:cxn ang="0">
                <a:pos x="connsiteX20499" y="connsiteY20499"/>
              </a:cxn>
              <a:cxn ang="0">
                <a:pos x="connsiteX20500" y="connsiteY20500"/>
              </a:cxn>
              <a:cxn ang="0">
                <a:pos x="connsiteX20501" y="connsiteY20501"/>
              </a:cxn>
              <a:cxn ang="0">
                <a:pos x="connsiteX20502" y="connsiteY20502"/>
              </a:cxn>
              <a:cxn ang="0">
                <a:pos x="connsiteX20503" y="connsiteY20503"/>
              </a:cxn>
              <a:cxn ang="0">
                <a:pos x="connsiteX20504" y="connsiteY20504"/>
              </a:cxn>
              <a:cxn ang="0">
                <a:pos x="connsiteX20505" y="connsiteY20505"/>
              </a:cxn>
              <a:cxn ang="0">
                <a:pos x="connsiteX20506" y="connsiteY20506"/>
              </a:cxn>
              <a:cxn ang="0">
                <a:pos x="connsiteX20507" y="connsiteY20507"/>
              </a:cxn>
              <a:cxn ang="0">
                <a:pos x="connsiteX20508" y="connsiteY20508"/>
              </a:cxn>
              <a:cxn ang="0">
                <a:pos x="connsiteX20509" y="connsiteY20509"/>
              </a:cxn>
              <a:cxn ang="0">
                <a:pos x="connsiteX20510" y="connsiteY20510"/>
              </a:cxn>
              <a:cxn ang="0">
                <a:pos x="connsiteX20511" y="connsiteY20511"/>
              </a:cxn>
              <a:cxn ang="0">
                <a:pos x="connsiteX20512" y="connsiteY20512"/>
              </a:cxn>
              <a:cxn ang="0">
                <a:pos x="connsiteX20513" y="connsiteY20513"/>
              </a:cxn>
              <a:cxn ang="0">
                <a:pos x="connsiteX20514" y="connsiteY20514"/>
              </a:cxn>
              <a:cxn ang="0">
                <a:pos x="connsiteX20515" y="connsiteY20515"/>
              </a:cxn>
              <a:cxn ang="0">
                <a:pos x="connsiteX20516" y="connsiteY20516"/>
              </a:cxn>
              <a:cxn ang="0">
                <a:pos x="connsiteX20517" y="connsiteY20517"/>
              </a:cxn>
              <a:cxn ang="0">
                <a:pos x="connsiteX20518" y="connsiteY20518"/>
              </a:cxn>
              <a:cxn ang="0">
                <a:pos x="connsiteX20519" y="connsiteY20519"/>
              </a:cxn>
              <a:cxn ang="0">
                <a:pos x="connsiteX20520" y="connsiteY20520"/>
              </a:cxn>
              <a:cxn ang="0">
                <a:pos x="connsiteX20521" y="connsiteY20521"/>
              </a:cxn>
              <a:cxn ang="0">
                <a:pos x="connsiteX20522" y="connsiteY20522"/>
              </a:cxn>
              <a:cxn ang="0">
                <a:pos x="connsiteX20523" y="connsiteY20523"/>
              </a:cxn>
              <a:cxn ang="0">
                <a:pos x="connsiteX20524" y="connsiteY20524"/>
              </a:cxn>
              <a:cxn ang="0">
                <a:pos x="connsiteX20525" y="connsiteY20525"/>
              </a:cxn>
              <a:cxn ang="0">
                <a:pos x="connsiteX20526" y="connsiteY20526"/>
              </a:cxn>
              <a:cxn ang="0">
                <a:pos x="connsiteX20527" y="connsiteY20527"/>
              </a:cxn>
              <a:cxn ang="0">
                <a:pos x="connsiteX20528" y="connsiteY20528"/>
              </a:cxn>
              <a:cxn ang="0">
                <a:pos x="connsiteX20529" y="connsiteY20529"/>
              </a:cxn>
              <a:cxn ang="0">
                <a:pos x="connsiteX20530" y="connsiteY20530"/>
              </a:cxn>
              <a:cxn ang="0">
                <a:pos x="connsiteX20531" y="connsiteY20531"/>
              </a:cxn>
              <a:cxn ang="0">
                <a:pos x="connsiteX20532" y="connsiteY20532"/>
              </a:cxn>
              <a:cxn ang="0">
                <a:pos x="connsiteX20533" y="connsiteY20533"/>
              </a:cxn>
              <a:cxn ang="0">
                <a:pos x="connsiteX20534" y="connsiteY20534"/>
              </a:cxn>
              <a:cxn ang="0">
                <a:pos x="connsiteX20535" y="connsiteY20535"/>
              </a:cxn>
              <a:cxn ang="0">
                <a:pos x="connsiteX20536" y="connsiteY20536"/>
              </a:cxn>
              <a:cxn ang="0">
                <a:pos x="connsiteX20537" y="connsiteY20537"/>
              </a:cxn>
              <a:cxn ang="0">
                <a:pos x="connsiteX20538" y="connsiteY20538"/>
              </a:cxn>
              <a:cxn ang="0">
                <a:pos x="connsiteX20539" y="connsiteY20539"/>
              </a:cxn>
              <a:cxn ang="0">
                <a:pos x="connsiteX20540" y="connsiteY20540"/>
              </a:cxn>
              <a:cxn ang="0">
                <a:pos x="connsiteX20541" y="connsiteY20541"/>
              </a:cxn>
              <a:cxn ang="0">
                <a:pos x="connsiteX20542" y="connsiteY20542"/>
              </a:cxn>
              <a:cxn ang="0">
                <a:pos x="connsiteX20543" y="connsiteY20543"/>
              </a:cxn>
              <a:cxn ang="0">
                <a:pos x="connsiteX20544" y="connsiteY20544"/>
              </a:cxn>
              <a:cxn ang="0">
                <a:pos x="connsiteX20545" y="connsiteY20545"/>
              </a:cxn>
              <a:cxn ang="0">
                <a:pos x="connsiteX20546" y="connsiteY20546"/>
              </a:cxn>
              <a:cxn ang="0">
                <a:pos x="connsiteX20547" y="connsiteY20547"/>
              </a:cxn>
              <a:cxn ang="0">
                <a:pos x="connsiteX20548" y="connsiteY20548"/>
              </a:cxn>
              <a:cxn ang="0">
                <a:pos x="connsiteX20549" y="connsiteY20549"/>
              </a:cxn>
              <a:cxn ang="0">
                <a:pos x="connsiteX20550" y="connsiteY20550"/>
              </a:cxn>
              <a:cxn ang="0">
                <a:pos x="connsiteX20551" y="connsiteY20551"/>
              </a:cxn>
              <a:cxn ang="0">
                <a:pos x="connsiteX20552" y="connsiteY20552"/>
              </a:cxn>
              <a:cxn ang="0">
                <a:pos x="connsiteX20553" y="connsiteY20553"/>
              </a:cxn>
              <a:cxn ang="0">
                <a:pos x="connsiteX20554" y="connsiteY20554"/>
              </a:cxn>
              <a:cxn ang="0">
                <a:pos x="connsiteX20555" y="connsiteY20555"/>
              </a:cxn>
              <a:cxn ang="0">
                <a:pos x="connsiteX20556" y="connsiteY20556"/>
              </a:cxn>
              <a:cxn ang="0">
                <a:pos x="connsiteX20557" y="connsiteY20557"/>
              </a:cxn>
              <a:cxn ang="0">
                <a:pos x="connsiteX20558" y="connsiteY20558"/>
              </a:cxn>
              <a:cxn ang="0">
                <a:pos x="connsiteX20559" y="connsiteY20559"/>
              </a:cxn>
              <a:cxn ang="0">
                <a:pos x="connsiteX20560" y="connsiteY20560"/>
              </a:cxn>
              <a:cxn ang="0">
                <a:pos x="connsiteX20561" y="connsiteY20561"/>
              </a:cxn>
              <a:cxn ang="0">
                <a:pos x="connsiteX20562" y="connsiteY20562"/>
              </a:cxn>
              <a:cxn ang="0">
                <a:pos x="connsiteX20563" y="connsiteY20563"/>
              </a:cxn>
              <a:cxn ang="0">
                <a:pos x="connsiteX20564" y="connsiteY20564"/>
              </a:cxn>
              <a:cxn ang="0">
                <a:pos x="connsiteX20565" y="connsiteY20565"/>
              </a:cxn>
              <a:cxn ang="0">
                <a:pos x="connsiteX20566" y="connsiteY20566"/>
              </a:cxn>
              <a:cxn ang="0">
                <a:pos x="connsiteX20567" y="connsiteY20567"/>
              </a:cxn>
              <a:cxn ang="0">
                <a:pos x="connsiteX20568" y="connsiteY20568"/>
              </a:cxn>
              <a:cxn ang="0">
                <a:pos x="connsiteX20569" y="connsiteY20569"/>
              </a:cxn>
              <a:cxn ang="0">
                <a:pos x="connsiteX20570" y="connsiteY20570"/>
              </a:cxn>
              <a:cxn ang="0">
                <a:pos x="connsiteX20571" y="connsiteY20571"/>
              </a:cxn>
              <a:cxn ang="0">
                <a:pos x="connsiteX20572" y="connsiteY20572"/>
              </a:cxn>
              <a:cxn ang="0">
                <a:pos x="connsiteX20573" y="connsiteY20573"/>
              </a:cxn>
              <a:cxn ang="0">
                <a:pos x="connsiteX20574" y="connsiteY20574"/>
              </a:cxn>
              <a:cxn ang="0">
                <a:pos x="connsiteX20575" y="connsiteY20575"/>
              </a:cxn>
              <a:cxn ang="0">
                <a:pos x="connsiteX20576" y="connsiteY20576"/>
              </a:cxn>
              <a:cxn ang="0">
                <a:pos x="connsiteX20577" y="connsiteY20577"/>
              </a:cxn>
              <a:cxn ang="0">
                <a:pos x="connsiteX20578" y="connsiteY20578"/>
              </a:cxn>
              <a:cxn ang="0">
                <a:pos x="connsiteX20579" y="connsiteY20579"/>
              </a:cxn>
              <a:cxn ang="0">
                <a:pos x="connsiteX20580" y="connsiteY20580"/>
              </a:cxn>
              <a:cxn ang="0">
                <a:pos x="connsiteX20581" y="connsiteY20581"/>
              </a:cxn>
              <a:cxn ang="0">
                <a:pos x="connsiteX20582" y="connsiteY20582"/>
              </a:cxn>
              <a:cxn ang="0">
                <a:pos x="connsiteX20583" y="connsiteY20583"/>
              </a:cxn>
              <a:cxn ang="0">
                <a:pos x="connsiteX20584" y="connsiteY20584"/>
              </a:cxn>
              <a:cxn ang="0">
                <a:pos x="connsiteX20585" y="connsiteY20585"/>
              </a:cxn>
              <a:cxn ang="0">
                <a:pos x="connsiteX20586" y="connsiteY20586"/>
              </a:cxn>
              <a:cxn ang="0">
                <a:pos x="connsiteX20587" y="connsiteY20587"/>
              </a:cxn>
              <a:cxn ang="0">
                <a:pos x="connsiteX20588" y="connsiteY20588"/>
              </a:cxn>
              <a:cxn ang="0">
                <a:pos x="connsiteX20589" y="connsiteY20589"/>
              </a:cxn>
              <a:cxn ang="0">
                <a:pos x="connsiteX20590" y="connsiteY20590"/>
              </a:cxn>
              <a:cxn ang="0">
                <a:pos x="connsiteX20591" y="connsiteY20591"/>
              </a:cxn>
              <a:cxn ang="0">
                <a:pos x="connsiteX20592" y="connsiteY20592"/>
              </a:cxn>
              <a:cxn ang="0">
                <a:pos x="connsiteX20593" y="connsiteY20593"/>
              </a:cxn>
              <a:cxn ang="0">
                <a:pos x="connsiteX20594" y="connsiteY20594"/>
              </a:cxn>
              <a:cxn ang="0">
                <a:pos x="connsiteX20595" y="connsiteY20595"/>
              </a:cxn>
              <a:cxn ang="0">
                <a:pos x="connsiteX20596" y="connsiteY20596"/>
              </a:cxn>
              <a:cxn ang="0">
                <a:pos x="connsiteX20597" y="connsiteY20597"/>
              </a:cxn>
              <a:cxn ang="0">
                <a:pos x="connsiteX20598" y="connsiteY20598"/>
              </a:cxn>
              <a:cxn ang="0">
                <a:pos x="connsiteX20599" y="connsiteY20599"/>
              </a:cxn>
              <a:cxn ang="0">
                <a:pos x="connsiteX20600" y="connsiteY20600"/>
              </a:cxn>
              <a:cxn ang="0">
                <a:pos x="connsiteX20601" y="connsiteY20601"/>
              </a:cxn>
              <a:cxn ang="0">
                <a:pos x="connsiteX20602" y="connsiteY20602"/>
              </a:cxn>
              <a:cxn ang="0">
                <a:pos x="connsiteX20603" y="connsiteY20603"/>
              </a:cxn>
              <a:cxn ang="0">
                <a:pos x="connsiteX20604" y="connsiteY20604"/>
              </a:cxn>
              <a:cxn ang="0">
                <a:pos x="connsiteX20605" y="connsiteY20605"/>
              </a:cxn>
              <a:cxn ang="0">
                <a:pos x="connsiteX20606" y="connsiteY20606"/>
              </a:cxn>
              <a:cxn ang="0">
                <a:pos x="connsiteX20607" y="connsiteY20607"/>
              </a:cxn>
              <a:cxn ang="0">
                <a:pos x="connsiteX20608" y="connsiteY20608"/>
              </a:cxn>
              <a:cxn ang="0">
                <a:pos x="connsiteX20609" y="connsiteY20609"/>
              </a:cxn>
              <a:cxn ang="0">
                <a:pos x="connsiteX20610" y="connsiteY20610"/>
              </a:cxn>
              <a:cxn ang="0">
                <a:pos x="connsiteX20611" y="connsiteY20611"/>
              </a:cxn>
              <a:cxn ang="0">
                <a:pos x="connsiteX20612" y="connsiteY20612"/>
              </a:cxn>
              <a:cxn ang="0">
                <a:pos x="connsiteX20613" y="connsiteY20613"/>
              </a:cxn>
              <a:cxn ang="0">
                <a:pos x="connsiteX20614" y="connsiteY20614"/>
              </a:cxn>
              <a:cxn ang="0">
                <a:pos x="connsiteX20615" y="connsiteY20615"/>
              </a:cxn>
              <a:cxn ang="0">
                <a:pos x="connsiteX20616" y="connsiteY20616"/>
              </a:cxn>
              <a:cxn ang="0">
                <a:pos x="connsiteX20617" y="connsiteY20617"/>
              </a:cxn>
              <a:cxn ang="0">
                <a:pos x="connsiteX20618" y="connsiteY20618"/>
              </a:cxn>
              <a:cxn ang="0">
                <a:pos x="connsiteX20619" y="connsiteY20619"/>
              </a:cxn>
              <a:cxn ang="0">
                <a:pos x="connsiteX20620" y="connsiteY20620"/>
              </a:cxn>
              <a:cxn ang="0">
                <a:pos x="connsiteX20621" y="connsiteY20621"/>
              </a:cxn>
              <a:cxn ang="0">
                <a:pos x="connsiteX20622" y="connsiteY20622"/>
              </a:cxn>
              <a:cxn ang="0">
                <a:pos x="connsiteX20623" y="connsiteY20623"/>
              </a:cxn>
              <a:cxn ang="0">
                <a:pos x="connsiteX20624" y="connsiteY20624"/>
              </a:cxn>
              <a:cxn ang="0">
                <a:pos x="connsiteX20625" y="connsiteY20625"/>
              </a:cxn>
              <a:cxn ang="0">
                <a:pos x="connsiteX20626" y="connsiteY20626"/>
              </a:cxn>
              <a:cxn ang="0">
                <a:pos x="connsiteX20627" y="connsiteY20627"/>
              </a:cxn>
              <a:cxn ang="0">
                <a:pos x="connsiteX20628" y="connsiteY20628"/>
              </a:cxn>
              <a:cxn ang="0">
                <a:pos x="connsiteX20629" y="connsiteY20629"/>
              </a:cxn>
              <a:cxn ang="0">
                <a:pos x="connsiteX20630" y="connsiteY20630"/>
              </a:cxn>
              <a:cxn ang="0">
                <a:pos x="connsiteX20631" y="connsiteY20631"/>
              </a:cxn>
              <a:cxn ang="0">
                <a:pos x="connsiteX20632" y="connsiteY20632"/>
              </a:cxn>
              <a:cxn ang="0">
                <a:pos x="connsiteX20633" y="connsiteY20633"/>
              </a:cxn>
              <a:cxn ang="0">
                <a:pos x="connsiteX20634" y="connsiteY20634"/>
              </a:cxn>
              <a:cxn ang="0">
                <a:pos x="connsiteX20635" y="connsiteY20635"/>
              </a:cxn>
              <a:cxn ang="0">
                <a:pos x="connsiteX20636" y="connsiteY20636"/>
              </a:cxn>
              <a:cxn ang="0">
                <a:pos x="connsiteX20637" y="connsiteY20637"/>
              </a:cxn>
              <a:cxn ang="0">
                <a:pos x="connsiteX20638" y="connsiteY20638"/>
              </a:cxn>
              <a:cxn ang="0">
                <a:pos x="connsiteX20639" y="connsiteY20639"/>
              </a:cxn>
              <a:cxn ang="0">
                <a:pos x="connsiteX20640" y="connsiteY20640"/>
              </a:cxn>
              <a:cxn ang="0">
                <a:pos x="connsiteX20641" y="connsiteY20641"/>
              </a:cxn>
              <a:cxn ang="0">
                <a:pos x="connsiteX20642" y="connsiteY20642"/>
              </a:cxn>
              <a:cxn ang="0">
                <a:pos x="connsiteX20643" y="connsiteY20643"/>
              </a:cxn>
              <a:cxn ang="0">
                <a:pos x="connsiteX20644" y="connsiteY20644"/>
              </a:cxn>
              <a:cxn ang="0">
                <a:pos x="connsiteX20645" y="connsiteY20645"/>
              </a:cxn>
              <a:cxn ang="0">
                <a:pos x="connsiteX20646" y="connsiteY20646"/>
              </a:cxn>
              <a:cxn ang="0">
                <a:pos x="connsiteX20647" y="connsiteY20647"/>
              </a:cxn>
              <a:cxn ang="0">
                <a:pos x="connsiteX20648" y="connsiteY20648"/>
              </a:cxn>
              <a:cxn ang="0">
                <a:pos x="connsiteX20649" y="connsiteY20649"/>
              </a:cxn>
              <a:cxn ang="0">
                <a:pos x="connsiteX20650" y="connsiteY20650"/>
              </a:cxn>
              <a:cxn ang="0">
                <a:pos x="connsiteX20651" y="connsiteY20651"/>
              </a:cxn>
              <a:cxn ang="0">
                <a:pos x="connsiteX20652" y="connsiteY20652"/>
              </a:cxn>
              <a:cxn ang="0">
                <a:pos x="connsiteX20653" y="connsiteY20653"/>
              </a:cxn>
              <a:cxn ang="0">
                <a:pos x="connsiteX20654" y="connsiteY20654"/>
              </a:cxn>
              <a:cxn ang="0">
                <a:pos x="connsiteX20655" y="connsiteY20655"/>
              </a:cxn>
              <a:cxn ang="0">
                <a:pos x="connsiteX20656" y="connsiteY20656"/>
              </a:cxn>
              <a:cxn ang="0">
                <a:pos x="connsiteX20657" y="connsiteY20657"/>
              </a:cxn>
              <a:cxn ang="0">
                <a:pos x="connsiteX20658" y="connsiteY20658"/>
              </a:cxn>
              <a:cxn ang="0">
                <a:pos x="connsiteX20659" y="connsiteY20659"/>
              </a:cxn>
              <a:cxn ang="0">
                <a:pos x="connsiteX20660" y="connsiteY20660"/>
              </a:cxn>
              <a:cxn ang="0">
                <a:pos x="connsiteX20661" y="connsiteY20661"/>
              </a:cxn>
              <a:cxn ang="0">
                <a:pos x="connsiteX20662" y="connsiteY20662"/>
              </a:cxn>
              <a:cxn ang="0">
                <a:pos x="connsiteX20663" y="connsiteY20663"/>
              </a:cxn>
              <a:cxn ang="0">
                <a:pos x="connsiteX20664" y="connsiteY20664"/>
              </a:cxn>
              <a:cxn ang="0">
                <a:pos x="connsiteX20665" y="connsiteY20665"/>
              </a:cxn>
              <a:cxn ang="0">
                <a:pos x="connsiteX20666" y="connsiteY20666"/>
              </a:cxn>
              <a:cxn ang="0">
                <a:pos x="connsiteX20667" y="connsiteY20667"/>
              </a:cxn>
              <a:cxn ang="0">
                <a:pos x="connsiteX20668" y="connsiteY20668"/>
              </a:cxn>
              <a:cxn ang="0">
                <a:pos x="connsiteX20669" y="connsiteY20669"/>
              </a:cxn>
              <a:cxn ang="0">
                <a:pos x="connsiteX20670" y="connsiteY20670"/>
              </a:cxn>
              <a:cxn ang="0">
                <a:pos x="connsiteX20671" y="connsiteY20671"/>
              </a:cxn>
              <a:cxn ang="0">
                <a:pos x="connsiteX20672" y="connsiteY20672"/>
              </a:cxn>
              <a:cxn ang="0">
                <a:pos x="connsiteX20673" y="connsiteY20673"/>
              </a:cxn>
              <a:cxn ang="0">
                <a:pos x="connsiteX20674" y="connsiteY20674"/>
              </a:cxn>
              <a:cxn ang="0">
                <a:pos x="connsiteX20675" y="connsiteY20675"/>
              </a:cxn>
              <a:cxn ang="0">
                <a:pos x="connsiteX20676" y="connsiteY20676"/>
              </a:cxn>
              <a:cxn ang="0">
                <a:pos x="connsiteX20677" y="connsiteY20677"/>
              </a:cxn>
              <a:cxn ang="0">
                <a:pos x="connsiteX20678" y="connsiteY20678"/>
              </a:cxn>
              <a:cxn ang="0">
                <a:pos x="connsiteX20679" y="connsiteY20679"/>
              </a:cxn>
              <a:cxn ang="0">
                <a:pos x="connsiteX20680" y="connsiteY20680"/>
              </a:cxn>
              <a:cxn ang="0">
                <a:pos x="connsiteX20681" y="connsiteY20681"/>
              </a:cxn>
              <a:cxn ang="0">
                <a:pos x="connsiteX20682" y="connsiteY20682"/>
              </a:cxn>
              <a:cxn ang="0">
                <a:pos x="connsiteX20683" y="connsiteY20683"/>
              </a:cxn>
              <a:cxn ang="0">
                <a:pos x="connsiteX20684" y="connsiteY20684"/>
              </a:cxn>
              <a:cxn ang="0">
                <a:pos x="connsiteX20685" y="connsiteY20685"/>
              </a:cxn>
              <a:cxn ang="0">
                <a:pos x="connsiteX20686" y="connsiteY20686"/>
              </a:cxn>
              <a:cxn ang="0">
                <a:pos x="connsiteX20687" y="connsiteY20687"/>
              </a:cxn>
              <a:cxn ang="0">
                <a:pos x="connsiteX20688" y="connsiteY20688"/>
              </a:cxn>
              <a:cxn ang="0">
                <a:pos x="connsiteX20689" y="connsiteY20689"/>
              </a:cxn>
              <a:cxn ang="0">
                <a:pos x="connsiteX20690" y="connsiteY20690"/>
              </a:cxn>
              <a:cxn ang="0">
                <a:pos x="connsiteX20691" y="connsiteY20691"/>
              </a:cxn>
              <a:cxn ang="0">
                <a:pos x="connsiteX20692" y="connsiteY20692"/>
              </a:cxn>
              <a:cxn ang="0">
                <a:pos x="connsiteX20693" y="connsiteY20693"/>
              </a:cxn>
              <a:cxn ang="0">
                <a:pos x="connsiteX20694" y="connsiteY20694"/>
              </a:cxn>
              <a:cxn ang="0">
                <a:pos x="connsiteX20695" y="connsiteY20695"/>
              </a:cxn>
              <a:cxn ang="0">
                <a:pos x="connsiteX20696" y="connsiteY20696"/>
              </a:cxn>
              <a:cxn ang="0">
                <a:pos x="connsiteX20697" y="connsiteY20697"/>
              </a:cxn>
              <a:cxn ang="0">
                <a:pos x="connsiteX20698" y="connsiteY20698"/>
              </a:cxn>
              <a:cxn ang="0">
                <a:pos x="connsiteX20699" y="connsiteY20699"/>
              </a:cxn>
              <a:cxn ang="0">
                <a:pos x="connsiteX20700" y="connsiteY20700"/>
              </a:cxn>
              <a:cxn ang="0">
                <a:pos x="connsiteX20701" y="connsiteY20701"/>
              </a:cxn>
              <a:cxn ang="0">
                <a:pos x="connsiteX20702" y="connsiteY20702"/>
              </a:cxn>
              <a:cxn ang="0">
                <a:pos x="connsiteX20703" y="connsiteY20703"/>
              </a:cxn>
              <a:cxn ang="0">
                <a:pos x="connsiteX20704" y="connsiteY20704"/>
              </a:cxn>
              <a:cxn ang="0">
                <a:pos x="connsiteX20705" y="connsiteY20705"/>
              </a:cxn>
              <a:cxn ang="0">
                <a:pos x="connsiteX20706" y="connsiteY20706"/>
              </a:cxn>
              <a:cxn ang="0">
                <a:pos x="connsiteX20707" y="connsiteY20707"/>
              </a:cxn>
              <a:cxn ang="0">
                <a:pos x="connsiteX20708" y="connsiteY20708"/>
              </a:cxn>
              <a:cxn ang="0">
                <a:pos x="connsiteX20709" y="connsiteY20709"/>
              </a:cxn>
              <a:cxn ang="0">
                <a:pos x="connsiteX20710" y="connsiteY20710"/>
              </a:cxn>
              <a:cxn ang="0">
                <a:pos x="connsiteX20711" y="connsiteY20711"/>
              </a:cxn>
              <a:cxn ang="0">
                <a:pos x="connsiteX20712" y="connsiteY20712"/>
              </a:cxn>
              <a:cxn ang="0">
                <a:pos x="connsiteX20713" y="connsiteY20713"/>
              </a:cxn>
              <a:cxn ang="0">
                <a:pos x="connsiteX20714" y="connsiteY20714"/>
              </a:cxn>
              <a:cxn ang="0">
                <a:pos x="connsiteX20715" y="connsiteY20715"/>
              </a:cxn>
              <a:cxn ang="0">
                <a:pos x="connsiteX20716" y="connsiteY20716"/>
              </a:cxn>
              <a:cxn ang="0">
                <a:pos x="connsiteX20717" y="connsiteY20717"/>
              </a:cxn>
              <a:cxn ang="0">
                <a:pos x="connsiteX20718" y="connsiteY20718"/>
              </a:cxn>
              <a:cxn ang="0">
                <a:pos x="connsiteX20719" y="connsiteY20719"/>
              </a:cxn>
              <a:cxn ang="0">
                <a:pos x="connsiteX20720" y="connsiteY20720"/>
              </a:cxn>
              <a:cxn ang="0">
                <a:pos x="connsiteX20721" y="connsiteY20721"/>
              </a:cxn>
              <a:cxn ang="0">
                <a:pos x="connsiteX20722" y="connsiteY20722"/>
              </a:cxn>
              <a:cxn ang="0">
                <a:pos x="connsiteX20723" y="connsiteY20723"/>
              </a:cxn>
              <a:cxn ang="0">
                <a:pos x="connsiteX20724" y="connsiteY20724"/>
              </a:cxn>
              <a:cxn ang="0">
                <a:pos x="connsiteX20725" y="connsiteY20725"/>
              </a:cxn>
              <a:cxn ang="0">
                <a:pos x="connsiteX20726" y="connsiteY20726"/>
              </a:cxn>
              <a:cxn ang="0">
                <a:pos x="connsiteX20727" y="connsiteY20727"/>
              </a:cxn>
              <a:cxn ang="0">
                <a:pos x="connsiteX20728" y="connsiteY20728"/>
              </a:cxn>
              <a:cxn ang="0">
                <a:pos x="connsiteX20729" y="connsiteY20729"/>
              </a:cxn>
              <a:cxn ang="0">
                <a:pos x="connsiteX20730" y="connsiteY20730"/>
              </a:cxn>
              <a:cxn ang="0">
                <a:pos x="connsiteX20731" y="connsiteY20731"/>
              </a:cxn>
              <a:cxn ang="0">
                <a:pos x="connsiteX20732" y="connsiteY20732"/>
              </a:cxn>
              <a:cxn ang="0">
                <a:pos x="connsiteX20733" y="connsiteY20733"/>
              </a:cxn>
              <a:cxn ang="0">
                <a:pos x="connsiteX20734" y="connsiteY20734"/>
              </a:cxn>
              <a:cxn ang="0">
                <a:pos x="connsiteX20735" y="connsiteY20735"/>
              </a:cxn>
              <a:cxn ang="0">
                <a:pos x="connsiteX20736" y="connsiteY20736"/>
              </a:cxn>
              <a:cxn ang="0">
                <a:pos x="connsiteX20737" y="connsiteY20737"/>
              </a:cxn>
              <a:cxn ang="0">
                <a:pos x="connsiteX20738" y="connsiteY20738"/>
              </a:cxn>
              <a:cxn ang="0">
                <a:pos x="connsiteX20739" y="connsiteY20739"/>
              </a:cxn>
              <a:cxn ang="0">
                <a:pos x="connsiteX20740" y="connsiteY20740"/>
              </a:cxn>
              <a:cxn ang="0">
                <a:pos x="connsiteX20741" y="connsiteY20741"/>
              </a:cxn>
              <a:cxn ang="0">
                <a:pos x="connsiteX20742" y="connsiteY20742"/>
              </a:cxn>
              <a:cxn ang="0">
                <a:pos x="connsiteX20743" y="connsiteY20743"/>
              </a:cxn>
              <a:cxn ang="0">
                <a:pos x="connsiteX20744" y="connsiteY20744"/>
              </a:cxn>
              <a:cxn ang="0">
                <a:pos x="connsiteX20745" y="connsiteY20745"/>
              </a:cxn>
              <a:cxn ang="0">
                <a:pos x="connsiteX20746" y="connsiteY20746"/>
              </a:cxn>
              <a:cxn ang="0">
                <a:pos x="connsiteX20747" y="connsiteY20747"/>
              </a:cxn>
              <a:cxn ang="0">
                <a:pos x="connsiteX20748" y="connsiteY20748"/>
              </a:cxn>
              <a:cxn ang="0">
                <a:pos x="connsiteX20749" y="connsiteY20749"/>
              </a:cxn>
              <a:cxn ang="0">
                <a:pos x="connsiteX20750" y="connsiteY20750"/>
              </a:cxn>
              <a:cxn ang="0">
                <a:pos x="connsiteX20751" y="connsiteY20751"/>
              </a:cxn>
              <a:cxn ang="0">
                <a:pos x="connsiteX20752" y="connsiteY20752"/>
              </a:cxn>
              <a:cxn ang="0">
                <a:pos x="connsiteX20753" y="connsiteY20753"/>
              </a:cxn>
              <a:cxn ang="0">
                <a:pos x="connsiteX20754" y="connsiteY20754"/>
              </a:cxn>
              <a:cxn ang="0">
                <a:pos x="connsiteX20755" y="connsiteY20755"/>
              </a:cxn>
              <a:cxn ang="0">
                <a:pos x="connsiteX20756" y="connsiteY20756"/>
              </a:cxn>
              <a:cxn ang="0">
                <a:pos x="connsiteX20757" y="connsiteY20757"/>
              </a:cxn>
              <a:cxn ang="0">
                <a:pos x="connsiteX20758" y="connsiteY20758"/>
              </a:cxn>
              <a:cxn ang="0">
                <a:pos x="connsiteX20759" y="connsiteY20759"/>
              </a:cxn>
              <a:cxn ang="0">
                <a:pos x="connsiteX20760" y="connsiteY20760"/>
              </a:cxn>
              <a:cxn ang="0">
                <a:pos x="connsiteX20761" y="connsiteY20761"/>
              </a:cxn>
              <a:cxn ang="0">
                <a:pos x="connsiteX20762" y="connsiteY20762"/>
              </a:cxn>
              <a:cxn ang="0">
                <a:pos x="connsiteX20763" y="connsiteY20763"/>
              </a:cxn>
              <a:cxn ang="0">
                <a:pos x="connsiteX20764" y="connsiteY20764"/>
              </a:cxn>
              <a:cxn ang="0">
                <a:pos x="connsiteX20765" y="connsiteY20765"/>
              </a:cxn>
              <a:cxn ang="0">
                <a:pos x="connsiteX20766" y="connsiteY20766"/>
              </a:cxn>
              <a:cxn ang="0">
                <a:pos x="connsiteX20767" y="connsiteY20767"/>
              </a:cxn>
              <a:cxn ang="0">
                <a:pos x="connsiteX20768" y="connsiteY20768"/>
              </a:cxn>
              <a:cxn ang="0">
                <a:pos x="connsiteX20769" y="connsiteY20769"/>
              </a:cxn>
              <a:cxn ang="0">
                <a:pos x="connsiteX20770" y="connsiteY20770"/>
              </a:cxn>
              <a:cxn ang="0">
                <a:pos x="connsiteX20771" y="connsiteY20771"/>
              </a:cxn>
              <a:cxn ang="0">
                <a:pos x="connsiteX20772" y="connsiteY20772"/>
              </a:cxn>
              <a:cxn ang="0">
                <a:pos x="connsiteX20773" y="connsiteY20773"/>
              </a:cxn>
              <a:cxn ang="0">
                <a:pos x="connsiteX20774" y="connsiteY20774"/>
              </a:cxn>
              <a:cxn ang="0">
                <a:pos x="connsiteX20775" y="connsiteY20775"/>
              </a:cxn>
              <a:cxn ang="0">
                <a:pos x="connsiteX20776" y="connsiteY20776"/>
              </a:cxn>
              <a:cxn ang="0">
                <a:pos x="connsiteX20777" y="connsiteY20777"/>
              </a:cxn>
              <a:cxn ang="0">
                <a:pos x="connsiteX20778" y="connsiteY20778"/>
              </a:cxn>
              <a:cxn ang="0">
                <a:pos x="connsiteX20779" y="connsiteY20779"/>
              </a:cxn>
              <a:cxn ang="0">
                <a:pos x="connsiteX20780" y="connsiteY20780"/>
              </a:cxn>
              <a:cxn ang="0">
                <a:pos x="connsiteX20781" y="connsiteY20781"/>
              </a:cxn>
              <a:cxn ang="0">
                <a:pos x="connsiteX20782" y="connsiteY20782"/>
              </a:cxn>
              <a:cxn ang="0">
                <a:pos x="connsiteX20783" y="connsiteY20783"/>
              </a:cxn>
              <a:cxn ang="0">
                <a:pos x="connsiteX20784" y="connsiteY20784"/>
              </a:cxn>
              <a:cxn ang="0">
                <a:pos x="connsiteX20785" y="connsiteY20785"/>
              </a:cxn>
              <a:cxn ang="0">
                <a:pos x="connsiteX20786" y="connsiteY20786"/>
              </a:cxn>
              <a:cxn ang="0">
                <a:pos x="connsiteX20787" y="connsiteY20787"/>
              </a:cxn>
              <a:cxn ang="0">
                <a:pos x="connsiteX20788" y="connsiteY20788"/>
              </a:cxn>
              <a:cxn ang="0">
                <a:pos x="connsiteX20789" y="connsiteY20789"/>
              </a:cxn>
              <a:cxn ang="0">
                <a:pos x="connsiteX20790" y="connsiteY20790"/>
              </a:cxn>
              <a:cxn ang="0">
                <a:pos x="connsiteX20791" y="connsiteY20791"/>
              </a:cxn>
              <a:cxn ang="0">
                <a:pos x="connsiteX20792" y="connsiteY20792"/>
              </a:cxn>
              <a:cxn ang="0">
                <a:pos x="connsiteX20793" y="connsiteY20793"/>
              </a:cxn>
              <a:cxn ang="0">
                <a:pos x="connsiteX20794" y="connsiteY20794"/>
              </a:cxn>
              <a:cxn ang="0">
                <a:pos x="connsiteX20795" y="connsiteY20795"/>
              </a:cxn>
              <a:cxn ang="0">
                <a:pos x="connsiteX20796" y="connsiteY20796"/>
              </a:cxn>
              <a:cxn ang="0">
                <a:pos x="connsiteX20797" y="connsiteY20797"/>
              </a:cxn>
              <a:cxn ang="0">
                <a:pos x="connsiteX20798" y="connsiteY20798"/>
              </a:cxn>
              <a:cxn ang="0">
                <a:pos x="connsiteX20799" y="connsiteY20799"/>
              </a:cxn>
              <a:cxn ang="0">
                <a:pos x="connsiteX20800" y="connsiteY20800"/>
              </a:cxn>
              <a:cxn ang="0">
                <a:pos x="connsiteX20801" y="connsiteY20801"/>
              </a:cxn>
              <a:cxn ang="0">
                <a:pos x="connsiteX20802" y="connsiteY20802"/>
              </a:cxn>
              <a:cxn ang="0">
                <a:pos x="connsiteX20803" y="connsiteY20803"/>
              </a:cxn>
              <a:cxn ang="0">
                <a:pos x="connsiteX20804" y="connsiteY20804"/>
              </a:cxn>
              <a:cxn ang="0">
                <a:pos x="connsiteX20805" y="connsiteY20805"/>
              </a:cxn>
              <a:cxn ang="0">
                <a:pos x="connsiteX20806" y="connsiteY20806"/>
              </a:cxn>
              <a:cxn ang="0">
                <a:pos x="connsiteX20807" y="connsiteY20807"/>
              </a:cxn>
              <a:cxn ang="0">
                <a:pos x="connsiteX20808" y="connsiteY20808"/>
              </a:cxn>
              <a:cxn ang="0">
                <a:pos x="connsiteX20809" y="connsiteY20809"/>
              </a:cxn>
              <a:cxn ang="0">
                <a:pos x="connsiteX20810" y="connsiteY20810"/>
              </a:cxn>
              <a:cxn ang="0">
                <a:pos x="connsiteX20811" y="connsiteY20811"/>
              </a:cxn>
              <a:cxn ang="0">
                <a:pos x="connsiteX20812" y="connsiteY20812"/>
              </a:cxn>
              <a:cxn ang="0">
                <a:pos x="connsiteX20813" y="connsiteY20813"/>
              </a:cxn>
              <a:cxn ang="0">
                <a:pos x="connsiteX20814" y="connsiteY20814"/>
              </a:cxn>
              <a:cxn ang="0">
                <a:pos x="connsiteX20815" y="connsiteY20815"/>
              </a:cxn>
              <a:cxn ang="0">
                <a:pos x="connsiteX20816" y="connsiteY20816"/>
              </a:cxn>
              <a:cxn ang="0">
                <a:pos x="connsiteX20817" y="connsiteY20817"/>
              </a:cxn>
              <a:cxn ang="0">
                <a:pos x="connsiteX20818" y="connsiteY20818"/>
              </a:cxn>
              <a:cxn ang="0">
                <a:pos x="connsiteX20819" y="connsiteY20819"/>
              </a:cxn>
              <a:cxn ang="0">
                <a:pos x="connsiteX20820" y="connsiteY20820"/>
              </a:cxn>
              <a:cxn ang="0">
                <a:pos x="connsiteX20821" y="connsiteY20821"/>
              </a:cxn>
              <a:cxn ang="0">
                <a:pos x="connsiteX20822" y="connsiteY20822"/>
              </a:cxn>
              <a:cxn ang="0">
                <a:pos x="connsiteX20823" y="connsiteY20823"/>
              </a:cxn>
              <a:cxn ang="0">
                <a:pos x="connsiteX20824" y="connsiteY20824"/>
              </a:cxn>
              <a:cxn ang="0">
                <a:pos x="connsiteX20825" y="connsiteY20825"/>
              </a:cxn>
              <a:cxn ang="0">
                <a:pos x="connsiteX20826" y="connsiteY20826"/>
              </a:cxn>
              <a:cxn ang="0">
                <a:pos x="connsiteX20827" y="connsiteY20827"/>
              </a:cxn>
              <a:cxn ang="0">
                <a:pos x="connsiteX20828" y="connsiteY20828"/>
              </a:cxn>
              <a:cxn ang="0">
                <a:pos x="connsiteX20829" y="connsiteY20829"/>
              </a:cxn>
              <a:cxn ang="0">
                <a:pos x="connsiteX20830" y="connsiteY20830"/>
              </a:cxn>
              <a:cxn ang="0">
                <a:pos x="connsiteX20831" y="connsiteY20831"/>
              </a:cxn>
              <a:cxn ang="0">
                <a:pos x="connsiteX20832" y="connsiteY20832"/>
              </a:cxn>
              <a:cxn ang="0">
                <a:pos x="connsiteX20833" y="connsiteY20833"/>
              </a:cxn>
              <a:cxn ang="0">
                <a:pos x="connsiteX20834" y="connsiteY20834"/>
              </a:cxn>
              <a:cxn ang="0">
                <a:pos x="connsiteX20835" y="connsiteY20835"/>
              </a:cxn>
              <a:cxn ang="0">
                <a:pos x="connsiteX20836" y="connsiteY20836"/>
              </a:cxn>
              <a:cxn ang="0">
                <a:pos x="connsiteX20837" y="connsiteY20837"/>
              </a:cxn>
              <a:cxn ang="0">
                <a:pos x="connsiteX20838" y="connsiteY20838"/>
              </a:cxn>
              <a:cxn ang="0">
                <a:pos x="connsiteX20839" y="connsiteY20839"/>
              </a:cxn>
              <a:cxn ang="0">
                <a:pos x="connsiteX20840" y="connsiteY20840"/>
              </a:cxn>
              <a:cxn ang="0">
                <a:pos x="connsiteX20841" y="connsiteY20841"/>
              </a:cxn>
              <a:cxn ang="0">
                <a:pos x="connsiteX20842" y="connsiteY20842"/>
              </a:cxn>
              <a:cxn ang="0">
                <a:pos x="connsiteX20843" y="connsiteY20843"/>
              </a:cxn>
              <a:cxn ang="0">
                <a:pos x="connsiteX20844" y="connsiteY20844"/>
              </a:cxn>
              <a:cxn ang="0">
                <a:pos x="connsiteX20845" y="connsiteY20845"/>
              </a:cxn>
              <a:cxn ang="0">
                <a:pos x="connsiteX20846" y="connsiteY20846"/>
              </a:cxn>
              <a:cxn ang="0">
                <a:pos x="connsiteX20847" y="connsiteY20847"/>
              </a:cxn>
              <a:cxn ang="0">
                <a:pos x="connsiteX20848" y="connsiteY20848"/>
              </a:cxn>
              <a:cxn ang="0">
                <a:pos x="connsiteX20849" y="connsiteY20849"/>
              </a:cxn>
              <a:cxn ang="0">
                <a:pos x="connsiteX20850" y="connsiteY20850"/>
              </a:cxn>
              <a:cxn ang="0">
                <a:pos x="connsiteX20851" y="connsiteY20851"/>
              </a:cxn>
              <a:cxn ang="0">
                <a:pos x="connsiteX20852" y="connsiteY20852"/>
              </a:cxn>
              <a:cxn ang="0">
                <a:pos x="connsiteX20853" y="connsiteY20853"/>
              </a:cxn>
              <a:cxn ang="0">
                <a:pos x="connsiteX20854" y="connsiteY20854"/>
              </a:cxn>
              <a:cxn ang="0">
                <a:pos x="connsiteX20855" y="connsiteY20855"/>
              </a:cxn>
              <a:cxn ang="0">
                <a:pos x="connsiteX20856" y="connsiteY20856"/>
              </a:cxn>
              <a:cxn ang="0">
                <a:pos x="connsiteX20857" y="connsiteY20857"/>
              </a:cxn>
              <a:cxn ang="0">
                <a:pos x="connsiteX20858" y="connsiteY20858"/>
              </a:cxn>
              <a:cxn ang="0">
                <a:pos x="connsiteX20859" y="connsiteY20859"/>
              </a:cxn>
              <a:cxn ang="0">
                <a:pos x="connsiteX20860" y="connsiteY20860"/>
              </a:cxn>
              <a:cxn ang="0">
                <a:pos x="connsiteX20861" y="connsiteY20861"/>
              </a:cxn>
              <a:cxn ang="0">
                <a:pos x="connsiteX20862" y="connsiteY20862"/>
              </a:cxn>
              <a:cxn ang="0">
                <a:pos x="connsiteX20863" y="connsiteY20863"/>
              </a:cxn>
              <a:cxn ang="0">
                <a:pos x="connsiteX20864" y="connsiteY20864"/>
              </a:cxn>
              <a:cxn ang="0">
                <a:pos x="connsiteX20865" y="connsiteY20865"/>
              </a:cxn>
              <a:cxn ang="0">
                <a:pos x="connsiteX20866" y="connsiteY20866"/>
              </a:cxn>
              <a:cxn ang="0">
                <a:pos x="connsiteX20867" y="connsiteY20867"/>
              </a:cxn>
              <a:cxn ang="0">
                <a:pos x="connsiteX20868" y="connsiteY20868"/>
              </a:cxn>
              <a:cxn ang="0">
                <a:pos x="connsiteX20869" y="connsiteY20869"/>
              </a:cxn>
              <a:cxn ang="0">
                <a:pos x="connsiteX20870" y="connsiteY20870"/>
              </a:cxn>
              <a:cxn ang="0">
                <a:pos x="connsiteX20871" y="connsiteY20871"/>
              </a:cxn>
              <a:cxn ang="0">
                <a:pos x="connsiteX20872" y="connsiteY20872"/>
              </a:cxn>
              <a:cxn ang="0">
                <a:pos x="connsiteX20873" y="connsiteY20873"/>
              </a:cxn>
              <a:cxn ang="0">
                <a:pos x="connsiteX20874" y="connsiteY20874"/>
              </a:cxn>
              <a:cxn ang="0">
                <a:pos x="connsiteX20875" y="connsiteY20875"/>
              </a:cxn>
              <a:cxn ang="0">
                <a:pos x="connsiteX20876" y="connsiteY20876"/>
              </a:cxn>
              <a:cxn ang="0">
                <a:pos x="connsiteX20877" y="connsiteY20877"/>
              </a:cxn>
              <a:cxn ang="0">
                <a:pos x="connsiteX20878" y="connsiteY20878"/>
              </a:cxn>
              <a:cxn ang="0">
                <a:pos x="connsiteX20879" y="connsiteY20879"/>
              </a:cxn>
              <a:cxn ang="0">
                <a:pos x="connsiteX20880" y="connsiteY20880"/>
              </a:cxn>
              <a:cxn ang="0">
                <a:pos x="connsiteX20881" y="connsiteY20881"/>
              </a:cxn>
              <a:cxn ang="0">
                <a:pos x="connsiteX20882" y="connsiteY20882"/>
              </a:cxn>
              <a:cxn ang="0">
                <a:pos x="connsiteX20883" y="connsiteY20883"/>
              </a:cxn>
              <a:cxn ang="0">
                <a:pos x="connsiteX20884" y="connsiteY20884"/>
              </a:cxn>
              <a:cxn ang="0">
                <a:pos x="connsiteX20885" y="connsiteY20885"/>
              </a:cxn>
              <a:cxn ang="0">
                <a:pos x="connsiteX20886" y="connsiteY20886"/>
              </a:cxn>
              <a:cxn ang="0">
                <a:pos x="connsiteX20887" y="connsiteY20887"/>
              </a:cxn>
              <a:cxn ang="0">
                <a:pos x="connsiteX20888" y="connsiteY20888"/>
              </a:cxn>
              <a:cxn ang="0">
                <a:pos x="connsiteX20889" y="connsiteY20889"/>
              </a:cxn>
              <a:cxn ang="0">
                <a:pos x="connsiteX20890" y="connsiteY20890"/>
              </a:cxn>
              <a:cxn ang="0">
                <a:pos x="connsiteX20891" y="connsiteY20891"/>
              </a:cxn>
              <a:cxn ang="0">
                <a:pos x="connsiteX20892" y="connsiteY20892"/>
              </a:cxn>
              <a:cxn ang="0">
                <a:pos x="connsiteX20893" y="connsiteY20893"/>
              </a:cxn>
              <a:cxn ang="0">
                <a:pos x="connsiteX20894" y="connsiteY20894"/>
              </a:cxn>
              <a:cxn ang="0">
                <a:pos x="connsiteX20895" y="connsiteY20895"/>
              </a:cxn>
              <a:cxn ang="0">
                <a:pos x="connsiteX20896" y="connsiteY20896"/>
              </a:cxn>
              <a:cxn ang="0">
                <a:pos x="connsiteX20897" y="connsiteY20897"/>
              </a:cxn>
              <a:cxn ang="0">
                <a:pos x="connsiteX20898" y="connsiteY20898"/>
              </a:cxn>
              <a:cxn ang="0">
                <a:pos x="connsiteX20899" y="connsiteY20899"/>
              </a:cxn>
              <a:cxn ang="0">
                <a:pos x="connsiteX20900" y="connsiteY20900"/>
              </a:cxn>
              <a:cxn ang="0">
                <a:pos x="connsiteX20901" y="connsiteY20901"/>
              </a:cxn>
              <a:cxn ang="0">
                <a:pos x="connsiteX20902" y="connsiteY20902"/>
              </a:cxn>
              <a:cxn ang="0">
                <a:pos x="connsiteX20903" y="connsiteY20903"/>
              </a:cxn>
              <a:cxn ang="0">
                <a:pos x="connsiteX20904" y="connsiteY20904"/>
              </a:cxn>
              <a:cxn ang="0">
                <a:pos x="connsiteX20905" y="connsiteY20905"/>
              </a:cxn>
              <a:cxn ang="0">
                <a:pos x="connsiteX20906" y="connsiteY20906"/>
              </a:cxn>
              <a:cxn ang="0">
                <a:pos x="connsiteX20907" y="connsiteY20907"/>
              </a:cxn>
              <a:cxn ang="0">
                <a:pos x="connsiteX20908" y="connsiteY20908"/>
              </a:cxn>
              <a:cxn ang="0">
                <a:pos x="connsiteX20909" y="connsiteY20909"/>
              </a:cxn>
              <a:cxn ang="0">
                <a:pos x="connsiteX20910" y="connsiteY20910"/>
              </a:cxn>
              <a:cxn ang="0">
                <a:pos x="connsiteX20911" y="connsiteY20911"/>
              </a:cxn>
              <a:cxn ang="0">
                <a:pos x="connsiteX20912" y="connsiteY20912"/>
              </a:cxn>
              <a:cxn ang="0">
                <a:pos x="connsiteX20913" y="connsiteY20913"/>
              </a:cxn>
              <a:cxn ang="0">
                <a:pos x="connsiteX20914" y="connsiteY20914"/>
              </a:cxn>
              <a:cxn ang="0">
                <a:pos x="connsiteX20915" y="connsiteY20915"/>
              </a:cxn>
              <a:cxn ang="0">
                <a:pos x="connsiteX20916" y="connsiteY20916"/>
              </a:cxn>
              <a:cxn ang="0">
                <a:pos x="connsiteX20917" y="connsiteY20917"/>
              </a:cxn>
              <a:cxn ang="0">
                <a:pos x="connsiteX20918" y="connsiteY20918"/>
              </a:cxn>
              <a:cxn ang="0">
                <a:pos x="connsiteX20919" y="connsiteY20919"/>
              </a:cxn>
              <a:cxn ang="0">
                <a:pos x="connsiteX20920" y="connsiteY20920"/>
              </a:cxn>
              <a:cxn ang="0">
                <a:pos x="connsiteX20921" y="connsiteY20921"/>
              </a:cxn>
              <a:cxn ang="0">
                <a:pos x="connsiteX20922" y="connsiteY20922"/>
              </a:cxn>
              <a:cxn ang="0">
                <a:pos x="connsiteX20923" y="connsiteY20923"/>
              </a:cxn>
              <a:cxn ang="0">
                <a:pos x="connsiteX20924" y="connsiteY20924"/>
              </a:cxn>
              <a:cxn ang="0">
                <a:pos x="connsiteX20925" y="connsiteY20925"/>
              </a:cxn>
              <a:cxn ang="0">
                <a:pos x="connsiteX20926" y="connsiteY20926"/>
              </a:cxn>
              <a:cxn ang="0">
                <a:pos x="connsiteX20927" y="connsiteY20927"/>
              </a:cxn>
              <a:cxn ang="0">
                <a:pos x="connsiteX20928" y="connsiteY20928"/>
              </a:cxn>
              <a:cxn ang="0">
                <a:pos x="connsiteX20929" y="connsiteY20929"/>
              </a:cxn>
              <a:cxn ang="0">
                <a:pos x="connsiteX20930" y="connsiteY20930"/>
              </a:cxn>
              <a:cxn ang="0">
                <a:pos x="connsiteX20931" y="connsiteY20931"/>
              </a:cxn>
              <a:cxn ang="0">
                <a:pos x="connsiteX20932" y="connsiteY20932"/>
              </a:cxn>
              <a:cxn ang="0">
                <a:pos x="connsiteX20933" y="connsiteY20933"/>
              </a:cxn>
              <a:cxn ang="0">
                <a:pos x="connsiteX20934" y="connsiteY20934"/>
              </a:cxn>
              <a:cxn ang="0">
                <a:pos x="connsiteX20935" y="connsiteY20935"/>
              </a:cxn>
              <a:cxn ang="0">
                <a:pos x="connsiteX20936" y="connsiteY20936"/>
              </a:cxn>
              <a:cxn ang="0">
                <a:pos x="connsiteX20937" y="connsiteY20937"/>
              </a:cxn>
              <a:cxn ang="0">
                <a:pos x="connsiteX20938" y="connsiteY20938"/>
              </a:cxn>
              <a:cxn ang="0">
                <a:pos x="connsiteX20939" y="connsiteY20939"/>
              </a:cxn>
              <a:cxn ang="0">
                <a:pos x="connsiteX20940" y="connsiteY20940"/>
              </a:cxn>
              <a:cxn ang="0">
                <a:pos x="connsiteX20941" y="connsiteY20941"/>
              </a:cxn>
              <a:cxn ang="0">
                <a:pos x="connsiteX20942" y="connsiteY20942"/>
              </a:cxn>
              <a:cxn ang="0">
                <a:pos x="connsiteX20943" y="connsiteY20943"/>
              </a:cxn>
              <a:cxn ang="0">
                <a:pos x="connsiteX20944" y="connsiteY20944"/>
              </a:cxn>
              <a:cxn ang="0">
                <a:pos x="connsiteX20945" y="connsiteY20945"/>
              </a:cxn>
              <a:cxn ang="0">
                <a:pos x="connsiteX20946" y="connsiteY20946"/>
              </a:cxn>
              <a:cxn ang="0">
                <a:pos x="connsiteX20947" y="connsiteY20947"/>
              </a:cxn>
              <a:cxn ang="0">
                <a:pos x="connsiteX20948" y="connsiteY20948"/>
              </a:cxn>
              <a:cxn ang="0">
                <a:pos x="connsiteX20949" y="connsiteY20949"/>
              </a:cxn>
              <a:cxn ang="0">
                <a:pos x="connsiteX20950" y="connsiteY20950"/>
              </a:cxn>
              <a:cxn ang="0">
                <a:pos x="connsiteX20951" y="connsiteY20951"/>
              </a:cxn>
              <a:cxn ang="0">
                <a:pos x="connsiteX20952" y="connsiteY20952"/>
              </a:cxn>
              <a:cxn ang="0">
                <a:pos x="connsiteX20953" y="connsiteY20953"/>
              </a:cxn>
              <a:cxn ang="0">
                <a:pos x="connsiteX20954" y="connsiteY20954"/>
              </a:cxn>
              <a:cxn ang="0">
                <a:pos x="connsiteX20955" y="connsiteY20955"/>
              </a:cxn>
              <a:cxn ang="0">
                <a:pos x="connsiteX20956" y="connsiteY20956"/>
              </a:cxn>
              <a:cxn ang="0">
                <a:pos x="connsiteX20957" y="connsiteY20957"/>
              </a:cxn>
              <a:cxn ang="0">
                <a:pos x="connsiteX20958" y="connsiteY20958"/>
              </a:cxn>
              <a:cxn ang="0">
                <a:pos x="connsiteX20959" y="connsiteY20959"/>
              </a:cxn>
              <a:cxn ang="0">
                <a:pos x="connsiteX20960" y="connsiteY20960"/>
              </a:cxn>
              <a:cxn ang="0">
                <a:pos x="connsiteX20961" y="connsiteY20961"/>
              </a:cxn>
              <a:cxn ang="0">
                <a:pos x="connsiteX20962" y="connsiteY20962"/>
              </a:cxn>
              <a:cxn ang="0">
                <a:pos x="connsiteX20963" y="connsiteY20963"/>
              </a:cxn>
              <a:cxn ang="0">
                <a:pos x="connsiteX20964" y="connsiteY20964"/>
              </a:cxn>
              <a:cxn ang="0">
                <a:pos x="connsiteX20965" y="connsiteY20965"/>
              </a:cxn>
              <a:cxn ang="0">
                <a:pos x="connsiteX20966" y="connsiteY20966"/>
              </a:cxn>
              <a:cxn ang="0">
                <a:pos x="connsiteX20967" y="connsiteY20967"/>
              </a:cxn>
              <a:cxn ang="0">
                <a:pos x="connsiteX20968" y="connsiteY20968"/>
              </a:cxn>
              <a:cxn ang="0">
                <a:pos x="connsiteX20969" y="connsiteY20969"/>
              </a:cxn>
              <a:cxn ang="0">
                <a:pos x="connsiteX20970" y="connsiteY20970"/>
              </a:cxn>
              <a:cxn ang="0">
                <a:pos x="connsiteX20971" y="connsiteY20971"/>
              </a:cxn>
              <a:cxn ang="0">
                <a:pos x="connsiteX20972" y="connsiteY20972"/>
              </a:cxn>
              <a:cxn ang="0">
                <a:pos x="connsiteX20973" y="connsiteY20973"/>
              </a:cxn>
              <a:cxn ang="0">
                <a:pos x="connsiteX20974" y="connsiteY20974"/>
              </a:cxn>
              <a:cxn ang="0">
                <a:pos x="connsiteX20975" y="connsiteY20975"/>
              </a:cxn>
              <a:cxn ang="0">
                <a:pos x="connsiteX20976" y="connsiteY20976"/>
              </a:cxn>
              <a:cxn ang="0">
                <a:pos x="connsiteX20977" y="connsiteY20977"/>
              </a:cxn>
              <a:cxn ang="0">
                <a:pos x="connsiteX20978" y="connsiteY20978"/>
              </a:cxn>
              <a:cxn ang="0">
                <a:pos x="connsiteX20979" y="connsiteY20979"/>
              </a:cxn>
              <a:cxn ang="0">
                <a:pos x="connsiteX20980" y="connsiteY20980"/>
              </a:cxn>
              <a:cxn ang="0">
                <a:pos x="connsiteX20981" y="connsiteY20981"/>
              </a:cxn>
              <a:cxn ang="0">
                <a:pos x="connsiteX20982" y="connsiteY20982"/>
              </a:cxn>
              <a:cxn ang="0">
                <a:pos x="connsiteX20983" y="connsiteY20983"/>
              </a:cxn>
              <a:cxn ang="0">
                <a:pos x="connsiteX20984" y="connsiteY20984"/>
              </a:cxn>
              <a:cxn ang="0">
                <a:pos x="connsiteX20985" y="connsiteY20985"/>
              </a:cxn>
              <a:cxn ang="0">
                <a:pos x="connsiteX20986" y="connsiteY20986"/>
              </a:cxn>
              <a:cxn ang="0">
                <a:pos x="connsiteX20987" y="connsiteY20987"/>
              </a:cxn>
              <a:cxn ang="0">
                <a:pos x="connsiteX20988" y="connsiteY20988"/>
              </a:cxn>
              <a:cxn ang="0">
                <a:pos x="connsiteX20989" y="connsiteY20989"/>
              </a:cxn>
              <a:cxn ang="0">
                <a:pos x="connsiteX20990" y="connsiteY20990"/>
              </a:cxn>
              <a:cxn ang="0">
                <a:pos x="connsiteX20991" y="connsiteY20991"/>
              </a:cxn>
              <a:cxn ang="0">
                <a:pos x="connsiteX20992" y="connsiteY20992"/>
              </a:cxn>
              <a:cxn ang="0">
                <a:pos x="connsiteX20993" y="connsiteY20993"/>
              </a:cxn>
              <a:cxn ang="0">
                <a:pos x="connsiteX20994" y="connsiteY20994"/>
              </a:cxn>
              <a:cxn ang="0">
                <a:pos x="connsiteX20995" y="connsiteY20995"/>
              </a:cxn>
              <a:cxn ang="0">
                <a:pos x="connsiteX20996" y="connsiteY20996"/>
              </a:cxn>
              <a:cxn ang="0">
                <a:pos x="connsiteX20997" y="connsiteY20997"/>
              </a:cxn>
              <a:cxn ang="0">
                <a:pos x="connsiteX20998" y="connsiteY20998"/>
              </a:cxn>
              <a:cxn ang="0">
                <a:pos x="connsiteX20999" y="connsiteY20999"/>
              </a:cxn>
              <a:cxn ang="0">
                <a:pos x="connsiteX21000" y="connsiteY21000"/>
              </a:cxn>
              <a:cxn ang="0">
                <a:pos x="connsiteX21001" y="connsiteY21001"/>
              </a:cxn>
              <a:cxn ang="0">
                <a:pos x="connsiteX21002" y="connsiteY21002"/>
              </a:cxn>
              <a:cxn ang="0">
                <a:pos x="connsiteX21003" y="connsiteY21003"/>
              </a:cxn>
              <a:cxn ang="0">
                <a:pos x="connsiteX21004" y="connsiteY21004"/>
              </a:cxn>
              <a:cxn ang="0">
                <a:pos x="connsiteX21005" y="connsiteY21005"/>
              </a:cxn>
              <a:cxn ang="0">
                <a:pos x="connsiteX21006" y="connsiteY21006"/>
              </a:cxn>
              <a:cxn ang="0">
                <a:pos x="connsiteX21007" y="connsiteY21007"/>
              </a:cxn>
              <a:cxn ang="0">
                <a:pos x="connsiteX21008" y="connsiteY21008"/>
              </a:cxn>
              <a:cxn ang="0">
                <a:pos x="connsiteX21009" y="connsiteY21009"/>
              </a:cxn>
              <a:cxn ang="0">
                <a:pos x="connsiteX21010" y="connsiteY21010"/>
              </a:cxn>
              <a:cxn ang="0">
                <a:pos x="connsiteX21011" y="connsiteY21011"/>
              </a:cxn>
              <a:cxn ang="0">
                <a:pos x="connsiteX21012" y="connsiteY21012"/>
              </a:cxn>
              <a:cxn ang="0">
                <a:pos x="connsiteX21013" y="connsiteY21013"/>
              </a:cxn>
              <a:cxn ang="0">
                <a:pos x="connsiteX21014" y="connsiteY21014"/>
              </a:cxn>
              <a:cxn ang="0">
                <a:pos x="connsiteX21015" y="connsiteY21015"/>
              </a:cxn>
              <a:cxn ang="0">
                <a:pos x="connsiteX21016" y="connsiteY21016"/>
              </a:cxn>
              <a:cxn ang="0">
                <a:pos x="connsiteX21017" y="connsiteY21017"/>
              </a:cxn>
              <a:cxn ang="0">
                <a:pos x="connsiteX21018" y="connsiteY21018"/>
              </a:cxn>
              <a:cxn ang="0">
                <a:pos x="connsiteX21019" y="connsiteY21019"/>
              </a:cxn>
              <a:cxn ang="0">
                <a:pos x="connsiteX21020" y="connsiteY21020"/>
              </a:cxn>
              <a:cxn ang="0">
                <a:pos x="connsiteX21021" y="connsiteY21021"/>
              </a:cxn>
              <a:cxn ang="0">
                <a:pos x="connsiteX21022" y="connsiteY21022"/>
              </a:cxn>
              <a:cxn ang="0">
                <a:pos x="connsiteX21023" y="connsiteY21023"/>
              </a:cxn>
              <a:cxn ang="0">
                <a:pos x="connsiteX21024" y="connsiteY21024"/>
              </a:cxn>
              <a:cxn ang="0">
                <a:pos x="connsiteX21025" y="connsiteY21025"/>
              </a:cxn>
              <a:cxn ang="0">
                <a:pos x="connsiteX21026" y="connsiteY21026"/>
              </a:cxn>
              <a:cxn ang="0">
                <a:pos x="connsiteX21027" y="connsiteY21027"/>
              </a:cxn>
              <a:cxn ang="0">
                <a:pos x="connsiteX21028" y="connsiteY21028"/>
              </a:cxn>
              <a:cxn ang="0">
                <a:pos x="connsiteX21029" y="connsiteY21029"/>
              </a:cxn>
              <a:cxn ang="0">
                <a:pos x="connsiteX21030" y="connsiteY21030"/>
              </a:cxn>
              <a:cxn ang="0">
                <a:pos x="connsiteX21031" y="connsiteY21031"/>
              </a:cxn>
              <a:cxn ang="0">
                <a:pos x="connsiteX21032" y="connsiteY21032"/>
              </a:cxn>
              <a:cxn ang="0">
                <a:pos x="connsiteX21033" y="connsiteY21033"/>
              </a:cxn>
              <a:cxn ang="0">
                <a:pos x="connsiteX21034" y="connsiteY21034"/>
              </a:cxn>
              <a:cxn ang="0">
                <a:pos x="connsiteX21035" y="connsiteY21035"/>
              </a:cxn>
              <a:cxn ang="0">
                <a:pos x="connsiteX21036" y="connsiteY21036"/>
              </a:cxn>
              <a:cxn ang="0">
                <a:pos x="connsiteX21037" y="connsiteY21037"/>
              </a:cxn>
              <a:cxn ang="0">
                <a:pos x="connsiteX21038" y="connsiteY21038"/>
              </a:cxn>
              <a:cxn ang="0">
                <a:pos x="connsiteX21039" y="connsiteY21039"/>
              </a:cxn>
              <a:cxn ang="0">
                <a:pos x="connsiteX21040" y="connsiteY21040"/>
              </a:cxn>
              <a:cxn ang="0">
                <a:pos x="connsiteX21041" y="connsiteY21041"/>
              </a:cxn>
              <a:cxn ang="0">
                <a:pos x="connsiteX21042" y="connsiteY21042"/>
              </a:cxn>
              <a:cxn ang="0">
                <a:pos x="connsiteX21043" y="connsiteY21043"/>
              </a:cxn>
              <a:cxn ang="0">
                <a:pos x="connsiteX21044" y="connsiteY21044"/>
              </a:cxn>
              <a:cxn ang="0">
                <a:pos x="connsiteX21045" y="connsiteY21045"/>
              </a:cxn>
              <a:cxn ang="0">
                <a:pos x="connsiteX21046" y="connsiteY21046"/>
              </a:cxn>
              <a:cxn ang="0">
                <a:pos x="connsiteX21047" y="connsiteY21047"/>
              </a:cxn>
              <a:cxn ang="0">
                <a:pos x="connsiteX21048" y="connsiteY21048"/>
              </a:cxn>
              <a:cxn ang="0">
                <a:pos x="connsiteX21049" y="connsiteY21049"/>
              </a:cxn>
              <a:cxn ang="0">
                <a:pos x="connsiteX21050" y="connsiteY21050"/>
              </a:cxn>
              <a:cxn ang="0">
                <a:pos x="connsiteX21051" y="connsiteY21051"/>
              </a:cxn>
              <a:cxn ang="0">
                <a:pos x="connsiteX21052" y="connsiteY21052"/>
              </a:cxn>
              <a:cxn ang="0">
                <a:pos x="connsiteX21053" y="connsiteY21053"/>
              </a:cxn>
              <a:cxn ang="0">
                <a:pos x="connsiteX21054" y="connsiteY21054"/>
              </a:cxn>
              <a:cxn ang="0">
                <a:pos x="connsiteX21055" y="connsiteY21055"/>
              </a:cxn>
              <a:cxn ang="0">
                <a:pos x="connsiteX21056" y="connsiteY21056"/>
              </a:cxn>
              <a:cxn ang="0">
                <a:pos x="connsiteX21057" y="connsiteY21057"/>
              </a:cxn>
              <a:cxn ang="0">
                <a:pos x="connsiteX21058" y="connsiteY21058"/>
              </a:cxn>
              <a:cxn ang="0">
                <a:pos x="connsiteX21059" y="connsiteY21059"/>
              </a:cxn>
              <a:cxn ang="0">
                <a:pos x="connsiteX21060" y="connsiteY21060"/>
              </a:cxn>
              <a:cxn ang="0">
                <a:pos x="connsiteX21061" y="connsiteY21061"/>
              </a:cxn>
              <a:cxn ang="0">
                <a:pos x="connsiteX21062" y="connsiteY21062"/>
              </a:cxn>
              <a:cxn ang="0">
                <a:pos x="connsiteX21063" y="connsiteY21063"/>
              </a:cxn>
              <a:cxn ang="0">
                <a:pos x="connsiteX21064" y="connsiteY21064"/>
              </a:cxn>
              <a:cxn ang="0">
                <a:pos x="connsiteX21065" y="connsiteY21065"/>
              </a:cxn>
              <a:cxn ang="0">
                <a:pos x="connsiteX21066" y="connsiteY21066"/>
              </a:cxn>
              <a:cxn ang="0">
                <a:pos x="connsiteX21067" y="connsiteY21067"/>
              </a:cxn>
              <a:cxn ang="0">
                <a:pos x="connsiteX21068" y="connsiteY21068"/>
              </a:cxn>
              <a:cxn ang="0">
                <a:pos x="connsiteX21069" y="connsiteY21069"/>
              </a:cxn>
              <a:cxn ang="0">
                <a:pos x="connsiteX21070" y="connsiteY21070"/>
              </a:cxn>
              <a:cxn ang="0">
                <a:pos x="connsiteX21071" y="connsiteY21071"/>
              </a:cxn>
              <a:cxn ang="0">
                <a:pos x="connsiteX21072" y="connsiteY21072"/>
              </a:cxn>
              <a:cxn ang="0">
                <a:pos x="connsiteX21073" y="connsiteY21073"/>
              </a:cxn>
              <a:cxn ang="0">
                <a:pos x="connsiteX21074" y="connsiteY21074"/>
              </a:cxn>
              <a:cxn ang="0">
                <a:pos x="connsiteX21075" y="connsiteY21075"/>
              </a:cxn>
              <a:cxn ang="0">
                <a:pos x="connsiteX21076" y="connsiteY21076"/>
              </a:cxn>
              <a:cxn ang="0">
                <a:pos x="connsiteX21077" y="connsiteY21077"/>
              </a:cxn>
              <a:cxn ang="0">
                <a:pos x="connsiteX21078" y="connsiteY21078"/>
              </a:cxn>
              <a:cxn ang="0">
                <a:pos x="connsiteX21079" y="connsiteY21079"/>
              </a:cxn>
              <a:cxn ang="0">
                <a:pos x="connsiteX21080" y="connsiteY21080"/>
              </a:cxn>
              <a:cxn ang="0">
                <a:pos x="connsiteX21081" y="connsiteY21081"/>
              </a:cxn>
              <a:cxn ang="0">
                <a:pos x="connsiteX21082" y="connsiteY21082"/>
              </a:cxn>
              <a:cxn ang="0">
                <a:pos x="connsiteX21083" y="connsiteY21083"/>
              </a:cxn>
              <a:cxn ang="0">
                <a:pos x="connsiteX21084" y="connsiteY21084"/>
              </a:cxn>
              <a:cxn ang="0">
                <a:pos x="connsiteX21085" y="connsiteY21085"/>
              </a:cxn>
              <a:cxn ang="0">
                <a:pos x="connsiteX21086" y="connsiteY21086"/>
              </a:cxn>
              <a:cxn ang="0">
                <a:pos x="connsiteX21087" y="connsiteY21087"/>
              </a:cxn>
              <a:cxn ang="0">
                <a:pos x="connsiteX21088" y="connsiteY21088"/>
              </a:cxn>
              <a:cxn ang="0">
                <a:pos x="connsiteX21089" y="connsiteY21089"/>
              </a:cxn>
              <a:cxn ang="0">
                <a:pos x="connsiteX21090" y="connsiteY21090"/>
              </a:cxn>
              <a:cxn ang="0">
                <a:pos x="connsiteX21091" y="connsiteY21091"/>
              </a:cxn>
              <a:cxn ang="0">
                <a:pos x="connsiteX21092" y="connsiteY21092"/>
              </a:cxn>
              <a:cxn ang="0">
                <a:pos x="connsiteX21093" y="connsiteY21093"/>
              </a:cxn>
              <a:cxn ang="0">
                <a:pos x="connsiteX21094" y="connsiteY21094"/>
              </a:cxn>
              <a:cxn ang="0">
                <a:pos x="connsiteX21095" y="connsiteY21095"/>
              </a:cxn>
              <a:cxn ang="0">
                <a:pos x="connsiteX21096" y="connsiteY21096"/>
              </a:cxn>
              <a:cxn ang="0">
                <a:pos x="connsiteX21097" y="connsiteY21097"/>
              </a:cxn>
              <a:cxn ang="0">
                <a:pos x="connsiteX21098" y="connsiteY21098"/>
              </a:cxn>
              <a:cxn ang="0">
                <a:pos x="connsiteX21099" y="connsiteY21099"/>
              </a:cxn>
              <a:cxn ang="0">
                <a:pos x="connsiteX21100" y="connsiteY21100"/>
              </a:cxn>
              <a:cxn ang="0">
                <a:pos x="connsiteX21101" y="connsiteY21101"/>
              </a:cxn>
              <a:cxn ang="0">
                <a:pos x="connsiteX21102" y="connsiteY21102"/>
              </a:cxn>
              <a:cxn ang="0">
                <a:pos x="connsiteX21103" y="connsiteY21103"/>
              </a:cxn>
              <a:cxn ang="0">
                <a:pos x="connsiteX21104" y="connsiteY21104"/>
              </a:cxn>
              <a:cxn ang="0">
                <a:pos x="connsiteX21105" y="connsiteY21105"/>
              </a:cxn>
              <a:cxn ang="0">
                <a:pos x="connsiteX21106" y="connsiteY21106"/>
              </a:cxn>
              <a:cxn ang="0">
                <a:pos x="connsiteX21107" y="connsiteY21107"/>
              </a:cxn>
              <a:cxn ang="0">
                <a:pos x="connsiteX21108" y="connsiteY21108"/>
              </a:cxn>
              <a:cxn ang="0">
                <a:pos x="connsiteX21109" y="connsiteY21109"/>
              </a:cxn>
              <a:cxn ang="0">
                <a:pos x="connsiteX21110" y="connsiteY21110"/>
              </a:cxn>
              <a:cxn ang="0">
                <a:pos x="connsiteX21111" y="connsiteY21111"/>
              </a:cxn>
              <a:cxn ang="0">
                <a:pos x="connsiteX21112" y="connsiteY21112"/>
              </a:cxn>
              <a:cxn ang="0">
                <a:pos x="connsiteX21113" y="connsiteY21113"/>
              </a:cxn>
              <a:cxn ang="0">
                <a:pos x="connsiteX21114" y="connsiteY21114"/>
              </a:cxn>
              <a:cxn ang="0">
                <a:pos x="connsiteX21115" y="connsiteY21115"/>
              </a:cxn>
              <a:cxn ang="0">
                <a:pos x="connsiteX21116" y="connsiteY21116"/>
              </a:cxn>
              <a:cxn ang="0">
                <a:pos x="connsiteX21117" y="connsiteY21117"/>
              </a:cxn>
              <a:cxn ang="0">
                <a:pos x="connsiteX21118" y="connsiteY21118"/>
              </a:cxn>
              <a:cxn ang="0">
                <a:pos x="connsiteX21119" y="connsiteY21119"/>
              </a:cxn>
              <a:cxn ang="0">
                <a:pos x="connsiteX21120" y="connsiteY21120"/>
              </a:cxn>
              <a:cxn ang="0">
                <a:pos x="connsiteX21121" y="connsiteY21121"/>
              </a:cxn>
              <a:cxn ang="0">
                <a:pos x="connsiteX21122" y="connsiteY21122"/>
              </a:cxn>
              <a:cxn ang="0">
                <a:pos x="connsiteX21123" y="connsiteY21123"/>
              </a:cxn>
              <a:cxn ang="0">
                <a:pos x="connsiteX21124" y="connsiteY21124"/>
              </a:cxn>
              <a:cxn ang="0">
                <a:pos x="connsiteX21125" y="connsiteY21125"/>
              </a:cxn>
              <a:cxn ang="0">
                <a:pos x="connsiteX21126" y="connsiteY21126"/>
              </a:cxn>
              <a:cxn ang="0">
                <a:pos x="connsiteX21127" y="connsiteY21127"/>
              </a:cxn>
              <a:cxn ang="0">
                <a:pos x="connsiteX21128" y="connsiteY21128"/>
              </a:cxn>
              <a:cxn ang="0">
                <a:pos x="connsiteX21129" y="connsiteY21129"/>
              </a:cxn>
              <a:cxn ang="0">
                <a:pos x="connsiteX21130" y="connsiteY21130"/>
              </a:cxn>
              <a:cxn ang="0">
                <a:pos x="connsiteX21131" y="connsiteY21131"/>
              </a:cxn>
              <a:cxn ang="0">
                <a:pos x="connsiteX21132" y="connsiteY21132"/>
              </a:cxn>
              <a:cxn ang="0">
                <a:pos x="connsiteX21133" y="connsiteY21133"/>
              </a:cxn>
              <a:cxn ang="0">
                <a:pos x="connsiteX21134" y="connsiteY21134"/>
              </a:cxn>
              <a:cxn ang="0">
                <a:pos x="connsiteX21135" y="connsiteY21135"/>
              </a:cxn>
              <a:cxn ang="0">
                <a:pos x="connsiteX21136" y="connsiteY21136"/>
              </a:cxn>
              <a:cxn ang="0">
                <a:pos x="connsiteX21137" y="connsiteY21137"/>
              </a:cxn>
              <a:cxn ang="0">
                <a:pos x="connsiteX21138" y="connsiteY21138"/>
              </a:cxn>
              <a:cxn ang="0">
                <a:pos x="connsiteX21139" y="connsiteY21139"/>
              </a:cxn>
              <a:cxn ang="0">
                <a:pos x="connsiteX21140" y="connsiteY21140"/>
              </a:cxn>
              <a:cxn ang="0">
                <a:pos x="connsiteX21141" y="connsiteY21141"/>
              </a:cxn>
              <a:cxn ang="0">
                <a:pos x="connsiteX21142" y="connsiteY21142"/>
              </a:cxn>
              <a:cxn ang="0">
                <a:pos x="connsiteX21143" y="connsiteY21143"/>
              </a:cxn>
              <a:cxn ang="0">
                <a:pos x="connsiteX21144" y="connsiteY21144"/>
              </a:cxn>
              <a:cxn ang="0">
                <a:pos x="connsiteX21145" y="connsiteY21145"/>
              </a:cxn>
              <a:cxn ang="0">
                <a:pos x="connsiteX21146" y="connsiteY21146"/>
              </a:cxn>
              <a:cxn ang="0">
                <a:pos x="connsiteX21147" y="connsiteY21147"/>
              </a:cxn>
              <a:cxn ang="0">
                <a:pos x="connsiteX21148" y="connsiteY21148"/>
              </a:cxn>
              <a:cxn ang="0">
                <a:pos x="connsiteX21149" y="connsiteY21149"/>
              </a:cxn>
              <a:cxn ang="0">
                <a:pos x="connsiteX21150" y="connsiteY21150"/>
              </a:cxn>
              <a:cxn ang="0">
                <a:pos x="connsiteX21151" y="connsiteY21151"/>
              </a:cxn>
              <a:cxn ang="0">
                <a:pos x="connsiteX21152" y="connsiteY21152"/>
              </a:cxn>
              <a:cxn ang="0">
                <a:pos x="connsiteX21153" y="connsiteY21153"/>
              </a:cxn>
              <a:cxn ang="0">
                <a:pos x="connsiteX21154" y="connsiteY21154"/>
              </a:cxn>
              <a:cxn ang="0">
                <a:pos x="connsiteX21155" y="connsiteY21155"/>
              </a:cxn>
              <a:cxn ang="0">
                <a:pos x="connsiteX21156" y="connsiteY21156"/>
              </a:cxn>
              <a:cxn ang="0">
                <a:pos x="connsiteX21157" y="connsiteY21157"/>
              </a:cxn>
              <a:cxn ang="0">
                <a:pos x="connsiteX21158" y="connsiteY21158"/>
              </a:cxn>
              <a:cxn ang="0">
                <a:pos x="connsiteX21159" y="connsiteY21159"/>
              </a:cxn>
              <a:cxn ang="0">
                <a:pos x="connsiteX21160" y="connsiteY21160"/>
              </a:cxn>
              <a:cxn ang="0">
                <a:pos x="connsiteX21161" y="connsiteY21161"/>
              </a:cxn>
              <a:cxn ang="0">
                <a:pos x="connsiteX21162" y="connsiteY21162"/>
              </a:cxn>
              <a:cxn ang="0">
                <a:pos x="connsiteX21163" y="connsiteY21163"/>
              </a:cxn>
              <a:cxn ang="0">
                <a:pos x="connsiteX21164" y="connsiteY21164"/>
              </a:cxn>
              <a:cxn ang="0">
                <a:pos x="connsiteX21165" y="connsiteY21165"/>
              </a:cxn>
              <a:cxn ang="0">
                <a:pos x="connsiteX21166" y="connsiteY21166"/>
              </a:cxn>
              <a:cxn ang="0">
                <a:pos x="connsiteX21167" y="connsiteY21167"/>
              </a:cxn>
              <a:cxn ang="0">
                <a:pos x="connsiteX21168" y="connsiteY21168"/>
              </a:cxn>
              <a:cxn ang="0">
                <a:pos x="connsiteX21169" y="connsiteY21169"/>
              </a:cxn>
              <a:cxn ang="0">
                <a:pos x="connsiteX21170" y="connsiteY21170"/>
              </a:cxn>
              <a:cxn ang="0">
                <a:pos x="connsiteX21171" y="connsiteY21171"/>
              </a:cxn>
              <a:cxn ang="0">
                <a:pos x="connsiteX21172" y="connsiteY21172"/>
              </a:cxn>
              <a:cxn ang="0">
                <a:pos x="connsiteX21173" y="connsiteY21173"/>
              </a:cxn>
              <a:cxn ang="0">
                <a:pos x="connsiteX21174" y="connsiteY21174"/>
              </a:cxn>
              <a:cxn ang="0">
                <a:pos x="connsiteX21175" y="connsiteY21175"/>
              </a:cxn>
              <a:cxn ang="0">
                <a:pos x="connsiteX21176" y="connsiteY21176"/>
              </a:cxn>
              <a:cxn ang="0">
                <a:pos x="connsiteX21177" y="connsiteY21177"/>
              </a:cxn>
              <a:cxn ang="0">
                <a:pos x="connsiteX21178" y="connsiteY21178"/>
              </a:cxn>
              <a:cxn ang="0">
                <a:pos x="connsiteX21179" y="connsiteY21179"/>
              </a:cxn>
              <a:cxn ang="0">
                <a:pos x="connsiteX21180" y="connsiteY21180"/>
              </a:cxn>
              <a:cxn ang="0">
                <a:pos x="connsiteX21181" y="connsiteY21181"/>
              </a:cxn>
              <a:cxn ang="0">
                <a:pos x="connsiteX21182" y="connsiteY21182"/>
              </a:cxn>
              <a:cxn ang="0">
                <a:pos x="connsiteX21183" y="connsiteY21183"/>
              </a:cxn>
              <a:cxn ang="0">
                <a:pos x="connsiteX21184" y="connsiteY21184"/>
              </a:cxn>
              <a:cxn ang="0">
                <a:pos x="connsiteX21185" y="connsiteY21185"/>
              </a:cxn>
              <a:cxn ang="0">
                <a:pos x="connsiteX21186" y="connsiteY21186"/>
              </a:cxn>
              <a:cxn ang="0">
                <a:pos x="connsiteX21187" y="connsiteY21187"/>
              </a:cxn>
              <a:cxn ang="0">
                <a:pos x="connsiteX21188" y="connsiteY21188"/>
              </a:cxn>
              <a:cxn ang="0">
                <a:pos x="connsiteX21189" y="connsiteY21189"/>
              </a:cxn>
              <a:cxn ang="0">
                <a:pos x="connsiteX21190" y="connsiteY21190"/>
              </a:cxn>
              <a:cxn ang="0">
                <a:pos x="connsiteX21191" y="connsiteY21191"/>
              </a:cxn>
              <a:cxn ang="0">
                <a:pos x="connsiteX21192" y="connsiteY21192"/>
              </a:cxn>
              <a:cxn ang="0">
                <a:pos x="connsiteX21193" y="connsiteY21193"/>
              </a:cxn>
              <a:cxn ang="0">
                <a:pos x="connsiteX21194" y="connsiteY21194"/>
              </a:cxn>
              <a:cxn ang="0">
                <a:pos x="connsiteX21195" y="connsiteY21195"/>
              </a:cxn>
              <a:cxn ang="0">
                <a:pos x="connsiteX21196" y="connsiteY21196"/>
              </a:cxn>
              <a:cxn ang="0">
                <a:pos x="connsiteX21197" y="connsiteY21197"/>
              </a:cxn>
              <a:cxn ang="0">
                <a:pos x="connsiteX21198" y="connsiteY21198"/>
              </a:cxn>
              <a:cxn ang="0">
                <a:pos x="connsiteX21199" y="connsiteY21199"/>
              </a:cxn>
              <a:cxn ang="0">
                <a:pos x="connsiteX21200" y="connsiteY21200"/>
              </a:cxn>
              <a:cxn ang="0">
                <a:pos x="connsiteX21201" y="connsiteY21201"/>
              </a:cxn>
              <a:cxn ang="0">
                <a:pos x="connsiteX21202" y="connsiteY21202"/>
              </a:cxn>
              <a:cxn ang="0">
                <a:pos x="connsiteX21203" y="connsiteY21203"/>
              </a:cxn>
              <a:cxn ang="0">
                <a:pos x="connsiteX21204" y="connsiteY21204"/>
              </a:cxn>
              <a:cxn ang="0">
                <a:pos x="connsiteX21205" y="connsiteY21205"/>
              </a:cxn>
              <a:cxn ang="0">
                <a:pos x="connsiteX21206" y="connsiteY21206"/>
              </a:cxn>
              <a:cxn ang="0">
                <a:pos x="connsiteX21207" y="connsiteY21207"/>
              </a:cxn>
              <a:cxn ang="0">
                <a:pos x="connsiteX21208" y="connsiteY21208"/>
              </a:cxn>
              <a:cxn ang="0">
                <a:pos x="connsiteX21209" y="connsiteY21209"/>
              </a:cxn>
              <a:cxn ang="0">
                <a:pos x="connsiteX21210" y="connsiteY21210"/>
              </a:cxn>
              <a:cxn ang="0">
                <a:pos x="connsiteX21211" y="connsiteY21211"/>
              </a:cxn>
              <a:cxn ang="0">
                <a:pos x="connsiteX21212" y="connsiteY21212"/>
              </a:cxn>
              <a:cxn ang="0">
                <a:pos x="connsiteX21213" y="connsiteY21213"/>
              </a:cxn>
              <a:cxn ang="0">
                <a:pos x="connsiteX21214" y="connsiteY21214"/>
              </a:cxn>
              <a:cxn ang="0">
                <a:pos x="connsiteX21215" y="connsiteY21215"/>
              </a:cxn>
              <a:cxn ang="0">
                <a:pos x="connsiteX21216" y="connsiteY21216"/>
              </a:cxn>
              <a:cxn ang="0">
                <a:pos x="connsiteX21217" y="connsiteY21217"/>
              </a:cxn>
              <a:cxn ang="0">
                <a:pos x="connsiteX21218" y="connsiteY21218"/>
              </a:cxn>
              <a:cxn ang="0">
                <a:pos x="connsiteX21219" y="connsiteY21219"/>
              </a:cxn>
              <a:cxn ang="0">
                <a:pos x="connsiteX21220" y="connsiteY21220"/>
              </a:cxn>
              <a:cxn ang="0">
                <a:pos x="connsiteX21221" y="connsiteY21221"/>
              </a:cxn>
              <a:cxn ang="0">
                <a:pos x="connsiteX21222" y="connsiteY21222"/>
              </a:cxn>
              <a:cxn ang="0">
                <a:pos x="connsiteX21223" y="connsiteY21223"/>
              </a:cxn>
              <a:cxn ang="0">
                <a:pos x="connsiteX21224" y="connsiteY21224"/>
              </a:cxn>
              <a:cxn ang="0">
                <a:pos x="connsiteX21225" y="connsiteY21225"/>
              </a:cxn>
              <a:cxn ang="0">
                <a:pos x="connsiteX21226" y="connsiteY21226"/>
              </a:cxn>
              <a:cxn ang="0">
                <a:pos x="connsiteX21227" y="connsiteY21227"/>
              </a:cxn>
              <a:cxn ang="0">
                <a:pos x="connsiteX21228" y="connsiteY21228"/>
              </a:cxn>
              <a:cxn ang="0">
                <a:pos x="connsiteX21229" y="connsiteY21229"/>
              </a:cxn>
              <a:cxn ang="0">
                <a:pos x="connsiteX21230" y="connsiteY21230"/>
              </a:cxn>
              <a:cxn ang="0">
                <a:pos x="connsiteX21231" y="connsiteY21231"/>
              </a:cxn>
              <a:cxn ang="0">
                <a:pos x="connsiteX21232" y="connsiteY21232"/>
              </a:cxn>
              <a:cxn ang="0">
                <a:pos x="connsiteX21233" y="connsiteY21233"/>
              </a:cxn>
              <a:cxn ang="0">
                <a:pos x="connsiteX21234" y="connsiteY21234"/>
              </a:cxn>
              <a:cxn ang="0">
                <a:pos x="connsiteX21235" y="connsiteY21235"/>
              </a:cxn>
              <a:cxn ang="0">
                <a:pos x="connsiteX21236" y="connsiteY21236"/>
              </a:cxn>
              <a:cxn ang="0">
                <a:pos x="connsiteX21237" y="connsiteY21237"/>
              </a:cxn>
              <a:cxn ang="0">
                <a:pos x="connsiteX21238" y="connsiteY21238"/>
              </a:cxn>
              <a:cxn ang="0">
                <a:pos x="connsiteX21239" y="connsiteY21239"/>
              </a:cxn>
              <a:cxn ang="0">
                <a:pos x="connsiteX21240" y="connsiteY21240"/>
              </a:cxn>
              <a:cxn ang="0">
                <a:pos x="connsiteX21241" y="connsiteY21241"/>
              </a:cxn>
              <a:cxn ang="0">
                <a:pos x="connsiteX21242" y="connsiteY21242"/>
              </a:cxn>
              <a:cxn ang="0">
                <a:pos x="connsiteX21243" y="connsiteY21243"/>
              </a:cxn>
              <a:cxn ang="0">
                <a:pos x="connsiteX21244" y="connsiteY21244"/>
              </a:cxn>
              <a:cxn ang="0">
                <a:pos x="connsiteX21245" y="connsiteY21245"/>
              </a:cxn>
              <a:cxn ang="0">
                <a:pos x="connsiteX21246" y="connsiteY21246"/>
              </a:cxn>
              <a:cxn ang="0">
                <a:pos x="connsiteX21247" y="connsiteY21247"/>
              </a:cxn>
              <a:cxn ang="0">
                <a:pos x="connsiteX21248" y="connsiteY21248"/>
              </a:cxn>
              <a:cxn ang="0">
                <a:pos x="connsiteX21249" y="connsiteY21249"/>
              </a:cxn>
              <a:cxn ang="0">
                <a:pos x="connsiteX21250" y="connsiteY21250"/>
              </a:cxn>
              <a:cxn ang="0">
                <a:pos x="connsiteX21251" y="connsiteY21251"/>
              </a:cxn>
              <a:cxn ang="0">
                <a:pos x="connsiteX21252" y="connsiteY21252"/>
              </a:cxn>
              <a:cxn ang="0">
                <a:pos x="connsiteX21253" y="connsiteY21253"/>
              </a:cxn>
              <a:cxn ang="0">
                <a:pos x="connsiteX21254" y="connsiteY21254"/>
              </a:cxn>
              <a:cxn ang="0">
                <a:pos x="connsiteX21255" y="connsiteY21255"/>
              </a:cxn>
              <a:cxn ang="0">
                <a:pos x="connsiteX21256" y="connsiteY21256"/>
              </a:cxn>
              <a:cxn ang="0">
                <a:pos x="connsiteX21257" y="connsiteY21257"/>
              </a:cxn>
              <a:cxn ang="0">
                <a:pos x="connsiteX21258" y="connsiteY21258"/>
              </a:cxn>
              <a:cxn ang="0">
                <a:pos x="connsiteX21259" y="connsiteY21259"/>
              </a:cxn>
              <a:cxn ang="0">
                <a:pos x="connsiteX21260" y="connsiteY21260"/>
              </a:cxn>
              <a:cxn ang="0">
                <a:pos x="connsiteX21261" y="connsiteY21261"/>
              </a:cxn>
              <a:cxn ang="0">
                <a:pos x="connsiteX21262" y="connsiteY21262"/>
              </a:cxn>
              <a:cxn ang="0">
                <a:pos x="connsiteX21263" y="connsiteY21263"/>
              </a:cxn>
              <a:cxn ang="0">
                <a:pos x="connsiteX21264" y="connsiteY21264"/>
              </a:cxn>
              <a:cxn ang="0">
                <a:pos x="connsiteX21265" y="connsiteY21265"/>
              </a:cxn>
              <a:cxn ang="0">
                <a:pos x="connsiteX21266" y="connsiteY21266"/>
              </a:cxn>
              <a:cxn ang="0">
                <a:pos x="connsiteX21267" y="connsiteY21267"/>
              </a:cxn>
              <a:cxn ang="0">
                <a:pos x="connsiteX21268" y="connsiteY21268"/>
              </a:cxn>
              <a:cxn ang="0">
                <a:pos x="connsiteX21269" y="connsiteY21269"/>
              </a:cxn>
              <a:cxn ang="0">
                <a:pos x="connsiteX21270" y="connsiteY21270"/>
              </a:cxn>
              <a:cxn ang="0">
                <a:pos x="connsiteX21271" y="connsiteY21271"/>
              </a:cxn>
              <a:cxn ang="0">
                <a:pos x="connsiteX21272" y="connsiteY21272"/>
              </a:cxn>
              <a:cxn ang="0">
                <a:pos x="connsiteX21273" y="connsiteY21273"/>
              </a:cxn>
              <a:cxn ang="0">
                <a:pos x="connsiteX21274" y="connsiteY21274"/>
              </a:cxn>
              <a:cxn ang="0">
                <a:pos x="connsiteX21275" y="connsiteY21275"/>
              </a:cxn>
              <a:cxn ang="0">
                <a:pos x="connsiteX21276" y="connsiteY21276"/>
              </a:cxn>
              <a:cxn ang="0">
                <a:pos x="connsiteX21277" y="connsiteY21277"/>
              </a:cxn>
              <a:cxn ang="0">
                <a:pos x="connsiteX21278" y="connsiteY21278"/>
              </a:cxn>
              <a:cxn ang="0">
                <a:pos x="connsiteX21279" y="connsiteY21279"/>
              </a:cxn>
              <a:cxn ang="0">
                <a:pos x="connsiteX21280" y="connsiteY21280"/>
              </a:cxn>
              <a:cxn ang="0">
                <a:pos x="connsiteX21281" y="connsiteY21281"/>
              </a:cxn>
              <a:cxn ang="0">
                <a:pos x="connsiteX21282" y="connsiteY21282"/>
              </a:cxn>
              <a:cxn ang="0">
                <a:pos x="connsiteX21283" y="connsiteY21283"/>
              </a:cxn>
              <a:cxn ang="0">
                <a:pos x="connsiteX21284" y="connsiteY21284"/>
              </a:cxn>
              <a:cxn ang="0">
                <a:pos x="connsiteX21285" y="connsiteY21285"/>
              </a:cxn>
              <a:cxn ang="0">
                <a:pos x="connsiteX21286" y="connsiteY21286"/>
              </a:cxn>
              <a:cxn ang="0">
                <a:pos x="connsiteX21287" y="connsiteY21287"/>
              </a:cxn>
              <a:cxn ang="0">
                <a:pos x="connsiteX21288" y="connsiteY21288"/>
              </a:cxn>
              <a:cxn ang="0">
                <a:pos x="connsiteX21289" y="connsiteY21289"/>
              </a:cxn>
              <a:cxn ang="0">
                <a:pos x="connsiteX21290" y="connsiteY21290"/>
              </a:cxn>
              <a:cxn ang="0">
                <a:pos x="connsiteX21291" y="connsiteY21291"/>
              </a:cxn>
              <a:cxn ang="0">
                <a:pos x="connsiteX21292" y="connsiteY21292"/>
              </a:cxn>
              <a:cxn ang="0">
                <a:pos x="connsiteX21293" y="connsiteY21293"/>
              </a:cxn>
              <a:cxn ang="0">
                <a:pos x="connsiteX21294" y="connsiteY21294"/>
              </a:cxn>
              <a:cxn ang="0">
                <a:pos x="connsiteX21295" y="connsiteY21295"/>
              </a:cxn>
              <a:cxn ang="0">
                <a:pos x="connsiteX21296" y="connsiteY21296"/>
              </a:cxn>
              <a:cxn ang="0">
                <a:pos x="connsiteX21297" y="connsiteY21297"/>
              </a:cxn>
              <a:cxn ang="0">
                <a:pos x="connsiteX21298" y="connsiteY21298"/>
              </a:cxn>
              <a:cxn ang="0">
                <a:pos x="connsiteX21299" y="connsiteY21299"/>
              </a:cxn>
              <a:cxn ang="0">
                <a:pos x="connsiteX21300" y="connsiteY21300"/>
              </a:cxn>
              <a:cxn ang="0">
                <a:pos x="connsiteX21301" y="connsiteY21301"/>
              </a:cxn>
              <a:cxn ang="0">
                <a:pos x="connsiteX21302" y="connsiteY21302"/>
              </a:cxn>
              <a:cxn ang="0">
                <a:pos x="connsiteX21303" y="connsiteY21303"/>
              </a:cxn>
              <a:cxn ang="0">
                <a:pos x="connsiteX21304" y="connsiteY21304"/>
              </a:cxn>
              <a:cxn ang="0">
                <a:pos x="connsiteX21305" y="connsiteY21305"/>
              </a:cxn>
              <a:cxn ang="0">
                <a:pos x="connsiteX21306" y="connsiteY21306"/>
              </a:cxn>
              <a:cxn ang="0">
                <a:pos x="connsiteX21307" y="connsiteY21307"/>
              </a:cxn>
              <a:cxn ang="0">
                <a:pos x="connsiteX21308" y="connsiteY21308"/>
              </a:cxn>
              <a:cxn ang="0">
                <a:pos x="connsiteX21309" y="connsiteY21309"/>
              </a:cxn>
              <a:cxn ang="0">
                <a:pos x="connsiteX21310" y="connsiteY21310"/>
              </a:cxn>
              <a:cxn ang="0">
                <a:pos x="connsiteX21311" y="connsiteY21311"/>
              </a:cxn>
              <a:cxn ang="0">
                <a:pos x="connsiteX21312" y="connsiteY21312"/>
              </a:cxn>
              <a:cxn ang="0">
                <a:pos x="connsiteX21313" y="connsiteY21313"/>
              </a:cxn>
              <a:cxn ang="0">
                <a:pos x="connsiteX21314" y="connsiteY21314"/>
              </a:cxn>
              <a:cxn ang="0">
                <a:pos x="connsiteX21315" y="connsiteY21315"/>
              </a:cxn>
              <a:cxn ang="0">
                <a:pos x="connsiteX21316" y="connsiteY21316"/>
              </a:cxn>
              <a:cxn ang="0">
                <a:pos x="connsiteX21317" y="connsiteY21317"/>
              </a:cxn>
              <a:cxn ang="0">
                <a:pos x="connsiteX21318" y="connsiteY21318"/>
              </a:cxn>
              <a:cxn ang="0">
                <a:pos x="connsiteX21319" y="connsiteY21319"/>
              </a:cxn>
              <a:cxn ang="0">
                <a:pos x="connsiteX21320" y="connsiteY21320"/>
              </a:cxn>
              <a:cxn ang="0">
                <a:pos x="connsiteX21321" y="connsiteY21321"/>
              </a:cxn>
              <a:cxn ang="0">
                <a:pos x="connsiteX21322" y="connsiteY21322"/>
              </a:cxn>
              <a:cxn ang="0">
                <a:pos x="connsiteX21323" y="connsiteY21323"/>
              </a:cxn>
              <a:cxn ang="0">
                <a:pos x="connsiteX21324" y="connsiteY21324"/>
              </a:cxn>
              <a:cxn ang="0">
                <a:pos x="connsiteX21325" y="connsiteY21325"/>
              </a:cxn>
              <a:cxn ang="0">
                <a:pos x="connsiteX21326" y="connsiteY21326"/>
              </a:cxn>
              <a:cxn ang="0">
                <a:pos x="connsiteX21327" y="connsiteY21327"/>
              </a:cxn>
              <a:cxn ang="0">
                <a:pos x="connsiteX21328" y="connsiteY21328"/>
              </a:cxn>
              <a:cxn ang="0">
                <a:pos x="connsiteX21329" y="connsiteY21329"/>
              </a:cxn>
              <a:cxn ang="0">
                <a:pos x="connsiteX21330" y="connsiteY21330"/>
              </a:cxn>
              <a:cxn ang="0">
                <a:pos x="connsiteX21331" y="connsiteY21331"/>
              </a:cxn>
              <a:cxn ang="0">
                <a:pos x="connsiteX21332" y="connsiteY21332"/>
              </a:cxn>
              <a:cxn ang="0">
                <a:pos x="connsiteX21333" y="connsiteY21333"/>
              </a:cxn>
              <a:cxn ang="0">
                <a:pos x="connsiteX21334" y="connsiteY21334"/>
              </a:cxn>
              <a:cxn ang="0">
                <a:pos x="connsiteX21335" y="connsiteY21335"/>
              </a:cxn>
              <a:cxn ang="0">
                <a:pos x="connsiteX21336" y="connsiteY21336"/>
              </a:cxn>
              <a:cxn ang="0">
                <a:pos x="connsiteX21337" y="connsiteY21337"/>
              </a:cxn>
              <a:cxn ang="0">
                <a:pos x="connsiteX21338" y="connsiteY21338"/>
              </a:cxn>
              <a:cxn ang="0">
                <a:pos x="connsiteX21339" y="connsiteY21339"/>
              </a:cxn>
              <a:cxn ang="0">
                <a:pos x="connsiteX21340" y="connsiteY21340"/>
              </a:cxn>
              <a:cxn ang="0">
                <a:pos x="connsiteX21341" y="connsiteY21341"/>
              </a:cxn>
              <a:cxn ang="0">
                <a:pos x="connsiteX21342" y="connsiteY21342"/>
              </a:cxn>
              <a:cxn ang="0">
                <a:pos x="connsiteX21343" y="connsiteY21343"/>
              </a:cxn>
              <a:cxn ang="0">
                <a:pos x="connsiteX21344" y="connsiteY21344"/>
              </a:cxn>
              <a:cxn ang="0">
                <a:pos x="connsiteX21345" y="connsiteY21345"/>
              </a:cxn>
              <a:cxn ang="0">
                <a:pos x="connsiteX21346" y="connsiteY21346"/>
              </a:cxn>
              <a:cxn ang="0">
                <a:pos x="connsiteX21347" y="connsiteY21347"/>
              </a:cxn>
              <a:cxn ang="0">
                <a:pos x="connsiteX21348" y="connsiteY21348"/>
              </a:cxn>
              <a:cxn ang="0">
                <a:pos x="connsiteX21349" y="connsiteY21349"/>
              </a:cxn>
              <a:cxn ang="0">
                <a:pos x="connsiteX21350" y="connsiteY21350"/>
              </a:cxn>
              <a:cxn ang="0">
                <a:pos x="connsiteX21351" y="connsiteY21351"/>
              </a:cxn>
              <a:cxn ang="0">
                <a:pos x="connsiteX21352" y="connsiteY21352"/>
              </a:cxn>
              <a:cxn ang="0">
                <a:pos x="connsiteX21353" y="connsiteY21353"/>
              </a:cxn>
              <a:cxn ang="0">
                <a:pos x="connsiteX21354" y="connsiteY21354"/>
              </a:cxn>
              <a:cxn ang="0">
                <a:pos x="connsiteX21355" y="connsiteY21355"/>
              </a:cxn>
              <a:cxn ang="0">
                <a:pos x="connsiteX21356" y="connsiteY21356"/>
              </a:cxn>
              <a:cxn ang="0">
                <a:pos x="connsiteX21357" y="connsiteY21357"/>
              </a:cxn>
              <a:cxn ang="0">
                <a:pos x="connsiteX21358" y="connsiteY21358"/>
              </a:cxn>
              <a:cxn ang="0">
                <a:pos x="connsiteX21359" y="connsiteY21359"/>
              </a:cxn>
              <a:cxn ang="0">
                <a:pos x="connsiteX21360" y="connsiteY21360"/>
              </a:cxn>
              <a:cxn ang="0">
                <a:pos x="connsiteX21361" y="connsiteY21361"/>
              </a:cxn>
              <a:cxn ang="0">
                <a:pos x="connsiteX21362" y="connsiteY21362"/>
              </a:cxn>
              <a:cxn ang="0">
                <a:pos x="connsiteX21363" y="connsiteY21363"/>
              </a:cxn>
              <a:cxn ang="0">
                <a:pos x="connsiteX21364" y="connsiteY21364"/>
              </a:cxn>
              <a:cxn ang="0">
                <a:pos x="connsiteX21365" y="connsiteY21365"/>
              </a:cxn>
              <a:cxn ang="0">
                <a:pos x="connsiteX21366" y="connsiteY21366"/>
              </a:cxn>
              <a:cxn ang="0">
                <a:pos x="connsiteX21367" y="connsiteY21367"/>
              </a:cxn>
              <a:cxn ang="0">
                <a:pos x="connsiteX21368" y="connsiteY21368"/>
              </a:cxn>
              <a:cxn ang="0">
                <a:pos x="connsiteX21369" y="connsiteY21369"/>
              </a:cxn>
              <a:cxn ang="0">
                <a:pos x="connsiteX21370" y="connsiteY21370"/>
              </a:cxn>
              <a:cxn ang="0">
                <a:pos x="connsiteX21371" y="connsiteY21371"/>
              </a:cxn>
              <a:cxn ang="0">
                <a:pos x="connsiteX21372" y="connsiteY21372"/>
              </a:cxn>
              <a:cxn ang="0">
                <a:pos x="connsiteX21373" y="connsiteY21373"/>
              </a:cxn>
              <a:cxn ang="0">
                <a:pos x="connsiteX21374" y="connsiteY21374"/>
              </a:cxn>
              <a:cxn ang="0">
                <a:pos x="connsiteX21375" y="connsiteY21375"/>
              </a:cxn>
              <a:cxn ang="0">
                <a:pos x="connsiteX21376" y="connsiteY21376"/>
              </a:cxn>
              <a:cxn ang="0">
                <a:pos x="connsiteX21377" y="connsiteY21377"/>
              </a:cxn>
              <a:cxn ang="0">
                <a:pos x="connsiteX21378" y="connsiteY21378"/>
              </a:cxn>
              <a:cxn ang="0">
                <a:pos x="connsiteX21379" y="connsiteY21379"/>
              </a:cxn>
              <a:cxn ang="0">
                <a:pos x="connsiteX21380" y="connsiteY21380"/>
              </a:cxn>
              <a:cxn ang="0">
                <a:pos x="connsiteX21381" y="connsiteY21381"/>
              </a:cxn>
              <a:cxn ang="0">
                <a:pos x="connsiteX21382" y="connsiteY21382"/>
              </a:cxn>
              <a:cxn ang="0">
                <a:pos x="connsiteX21383" y="connsiteY21383"/>
              </a:cxn>
              <a:cxn ang="0">
                <a:pos x="connsiteX21384" y="connsiteY21384"/>
              </a:cxn>
              <a:cxn ang="0">
                <a:pos x="connsiteX21385" y="connsiteY21385"/>
              </a:cxn>
              <a:cxn ang="0">
                <a:pos x="connsiteX21386" y="connsiteY21386"/>
              </a:cxn>
              <a:cxn ang="0">
                <a:pos x="connsiteX21387" y="connsiteY21387"/>
              </a:cxn>
              <a:cxn ang="0">
                <a:pos x="connsiteX21388" y="connsiteY21388"/>
              </a:cxn>
              <a:cxn ang="0">
                <a:pos x="connsiteX21389" y="connsiteY21389"/>
              </a:cxn>
              <a:cxn ang="0">
                <a:pos x="connsiteX21390" y="connsiteY21390"/>
              </a:cxn>
              <a:cxn ang="0">
                <a:pos x="connsiteX21391" y="connsiteY21391"/>
              </a:cxn>
              <a:cxn ang="0">
                <a:pos x="connsiteX21392" y="connsiteY21392"/>
              </a:cxn>
              <a:cxn ang="0">
                <a:pos x="connsiteX21393" y="connsiteY21393"/>
              </a:cxn>
              <a:cxn ang="0">
                <a:pos x="connsiteX21394" y="connsiteY21394"/>
              </a:cxn>
              <a:cxn ang="0">
                <a:pos x="connsiteX21395" y="connsiteY21395"/>
              </a:cxn>
              <a:cxn ang="0">
                <a:pos x="connsiteX21396" y="connsiteY21396"/>
              </a:cxn>
              <a:cxn ang="0">
                <a:pos x="connsiteX21397" y="connsiteY21397"/>
              </a:cxn>
              <a:cxn ang="0">
                <a:pos x="connsiteX21398" y="connsiteY21398"/>
              </a:cxn>
              <a:cxn ang="0">
                <a:pos x="connsiteX21399" y="connsiteY21399"/>
              </a:cxn>
              <a:cxn ang="0">
                <a:pos x="connsiteX21400" y="connsiteY21400"/>
              </a:cxn>
              <a:cxn ang="0">
                <a:pos x="connsiteX21401" y="connsiteY21401"/>
              </a:cxn>
              <a:cxn ang="0">
                <a:pos x="connsiteX21402" y="connsiteY21402"/>
              </a:cxn>
              <a:cxn ang="0">
                <a:pos x="connsiteX21403" y="connsiteY21403"/>
              </a:cxn>
              <a:cxn ang="0">
                <a:pos x="connsiteX21404" y="connsiteY21404"/>
              </a:cxn>
              <a:cxn ang="0">
                <a:pos x="connsiteX21405" y="connsiteY21405"/>
              </a:cxn>
              <a:cxn ang="0">
                <a:pos x="connsiteX21406" y="connsiteY21406"/>
              </a:cxn>
              <a:cxn ang="0">
                <a:pos x="connsiteX21407" y="connsiteY21407"/>
              </a:cxn>
              <a:cxn ang="0">
                <a:pos x="connsiteX21408" y="connsiteY21408"/>
              </a:cxn>
              <a:cxn ang="0">
                <a:pos x="connsiteX21409" y="connsiteY21409"/>
              </a:cxn>
              <a:cxn ang="0">
                <a:pos x="connsiteX21410" y="connsiteY21410"/>
              </a:cxn>
              <a:cxn ang="0">
                <a:pos x="connsiteX21411" y="connsiteY21411"/>
              </a:cxn>
              <a:cxn ang="0">
                <a:pos x="connsiteX21412" y="connsiteY21412"/>
              </a:cxn>
              <a:cxn ang="0">
                <a:pos x="connsiteX21413" y="connsiteY21413"/>
              </a:cxn>
              <a:cxn ang="0">
                <a:pos x="connsiteX21414" y="connsiteY21414"/>
              </a:cxn>
              <a:cxn ang="0">
                <a:pos x="connsiteX21415" y="connsiteY21415"/>
              </a:cxn>
              <a:cxn ang="0">
                <a:pos x="connsiteX21416" y="connsiteY21416"/>
              </a:cxn>
              <a:cxn ang="0">
                <a:pos x="connsiteX21417" y="connsiteY21417"/>
              </a:cxn>
              <a:cxn ang="0">
                <a:pos x="connsiteX21418" y="connsiteY21418"/>
              </a:cxn>
              <a:cxn ang="0">
                <a:pos x="connsiteX21419" y="connsiteY21419"/>
              </a:cxn>
              <a:cxn ang="0">
                <a:pos x="connsiteX21420" y="connsiteY21420"/>
              </a:cxn>
              <a:cxn ang="0">
                <a:pos x="connsiteX21421" y="connsiteY21421"/>
              </a:cxn>
              <a:cxn ang="0">
                <a:pos x="connsiteX21422" y="connsiteY21422"/>
              </a:cxn>
              <a:cxn ang="0">
                <a:pos x="connsiteX21423" y="connsiteY21423"/>
              </a:cxn>
              <a:cxn ang="0">
                <a:pos x="connsiteX21424" y="connsiteY21424"/>
              </a:cxn>
              <a:cxn ang="0">
                <a:pos x="connsiteX21425" y="connsiteY21425"/>
              </a:cxn>
              <a:cxn ang="0">
                <a:pos x="connsiteX21426" y="connsiteY21426"/>
              </a:cxn>
              <a:cxn ang="0">
                <a:pos x="connsiteX21427" y="connsiteY21427"/>
              </a:cxn>
              <a:cxn ang="0">
                <a:pos x="connsiteX21428" y="connsiteY21428"/>
              </a:cxn>
              <a:cxn ang="0">
                <a:pos x="connsiteX21429" y="connsiteY21429"/>
              </a:cxn>
              <a:cxn ang="0">
                <a:pos x="connsiteX21430" y="connsiteY21430"/>
              </a:cxn>
              <a:cxn ang="0">
                <a:pos x="connsiteX21431" y="connsiteY21431"/>
              </a:cxn>
              <a:cxn ang="0">
                <a:pos x="connsiteX21432" y="connsiteY21432"/>
              </a:cxn>
              <a:cxn ang="0">
                <a:pos x="connsiteX21433" y="connsiteY21433"/>
              </a:cxn>
              <a:cxn ang="0">
                <a:pos x="connsiteX21434" y="connsiteY21434"/>
              </a:cxn>
              <a:cxn ang="0">
                <a:pos x="connsiteX21435" y="connsiteY21435"/>
              </a:cxn>
              <a:cxn ang="0">
                <a:pos x="connsiteX21436" y="connsiteY21436"/>
              </a:cxn>
              <a:cxn ang="0">
                <a:pos x="connsiteX21437" y="connsiteY21437"/>
              </a:cxn>
              <a:cxn ang="0">
                <a:pos x="connsiteX21438" y="connsiteY21438"/>
              </a:cxn>
              <a:cxn ang="0">
                <a:pos x="connsiteX21439" y="connsiteY21439"/>
              </a:cxn>
              <a:cxn ang="0">
                <a:pos x="connsiteX21440" y="connsiteY21440"/>
              </a:cxn>
              <a:cxn ang="0">
                <a:pos x="connsiteX21441" y="connsiteY21441"/>
              </a:cxn>
              <a:cxn ang="0">
                <a:pos x="connsiteX21442" y="connsiteY21442"/>
              </a:cxn>
              <a:cxn ang="0">
                <a:pos x="connsiteX21443" y="connsiteY21443"/>
              </a:cxn>
              <a:cxn ang="0">
                <a:pos x="connsiteX21444" y="connsiteY21444"/>
              </a:cxn>
              <a:cxn ang="0">
                <a:pos x="connsiteX21445" y="connsiteY21445"/>
              </a:cxn>
              <a:cxn ang="0">
                <a:pos x="connsiteX21446" y="connsiteY21446"/>
              </a:cxn>
              <a:cxn ang="0">
                <a:pos x="connsiteX21447" y="connsiteY21447"/>
              </a:cxn>
              <a:cxn ang="0">
                <a:pos x="connsiteX21448" y="connsiteY21448"/>
              </a:cxn>
              <a:cxn ang="0">
                <a:pos x="connsiteX21449" y="connsiteY21449"/>
              </a:cxn>
              <a:cxn ang="0">
                <a:pos x="connsiteX21450" y="connsiteY21450"/>
              </a:cxn>
              <a:cxn ang="0">
                <a:pos x="connsiteX21451" y="connsiteY21451"/>
              </a:cxn>
              <a:cxn ang="0">
                <a:pos x="connsiteX21452" y="connsiteY21452"/>
              </a:cxn>
              <a:cxn ang="0">
                <a:pos x="connsiteX21453" y="connsiteY21453"/>
              </a:cxn>
              <a:cxn ang="0">
                <a:pos x="connsiteX21454" y="connsiteY21454"/>
              </a:cxn>
              <a:cxn ang="0">
                <a:pos x="connsiteX21455" y="connsiteY21455"/>
              </a:cxn>
              <a:cxn ang="0">
                <a:pos x="connsiteX21456" y="connsiteY21456"/>
              </a:cxn>
              <a:cxn ang="0">
                <a:pos x="connsiteX21457" y="connsiteY21457"/>
              </a:cxn>
              <a:cxn ang="0">
                <a:pos x="connsiteX21458" y="connsiteY21458"/>
              </a:cxn>
              <a:cxn ang="0">
                <a:pos x="connsiteX21459" y="connsiteY21459"/>
              </a:cxn>
              <a:cxn ang="0">
                <a:pos x="connsiteX21460" y="connsiteY21460"/>
              </a:cxn>
              <a:cxn ang="0">
                <a:pos x="connsiteX21461" y="connsiteY21461"/>
              </a:cxn>
              <a:cxn ang="0">
                <a:pos x="connsiteX21462" y="connsiteY21462"/>
              </a:cxn>
              <a:cxn ang="0">
                <a:pos x="connsiteX21463" y="connsiteY21463"/>
              </a:cxn>
              <a:cxn ang="0">
                <a:pos x="connsiteX21464" y="connsiteY21464"/>
              </a:cxn>
              <a:cxn ang="0">
                <a:pos x="connsiteX21465" y="connsiteY21465"/>
              </a:cxn>
              <a:cxn ang="0">
                <a:pos x="connsiteX21466" y="connsiteY21466"/>
              </a:cxn>
              <a:cxn ang="0">
                <a:pos x="connsiteX21467" y="connsiteY21467"/>
              </a:cxn>
              <a:cxn ang="0">
                <a:pos x="connsiteX21468" y="connsiteY21468"/>
              </a:cxn>
              <a:cxn ang="0">
                <a:pos x="connsiteX21469" y="connsiteY21469"/>
              </a:cxn>
              <a:cxn ang="0">
                <a:pos x="connsiteX21470" y="connsiteY21470"/>
              </a:cxn>
              <a:cxn ang="0">
                <a:pos x="connsiteX21471" y="connsiteY21471"/>
              </a:cxn>
              <a:cxn ang="0">
                <a:pos x="connsiteX21472" y="connsiteY21472"/>
              </a:cxn>
              <a:cxn ang="0">
                <a:pos x="connsiteX21473" y="connsiteY21473"/>
              </a:cxn>
              <a:cxn ang="0">
                <a:pos x="connsiteX21474" y="connsiteY21474"/>
              </a:cxn>
              <a:cxn ang="0">
                <a:pos x="connsiteX21475" y="connsiteY21475"/>
              </a:cxn>
              <a:cxn ang="0">
                <a:pos x="connsiteX21476" y="connsiteY21476"/>
              </a:cxn>
              <a:cxn ang="0">
                <a:pos x="connsiteX21477" y="connsiteY21477"/>
              </a:cxn>
              <a:cxn ang="0">
                <a:pos x="connsiteX21478" y="connsiteY21478"/>
              </a:cxn>
              <a:cxn ang="0">
                <a:pos x="connsiteX21479" y="connsiteY21479"/>
              </a:cxn>
              <a:cxn ang="0">
                <a:pos x="connsiteX21480" y="connsiteY21480"/>
              </a:cxn>
              <a:cxn ang="0">
                <a:pos x="connsiteX21481" y="connsiteY21481"/>
              </a:cxn>
              <a:cxn ang="0">
                <a:pos x="connsiteX21482" y="connsiteY21482"/>
              </a:cxn>
              <a:cxn ang="0">
                <a:pos x="connsiteX21483" y="connsiteY21483"/>
              </a:cxn>
              <a:cxn ang="0">
                <a:pos x="connsiteX21484" y="connsiteY21484"/>
              </a:cxn>
              <a:cxn ang="0">
                <a:pos x="connsiteX21485" y="connsiteY21485"/>
              </a:cxn>
              <a:cxn ang="0">
                <a:pos x="connsiteX21486" y="connsiteY21486"/>
              </a:cxn>
              <a:cxn ang="0">
                <a:pos x="connsiteX21487" y="connsiteY21487"/>
              </a:cxn>
              <a:cxn ang="0">
                <a:pos x="connsiteX21488" y="connsiteY21488"/>
              </a:cxn>
              <a:cxn ang="0">
                <a:pos x="connsiteX21489" y="connsiteY21489"/>
              </a:cxn>
              <a:cxn ang="0">
                <a:pos x="connsiteX21490" y="connsiteY21490"/>
              </a:cxn>
              <a:cxn ang="0">
                <a:pos x="connsiteX21491" y="connsiteY21491"/>
              </a:cxn>
              <a:cxn ang="0">
                <a:pos x="connsiteX21492" y="connsiteY21492"/>
              </a:cxn>
              <a:cxn ang="0">
                <a:pos x="connsiteX21493" y="connsiteY21493"/>
              </a:cxn>
              <a:cxn ang="0">
                <a:pos x="connsiteX21494" y="connsiteY21494"/>
              </a:cxn>
              <a:cxn ang="0">
                <a:pos x="connsiteX21495" y="connsiteY21495"/>
              </a:cxn>
              <a:cxn ang="0">
                <a:pos x="connsiteX21496" y="connsiteY21496"/>
              </a:cxn>
              <a:cxn ang="0">
                <a:pos x="connsiteX21497" y="connsiteY21497"/>
              </a:cxn>
              <a:cxn ang="0">
                <a:pos x="connsiteX21498" y="connsiteY21498"/>
              </a:cxn>
              <a:cxn ang="0">
                <a:pos x="connsiteX21499" y="connsiteY21499"/>
              </a:cxn>
              <a:cxn ang="0">
                <a:pos x="connsiteX21500" y="connsiteY21500"/>
              </a:cxn>
              <a:cxn ang="0">
                <a:pos x="connsiteX21501" y="connsiteY21501"/>
              </a:cxn>
              <a:cxn ang="0">
                <a:pos x="connsiteX21502" y="connsiteY21502"/>
              </a:cxn>
              <a:cxn ang="0">
                <a:pos x="connsiteX21503" y="connsiteY21503"/>
              </a:cxn>
              <a:cxn ang="0">
                <a:pos x="connsiteX21504" y="connsiteY21504"/>
              </a:cxn>
              <a:cxn ang="0">
                <a:pos x="connsiteX21505" y="connsiteY21505"/>
              </a:cxn>
              <a:cxn ang="0">
                <a:pos x="connsiteX21506" y="connsiteY21506"/>
              </a:cxn>
              <a:cxn ang="0">
                <a:pos x="connsiteX21507" y="connsiteY21507"/>
              </a:cxn>
              <a:cxn ang="0">
                <a:pos x="connsiteX21508" y="connsiteY21508"/>
              </a:cxn>
              <a:cxn ang="0">
                <a:pos x="connsiteX21509" y="connsiteY21509"/>
              </a:cxn>
              <a:cxn ang="0">
                <a:pos x="connsiteX21510" y="connsiteY21510"/>
              </a:cxn>
              <a:cxn ang="0">
                <a:pos x="connsiteX21511" y="connsiteY21511"/>
              </a:cxn>
              <a:cxn ang="0">
                <a:pos x="connsiteX21512" y="connsiteY21512"/>
              </a:cxn>
              <a:cxn ang="0">
                <a:pos x="connsiteX21513" y="connsiteY21513"/>
              </a:cxn>
              <a:cxn ang="0">
                <a:pos x="connsiteX21514" y="connsiteY21514"/>
              </a:cxn>
              <a:cxn ang="0">
                <a:pos x="connsiteX21515" y="connsiteY21515"/>
              </a:cxn>
              <a:cxn ang="0">
                <a:pos x="connsiteX21516" y="connsiteY21516"/>
              </a:cxn>
              <a:cxn ang="0">
                <a:pos x="connsiteX21517" y="connsiteY21517"/>
              </a:cxn>
              <a:cxn ang="0">
                <a:pos x="connsiteX21518" y="connsiteY21518"/>
              </a:cxn>
              <a:cxn ang="0">
                <a:pos x="connsiteX21519" y="connsiteY21519"/>
              </a:cxn>
              <a:cxn ang="0">
                <a:pos x="connsiteX21520" y="connsiteY21520"/>
              </a:cxn>
              <a:cxn ang="0">
                <a:pos x="connsiteX21521" y="connsiteY21521"/>
              </a:cxn>
              <a:cxn ang="0">
                <a:pos x="connsiteX21522" y="connsiteY21522"/>
              </a:cxn>
              <a:cxn ang="0">
                <a:pos x="connsiteX21523" y="connsiteY21523"/>
              </a:cxn>
              <a:cxn ang="0">
                <a:pos x="connsiteX21524" y="connsiteY21524"/>
              </a:cxn>
              <a:cxn ang="0">
                <a:pos x="connsiteX21525" y="connsiteY21525"/>
              </a:cxn>
              <a:cxn ang="0">
                <a:pos x="connsiteX21526" y="connsiteY21526"/>
              </a:cxn>
              <a:cxn ang="0">
                <a:pos x="connsiteX21527" y="connsiteY21527"/>
              </a:cxn>
              <a:cxn ang="0">
                <a:pos x="connsiteX21528" y="connsiteY21528"/>
              </a:cxn>
              <a:cxn ang="0">
                <a:pos x="connsiteX21529" y="connsiteY21529"/>
              </a:cxn>
              <a:cxn ang="0">
                <a:pos x="connsiteX21530" y="connsiteY21530"/>
              </a:cxn>
              <a:cxn ang="0">
                <a:pos x="connsiteX21531" y="connsiteY21531"/>
              </a:cxn>
              <a:cxn ang="0">
                <a:pos x="connsiteX21532" y="connsiteY21532"/>
              </a:cxn>
              <a:cxn ang="0">
                <a:pos x="connsiteX21533" y="connsiteY21533"/>
              </a:cxn>
              <a:cxn ang="0">
                <a:pos x="connsiteX21534" y="connsiteY21534"/>
              </a:cxn>
              <a:cxn ang="0">
                <a:pos x="connsiteX21535" y="connsiteY21535"/>
              </a:cxn>
              <a:cxn ang="0">
                <a:pos x="connsiteX21536" y="connsiteY21536"/>
              </a:cxn>
              <a:cxn ang="0">
                <a:pos x="connsiteX21537" y="connsiteY21537"/>
              </a:cxn>
              <a:cxn ang="0">
                <a:pos x="connsiteX21538" y="connsiteY21538"/>
              </a:cxn>
              <a:cxn ang="0">
                <a:pos x="connsiteX21539" y="connsiteY21539"/>
              </a:cxn>
              <a:cxn ang="0">
                <a:pos x="connsiteX21540" y="connsiteY21540"/>
              </a:cxn>
              <a:cxn ang="0">
                <a:pos x="connsiteX21541" y="connsiteY21541"/>
              </a:cxn>
              <a:cxn ang="0">
                <a:pos x="connsiteX21542" y="connsiteY21542"/>
              </a:cxn>
              <a:cxn ang="0">
                <a:pos x="connsiteX21543" y="connsiteY21543"/>
              </a:cxn>
              <a:cxn ang="0">
                <a:pos x="connsiteX21544" y="connsiteY21544"/>
              </a:cxn>
              <a:cxn ang="0">
                <a:pos x="connsiteX21545" y="connsiteY21545"/>
              </a:cxn>
              <a:cxn ang="0">
                <a:pos x="connsiteX21546" y="connsiteY21546"/>
              </a:cxn>
              <a:cxn ang="0">
                <a:pos x="connsiteX21547" y="connsiteY21547"/>
              </a:cxn>
              <a:cxn ang="0">
                <a:pos x="connsiteX21548" y="connsiteY21548"/>
              </a:cxn>
              <a:cxn ang="0">
                <a:pos x="connsiteX21549" y="connsiteY21549"/>
              </a:cxn>
              <a:cxn ang="0">
                <a:pos x="connsiteX21550" y="connsiteY21550"/>
              </a:cxn>
              <a:cxn ang="0">
                <a:pos x="connsiteX21551" y="connsiteY21551"/>
              </a:cxn>
              <a:cxn ang="0">
                <a:pos x="connsiteX21552" y="connsiteY21552"/>
              </a:cxn>
              <a:cxn ang="0">
                <a:pos x="connsiteX21553" y="connsiteY21553"/>
              </a:cxn>
              <a:cxn ang="0">
                <a:pos x="connsiteX21554" y="connsiteY21554"/>
              </a:cxn>
              <a:cxn ang="0">
                <a:pos x="connsiteX21555" y="connsiteY21555"/>
              </a:cxn>
              <a:cxn ang="0">
                <a:pos x="connsiteX21556" y="connsiteY21556"/>
              </a:cxn>
              <a:cxn ang="0">
                <a:pos x="connsiteX21557" y="connsiteY21557"/>
              </a:cxn>
              <a:cxn ang="0">
                <a:pos x="connsiteX21558" y="connsiteY21558"/>
              </a:cxn>
              <a:cxn ang="0">
                <a:pos x="connsiteX21559" y="connsiteY21559"/>
              </a:cxn>
              <a:cxn ang="0">
                <a:pos x="connsiteX21560" y="connsiteY21560"/>
              </a:cxn>
              <a:cxn ang="0">
                <a:pos x="connsiteX21561" y="connsiteY21561"/>
              </a:cxn>
              <a:cxn ang="0">
                <a:pos x="connsiteX21562" y="connsiteY21562"/>
              </a:cxn>
              <a:cxn ang="0">
                <a:pos x="connsiteX21563" y="connsiteY21563"/>
              </a:cxn>
              <a:cxn ang="0">
                <a:pos x="connsiteX21564" y="connsiteY21564"/>
              </a:cxn>
              <a:cxn ang="0">
                <a:pos x="connsiteX21565" y="connsiteY21565"/>
              </a:cxn>
              <a:cxn ang="0">
                <a:pos x="connsiteX21566" y="connsiteY21566"/>
              </a:cxn>
              <a:cxn ang="0">
                <a:pos x="connsiteX21567" y="connsiteY21567"/>
              </a:cxn>
              <a:cxn ang="0">
                <a:pos x="connsiteX21568" y="connsiteY21568"/>
              </a:cxn>
              <a:cxn ang="0">
                <a:pos x="connsiteX21569" y="connsiteY21569"/>
              </a:cxn>
              <a:cxn ang="0">
                <a:pos x="connsiteX21570" y="connsiteY21570"/>
              </a:cxn>
              <a:cxn ang="0">
                <a:pos x="connsiteX21571" y="connsiteY21571"/>
              </a:cxn>
              <a:cxn ang="0">
                <a:pos x="connsiteX21572" y="connsiteY21572"/>
              </a:cxn>
              <a:cxn ang="0">
                <a:pos x="connsiteX21573" y="connsiteY21573"/>
              </a:cxn>
              <a:cxn ang="0">
                <a:pos x="connsiteX21574" y="connsiteY21574"/>
              </a:cxn>
              <a:cxn ang="0">
                <a:pos x="connsiteX21575" y="connsiteY21575"/>
              </a:cxn>
              <a:cxn ang="0">
                <a:pos x="connsiteX21576" y="connsiteY21576"/>
              </a:cxn>
              <a:cxn ang="0">
                <a:pos x="connsiteX21577" y="connsiteY21577"/>
              </a:cxn>
              <a:cxn ang="0">
                <a:pos x="connsiteX21578" y="connsiteY21578"/>
              </a:cxn>
              <a:cxn ang="0">
                <a:pos x="connsiteX21579" y="connsiteY21579"/>
              </a:cxn>
              <a:cxn ang="0">
                <a:pos x="connsiteX21580" y="connsiteY21580"/>
              </a:cxn>
              <a:cxn ang="0">
                <a:pos x="connsiteX21581" y="connsiteY21581"/>
              </a:cxn>
              <a:cxn ang="0">
                <a:pos x="connsiteX21582" y="connsiteY21582"/>
              </a:cxn>
              <a:cxn ang="0">
                <a:pos x="connsiteX21583" y="connsiteY21583"/>
              </a:cxn>
              <a:cxn ang="0">
                <a:pos x="connsiteX21584" y="connsiteY21584"/>
              </a:cxn>
              <a:cxn ang="0">
                <a:pos x="connsiteX21585" y="connsiteY21585"/>
              </a:cxn>
              <a:cxn ang="0">
                <a:pos x="connsiteX21586" y="connsiteY21586"/>
              </a:cxn>
              <a:cxn ang="0">
                <a:pos x="connsiteX21587" y="connsiteY21587"/>
              </a:cxn>
              <a:cxn ang="0">
                <a:pos x="connsiteX21588" y="connsiteY21588"/>
              </a:cxn>
              <a:cxn ang="0">
                <a:pos x="connsiteX21589" y="connsiteY21589"/>
              </a:cxn>
              <a:cxn ang="0">
                <a:pos x="connsiteX21590" y="connsiteY21590"/>
              </a:cxn>
              <a:cxn ang="0">
                <a:pos x="connsiteX21591" y="connsiteY21591"/>
              </a:cxn>
              <a:cxn ang="0">
                <a:pos x="connsiteX21592" y="connsiteY21592"/>
              </a:cxn>
              <a:cxn ang="0">
                <a:pos x="connsiteX21593" y="connsiteY21593"/>
              </a:cxn>
              <a:cxn ang="0">
                <a:pos x="connsiteX21594" y="connsiteY21594"/>
              </a:cxn>
              <a:cxn ang="0">
                <a:pos x="connsiteX21595" y="connsiteY21595"/>
              </a:cxn>
              <a:cxn ang="0">
                <a:pos x="connsiteX21596" y="connsiteY21596"/>
              </a:cxn>
              <a:cxn ang="0">
                <a:pos x="connsiteX21597" y="connsiteY21597"/>
              </a:cxn>
              <a:cxn ang="0">
                <a:pos x="connsiteX21598" y="connsiteY21598"/>
              </a:cxn>
              <a:cxn ang="0">
                <a:pos x="connsiteX21599" y="connsiteY21599"/>
              </a:cxn>
              <a:cxn ang="0">
                <a:pos x="connsiteX21600" y="connsiteY21600"/>
              </a:cxn>
              <a:cxn ang="0">
                <a:pos x="connsiteX21601" y="connsiteY21601"/>
              </a:cxn>
              <a:cxn ang="0">
                <a:pos x="connsiteX21602" y="connsiteY21602"/>
              </a:cxn>
              <a:cxn ang="0">
                <a:pos x="connsiteX21603" y="connsiteY21603"/>
              </a:cxn>
              <a:cxn ang="0">
                <a:pos x="connsiteX21604" y="connsiteY21604"/>
              </a:cxn>
              <a:cxn ang="0">
                <a:pos x="connsiteX21605" y="connsiteY21605"/>
              </a:cxn>
              <a:cxn ang="0">
                <a:pos x="connsiteX21606" y="connsiteY21606"/>
              </a:cxn>
              <a:cxn ang="0">
                <a:pos x="connsiteX21607" y="connsiteY21607"/>
              </a:cxn>
              <a:cxn ang="0">
                <a:pos x="connsiteX21608" y="connsiteY21608"/>
              </a:cxn>
              <a:cxn ang="0">
                <a:pos x="connsiteX21609" y="connsiteY21609"/>
              </a:cxn>
              <a:cxn ang="0">
                <a:pos x="connsiteX21610" y="connsiteY21610"/>
              </a:cxn>
              <a:cxn ang="0">
                <a:pos x="connsiteX21611" y="connsiteY21611"/>
              </a:cxn>
              <a:cxn ang="0">
                <a:pos x="connsiteX21612" y="connsiteY21612"/>
              </a:cxn>
              <a:cxn ang="0">
                <a:pos x="connsiteX21613" y="connsiteY21613"/>
              </a:cxn>
              <a:cxn ang="0">
                <a:pos x="connsiteX21614" y="connsiteY21614"/>
              </a:cxn>
              <a:cxn ang="0">
                <a:pos x="connsiteX21615" y="connsiteY21615"/>
              </a:cxn>
              <a:cxn ang="0">
                <a:pos x="connsiteX21616" y="connsiteY21616"/>
              </a:cxn>
              <a:cxn ang="0">
                <a:pos x="connsiteX21617" y="connsiteY21617"/>
              </a:cxn>
              <a:cxn ang="0">
                <a:pos x="connsiteX21618" y="connsiteY21618"/>
              </a:cxn>
              <a:cxn ang="0">
                <a:pos x="connsiteX21619" y="connsiteY21619"/>
              </a:cxn>
              <a:cxn ang="0">
                <a:pos x="connsiteX21620" y="connsiteY21620"/>
              </a:cxn>
              <a:cxn ang="0">
                <a:pos x="connsiteX21621" y="connsiteY21621"/>
              </a:cxn>
              <a:cxn ang="0">
                <a:pos x="connsiteX21622" y="connsiteY21622"/>
              </a:cxn>
              <a:cxn ang="0">
                <a:pos x="connsiteX21623" y="connsiteY21623"/>
              </a:cxn>
              <a:cxn ang="0">
                <a:pos x="connsiteX21624" y="connsiteY21624"/>
              </a:cxn>
              <a:cxn ang="0">
                <a:pos x="connsiteX21625" y="connsiteY21625"/>
              </a:cxn>
              <a:cxn ang="0">
                <a:pos x="connsiteX21626" y="connsiteY21626"/>
              </a:cxn>
              <a:cxn ang="0">
                <a:pos x="connsiteX21627" y="connsiteY21627"/>
              </a:cxn>
              <a:cxn ang="0">
                <a:pos x="connsiteX21628" y="connsiteY21628"/>
              </a:cxn>
              <a:cxn ang="0">
                <a:pos x="connsiteX21629" y="connsiteY21629"/>
              </a:cxn>
              <a:cxn ang="0">
                <a:pos x="connsiteX21630" y="connsiteY21630"/>
              </a:cxn>
              <a:cxn ang="0">
                <a:pos x="connsiteX21631" y="connsiteY21631"/>
              </a:cxn>
              <a:cxn ang="0">
                <a:pos x="connsiteX21632" y="connsiteY21632"/>
              </a:cxn>
              <a:cxn ang="0">
                <a:pos x="connsiteX21633" y="connsiteY21633"/>
              </a:cxn>
              <a:cxn ang="0">
                <a:pos x="connsiteX21634" y="connsiteY21634"/>
              </a:cxn>
              <a:cxn ang="0">
                <a:pos x="connsiteX21635" y="connsiteY21635"/>
              </a:cxn>
              <a:cxn ang="0">
                <a:pos x="connsiteX21636" y="connsiteY21636"/>
              </a:cxn>
              <a:cxn ang="0">
                <a:pos x="connsiteX21637" y="connsiteY21637"/>
              </a:cxn>
              <a:cxn ang="0">
                <a:pos x="connsiteX21638" y="connsiteY21638"/>
              </a:cxn>
              <a:cxn ang="0">
                <a:pos x="connsiteX21639" y="connsiteY21639"/>
              </a:cxn>
              <a:cxn ang="0">
                <a:pos x="connsiteX21640" y="connsiteY21640"/>
              </a:cxn>
              <a:cxn ang="0">
                <a:pos x="connsiteX21641" y="connsiteY21641"/>
              </a:cxn>
              <a:cxn ang="0">
                <a:pos x="connsiteX21642" y="connsiteY21642"/>
              </a:cxn>
              <a:cxn ang="0">
                <a:pos x="connsiteX21643" y="connsiteY21643"/>
              </a:cxn>
              <a:cxn ang="0">
                <a:pos x="connsiteX21644" y="connsiteY21644"/>
              </a:cxn>
              <a:cxn ang="0">
                <a:pos x="connsiteX21645" y="connsiteY21645"/>
              </a:cxn>
              <a:cxn ang="0">
                <a:pos x="connsiteX21646" y="connsiteY21646"/>
              </a:cxn>
              <a:cxn ang="0">
                <a:pos x="connsiteX21647" y="connsiteY21647"/>
              </a:cxn>
              <a:cxn ang="0">
                <a:pos x="connsiteX21648" y="connsiteY21648"/>
              </a:cxn>
              <a:cxn ang="0">
                <a:pos x="connsiteX21649" y="connsiteY21649"/>
              </a:cxn>
              <a:cxn ang="0">
                <a:pos x="connsiteX21650" y="connsiteY21650"/>
              </a:cxn>
              <a:cxn ang="0">
                <a:pos x="connsiteX21651" y="connsiteY21651"/>
              </a:cxn>
              <a:cxn ang="0">
                <a:pos x="connsiteX21652" y="connsiteY21652"/>
              </a:cxn>
              <a:cxn ang="0">
                <a:pos x="connsiteX21653" y="connsiteY21653"/>
              </a:cxn>
              <a:cxn ang="0">
                <a:pos x="connsiteX21654" y="connsiteY21654"/>
              </a:cxn>
              <a:cxn ang="0">
                <a:pos x="connsiteX21655" y="connsiteY21655"/>
              </a:cxn>
              <a:cxn ang="0">
                <a:pos x="connsiteX21656" y="connsiteY21656"/>
              </a:cxn>
              <a:cxn ang="0">
                <a:pos x="connsiteX21657" y="connsiteY21657"/>
              </a:cxn>
              <a:cxn ang="0">
                <a:pos x="connsiteX21658" y="connsiteY21658"/>
              </a:cxn>
              <a:cxn ang="0">
                <a:pos x="connsiteX21659" y="connsiteY21659"/>
              </a:cxn>
              <a:cxn ang="0">
                <a:pos x="connsiteX21660" y="connsiteY21660"/>
              </a:cxn>
              <a:cxn ang="0">
                <a:pos x="connsiteX21661" y="connsiteY21661"/>
              </a:cxn>
              <a:cxn ang="0">
                <a:pos x="connsiteX21662" y="connsiteY21662"/>
              </a:cxn>
              <a:cxn ang="0">
                <a:pos x="connsiteX21663" y="connsiteY21663"/>
              </a:cxn>
              <a:cxn ang="0">
                <a:pos x="connsiteX21664" y="connsiteY21664"/>
              </a:cxn>
              <a:cxn ang="0">
                <a:pos x="connsiteX21665" y="connsiteY21665"/>
              </a:cxn>
              <a:cxn ang="0">
                <a:pos x="connsiteX21666" y="connsiteY21666"/>
              </a:cxn>
              <a:cxn ang="0">
                <a:pos x="connsiteX21667" y="connsiteY21667"/>
              </a:cxn>
              <a:cxn ang="0">
                <a:pos x="connsiteX21668" y="connsiteY21668"/>
              </a:cxn>
              <a:cxn ang="0">
                <a:pos x="connsiteX21669" y="connsiteY21669"/>
              </a:cxn>
              <a:cxn ang="0">
                <a:pos x="connsiteX21670" y="connsiteY21670"/>
              </a:cxn>
              <a:cxn ang="0">
                <a:pos x="connsiteX21671" y="connsiteY21671"/>
              </a:cxn>
              <a:cxn ang="0">
                <a:pos x="connsiteX21672" y="connsiteY21672"/>
              </a:cxn>
              <a:cxn ang="0">
                <a:pos x="connsiteX21673" y="connsiteY21673"/>
              </a:cxn>
              <a:cxn ang="0">
                <a:pos x="connsiteX21674" y="connsiteY21674"/>
              </a:cxn>
              <a:cxn ang="0">
                <a:pos x="connsiteX21675" y="connsiteY21675"/>
              </a:cxn>
              <a:cxn ang="0">
                <a:pos x="connsiteX21676" y="connsiteY21676"/>
              </a:cxn>
              <a:cxn ang="0">
                <a:pos x="connsiteX21677" y="connsiteY21677"/>
              </a:cxn>
              <a:cxn ang="0">
                <a:pos x="connsiteX21678" y="connsiteY21678"/>
              </a:cxn>
              <a:cxn ang="0">
                <a:pos x="connsiteX21679" y="connsiteY21679"/>
              </a:cxn>
              <a:cxn ang="0">
                <a:pos x="connsiteX21680" y="connsiteY21680"/>
              </a:cxn>
              <a:cxn ang="0">
                <a:pos x="connsiteX21681" y="connsiteY21681"/>
              </a:cxn>
              <a:cxn ang="0">
                <a:pos x="connsiteX21682" y="connsiteY21682"/>
              </a:cxn>
              <a:cxn ang="0">
                <a:pos x="connsiteX21683" y="connsiteY21683"/>
              </a:cxn>
              <a:cxn ang="0">
                <a:pos x="connsiteX21684" y="connsiteY21684"/>
              </a:cxn>
              <a:cxn ang="0">
                <a:pos x="connsiteX21685" y="connsiteY21685"/>
              </a:cxn>
              <a:cxn ang="0">
                <a:pos x="connsiteX21686" y="connsiteY21686"/>
              </a:cxn>
              <a:cxn ang="0">
                <a:pos x="connsiteX21687" y="connsiteY21687"/>
              </a:cxn>
              <a:cxn ang="0">
                <a:pos x="connsiteX21688" y="connsiteY21688"/>
              </a:cxn>
              <a:cxn ang="0">
                <a:pos x="connsiteX21689" y="connsiteY21689"/>
              </a:cxn>
              <a:cxn ang="0">
                <a:pos x="connsiteX21690" y="connsiteY21690"/>
              </a:cxn>
              <a:cxn ang="0">
                <a:pos x="connsiteX21691" y="connsiteY21691"/>
              </a:cxn>
              <a:cxn ang="0">
                <a:pos x="connsiteX21692" y="connsiteY21692"/>
              </a:cxn>
              <a:cxn ang="0">
                <a:pos x="connsiteX21693" y="connsiteY21693"/>
              </a:cxn>
              <a:cxn ang="0">
                <a:pos x="connsiteX21694" y="connsiteY21694"/>
              </a:cxn>
              <a:cxn ang="0">
                <a:pos x="connsiteX21695" y="connsiteY21695"/>
              </a:cxn>
              <a:cxn ang="0">
                <a:pos x="connsiteX21696" y="connsiteY21696"/>
              </a:cxn>
              <a:cxn ang="0">
                <a:pos x="connsiteX21697" y="connsiteY21697"/>
              </a:cxn>
              <a:cxn ang="0">
                <a:pos x="connsiteX21698" y="connsiteY21698"/>
              </a:cxn>
              <a:cxn ang="0">
                <a:pos x="connsiteX21699" y="connsiteY21699"/>
              </a:cxn>
              <a:cxn ang="0">
                <a:pos x="connsiteX21700" y="connsiteY21700"/>
              </a:cxn>
              <a:cxn ang="0">
                <a:pos x="connsiteX21701" y="connsiteY21701"/>
              </a:cxn>
              <a:cxn ang="0">
                <a:pos x="connsiteX21702" y="connsiteY21702"/>
              </a:cxn>
              <a:cxn ang="0">
                <a:pos x="connsiteX21703" y="connsiteY21703"/>
              </a:cxn>
              <a:cxn ang="0">
                <a:pos x="connsiteX21704" y="connsiteY21704"/>
              </a:cxn>
              <a:cxn ang="0">
                <a:pos x="connsiteX21705" y="connsiteY21705"/>
              </a:cxn>
              <a:cxn ang="0">
                <a:pos x="connsiteX21706" y="connsiteY21706"/>
              </a:cxn>
              <a:cxn ang="0">
                <a:pos x="connsiteX21707" y="connsiteY21707"/>
              </a:cxn>
              <a:cxn ang="0">
                <a:pos x="connsiteX21708" y="connsiteY21708"/>
              </a:cxn>
              <a:cxn ang="0">
                <a:pos x="connsiteX21709" y="connsiteY21709"/>
              </a:cxn>
              <a:cxn ang="0">
                <a:pos x="connsiteX21710" y="connsiteY21710"/>
              </a:cxn>
              <a:cxn ang="0">
                <a:pos x="connsiteX21711" y="connsiteY21711"/>
              </a:cxn>
              <a:cxn ang="0">
                <a:pos x="connsiteX21712" y="connsiteY21712"/>
              </a:cxn>
              <a:cxn ang="0">
                <a:pos x="connsiteX21713" y="connsiteY21713"/>
              </a:cxn>
              <a:cxn ang="0">
                <a:pos x="connsiteX21714" y="connsiteY21714"/>
              </a:cxn>
              <a:cxn ang="0">
                <a:pos x="connsiteX21715" y="connsiteY21715"/>
              </a:cxn>
              <a:cxn ang="0">
                <a:pos x="connsiteX21716" y="connsiteY21716"/>
              </a:cxn>
              <a:cxn ang="0">
                <a:pos x="connsiteX21717" y="connsiteY21717"/>
              </a:cxn>
              <a:cxn ang="0">
                <a:pos x="connsiteX21718" y="connsiteY21718"/>
              </a:cxn>
              <a:cxn ang="0">
                <a:pos x="connsiteX21719" y="connsiteY21719"/>
              </a:cxn>
              <a:cxn ang="0">
                <a:pos x="connsiteX21720" y="connsiteY21720"/>
              </a:cxn>
              <a:cxn ang="0">
                <a:pos x="connsiteX21721" y="connsiteY21721"/>
              </a:cxn>
              <a:cxn ang="0">
                <a:pos x="connsiteX21722" y="connsiteY21722"/>
              </a:cxn>
              <a:cxn ang="0">
                <a:pos x="connsiteX21723" y="connsiteY21723"/>
              </a:cxn>
              <a:cxn ang="0">
                <a:pos x="connsiteX21724" y="connsiteY21724"/>
              </a:cxn>
              <a:cxn ang="0">
                <a:pos x="connsiteX21725" y="connsiteY21725"/>
              </a:cxn>
              <a:cxn ang="0">
                <a:pos x="connsiteX21726" y="connsiteY21726"/>
              </a:cxn>
              <a:cxn ang="0">
                <a:pos x="connsiteX21727" y="connsiteY21727"/>
              </a:cxn>
              <a:cxn ang="0">
                <a:pos x="connsiteX21728" y="connsiteY21728"/>
              </a:cxn>
              <a:cxn ang="0">
                <a:pos x="connsiteX21729" y="connsiteY21729"/>
              </a:cxn>
              <a:cxn ang="0">
                <a:pos x="connsiteX21730" y="connsiteY21730"/>
              </a:cxn>
              <a:cxn ang="0">
                <a:pos x="connsiteX21731" y="connsiteY21731"/>
              </a:cxn>
              <a:cxn ang="0">
                <a:pos x="connsiteX21732" y="connsiteY21732"/>
              </a:cxn>
              <a:cxn ang="0">
                <a:pos x="connsiteX21733" y="connsiteY21733"/>
              </a:cxn>
              <a:cxn ang="0">
                <a:pos x="connsiteX21734" y="connsiteY21734"/>
              </a:cxn>
              <a:cxn ang="0">
                <a:pos x="connsiteX21735" y="connsiteY21735"/>
              </a:cxn>
              <a:cxn ang="0">
                <a:pos x="connsiteX21736" y="connsiteY21736"/>
              </a:cxn>
              <a:cxn ang="0">
                <a:pos x="connsiteX21737" y="connsiteY21737"/>
              </a:cxn>
              <a:cxn ang="0">
                <a:pos x="connsiteX21738" y="connsiteY21738"/>
              </a:cxn>
              <a:cxn ang="0">
                <a:pos x="connsiteX21739" y="connsiteY21739"/>
              </a:cxn>
              <a:cxn ang="0">
                <a:pos x="connsiteX21740" y="connsiteY21740"/>
              </a:cxn>
              <a:cxn ang="0">
                <a:pos x="connsiteX21741" y="connsiteY21741"/>
              </a:cxn>
              <a:cxn ang="0">
                <a:pos x="connsiteX21742" y="connsiteY21742"/>
              </a:cxn>
              <a:cxn ang="0">
                <a:pos x="connsiteX21743" y="connsiteY21743"/>
              </a:cxn>
              <a:cxn ang="0">
                <a:pos x="connsiteX21744" y="connsiteY21744"/>
              </a:cxn>
              <a:cxn ang="0">
                <a:pos x="connsiteX21745" y="connsiteY21745"/>
              </a:cxn>
              <a:cxn ang="0">
                <a:pos x="connsiteX21746" y="connsiteY21746"/>
              </a:cxn>
              <a:cxn ang="0">
                <a:pos x="connsiteX21747" y="connsiteY21747"/>
              </a:cxn>
              <a:cxn ang="0">
                <a:pos x="connsiteX21748" y="connsiteY21748"/>
              </a:cxn>
              <a:cxn ang="0">
                <a:pos x="connsiteX21749" y="connsiteY21749"/>
              </a:cxn>
              <a:cxn ang="0">
                <a:pos x="connsiteX21750" y="connsiteY21750"/>
              </a:cxn>
              <a:cxn ang="0">
                <a:pos x="connsiteX21751" y="connsiteY21751"/>
              </a:cxn>
              <a:cxn ang="0">
                <a:pos x="connsiteX21752" y="connsiteY21752"/>
              </a:cxn>
              <a:cxn ang="0">
                <a:pos x="connsiteX21753" y="connsiteY21753"/>
              </a:cxn>
              <a:cxn ang="0">
                <a:pos x="connsiteX21754" y="connsiteY21754"/>
              </a:cxn>
              <a:cxn ang="0">
                <a:pos x="connsiteX21755" y="connsiteY21755"/>
              </a:cxn>
              <a:cxn ang="0">
                <a:pos x="connsiteX21756" y="connsiteY21756"/>
              </a:cxn>
              <a:cxn ang="0">
                <a:pos x="connsiteX21757" y="connsiteY21757"/>
              </a:cxn>
              <a:cxn ang="0">
                <a:pos x="connsiteX21758" y="connsiteY21758"/>
              </a:cxn>
              <a:cxn ang="0">
                <a:pos x="connsiteX21759" y="connsiteY21759"/>
              </a:cxn>
              <a:cxn ang="0">
                <a:pos x="connsiteX21760" y="connsiteY21760"/>
              </a:cxn>
              <a:cxn ang="0">
                <a:pos x="connsiteX21761" y="connsiteY21761"/>
              </a:cxn>
              <a:cxn ang="0">
                <a:pos x="connsiteX21762" y="connsiteY21762"/>
              </a:cxn>
              <a:cxn ang="0">
                <a:pos x="connsiteX21763" y="connsiteY21763"/>
              </a:cxn>
              <a:cxn ang="0">
                <a:pos x="connsiteX21764" y="connsiteY21764"/>
              </a:cxn>
              <a:cxn ang="0">
                <a:pos x="connsiteX21765" y="connsiteY21765"/>
              </a:cxn>
              <a:cxn ang="0">
                <a:pos x="connsiteX21766" y="connsiteY21766"/>
              </a:cxn>
              <a:cxn ang="0">
                <a:pos x="connsiteX21767" y="connsiteY21767"/>
              </a:cxn>
              <a:cxn ang="0">
                <a:pos x="connsiteX21768" y="connsiteY21768"/>
              </a:cxn>
              <a:cxn ang="0">
                <a:pos x="connsiteX21769" y="connsiteY21769"/>
              </a:cxn>
              <a:cxn ang="0">
                <a:pos x="connsiteX21770" y="connsiteY21770"/>
              </a:cxn>
              <a:cxn ang="0">
                <a:pos x="connsiteX21771" y="connsiteY21771"/>
              </a:cxn>
              <a:cxn ang="0">
                <a:pos x="connsiteX21772" y="connsiteY21772"/>
              </a:cxn>
              <a:cxn ang="0">
                <a:pos x="connsiteX21773" y="connsiteY21773"/>
              </a:cxn>
              <a:cxn ang="0">
                <a:pos x="connsiteX21774" y="connsiteY21774"/>
              </a:cxn>
              <a:cxn ang="0">
                <a:pos x="connsiteX21775" y="connsiteY21775"/>
              </a:cxn>
              <a:cxn ang="0">
                <a:pos x="connsiteX21776" y="connsiteY21776"/>
              </a:cxn>
              <a:cxn ang="0">
                <a:pos x="connsiteX21777" y="connsiteY21777"/>
              </a:cxn>
              <a:cxn ang="0">
                <a:pos x="connsiteX21778" y="connsiteY21778"/>
              </a:cxn>
              <a:cxn ang="0">
                <a:pos x="connsiteX21779" y="connsiteY21779"/>
              </a:cxn>
              <a:cxn ang="0">
                <a:pos x="connsiteX21780" y="connsiteY21780"/>
              </a:cxn>
              <a:cxn ang="0">
                <a:pos x="connsiteX21781" y="connsiteY21781"/>
              </a:cxn>
              <a:cxn ang="0">
                <a:pos x="connsiteX21782" y="connsiteY21782"/>
              </a:cxn>
              <a:cxn ang="0">
                <a:pos x="connsiteX21783" y="connsiteY21783"/>
              </a:cxn>
              <a:cxn ang="0">
                <a:pos x="connsiteX21784" y="connsiteY21784"/>
              </a:cxn>
              <a:cxn ang="0">
                <a:pos x="connsiteX21785" y="connsiteY21785"/>
              </a:cxn>
              <a:cxn ang="0">
                <a:pos x="connsiteX21786" y="connsiteY21786"/>
              </a:cxn>
              <a:cxn ang="0">
                <a:pos x="connsiteX21787" y="connsiteY21787"/>
              </a:cxn>
              <a:cxn ang="0">
                <a:pos x="connsiteX21788" y="connsiteY21788"/>
              </a:cxn>
              <a:cxn ang="0">
                <a:pos x="connsiteX21789" y="connsiteY21789"/>
              </a:cxn>
              <a:cxn ang="0">
                <a:pos x="connsiteX21790" y="connsiteY21790"/>
              </a:cxn>
              <a:cxn ang="0">
                <a:pos x="connsiteX21791" y="connsiteY21791"/>
              </a:cxn>
              <a:cxn ang="0">
                <a:pos x="connsiteX21792" y="connsiteY21792"/>
              </a:cxn>
              <a:cxn ang="0">
                <a:pos x="connsiteX21793" y="connsiteY21793"/>
              </a:cxn>
              <a:cxn ang="0">
                <a:pos x="connsiteX21794" y="connsiteY21794"/>
              </a:cxn>
              <a:cxn ang="0">
                <a:pos x="connsiteX21795" y="connsiteY21795"/>
              </a:cxn>
              <a:cxn ang="0">
                <a:pos x="connsiteX21796" y="connsiteY21796"/>
              </a:cxn>
              <a:cxn ang="0">
                <a:pos x="connsiteX21797" y="connsiteY21797"/>
              </a:cxn>
              <a:cxn ang="0">
                <a:pos x="connsiteX21798" y="connsiteY21798"/>
              </a:cxn>
              <a:cxn ang="0">
                <a:pos x="connsiteX21799" y="connsiteY21799"/>
              </a:cxn>
              <a:cxn ang="0">
                <a:pos x="connsiteX21800" y="connsiteY21800"/>
              </a:cxn>
              <a:cxn ang="0">
                <a:pos x="connsiteX21801" y="connsiteY21801"/>
              </a:cxn>
              <a:cxn ang="0">
                <a:pos x="connsiteX21802" y="connsiteY21802"/>
              </a:cxn>
              <a:cxn ang="0">
                <a:pos x="connsiteX21803" y="connsiteY21803"/>
              </a:cxn>
              <a:cxn ang="0">
                <a:pos x="connsiteX21804" y="connsiteY21804"/>
              </a:cxn>
              <a:cxn ang="0">
                <a:pos x="connsiteX21805" y="connsiteY21805"/>
              </a:cxn>
              <a:cxn ang="0">
                <a:pos x="connsiteX21806" y="connsiteY21806"/>
              </a:cxn>
              <a:cxn ang="0">
                <a:pos x="connsiteX21807" y="connsiteY21807"/>
              </a:cxn>
              <a:cxn ang="0">
                <a:pos x="connsiteX21808" y="connsiteY21808"/>
              </a:cxn>
              <a:cxn ang="0">
                <a:pos x="connsiteX21809" y="connsiteY21809"/>
              </a:cxn>
              <a:cxn ang="0">
                <a:pos x="connsiteX21810" y="connsiteY21810"/>
              </a:cxn>
              <a:cxn ang="0">
                <a:pos x="connsiteX21811" y="connsiteY21811"/>
              </a:cxn>
              <a:cxn ang="0">
                <a:pos x="connsiteX21812" y="connsiteY21812"/>
              </a:cxn>
              <a:cxn ang="0">
                <a:pos x="connsiteX21813" y="connsiteY21813"/>
              </a:cxn>
              <a:cxn ang="0">
                <a:pos x="connsiteX21814" y="connsiteY21814"/>
              </a:cxn>
              <a:cxn ang="0">
                <a:pos x="connsiteX21815" y="connsiteY21815"/>
              </a:cxn>
              <a:cxn ang="0">
                <a:pos x="connsiteX21816" y="connsiteY21816"/>
              </a:cxn>
              <a:cxn ang="0">
                <a:pos x="connsiteX21817" y="connsiteY21817"/>
              </a:cxn>
              <a:cxn ang="0">
                <a:pos x="connsiteX21818" y="connsiteY21818"/>
              </a:cxn>
              <a:cxn ang="0">
                <a:pos x="connsiteX21819" y="connsiteY21819"/>
              </a:cxn>
              <a:cxn ang="0">
                <a:pos x="connsiteX21820" y="connsiteY21820"/>
              </a:cxn>
              <a:cxn ang="0">
                <a:pos x="connsiteX21821" y="connsiteY21821"/>
              </a:cxn>
              <a:cxn ang="0">
                <a:pos x="connsiteX21822" y="connsiteY21822"/>
              </a:cxn>
              <a:cxn ang="0">
                <a:pos x="connsiteX21823" y="connsiteY21823"/>
              </a:cxn>
              <a:cxn ang="0">
                <a:pos x="connsiteX21824" y="connsiteY21824"/>
              </a:cxn>
              <a:cxn ang="0">
                <a:pos x="connsiteX21825" y="connsiteY21825"/>
              </a:cxn>
              <a:cxn ang="0">
                <a:pos x="connsiteX21826" y="connsiteY21826"/>
              </a:cxn>
              <a:cxn ang="0">
                <a:pos x="connsiteX21827" y="connsiteY21827"/>
              </a:cxn>
              <a:cxn ang="0">
                <a:pos x="connsiteX21828" y="connsiteY21828"/>
              </a:cxn>
              <a:cxn ang="0">
                <a:pos x="connsiteX21829" y="connsiteY21829"/>
              </a:cxn>
              <a:cxn ang="0">
                <a:pos x="connsiteX21830" y="connsiteY21830"/>
              </a:cxn>
              <a:cxn ang="0">
                <a:pos x="connsiteX21831" y="connsiteY21831"/>
              </a:cxn>
              <a:cxn ang="0">
                <a:pos x="connsiteX21832" y="connsiteY21832"/>
              </a:cxn>
              <a:cxn ang="0">
                <a:pos x="connsiteX21833" y="connsiteY21833"/>
              </a:cxn>
              <a:cxn ang="0">
                <a:pos x="connsiteX21834" y="connsiteY21834"/>
              </a:cxn>
              <a:cxn ang="0">
                <a:pos x="connsiteX21835" y="connsiteY21835"/>
              </a:cxn>
              <a:cxn ang="0">
                <a:pos x="connsiteX21836" y="connsiteY21836"/>
              </a:cxn>
              <a:cxn ang="0">
                <a:pos x="connsiteX21837" y="connsiteY21837"/>
              </a:cxn>
              <a:cxn ang="0">
                <a:pos x="connsiteX21838" y="connsiteY21838"/>
              </a:cxn>
              <a:cxn ang="0">
                <a:pos x="connsiteX21839" y="connsiteY21839"/>
              </a:cxn>
              <a:cxn ang="0">
                <a:pos x="connsiteX21840" y="connsiteY21840"/>
              </a:cxn>
              <a:cxn ang="0">
                <a:pos x="connsiteX21841" y="connsiteY21841"/>
              </a:cxn>
              <a:cxn ang="0">
                <a:pos x="connsiteX21842" y="connsiteY21842"/>
              </a:cxn>
              <a:cxn ang="0">
                <a:pos x="connsiteX21843" y="connsiteY21843"/>
              </a:cxn>
              <a:cxn ang="0">
                <a:pos x="connsiteX21844" y="connsiteY21844"/>
              </a:cxn>
              <a:cxn ang="0">
                <a:pos x="connsiteX21845" y="connsiteY21845"/>
              </a:cxn>
              <a:cxn ang="0">
                <a:pos x="connsiteX21846" y="connsiteY21846"/>
              </a:cxn>
              <a:cxn ang="0">
                <a:pos x="connsiteX21847" y="connsiteY21847"/>
              </a:cxn>
              <a:cxn ang="0">
                <a:pos x="connsiteX21848" y="connsiteY21848"/>
              </a:cxn>
              <a:cxn ang="0">
                <a:pos x="connsiteX21849" y="connsiteY21849"/>
              </a:cxn>
              <a:cxn ang="0">
                <a:pos x="connsiteX21850" y="connsiteY21850"/>
              </a:cxn>
              <a:cxn ang="0">
                <a:pos x="connsiteX21851" y="connsiteY21851"/>
              </a:cxn>
              <a:cxn ang="0">
                <a:pos x="connsiteX21852" y="connsiteY21852"/>
              </a:cxn>
              <a:cxn ang="0">
                <a:pos x="connsiteX21853" y="connsiteY21853"/>
              </a:cxn>
              <a:cxn ang="0">
                <a:pos x="connsiteX21854" y="connsiteY21854"/>
              </a:cxn>
              <a:cxn ang="0">
                <a:pos x="connsiteX21855" y="connsiteY21855"/>
              </a:cxn>
              <a:cxn ang="0">
                <a:pos x="connsiteX21856" y="connsiteY21856"/>
              </a:cxn>
              <a:cxn ang="0">
                <a:pos x="connsiteX21857" y="connsiteY21857"/>
              </a:cxn>
              <a:cxn ang="0">
                <a:pos x="connsiteX21858" y="connsiteY21858"/>
              </a:cxn>
              <a:cxn ang="0">
                <a:pos x="connsiteX21859" y="connsiteY21859"/>
              </a:cxn>
              <a:cxn ang="0">
                <a:pos x="connsiteX21860" y="connsiteY21860"/>
              </a:cxn>
              <a:cxn ang="0">
                <a:pos x="connsiteX21861" y="connsiteY21861"/>
              </a:cxn>
              <a:cxn ang="0">
                <a:pos x="connsiteX21862" y="connsiteY21862"/>
              </a:cxn>
              <a:cxn ang="0">
                <a:pos x="connsiteX21863" y="connsiteY21863"/>
              </a:cxn>
              <a:cxn ang="0">
                <a:pos x="connsiteX21864" y="connsiteY21864"/>
              </a:cxn>
              <a:cxn ang="0">
                <a:pos x="connsiteX21865" y="connsiteY21865"/>
              </a:cxn>
              <a:cxn ang="0">
                <a:pos x="connsiteX21866" y="connsiteY21866"/>
              </a:cxn>
              <a:cxn ang="0">
                <a:pos x="connsiteX21867" y="connsiteY21867"/>
              </a:cxn>
              <a:cxn ang="0">
                <a:pos x="connsiteX21868" y="connsiteY21868"/>
              </a:cxn>
              <a:cxn ang="0">
                <a:pos x="connsiteX21869" y="connsiteY21869"/>
              </a:cxn>
              <a:cxn ang="0">
                <a:pos x="connsiteX21870" y="connsiteY21870"/>
              </a:cxn>
              <a:cxn ang="0">
                <a:pos x="connsiteX21871" y="connsiteY21871"/>
              </a:cxn>
              <a:cxn ang="0">
                <a:pos x="connsiteX21872" y="connsiteY21872"/>
              </a:cxn>
              <a:cxn ang="0">
                <a:pos x="connsiteX21873" y="connsiteY21873"/>
              </a:cxn>
              <a:cxn ang="0">
                <a:pos x="connsiteX21874" y="connsiteY21874"/>
              </a:cxn>
              <a:cxn ang="0">
                <a:pos x="connsiteX21875" y="connsiteY21875"/>
              </a:cxn>
              <a:cxn ang="0">
                <a:pos x="connsiteX21876" y="connsiteY21876"/>
              </a:cxn>
              <a:cxn ang="0">
                <a:pos x="connsiteX21877" y="connsiteY21877"/>
              </a:cxn>
              <a:cxn ang="0">
                <a:pos x="connsiteX21878" y="connsiteY21878"/>
              </a:cxn>
              <a:cxn ang="0">
                <a:pos x="connsiteX21879" y="connsiteY21879"/>
              </a:cxn>
              <a:cxn ang="0">
                <a:pos x="connsiteX21880" y="connsiteY21880"/>
              </a:cxn>
              <a:cxn ang="0">
                <a:pos x="connsiteX21881" y="connsiteY21881"/>
              </a:cxn>
              <a:cxn ang="0">
                <a:pos x="connsiteX21882" y="connsiteY21882"/>
              </a:cxn>
              <a:cxn ang="0">
                <a:pos x="connsiteX21883" y="connsiteY21883"/>
              </a:cxn>
              <a:cxn ang="0">
                <a:pos x="connsiteX21884" y="connsiteY21884"/>
              </a:cxn>
              <a:cxn ang="0">
                <a:pos x="connsiteX21885" y="connsiteY21885"/>
              </a:cxn>
              <a:cxn ang="0">
                <a:pos x="connsiteX21886" y="connsiteY21886"/>
              </a:cxn>
              <a:cxn ang="0">
                <a:pos x="connsiteX21887" y="connsiteY21887"/>
              </a:cxn>
              <a:cxn ang="0">
                <a:pos x="connsiteX21888" y="connsiteY21888"/>
              </a:cxn>
              <a:cxn ang="0">
                <a:pos x="connsiteX21889" y="connsiteY21889"/>
              </a:cxn>
              <a:cxn ang="0">
                <a:pos x="connsiteX21890" y="connsiteY21890"/>
              </a:cxn>
              <a:cxn ang="0">
                <a:pos x="connsiteX21891" y="connsiteY21891"/>
              </a:cxn>
              <a:cxn ang="0">
                <a:pos x="connsiteX21892" y="connsiteY21892"/>
              </a:cxn>
              <a:cxn ang="0">
                <a:pos x="connsiteX21893" y="connsiteY21893"/>
              </a:cxn>
              <a:cxn ang="0">
                <a:pos x="connsiteX21894" y="connsiteY21894"/>
              </a:cxn>
              <a:cxn ang="0">
                <a:pos x="connsiteX21895" y="connsiteY21895"/>
              </a:cxn>
              <a:cxn ang="0">
                <a:pos x="connsiteX21896" y="connsiteY21896"/>
              </a:cxn>
              <a:cxn ang="0">
                <a:pos x="connsiteX21897" y="connsiteY21897"/>
              </a:cxn>
              <a:cxn ang="0">
                <a:pos x="connsiteX21898" y="connsiteY21898"/>
              </a:cxn>
              <a:cxn ang="0">
                <a:pos x="connsiteX21899" y="connsiteY21899"/>
              </a:cxn>
              <a:cxn ang="0">
                <a:pos x="connsiteX21900" y="connsiteY21900"/>
              </a:cxn>
              <a:cxn ang="0">
                <a:pos x="connsiteX21901" y="connsiteY21901"/>
              </a:cxn>
              <a:cxn ang="0">
                <a:pos x="connsiteX21902" y="connsiteY21902"/>
              </a:cxn>
              <a:cxn ang="0">
                <a:pos x="connsiteX21903" y="connsiteY21903"/>
              </a:cxn>
              <a:cxn ang="0">
                <a:pos x="connsiteX21904" y="connsiteY21904"/>
              </a:cxn>
              <a:cxn ang="0">
                <a:pos x="connsiteX21905" y="connsiteY21905"/>
              </a:cxn>
              <a:cxn ang="0">
                <a:pos x="connsiteX21906" y="connsiteY21906"/>
              </a:cxn>
              <a:cxn ang="0">
                <a:pos x="connsiteX21907" y="connsiteY21907"/>
              </a:cxn>
              <a:cxn ang="0">
                <a:pos x="connsiteX21908" y="connsiteY21908"/>
              </a:cxn>
              <a:cxn ang="0">
                <a:pos x="connsiteX21909" y="connsiteY21909"/>
              </a:cxn>
              <a:cxn ang="0">
                <a:pos x="connsiteX21910" y="connsiteY21910"/>
              </a:cxn>
              <a:cxn ang="0">
                <a:pos x="connsiteX21911" y="connsiteY21911"/>
              </a:cxn>
              <a:cxn ang="0">
                <a:pos x="connsiteX21912" y="connsiteY21912"/>
              </a:cxn>
              <a:cxn ang="0">
                <a:pos x="connsiteX21913" y="connsiteY21913"/>
              </a:cxn>
              <a:cxn ang="0">
                <a:pos x="connsiteX21914" y="connsiteY21914"/>
              </a:cxn>
              <a:cxn ang="0">
                <a:pos x="connsiteX21915" y="connsiteY21915"/>
              </a:cxn>
              <a:cxn ang="0">
                <a:pos x="connsiteX21916" y="connsiteY21916"/>
              </a:cxn>
              <a:cxn ang="0">
                <a:pos x="connsiteX21917" y="connsiteY21917"/>
              </a:cxn>
              <a:cxn ang="0">
                <a:pos x="connsiteX21918" y="connsiteY21918"/>
              </a:cxn>
              <a:cxn ang="0">
                <a:pos x="connsiteX21919" y="connsiteY21919"/>
              </a:cxn>
              <a:cxn ang="0">
                <a:pos x="connsiteX21920" y="connsiteY21920"/>
              </a:cxn>
              <a:cxn ang="0">
                <a:pos x="connsiteX21921" y="connsiteY21921"/>
              </a:cxn>
              <a:cxn ang="0">
                <a:pos x="connsiteX21922" y="connsiteY21922"/>
              </a:cxn>
              <a:cxn ang="0">
                <a:pos x="connsiteX21923" y="connsiteY21923"/>
              </a:cxn>
              <a:cxn ang="0">
                <a:pos x="connsiteX21924" y="connsiteY21924"/>
              </a:cxn>
              <a:cxn ang="0">
                <a:pos x="connsiteX21925" y="connsiteY21925"/>
              </a:cxn>
              <a:cxn ang="0">
                <a:pos x="connsiteX21926" y="connsiteY21926"/>
              </a:cxn>
              <a:cxn ang="0">
                <a:pos x="connsiteX21927" y="connsiteY21927"/>
              </a:cxn>
              <a:cxn ang="0">
                <a:pos x="connsiteX21928" y="connsiteY21928"/>
              </a:cxn>
              <a:cxn ang="0">
                <a:pos x="connsiteX21929" y="connsiteY21929"/>
              </a:cxn>
              <a:cxn ang="0">
                <a:pos x="connsiteX21930" y="connsiteY21930"/>
              </a:cxn>
              <a:cxn ang="0">
                <a:pos x="connsiteX21931" y="connsiteY21931"/>
              </a:cxn>
              <a:cxn ang="0">
                <a:pos x="connsiteX21932" y="connsiteY21932"/>
              </a:cxn>
              <a:cxn ang="0">
                <a:pos x="connsiteX21933" y="connsiteY21933"/>
              </a:cxn>
              <a:cxn ang="0">
                <a:pos x="connsiteX21934" y="connsiteY21934"/>
              </a:cxn>
              <a:cxn ang="0">
                <a:pos x="connsiteX21935" y="connsiteY21935"/>
              </a:cxn>
              <a:cxn ang="0">
                <a:pos x="connsiteX21936" y="connsiteY21936"/>
              </a:cxn>
              <a:cxn ang="0">
                <a:pos x="connsiteX21937" y="connsiteY21937"/>
              </a:cxn>
              <a:cxn ang="0">
                <a:pos x="connsiteX21938" y="connsiteY21938"/>
              </a:cxn>
              <a:cxn ang="0">
                <a:pos x="connsiteX21939" y="connsiteY21939"/>
              </a:cxn>
              <a:cxn ang="0">
                <a:pos x="connsiteX21940" y="connsiteY21940"/>
              </a:cxn>
              <a:cxn ang="0">
                <a:pos x="connsiteX21941" y="connsiteY21941"/>
              </a:cxn>
              <a:cxn ang="0">
                <a:pos x="connsiteX21942" y="connsiteY21942"/>
              </a:cxn>
              <a:cxn ang="0">
                <a:pos x="connsiteX21943" y="connsiteY21943"/>
              </a:cxn>
              <a:cxn ang="0">
                <a:pos x="connsiteX21944" y="connsiteY21944"/>
              </a:cxn>
              <a:cxn ang="0">
                <a:pos x="connsiteX21945" y="connsiteY21945"/>
              </a:cxn>
              <a:cxn ang="0">
                <a:pos x="connsiteX21946" y="connsiteY21946"/>
              </a:cxn>
              <a:cxn ang="0">
                <a:pos x="connsiteX21947" y="connsiteY21947"/>
              </a:cxn>
              <a:cxn ang="0">
                <a:pos x="connsiteX21948" y="connsiteY21948"/>
              </a:cxn>
              <a:cxn ang="0">
                <a:pos x="connsiteX21949" y="connsiteY21949"/>
              </a:cxn>
              <a:cxn ang="0">
                <a:pos x="connsiteX21950" y="connsiteY21950"/>
              </a:cxn>
              <a:cxn ang="0">
                <a:pos x="connsiteX21951" y="connsiteY21951"/>
              </a:cxn>
              <a:cxn ang="0">
                <a:pos x="connsiteX21952" y="connsiteY21952"/>
              </a:cxn>
              <a:cxn ang="0">
                <a:pos x="connsiteX21953" y="connsiteY21953"/>
              </a:cxn>
              <a:cxn ang="0">
                <a:pos x="connsiteX21954" y="connsiteY21954"/>
              </a:cxn>
              <a:cxn ang="0">
                <a:pos x="connsiteX21955" y="connsiteY21955"/>
              </a:cxn>
              <a:cxn ang="0">
                <a:pos x="connsiteX21956" y="connsiteY21956"/>
              </a:cxn>
              <a:cxn ang="0">
                <a:pos x="connsiteX21957" y="connsiteY21957"/>
              </a:cxn>
              <a:cxn ang="0">
                <a:pos x="connsiteX21958" y="connsiteY21958"/>
              </a:cxn>
              <a:cxn ang="0">
                <a:pos x="connsiteX21959" y="connsiteY21959"/>
              </a:cxn>
              <a:cxn ang="0">
                <a:pos x="connsiteX21960" y="connsiteY21960"/>
              </a:cxn>
              <a:cxn ang="0">
                <a:pos x="connsiteX21961" y="connsiteY21961"/>
              </a:cxn>
              <a:cxn ang="0">
                <a:pos x="connsiteX21962" y="connsiteY21962"/>
              </a:cxn>
              <a:cxn ang="0">
                <a:pos x="connsiteX21963" y="connsiteY21963"/>
              </a:cxn>
              <a:cxn ang="0">
                <a:pos x="connsiteX21964" y="connsiteY21964"/>
              </a:cxn>
              <a:cxn ang="0">
                <a:pos x="connsiteX21965" y="connsiteY21965"/>
              </a:cxn>
              <a:cxn ang="0">
                <a:pos x="connsiteX21966" y="connsiteY21966"/>
              </a:cxn>
              <a:cxn ang="0">
                <a:pos x="connsiteX21967" y="connsiteY21967"/>
              </a:cxn>
              <a:cxn ang="0">
                <a:pos x="connsiteX21968" y="connsiteY21968"/>
              </a:cxn>
              <a:cxn ang="0">
                <a:pos x="connsiteX21969" y="connsiteY21969"/>
              </a:cxn>
              <a:cxn ang="0">
                <a:pos x="connsiteX21970" y="connsiteY21970"/>
              </a:cxn>
              <a:cxn ang="0">
                <a:pos x="connsiteX21971" y="connsiteY21971"/>
              </a:cxn>
              <a:cxn ang="0">
                <a:pos x="connsiteX21972" y="connsiteY21972"/>
              </a:cxn>
              <a:cxn ang="0">
                <a:pos x="connsiteX21973" y="connsiteY21973"/>
              </a:cxn>
              <a:cxn ang="0">
                <a:pos x="connsiteX21974" y="connsiteY21974"/>
              </a:cxn>
              <a:cxn ang="0">
                <a:pos x="connsiteX21975" y="connsiteY21975"/>
              </a:cxn>
              <a:cxn ang="0">
                <a:pos x="connsiteX21976" y="connsiteY21976"/>
              </a:cxn>
              <a:cxn ang="0">
                <a:pos x="connsiteX21977" y="connsiteY21977"/>
              </a:cxn>
              <a:cxn ang="0">
                <a:pos x="connsiteX21978" y="connsiteY21978"/>
              </a:cxn>
              <a:cxn ang="0">
                <a:pos x="connsiteX21979" y="connsiteY21979"/>
              </a:cxn>
              <a:cxn ang="0">
                <a:pos x="connsiteX21980" y="connsiteY21980"/>
              </a:cxn>
              <a:cxn ang="0">
                <a:pos x="connsiteX21981" y="connsiteY21981"/>
              </a:cxn>
              <a:cxn ang="0">
                <a:pos x="connsiteX21982" y="connsiteY21982"/>
              </a:cxn>
              <a:cxn ang="0">
                <a:pos x="connsiteX21983" y="connsiteY21983"/>
              </a:cxn>
              <a:cxn ang="0">
                <a:pos x="connsiteX21984" y="connsiteY21984"/>
              </a:cxn>
              <a:cxn ang="0">
                <a:pos x="connsiteX21985" y="connsiteY21985"/>
              </a:cxn>
              <a:cxn ang="0">
                <a:pos x="connsiteX21986" y="connsiteY21986"/>
              </a:cxn>
              <a:cxn ang="0">
                <a:pos x="connsiteX21987" y="connsiteY21987"/>
              </a:cxn>
              <a:cxn ang="0">
                <a:pos x="connsiteX21988" y="connsiteY21988"/>
              </a:cxn>
              <a:cxn ang="0">
                <a:pos x="connsiteX21989" y="connsiteY21989"/>
              </a:cxn>
              <a:cxn ang="0">
                <a:pos x="connsiteX21990" y="connsiteY21990"/>
              </a:cxn>
              <a:cxn ang="0">
                <a:pos x="connsiteX21991" y="connsiteY21991"/>
              </a:cxn>
              <a:cxn ang="0">
                <a:pos x="connsiteX21992" y="connsiteY21992"/>
              </a:cxn>
              <a:cxn ang="0">
                <a:pos x="connsiteX21993" y="connsiteY21993"/>
              </a:cxn>
              <a:cxn ang="0">
                <a:pos x="connsiteX21994" y="connsiteY21994"/>
              </a:cxn>
              <a:cxn ang="0">
                <a:pos x="connsiteX21995" y="connsiteY21995"/>
              </a:cxn>
              <a:cxn ang="0">
                <a:pos x="connsiteX21996" y="connsiteY21996"/>
              </a:cxn>
              <a:cxn ang="0">
                <a:pos x="connsiteX21997" y="connsiteY21997"/>
              </a:cxn>
              <a:cxn ang="0">
                <a:pos x="connsiteX21998" y="connsiteY21998"/>
              </a:cxn>
              <a:cxn ang="0">
                <a:pos x="connsiteX21999" y="connsiteY21999"/>
              </a:cxn>
              <a:cxn ang="0">
                <a:pos x="connsiteX22000" y="connsiteY22000"/>
              </a:cxn>
              <a:cxn ang="0">
                <a:pos x="connsiteX22001" y="connsiteY22001"/>
              </a:cxn>
              <a:cxn ang="0">
                <a:pos x="connsiteX22002" y="connsiteY22002"/>
              </a:cxn>
              <a:cxn ang="0">
                <a:pos x="connsiteX22003" y="connsiteY22003"/>
              </a:cxn>
              <a:cxn ang="0">
                <a:pos x="connsiteX22004" y="connsiteY22004"/>
              </a:cxn>
              <a:cxn ang="0">
                <a:pos x="connsiteX22005" y="connsiteY22005"/>
              </a:cxn>
              <a:cxn ang="0">
                <a:pos x="connsiteX22006" y="connsiteY22006"/>
              </a:cxn>
              <a:cxn ang="0">
                <a:pos x="connsiteX22007" y="connsiteY22007"/>
              </a:cxn>
              <a:cxn ang="0">
                <a:pos x="connsiteX22008" y="connsiteY22008"/>
              </a:cxn>
              <a:cxn ang="0">
                <a:pos x="connsiteX22009" y="connsiteY22009"/>
              </a:cxn>
              <a:cxn ang="0">
                <a:pos x="connsiteX22010" y="connsiteY22010"/>
              </a:cxn>
              <a:cxn ang="0">
                <a:pos x="connsiteX22011" y="connsiteY22011"/>
              </a:cxn>
              <a:cxn ang="0">
                <a:pos x="connsiteX22012" y="connsiteY22012"/>
              </a:cxn>
              <a:cxn ang="0">
                <a:pos x="connsiteX22013" y="connsiteY22013"/>
              </a:cxn>
              <a:cxn ang="0">
                <a:pos x="connsiteX22014" y="connsiteY22014"/>
              </a:cxn>
              <a:cxn ang="0">
                <a:pos x="connsiteX22015" y="connsiteY22015"/>
              </a:cxn>
              <a:cxn ang="0">
                <a:pos x="connsiteX22016" y="connsiteY22016"/>
              </a:cxn>
              <a:cxn ang="0">
                <a:pos x="connsiteX22017" y="connsiteY22017"/>
              </a:cxn>
              <a:cxn ang="0">
                <a:pos x="connsiteX22018" y="connsiteY22018"/>
              </a:cxn>
              <a:cxn ang="0">
                <a:pos x="connsiteX22019" y="connsiteY22019"/>
              </a:cxn>
              <a:cxn ang="0">
                <a:pos x="connsiteX22020" y="connsiteY22020"/>
              </a:cxn>
              <a:cxn ang="0">
                <a:pos x="connsiteX22021" y="connsiteY22021"/>
              </a:cxn>
              <a:cxn ang="0">
                <a:pos x="connsiteX22022" y="connsiteY22022"/>
              </a:cxn>
              <a:cxn ang="0">
                <a:pos x="connsiteX22023" y="connsiteY22023"/>
              </a:cxn>
              <a:cxn ang="0">
                <a:pos x="connsiteX22024" y="connsiteY22024"/>
              </a:cxn>
              <a:cxn ang="0">
                <a:pos x="connsiteX22025" y="connsiteY22025"/>
              </a:cxn>
              <a:cxn ang="0">
                <a:pos x="connsiteX22026" y="connsiteY22026"/>
              </a:cxn>
              <a:cxn ang="0">
                <a:pos x="connsiteX22027" y="connsiteY22027"/>
              </a:cxn>
              <a:cxn ang="0">
                <a:pos x="connsiteX22028" y="connsiteY22028"/>
              </a:cxn>
              <a:cxn ang="0">
                <a:pos x="connsiteX22029" y="connsiteY22029"/>
              </a:cxn>
              <a:cxn ang="0">
                <a:pos x="connsiteX22030" y="connsiteY22030"/>
              </a:cxn>
              <a:cxn ang="0">
                <a:pos x="connsiteX22031" y="connsiteY22031"/>
              </a:cxn>
              <a:cxn ang="0">
                <a:pos x="connsiteX22032" y="connsiteY22032"/>
              </a:cxn>
              <a:cxn ang="0">
                <a:pos x="connsiteX22033" y="connsiteY22033"/>
              </a:cxn>
              <a:cxn ang="0">
                <a:pos x="connsiteX22034" y="connsiteY22034"/>
              </a:cxn>
              <a:cxn ang="0">
                <a:pos x="connsiteX22035" y="connsiteY22035"/>
              </a:cxn>
              <a:cxn ang="0">
                <a:pos x="connsiteX22036" y="connsiteY22036"/>
              </a:cxn>
              <a:cxn ang="0">
                <a:pos x="connsiteX22037" y="connsiteY22037"/>
              </a:cxn>
              <a:cxn ang="0">
                <a:pos x="connsiteX22038" y="connsiteY22038"/>
              </a:cxn>
              <a:cxn ang="0">
                <a:pos x="connsiteX22039" y="connsiteY22039"/>
              </a:cxn>
              <a:cxn ang="0">
                <a:pos x="connsiteX22040" y="connsiteY22040"/>
              </a:cxn>
              <a:cxn ang="0">
                <a:pos x="connsiteX22041" y="connsiteY22041"/>
              </a:cxn>
              <a:cxn ang="0">
                <a:pos x="connsiteX22042" y="connsiteY22042"/>
              </a:cxn>
              <a:cxn ang="0">
                <a:pos x="connsiteX22043" y="connsiteY22043"/>
              </a:cxn>
              <a:cxn ang="0">
                <a:pos x="connsiteX22044" y="connsiteY22044"/>
              </a:cxn>
              <a:cxn ang="0">
                <a:pos x="connsiteX22045" y="connsiteY22045"/>
              </a:cxn>
              <a:cxn ang="0">
                <a:pos x="connsiteX22046" y="connsiteY22046"/>
              </a:cxn>
              <a:cxn ang="0">
                <a:pos x="connsiteX22047" y="connsiteY22047"/>
              </a:cxn>
              <a:cxn ang="0">
                <a:pos x="connsiteX22048" y="connsiteY22048"/>
              </a:cxn>
              <a:cxn ang="0">
                <a:pos x="connsiteX22049" y="connsiteY22049"/>
              </a:cxn>
              <a:cxn ang="0">
                <a:pos x="connsiteX22050" y="connsiteY22050"/>
              </a:cxn>
              <a:cxn ang="0">
                <a:pos x="connsiteX22051" y="connsiteY22051"/>
              </a:cxn>
              <a:cxn ang="0">
                <a:pos x="connsiteX22052" y="connsiteY22052"/>
              </a:cxn>
              <a:cxn ang="0">
                <a:pos x="connsiteX22053" y="connsiteY22053"/>
              </a:cxn>
              <a:cxn ang="0">
                <a:pos x="connsiteX22054" y="connsiteY22054"/>
              </a:cxn>
              <a:cxn ang="0">
                <a:pos x="connsiteX22055" y="connsiteY22055"/>
              </a:cxn>
              <a:cxn ang="0">
                <a:pos x="connsiteX22056" y="connsiteY22056"/>
              </a:cxn>
              <a:cxn ang="0">
                <a:pos x="connsiteX22057" y="connsiteY22057"/>
              </a:cxn>
              <a:cxn ang="0">
                <a:pos x="connsiteX22058" y="connsiteY22058"/>
              </a:cxn>
              <a:cxn ang="0">
                <a:pos x="connsiteX22059" y="connsiteY22059"/>
              </a:cxn>
              <a:cxn ang="0">
                <a:pos x="connsiteX22060" y="connsiteY22060"/>
              </a:cxn>
              <a:cxn ang="0">
                <a:pos x="connsiteX22061" y="connsiteY22061"/>
              </a:cxn>
              <a:cxn ang="0">
                <a:pos x="connsiteX22062" y="connsiteY22062"/>
              </a:cxn>
              <a:cxn ang="0">
                <a:pos x="connsiteX22063" y="connsiteY22063"/>
              </a:cxn>
              <a:cxn ang="0">
                <a:pos x="connsiteX22064" y="connsiteY22064"/>
              </a:cxn>
              <a:cxn ang="0">
                <a:pos x="connsiteX22065" y="connsiteY22065"/>
              </a:cxn>
              <a:cxn ang="0">
                <a:pos x="connsiteX22066" y="connsiteY22066"/>
              </a:cxn>
              <a:cxn ang="0">
                <a:pos x="connsiteX22067" y="connsiteY22067"/>
              </a:cxn>
              <a:cxn ang="0">
                <a:pos x="connsiteX22068" y="connsiteY22068"/>
              </a:cxn>
              <a:cxn ang="0">
                <a:pos x="connsiteX22069" y="connsiteY22069"/>
              </a:cxn>
              <a:cxn ang="0">
                <a:pos x="connsiteX22070" y="connsiteY22070"/>
              </a:cxn>
              <a:cxn ang="0">
                <a:pos x="connsiteX22071" y="connsiteY22071"/>
              </a:cxn>
              <a:cxn ang="0">
                <a:pos x="connsiteX22072" y="connsiteY22072"/>
              </a:cxn>
              <a:cxn ang="0">
                <a:pos x="connsiteX22073" y="connsiteY22073"/>
              </a:cxn>
              <a:cxn ang="0">
                <a:pos x="connsiteX22074" y="connsiteY22074"/>
              </a:cxn>
              <a:cxn ang="0">
                <a:pos x="connsiteX22075" y="connsiteY22075"/>
              </a:cxn>
              <a:cxn ang="0">
                <a:pos x="connsiteX22076" y="connsiteY22076"/>
              </a:cxn>
              <a:cxn ang="0">
                <a:pos x="connsiteX22077" y="connsiteY22077"/>
              </a:cxn>
              <a:cxn ang="0">
                <a:pos x="connsiteX22078" y="connsiteY22078"/>
              </a:cxn>
              <a:cxn ang="0">
                <a:pos x="connsiteX22079" y="connsiteY22079"/>
              </a:cxn>
              <a:cxn ang="0">
                <a:pos x="connsiteX22080" y="connsiteY22080"/>
              </a:cxn>
              <a:cxn ang="0">
                <a:pos x="connsiteX22081" y="connsiteY22081"/>
              </a:cxn>
              <a:cxn ang="0">
                <a:pos x="connsiteX22082" y="connsiteY22082"/>
              </a:cxn>
              <a:cxn ang="0">
                <a:pos x="connsiteX22083" y="connsiteY22083"/>
              </a:cxn>
              <a:cxn ang="0">
                <a:pos x="connsiteX22084" y="connsiteY22084"/>
              </a:cxn>
              <a:cxn ang="0">
                <a:pos x="connsiteX22085" y="connsiteY22085"/>
              </a:cxn>
              <a:cxn ang="0">
                <a:pos x="connsiteX22086" y="connsiteY22086"/>
              </a:cxn>
              <a:cxn ang="0">
                <a:pos x="connsiteX22087" y="connsiteY22087"/>
              </a:cxn>
              <a:cxn ang="0">
                <a:pos x="connsiteX22088" y="connsiteY22088"/>
              </a:cxn>
              <a:cxn ang="0">
                <a:pos x="connsiteX22089" y="connsiteY22089"/>
              </a:cxn>
              <a:cxn ang="0">
                <a:pos x="connsiteX22090" y="connsiteY22090"/>
              </a:cxn>
              <a:cxn ang="0">
                <a:pos x="connsiteX22091" y="connsiteY22091"/>
              </a:cxn>
              <a:cxn ang="0">
                <a:pos x="connsiteX22092" y="connsiteY22092"/>
              </a:cxn>
              <a:cxn ang="0">
                <a:pos x="connsiteX22093" y="connsiteY22093"/>
              </a:cxn>
              <a:cxn ang="0">
                <a:pos x="connsiteX22094" y="connsiteY22094"/>
              </a:cxn>
              <a:cxn ang="0">
                <a:pos x="connsiteX22095" y="connsiteY22095"/>
              </a:cxn>
              <a:cxn ang="0">
                <a:pos x="connsiteX22096" y="connsiteY22096"/>
              </a:cxn>
              <a:cxn ang="0">
                <a:pos x="connsiteX22097" y="connsiteY22097"/>
              </a:cxn>
              <a:cxn ang="0">
                <a:pos x="connsiteX22098" y="connsiteY22098"/>
              </a:cxn>
              <a:cxn ang="0">
                <a:pos x="connsiteX22099" y="connsiteY22099"/>
              </a:cxn>
              <a:cxn ang="0">
                <a:pos x="connsiteX22100" y="connsiteY22100"/>
              </a:cxn>
              <a:cxn ang="0">
                <a:pos x="connsiteX22101" y="connsiteY22101"/>
              </a:cxn>
              <a:cxn ang="0">
                <a:pos x="connsiteX22102" y="connsiteY22102"/>
              </a:cxn>
              <a:cxn ang="0">
                <a:pos x="connsiteX22103" y="connsiteY22103"/>
              </a:cxn>
              <a:cxn ang="0">
                <a:pos x="connsiteX22104" y="connsiteY22104"/>
              </a:cxn>
              <a:cxn ang="0">
                <a:pos x="connsiteX22105" y="connsiteY22105"/>
              </a:cxn>
              <a:cxn ang="0">
                <a:pos x="connsiteX22106" y="connsiteY22106"/>
              </a:cxn>
              <a:cxn ang="0">
                <a:pos x="connsiteX22107" y="connsiteY22107"/>
              </a:cxn>
              <a:cxn ang="0">
                <a:pos x="connsiteX22108" y="connsiteY22108"/>
              </a:cxn>
              <a:cxn ang="0">
                <a:pos x="connsiteX22109" y="connsiteY22109"/>
              </a:cxn>
              <a:cxn ang="0">
                <a:pos x="connsiteX22110" y="connsiteY22110"/>
              </a:cxn>
              <a:cxn ang="0">
                <a:pos x="connsiteX22111" y="connsiteY22111"/>
              </a:cxn>
              <a:cxn ang="0">
                <a:pos x="connsiteX22112" y="connsiteY22112"/>
              </a:cxn>
              <a:cxn ang="0">
                <a:pos x="connsiteX22113" y="connsiteY22113"/>
              </a:cxn>
              <a:cxn ang="0">
                <a:pos x="connsiteX22114" y="connsiteY22114"/>
              </a:cxn>
              <a:cxn ang="0">
                <a:pos x="connsiteX22115" y="connsiteY22115"/>
              </a:cxn>
              <a:cxn ang="0">
                <a:pos x="connsiteX22116" y="connsiteY22116"/>
              </a:cxn>
              <a:cxn ang="0">
                <a:pos x="connsiteX22117" y="connsiteY22117"/>
              </a:cxn>
              <a:cxn ang="0">
                <a:pos x="connsiteX22118" y="connsiteY22118"/>
              </a:cxn>
              <a:cxn ang="0">
                <a:pos x="connsiteX22119" y="connsiteY22119"/>
              </a:cxn>
              <a:cxn ang="0">
                <a:pos x="connsiteX22120" y="connsiteY22120"/>
              </a:cxn>
              <a:cxn ang="0">
                <a:pos x="connsiteX22121" y="connsiteY22121"/>
              </a:cxn>
              <a:cxn ang="0">
                <a:pos x="connsiteX22122" y="connsiteY22122"/>
              </a:cxn>
              <a:cxn ang="0">
                <a:pos x="connsiteX22123" y="connsiteY22123"/>
              </a:cxn>
              <a:cxn ang="0">
                <a:pos x="connsiteX22124" y="connsiteY22124"/>
              </a:cxn>
              <a:cxn ang="0">
                <a:pos x="connsiteX22125" y="connsiteY22125"/>
              </a:cxn>
              <a:cxn ang="0">
                <a:pos x="connsiteX22126" y="connsiteY22126"/>
              </a:cxn>
              <a:cxn ang="0">
                <a:pos x="connsiteX22127" y="connsiteY22127"/>
              </a:cxn>
              <a:cxn ang="0">
                <a:pos x="connsiteX22128" y="connsiteY22128"/>
              </a:cxn>
              <a:cxn ang="0">
                <a:pos x="connsiteX22129" y="connsiteY22129"/>
              </a:cxn>
              <a:cxn ang="0">
                <a:pos x="connsiteX22130" y="connsiteY22130"/>
              </a:cxn>
              <a:cxn ang="0">
                <a:pos x="connsiteX22131" y="connsiteY22131"/>
              </a:cxn>
              <a:cxn ang="0">
                <a:pos x="connsiteX22132" y="connsiteY22132"/>
              </a:cxn>
              <a:cxn ang="0">
                <a:pos x="connsiteX22133" y="connsiteY22133"/>
              </a:cxn>
              <a:cxn ang="0">
                <a:pos x="connsiteX22134" y="connsiteY22134"/>
              </a:cxn>
              <a:cxn ang="0">
                <a:pos x="connsiteX22135" y="connsiteY22135"/>
              </a:cxn>
              <a:cxn ang="0">
                <a:pos x="connsiteX22136" y="connsiteY22136"/>
              </a:cxn>
              <a:cxn ang="0">
                <a:pos x="connsiteX22137" y="connsiteY22137"/>
              </a:cxn>
              <a:cxn ang="0">
                <a:pos x="connsiteX22138" y="connsiteY22138"/>
              </a:cxn>
              <a:cxn ang="0">
                <a:pos x="connsiteX22139" y="connsiteY22139"/>
              </a:cxn>
              <a:cxn ang="0">
                <a:pos x="connsiteX22140" y="connsiteY22140"/>
              </a:cxn>
              <a:cxn ang="0">
                <a:pos x="connsiteX22141" y="connsiteY22141"/>
              </a:cxn>
              <a:cxn ang="0">
                <a:pos x="connsiteX22142" y="connsiteY22142"/>
              </a:cxn>
              <a:cxn ang="0">
                <a:pos x="connsiteX22143" y="connsiteY22143"/>
              </a:cxn>
              <a:cxn ang="0">
                <a:pos x="connsiteX22144" y="connsiteY22144"/>
              </a:cxn>
              <a:cxn ang="0">
                <a:pos x="connsiteX22145" y="connsiteY22145"/>
              </a:cxn>
              <a:cxn ang="0">
                <a:pos x="connsiteX22146" y="connsiteY22146"/>
              </a:cxn>
              <a:cxn ang="0">
                <a:pos x="connsiteX22147" y="connsiteY22147"/>
              </a:cxn>
              <a:cxn ang="0">
                <a:pos x="connsiteX22148" y="connsiteY22148"/>
              </a:cxn>
              <a:cxn ang="0">
                <a:pos x="connsiteX22149" y="connsiteY22149"/>
              </a:cxn>
              <a:cxn ang="0">
                <a:pos x="connsiteX22150" y="connsiteY22150"/>
              </a:cxn>
              <a:cxn ang="0">
                <a:pos x="connsiteX22151" y="connsiteY22151"/>
              </a:cxn>
              <a:cxn ang="0">
                <a:pos x="connsiteX22152" y="connsiteY22152"/>
              </a:cxn>
              <a:cxn ang="0">
                <a:pos x="connsiteX22153" y="connsiteY22153"/>
              </a:cxn>
              <a:cxn ang="0">
                <a:pos x="connsiteX22154" y="connsiteY22154"/>
              </a:cxn>
              <a:cxn ang="0">
                <a:pos x="connsiteX22155" y="connsiteY22155"/>
              </a:cxn>
              <a:cxn ang="0">
                <a:pos x="connsiteX22156" y="connsiteY22156"/>
              </a:cxn>
              <a:cxn ang="0">
                <a:pos x="connsiteX22157" y="connsiteY22157"/>
              </a:cxn>
              <a:cxn ang="0">
                <a:pos x="connsiteX22158" y="connsiteY22158"/>
              </a:cxn>
              <a:cxn ang="0">
                <a:pos x="connsiteX22159" y="connsiteY22159"/>
              </a:cxn>
              <a:cxn ang="0">
                <a:pos x="connsiteX22160" y="connsiteY22160"/>
              </a:cxn>
              <a:cxn ang="0">
                <a:pos x="connsiteX22161" y="connsiteY22161"/>
              </a:cxn>
              <a:cxn ang="0">
                <a:pos x="connsiteX22162" y="connsiteY22162"/>
              </a:cxn>
              <a:cxn ang="0">
                <a:pos x="connsiteX22163" y="connsiteY22163"/>
              </a:cxn>
              <a:cxn ang="0">
                <a:pos x="connsiteX22164" y="connsiteY22164"/>
              </a:cxn>
              <a:cxn ang="0">
                <a:pos x="connsiteX22165" y="connsiteY22165"/>
              </a:cxn>
              <a:cxn ang="0">
                <a:pos x="connsiteX22166" y="connsiteY22166"/>
              </a:cxn>
              <a:cxn ang="0">
                <a:pos x="connsiteX22167" y="connsiteY22167"/>
              </a:cxn>
              <a:cxn ang="0">
                <a:pos x="connsiteX22168" y="connsiteY22168"/>
              </a:cxn>
              <a:cxn ang="0">
                <a:pos x="connsiteX22169" y="connsiteY22169"/>
              </a:cxn>
              <a:cxn ang="0">
                <a:pos x="connsiteX22170" y="connsiteY22170"/>
              </a:cxn>
              <a:cxn ang="0">
                <a:pos x="connsiteX22171" y="connsiteY22171"/>
              </a:cxn>
              <a:cxn ang="0">
                <a:pos x="connsiteX22172" y="connsiteY22172"/>
              </a:cxn>
              <a:cxn ang="0">
                <a:pos x="connsiteX22173" y="connsiteY22173"/>
              </a:cxn>
              <a:cxn ang="0">
                <a:pos x="connsiteX22174" y="connsiteY22174"/>
              </a:cxn>
              <a:cxn ang="0">
                <a:pos x="connsiteX22175" y="connsiteY22175"/>
              </a:cxn>
              <a:cxn ang="0">
                <a:pos x="connsiteX22176" y="connsiteY22176"/>
              </a:cxn>
              <a:cxn ang="0">
                <a:pos x="connsiteX22177" y="connsiteY22177"/>
              </a:cxn>
              <a:cxn ang="0">
                <a:pos x="connsiteX22178" y="connsiteY22178"/>
              </a:cxn>
              <a:cxn ang="0">
                <a:pos x="connsiteX22179" y="connsiteY22179"/>
              </a:cxn>
              <a:cxn ang="0">
                <a:pos x="connsiteX22180" y="connsiteY22180"/>
              </a:cxn>
              <a:cxn ang="0">
                <a:pos x="connsiteX22181" y="connsiteY22181"/>
              </a:cxn>
              <a:cxn ang="0">
                <a:pos x="connsiteX22182" y="connsiteY22182"/>
              </a:cxn>
              <a:cxn ang="0">
                <a:pos x="connsiteX22183" y="connsiteY22183"/>
              </a:cxn>
              <a:cxn ang="0">
                <a:pos x="connsiteX22184" y="connsiteY22184"/>
              </a:cxn>
              <a:cxn ang="0">
                <a:pos x="connsiteX22185" y="connsiteY22185"/>
              </a:cxn>
              <a:cxn ang="0">
                <a:pos x="connsiteX22186" y="connsiteY22186"/>
              </a:cxn>
              <a:cxn ang="0">
                <a:pos x="connsiteX22187" y="connsiteY22187"/>
              </a:cxn>
              <a:cxn ang="0">
                <a:pos x="connsiteX22188" y="connsiteY22188"/>
              </a:cxn>
              <a:cxn ang="0">
                <a:pos x="connsiteX22189" y="connsiteY22189"/>
              </a:cxn>
              <a:cxn ang="0">
                <a:pos x="connsiteX22190" y="connsiteY22190"/>
              </a:cxn>
              <a:cxn ang="0">
                <a:pos x="connsiteX22191" y="connsiteY22191"/>
              </a:cxn>
              <a:cxn ang="0">
                <a:pos x="connsiteX22192" y="connsiteY22192"/>
              </a:cxn>
              <a:cxn ang="0">
                <a:pos x="connsiteX22193" y="connsiteY22193"/>
              </a:cxn>
              <a:cxn ang="0">
                <a:pos x="connsiteX22194" y="connsiteY22194"/>
              </a:cxn>
              <a:cxn ang="0">
                <a:pos x="connsiteX22195" y="connsiteY22195"/>
              </a:cxn>
              <a:cxn ang="0">
                <a:pos x="connsiteX22196" y="connsiteY22196"/>
              </a:cxn>
              <a:cxn ang="0">
                <a:pos x="connsiteX22197" y="connsiteY22197"/>
              </a:cxn>
              <a:cxn ang="0">
                <a:pos x="connsiteX22198" y="connsiteY22198"/>
              </a:cxn>
              <a:cxn ang="0">
                <a:pos x="connsiteX22199" y="connsiteY22199"/>
              </a:cxn>
              <a:cxn ang="0">
                <a:pos x="connsiteX22200" y="connsiteY22200"/>
              </a:cxn>
              <a:cxn ang="0">
                <a:pos x="connsiteX22201" y="connsiteY22201"/>
              </a:cxn>
              <a:cxn ang="0">
                <a:pos x="connsiteX22202" y="connsiteY22202"/>
              </a:cxn>
              <a:cxn ang="0">
                <a:pos x="connsiteX22203" y="connsiteY22203"/>
              </a:cxn>
              <a:cxn ang="0">
                <a:pos x="connsiteX22204" y="connsiteY22204"/>
              </a:cxn>
              <a:cxn ang="0">
                <a:pos x="connsiteX22205" y="connsiteY22205"/>
              </a:cxn>
              <a:cxn ang="0">
                <a:pos x="connsiteX22206" y="connsiteY22206"/>
              </a:cxn>
              <a:cxn ang="0">
                <a:pos x="connsiteX22207" y="connsiteY22207"/>
              </a:cxn>
              <a:cxn ang="0">
                <a:pos x="connsiteX22208" y="connsiteY22208"/>
              </a:cxn>
              <a:cxn ang="0">
                <a:pos x="connsiteX22209" y="connsiteY22209"/>
              </a:cxn>
              <a:cxn ang="0">
                <a:pos x="connsiteX22210" y="connsiteY22210"/>
              </a:cxn>
              <a:cxn ang="0">
                <a:pos x="connsiteX22211" y="connsiteY22211"/>
              </a:cxn>
              <a:cxn ang="0">
                <a:pos x="connsiteX22212" y="connsiteY22212"/>
              </a:cxn>
              <a:cxn ang="0">
                <a:pos x="connsiteX22213" y="connsiteY22213"/>
              </a:cxn>
              <a:cxn ang="0">
                <a:pos x="connsiteX22214" y="connsiteY22214"/>
              </a:cxn>
              <a:cxn ang="0">
                <a:pos x="connsiteX22215" y="connsiteY22215"/>
              </a:cxn>
              <a:cxn ang="0">
                <a:pos x="connsiteX22216" y="connsiteY22216"/>
              </a:cxn>
              <a:cxn ang="0">
                <a:pos x="connsiteX22217" y="connsiteY22217"/>
              </a:cxn>
              <a:cxn ang="0">
                <a:pos x="connsiteX22218" y="connsiteY22218"/>
              </a:cxn>
              <a:cxn ang="0">
                <a:pos x="connsiteX22219" y="connsiteY22219"/>
              </a:cxn>
              <a:cxn ang="0">
                <a:pos x="connsiteX22220" y="connsiteY22220"/>
              </a:cxn>
              <a:cxn ang="0">
                <a:pos x="connsiteX22221" y="connsiteY22221"/>
              </a:cxn>
              <a:cxn ang="0">
                <a:pos x="connsiteX22222" y="connsiteY22222"/>
              </a:cxn>
              <a:cxn ang="0">
                <a:pos x="connsiteX22223" y="connsiteY22223"/>
              </a:cxn>
              <a:cxn ang="0">
                <a:pos x="connsiteX22224" y="connsiteY22224"/>
              </a:cxn>
              <a:cxn ang="0">
                <a:pos x="connsiteX22225" y="connsiteY22225"/>
              </a:cxn>
              <a:cxn ang="0">
                <a:pos x="connsiteX22226" y="connsiteY22226"/>
              </a:cxn>
              <a:cxn ang="0">
                <a:pos x="connsiteX22227" y="connsiteY22227"/>
              </a:cxn>
              <a:cxn ang="0">
                <a:pos x="connsiteX22228" y="connsiteY22228"/>
              </a:cxn>
              <a:cxn ang="0">
                <a:pos x="connsiteX22229" y="connsiteY22229"/>
              </a:cxn>
              <a:cxn ang="0">
                <a:pos x="connsiteX22230" y="connsiteY22230"/>
              </a:cxn>
              <a:cxn ang="0">
                <a:pos x="connsiteX22231" y="connsiteY22231"/>
              </a:cxn>
              <a:cxn ang="0">
                <a:pos x="connsiteX22232" y="connsiteY22232"/>
              </a:cxn>
              <a:cxn ang="0">
                <a:pos x="connsiteX22233" y="connsiteY22233"/>
              </a:cxn>
              <a:cxn ang="0">
                <a:pos x="connsiteX22234" y="connsiteY22234"/>
              </a:cxn>
              <a:cxn ang="0">
                <a:pos x="connsiteX22235" y="connsiteY22235"/>
              </a:cxn>
              <a:cxn ang="0">
                <a:pos x="connsiteX22236" y="connsiteY22236"/>
              </a:cxn>
              <a:cxn ang="0">
                <a:pos x="connsiteX22237" y="connsiteY22237"/>
              </a:cxn>
              <a:cxn ang="0">
                <a:pos x="connsiteX22238" y="connsiteY22238"/>
              </a:cxn>
              <a:cxn ang="0">
                <a:pos x="connsiteX22239" y="connsiteY22239"/>
              </a:cxn>
              <a:cxn ang="0">
                <a:pos x="connsiteX22240" y="connsiteY22240"/>
              </a:cxn>
              <a:cxn ang="0">
                <a:pos x="connsiteX22241" y="connsiteY22241"/>
              </a:cxn>
              <a:cxn ang="0">
                <a:pos x="connsiteX22242" y="connsiteY22242"/>
              </a:cxn>
              <a:cxn ang="0">
                <a:pos x="connsiteX22243" y="connsiteY22243"/>
              </a:cxn>
              <a:cxn ang="0">
                <a:pos x="connsiteX22244" y="connsiteY22244"/>
              </a:cxn>
              <a:cxn ang="0">
                <a:pos x="connsiteX22245" y="connsiteY22245"/>
              </a:cxn>
              <a:cxn ang="0">
                <a:pos x="connsiteX22246" y="connsiteY22246"/>
              </a:cxn>
              <a:cxn ang="0">
                <a:pos x="connsiteX22247" y="connsiteY22247"/>
              </a:cxn>
              <a:cxn ang="0">
                <a:pos x="connsiteX22248" y="connsiteY22248"/>
              </a:cxn>
              <a:cxn ang="0">
                <a:pos x="connsiteX22249" y="connsiteY22249"/>
              </a:cxn>
              <a:cxn ang="0">
                <a:pos x="connsiteX22250" y="connsiteY22250"/>
              </a:cxn>
              <a:cxn ang="0">
                <a:pos x="connsiteX22251" y="connsiteY22251"/>
              </a:cxn>
              <a:cxn ang="0">
                <a:pos x="connsiteX22252" y="connsiteY22252"/>
              </a:cxn>
              <a:cxn ang="0">
                <a:pos x="connsiteX22253" y="connsiteY22253"/>
              </a:cxn>
              <a:cxn ang="0">
                <a:pos x="connsiteX22254" y="connsiteY22254"/>
              </a:cxn>
              <a:cxn ang="0">
                <a:pos x="connsiteX22255" y="connsiteY22255"/>
              </a:cxn>
              <a:cxn ang="0">
                <a:pos x="connsiteX22256" y="connsiteY22256"/>
              </a:cxn>
              <a:cxn ang="0">
                <a:pos x="connsiteX22257" y="connsiteY22257"/>
              </a:cxn>
              <a:cxn ang="0">
                <a:pos x="connsiteX22258" y="connsiteY22258"/>
              </a:cxn>
              <a:cxn ang="0">
                <a:pos x="connsiteX22259" y="connsiteY22259"/>
              </a:cxn>
              <a:cxn ang="0">
                <a:pos x="connsiteX22260" y="connsiteY22260"/>
              </a:cxn>
              <a:cxn ang="0">
                <a:pos x="connsiteX22261" y="connsiteY22261"/>
              </a:cxn>
              <a:cxn ang="0">
                <a:pos x="connsiteX22262" y="connsiteY22262"/>
              </a:cxn>
              <a:cxn ang="0">
                <a:pos x="connsiteX22263" y="connsiteY22263"/>
              </a:cxn>
              <a:cxn ang="0">
                <a:pos x="connsiteX22264" y="connsiteY22264"/>
              </a:cxn>
              <a:cxn ang="0">
                <a:pos x="connsiteX22265" y="connsiteY22265"/>
              </a:cxn>
              <a:cxn ang="0">
                <a:pos x="connsiteX22266" y="connsiteY22266"/>
              </a:cxn>
              <a:cxn ang="0">
                <a:pos x="connsiteX22267" y="connsiteY22267"/>
              </a:cxn>
              <a:cxn ang="0">
                <a:pos x="connsiteX22268" y="connsiteY22268"/>
              </a:cxn>
              <a:cxn ang="0">
                <a:pos x="connsiteX22269" y="connsiteY22269"/>
              </a:cxn>
              <a:cxn ang="0">
                <a:pos x="connsiteX22270" y="connsiteY22270"/>
              </a:cxn>
              <a:cxn ang="0">
                <a:pos x="connsiteX22271" y="connsiteY22271"/>
              </a:cxn>
              <a:cxn ang="0">
                <a:pos x="connsiteX22272" y="connsiteY22272"/>
              </a:cxn>
              <a:cxn ang="0">
                <a:pos x="connsiteX22273" y="connsiteY22273"/>
              </a:cxn>
              <a:cxn ang="0">
                <a:pos x="connsiteX22274" y="connsiteY22274"/>
              </a:cxn>
              <a:cxn ang="0">
                <a:pos x="connsiteX22275" y="connsiteY22275"/>
              </a:cxn>
              <a:cxn ang="0">
                <a:pos x="connsiteX22276" y="connsiteY22276"/>
              </a:cxn>
              <a:cxn ang="0">
                <a:pos x="connsiteX22277" y="connsiteY22277"/>
              </a:cxn>
              <a:cxn ang="0">
                <a:pos x="connsiteX22278" y="connsiteY22278"/>
              </a:cxn>
              <a:cxn ang="0">
                <a:pos x="connsiteX22279" y="connsiteY22279"/>
              </a:cxn>
              <a:cxn ang="0">
                <a:pos x="connsiteX22280" y="connsiteY22280"/>
              </a:cxn>
              <a:cxn ang="0">
                <a:pos x="connsiteX22281" y="connsiteY22281"/>
              </a:cxn>
              <a:cxn ang="0">
                <a:pos x="connsiteX22282" y="connsiteY22282"/>
              </a:cxn>
              <a:cxn ang="0">
                <a:pos x="connsiteX22283" y="connsiteY22283"/>
              </a:cxn>
              <a:cxn ang="0">
                <a:pos x="connsiteX22284" y="connsiteY22284"/>
              </a:cxn>
              <a:cxn ang="0">
                <a:pos x="connsiteX22285" y="connsiteY22285"/>
              </a:cxn>
              <a:cxn ang="0">
                <a:pos x="connsiteX22286" y="connsiteY22286"/>
              </a:cxn>
              <a:cxn ang="0">
                <a:pos x="connsiteX22287" y="connsiteY22287"/>
              </a:cxn>
              <a:cxn ang="0">
                <a:pos x="connsiteX22288" y="connsiteY22288"/>
              </a:cxn>
              <a:cxn ang="0">
                <a:pos x="connsiteX22289" y="connsiteY22289"/>
              </a:cxn>
              <a:cxn ang="0">
                <a:pos x="connsiteX22290" y="connsiteY22290"/>
              </a:cxn>
              <a:cxn ang="0">
                <a:pos x="connsiteX22291" y="connsiteY22291"/>
              </a:cxn>
              <a:cxn ang="0">
                <a:pos x="connsiteX22292" y="connsiteY22292"/>
              </a:cxn>
              <a:cxn ang="0">
                <a:pos x="connsiteX22293" y="connsiteY22293"/>
              </a:cxn>
              <a:cxn ang="0">
                <a:pos x="connsiteX22294" y="connsiteY22294"/>
              </a:cxn>
              <a:cxn ang="0">
                <a:pos x="connsiteX22295" y="connsiteY22295"/>
              </a:cxn>
              <a:cxn ang="0">
                <a:pos x="connsiteX22296" y="connsiteY22296"/>
              </a:cxn>
              <a:cxn ang="0">
                <a:pos x="connsiteX22297" y="connsiteY22297"/>
              </a:cxn>
              <a:cxn ang="0">
                <a:pos x="connsiteX22298" y="connsiteY22298"/>
              </a:cxn>
              <a:cxn ang="0">
                <a:pos x="connsiteX22299" y="connsiteY22299"/>
              </a:cxn>
              <a:cxn ang="0">
                <a:pos x="connsiteX22300" y="connsiteY22300"/>
              </a:cxn>
              <a:cxn ang="0">
                <a:pos x="connsiteX22301" y="connsiteY22301"/>
              </a:cxn>
              <a:cxn ang="0">
                <a:pos x="connsiteX22302" y="connsiteY22302"/>
              </a:cxn>
              <a:cxn ang="0">
                <a:pos x="connsiteX22303" y="connsiteY22303"/>
              </a:cxn>
              <a:cxn ang="0">
                <a:pos x="connsiteX22304" y="connsiteY22304"/>
              </a:cxn>
              <a:cxn ang="0">
                <a:pos x="connsiteX22305" y="connsiteY22305"/>
              </a:cxn>
              <a:cxn ang="0">
                <a:pos x="connsiteX22306" y="connsiteY22306"/>
              </a:cxn>
              <a:cxn ang="0">
                <a:pos x="connsiteX22307" y="connsiteY22307"/>
              </a:cxn>
              <a:cxn ang="0">
                <a:pos x="connsiteX22308" y="connsiteY22308"/>
              </a:cxn>
              <a:cxn ang="0">
                <a:pos x="connsiteX22309" y="connsiteY22309"/>
              </a:cxn>
              <a:cxn ang="0">
                <a:pos x="connsiteX22310" y="connsiteY22310"/>
              </a:cxn>
              <a:cxn ang="0">
                <a:pos x="connsiteX22311" y="connsiteY22311"/>
              </a:cxn>
              <a:cxn ang="0">
                <a:pos x="connsiteX22312" y="connsiteY22312"/>
              </a:cxn>
              <a:cxn ang="0">
                <a:pos x="connsiteX22313" y="connsiteY22313"/>
              </a:cxn>
              <a:cxn ang="0">
                <a:pos x="connsiteX22314" y="connsiteY22314"/>
              </a:cxn>
              <a:cxn ang="0">
                <a:pos x="connsiteX22315" y="connsiteY22315"/>
              </a:cxn>
              <a:cxn ang="0">
                <a:pos x="connsiteX22316" y="connsiteY22316"/>
              </a:cxn>
              <a:cxn ang="0">
                <a:pos x="connsiteX22317" y="connsiteY22317"/>
              </a:cxn>
              <a:cxn ang="0">
                <a:pos x="connsiteX22318" y="connsiteY22318"/>
              </a:cxn>
              <a:cxn ang="0">
                <a:pos x="connsiteX22319" y="connsiteY22319"/>
              </a:cxn>
              <a:cxn ang="0">
                <a:pos x="connsiteX22320" y="connsiteY22320"/>
              </a:cxn>
              <a:cxn ang="0">
                <a:pos x="connsiteX22321" y="connsiteY22321"/>
              </a:cxn>
              <a:cxn ang="0">
                <a:pos x="connsiteX22322" y="connsiteY22322"/>
              </a:cxn>
              <a:cxn ang="0">
                <a:pos x="connsiteX22323" y="connsiteY22323"/>
              </a:cxn>
              <a:cxn ang="0">
                <a:pos x="connsiteX22324" y="connsiteY22324"/>
              </a:cxn>
              <a:cxn ang="0">
                <a:pos x="connsiteX22325" y="connsiteY22325"/>
              </a:cxn>
              <a:cxn ang="0">
                <a:pos x="connsiteX22326" y="connsiteY22326"/>
              </a:cxn>
              <a:cxn ang="0">
                <a:pos x="connsiteX22327" y="connsiteY22327"/>
              </a:cxn>
              <a:cxn ang="0">
                <a:pos x="connsiteX22328" y="connsiteY22328"/>
              </a:cxn>
              <a:cxn ang="0">
                <a:pos x="connsiteX22329" y="connsiteY22329"/>
              </a:cxn>
              <a:cxn ang="0">
                <a:pos x="connsiteX22330" y="connsiteY22330"/>
              </a:cxn>
              <a:cxn ang="0">
                <a:pos x="connsiteX22331" y="connsiteY22331"/>
              </a:cxn>
              <a:cxn ang="0">
                <a:pos x="connsiteX22332" y="connsiteY22332"/>
              </a:cxn>
              <a:cxn ang="0">
                <a:pos x="connsiteX22333" y="connsiteY22333"/>
              </a:cxn>
              <a:cxn ang="0">
                <a:pos x="connsiteX22334" y="connsiteY22334"/>
              </a:cxn>
              <a:cxn ang="0">
                <a:pos x="connsiteX22335" y="connsiteY22335"/>
              </a:cxn>
              <a:cxn ang="0">
                <a:pos x="connsiteX22336" y="connsiteY22336"/>
              </a:cxn>
              <a:cxn ang="0">
                <a:pos x="connsiteX22337" y="connsiteY22337"/>
              </a:cxn>
              <a:cxn ang="0">
                <a:pos x="connsiteX22338" y="connsiteY22338"/>
              </a:cxn>
              <a:cxn ang="0">
                <a:pos x="connsiteX22339" y="connsiteY22339"/>
              </a:cxn>
              <a:cxn ang="0">
                <a:pos x="connsiteX22340" y="connsiteY22340"/>
              </a:cxn>
              <a:cxn ang="0">
                <a:pos x="connsiteX22341" y="connsiteY22341"/>
              </a:cxn>
              <a:cxn ang="0">
                <a:pos x="connsiteX22342" y="connsiteY22342"/>
              </a:cxn>
              <a:cxn ang="0">
                <a:pos x="connsiteX22343" y="connsiteY22343"/>
              </a:cxn>
              <a:cxn ang="0">
                <a:pos x="connsiteX22344" y="connsiteY22344"/>
              </a:cxn>
              <a:cxn ang="0">
                <a:pos x="connsiteX22345" y="connsiteY22345"/>
              </a:cxn>
              <a:cxn ang="0">
                <a:pos x="connsiteX22346" y="connsiteY22346"/>
              </a:cxn>
              <a:cxn ang="0">
                <a:pos x="connsiteX22347" y="connsiteY22347"/>
              </a:cxn>
              <a:cxn ang="0">
                <a:pos x="connsiteX22348" y="connsiteY22348"/>
              </a:cxn>
              <a:cxn ang="0">
                <a:pos x="connsiteX22349" y="connsiteY22349"/>
              </a:cxn>
              <a:cxn ang="0">
                <a:pos x="connsiteX22350" y="connsiteY22350"/>
              </a:cxn>
              <a:cxn ang="0">
                <a:pos x="connsiteX22351" y="connsiteY22351"/>
              </a:cxn>
              <a:cxn ang="0">
                <a:pos x="connsiteX22352" y="connsiteY22352"/>
              </a:cxn>
              <a:cxn ang="0">
                <a:pos x="connsiteX22353" y="connsiteY22353"/>
              </a:cxn>
              <a:cxn ang="0">
                <a:pos x="connsiteX22354" y="connsiteY22354"/>
              </a:cxn>
              <a:cxn ang="0">
                <a:pos x="connsiteX22355" y="connsiteY22355"/>
              </a:cxn>
              <a:cxn ang="0">
                <a:pos x="connsiteX22356" y="connsiteY22356"/>
              </a:cxn>
              <a:cxn ang="0">
                <a:pos x="connsiteX22357" y="connsiteY22357"/>
              </a:cxn>
              <a:cxn ang="0">
                <a:pos x="connsiteX22358" y="connsiteY22358"/>
              </a:cxn>
              <a:cxn ang="0">
                <a:pos x="connsiteX22359" y="connsiteY22359"/>
              </a:cxn>
              <a:cxn ang="0">
                <a:pos x="connsiteX22360" y="connsiteY22360"/>
              </a:cxn>
              <a:cxn ang="0">
                <a:pos x="connsiteX22361" y="connsiteY22361"/>
              </a:cxn>
              <a:cxn ang="0">
                <a:pos x="connsiteX22362" y="connsiteY22362"/>
              </a:cxn>
              <a:cxn ang="0">
                <a:pos x="connsiteX22363" y="connsiteY22363"/>
              </a:cxn>
              <a:cxn ang="0">
                <a:pos x="connsiteX22364" y="connsiteY22364"/>
              </a:cxn>
              <a:cxn ang="0">
                <a:pos x="connsiteX22365" y="connsiteY22365"/>
              </a:cxn>
              <a:cxn ang="0">
                <a:pos x="connsiteX22366" y="connsiteY22366"/>
              </a:cxn>
              <a:cxn ang="0">
                <a:pos x="connsiteX22367" y="connsiteY22367"/>
              </a:cxn>
              <a:cxn ang="0">
                <a:pos x="connsiteX22368" y="connsiteY22368"/>
              </a:cxn>
              <a:cxn ang="0">
                <a:pos x="connsiteX22369" y="connsiteY22369"/>
              </a:cxn>
              <a:cxn ang="0">
                <a:pos x="connsiteX22370" y="connsiteY22370"/>
              </a:cxn>
              <a:cxn ang="0">
                <a:pos x="connsiteX22371" y="connsiteY22371"/>
              </a:cxn>
              <a:cxn ang="0">
                <a:pos x="connsiteX22372" y="connsiteY22372"/>
              </a:cxn>
              <a:cxn ang="0">
                <a:pos x="connsiteX22373" y="connsiteY22373"/>
              </a:cxn>
              <a:cxn ang="0">
                <a:pos x="connsiteX22374" y="connsiteY22374"/>
              </a:cxn>
              <a:cxn ang="0">
                <a:pos x="connsiteX22375" y="connsiteY22375"/>
              </a:cxn>
              <a:cxn ang="0">
                <a:pos x="connsiteX22376" y="connsiteY22376"/>
              </a:cxn>
              <a:cxn ang="0">
                <a:pos x="connsiteX22377" y="connsiteY22377"/>
              </a:cxn>
              <a:cxn ang="0">
                <a:pos x="connsiteX22378" y="connsiteY22378"/>
              </a:cxn>
              <a:cxn ang="0">
                <a:pos x="connsiteX22379" y="connsiteY22379"/>
              </a:cxn>
              <a:cxn ang="0">
                <a:pos x="connsiteX22380" y="connsiteY22380"/>
              </a:cxn>
              <a:cxn ang="0">
                <a:pos x="connsiteX22381" y="connsiteY22381"/>
              </a:cxn>
              <a:cxn ang="0">
                <a:pos x="connsiteX22382" y="connsiteY22382"/>
              </a:cxn>
              <a:cxn ang="0">
                <a:pos x="connsiteX22383" y="connsiteY22383"/>
              </a:cxn>
              <a:cxn ang="0">
                <a:pos x="connsiteX22384" y="connsiteY22384"/>
              </a:cxn>
              <a:cxn ang="0">
                <a:pos x="connsiteX22385" y="connsiteY22385"/>
              </a:cxn>
              <a:cxn ang="0">
                <a:pos x="connsiteX22386" y="connsiteY22386"/>
              </a:cxn>
              <a:cxn ang="0">
                <a:pos x="connsiteX22387" y="connsiteY22387"/>
              </a:cxn>
              <a:cxn ang="0">
                <a:pos x="connsiteX22388" y="connsiteY22388"/>
              </a:cxn>
              <a:cxn ang="0">
                <a:pos x="connsiteX22389" y="connsiteY22389"/>
              </a:cxn>
              <a:cxn ang="0">
                <a:pos x="connsiteX22390" y="connsiteY22390"/>
              </a:cxn>
              <a:cxn ang="0">
                <a:pos x="connsiteX22391" y="connsiteY22391"/>
              </a:cxn>
              <a:cxn ang="0">
                <a:pos x="connsiteX22392" y="connsiteY22392"/>
              </a:cxn>
              <a:cxn ang="0">
                <a:pos x="connsiteX22393" y="connsiteY22393"/>
              </a:cxn>
              <a:cxn ang="0">
                <a:pos x="connsiteX22394" y="connsiteY22394"/>
              </a:cxn>
              <a:cxn ang="0">
                <a:pos x="connsiteX22395" y="connsiteY22395"/>
              </a:cxn>
              <a:cxn ang="0">
                <a:pos x="connsiteX22396" y="connsiteY22396"/>
              </a:cxn>
              <a:cxn ang="0">
                <a:pos x="connsiteX22397" y="connsiteY22397"/>
              </a:cxn>
              <a:cxn ang="0">
                <a:pos x="connsiteX22398" y="connsiteY22398"/>
              </a:cxn>
              <a:cxn ang="0">
                <a:pos x="connsiteX22399" y="connsiteY22399"/>
              </a:cxn>
              <a:cxn ang="0">
                <a:pos x="connsiteX22400" y="connsiteY22400"/>
              </a:cxn>
              <a:cxn ang="0">
                <a:pos x="connsiteX22401" y="connsiteY22401"/>
              </a:cxn>
              <a:cxn ang="0">
                <a:pos x="connsiteX22402" y="connsiteY22402"/>
              </a:cxn>
              <a:cxn ang="0">
                <a:pos x="connsiteX22403" y="connsiteY22403"/>
              </a:cxn>
              <a:cxn ang="0">
                <a:pos x="connsiteX22404" y="connsiteY22404"/>
              </a:cxn>
              <a:cxn ang="0">
                <a:pos x="connsiteX22405" y="connsiteY22405"/>
              </a:cxn>
              <a:cxn ang="0">
                <a:pos x="connsiteX22406" y="connsiteY22406"/>
              </a:cxn>
              <a:cxn ang="0">
                <a:pos x="connsiteX22407" y="connsiteY22407"/>
              </a:cxn>
              <a:cxn ang="0">
                <a:pos x="connsiteX22408" y="connsiteY22408"/>
              </a:cxn>
              <a:cxn ang="0">
                <a:pos x="connsiteX22409" y="connsiteY22409"/>
              </a:cxn>
              <a:cxn ang="0">
                <a:pos x="connsiteX22410" y="connsiteY22410"/>
              </a:cxn>
              <a:cxn ang="0">
                <a:pos x="connsiteX22411" y="connsiteY22411"/>
              </a:cxn>
              <a:cxn ang="0">
                <a:pos x="connsiteX22412" y="connsiteY22412"/>
              </a:cxn>
              <a:cxn ang="0">
                <a:pos x="connsiteX22413" y="connsiteY22413"/>
              </a:cxn>
              <a:cxn ang="0">
                <a:pos x="connsiteX22414" y="connsiteY22414"/>
              </a:cxn>
              <a:cxn ang="0">
                <a:pos x="connsiteX22415" y="connsiteY22415"/>
              </a:cxn>
              <a:cxn ang="0">
                <a:pos x="connsiteX22416" y="connsiteY22416"/>
              </a:cxn>
              <a:cxn ang="0">
                <a:pos x="connsiteX22417" y="connsiteY22417"/>
              </a:cxn>
              <a:cxn ang="0">
                <a:pos x="connsiteX22418" y="connsiteY22418"/>
              </a:cxn>
              <a:cxn ang="0">
                <a:pos x="connsiteX22419" y="connsiteY22419"/>
              </a:cxn>
              <a:cxn ang="0">
                <a:pos x="connsiteX22420" y="connsiteY22420"/>
              </a:cxn>
              <a:cxn ang="0">
                <a:pos x="connsiteX22421" y="connsiteY22421"/>
              </a:cxn>
              <a:cxn ang="0">
                <a:pos x="connsiteX22422" y="connsiteY22422"/>
              </a:cxn>
              <a:cxn ang="0">
                <a:pos x="connsiteX22423" y="connsiteY22423"/>
              </a:cxn>
              <a:cxn ang="0">
                <a:pos x="connsiteX22424" y="connsiteY22424"/>
              </a:cxn>
              <a:cxn ang="0">
                <a:pos x="connsiteX22425" y="connsiteY22425"/>
              </a:cxn>
              <a:cxn ang="0">
                <a:pos x="connsiteX22426" y="connsiteY22426"/>
              </a:cxn>
              <a:cxn ang="0">
                <a:pos x="connsiteX22427" y="connsiteY22427"/>
              </a:cxn>
              <a:cxn ang="0">
                <a:pos x="connsiteX22428" y="connsiteY22428"/>
              </a:cxn>
              <a:cxn ang="0">
                <a:pos x="connsiteX22429" y="connsiteY22429"/>
              </a:cxn>
              <a:cxn ang="0">
                <a:pos x="connsiteX22430" y="connsiteY22430"/>
              </a:cxn>
              <a:cxn ang="0">
                <a:pos x="connsiteX22431" y="connsiteY22431"/>
              </a:cxn>
              <a:cxn ang="0">
                <a:pos x="connsiteX22432" y="connsiteY22432"/>
              </a:cxn>
              <a:cxn ang="0">
                <a:pos x="connsiteX22433" y="connsiteY22433"/>
              </a:cxn>
              <a:cxn ang="0">
                <a:pos x="connsiteX22434" y="connsiteY22434"/>
              </a:cxn>
              <a:cxn ang="0">
                <a:pos x="connsiteX22435" y="connsiteY22435"/>
              </a:cxn>
              <a:cxn ang="0">
                <a:pos x="connsiteX22436" y="connsiteY22436"/>
              </a:cxn>
              <a:cxn ang="0">
                <a:pos x="connsiteX22437" y="connsiteY22437"/>
              </a:cxn>
              <a:cxn ang="0">
                <a:pos x="connsiteX22438" y="connsiteY22438"/>
              </a:cxn>
              <a:cxn ang="0">
                <a:pos x="connsiteX22439" y="connsiteY22439"/>
              </a:cxn>
              <a:cxn ang="0">
                <a:pos x="connsiteX22440" y="connsiteY22440"/>
              </a:cxn>
              <a:cxn ang="0">
                <a:pos x="connsiteX22441" y="connsiteY22441"/>
              </a:cxn>
              <a:cxn ang="0">
                <a:pos x="connsiteX22442" y="connsiteY22442"/>
              </a:cxn>
              <a:cxn ang="0">
                <a:pos x="connsiteX22443" y="connsiteY22443"/>
              </a:cxn>
              <a:cxn ang="0">
                <a:pos x="connsiteX22444" y="connsiteY22444"/>
              </a:cxn>
              <a:cxn ang="0">
                <a:pos x="connsiteX22445" y="connsiteY22445"/>
              </a:cxn>
              <a:cxn ang="0">
                <a:pos x="connsiteX22446" y="connsiteY22446"/>
              </a:cxn>
              <a:cxn ang="0">
                <a:pos x="connsiteX22447" y="connsiteY22447"/>
              </a:cxn>
              <a:cxn ang="0">
                <a:pos x="connsiteX22448" y="connsiteY22448"/>
              </a:cxn>
              <a:cxn ang="0">
                <a:pos x="connsiteX22449" y="connsiteY22449"/>
              </a:cxn>
              <a:cxn ang="0">
                <a:pos x="connsiteX22450" y="connsiteY22450"/>
              </a:cxn>
              <a:cxn ang="0">
                <a:pos x="connsiteX22451" y="connsiteY22451"/>
              </a:cxn>
              <a:cxn ang="0">
                <a:pos x="connsiteX22452" y="connsiteY22452"/>
              </a:cxn>
              <a:cxn ang="0">
                <a:pos x="connsiteX22453" y="connsiteY22453"/>
              </a:cxn>
              <a:cxn ang="0">
                <a:pos x="connsiteX22454" y="connsiteY22454"/>
              </a:cxn>
              <a:cxn ang="0">
                <a:pos x="connsiteX22455" y="connsiteY22455"/>
              </a:cxn>
              <a:cxn ang="0">
                <a:pos x="connsiteX22456" y="connsiteY22456"/>
              </a:cxn>
              <a:cxn ang="0">
                <a:pos x="connsiteX22457" y="connsiteY22457"/>
              </a:cxn>
              <a:cxn ang="0">
                <a:pos x="connsiteX22458" y="connsiteY22458"/>
              </a:cxn>
              <a:cxn ang="0">
                <a:pos x="connsiteX22459" y="connsiteY22459"/>
              </a:cxn>
              <a:cxn ang="0">
                <a:pos x="connsiteX22460" y="connsiteY22460"/>
              </a:cxn>
              <a:cxn ang="0">
                <a:pos x="connsiteX22461" y="connsiteY22461"/>
              </a:cxn>
              <a:cxn ang="0">
                <a:pos x="connsiteX22462" y="connsiteY22462"/>
              </a:cxn>
              <a:cxn ang="0">
                <a:pos x="connsiteX22463" y="connsiteY22463"/>
              </a:cxn>
              <a:cxn ang="0">
                <a:pos x="connsiteX22464" y="connsiteY22464"/>
              </a:cxn>
              <a:cxn ang="0">
                <a:pos x="connsiteX22465" y="connsiteY22465"/>
              </a:cxn>
              <a:cxn ang="0">
                <a:pos x="connsiteX22466" y="connsiteY22466"/>
              </a:cxn>
              <a:cxn ang="0">
                <a:pos x="connsiteX22467" y="connsiteY22467"/>
              </a:cxn>
              <a:cxn ang="0">
                <a:pos x="connsiteX22468" y="connsiteY22468"/>
              </a:cxn>
              <a:cxn ang="0">
                <a:pos x="connsiteX22469" y="connsiteY22469"/>
              </a:cxn>
              <a:cxn ang="0">
                <a:pos x="connsiteX22470" y="connsiteY22470"/>
              </a:cxn>
              <a:cxn ang="0">
                <a:pos x="connsiteX22471" y="connsiteY22471"/>
              </a:cxn>
              <a:cxn ang="0">
                <a:pos x="connsiteX22472" y="connsiteY22472"/>
              </a:cxn>
              <a:cxn ang="0">
                <a:pos x="connsiteX22473" y="connsiteY22473"/>
              </a:cxn>
              <a:cxn ang="0">
                <a:pos x="connsiteX22474" y="connsiteY22474"/>
              </a:cxn>
              <a:cxn ang="0">
                <a:pos x="connsiteX22475" y="connsiteY22475"/>
              </a:cxn>
              <a:cxn ang="0">
                <a:pos x="connsiteX22476" y="connsiteY22476"/>
              </a:cxn>
              <a:cxn ang="0">
                <a:pos x="connsiteX22477" y="connsiteY22477"/>
              </a:cxn>
              <a:cxn ang="0">
                <a:pos x="connsiteX22478" y="connsiteY22478"/>
              </a:cxn>
              <a:cxn ang="0">
                <a:pos x="connsiteX22479" y="connsiteY22479"/>
              </a:cxn>
              <a:cxn ang="0">
                <a:pos x="connsiteX22480" y="connsiteY22480"/>
              </a:cxn>
              <a:cxn ang="0">
                <a:pos x="connsiteX22481" y="connsiteY22481"/>
              </a:cxn>
              <a:cxn ang="0">
                <a:pos x="connsiteX22482" y="connsiteY22482"/>
              </a:cxn>
              <a:cxn ang="0">
                <a:pos x="connsiteX22483" y="connsiteY22483"/>
              </a:cxn>
              <a:cxn ang="0">
                <a:pos x="connsiteX22484" y="connsiteY22484"/>
              </a:cxn>
              <a:cxn ang="0">
                <a:pos x="connsiteX22485" y="connsiteY22485"/>
              </a:cxn>
              <a:cxn ang="0">
                <a:pos x="connsiteX22486" y="connsiteY22486"/>
              </a:cxn>
              <a:cxn ang="0">
                <a:pos x="connsiteX22487" y="connsiteY22487"/>
              </a:cxn>
              <a:cxn ang="0">
                <a:pos x="connsiteX22488" y="connsiteY22488"/>
              </a:cxn>
              <a:cxn ang="0">
                <a:pos x="connsiteX22489" y="connsiteY22489"/>
              </a:cxn>
              <a:cxn ang="0">
                <a:pos x="connsiteX22490" y="connsiteY22490"/>
              </a:cxn>
              <a:cxn ang="0">
                <a:pos x="connsiteX22491" y="connsiteY22491"/>
              </a:cxn>
              <a:cxn ang="0">
                <a:pos x="connsiteX22492" y="connsiteY22492"/>
              </a:cxn>
              <a:cxn ang="0">
                <a:pos x="connsiteX22493" y="connsiteY22493"/>
              </a:cxn>
              <a:cxn ang="0">
                <a:pos x="connsiteX22494" y="connsiteY22494"/>
              </a:cxn>
              <a:cxn ang="0">
                <a:pos x="connsiteX22495" y="connsiteY22495"/>
              </a:cxn>
              <a:cxn ang="0">
                <a:pos x="connsiteX22496" y="connsiteY22496"/>
              </a:cxn>
              <a:cxn ang="0">
                <a:pos x="connsiteX22497" y="connsiteY22497"/>
              </a:cxn>
              <a:cxn ang="0">
                <a:pos x="connsiteX22498" y="connsiteY22498"/>
              </a:cxn>
              <a:cxn ang="0">
                <a:pos x="connsiteX22499" y="connsiteY22499"/>
              </a:cxn>
              <a:cxn ang="0">
                <a:pos x="connsiteX22500" y="connsiteY22500"/>
              </a:cxn>
              <a:cxn ang="0">
                <a:pos x="connsiteX22501" y="connsiteY22501"/>
              </a:cxn>
              <a:cxn ang="0">
                <a:pos x="connsiteX22502" y="connsiteY22502"/>
              </a:cxn>
              <a:cxn ang="0">
                <a:pos x="connsiteX22503" y="connsiteY22503"/>
              </a:cxn>
              <a:cxn ang="0">
                <a:pos x="connsiteX22504" y="connsiteY22504"/>
              </a:cxn>
              <a:cxn ang="0">
                <a:pos x="connsiteX22505" y="connsiteY22505"/>
              </a:cxn>
              <a:cxn ang="0">
                <a:pos x="connsiteX22506" y="connsiteY22506"/>
              </a:cxn>
              <a:cxn ang="0">
                <a:pos x="connsiteX22507" y="connsiteY22507"/>
              </a:cxn>
              <a:cxn ang="0">
                <a:pos x="connsiteX22508" y="connsiteY22508"/>
              </a:cxn>
              <a:cxn ang="0">
                <a:pos x="connsiteX22509" y="connsiteY22509"/>
              </a:cxn>
              <a:cxn ang="0">
                <a:pos x="connsiteX22510" y="connsiteY22510"/>
              </a:cxn>
              <a:cxn ang="0">
                <a:pos x="connsiteX22511" y="connsiteY22511"/>
              </a:cxn>
              <a:cxn ang="0">
                <a:pos x="connsiteX22512" y="connsiteY22512"/>
              </a:cxn>
              <a:cxn ang="0">
                <a:pos x="connsiteX22513" y="connsiteY22513"/>
              </a:cxn>
              <a:cxn ang="0">
                <a:pos x="connsiteX22514" y="connsiteY22514"/>
              </a:cxn>
              <a:cxn ang="0">
                <a:pos x="connsiteX22515" y="connsiteY22515"/>
              </a:cxn>
              <a:cxn ang="0">
                <a:pos x="connsiteX22516" y="connsiteY22516"/>
              </a:cxn>
              <a:cxn ang="0">
                <a:pos x="connsiteX22517" y="connsiteY22517"/>
              </a:cxn>
              <a:cxn ang="0">
                <a:pos x="connsiteX22518" y="connsiteY22518"/>
              </a:cxn>
              <a:cxn ang="0">
                <a:pos x="connsiteX22519" y="connsiteY22519"/>
              </a:cxn>
              <a:cxn ang="0">
                <a:pos x="connsiteX22520" y="connsiteY22520"/>
              </a:cxn>
              <a:cxn ang="0">
                <a:pos x="connsiteX22521" y="connsiteY22521"/>
              </a:cxn>
              <a:cxn ang="0">
                <a:pos x="connsiteX22522" y="connsiteY22522"/>
              </a:cxn>
              <a:cxn ang="0">
                <a:pos x="connsiteX22523" y="connsiteY22523"/>
              </a:cxn>
              <a:cxn ang="0">
                <a:pos x="connsiteX22524" y="connsiteY22524"/>
              </a:cxn>
              <a:cxn ang="0">
                <a:pos x="connsiteX22525" y="connsiteY22525"/>
              </a:cxn>
              <a:cxn ang="0">
                <a:pos x="connsiteX22526" y="connsiteY22526"/>
              </a:cxn>
              <a:cxn ang="0">
                <a:pos x="connsiteX22527" y="connsiteY22527"/>
              </a:cxn>
              <a:cxn ang="0">
                <a:pos x="connsiteX22528" y="connsiteY22528"/>
              </a:cxn>
              <a:cxn ang="0">
                <a:pos x="connsiteX22529" y="connsiteY22529"/>
              </a:cxn>
              <a:cxn ang="0">
                <a:pos x="connsiteX22530" y="connsiteY22530"/>
              </a:cxn>
              <a:cxn ang="0">
                <a:pos x="connsiteX22531" y="connsiteY22531"/>
              </a:cxn>
              <a:cxn ang="0">
                <a:pos x="connsiteX22532" y="connsiteY22532"/>
              </a:cxn>
              <a:cxn ang="0">
                <a:pos x="connsiteX22533" y="connsiteY22533"/>
              </a:cxn>
              <a:cxn ang="0">
                <a:pos x="connsiteX22534" y="connsiteY22534"/>
              </a:cxn>
              <a:cxn ang="0">
                <a:pos x="connsiteX22535" y="connsiteY22535"/>
              </a:cxn>
              <a:cxn ang="0">
                <a:pos x="connsiteX22536" y="connsiteY22536"/>
              </a:cxn>
              <a:cxn ang="0">
                <a:pos x="connsiteX22537" y="connsiteY22537"/>
              </a:cxn>
              <a:cxn ang="0">
                <a:pos x="connsiteX22538" y="connsiteY22538"/>
              </a:cxn>
              <a:cxn ang="0">
                <a:pos x="connsiteX22539" y="connsiteY22539"/>
              </a:cxn>
              <a:cxn ang="0">
                <a:pos x="connsiteX22540" y="connsiteY22540"/>
              </a:cxn>
              <a:cxn ang="0">
                <a:pos x="connsiteX22541" y="connsiteY22541"/>
              </a:cxn>
              <a:cxn ang="0">
                <a:pos x="connsiteX22542" y="connsiteY22542"/>
              </a:cxn>
              <a:cxn ang="0">
                <a:pos x="connsiteX22543" y="connsiteY22543"/>
              </a:cxn>
              <a:cxn ang="0">
                <a:pos x="connsiteX22544" y="connsiteY22544"/>
              </a:cxn>
              <a:cxn ang="0">
                <a:pos x="connsiteX22545" y="connsiteY22545"/>
              </a:cxn>
              <a:cxn ang="0">
                <a:pos x="connsiteX22546" y="connsiteY22546"/>
              </a:cxn>
              <a:cxn ang="0">
                <a:pos x="connsiteX22547" y="connsiteY22547"/>
              </a:cxn>
              <a:cxn ang="0">
                <a:pos x="connsiteX22548" y="connsiteY22548"/>
              </a:cxn>
              <a:cxn ang="0">
                <a:pos x="connsiteX22549" y="connsiteY22549"/>
              </a:cxn>
              <a:cxn ang="0">
                <a:pos x="connsiteX22550" y="connsiteY22550"/>
              </a:cxn>
              <a:cxn ang="0">
                <a:pos x="connsiteX22551" y="connsiteY22551"/>
              </a:cxn>
              <a:cxn ang="0">
                <a:pos x="connsiteX22552" y="connsiteY22552"/>
              </a:cxn>
              <a:cxn ang="0">
                <a:pos x="connsiteX22553" y="connsiteY22553"/>
              </a:cxn>
              <a:cxn ang="0">
                <a:pos x="connsiteX22554" y="connsiteY22554"/>
              </a:cxn>
              <a:cxn ang="0">
                <a:pos x="connsiteX22555" y="connsiteY22555"/>
              </a:cxn>
              <a:cxn ang="0">
                <a:pos x="connsiteX22556" y="connsiteY22556"/>
              </a:cxn>
              <a:cxn ang="0">
                <a:pos x="connsiteX22557" y="connsiteY22557"/>
              </a:cxn>
              <a:cxn ang="0">
                <a:pos x="connsiteX22558" y="connsiteY22558"/>
              </a:cxn>
              <a:cxn ang="0">
                <a:pos x="connsiteX22559" y="connsiteY22559"/>
              </a:cxn>
              <a:cxn ang="0">
                <a:pos x="connsiteX22560" y="connsiteY22560"/>
              </a:cxn>
              <a:cxn ang="0">
                <a:pos x="connsiteX22561" y="connsiteY22561"/>
              </a:cxn>
              <a:cxn ang="0">
                <a:pos x="connsiteX22562" y="connsiteY22562"/>
              </a:cxn>
              <a:cxn ang="0">
                <a:pos x="connsiteX22563" y="connsiteY22563"/>
              </a:cxn>
              <a:cxn ang="0">
                <a:pos x="connsiteX22564" y="connsiteY22564"/>
              </a:cxn>
              <a:cxn ang="0">
                <a:pos x="connsiteX22565" y="connsiteY22565"/>
              </a:cxn>
              <a:cxn ang="0">
                <a:pos x="connsiteX22566" y="connsiteY22566"/>
              </a:cxn>
              <a:cxn ang="0">
                <a:pos x="connsiteX22567" y="connsiteY22567"/>
              </a:cxn>
              <a:cxn ang="0">
                <a:pos x="connsiteX22568" y="connsiteY22568"/>
              </a:cxn>
              <a:cxn ang="0">
                <a:pos x="connsiteX22569" y="connsiteY22569"/>
              </a:cxn>
              <a:cxn ang="0">
                <a:pos x="connsiteX22570" y="connsiteY22570"/>
              </a:cxn>
              <a:cxn ang="0">
                <a:pos x="connsiteX22571" y="connsiteY22571"/>
              </a:cxn>
              <a:cxn ang="0">
                <a:pos x="connsiteX22572" y="connsiteY22572"/>
              </a:cxn>
              <a:cxn ang="0">
                <a:pos x="connsiteX22573" y="connsiteY22573"/>
              </a:cxn>
              <a:cxn ang="0">
                <a:pos x="connsiteX22574" y="connsiteY22574"/>
              </a:cxn>
              <a:cxn ang="0">
                <a:pos x="connsiteX22575" y="connsiteY22575"/>
              </a:cxn>
              <a:cxn ang="0">
                <a:pos x="connsiteX22576" y="connsiteY22576"/>
              </a:cxn>
              <a:cxn ang="0">
                <a:pos x="connsiteX22577" y="connsiteY22577"/>
              </a:cxn>
              <a:cxn ang="0">
                <a:pos x="connsiteX22578" y="connsiteY22578"/>
              </a:cxn>
              <a:cxn ang="0">
                <a:pos x="connsiteX22579" y="connsiteY22579"/>
              </a:cxn>
              <a:cxn ang="0">
                <a:pos x="connsiteX22580" y="connsiteY22580"/>
              </a:cxn>
              <a:cxn ang="0">
                <a:pos x="connsiteX22581" y="connsiteY22581"/>
              </a:cxn>
              <a:cxn ang="0">
                <a:pos x="connsiteX22582" y="connsiteY22582"/>
              </a:cxn>
              <a:cxn ang="0">
                <a:pos x="connsiteX22583" y="connsiteY22583"/>
              </a:cxn>
              <a:cxn ang="0">
                <a:pos x="connsiteX22584" y="connsiteY22584"/>
              </a:cxn>
              <a:cxn ang="0">
                <a:pos x="connsiteX22585" y="connsiteY22585"/>
              </a:cxn>
              <a:cxn ang="0">
                <a:pos x="connsiteX22586" y="connsiteY22586"/>
              </a:cxn>
              <a:cxn ang="0">
                <a:pos x="connsiteX22587" y="connsiteY22587"/>
              </a:cxn>
              <a:cxn ang="0">
                <a:pos x="connsiteX22588" y="connsiteY22588"/>
              </a:cxn>
              <a:cxn ang="0">
                <a:pos x="connsiteX22589" y="connsiteY22589"/>
              </a:cxn>
              <a:cxn ang="0">
                <a:pos x="connsiteX22590" y="connsiteY22590"/>
              </a:cxn>
              <a:cxn ang="0">
                <a:pos x="connsiteX22591" y="connsiteY22591"/>
              </a:cxn>
              <a:cxn ang="0">
                <a:pos x="connsiteX22592" y="connsiteY22592"/>
              </a:cxn>
              <a:cxn ang="0">
                <a:pos x="connsiteX22593" y="connsiteY22593"/>
              </a:cxn>
              <a:cxn ang="0">
                <a:pos x="connsiteX22594" y="connsiteY22594"/>
              </a:cxn>
              <a:cxn ang="0">
                <a:pos x="connsiteX22595" y="connsiteY22595"/>
              </a:cxn>
              <a:cxn ang="0">
                <a:pos x="connsiteX22596" y="connsiteY22596"/>
              </a:cxn>
              <a:cxn ang="0">
                <a:pos x="connsiteX22597" y="connsiteY22597"/>
              </a:cxn>
              <a:cxn ang="0">
                <a:pos x="connsiteX22598" y="connsiteY22598"/>
              </a:cxn>
              <a:cxn ang="0">
                <a:pos x="connsiteX22599" y="connsiteY22599"/>
              </a:cxn>
              <a:cxn ang="0">
                <a:pos x="connsiteX22600" y="connsiteY22600"/>
              </a:cxn>
              <a:cxn ang="0">
                <a:pos x="connsiteX22601" y="connsiteY22601"/>
              </a:cxn>
              <a:cxn ang="0">
                <a:pos x="connsiteX22602" y="connsiteY22602"/>
              </a:cxn>
              <a:cxn ang="0">
                <a:pos x="connsiteX22603" y="connsiteY22603"/>
              </a:cxn>
              <a:cxn ang="0">
                <a:pos x="connsiteX22604" y="connsiteY22604"/>
              </a:cxn>
              <a:cxn ang="0">
                <a:pos x="connsiteX22605" y="connsiteY22605"/>
              </a:cxn>
              <a:cxn ang="0">
                <a:pos x="connsiteX22606" y="connsiteY22606"/>
              </a:cxn>
              <a:cxn ang="0">
                <a:pos x="connsiteX22607" y="connsiteY22607"/>
              </a:cxn>
              <a:cxn ang="0">
                <a:pos x="connsiteX22608" y="connsiteY22608"/>
              </a:cxn>
              <a:cxn ang="0">
                <a:pos x="connsiteX22609" y="connsiteY22609"/>
              </a:cxn>
              <a:cxn ang="0">
                <a:pos x="connsiteX22610" y="connsiteY22610"/>
              </a:cxn>
              <a:cxn ang="0">
                <a:pos x="connsiteX22611" y="connsiteY22611"/>
              </a:cxn>
              <a:cxn ang="0">
                <a:pos x="connsiteX22612" y="connsiteY22612"/>
              </a:cxn>
              <a:cxn ang="0">
                <a:pos x="connsiteX22613" y="connsiteY22613"/>
              </a:cxn>
              <a:cxn ang="0">
                <a:pos x="connsiteX22614" y="connsiteY22614"/>
              </a:cxn>
              <a:cxn ang="0">
                <a:pos x="connsiteX22615" y="connsiteY22615"/>
              </a:cxn>
              <a:cxn ang="0">
                <a:pos x="connsiteX22616" y="connsiteY22616"/>
              </a:cxn>
              <a:cxn ang="0">
                <a:pos x="connsiteX22617" y="connsiteY22617"/>
              </a:cxn>
              <a:cxn ang="0">
                <a:pos x="connsiteX22618" y="connsiteY22618"/>
              </a:cxn>
              <a:cxn ang="0">
                <a:pos x="connsiteX22619" y="connsiteY22619"/>
              </a:cxn>
              <a:cxn ang="0">
                <a:pos x="connsiteX22620" y="connsiteY22620"/>
              </a:cxn>
              <a:cxn ang="0">
                <a:pos x="connsiteX22621" y="connsiteY22621"/>
              </a:cxn>
              <a:cxn ang="0">
                <a:pos x="connsiteX22622" y="connsiteY22622"/>
              </a:cxn>
              <a:cxn ang="0">
                <a:pos x="connsiteX22623" y="connsiteY22623"/>
              </a:cxn>
              <a:cxn ang="0">
                <a:pos x="connsiteX22624" y="connsiteY22624"/>
              </a:cxn>
              <a:cxn ang="0">
                <a:pos x="connsiteX22625" y="connsiteY22625"/>
              </a:cxn>
              <a:cxn ang="0">
                <a:pos x="connsiteX22626" y="connsiteY22626"/>
              </a:cxn>
              <a:cxn ang="0">
                <a:pos x="connsiteX22627" y="connsiteY22627"/>
              </a:cxn>
              <a:cxn ang="0">
                <a:pos x="connsiteX22628" y="connsiteY22628"/>
              </a:cxn>
              <a:cxn ang="0">
                <a:pos x="connsiteX22629" y="connsiteY22629"/>
              </a:cxn>
              <a:cxn ang="0">
                <a:pos x="connsiteX22630" y="connsiteY22630"/>
              </a:cxn>
              <a:cxn ang="0">
                <a:pos x="connsiteX22631" y="connsiteY22631"/>
              </a:cxn>
              <a:cxn ang="0">
                <a:pos x="connsiteX22632" y="connsiteY22632"/>
              </a:cxn>
              <a:cxn ang="0">
                <a:pos x="connsiteX22633" y="connsiteY22633"/>
              </a:cxn>
              <a:cxn ang="0">
                <a:pos x="connsiteX22634" y="connsiteY22634"/>
              </a:cxn>
              <a:cxn ang="0">
                <a:pos x="connsiteX22635" y="connsiteY22635"/>
              </a:cxn>
              <a:cxn ang="0">
                <a:pos x="connsiteX22636" y="connsiteY22636"/>
              </a:cxn>
              <a:cxn ang="0">
                <a:pos x="connsiteX22637" y="connsiteY22637"/>
              </a:cxn>
              <a:cxn ang="0">
                <a:pos x="connsiteX22638" y="connsiteY22638"/>
              </a:cxn>
              <a:cxn ang="0">
                <a:pos x="connsiteX22639" y="connsiteY22639"/>
              </a:cxn>
              <a:cxn ang="0">
                <a:pos x="connsiteX22640" y="connsiteY22640"/>
              </a:cxn>
              <a:cxn ang="0">
                <a:pos x="connsiteX22641" y="connsiteY22641"/>
              </a:cxn>
              <a:cxn ang="0">
                <a:pos x="connsiteX22642" y="connsiteY22642"/>
              </a:cxn>
              <a:cxn ang="0">
                <a:pos x="connsiteX22643" y="connsiteY22643"/>
              </a:cxn>
              <a:cxn ang="0">
                <a:pos x="connsiteX22644" y="connsiteY22644"/>
              </a:cxn>
              <a:cxn ang="0">
                <a:pos x="connsiteX22645" y="connsiteY22645"/>
              </a:cxn>
              <a:cxn ang="0">
                <a:pos x="connsiteX22646" y="connsiteY22646"/>
              </a:cxn>
              <a:cxn ang="0">
                <a:pos x="connsiteX22647" y="connsiteY22647"/>
              </a:cxn>
              <a:cxn ang="0">
                <a:pos x="connsiteX22648" y="connsiteY22648"/>
              </a:cxn>
              <a:cxn ang="0">
                <a:pos x="connsiteX22649" y="connsiteY22649"/>
              </a:cxn>
              <a:cxn ang="0">
                <a:pos x="connsiteX22650" y="connsiteY22650"/>
              </a:cxn>
              <a:cxn ang="0">
                <a:pos x="connsiteX22651" y="connsiteY22651"/>
              </a:cxn>
              <a:cxn ang="0">
                <a:pos x="connsiteX22652" y="connsiteY22652"/>
              </a:cxn>
              <a:cxn ang="0">
                <a:pos x="connsiteX22653" y="connsiteY22653"/>
              </a:cxn>
              <a:cxn ang="0">
                <a:pos x="connsiteX22654" y="connsiteY22654"/>
              </a:cxn>
              <a:cxn ang="0">
                <a:pos x="connsiteX22655" y="connsiteY22655"/>
              </a:cxn>
              <a:cxn ang="0">
                <a:pos x="connsiteX22656" y="connsiteY22656"/>
              </a:cxn>
              <a:cxn ang="0">
                <a:pos x="connsiteX22657" y="connsiteY22657"/>
              </a:cxn>
              <a:cxn ang="0">
                <a:pos x="connsiteX22658" y="connsiteY22658"/>
              </a:cxn>
              <a:cxn ang="0">
                <a:pos x="connsiteX22659" y="connsiteY22659"/>
              </a:cxn>
              <a:cxn ang="0">
                <a:pos x="connsiteX22660" y="connsiteY22660"/>
              </a:cxn>
              <a:cxn ang="0">
                <a:pos x="connsiteX22661" y="connsiteY22661"/>
              </a:cxn>
              <a:cxn ang="0">
                <a:pos x="connsiteX22662" y="connsiteY22662"/>
              </a:cxn>
              <a:cxn ang="0">
                <a:pos x="connsiteX22663" y="connsiteY22663"/>
              </a:cxn>
              <a:cxn ang="0">
                <a:pos x="connsiteX22664" y="connsiteY22664"/>
              </a:cxn>
              <a:cxn ang="0">
                <a:pos x="connsiteX22665" y="connsiteY22665"/>
              </a:cxn>
              <a:cxn ang="0">
                <a:pos x="connsiteX22666" y="connsiteY22666"/>
              </a:cxn>
              <a:cxn ang="0">
                <a:pos x="connsiteX22667" y="connsiteY22667"/>
              </a:cxn>
              <a:cxn ang="0">
                <a:pos x="connsiteX22668" y="connsiteY22668"/>
              </a:cxn>
              <a:cxn ang="0">
                <a:pos x="connsiteX22669" y="connsiteY22669"/>
              </a:cxn>
              <a:cxn ang="0">
                <a:pos x="connsiteX22670" y="connsiteY22670"/>
              </a:cxn>
              <a:cxn ang="0">
                <a:pos x="connsiteX22671" y="connsiteY22671"/>
              </a:cxn>
              <a:cxn ang="0">
                <a:pos x="connsiteX22672" y="connsiteY22672"/>
              </a:cxn>
              <a:cxn ang="0">
                <a:pos x="connsiteX22673" y="connsiteY22673"/>
              </a:cxn>
              <a:cxn ang="0">
                <a:pos x="connsiteX22674" y="connsiteY22674"/>
              </a:cxn>
              <a:cxn ang="0">
                <a:pos x="connsiteX22675" y="connsiteY22675"/>
              </a:cxn>
              <a:cxn ang="0">
                <a:pos x="connsiteX22676" y="connsiteY22676"/>
              </a:cxn>
              <a:cxn ang="0">
                <a:pos x="connsiteX22677" y="connsiteY22677"/>
              </a:cxn>
              <a:cxn ang="0">
                <a:pos x="connsiteX22678" y="connsiteY22678"/>
              </a:cxn>
              <a:cxn ang="0">
                <a:pos x="connsiteX22679" y="connsiteY22679"/>
              </a:cxn>
              <a:cxn ang="0">
                <a:pos x="connsiteX22680" y="connsiteY22680"/>
              </a:cxn>
              <a:cxn ang="0">
                <a:pos x="connsiteX22681" y="connsiteY22681"/>
              </a:cxn>
              <a:cxn ang="0">
                <a:pos x="connsiteX22682" y="connsiteY22682"/>
              </a:cxn>
              <a:cxn ang="0">
                <a:pos x="connsiteX22683" y="connsiteY22683"/>
              </a:cxn>
              <a:cxn ang="0">
                <a:pos x="connsiteX22684" y="connsiteY22684"/>
              </a:cxn>
              <a:cxn ang="0">
                <a:pos x="connsiteX22685" y="connsiteY22685"/>
              </a:cxn>
              <a:cxn ang="0">
                <a:pos x="connsiteX22686" y="connsiteY22686"/>
              </a:cxn>
              <a:cxn ang="0">
                <a:pos x="connsiteX22687" y="connsiteY22687"/>
              </a:cxn>
              <a:cxn ang="0">
                <a:pos x="connsiteX22688" y="connsiteY22688"/>
              </a:cxn>
              <a:cxn ang="0">
                <a:pos x="connsiteX22689" y="connsiteY22689"/>
              </a:cxn>
              <a:cxn ang="0">
                <a:pos x="connsiteX22690" y="connsiteY22690"/>
              </a:cxn>
              <a:cxn ang="0">
                <a:pos x="connsiteX22691" y="connsiteY22691"/>
              </a:cxn>
              <a:cxn ang="0">
                <a:pos x="connsiteX22692" y="connsiteY22692"/>
              </a:cxn>
              <a:cxn ang="0">
                <a:pos x="connsiteX22693" y="connsiteY22693"/>
              </a:cxn>
              <a:cxn ang="0">
                <a:pos x="connsiteX22694" y="connsiteY22694"/>
              </a:cxn>
              <a:cxn ang="0">
                <a:pos x="connsiteX22695" y="connsiteY22695"/>
              </a:cxn>
              <a:cxn ang="0">
                <a:pos x="connsiteX22696" y="connsiteY22696"/>
              </a:cxn>
              <a:cxn ang="0">
                <a:pos x="connsiteX22697" y="connsiteY22697"/>
              </a:cxn>
              <a:cxn ang="0">
                <a:pos x="connsiteX22698" y="connsiteY22698"/>
              </a:cxn>
              <a:cxn ang="0">
                <a:pos x="connsiteX22699" y="connsiteY22699"/>
              </a:cxn>
              <a:cxn ang="0">
                <a:pos x="connsiteX22700" y="connsiteY22700"/>
              </a:cxn>
              <a:cxn ang="0">
                <a:pos x="connsiteX22701" y="connsiteY22701"/>
              </a:cxn>
              <a:cxn ang="0">
                <a:pos x="connsiteX22702" y="connsiteY22702"/>
              </a:cxn>
              <a:cxn ang="0">
                <a:pos x="connsiteX22703" y="connsiteY22703"/>
              </a:cxn>
              <a:cxn ang="0">
                <a:pos x="connsiteX22704" y="connsiteY22704"/>
              </a:cxn>
              <a:cxn ang="0">
                <a:pos x="connsiteX22705" y="connsiteY22705"/>
              </a:cxn>
              <a:cxn ang="0">
                <a:pos x="connsiteX22706" y="connsiteY22706"/>
              </a:cxn>
              <a:cxn ang="0">
                <a:pos x="connsiteX22707" y="connsiteY22707"/>
              </a:cxn>
              <a:cxn ang="0">
                <a:pos x="connsiteX22708" y="connsiteY22708"/>
              </a:cxn>
              <a:cxn ang="0">
                <a:pos x="connsiteX22709" y="connsiteY22709"/>
              </a:cxn>
              <a:cxn ang="0">
                <a:pos x="connsiteX22710" y="connsiteY22710"/>
              </a:cxn>
              <a:cxn ang="0">
                <a:pos x="connsiteX22711" y="connsiteY22711"/>
              </a:cxn>
              <a:cxn ang="0">
                <a:pos x="connsiteX22712" y="connsiteY22712"/>
              </a:cxn>
              <a:cxn ang="0">
                <a:pos x="connsiteX22713" y="connsiteY22713"/>
              </a:cxn>
              <a:cxn ang="0">
                <a:pos x="connsiteX22714" y="connsiteY22714"/>
              </a:cxn>
              <a:cxn ang="0">
                <a:pos x="connsiteX22715" y="connsiteY22715"/>
              </a:cxn>
              <a:cxn ang="0">
                <a:pos x="connsiteX22716" y="connsiteY22716"/>
              </a:cxn>
              <a:cxn ang="0">
                <a:pos x="connsiteX22717" y="connsiteY22717"/>
              </a:cxn>
              <a:cxn ang="0">
                <a:pos x="connsiteX22718" y="connsiteY22718"/>
              </a:cxn>
              <a:cxn ang="0">
                <a:pos x="connsiteX22719" y="connsiteY22719"/>
              </a:cxn>
              <a:cxn ang="0">
                <a:pos x="connsiteX22720" y="connsiteY22720"/>
              </a:cxn>
              <a:cxn ang="0">
                <a:pos x="connsiteX22721" y="connsiteY22721"/>
              </a:cxn>
              <a:cxn ang="0">
                <a:pos x="connsiteX22722" y="connsiteY22722"/>
              </a:cxn>
              <a:cxn ang="0">
                <a:pos x="connsiteX22723" y="connsiteY22723"/>
              </a:cxn>
              <a:cxn ang="0">
                <a:pos x="connsiteX22724" y="connsiteY22724"/>
              </a:cxn>
              <a:cxn ang="0">
                <a:pos x="connsiteX22725" y="connsiteY22725"/>
              </a:cxn>
              <a:cxn ang="0">
                <a:pos x="connsiteX22726" y="connsiteY22726"/>
              </a:cxn>
              <a:cxn ang="0">
                <a:pos x="connsiteX22727" y="connsiteY22727"/>
              </a:cxn>
              <a:cxn ang="0">
                <a:pos x="connsiteX22728" y="connsiteY22728"/>
              </a:cxn>
              <a:cxn ang="0">
                <a:pos x="connsiteX22729" y="connsiteY22729"/>
              </a:cxn>
              <a:cxn ang="0">
                <a:pos x="connsiteX22730" y="connsiteY22730"/>
              </a:cxn>
              <a:cxn ang="0">
                <a:pos x="connsiteX22731" y="connsiteY22731"/>
              </a:cxn>
              <a:cxn ang="0">
                <a:pos x="connsiteX22732" y="connsiteY22732"/>
              </a:cxn>
              <a:cxn ang="0">
                <a:pos x="connsiteX22733" y="connsiteY22733"/>
              </a:cxn>
              <a:cxn ang="0">
                <a:pos x="connsiteX22734" y="connsiteY22734"/>
              </a:cxn>
              <a:cxn ang="0">
                <a:pos x="connsiteX22735" y="connsiteY22735"/>
              </a:cxn>
              <a:cxn ang="0">
                <a:pos x="connsiteX22736" y="connsiteY22736"/>
              </a:cxn>
              <a:cxn ang="0">
                <a:pos x="connsiteX22737" y="connsiteY22737"/>
              </a:cxn>
              <a:cxn ang="0">
                <a:pos x="connsiteX22738" y="connsiteY22738"/>
              </a:cxn>
              <a:cxn ang="0">
                <a:pos x="connsiteX22739" y="connsiteY22739"/>
              </a:cxn>
              <a:cxn ang="0">
                <a:pos x="connsiteX22740" y="connsiteY22740"/>
              </a:cxn>
              <a:cxn ang="0">
                <a:pos x="connsiteX22741" y="connsiteY22741"/>
              </a:cxn>
              <a:cxn ang="0">
                <a:pos x="connsiteX22742" y="connsiteY22742"/>
              </a:cxn>
              <a:cxn ang="0">
                <a:pos x="connsiteX22743" y="connsiteY22743"/>
              </a:cxn>
              <a:cxn ang="0">
                <a:pos x="connsiteX22744" y="connsiteY22744"/>
              </a:cxn>
              <a:cxn ang="0">
                <a:pos x="connsiteX22745" y="connsiteY22745"/>
              </a:cxn>
              <a:cxn ang="0">
                <a:pos x="connsiteX22746" y="connsiteY22746"/>
              </a:cxn>
              <a:cxn ang="0">
                <a:pos x="connsiteX22747" y="connsiteY22747"/>
              </a:cxn>
              <a:cxn ang="0">
                <a:pos x="connsiteX22748" y="connsiteY22748"/>
              </a:cxn>
              <a:cxn ang="0">
                <a:pos x="connsiteX22749" y="connsiteY22749"/>
              </a:cxn>
              <a:cxn ang="0">
                <a:pos x="connsiteX22750" y="connsiteY22750"/>
              </a:cxn>
              <a:cxn ang="0">
                <a:pos x="connsiteX22751" y="connsiteY22751"/>
              </a:cxn>
              <a:cxn ang="0">
                <a:pos x="connsiteX22752" y="connsiteY22752"/>
              </a:cxn>
              <a:cxn ang="0">
                <a:pos x="connsiteX22753" y="connsiteY22753"/>
              </a:cxn>
              <a:cxn ang="0">
                <a:pos x="connsiteX22754" y="connsiteY22754"/>
              </a:cxn>
              <a:cxn ang="0">
                <a:pos x="connsiteX22755" y="connsiteY22755"/>
              </a:cxn>
              <a:cxn ang="0">
                <a:pos x="connsiteX22756" y="connsiteY22756"/>
              </a:cxn>
              <a:cxn ang="0">
                <a:pos x="connsiteX22757" y="connsiteY22757"/>
              </a:cxn>
              <a:cxn ang="0">
                <a:pos x="connsiteX22758" y="connsiteY22758"/>
              </a:cxn>
              <a:cxn ang="0">
                <a:pos x="connsiteX22759" y="connsiteY22759"/>
              </a:cxn>
              <a:cxn ang="0">
                <a:pos x="connsiteX22760" y="connsiteY22760"/>
              </a:cxn>
              <a:cxn ang="0">
                <a:pos x="connsiteX22761" y="connsiteY22761"/>
              </a:cxn>
              <a:cxn ang="0">
                <a:pos x="connsiteX22762" y="connsiteY22762"/>
              </a:cxn>
              <a:cxn ang="0">
                <a:pos x="connsiteX22763" y="connsiteY22763"/>
              </a:cxn>
              <a:cxn ang="0">
                <a:pos x="connsiteX22764" y="connsiteY22764"/>
              </a:cxn>
              <a:cxn ang="0">
                <a:pos x="connsiteX22765" y="connsiteY22765"/>
              </a:cxn>
              <a:cxn ang="0">
                <a:pos x="connsiteX22766" y="connsiteY22766"/>
              </a:cxn>
              <a:cxn ang="0">
                <a:pos x="connsiteX22767" y="connsiteY22767"/>
              </a:cxn>
              <a:cxn ang="0">
                <a:pos x="connsiteX22768" y="connsiteY22768"/>
              </a:cxn>
              <a:cxn ang="0">
                <a:pos x="connsiteX22769" y="connsiteY22769"/>
              </a:cxn>
              <a:cxn ang="0">
                <a:pos x="connsiteX22770" y="connsiteY22770"/>
              </a:cxn>
              <a:cxn ang="0">
                <a:pos x="connsiteX22771" y="connsiteY22771"/>
              </a:cxn>
              <a:cxn ang="0">
                <a:pos x="connsiteX22772" y="connsiteY22772"/>
              </a:cxn>
              <a:cxn ang="0">
                <a:pos x="connsiteX22773" y="connsiteY22773"/>
              </a:cxn>
              <a:cxn ang="0">
                <a:pos x="connsiteX22774" y="connsiteY22774"/>
              </a:cxn>
              <a:cxn ang="0">
                <a:pos x="connsiteX22775" y="connsiteY22775"/>
              </a:cxn>
              <a:cxn ang="0">
                <a:pos x="connsiteX22776" y="connsiteY22776"/>
              </a:cxn>
              <a:cxn ang="0">
                <a:pos x="connsiteX22777" y="connsiteY22777"/>
              </a:cxn>
              <a:cxn ang="0">
                <a:pos x="connsiteX22778" y="connsiteY22778"/>
              </a:cxn>
              <a:cxn ang="0">
                <a:pos x="connsiteX22779" y="connsiteY22779"/>
              </a:cxn>
              <a:cxn ang="0">
                <a:pos x="connsiteX22780" y="connsiteY22780"/>
              </a:cxn>
              <a:cxn ang="0">
                <a:pos x="connsiteX22781" y="connsiteY22781"/>
              </a:cxn>
              <a:cxn ang="0">
                <a:pos x="connsiteX22782" y="connsiteY22782"/>
              </a:cxn>
              <a:cxn ang="0">
                <a:pos x="connsiteX22783" y="connsiteY22783"/>
              </a:cxn>
              <a:cxn ang="0">
                <a:pos x="connsiteX22784" y="connsiteY22784"/>
              </a:cxn>
              <a:cxn ang="0">
                <a:pos x="connsiteX22785" y="connsiteY22785"/>
              </a:cxn>
              <a:cxn ang="0">
                <a:pos x="connsiteX22786" y="connsiteY22786"/>
              </a:cxn>
              <a:cxn ang="0">
                <a:pos x="connsiteX22787" y="connsiteY22787"/>
              </a:cxn>
              <a:cxn ang="0">
                <a:pos x="connsiteX22788" y="connsiteY22788"/>
              </a:cxn>
              <a:cxn ang="0">
                <a:pos x="connsiteX22789" y="connsiteY22789"/>
              </a:cxn>
              <a:cxn ang="0">
                <a:pos x="connsiteX22790" y="connsiteY22790"/>
              </a:cxn>
              <a:cxn ang="0">
                <a:pos x="connsiteX22791" y="connsiteY22791"/>
              </a:cxn>
              <a:cxn ang="0">
                <a:pos x="connsiteX22792" y="connsiteY22792"/>
              </a:cxn>
              <a:cxn ang="0">
                <a:pos x="connsiteX22793" y="connsiteY22793"/>
              </a:cxn>
              <a:cxn ang="0">
                <a:pos x="connsiteX22794" y="connsiteY22794"/>
              </a:cxn>
              <a:cxn ang="0">
                <a:pos x="connsiteX22795" y="connsiteY22795"/>
              </a:cxn>
              <a:cxn ang="0">
                <a:pos x="connsiteX22796" y="connsiteY22796"/>
              </a:cxn>
              <a:cxn ang="0">
                <a:pos x="connsiteX22797" y="connsiteY22797"/>
              </a:cxn>
              <a:cxn ang="0">
                <a:pos x="connsiteX22798" y="connsiteY22798"/>
              </a:cxn>
              <a:cxn ang="0">
                <a:pos x="connsiteX22799" y="connsiteY22799"/>
              </a:cxn>
              <a:cxn ang="0">
                <a:pos x="connsiteX22800" y="connsiteY22800"/>
              </a:cxn>
              <a:cxn ang="0">
                <a:pos x="connsiteX22801" y="connsiteY22801"/>
              </a:cxn>
              <a:cxn ang="0">
                <a:pos x="connsiteX22802" y="connsiteY22802"/>
              </a:cxn>
              <a:cxn ang="0">
                <a:pos x="connsiteX22803" y="connsiteY22803"/>
              </a:cxn>
              <a:cxn ang="0">
                <a:pos x="connsiteX22804" y="connsiteY22804"/>
              </a:cxn>
              <a:cxn ang="0">
                <a:pos x="connsiteX22805" y="connsiteY22805"/>
              </a:cxn>
              <a:cxn ang="0">
                <a:pos x="connsiteX22806" y="connsiteY22806"/>
              </a:cxn>
              <a:cxn ang="0">
                <a:pos x="connsiteX22807" y="connsiteY22807"/>
              </a:cxn>
              <a:cxn ang="0">
                <a:pos x="connsiteX22808" y="connsiteY22808"/>
              </a:cxn>
              <a:cxn ang="0">
                <a:pos x="connsiteX22809" y="connsiteY22809"/>
              </a:cxn>
              <a:cxn ang="0">
                <a:pos x="connsiteX22810" y="connsiteY22810"/>
              </a:cxn>
              <a:cxn ang="0">
                <a:pos x="connsiteX22811" y="connsiteY22811"/>
              </a:cxn>
              <a:cxn ang="0">
                <a:pos x="connsiteX22812" y="connsiteY22812"/>
              </a:cxn>
              <a:cxn ang="0">
                <a:pos x="connsiteX22813" y="connsiteY22813"/>
              </a:cxn>
              <a:cxn ang="0">
                <a:pos x="connsiteX22814" y="connsiteY22814"/>
              </a:cxn>
              <a:cxn ang="0">
                <a:pos x="connsiteX22815" y="connsiteY22815"/>
              </a:cxn>
              <a:cxn ang="0">
                <a:pos x="connsiteX22816" y="connsiteY22816"/>
              </a:cxn>
              <a:cxn ang="0">
                <a:pos x="connsiteX22817" y="connsiteY22817"/>
              </a:cxn>
              <a:cxn ang="0">
                <a:pos x="connsiteX22818" y="connsiteY22818"/>
              </a:cxn>
              <a:cxn ang="0">
                <a:pos x="connsiteX22819" y="connsiteY22819"/>
              </a:cxn>
              <a:cxn ang="0">
                <a:pos x="connsiteX22820" y="connsiteY22820"/>
              </a:cxn>
              <a:cxn ang="0">
                <a:pos x="connsiteX22821" y="connsiteY22821"/>
              </a:cxn>
              <a:cxn ang="0">
                <a:pos x="connsiteX22822" y="connsiteY22822"/>
              </a:cxn>
              <a:cxn ang="0">
                <a:pos x="connsiteX22823" y="connsiteY22823"/>
              </a:cxn>
              <a:cxn ang="0">
                <a:pos x="connsiteX22824" y="connsiteY22824"/>
              </a:cxn>
              <a:cxn ang="0">
                <a:pos x="connsiteX22825" y="connsiteY22825"/>
              </a:cxn>
              <a:cxn ang="0">
                <a:pos x="connsiteX22826" y="connsiteY22826"/>
              </a:cxn>
              <a:cxn ang="0">
                <a:pos x="connsiteX22827" y="connsiteY22827"/>
              </a:cxn>
              <a:cxn ang="0">
                <a:pos x="connsiteX22828" y="connsiteY22828"/>
              </a:cxn>
              <a:cxn ang="0">
                <a:pos x="connsiteX22829" y="connsiteY22829"/>
              </a:cxn>
              <a:cxn ang="0">
                <a:pos x="connsiteX22830" y="connsiteY22830"/>
              </a:cxn>
              <a:cxn ang="0">
                <a:pos x="connsiteX22831" y="connsiteY22831"/>
              </a:cxn>
              <a:cxn ang="0">
                <a:pos x="connsiteX22832" y="connsiteY22832"/>
              </a:cxn>
              <a:cxn ang="0">
                <a:pos x="connsiteX22833" y="connsiteY22833"/>
              </a:cxn>
              <a:cxn ang="0">
                <a:pos x="connsiteX22834" y="connsiteY22834"/>
              </a:cxn>
              <a:cxn ang="0">
                <a:pos x="connsiteX22835" y="connsiteY22835"/>
              </a:cxn>
              <a:cxn ang="0">
                <a:pos x="connsiteX22836" y="connsiteY22836"/>
              </a:cxn>
              <a:cxn ang="0">
                <a:pos x="connsiteX22837" y="connsiteY22837"/>
              </a:cxn>
              <a:cxn ang="0">
                <a:pos x="connsiteX22838" y="connsiteY22838"/>
              </a:cxn>
              <a:cxn ang="0">
                <a:pos x="connsiteX22839" y="connsiteY22839"/>
              </a:cxn>
              <a:cxn ang="0">
                <a:pos x="connsiteX22840" y="connsiteY22840"/>
              </a:cxn>
              <a:cxn ang="0">
                <a:pos x="connsiteX22841" y="connsiteY22841"/>
              </a:cxn>
              <a:cxn ang="0">
                <a:pos x="connsiteX22842" y="connsiteY22842"/>
              </a:cxn>
              <a:cxn ang="0">
                <a:pos x="connsiteX22843" y="connsiteY22843"/>
              </a:cxn>
              <a:cxn ang="0">
                <a:pos x="connsiteX22844" y="connsiteY22844"/>
              </a:cxn>
              <a:cxn ang="0">
                <a:pos x="connsiteX22845" y="connsiteY22845"/>
              </a:cxn>
              <a:cxn ang="0">
                <a:pos x="connsiteX22846" y="connsiteY22846"/>
              </a:cxn>
              <a:cxn ang="0">
                <a:pos x="connsiteX22847" y="connsiteY22847"/>
              </a:cxn>
              <a:cxn ang="0">
                <a:pos x="connsiteX22848" y="connsiteY22848"/>
              </a:cxn>
              <a:cxn ang="0">
                <a:pos x="connsiteX22849" y="connsiteY22849"/>
              </a:cxn>
              <a:cxn ang="0">
                <a:pos x="connsiteX22850" y="connsiteY22850"/>
              </a:cxn>
              <a:cxn ang="0">
                <a:pos x="connsiteX22851" y="connsiteY22851"/>
              </a:cxn>
              <a:cxn ang="0">
                <a:pos x="connsiteX22852" y="connsiteY22852"/>
              </a:cxn>
              <a:cxn ang="0">
                <a:pos x="connsiteX22853" y="connsiteY22853"/>
              </a:cxn>
              <a:cxn ang="0">
                <a:pos x="connsiteX22854" y="connsiteY22854"/>
              </a:cxn>
              <a:cxn ang="0">
                <a:pos x="connsiteX22855" y="connsiteY22855"/>
              </a:cxn>
              <a:cxn ang="0">
                <a:pos x="connsiteX22856" y="connsiteY22856"/>
              </a:cxn>
              <a:cxn ang="0">
                <a:pos x="connsiteX22857" y="connsiteY22857"/>
              </a:cxn>
              <a:cxn ang="0">
                <a:pos x="connsiteX22858" y="connsiteY22858"/>
              </a:cxn>
              <a:cxn ang="0">
                <a:pos x="connsiteX22859" y="connsiteY22859"/>
              </a:cxn>
              <a:cxn ang="0">
                <a:pos x="connsiteX22860" y="connsiteY22860"/>
              </a:cxn>
              <a:cxn ang="0">
                <a:pos x="connsiteX22861" y="connsiteY22861"/>
              </a:cxn>
              <a:cxn ang="0">
                <a:pos x="connsiteX22862" y="connsiteY22862"/>
              </a:cxn>
              <a:cxn ang="0">
                <a:pos x="connsiteX22863" y="connsiteY22863"/>
              </a:cxn>
              <a:cxn ang="0">
                <a:pos x="connsiteX22864" y="connsiteY22864"/>
              </a:cxn>
              <a:cxn ang="0">
                <a:pos x="connsiteX22865" y="connsiteY22865"/>
              </a:cxn>
              <a:cxn ang="0">
                <a:pos x="connsiteX22866" y="connsiteY22866"/>
              </a:cxn>
              <a:cxn ang="0">
                <a:pos x="connsiteX22867" y="connsiteY22867"/>
              </a:cxn>
              <a:cxn ang="0">
                <a:pos x="connsiteX22868" y="connsiteY22868"/>
              </a:cxn>
              <a:cxn ang="0">
                <a:pos x="connsiteX22869" y="connsiteY22869"/>
              </a:cxn>
              <a:cxn ang="0">
                <a:pos x="connsiteX22870" y="connsiteY22870"/>
              </a:cxn>
              <a:cxn ang="0">
                <a:pos x="connsiteX22871" y="connsiteY22871"/>
              </a:cxn>
              <a:cxn ang="0">
                <a:pos x="connsiteX22872" y="connsiteY22872"/>
              </a:cxn>
              <a:cxn ang="0">
                <a:pos x="connsiteX22873" y="connsiteY22873"/>
              </a:cxn>
              <a:cxn ang="0">
                <a:pos x="connsiteX22874" y="connsiteY22874"/>
              </a:cxn>
              <a:cxn ang="0">
                <a:pos x="connsiteX22875" y="connsiteY22875"/>
              </a:cxn>
              <a:cxn ang="0">
                <a:pos x="connsiteX22876" y="connsiteY22876"/>
              </a:cxn>
              <a:cxn ang="0">
                <a:pos x="connsiteX22877" y="connsiteY22877"/>
              </a:cxn>
              <a:cxn ang="0">
                <a:pos x="connsiteX22878" y="connsiteY22878"/>
              </a:cxn>
              <a:cxn ang="0">
                <a:pos x="connsiteX22879" y="connsiteY22879"/>
              </a:cxn>
              <a:cxn ang="0">
                <a:pos x="connsiteX22880" y="connsiteY22880"/>
              </a:cxn>
              <a:cxn ang="0">
                <a:pos x="connsiteX22881" y="connsiteY22881"/>
              </a:cxn>
              <a:cxn ang="0">
                <a:pos x="connsiteX22882" y="connsiteY22882"/>
              </a:cxn>
              <a:cxn ang="0">
                <a:pos x="connsiteX22883" y="connsiteY22883"/>
              </a:cxn>
              <a:cxn ang="0">
                <a:pos x="connsiteX22884" y="connsiteY22884"/>
              </a:cxn>
              <a:cxn ang="0">
                <a:pos x="connsiteX22885" y="connsiteY22885"/>
              </a:cxn>
              <a:cxn ang="0">
                <a:pos x="connsiteX22886" y="connsiteY22886"/>
              </a:cxn>
              <a:cxn ang="0">
                <a:pos x="connsiteX22887" y="connsiteY22887"/>
              </a:cxn>
              <a:cxn ang="0">
                <a:pos x="connsiteX22888" y="connsiteY22888"/>
              </a:cxn>
              <a:cxn ang="0">
                <a:pos x="connsiteX22889" y="connsiteY22889"/>
              </a:cxn>
              <a:cxn ang="0">
                <a:pos x="connsiteX22890" y="connsiteY22890"/>
              </a:cxn>
              <a:cxn ang="0">
                <a:pos x="connsiteX22891" y="connsiteY22891"/>
              </a:cxn>
              <a:cxn ang="0">
                <a:pos x="connsiteX22892" y="connsiteY22892"/>
              </a:cxn>
              <a:cxn ang="0">
                <a:pos x="connsiteX22893" y="connsiteY22893"/>
              </a:cxn>
              <a:cxn ang="0">
                <a:pos x="connsiteX22894" y="connsiteY22894"/>
              </a:cxn>
              <a:cxn ang="0">
                <a:pos x="connsiteX22895" y="connsiteY22895"/>
              </a:cxn>
              <a:cxn ang="0">
                <a:pos x="connsiteX22896" y="connsiteY22896"/>
              </a:cxn>
              <a:cxn ang="0">
                <a:pos x="connsiteX22897" y="connsiteY22897"/>
              </a:cxn>
              <a:cxn ang="0">
                <a:pos x="connsiteX22898" y="connsiteY22898"/>
              </a:cxn>
              <a:cxn ang="0">
                <a:pos x="connsiteX22899" y="connsiteY22899"/>
              </a:cxn>
              <a:cxn ang="0">
                <a:pos x="connsiteX22900" y="connsiteY22900"/>
              </a:cxn>
              <a:cxn ang="0">
                <a:pos x="connsiteX22901" y="connsiteY22901"/>
              </a:cxn>
              <a:cxn ang="0">
                <a:pos x="connsiteX22902" y="connsiteY22902"/>
              </a:cxn>
              <a:cxn ang="0">
                <a:pos x="connsiteX22903" y="connsiteY22903"/>
              </a:cxn>
              <a:cxn ang="0">
                <a:pos x="connsiteX22904" y="connsiteY22904"/>
              </a:cxn>
              <a:cxn ang="0">
                <a:pos x="connsiteX22905" y="connsiteY22905"/>
              </a:cxn>
              <a:cxn ang="0">
                <a:pos x="connsiteX22906" y="connsiteY22906"/>
              </a:cxn>
              <a:cxn ang="0">
                <a:pos x="connsiteX22907" y="connsiteY22907"/>
              </a:cxn>
              <a:cxn ang="0">
                <a:pos x="connsiteX22908" y="connsiteY22908"/>
              </a:cxn>
              <a:cxn ang="0">
                <a:pos x="connsiteX22909" y="connsiteY22909"/>
              </a:cxn>
              <a:cxn ang="0">
                <a:pos x="connsiteX22910" y="connsiteY22910"/>
              </a:cxn>
              <a:cxn ang="0">
                <a:pos x="connsiteX22911" y="connsiteY22911"/>
              </a:cxn>
              <a:cxn ang="0">
                <a:pos x="connsiteX22912" y="connsiteY22912"/>
              </a:cxn>
              <a:cxn ang="0">
                <a:pos x="connsiteX22913" y="connsiteY22913"/>
              </a:cxn>
              <a:cxn ang="0">
                <a:pos x="connsiteX22914" y="connsiteY22914"/>
              </a:cxn>
              <a:cxn ang="0">
                <a:pos x="connsiteX22915" y="connsiteY22915"/>
              </a:cxn>
              <a:cxn ang="0">
                <a:pos x="connsiteX22916" y="connsiteY22916"/>
              </a:cxn>
              <a:cxn ang="0">
                <a:pos x="connsiteX22917" y="connsiteY22917"/>
              </a:cxn>
              <a:cxn ang="0">
                <a:pos x="connsiteX22918" y="connsiteY22918"/>
              </a:cxn>
              <a:cxn ang="0">
                <a:pos x="connsiteX22919" y="connsiteY22919"/>
              </a:cxn>
              <a:cxn ang="0">
                <a:pos x="connsiteX22920" y="connsiteY22920"/>
              </a:cxn>
              <a:cxn ang="0">
                <a:pos x="connsiteX22921" y="connsiteY22921"/>
              </a:cxn>
              <a:cxn ang="0">
                <a:pos x="connsiteX22922" y="connsiteY22922"/>
              </a:cxn>
              <a:cxn ang="0">
                <a:pos x="connsiteX22923" y="connsiteY22923"/>
              </a:cxn>
              <a:cxn ang="0">
                <a:pos x="connsiteX22924" y="connsiteY22924"/>
              </a:cxn>
              <a:cxn ang="0">
                <a:pos x="connsiteX22925" y="connsiteY22925"/>
              </a:cxn>
              <a:cxn ang="0">
                <a:pos x="connsiteX22926" y="connsiteY22926"/>
              </a:cxn>
              <a:cxn ang="0">
                <a:pos x="connsiteX22927" y="connsiteY22927"/>
              </a:cxn>
              <a:cxn ang="0">
                <a:pos x="connsiteX22928" y="connsiteY22928"/>
              </a:cxn>
              <a:cxn ang="0">
                <a:pos x="connsiteX22929" y="connsiteY22929"/>
              </a:cxn>
              <a:cxn ang="0">
                <a:pos x="connsiteX22930" y="connsiteY22930"/>
              </a:cxn>
              <a:cxn ang="0">
                <a:pos x="connsiteX22931" y="connsiteY22931"/>
              </a:cxn>
              <a:cxn ang="0">
                <a:pos x="connsiteX22932" y="connsiteY22932"/>
              </a:cxn>
              <a:cxn ang="0">
                <a:pos x="connsiteX22933" y="connsiteY22933"/>
              </a:cxn>
              <a:cxn ang="0">
                <a:pos x="connsiteX22934" y="connsiteY22934"/>
              </a:cxn>
              <a:cxn ang="0">
                <a:pos x="connsiteX22935" y="connsiteY22935"/>
              </a:cxn>
              <a:cxn ang="0">
                <a:pos x="connsiteX22936" y="connsiteY22936"/>
              </a:cxn>
              <a:cxn ang="0">
                <a:pos x="connsiteX22937" y="connsiteY22937"/>
              </a:cxn>
              <a:cxn ang="0">
                <a:pos x="connsiteX22938" y="connsiteY22938"/>
              </a:cxn>
              <a:cxn ang="0">
                <a:pos x="connsiteX22939" y="connsiteY22939"/>
              </a:cxn>
              <a:cxn ang="0">
                <a:pos x="connsiteX22940" y="connsiteY22940"/>
              </a:cxn>
              <a:cxn ang="0">
                <a:pos x="connsiteX22941" y="connsiteY22941"/>
              </a:cxn>
              <a:cxn ang="0">
                <a:pos x="connsiteX22942" y="connsiteY22942"/>
              </a:cxn>
              <a:cxn ang="0">
                <a:pos x="connsiteX22943" y="connsiteY22943"/>
              </a:cxn>
              <a:cxn ang="0">
                <a:pos x="connsiteX22944" y="connsiteY22944"/>
              </a:cxn>
              <a:cxn ang="0">
                <a:pos x="connsiteX22945" y="connsiteY22945"/>
              </a:cxn>
              <a:cxn ang="0">
                <a:pos x="connsiteX22946" y="connsiteY22946"/>
              </a:cxn>
              <a:cxn ang="0">
                <a:pos x="connsiteX22947" y="connsiteY22947"/>
              </a:cxn>
              <a:cxn ang="0">
                <a:pos x="connsiteX22948" y="connsiteY22948"/>
              </a:cxn>
              <a:cxn ang="0">
                <a:pos x="connsiteX22949" y="connsiteY22949"/>
              </a:cxn>
              <a:cxn ang="0">
                <a:pos x="connsiteX22950" y="connsiteY22950"/>
              </a:cxn>
              <a:cxn ang="0">
                <a:pos x="connsiteX22951" y="connsiteY22951"/>
              </a:cxn>
              <a:cxn ang="0">
                <a:pos x="connsiteX22952" y="connsiteY22952"/>
              </a:cxn>
              <a:cxn ang="0">
                <a:pos x="connsiteX22953" y="connsiteY22953"/>
              </a:cxn>
              <a:cxn ang="0">
                <a:pos x="connsiteX22954" y="connsiteY22954"/>
              </a:cxn>
              <a:cxn ang="0">
                <a:pos x="connsiteX22955" y="connsiteY22955"/>
              </a:cxn>
              <a:cxn ang="0">
                <a:pos x="connsiteX22956" y="connsiteY22956"/>
              </a:cxn>
              <a:cxn ang="0">
                <a:pos x="connsiteX22957" y="connsiteY22957"/>
              </a:cxn>
              <a:cxn ang="0">
                <a:pos x="connsiteX22958" y="connsiteY22958"/>
              </a:cxn>
              <a:cxn ang="0">
                <a:pos x="connsiteX22959" y="connsiteY22959"/>
              </a:cxn>
              <a:cxn ang="0">
                <a:pos x="connsiteX22960" y="connsiteY22960"/>
              </a:cxn>
              <a:cxn ang="0">
                <a:pos x="connsiteX22961" y="connsiteY22961"/>
              </a:cxn>
              <a:cxn ang="0">
                <a:pos x="connsiteX22962" y="connsiteY22962"/>
              </a:cxn>
              <a:cxn ang="0">
                <a:pos x="connsiteX22963" y="connsiteY22963"/>
              </a:cxn>
              <a:cxn ang="0">
                <a:pos x="connsiteX22964" y="connsiteY22964"/>
              </a:cxn>
              <a:cxn ang="0">
                <a:pos x="connsiteX22965" y="connsiteY22965"/>
              </a:cxn>
              <a:cxn ang="0">
                <a:pos x="connsiteX22966" y="connsiteY22966"/>
              </a:cxn>
              <a:cxn ang="0">
                <a:pos x="connsiteX22967" y="connsiteY22967"/>
              </a:cxn>
              <a:cxn ang="0">
                <a:pos x="connsiteX22968" y="connsiteY22968"/>
              </a:cxn>
              <a:cxn ang="0">
                <a:pos x="connsiteX22969" y="connsiteY22969"/>
              </a:cxn>
              <a:cxn ang="0">
                <a:pos x="connsiteX22970" y="connsiteY22970"/>
              </a:cxn>
              <a:cxn ang="0">
                <a:pos x="connsiteX22971" y="connsiteY22971"/>
              </a:cxn>
              <a:cxn ang="0">
                <a:pos x="connsiteX22972" y="connsiteY22972"/>
              </a:cxn>
              <a:cxn ang="0">
                <a:pos x="connsiteX22973" y="connsiteY22973"/>
              </a:cxn>
              <a:cxn ang="0">
                <a:pos x="connsiteX22974" y="connsiteY22974"/>
              </a:cxn>
              <a:cxn ang="0">
                <a:pos x="connsiteX22975" y="connsiteY22975"/>
              </a:cxn>
              <a:cxn ang="0">
                <a:pos x="connsiteX22976" y="connsiteY22976"/>
              </a:cxn>
              <a:cxn ang="0">
                <a:pos x="connsiteX22977" y="connsiteY22977"/>
              </a:cxn>
              <a:cxn ang="0">
                <a:pos x="connsiteX22978" y="connsiteY22978"/>
              </a:cxn>
              <a:cxn ang="0">
                <a:pos x="connsiteX22979" y="connsiteY22979"/>
              </a:cxn>
              <a:cxn ang="0">
                <a:pos x="connsiteX22980" y="connsiteY22980"/>
              </a:cxn>
              <a:cxn ang="0">
                <a:pos x="connsiteX22981" y="connsiteY22981"/>
              </a:cxn>
              <a:cxn ang="0">
                <a:pos x="connsiteX22982" y="connsiteY22982"/>
              </a:cxn>
              <a:cxn ang="0">
                <a:pos x="connsiteX22983" y="connsiteY22983"/>
              </a:cxn>
              <a:cxn ang="0">
                <a:pos x="connsiteX22984" y="connsiteY22984"/>
              </a:cxn>
              <a:cxn ang="0">
                <a:pos x="connsiteX22985" y="connsiteY22985"/>
              </a:cxn>
              <a:cxn ang="0">
                <a:pos x="connsiteX22986" y="connsiteY22986"/>
              </a:cxn>
              <a:cxn ang="0">
                <a:pos x="connsiteX22987" y="connsiteY22987"/>
              </a:cxn>
              <a:cxn ang="0">
                <a:pos x="connsiteX22988" y="connsiteY22988"/>
              </a:cxn>
              <a:cxn ang="0">
                <a:pos x="connsiteX22989" y="connsiteY22989"/>
              </a:cxn>
              <a:cxn ang="0">
                <a:pos x="connsiteX22990" y="connsiteY22990"/>
              </a:cxn>
              <a:cxn ang="0">
                <a:pos x="connsiteX22991" y="connsiteY22991"/>
              </a:cxn>
              <a:cxn ang="0">
                <a:pos x="connsiteX22992" y="connsiteY22992"/>
              </a:cxn>
              <a:cxn ang="0">
                <a:pos x="connsiteX22993" y="connsiteY22993"/>
              </a:cxn>
              <a:cxn ang="0">
                <a:pos x="connsiteX22994" y="connsiteY22994"/>
              </a:cxn>
              <a:cxn ang="0">
                <a:pos x="connsiteX22995" y="connsiteY22995"/>
              </a:cxn>
              <a:cxn ang="0">
                <a:pos x="connsiteX22996" y="connsiteY22996"/>
              </a:cxn>
              <a:cxn ang="0">
                <a:pos x="connsiteX22997" y="connsiteY22997"/>
              </a:cxn>
              <a:cxn ang="0">
                <a:pos x="connsiteX22998" y="connsiteY22998"/>
              </a:cxn>
              <a:cxn ang="0">
                <a:pos x="connsiteX22999" y="connsiteY22999"/>
              </a:cxn>
              <a:cxn ang="0">
                <a:pos x="connsiteX23000" y="connsiteY23000"/>
              </a:cxn>
              <a:cxn ang="0">
                <a:pos x="connsiteX23001" y="connsiteY23001"/>
              </a:cxn>
              <a:cxn ang="0">
                <a:pos x="connsiteX23002" y="connsiteY23002"/>
              </a:cxn>
              <a:cxn ang="0">
                <a:pos x="connsiteX23003" y="connsiteY23003"/>
              </a:cxn>
              <a:cxn ang="0">
                <a:pos x="connsiteX23004" y="connsiteY23004"/>
              </a:cxn>
              <a:cxn ang="0">
                <a:pos x="connsiteX23005" y="connsiteY23005"/>
              </a:cxn>
              <a:cxn ang="0">
                <a:pos x="connsiteX23006" y="connsiteY23006"/>
              </a:cxn>
              <a:cxn ang="0">
                <a:pos x="connsiteX23007" y="connsiteY23007"/>
              </a:cxn>
              <a:cxn ang="0">
                <a:pos x="connsiteX23008" y="connsiteY23008"/>
              </a:cxn>
              <a:cxn ang="0">
                <a:pos x="connsiteX23009" y="connsiteY23009"/>
              </a:cxn>
              <a:cxn ang="0">
                <a:pos x="connsiteX23010" y="connsiteY23010"/>
              </a:cxn>
              <a:cxn ang="0">
                <a:pos x="connsiteX23011" y="connsiteY23011"/>
              </a:cxn>
              <a:cxn ang="0">
                <a:pos x="connsiteX23012" y="connsiteY23012"/>
              </a:cxn>
              <a:cxn ang="0">
                <a:pos x="connsiteX23013" y="connsiteY23013"/>
              </a:cxn>
              <a:cxn ang="0">
                <a:pos x="connsiteX23014" y="connsiteY23014"/>
              </a:cxn>
              <a:cxn ang="0">
                <a:pos x="connsiteX23015" y="connsiteY23015"/>
              </a:cxn>
              <a:cxn ang="0">
                <a:pos x="connsiteX23016" y="connsiteY23016"/>
              </a:cxn>
              <a:cxn ang="0">
                <a:pos x="connsiteX23017" y="connsiteY23017"/>
              </a:cxn>
              <a:cxn ang="0">
                <a:pos x="connsiteX23018" y="connsiteY23018"/>
              </a:cxn>
              <a:cxn ang="0">
                <a:pos x="connsiteX23019" y="connsiteY23019"/>
              </a:cxn>
              <a:cxn ang="0">
                <a:pos x="connsiteX23020" y="connsiteY23020"/>
              </a:cxn>
              <a:cxn ang="0">
                <a:pos x="connsiteX23021" y="connsiteY23021"/>
              </a:cxn>
              <a:cxn ang="0">
                <a:pos x="connsiteX23022" y="connsiteY23022"/>
              </a:cxn>
              <a:cxn ang="0">
                <a:pos x="connsiteX23023" y="connsiteY23023"/>
              </a:cxn>
              <a:cxn ang="0">
                <a:pos x="connsiteX23024" y="connsiteY23024"/>
              </a:cxn>
              <a:cxn ang="0">
                <a:pos x="connsiteX23025" y="connsiteY23025"/>
              </a:cxn>
              <a:cxn ang="0">
                <a:pos x="connsiteX23026" y="connsiteY23026"/>
              </a:cxn>
              <a:cxn ang="0">
                <a:pos x="connsiteX23027" y="connsiteY23027"/>
              </a:cxn>
              <a:cxn ang="0">
                <a:pos x="connsiteX23028" y="connsiteY23028"/>
              </a:cxn>
              <a:cxn ang="0">
                <a:pos x="connsiteX23029" y="connsiteY23029"/>
              </a:cxn>
              <a:cxn ang="0">
                <a:pos x="connsiteX23030" y="connsiteY23030"/>
              </a:cxn>
              <a:cxn ang="0">
                <a:pos x="connsiteX23031" y="connsiteY23031"/>
              </a:cxn>
              <a:cxn ang="0">
                <a:pos x="connsiteX23032" y="connsiteY23032"/>
              </a:cxn>
              <a:cxn ang="0">
                <a:pos x="connsiteX23033" y="connsiteY23033"/>
              </a:cxn>
              <a:cxn ang="0">
                <a:pos x="connsiteX23034" y="connsiteY23034"/>
              </a:cxn>
              <a:cxn ang="0">
                <a:pos x="connsiteX23035" y="connsiteY23035"/>
              </a:cxn>
              <a:cxn ang="0">
                <a:pos x="connsiteX23036" y="connsiteY23036"/>
              </a:cxn>
              <a:cxn ang="0">
                <a:pos x="connsiteX23037" y="connsiteY23037"/>
              </a:cxn>
              <a:cxn ang="0">
                <a:pos x="connsiteX23038" y="connsiteY23038"/>
              </a:cxn>
              <a:cxn ang="0">
                <a:pos x="connsiteX23039" y="connsiteY23039"/>
              </a:cxn>
              <a:cxn ang="0">
                <a:pos x="connsiteX23040" y="connsiteY23040"/>
              </a:cxn>
              <a:cxn ang="0">
                <a:pos x="connsiteX23041" y="connsiteY23041"/>
              </a:cxn>
              <a:cxn ang="0">
                <a:pos x="connsiteX23042" y="connsiteY23042"/>
              </a:cxn>
              <a:cxn ang="0">
                <a:pos x="connsiteX23043" y="connsiteY23043"/>
              </a:cxn>
              <a:cxn ang="0">
                <a:pos x="connsiteX23044" y="connsiteY23044"/>
              </a:cxn>
              <a:cxn ang="0">
                <a:pos x="connsiteX23045" y="connsiteY23045"/>
              </a:cxn>
              <a:cxn ang="0">
                <a:pos x="connsiteX23046" y="connsiteY23046"/>
              </a:cxn>
              <a:cxn ang="0">
                <a:pos x="connsiteX23047" y="connsiteY23047"/>
              </a:cxn>
              <a:cxn ang="0">
                <a:pos x="connsiteX23048" y="connsiteY23048"/>
              </a:cxn>
              <a:cxn ang="0">
                <a:pos x="connsiteX23049" y="connsiteY23049"/>
              </a:cxn>
              <a:cxn ang="0">
                <a:pos x="connsiteX23050" y="connsiteY23050"/>
              </a:cxn>
              <a:cxn ang="0">
                <a:pos x="connsiteX23051" y="connsiteY23051"/>
              </a:cxn>
              <a:cxn ang="0">
                <a:pos x="connsiteX23052" y="connsiteY23052"/>
              </a:cxn>
              <a:cxn ang="0">
                <a:pos x="connsiteX23053" y="connsiteY23053"/>
              </a:cxn>
              <a:cxn ang="0">
                <a:pos x="connsiteX23054" y="connsiteY23054"/>
              </a:cxn>
              <a:cxn ang="0">
                <a:pos x="connsiteX23055" y="connsiteY23055"/>
              </a:cxn>
              <a:cxn ang="0">
                <a:pos x="connsiteX23056" y="connsiteY23056"/>
              </a:cxn>
              <a:cxn ang="0">
                <a:pos x="connsiteX23057" y="connsiteY23057"/>
              </a:cxn>
              <a:cxn ang="0">
                <a:pos x="connsiteX23058" y="connsiteY23058"/>
              </a:cxn>
              <a:cxn ang="0">
                <a:pos x="connsiteX23059" y="connsiteY23059"/>
              </a:cxn>
              <a:cxn ang="0">
                <a:pos x="connsiteX23060" y="connsiteY23060"/>
              </a:cxn>
              <a:cxn ang="0">
                <a:pos x="connsiteX23061" y="connsiteY23061"/>
              </a:cxn>
              <a:cxn ang="0">
                <a:pos x="connsiteX23062" y="connsiteY23062"/>
              </a:cxn>
              <a:cxn ang="0">
                <a:pos x="connsiteX23063" y="connsiteY23063"/>
              </a:cxn>
              <a:cxn ang="0">
                <a:pos x="connsiteX23064" y="connsiteY23064"/>
              </a:cxn>
              <a:cxn ang="0">
                <a:pos x="connsiteX23065" y="connsiteY23065"/>
              </a:cxn>
              <a:cxn ang="0">
                <a:pos x="connsiteX23066" y="connsiteY23066"/>
              </a:cxn>
              <a:cxn ang="0">
                <a:pos x="connsiteX23067" y="connsiteY23067"/>
              </a:cxn>
              <a:cxn ang="0">
                <a:pos x="connsiteX23068" y="connsiteY23068"/>
              </a:cxn>
              <a:cxn ang="0">
                <a:pos x="connsiteX23069" y="connsiteY23069"/>
              </a:cxn>
              <a:cxn ang="0">
                <a:pos x="connsiteX23070" y="connsiteY23070"/>
              </a:cxn>
              <a:cxn ang="0">
                <a:pos x="connsiteX23071" y="connsiteY23071"/>
              </a:cxn>
              <a:cxn ang="0">
                <a:pos x="connsiteX23072" y="connsiteY23072"/>
              </a:cxn>
              <a:cxn ang="0">
                <a:pos x="connsiteX23073" y="connsiteY23073"/>
              </a:cxn>
              <a:cxn ang="0">
                <a:pos x="connsiteX23074" y="connsiteY23074"/>
              </a:cxn>
              <a:cxn ang="0">
                <a:pos x="connsiteX23075" y="connsiteY23075"/>
              </a:cxn>
              <a:cxn ang="0">
                <a:pos x="connsiteX23076" y="connsiteY23076"/>
              </a:cxn>
              <a:cxn ang="0">
                <a:pos x="connsiteX23077" y="connsiteY23077"/>
              </a:cxn>
              <a:cxn ang="0">
                <a:pos x="connsiteX23078" y="connsiteY23078"/>
              </a:cxn>
              <a:cxn ang="0">
                <a:pos x="connsiteX23079" y="connsiteY23079"/>
              </a:cxn>
              <a:cxn ang="0">
                <a:pos x="connsiteX23080" y="connsiteY23080"/>
              </a:cxn>
              <a:cxn ang="0">
                <a:pos x="connsiteX23081" y="connsiteY23081"/>
              </a:cxn>
              <a:cxn ang="0">
                <a:pos x="connsiteX23082" y="connsiteY23082"/>
              </a:cxn>
              <a:cxn ang="0">
                <a:pos x="connsiteX23083" y="connsiteY23083"/>
              </a:cxn>
              <a:cxn ang="0">
                <a:pos x="connsiteX23084" y="connsiteY23084"/>
              </a:cxn>
              <a:cxn ang="0">
                <a:pos x="connsiteX23085" y="connsiteY23085"/>
              </a:cxn>
              <a:cxn ang="0">
                <a:pos x="connsiteX23086" y="connsiteY23086"/>
              </a:cxn>
              <a:cxn ang="0">
                <a:pos x="connsiteX23087" y="connsiteY23087"/>
              </a:cxn>
              <a:cxn ang="0">
                <a:pos x="connsiteX23088" y="connsiteY23088"/>
              </a:cxn>
              <a:cxn ang="0">
                <a:pos x="connsiteX23089" y="connsiteY23089"/>
              </a:cxn>
              <a:cxn ang="0">
                <a:pos x="connsiteX23090" y="connsiteY23090"/>
              </a:cxn>
              <a:cxn ang="0">
                <a:pos x="connsiteX23091" y="connsiteY23091"/>
              </a:cxn>
              <a:cxn ang="0">
                <a:pos x="connsiteX23092" y="connsiteY23092"/>
              </a:cxn>
              <a:cxn ang="0">
                <a:pos x="connsiteX23093" y="connsiteY23093"/>
              </a:cxn>
              <a:cxn ang="0">
                <a:pos x="connsiteX23094" y="connsiteY23094"/>
              </a:cxn>
              <a:cxn ang="0">
                <a:pos x="connsiteX23095" y="connsiteY23095"/>
              </a:cxn>
              <a:cxn ang="0">
                <a:pos x="connsiteX23096" y="connsiteY23096"/>
              </a:cxn>
              <a:cxn ang="0">
                <a:pos x="connsiteX23097" y="connsiteY23097"/>
              </a:cxn>
              <a:cxn ang="0">
                <a:pos x="connsiteX23098" y="connsiteY23098"/>
              </a:cxn>
              <a:cxn ang="0">
                <a:pos x="connsiteX23099" y="connsiteY23099"/>
              </a:cxn>
              <a:cxn ang="0">
                <a:pos x="connsiteX23100" y="connsiteY23100"/>
              </a:cxn>
              <a:cxn ang="0">
                <a:pos x="connsiteX23101" y="connsiteY23101"/>
              </a:cxn>
              <a:cxn ang="0">
                <a:pos x="connsiteX23102" y="connsiteY23102"/>
              </a:cxn>
              <a:cxn ang="0">
                <a:pos x="connsiteX23103" y="connsiteY23103"/>
              </a:cxn>
              <a:cxn ang="0">
                <a:pos x="connsiteX23104" y="connsiteY23104"/>
              </a:cxn>
              <a:cxn ang="0">
                <a:pos x="connsiteX23105" y="connsiteY23105"/>
              </a:cxn>
              <a:cxn ang="0">
                <a:pos x="connsiteX23106" y="connsiteY23106"/>
              </a:cxn>
              <a:cxn ang="0">
                <a:pos x="connsiteX23107" y="connsiteY23107"/>
              </a:cxn>
              <a:cxn ang="0">
                <a:pos x="connsiteX23108" y="connsiteY23108"/>
              </a:cxn>
              <a:cxn ang="0">
                <a:pos x="connsiteX23109" y="connsiteY23109"/>
              </a:cxn>
              <a:cxn ang="0">
                <a:pos x="connsiteX23110" y="connsiteY23110"/>
              </a:cxn>
              <a:cxn ang="0">
                <a:pos x="connsiteX23111" y="connsiteY23111"/>
              </a:cxn>
              <a:cxn ang="0">
                <a:pos x="connsiteX23112" y="connsiteY23112"/>
              </a:cxn>
              <a:cxn ang="0">
                <a:pos x="connsiteX23113" y="connsiteY23113"/>
              </a:cxn>
              <a:cxn ang="0">
                <a:pos x="connsiteX23114" y="connsiteY23114"/>
              </a:cxn>
              <a:cxn ang="0">
                <a:pos x="connsiteX23115" y="connsiteY23115"/>
              </a:cxn>
              <a:cxn ang="0">
                <a:pos x="connsiteX23116" y="connsiteY23116"/>
              </a:cxn>
              <a:cxn ang="0">
                <a:pos x="connsiteX23117" y="connsiteY23117"/>
              </a:cxn>
              <a:cxn ang="0">
                <a:pos x="connsiteX23118" y="connsiteY23118"/>
              </a:cxn>
              <a:cxn ang="0">
                <a:pos x="connsiteX23119" y="connsiteY23119"/>
              </a:cxn>
              <a:cxn ang="0">
                <a:pos x="connsiteX23120" y="connsiteY23120"/>
              </a:cxn>
              <a:cxn ang="0">
                <a:pos x="connsiteX23121" y="connsiteY23121"/>
              </a:cxn>
              <a:cxn ang="0">
                <a:pos x="connsiteX23122" y="connsiteY23122"/>
              </a:cxn>
              <a:cxn ang="0">
                <a:pos x="connsiteX23123" y="connsiteY23123"/>
              </a:cxn>
              <a:cxn ang="0">
                <a:pos x="connsiteX23124" y="connsiteY23124"/>
              </a:cxn>
              <a:cxn ang="0">
                <a:pos x="connsiteX23125" y="connsiteY23125"/>
              </a:cxn>
              <a:cxn ang="0">
                <a:pos x="connsiteX23126" y="connsiteY23126"/>
              </a:cxn>
              <a:cxn ang="0">
                <a:pos x="connsiteX23127" y="connsiteY23127"/>
              </a:cxn>
              <a:cxn ang="0">
                <a:pos x="connsiteX23128" y="connsiteY23128"/>
              </a:cxn>
              <a:cxn ang="0">
                <a:pos x="connsiteX23129" y="connsiteY23129"/>
              </a:cxn>
              <a:cxn ang="0">
                <a:pos x="connsiteX23130" y="connsiteY23130"/>
              </a:cxn>
              <a:cxn ang="0">
                <a:pos x="connsiteX23131" y="connsiteY23131"/>
              </a:cxn>
              <a:cxn ang="0">
                <a:pos x="connsiteX23132" y="connsiteY23132"/>
              </a:cxn>
              <a:cxn ang="0">
                <a:pos x="connsiteX23133" y="connsiteY23133"/>
              </a:cxn>
              <a:cxn ang="0">
                <a:pos x="connsiteX23134" y="connsiteY23134"/>
              </a:cxn>
              <a:cxn ang="0">
                <a:pos x="connsiteX23135" y="connsiteY23135"/>
              </a:cxn>
              <a:cxn ang="0">
                <a:pos x="connsiteX23136" y="connsiteY23136"/>
              </a:cxn>
              <a:cxn ang="0">
                <a:pos x="connsiteX23137" y="connsiteY23137"/>
              </a:cxn>
              <a:cxn ang="0">
                <a:pos x="connsiteX23138" y="connsiteY23138"/>
              </a:cxn>
              <a:cxn ang="0">
                <a:pos x="connsiteX23139" y="connsiteY23139"/>
              </a:cxn>
              <a:cxn ang="0">
                <a:pos x="connsiteX23140" y="connsiteY23140"/>
              </a:cxn>
              <a:cxn ang="0">
                <a:pos x="connsiteX23141" y="connsiteY23141"/>
              </a:cxn>
              <a:cxn ang="0">
                <a:pos x="connsiteX23142" y="connsiteY23142"/>
              </a:cxn>
              <a:cxn ang="0">
                <a:pos x="connsiteX23143" y="connsiteY23143"/>
              </a:cxn>
              <a:cxn ang="0">
                <a:pos x="connsiteX23144" y="connsiteY23144"/>
              </a:cxn>
              <a:cxn ang="0">
                <a:pos x="connsiteX23145" y="connsiteY23145"/>
              </a:cxn>
              <a:cxn ang="0">
                <a:pos x="connsiteX23146" y="connsiteY23146"/>
              </a:cxn>
              <a:cxn ang="0">
                <a:pos x="connsiteX23147" y="connsiteY23147"/>
              </a:cxn>
              <a:cxn ang="0">
                <a:pos x="connsiteX23148" y="connsiteY23148"/>
              </a:cxn>
              <a:cxn ang="0">
                <a:pos x="connsiteX23149" y="connsiteY23149"/>
              </a:cxn>
              <a:cxn ang="0">
                <a:pos x="connsiteX23150" y="connsiteY23150"/>
              </a:cxn>
              <a:cxn ang="0">
                <a:pos x="connsiteX23151" y="connsiteY23151"/>
              </a:cxn>
              <a:cxn ang="0">
                <a:pos x="connsiteX23152" y="connsiteY23152"/>
              </a:cxn>
              <a:cxn ang="0">
                <a:pos x="connsiteX23153" y="connsiteY23153"/>
              </a:cxn>
              <a:cxn ang="0">
                <a:pos x="connsiteX23154" y="connsiteY23154"/>
              </a:cxn>
              <a:cxn ang="0">
                <a:pos x="connsiteX23155" y="connsiteY23155"/>
              </a:cxn>
              <a:cxn ang="0">
                <a:pos x="connsiteX23156" y="connsiteY23156"/>
              </a:cxn>
              <a:cxn ang="0">
                <a:pos x="connsiteX23157" y="connsiteY23157"/>
              </a:cxn>
              <a:cxn ang="0">
                <a:pos x="connsiteX23158" y="connsiteY23158"/>
              </a:cxn>
              <a:cxn ang="0">
                <a:pos x="connsiteX23159" y="connsiteY23159"/>
              </a:cxn>
              <a:cxn ang="0">
                <a:pos x="connsiteX23160" y="connsiteY23160"/>
              </a:cxn>
              <a:cxn ang="0">
                <a:pos x="connsiteX23161" y="connsiteY23161"/>
              </a:cxn>
              <a:cxn ang="0">
                <a:pos x="connsiteX23162" y="connsiteY23162"/>
              </a:cxn>
              <a:cxn ang="0">
                <a:pos x="connsiteX23163" y="connsiteY23163"/>
              </a:cxn>
              <a:cxn ang="0">
                <a:pos x="connsiteX23164" y="connsiteY23164"/>
              </a:cxn>
              <a:cxn ang="0">
                <a:pos x="connsiteX23165" y="connsiteY23165"/>
              </a:cxn>
              <a:cxn ang="0">
                <a:pos x="connsiteX23166" y="connsiteY23166"/>
              </a:cxn>
              <a:cxn ang="0">
                <a:pos x="connsiteX23167" y="connsiteY23167"/>
              </a:cxn>
              <a:cxn ang="0">
                <a:pos x="connsiteX23168" y="connsiteY23168"/>
              </a:cxn>
              <a:cxn ang="0">
                <a:pos x="connsiteX23169" y="connsiteY23169"/>
              </a:cxn>
              <a:cxn ang="0">
                <a:pos x="connsiteX23170" y="connsiteY23170"/>
              </a:cxn>
              <a:cxn ang="0">
                <a:pos x="connsiteX23171" y="connsiteY23171"/>
              </a:cxn>
              <a:cxn ang="0">
                <a:pos x="connsiteX23172" y="connsiteY23172"/>
              </a:cxn>
              <a:cxn ang="0">
                <a:pos x="connsiteX23173" y="connsiteY23173"/>
              </a:cxn>
              <a:cxn ang="0">
                <a:pos x="connsiteX23174" y="connsiteY23174"/>
              </a:cxn>
              <a:cxn ang="0">
                <a:pos x="connsiteX23175" y="connsiteY23175"/>
              </a:cxn>
              <a:cxn ang="0">
                <a:pos x="connsiteX23176" y="connsiteY23176"/>
              </a:cxn>
              <a:cxn ang="0">
                <a:pos x="connsiteX23177" y="connsiteY23177"/>
              </a:cxn>
              <a:cxn ang="0">
                <a:pos x="connsiteX23178" y="connsiteY23178"/>
              </a:cxn>
              <a:cxn ang="0">
                <a:pos x="connsiteX23179" y="connsiteY23179"/>
              </a:cxn>
              <a:cxn ang="0">
                <a:pos x="connsiteX23180" y="connsiteY23180"/>
              </a:cxn>
              <a:cxn ang="0">
                <a:pos x="connsiteX23181" y="connsiteY23181"/>
              </a:cxn>
              <a:cxn ang="0">
                <a:pos x="connsiteX23182" y="connsiteY23182"/>
              </a:cxn>
              <a:cxn ang="0">
                <a:pos x="connsiteX23183" y="connsiteY23183"/>
              </a:cxn>
              <a:cxn ang="0">
                <a:pos x="connsiteX23184" y="connsiteY23184"/>
              </a:cxn>
              <a:cxn ang="0">
                <a:pos x="connsiteX23185" y="connsiteY23185"/>
              </a:cxn>
              <a:cxn ang="0">
                <a:pos x="connsiteX23186" y="connsiteY23186"/>
              </a:cxn>
              <a:cxn ang="0">
                <a:pos x="connsiteX23187" y="connsiteY23187"/>
              </a:cxn>
              <a:cxn ang="0">
                <a:pos x="connsiteX23188" y="connsiteY23188"/>
              </a:cxn>
              <a:cxn ang="0">
                <a:pos x="connsiteX23189" y="connsiteY23189"/>
              </a:cxn>
              <a:cxn ang="0">
                <a:pos x="connsiteX23190" y="connsiteY23190"/>
              </a:cxn>
              <a:cxn ang="0">
                <a:pos x="connsiteX23191" y="connsiteY23191"/>
              </a:cxn>
              <a:cxn ang="0">
                <a:pos x="connsiteX23192" y="connsiteY23192"/>
              </a:cxn>
              <a:cxn ang="0">
                <a:pos x="connsiteX23193" y="connsiteY23193"/>
              </a:cxn>
              <a:cxn ang="0">
                <a:pos x="connsiteX23194" y="connsiteY23194"/>
              </a:cxn>
              <a:cxn ang="0">
                <a:pos x="connsiteX23195" y="connsiteY23195"/>
              </a:cxn>
              <a:cxn ang="0">
                <a:pos x="connsiteX23196" y="connsiteY23196"/>
              </a:cxn>
              <a:cxn ang="0">
                <a:pos x="connsiteX23197" y="connsiteY23197"/>
              </a:cxn>
              <a:cxn ang="0">
                <a:pos x="connsiteX23198" y="connsiteY23198"/>
              </a:cxn>
              <a:cxn ang="0">
                <a:pos x="connsiteX23199" y="connsiteY23199"/>
              </a:cxn>
              <a:cxn ang="0">
                <a:pos x="connsiteX23200" y="connsiteY23200"/>
              </a:cxn>
              <a:cxn ang="0">
                <a:pos x="connsiteX23201" y="connsiteY23201"/>
              </a:cxn>
              <a:cxn ang="0">
                <a:pos x="connsiteX23202" y="connsiteY23202"/>
              </a:cxn>
              <a:cxn ang="0">
                <a:pos x="connsiteX23203" y="connsiteY23203"/>
              </a:cxn>
              <a:cxn ang="0">
                <a:pos x="connsiteX23204" y="connsiteY23204"/>
              </a:cxn>
              <a:cxn ang="0">
                <a:pos x="connsiteX23205" y="connsiteY23205"/>
              </a:cxn>
              <a:cxn ang="0">
                <a:pos x="connsiteX23206" y="connsiteY23206"/>
              </a:cxn>
              <a:cxn ang="0">
                <a:pos x="connsiteX23207" y="connsiteY23207"/>
              </a:cxn>
              <a:cxn ang="0">
                <a:pos x="connsiteX23208" y="connsiteY23208"/>
              </a:cxn>
              <a:cxn ang="0">
                <a:pos x="connsiteX23209" y="connsiteY23209"/>
              </a:cxn>
              <a:cxn ang="0">
                <a:pos x="connsiteX23210" y="connsiteY23210"/>
              </a:cxn>
              <a:cxn ang="0">
                <a:pos x="connsiteX23211" y="connsiteY23211"/>
              </a:cxn>
              <a:cxn ang="0">
                <a:pos x="connsiteX23212" y="connsiteY23212"/>
              </a:cxn>
              <a:cxn ang="0">
                <a:pos x="connsiteX23213" y="connsiteY23213"/>
              </a:cxn>
              <a:cxn ang="0">
                <a:pos x="connsiteX23214" y="connsiteY23214"/>
              </a:cxn>
              <a:cxn ang="0">
                <a:pos x="connsiteX23215" y="connsiteY23215"/>
              </a:cxn>
              <a:cxn ang="0">
                <a:pos x="connsiteX23216" y="connsiteY23216"/>
              </a:cxn>
              <a:cxn ang="0">
                <a:pos x="connsiteX23217" y="connsiteY23217"/>
              </a:cxn>
              <a:cxn ang="0">
                <a:pos x="connsiteX23218" y="connsiteY23218"/>
              </a:cxn>
              <a:cxn ang="0">
                <a:pos x="connsiteX23219" y="connsiteY23219"/>
              </a:cxn>
              <a:cxn ang="0">
                <a:pos x="connsiteX23220" y="connsiteY23220"/>
              </a:cxn>
              <a:cxn ang="0">
                <a:pos x="connsiteX23221" y="connsiteY23221"/>
              </a:cxn>
              <a:cxn ang="0">
                <a:pos x="connsiteX23222" y="connsiteY23222"/>
              </a:cxn>
              <a:cxn ang="0">
                <a:pos x="connsiteX23223" y="connsiteY23223"/>
              </a:cxn>
              <a:cxn ang="0">
                <a:pos x="connsiteX23224" y="connsiteY23224"/>
              </a:cxn>
              <a:cxn ang="0">
                <a:pos x="connsiteX23225" y="connsiteY23225"/>
              </a:cxn>
              <a:cxn ang="0">
                <a:pos x="connsiteX23226" y="connsiteY23226"/>
              </a:cxn>
              <a:cxn ang="0">
                <a:pos x="connsiteX23227" y="connsiteY23227"/>
              </a:cxn>
              <a:cxn ang="0">
                <a:pos x="connsiteX23228" y="connsiteY23228"/>
              </a:cxn>
              <a:cxn ang="0">
                <a:pos x="connsiteX23229" y="connsiteY23229"/>
              </a:cxn>
              <a:cxn ang="0">
                <a:pos x="connsiteX23230" y="connsiteY23230"/>
              </a:cxn>
              <a:cxn ang="0">
                <a:pos x="connsiteX23231" y="connsiteY23231"/>
              </a:cxn>
              <a:cxn ang="0">
                <a:pos x="connsiteX23232" y="connsiteY23232"/>
              </a:cxn>
              <a:cxn ang="0">
                <a:pos x="connsiteX23233" y="connsiteY23233"/>
              </a:cxn>
              <a:cxn ang="0">
                <a:pos x="connsiteX23234" y="connsiteY23234"/>
              </a:cxn>
              <a:cxn ang="0">
                <a:pos x="connsiteX23235" y="connsiteY23235"/>
              </a:cxn>
              <a:cxn ang="0">
                <a:pos x="connsiteX23236" y="connsiteY23236"/>
              </a:cxn>
              <a:cxn ang="0">
                <a:pos x="connsiteX23237" y="connsiteY23237"/>
              </a:cxn>
              <a:cxn ang="0">
                <a:pos x="connsiteX23238" y="connsiteY23238"/>
              </a:cxn>
              <a:cxn ang="0">
                <a:pos x="connsiteX23239" y="connsiteY23239"/>
              </a:cxn>
              <a:cxn ang="0">
                <a:pos x="connsiteX23240" y="connsiteY23240"/>
              </a:cxn>
              <a:cxn ang="0">
                <a:pos x="connsiteX23241" y="connsiteY23241"/>
              </a:cxn>
              <a:cxn ang="0">
                <a:pos x="connsiteX23242" y="connsiteY23242"/>
              </a:cxn>
              <a:cxn ang="0">
                <a:pos x="connsiteX23243" y="connsiteY23243"/>
              </a:cxn>
              <a:cxn ang="0">
                <a:pos x="connsiteX23244" y="connsiteY23244"/>
              </a:cxn>
              <a:cxn ang="0">
                <a:pos x="connsiteX23245" y="connsiteY23245"/>
              </a:cxn>
              <a:cxn ang="0">
                <a:pos x="connsiteX23246" y="connsiteY23246"/>
              </a:cxn>
              <a:cxn ang="0">
                <a:pos x="connsiteX23247" y="connsiteY23247"/>
              </a:cxn>
              <a:cxn ang="0">
                <a:pos x="connsiteX23248" y="connsiteY23248"/>
              </a:cxn>
              <a:cxn ang="0">
                <a:pos x="connsiteX23249" y="connsiteY23249"/>
              </a:cxn>
              <a:cxn ang="0">
                <a:pos x="connsiteX23250" y="connsiteY23250"/>
              </a:cxn>
              <a:cxn ang="0">
                <a:pos x="connsiteX23251" y="connsiteY23251"/>
              </a:cxn>
              <a:cxn ang="0">
                <a:pos x="connsiteX23252" y="connsiteY23252"/>
              </a:cxn>
              <a:cxn ang="0">
                <a:pos x="connsiteX23253" y="connsiteY23253"/>
              </a:cxn>
              <a:cxn ang="0">
                <a:pos x="connsiteX23254" y="connsiteY23254"/>
              </a:cxn>
              <a:cxn ang="0">
                <a:pos x="connsiteX23255" y="connsiteY23255"/>
              </a:cxn>
              <a:cxn ang="0">
                <a:pos x="connsiteX23256" y="connsiteY23256"/>
              </a:cxn>
              <a:cxn ang="0">
                <a:pos x="connsiteX23257" y="connsiteY23257"/>
              </a:cxn>
              <a:cxn ang="0">
                <a:pos x="connsiteX23258" y="connsiteY23258"/>
              </a:cxn>
              <a:cxn ang="0">
                <a:pos x="connsiteX23259" y="connsiteY23259"/>
              </a:cxn>
              <a:cxn ang="0">
                <a:pos x="connsiteX23260" y="connsiteY23260"/>
              </a:cxn>
              <a:cxn ang="0">
                <a:pos x="connsiteX23261" y="connsiteY23261"/>
              </a:cxn>
              <a:cxn ang="0">
                <a:pos x="connsiteX23262" y="connsiteY23262"/>
              </a:cxn>
              <a:cxn ang="0">
                <a:pos x="connsiteX23263" y="connsiteY23263"/>
              </a:cxn>
              <a:cxn ang="0">
                <a:pos x="connsiteX23264" y="connsiteY23264"/>
              </a:cxn>
              <a:cxn ang="0">
                <a:pos x="connsiteX23265" y="connsiteY23265"/>
              </a:cxn>
              <a:cxn ang="0">
                <a:pos x="connsiteX23266" y="connsiteY23266"/>
              </a:cxn>
              <a:cxn ang="0">
                <a:pos x="connsiteX23267" y="connsiteY23267"/>
              </a:cxn>
              <a:cxn ang="0">
                <a:pos x="connsiteX23268" y="connsiteY23268"/>
              </a:cxn>
              <a:cxn ang="0">
                <a:pos x="connsiteX23269" y="connsiteY23269"/>
              </a:cxn>
              <a:cxn ang="0">
                <a:pos x="connsiteX23270" y="connsiteY23270"/>
              </a:cxn>
              <a:cxn ang="0">
                <a:pos x="connsiteX23271" y="connsiteY23271"/>
              </a:cxn>
              <a:cxn ang="0">
                <a:pos x="connsiteX23272" y="connsiteY23272"/>
              </a:cxn>
              <a:cxn ang="0">
                <a:pos x="connsiteX23273" y="connsiteY23273"/>
              </a:cxn>
              <a:cxn ang="0">
                <a:pos x="connsiteX23274" y="connsiteY23274"/>
              </a:cxn>
              <a:cxn ang="0">
                <a:pos x="connsiteX23275" y="connsiteY23275"/>
              </a:cxn>
              <a:cxn ang="0">
                <a:pos x="connsiteX23276" y="connsiteY23276"/>
              </a:cxn>
              <a:cxn ang="0">
                <a:pos x="connsiteX23277" y="connsiteY23277"/>
              </a:cxn>
              <a:cxn ang="0">
                <a:pos x="connsiteX23278" y="connsiteY23278"/>
              </a:cxn>
              <a:cxn ang="0">
                <a:pos x="connsiteX23279" y="connsiteY23279"/>
              </a:cxn>
              <a:cxn ang="0">
                <a:pos x="connsiteX23280" y="connsiteY23280"/>
              </a:cxn>
              <a:cxn ang="0">
                <a:pos x="connsiteX23281" y="connsiteY23281"/>
              </a:cxn>
              <a:cxn ang="0">
                <a:pos x="connsiteX23282" y="connsiteY23282"/>
              </a:cxn>
              <a:cxn ang="0">
                <a:pos x="connsiteX23283" y="connsiteY23283"/>
              </a:cxn>
              <a:cxn ang="0">
                <a:pos x="connsiteX23284" y="connsiteY23284"/>
              </a:cxn>
              <a:cxn ang="0">
                <a:pos x="connsiteX23285" y="connsiteY23285"/>
              </a:cxn>
              <a:cxn ang="0">
                <a:pos x="connsiteX23286" y="connsiteY23286"/>
              </a:cxn>
              <a:cxn ang="0">
                <a:pos x="connsiteX23287" y="connsiteY23287"/>
              </a:cxn>
              <a:cxn ang="0">
                <a:pos x="connsiteX23288" y="connsiteY23288"/>
              </a:cxn>
              <a:cxn ang="0">
                <a:pos x="connsiteX23289" y="connsiteY23289"/>
              </a:cxn>
              <a:cxn ang="0">
                <a:pos x="connsiteX23290" y="connsiteY23290"/>
              </a:cxn>
              <a:cxn ang="0">
                <a:pos x="connsiteX23291" y="connsiteY23291"/>
              </a:cxn>
              <a:cxn ang="0">
                <a:pos x="connsiteX23292" y="connsiteY23292"/>
              </a:cxn>
              <a:cxn ang="0">
                <a:pos x="connsiteX23293" y="connsiteY23293"/>
              </a:cxn>
              <a:cxn ang="0">
                <a:pos x="connsiteX23294" y="connsiteY23294"/>
              </a:cxn>
              <a:cxn ang="0">
                <a:pos x="connsiteX23295" y="connsiteY23295"/>
              </a:cxn>
              <a:cxn ang="0">
                <a:pos x="connsiteX23296" y="connsiteY23296"/>
              </a:cxn>
              <a:cxn ang="0">
                <a:pos x="connsiteX23297" y="connsiteY23297"/>
              </a:cxn>
              <a:cxn ang="0">
                <a:pos x="connsiteX23298" y="connsiteY23298"/>
              </a:cxn>
              <a:cxn ang="0">
                <a:pos x="connsiteX23299" y="connsiteY23299"/>
              </a:cxn>
              <a:cxn ang="0">
                <a:pos x="connsiteX23300" y="connsiteY23300"/>
              </a:cxn>
              <a:cxn ang="0">
                <a:pos x="connsiteX23301" y="connsiteY23301"/>
              </a:cxn>
              <a:cxn ang="0">
                <a:pos x="connsiteX23302" y="connsiteY23302"/>
              </a:cxn>
              <a:cxn ang="0">
                <a:pos x="connsiteX23303" y="connsiteY23303"/>
              </a:cxn>
              <a:cxn ang="0">
                <a:pos x="connsiteX23304" y="connsiteY23304"/>
              </a:cxn>
              <a:cxn ang="0">
                <a:pos x="connsiteX23305" y="connsiteY23305"/>
              </a:cxn>
              <a:cxn ang="0">
                <a:pos x="connsiteX23306" y="connsiteY23306"/>
              </a:cxn>
              <a:cxn ang="0">
                <a:pos x="connsiteX23307" y="connsiteY23307"/>
              </a:cxn>
              <a:cxn ang="0">
                <a:pos x="connsiteX23308" y="connsiteY23308"/>
              </a:cxn>
              <a:cxn ang="0">
                <a:pos x="connsiteX23309" y="connsiteY23309"/>
              </a:cxn>
              <a:cxn ang="0">
                <a:pos x="connsiteX23310" y="connsiteY23310"/>
              </a:cxn>
              <a:cxn ang="0">
                <a:pos x="connsiteX23311" y="connsiteY23311"/>
              </a:cxn>
              <a:cxn ang="0">
                <a:pos x="connsiteX23312" y="connsiteY23312"/>
              </a:cxn>
              <a:cxn ang="0">
                <a:pos x="connsiteX23313" y="connsiteY23313"/>
              </a:cxn>
              <a:cxn ang="0">
                <a:pos x="connsiteX23314" y="connsiteY23314"/>
              </a:cxn>
              <a:cxn ang="0">
                <a:pos x="connsiteX23315" y="connsiteY23315"/>
              </a:cxn>
              <a:cxn ang="0">
                <a:pos x="connsiteX23316" y="connsiteY23316"/>
              </a:cxn>
              <a:cxn ang="0">
                <a:pos x="connsiteX23317" y="connsiteY23317"/>
              </a:cxn>
              <a:cxn ang="0">
                <a:pos x="connsiteX23318" y="connsiteY23318"/>
              </a:cxn>
              <a:cxn ang="0">
                <a:pos x="connsiteX23319" y="connsiteY23319"/>
              </a:cxn>
              <a:cxn ang="0">
                <a:pos x="connsiteX23320" y="connsiteY23320"/>
              </a:cxn>
              <a:cxn ang="0">
                <a:pos x="connsiteX23321" y="connsiteY23321"/>
              </a:cxn>
              <a:cxn ang="0">
                <a:pos x="connsiteX23322" y="connsiteY23322"/>
              </a:cxn>
              <a:cxn ang="0">
                <a:pos x="connsiteX23323" y="connsiteY23323"/>
              </a:cxn>
              <a:cxn ang="0">
                <a:pos x="connsiteX23324" y="connsiteY23324"/>
              </a:cxn>
              <a:cxn ang="0">
                <a:pos x="connsiteX23325" y="connsiteY23325"/>
              </a:cxn>
              <a:cxn ang="0">
                <a:pos x="connsiteX23326" y="connsiteY23326"/>
              </a:cxn>
              <a:cxn ang="0">
                <a:pos x="connsiteX23327" y="connsiteY23327"/>
              </a:cxn>
              <a:cxn ang="0">
                <a:pos x="connsiteX23328" y="connsiteY23328"/>
              </a:cxn>
              <a:cxn ang="0">
                <a:pos x="connsiteX23329" y="connsiteY23329"/>
              </a:cxn>
              <a:cxn ang="0">
                <a:pos x="connsiteX23330" y="connsiteY23330"/>
              </a:cxn>
              <a:cxn ang="0">
                <a:pos x="connsiteX23331" y="connsiteY23331"/>
              </a:cxn>
              <a:cxn ang="0">
                <a:pos x="connsiteX23332" y="connsiteY23332"/>
              </a:cxn>
              <a:cxn ang="0">
                <a:pos x="connsiteX23333" y="connsiteY23333"/>
              </a:cxn>
              <a:cxn ang="0">
                <a:pos x="connsiteX23334" y="connsiteY23334"/>
              </a:cxn>
              <a:cxn ang="0">
                <a:pos x="connsiteX23335" y="connsiteY23335"/>
              </a:cxn>
              <a:cxn ang="0">
                <a:pos x="connsiteX23336" y="connsiteY23336"/>
              </a:cxn>
              <a:cxn ang="0">
                <a:pos x="connsiteX23337" y="connsiteY23337"/>
              </a:cxn>
              <a:cxn ang="0">
                <a:pos x="connsiteX23338" y="connsiteY23338"/>
              </a:cxn>
              <a:cxn ang="0">
                <a:pos x="connsiteX23339" y="connsiteY23339"/>
              </a:cxn>
              <a:cxn ang="0">
                <a:pos x="connsiteX23340" y="connsiteY23340"/>
              </a:cxn>
              <a:cxn ang="0">
                <a:pos x="connsiteX23341" y="connsiteY23341"/>
              </a:cxn>
              <a:cxn ang="0">
                <a:pos x="connsiteX23342" y="connsiteY23342"/>
              </a:cxn>
              <a:cxn ang="0">
                <a:pos x="connsiteX23343" y="connsiteY23343"/>
              </a:cxn>
              <a:cxn ang="0">
                <a:pos x="connsiteX23344" y="connsiteY23344"/>
              </a:cxn>
              <a:cxn ang="0">
                <a:pos x="connsiteX23345" y="connsiteY23345"/>
              </a:cxn>
              <a:cxn ang="0">
                <a:pos x="connsiteX23346" y="connsiteY23346"/>
              </a:cxn>
              <a:cxn ang="0">
                <a:pos x="connsiteX23347" y="connsiteY23347"/>
              </a:cxn>
              <a:cxn ang="0">
                <a:pos x="connsiteX23348" y="connsiteY23348"/>
              </a:cxn>
              <a:cxn ang="0">
                <a:pos x="connsiteX23349" y="connsiteY23349"/>
              </a:cxn>
              <a:cxn ang="0">
                <a:pos x="connsiteX23350" y="connsiteY23350"/>
              </a:cxn>
              <a:cxn ang="0">
                <a:pos x="connsiteX23351" y="connsiteY23351"/>
              </a:cxn>
              <a:cxn ang="0">
                <a:pos x="connsiteX23352" y="connsiteY23352"/>
              </a:cxn>
              <a:cxn ang="0">
                <a:pos x="connsiteX23353" y="connsiteY23353"/>
              </a:cxn>
              <a:cxn ang="0">
                <a:pos x="connsiteX23354" y="connsiteY23354"/>
              </a:cxn>
              <a:cxn ang="0">
                <a:pos x="connsiteX23355" y="connsiteY23355"/>
              </a:cxn>
              <a:cxn ang="0">
                <a:pos x="connsiteX23356" y="connsiteY23356"/>
              </a:cxn>
              <a:cxn ang="0">
                <a:pos x="connsiteX23357" y="connsiteY23357"/>
              </a:cxn>
              <a:cxn ang="0">
                <a:pos x="connsiteX23358" y="connsiteY23358"/>
              </a:cxn>
              <a:cxn ang="0">
                <a:pos x="connsiteX23359" y="connsiteY23359"/>
              </a:cxn>
              <a:cxn ang="0">
                <a:pos x="connsiteX23360" y="connsiteY23360"/>
              </a:cxn>
              <a:cxn ang="0">
                <a:pos x="connsiteX23361" y="connsiteY23361"/>
              </a:cxn>
              <a:cxn ang="0">
                <a:pos x="connsiteX23362" y="connsiteY23362"/>
              </a:cxn>
              <a:cxn ang="0">
                <a:pos x="connsiteX23363" y="connsiteY23363"/>
              </a:cxn>
              <a:cxn ang="0">
                <a:pos x="connsiteX23364" y="connsiteY23364"/>
              </a:cxn>
              <a:cxn ang="0">
                <a:pos x="connsiteX23365" y="connsiteY23365"/>
              </a:cxn>
              <a:cxn ang="0">
                <a:pos x="connsiteX23366" y="connsiteY23366"/>
              </a:cxn>
              <a:cxn ang="0">
                <a:pos x="connsiteX23367" y="connsiteY23367"/>
              </a:cxn>
              <a:cxn ang="0">
                <a:pos x="connsiteX23368" y="connsiteY23368"/>
              </a:cxn>
              <a:cxn ang="0">
                <a:pos x="connsiteX23369" y="connsiteY23369"/>
              </a:cxn>
              <a:cxn ang="0">
                <a:pos x="connsiteX23370" y="connsiteY23370"/>
              </a:cxn>
              <a:cxn ang="0">
                <a:pos x="connsiteX23371" y="connsiteY23371"/>
              </a:cxn>
              <a:cxn ang="0">
                <a:pos x="connsiteX23372" y="connsiteY23372"/>
              </a:cxn>
              <a:cxn ang="0">
                <a:pos x="connsiteX23373" y="connsiteY23373"/>
              </a:cxn>
              <a:cxn ang="0">
                <a:pos x="connsiteX23374" y="connsiteY23374"/>
              </a:cxn>
              <a:cxn ang="0">
                <a:pos x="connsiteX23375" y="connsiteY23375"/>
              </a:cxn>
              <a:cxn ang="0">
                <a:pos x="connsiteX23376" y="connsiteY23376"/>
              </a:cxn>
              <a:cxn ang="0">
                <a:pos x="connsiteX23377" y="connsiteY23377"/>
              </a:cxn>
              <a:cxn ang="0">
                <a:pos x="connsiteX23378" y="connsiteY23378"/>
              </a:cxn>
              <a:cxn ang="0">
                <a:pos x="connsiteX23379" y="connsiteY23379"/>
              </a:cxn>
              <a:cxn ang="0">
                <a:pos x="connsiteX23380" y="connsiteY23380"/>
              </a:cxn>
              <a:cxn ang="0">
                <a:pos x="connsiteX23381" y="connsiteY23381"/>
              </a:cxn>
              <a:cxn ang="0">
                <a:pos x="connsiteX23382" y="connsiteY23382"/>
              </a:cxn>
              <a:cxn ang="0">
                <a:pos x="connsiteX23383" y="connsiteY23383"/>
              </a:cxn>
              <a:cxn ang="0">
                <a:pos x="connsiteX23384" y="connsiteY23384"/>
              </a:cxn>
              <a:cxn ang="0">
                <a:pos x="connsiteX23385" y="connsiteY23385"/>
              </a:cxn>
              <a:cxn ang="0">
                <a:pos x="connsiteX23386" y="connsiteY23386"/>
              </a:cxn>
              <a:cxn ang="0">
                <a:pos x="connsiteX23387" y="connsiteY23387"/>
              </a:cxn>
              <a:cxn ang="0">
                <a:pos x="connsiteX23388" y="connsiteY23388"/>
              </a:cxn>
              <a:cxn ang="0">
                <a:pos x="connsiteX23389" y="connsiteY23389"/>
              </a:cxn>
              <a:cxn ang="0">
                <a:pos x="connsiteX23390" y="connsiteY23390"/>
              </a:cxn>
              <a:cxn ang="0">
                <a:pos x="connsiteX23391" y="connsiteY23391"/>
              </a:cxn>
              <a:cxn ang="0">
                <a:pos x="connsiteX23392" y="connsiteY23392"/>
              </a:cxn>
              <a:cxn ang="0">
                <a:pos x="connsiteX23393" y="connsiteY23393"/>
              </a:cxn>
              <a:cxn ang="0">
                <a:pos x="connsiteX23394" y="connsiteY23394"/>
              </a:cxn>
              <a:cxn ang="0">
                <a:pos x="connsiteX23395" y="connsiteY23395"/>
              </a:cxn>
              <a:cxn ang="0">
                <a:pos x="connsiteX23396" y="connsiteY23396"/>
              </a:cxn>
              <a:cxn ang="0">
                <a:pos x="connsiteX23397" y="connsiteY23397"/>
              </a:cxn>
              <a:cxn ang="0">
                <a:pos x="connsiteX23398" y="connsiteY23398"/>
              </a:cxn>
              <a:cxn ang="0">
                <a:pos x="connsiteX23399" y="connsiteY23399"/>
              </a:cxn>
              <a:cxn ang="0">
                <a:pos x="connsiteX23400" y="connsiteY23400"/>
              </a:cxn>
              <a:cxn ang="0">
                <a:pos x="connsiteX23401" y="connsiteY23401"/>
              </a:cxn>
              <a:cxn ang="0">
                <a:pos x="connsiteX23402" y="connsiteY23402"/>
              </a:cxn>
              <a:cxn ang="0">
                <a:pos x="connsiteX23403" y="connsiteY23403"/>
              </a:cxn>
              <a:cxn ang="0">
                <a:pos x="connsiteX23404" y="connsiteY23404"/>
              </a:cxn>
              <a:cxn ang="0">
                <a:pos x="connsiteX23405" y="connsiteY23405"/>
              </a:cxn>
              <a:cxn ang="0">
                <a:pos x="connsiteX23406" y="connsiteY23406"/>
              </a:cxn>
              <a:cxn ang="0">
                <a:pos x="connsiteX23407" y="connsiteY23407"/>
              </a:cxn>
              <a:cxn ang="0">
                <a:pos x="connsiteX23408" y="connsiteY23408"/>
              </a:cxn>
              <a:cxn ang="0">
                <a:pos x="connsiteX23409" y="connsiteY23409"/>
              </a:cxn>
              <a:cxn ang="0">
                <a:pos x="connsiteX23410" y="connsiteY23410"/>
              </a:cxn>
              <a:cxn ang="0">
                <a:pos x="connsiteX23411" y="connsiteY23411"/>
              </a:cxn>
              <a:cxn ang="0">
                <a:pos x="connsiteX23412" y="connsiteY23412"/>
              </a:cxn>
              <a:cxn ang="0">
                <a:pos x="connsiteX23413" y="connsiteY23413"/>
              </a:cxn>
              <a:cxn ang="0">
                <a:pos x="connsiteX23414" y="connsiteY23414"/>
              </a:cxn>
              <a:cxn ang="0">
                <a:pos x="connsiteX23415" y="connsiteY23415"/>
              </a:cxn>
              <a:cxn ang="0">
                <a:pos x="connsiteX23416" y="connsiteY23416"/>
              </a:cxn>
              <a:cxn ang="0">
                <a:pos x="connsiteX23417" y="connsiteY23417"/>
              </a:cxn>
              <a:cxn ang="0">
                <a:pos x="connsiteX23418" y="connsiteY23418"/>
              </a:cxn>
              <a:cxn ang="0">
                <a:pos x="connsiteX23419" y="connsiteY23419"/>
              </a:cxn>
              <a:cxn ang="0">
                <a:pos x="connsiteX23420" y="connsiteY23420"/>
              </a:cxn>
              <a:cxn ang="0">
                <a:pos x="connsiteX23421" y="connsiteY23421"/>
              </a:cxn>
              <a:cxn ang="0">
                <a:pos x="connsiteX23422" y="connsiteY23422"/>
              </a:cxn>
              <a:cxn ang="0">
                <a:pos x="connsiteX23423" y="connsiteY23423"/>
              </a:cxn>
              <a:cxn ang="0">
                <a:pos x="connsiteX23424" y="connsiteY23424"/>
              </a:cxn>
              <a:cxn ang="0">
                <a:pos x="connsiteX23425" y="connsiteY23425"/>
              </a:cxn>
              <a:cxn ang="0">
                <a:pos x="connsiteX23426" y="connsiteY23426"/>
              </a:cxn>
              <a:cxn ang="0">
                <a:pos x="connsiteX23427" y="connsiteY23427"/>
              </a:cxn>
              <a:cxn ang="0">
                <a:pos x="connsiteX23428" y="connsiteY23428"/>
              </a:cxn>
              <a:cxn ang="0">
                <a:pos x="connsiteX23429" y="connsiteY23429"/>
              </a:cxn>
              <a:cxn ang="0">
                <a:pos x="connsiteX23430" y="connsiteY23430"/>
              </a:cxn>
              <a:cxn ang="0">
                <a:pos x="connsiteX23431" y="connsiteY23431"/>
              </a:cxn>
              <a:cxn ang="0">
                <a:pos x="connsiteX23432" y="connsiteY23432"/>
              </a:cxn>
              <a:cxn ang="0">
                <a:pos x="connsiteX23433" y="connsiteY23433"/>
              </a:cxn>
              <a:cxn ang="0">
                <a:pos x="connsiteX23434" y="connsiteY23434"/>
              </a:cxn>
              <a:cxn ang="0">
                <a:pos x="connsiteX23435" y="connsiteY23435"/>
              </a:cxn>
              <a:cxn ang="0">
                <a:pos x="connsiteX23436" y="connsiteY23436"/>
              </a:cxn>
              <a:cxn ang="0">
                <a:pos x="connsiteX23437" y="connsiteY23437"/>
              </a:cxn>
              <a:cxn ang="0">
                <a:pos x="connsiteX23438" y="connsiteY23438"/>
              </a:cxn>
              <a:cxn ang="0">
                <a:pos x="connsiteX23439" y="connsiteY23439"/>
              </a:cxn>
              <a:cxn ang="0">
                <a:pos x="connsiteX23440" y="connsiteY23440"/>
              </a:cxn>
              <a:cxn ang="0">
                <a:pos x="connsiteX23441" y="connsiteY23441"/>
              </a:cxn>
              <a:cxn ang="0">
                <a:pos x="connsiteX23442" y="connsiteY23442"/>
              </a:cxn>
              <a:cxn ang="0">
                <a:pos x="connsiteX23443" y="connsiteY23443"/>
              </a:cxn>
              <a:cxn ang="0">
                <a:pos x="connsiteX23444" y="connsiteY23444"/>
              </a:cxn>
              <a:cxn ang="0">
                <a:pos x="connsiteX23445" y="connsiteY23445"/>
              </a:cxn>
              <a:cxn ang="0">
                <a:pos x="connsiteX23446" y="connsiteY23446"/>
              </a:cxn>
              <a:cxn ang="0">
                <a:pos x="connsiteX23447" y="connsiteY23447"/>
              </a:cxn>
              <a:cxn ang="0">
                <a:pos x="connsiteX23448" y="connsiteY23448"/>
              </a:cxn>
              <a:cxn ang="0">
                <a:pos x="connsiteX23449" y="connsiteY23449"/>
              </a:cxn>
              <a:cxn ang="0">
                <a:pos x="connsiteX23450" y="connsiteY23450"/>
              </a:cxn>
              <a:cxn ang="0">
                <a:pos x="connsiteX23451" y="connsiteY23451"/>
              </a:cxn>
              <a:cxn ang="0">
                <a:pos x="connsiteX23452" y="connsiteY23452"/>
              </a:cxn>
              <a:cxn ang="0">
                <a:pos x="connsiteX23453" y="connsiteY23453"/>
              </a:cxn>
              <a:cxn ang="0">
                <a:pos x="connsiteX23454" y="connsiteY23454"/>
              </a:cxn>
              <a:cxn ang="0">
                <a:pos x="connsiteX23455" y="connsiteY23455"/>
              </a:cxn>
              <a:cxn ang="0">
                <a:pos x="connsiteX23456" y="connsiteY23456"/>
              </a:cxn>
              <a:cxn ang="0">
                <a:pos x="connsiteX23457" y="connsiteY23457"/>
              </a:cxn>
              <a:cxn ang="0">
                <a:pos x="connsiteX23458" y="connsiteY23458"/>
              </a:cxn>
              <a:cxn ang="0">
                <a:pos x="connsiteX23459" y="connsiteY23459"/>
              </a:cxn>
              <a:cxn ang="0">
                <a:pos x="connsiteX23460" y="connsiteY23460"/>
              </a:cxn>
              <a:cxn ang="0">
                <a:pos x="connsiteX23461" y="connsiteY23461"/>
              </a:cxn>
              <a:cxn ang="0">
                <a:pos x="connsiteX23462" y="connsiteY23462"/>
              </a:cxn>
              <a:cxn ang="0">
                <a:pos x="connsiteX23463" y="connsiteY23463"/>
              </a:cxn>
              <a:cxn ang="0">
                <a:pos x="connsiteX23464" y="connsiteY23464"/>
              </a:cxn>
              <a:cxn ang="0">
                <a:pos x="connsiteX23465" y="connsiteY23465"/>
              </a:cxn>
              <a:cxn ang="0">
                <a:pos x="connsiteX23466" y="connsiteY23466"/>
              </a:cxn>
              <a:cxn ang="0">
                <a:pos x="connsiteX23467" y="connsiteY23467"/>
              </a:cxn>
              <a:cxn ang="0">
                <a:pos x="connsiteX23468" y="connsiteY23468"/>
              </a:cxn>
              <a:cxn ang="0">
                <a:pos x="connsiteX23469" y="connsiteY23469"/>
              </a:cxn>
              <a:cxn ang="0">
                <a:pos x="connsiteX23470" y="connsiteY23470"/>
              </a:cxn>
              <a:cxn ang="0">
                <a:pos x="connsiteX23471" y="connsiteY23471"/>
              </a:cxn>
              <a:cxn ang="0">
                <a:pos x="connsiteX23472" y="connsiteY23472"/>
              </a:cxn>
              <a:cxn ang="0">
                <a:pos x="connsiteX23473" y="connsiteY23473"/>
              </a:cxn>
              <a:cxn ang="0">
                <a:pos x="connsiteX23474" y="connsiteY23474"/>
              </a:cxn>
              <a:cxn ang="0">
                <a:pos x="connsiteX23475" y="connsiteY23475"/>
              </a:cxn>
              <a:cxn ang="0">
                <a:pos x="connsiteX23476" y="connsiteY23476"/>
              </a:cxn>
              <a:cxn ang="0">
                <a:pos x="connsiteX23477" y="connsiteY23477"/>
              </a:cxn>
              <a:cxn ang="0">
                <a:pos x="connsiteX23478" y="connsiteY23478"/>
              </a:cxn>
              <a:cxn ang="0">
                <a:pos x="connsiteX23479" y="connsiteY23479"/>
              </a:cxn>
              <a:cxn ang="0">
                <a:pos x="connsiteX23480" y="connsiteY23480"/>
              </a:cxn>
              <a:cxn ang="0">
                <a:pos x="connsiteX23481" y="connsiteY23481"/>
              </a:cxn>
              <a:cxn ang="0">
                <a:pos x="connsiteX23482" y="connsiteY23482"/>
              </a:cxn>
              <a:cxn ang="0">
                <a:pos x="connsiteX23483" y="connsiteY23483"/>
              </a:cxn>
              <a:cxn ang="0">
                <a:pos x="connsiteX23484" y="connsiteY23484"/>
              </a:cxn>
              <a:cxn ang="0">
                <a:pos x="connsiteX23485" y="connsiteY23485"/>
              </a:cxn>
              <a:cxn ang="0">
                <a:pos x="connsiteX23486" y="connsiteY23486"/>
              </a:cxn>
              <a:cxn ang="0">
                <a:pos x="connsiteX23487" y="connsiteY23487"/>
              </a:cxn>
              <a:cxn ang="0">
                <a:pos x="connsiteX23488" y="connsiteY23488"/>
              </a:cxn>
              <a:cxn ang="0">
                <a:pos x="connsiteX23489" y="connsiteY23489"/>
              </a:cxn>
              <a:cxn ang="0">
                <a:pos x="connsiteX23490" y="connsiteY23490"/>
              </a:cxn>
              <a:cxn ang="0">
                <a:pos x="connsiteX23491" y="connsiteY23491"/>
              </a:cxn>
              <a:cxn ang="0">
                <a:pos x="connsiteX23492" y="connsiteY23492"/>
              </a:cxn>
              <a:cxn ang="0">
                <a:pos x="connsiteX23493" y="connsiteY23493"/>
              </a:cxn>
              <a:cxn ang="0">
                <a:pos x="connsiteX23494" y="connsiteY23494"/>
              </a:cxn>
              <a:cxn ang="0">
                <a:pos x="connsiteX23495" y="connsiteY23495"/>
              </a:cxn>
              <a:cxn ang="0">
                <a:pos x="connsiteX23496" y="connsiteY23496"/>
              </a:cxn>
              <a:cxn ang="0">
                <a:pos x="connsiteX23497" y="connsiteY23497"/>
              </a:cxn>
              <a:cxn ang="0">
                <a:pos x="connsiteX23498" y="connsiteY23498"/>
              </a:cxn>
              <a:cxn ang="0">
                <a:pos x="connsiteX23499" y="connsiteY23499"/>
              </a:cxn>
              <a:cxn ang="0">
                <a:pos x="connsiteX23500" y="connsiteY23500"/>
              </a:cxn>
              <a:cxn ang="0">
                <a:pos x="connsiteX23501" y="connsiteY23501"/>
              </a:cxn>
              <a:cxn ang="0">
                <a:pos x="connsiteX23502" y="connsiteY23502"/>
              </a:cxn>
              <a:cxn ang="0">
                <a:pos x="connsiteX23503" y="connsiteY23503"/>
              </a:cxn>
              <a:cxn ang="0">
                <a:pos x="connsiteX23504" y="connsiteY23504"/>
              </a:cxn>
              <a:cxn ang="0">
                <a:pos x="connsiteX23505" y="connsiteY23505"/>
              </a:cxn>
              <a:cxn ang="0">
                <a:pos x="connsiteX23506" y="connsiteY23506"/>
              </a:cxn>
              <a:cxn ang="0">
                <a:pos x="connsiteX23507" y="connsiteY23507"/>
              </a:cxn>
              <a:cxn ang="0">
                <a:pos x="connsiteX23508" y="connsiteY23508"/>
              </a:cxn>
              <a:cxn ang="0">
                <a:pos x="connsiteX23509" y="connsiteY23509"/>
              </a:cxn>
              <a:cxn ang="0">
                <a:pos x="connsiteX23510" y="connsiteY23510"/>
              </a:cxn>
              <a:cxn ang="0">
                <a:pos x="connsiteX23511" y="connsiteY23511"/>
              </a:cxn>
              <a:cxn ang="0">
                <a:pos x="connsiteX23512" y="connsiteY23512"/>
              </a:cxn>
              <a:cxn ang="0">
                <a:pos x="connsiteX23513" y="connsiteY23513"/>
              </a:cxn>
              <a:cxn ang="0">
                <a:pos x="connsiteX23514" y="connsiteY23514"/>
              </a:cxn>
              <a:cxn ang="0">
                <a:pos x="connsiteX23515" y="connsiteY23515"/>
              </a:cxn>
              <a:cxn ang="0">
                <a:pos x="connsiteX23516" y="connsiteY23516"/>
              </a:cxn>
              <a:cxn ang="0">
                <a:pos x="connsiteX23517" y="connsiteY23517"/>
              </a:cxn>
              <a:cxn ang="0">
                <a:pos x="connsiteX23518" y="connsiteY23518"/>
              </a:cxn>
              <a:cxn ang="0">
                <a:pos x="connsiteX23519" y="connsiteY23519"/>
              </a:cxn>
              <a:cxn ang="0">
                <a:pos x="connsiteX23520" y="connsiteY23520"/>
              </a:cxn>
              <a:cxn ang="0">
                <a:pos x="connsiteX23521" y="connsiteY23521"/>
              </a:cxn>
              <a:cxn ang="0">
                <a:pos x="connsiteX23522" y="connsiteY23522"/>
              </a:cxn>
              <a:cxn ang="0">
                <a:pos x="connsiteX23523" y="connsiteY23523"/>
              </a:cxn>
              <a:cxn ang="0">
                <a:pos x="connsiteX23524" y="connsiteY23524"/>
              </a:cxn>
              <a:cxn ang="0">
                <a:pos x="connsiteX23525" y="connsiteY23525"/>
              </a:cxn>
              <a:cxn ang="0">
                <a:pos x="connsiteX23526" y="connsiteY23526"/>
              </a:cxn>
              <a:cxn ang="0">
                <a:pos x="connsiteX23527" y="connsiteY23527"/>
              </a:cxn>
              <a:cxn ang="0">
                <a:pos x="connsiteX23528" y="connsiteY23528"/>
              </a:cxn>
              <a:cxn ang="0">
                <a:pos x="connsiteX23529" y="connsiteY23529"/>
              </a:cxn>
              <a:cxn ang="0">
                <a:pos x="connsiteX23530" y="connsiteY23530"/>
              </a:cxn>
              <a:cxn ang="0">
                <a:pos x="connsiteX23531" y="connsiteY23531"/>
              </a:cxn>
              <a:cxn ang="0">
                <a:pos x="connsiteX23532" y="connsiteY23532"/>
              </a:cxn>
              <a:cxn ang="0">
                <a:pos x="connsiteX23533" y="connsiteY23533"/>
              </a:cxn>
              <a:cxn ang="0">
                <a:pos x="connsiteX23534" y="connsiteY23534"/>
              </a:cxn>
              <a:cxn ang="0">
                <a:pos x="connsiteX23535" y="connsiteY23535"/>
              </a:cxn>
              <a:cxn ang="0">
                <a:pos x="connsiteX23536" y="connsiteY23536"/>
              </a:cxn>
              <a:cxn ang="0">
                <a:pos x="connsiteX23537" y="connsiteY23537"/>
              </a:cxn>
              <a:cxn ang="0">
                <a:pos x="connsiteX23538" y="connsiteY23538"/>
              </a:cxn>
              <a:cxn ang="0">
                <a:pos x="connsiteX23539" y="connsiteY23539"/>
              </a:cxn>
              <a:cxn ang="0">
                <a:pos x="connsiteX23540" y="connsiteY23540"/>
              </a:cxn>
              <a:cxn ang="0">
                <a:pos x="connsiteX23541" y="connsiteY23541"/>
              </a:cxn>
              <a:cxn ang="0">
                <a:pos x="connsiteX23542" y="connsiteY23542"/>
              </a:cxn>
              <a:cxn ang="0">
                <a:pos x="connsiteX23543" y="connsiteY23543"/>
              </a:cxn>
              <a:cxn ang="0">
                <a:pos x="connsiteX23544" y="connsiteY23544"/>
              </a:cxn>
              <a:cxn ang="0">
                <a:pos x="connsiteX23545" y="connsiteY23545"/>
              </a:cxn>
              <a:cxn ang="0">
                <a:pos x="connsiteX23546" y="connsiteY23546"/>
              </a:cxn>
              <a:cxn ang="0">
                <a:pos x="connsiteX23547" y="connsiteY23547"/>
              </a:cxn>
              <a:cxn ang="0">
                <a:pos x="connsiteX23548" y="connsiteY23548"/>
              </a:cxn>
              <a:cxn ang="0">
                <a:pos x="connsiteX23549" y="connsiteY23549"/>
              </a:cxn>
              <a:cxn ang="0">
                <a:pos x="connsiteX23550" y="connsiteY23550"/>
              </a:cxn>
              <a:cxn ang="0">
                <a:pos x="connsiteX23551" y="connsiteY23551"/>
              </a:cxn>
              <a:cxn ang="0">
                <a:pos x="connsiteX23552" y="connsiteY23552"/>
              </a:cxn>
              <a:cxn ang="0">
                <a:pos x="connsiteX23553" y="connsiteY23553"/>
              </a:cxn>
              <a:cxn ang="0">
                <a:pos x="connsiteX23554" y="connsiteY23554"/>
              </a:cxn>
              <a:cxn ang="0">
                <a:pos x="connsiteX23555" y="connsiteY23555"/>
              </a:cxn>
              <a:cxn ang="0">
                <a:pos x="connsiteX23556" y="connsiteY23556"/>
              </a:cxn>
              <a:cxn ang="0">
                <a:pos x="connsiteX23557" y="connsiteY23557"/>
              </a:cxn>
              <a:cxn ang="0">
                <a:pos x="connsiteX23558" y="connsiteY23558"/>
              </a:cxn>
              <a:cxn ang="0">
                <a:pos x="connsiteX23559" y="connsiteY23559"/>
              </a:cxn>
              <a:cxn ang="0">
                <a:pos x="connsiteX23560" y="connsiteY23560"/>
              </a:cxn>
              <a:cxn ang="0">
                <a:pos x="connsiteX23561" y="connsiteY23561"/>
              </a:cxn>
              <a:cxn ang="0">
                <a:pos x="connsiteX23562" y="connsiteY23562"/>
              </a:cxn>
              <a:cxn ang="0">
                <a:pos x="connsiteX23563" y="connsiteY23563"/>
              </a:cxn>
              <a:cxn ang="0">
                <a:pos x="connsiteX23564" y="connsiteY23564"/>
              </a:cxn>
              <a:cxn ang="0">
                <a:pos x="connsiteX23565" y="connsiteY23565"/>
              </a:cxn>
              <a:cxn ang="0">
                <a:pos x="connsiteX23566" y="connsiteY23566"/>
              </a:cxn>
              <a:cxn ang="0">
                <a:pos x="connsiteX23567" y="connsiteY23567"/>
              </a:cxn>
              <a:cxn ang="0">
                <a:pos x="connsiteX23568" y="connsiteY23568"/>
              </a:cxn>
              <a:cxn ang="0">
                <a:pos x="connsiteX23569" y="connsiteY23569"/>
              </a:cxn>
              <a:cxn ang="0">
                <a:pos x="connsiteX23570" y="connsiteY23570"/>
              </a:cxn>
              <a:cxn ang="0">
                <a:pos x="connsiteX23571" y="connsiteY23571"/>
              </a:cxn>
              <a:cxn ang="0">
                <a:pos x="connsiteX23572" y="connsiteY23572"/>
              </a:cxn>
              <a:cxn ang="0">
                <a:pos x="connsiteX23573" y="connsiteY23573"/>
              </a:cxn>
              <a:cxn ang="0">
                <a:pos x="connsiteX23574" y="connsiteY23574"/>
              </a:cxn>
              <a:cxn ang="0">
                <a:pos x="connsiteX23575" y="connsiteY23575"/>
              </a:cxn>
              <a:cxn ang="0">
                <a:pos x="connsiteX23576" y="connsiteY23576"/>
              </a:cxn>
              <a:cxn ang="0">
                <a:pos x="connsiteX23577" y="connsiteY23577"/>
              </a:cxn>
              <a:cxn ang="0">
                <a:pos x="connsiteX23578" y="connsiteY23578"/>
              </a:cxn>
              <a:cxn ang="0">
                <a:pos x="connsiteX23579" y="connsiteY23579"/>
              </a:cxn>
              <a:cxn ang="0">
                <a:pos x="connsiteX23580" y="connsiteY23580"/>
              </a:cxn>
              <a:cxn ang="0">
                <a:pos x="connsiteX23581" y="connsiteY23581"/>
              </a:cxn>
              <a:cxn ang="0">
                <a:pos x="connsiteX23582" y="connsiteY23582"/>
              </a:cxn>
              <a:cxn ang="0">
                <a:pos x="connsiteX23583" y="connsiteY23583"/>
              </a:cxn>
              <a:cxn ang="0">
                <a:pos x="connsiteX23584" y="connsiteY23584"/>
              </a:cxn>
              <a:cxn ang="0">
                <a:pos x="connsiteX23585" y="connsiteY23585"/>
              </a:cxn>
              <a:cxn ang="0">
                <a:pos x="connsiteX23586" y="connsiteY23586"/>
              </a:cxn>
              <a:cxn ang="0">
                <a:pos x="connsiteX23587" y="connsiteY23587"/>
              </a:cxn>
              <a:cxn ang="0">
                <a:pos x="connsiteX23588" y="connsiteY23588"/>
              </a:cxn>
              <a:cxn ang="0">
                <a:pos x="connsiteX23589" y="connsiteY23589"/>
              </a:cxn>
              <a:cxn ang="0">
                <a:pos x="connsiteX23590" y="connsiteY23590"/>
              </a:cxn>
              <a:cxn ang="0">
                <a:pos x="connsiteX23591" y="connsiteY23591"/>
              </a:cxn>
              <a:cxn ang="0">
                <a:pos x="connsiteX23592" y="connsiteY23592"/>
              </a:cxn>
              <a:cxn ang="0">
                <a:pos x="connsiteX23593" y="connsiteY23593"/>
              </a:cxn>
              <a:cxn ang="0">
                <a:pos x="connsiteX23594" y="connsiteY23594"/>
              </a:cxn>
              <a:cxn ang="0">
                <a:pos x="connsiteX23595" y="connsiteY23595"/>
              </a:cxn>
              <a:cxn ang="0">
                <a:pos x="connsiteX23596" y="connsiteY23596"/>
              </a:cxn>
              <a:cxn ang="0">
                <a:pos x="connsiteX23597" y="connsiteY23597"/>
              </a:cxn>
              <a:cxn ang="0">
                <a:pos x="connsiteX23598" y="connsiteY23598"/>
              </a:cxn>
              <a:cxn ang="0">
                <a:pos x="connsiteX23599" y="connsiteY23599"/>
              </a:cxn>
              <a:cxn ang="0">
                <a:pos x="connsiteX23600" y="connsiteY23600"/>
              </a:cxn>
              <a:cxn ang="0">
                <a:pos x="connsiteX23601" y="connsiteY23601"/>
              </a:cxn>
              <a:cxn ang="0">
                <a:pos x="connsiteX23602" y="connsiteY23602"/>
              </a:cxn>
              <a:cxn ang="0">
                <a:pos x="connsiteX23603" y="connsiteY23603"/>
              </a:cxn>
              <a:cxn ang="0">
                <a:pos x="connsiteX23604" y="connsiteY23604"/>
              </a:cxn>
              <a:cxn ang="0">
                <a:pos x="connsiteX23605" y="connsiteY23605"/>
              </a:cxn>
              <a:cxn ang="0">
                <a:pos x="connsiteX23606" y="connsiteY23606"/>
              </a:cxn>
              <a:cxn ang="0">
                <a:pos x="connsiteX23607" y="connsiteY23607"/>
              </a:cxn>
              <a:cxn ang="0">
                <a:pos x="connsiteX23608" y="connsiteY23608"/>
              </a:cxn>
              <a:cxn ang="0">
                <a:pos x="connsiteX23609" y="connsiteY23609"/>
              </a:cxn>
              <a:cxn ang="0">
                <a:pos x="connsiteX23610" y="connsiteY23610"/>
              </a:cxn>
              <a:cxn ang="0">
                <a:pos x="connsiteX23611" y="connsiteY23611"/>
              </a:cxn>
              <a:cxn ang="0">
                <a:pos x="connsiteX23612" y="connsiteY23612"/>
              </a:cxn>
              <a:cxn ang="0">
                <a:pos x="connsiteX23613" y="connsiteY23613"/>
              </a:cxn>
              <a:cxn ang="0">
                <a:pos x="connsiteX23614" y="connsiteY23614"/>
              </a:cxn>
              <a:cxn ang="0">
                <a:pos x="connsiteX23615" y="connsiteY23615"/>
              </a:cxn>
              <a:cxn ang="0">
                <a:pos x="connsiteX23616" y="connsiteY23616"/>
              </a:cxn>
              <a:cxn ang="0">
                <a:pos x="connsiteX23617" y="connsiteY23617"/>
              </a:cxn>
              <a:cxn ang="0">
                <a:pos x="connsiteX23618" y="connsiteY23618"/>
              </a:cxn>
              <a:cxn ang="0">
                <a:pos x="connsiteX23619" y="connsiteY23619"/>
              </a:cxn>
              <a:cxn ang="0">
                <a:pos x="connsiteX23620" y="connsiteY23620"/>
              </a:cxn>
              <a:cxn ang="0">
                <a:pos x="connsiteX23621" y="connsiteY23621"/>
              </a:cxn>
              <a:cxn ang="0">
                <a:pos x="connsiteX23622" y="connsiteY23622"/>
              </a:cxn>
              <a:cxn ang="0">
                <a:pos x="connsiteX23623" y="connsiteY23623"/>
              </a:cxn>
              <a:cxn ang="0">
                <a:pos x="connsiteX23624" y="connsiteY23624"/>
              </a:cxn>
              <a:cxn ang="0">
                <a:pos x="connsiteX23625" y="connsiteY23625"/>
              </a:cxn>
              <a:cxn ang="0">
                <a:pos x="connsiteX23626" y="connsiteY23626"/>
              </a:cxn>
              <a:cxn ang="0">
                <a:pos x="connsiteX23627" y="connsiteY23627"/>
              </a:cxn>
              <a:cxn ang="0">
                <a:pos x="connsiteX23628" y="connsiteY23628"/>
              </a:cxn>
              <a:cxn ang="0">
                <a:pos x="connsiteX23629" y="connsiteY23629"/>
              </a:cxn>
              <a:cxn ang="0">
                <a:pos x="connsiteX23630" y="connsiteY23630"/>
              </a:cxn>
              <a:cxn ang="0">
                <a:pos x="connsiteX23631" y="connsiteY23631"/>
              </a:cxn>
              <a:cxn ang="0">
                <a:pos x="connsiteX23632" y="connsiteY23632"/>
              </a:cxn>
              <a:cxn ang="0">
                <a:pos x="connsiteX23633" y="connsiteY23633"/>
              </a:cxn>
              <a:cxn ang="0">
                <a:pos x="connsiteX23634" y="connsiteY23634"/>
              </a:cxn>
              <a:cxn ang="0">
                <a:pos x="connsiteX23635" y="connsiteY23635"/>
              </a:cxn>
              <a:cxn ang="0">
                <a:pos x="connsiteX23636" y="connsiteY23636"/>
              </a:cxn>
              <a:cxn ang="0">
                <a:pos x="connsiteX23637" y="connsiteY23637"/>
              </a:cxn>
              <a:cxn ang="0">
                <a:pos x="connsiteX23638" y="connsiteY23638"/>
              </a:cxn>
              <a:cxn ang="0">
                <a:pos x="connsiteX23639" y="connsiteY23639"/>
              </a:cxn>
              <a:cxn ang="0">
                <a:pos x="connsiteX23640" y="connsiteY23640"/>
              </a:cxn>
              <a:cxn ang="0">
                <a:pos x="connsiteX23641" y="connsiteY23641"/>
              </a:cxn>
              <a:cxn ang="0">
                <a:pos x="connsiteX23642" y="connsiteY23642"/>
              </a:cxn>
              <a:cxn ang="0">
                <a:pos x="connsiteX23643" y="connsiteY23643"/>
              </a:cxn>
              <a:cxn ang="0">
                <a:pos x="connsiteX23644" y="connsiteY23644"/>
              </a:cxn>
              <a:cxn ang="0">
                <a:pos x="connsiteX23645" y="connsiteY23645"/>
              </a:cxn>
              <a:cxn ang="0">
                <a:pos x="connsiteX23646" y="connsiteY23646"/>
              </a:cxn>
              <a:cxn ang="0">
                <a:pos x="connsiteX23647" y="connsiteY23647"/>
              </a:cxn>
              <a:cxn ang="0">
                <a:pos x="connsiteX23648" y="connsiteY23648"/>
              </a:cxn>
              <a:cxn ang="0">
                <a:pos x="connsiteX23649" y="connsiteY23649"/>
              </a:cxn>
              <a:cxn ang="0">
                <a:pos x="connsiteX23650" y="connsiteY23650"/>
              </a:cxn>
              <a:cxn ang="0">
                <a:pos x="connsiteX23651" y="connsiteY23651"/>
              </a:cxn>
              <a:cxn ang="0">
                <a:pos x="connsiteX23652" y="connsiteY23652"/>
              </a:cxn>
              <a:cxn ang="0">
                <a:pos x="connsiteX23653" y="connsiteY23653"/>
              </a:cxn>
              <a:cxn ang="0">
                <a:pos x="connsiteX23654" y="connsiteY23654"/>
              </a:cxn>
              <a:cxn ang="0">
                <a:pos x="connsiteX23655" y="connsiteY23655"/>
              </a:cxn>
              <a:cxn ang="0">
                <a:pos x="connsiteX23656" y="connsiteY23656"/>
              </a:cxn>
              <a:cxn ang="0">
                <a:pos x="connsiteX23657" y="connsiteY23657"/>
              </a:cxn>
              <a:cxn ang="0">
                <a:pos x="connsiteX23658" y="connsiteY23658"/>
              </a:cxn>
              <a:cxn ang="0">
                <a:pos x="connsiteX23659" y="connsiteY23659"/>
              </a:cxn>
              <a:cxn ang="0">
                <a:pos x="connsiteX23660" y="connsiteY23660"/>
              </a:cxn>
              <a:cxn ang="0">
                <a:pos x="connsiteX23661" y="connsiteY23661"/>
              </a:cxn>
              <a:cxn ang="0">
                <a:pos x="connsiteX23662" y="connsiteY23662"/>
              </a:cxn>
              <a:cxn ang="0">
                <a:pos x="connsiteX23663" y="connsiteY23663"/>
              </a:cxn>
              <a:cxn ang="0">
                <a:pos x="connsiteX23664" y="connsiteY23664"/>
              </a:cxn>
              <a:cxn ang="0">
                <a:pos x="connsiteX23665" y="connsiteY23665"/>
              </a:cxn>
              <a:cxn ang="0">
                <a:pos x="connsiteX23666" y="connsiteY23666"/>
              </a:cxn>
              <a:cxn ang="0">
                <a:pos x="connsiteX23667" y="connsiteY23667"/>
              </a:cxn>
              <a:cxn ang="0">
                <a:pos x="connsiteX23668" y="connsiteY23668"/>
              </a:cxn>
              <a:cxn ang="0">
                <a:pos x="connsiteX23669" y="connsiteY23669"/>
              </a:cxn>
              <a:cxn ang="0">
                <a:pos x="connsiteX23670" y="connsiteY23670"/>
              </a:cxn>
              <a:cxn ang="0">
                <a:pos x="connsiteX23671" y="connsiteY23671"/>
              </a:cxn>
              <a:cxn ang="0">
                <a:pos x="connsiteX23672" y="connsiteY23672"/>
              </a:cxn>
              <a:cxn ang="0">
                <a:pos x="connsiteX23673" y="connsiteY23673"/>
              </a:cxn>
              <a:cxn ang="0">
                <a:pos x="connsiteX23674" y="connsiteY23674"/>
              </a:cxn>
              <a:cxn ang="0">
                <a:pos x="connsiteX23675" y="connsiteY23675"/>
              </a:cxn>
              <a:cxn ang="0">
                <a:pos x="connsiteX23676" y="connsiteY23676"/>
              </a:cxn>
              <a:cxn ang="0">
                <a:pos x="connsiteX23677" y="connsiteY23677"/>
              </a:cxn>
              <a:cxn ang="0">
                <a:pos x="connsiteX23678" y="connsiteY23678"/>
              </a:cxn>
              <a:cxn ang="0">
                <a:pos x="connsiteX23679" y="connsiteY23679"/>
              </a:cxn>
              <a:cxn ang="0">
                <a:pos x="connsiteX23680" y="connsiteY23680"/>
              </a:cxn>
              <a:cxn ang="0">
                <a:pos x="connsiteX23681" y="connsiteY23681"/>
              </a:cxn>
              <a:cxn ang="0">
                <a:pos x="connsiteX23682" y="connsiteY23682"/>
              </a:cxn>
              <a:cxn ang="0">
                <a:pos x="connsiteX23683" y="connsiteY23683"/>
              </a:cxn>
              <a:cxn ang="0">
                <a:pos x="connsiteX23684" y="connsiteY23684"/>
              </a:cxn>
              <a:cxn ang="0">
                <a:pos x="connsiteX23685" y="connsiteY23685"/>
              </a:cxn>
              <a:cxn ang="0">
                <a:pos x="connsiteX23686" y="connsiteY23686"/>
              </a:cxn>
              <a:cxn ang="0">
                <a:pos x="connsiteX23687" y="connsiteY23687"/>
              </a:cxn>
              <a:cxn ang="0">
                <a:pos x="connsiteX23688" y="connsiteY23688"/>
              </a:cxn>
              <a:cxn ang="0">
                <a:pos x="connsiteX23689" y="connsiteY23689"/>
              </a:cxn>
              <a:cxn ang="0">
                <a:pos x="connsiteX23690" y="connsiteY23690"/>
              </a:cxn>
              <a:cxn ang="0">
                <a:pos x="connsiteX23691" y="connsiteY23691"/>
              </a:cxn>
              <a:cxn ang="0">
                <a:pos x="connsiteX23692" y="connsiteY23692"/>
              </a:cxn>
              <a:cxn ang="0">
                <a:pos x="connsiteX23693" y="connsiteY23693"/>
              </a:cxn>
              <a:cxn ang="0">
                <a:pos x="connsiteX23694" y="connsiteY23694"/>
              </a:cxn>
              <a:cxn ang="0">
                <a:pos x="connsiteX23695" y="connsiteY23695"/>
              </a:cxn>
              <a:cxn ang="0">
                <a:pos x="connsiteX23696" y="connsiteY23696"/>
              </a:cxn>
              <a:cxn ang="0">
                <a:pos x="connsiteX23697" y="connsiteY23697"/>
              </a:cxn>
              <a:cxn ang="0">
                <a:pos x="connsiteX23698" y="connsiteY23698"/>
              </a:cxn>
              <a:cxn ang="0">
                <a:pos x="connsiteX23699" y="connsiteY23699"/>
              </a:cxn>
              <a:cxn ang="0">
                <a:pos x="connsiteX23700" y="connsiteY23700"/>
              </a:cxn>
              <a:cxn ang="0">
                <a:pos x="connsiteX23701" y="connsiteY23701"/>
              </a:cxn>
              <a:cxn ang="0">
                <a:pos x="connsiteX23702" y="connsiteY23702"/>
              </a:cxn>
              <a:cxn ang="0">
                <a:pos x="connsiteX23703" y="connsiteY23703"/>
              </a:cxn>
              <a:cxn ang="0">
                <a:pos x="connsiteX23704" y="connsiteY23704"/>
              </a:cxn>
              <a:cxn ang="0">
                <a:pos x="connsiteX23705" y="connsiteY23705"/>
              </a:cxn>
              <a:cxn ang="0">
                <a:pos x="connsiteX23706" y="connsiteY23706"/>
              </a:cxn>
              <a:cxn ang="0">
                <a:pos x="connsiteX23707" y="connsiteY23707"/>
              </a:cxn>
              <a:cxn ang="0">
                <a:pos x="connsiteX23708" y="connsiteY23708"/>
              </a:cxn>
              <a:cxn ang="0">
                <a:pos x="connsiteX23709" y="connsiteY23709"/>
              </a:cxn>
              <a:cxn ang="0">
                <a:pos x="connsiteX23710" y="connsiteY23710"/>
              </a:cxn>
              <a:cxn ang="0">
                <a:pos x="connsiteX23711" y="connsiteY23711"/>
              </a:cxn>
              <a:cxn ang="0">
                <a:pos x="connsiteX23712" y="connsiteY23712"/>
              </a:cxn>
              <a:cxn ang="0">
                <a:pos x="connsiteX23713" y="connsiteY23713"/>
              </a:cxn>
              <a:cxn ang="0">
                <a:pos x="connsiteX23714" y="connsiteY23714"/>
              </a:cxn>
              <a:cxn ang="0">
                <a:pos x="connsiteX23715" y="connsiteY23715"/>
              </a:cxn>
              <a:cxn ang="0">
                <a:pos x="connsiteX23716" y="connsiteY23716"/>
              </a:cxn>
              <a:cxn ang="0">
                <a:pos x="connsiteX23717" y="connsiteY23717"/>
              </a:cxn>
              <a:cxn ang="0">
                <a:pos x="connsiteX23718" y="connsiteY23718"/>
              </a:cxn>
              <a:cxn ang="0">
                <a:pos x="connsiteX23719" y="connsiteY23719"/>
              </a:cxn>
              <a:cxn ang="0">
                <a:pos x="connsiteX23720" y="connsiteY23720"/>
              </a:cxn>
              <a:cxn ang="0">
                <a:pos x="connsiteX23721" y="connsiteY23721"/>
              </a:cxn>
              <a:cxn ang="0">
                <a:pos x="connsiteX23722" y="connsiteY23722"/>
              </a:cxn>
              <a:cxn ang="0">
                <a:pos x="connsiteX23723" y="connsiteY23723"/>
              </a:cxn>
              <a:cxn ang="0">
                <a:pos x="connsiteX23724" y="connsiteY23724"/>
              </a:cxn>
              <a:cxn ang="0">
                <a:pos x="connsiteX23725" y="connsiteY23725"/>
              </a:cxn>
              <a:cxn ang="0">
                <a:pos x="connsiteX23726" y="connsiteY23726"/>
              </a:cxn>
              <a:cxn ang="0">
                <a:pos x="connsiteX23727" y="connsiteY23727"/>
              </a:cxn>
              <a:cxn ang="0">
                <a:pos x="connsiteX23728" y="connsiteY23728"/>
              </a:cxn>
              <a:cxn ang="0">
                <a:pos x="connsiteX23729" y="connsiteY23729"/>
              </a:cxn>
              <a:cxn ang="0">
                <a:pos x="connsiteX23730" y="connsiteY23730"/>
              </a:cxn>
              <a:cxn ang="0">
                <a:pos x="connsiteX23731" y="connsiteY23731"/>
              </a:cxn>
              <a:cxn ang="0">
                <a:pos x="connsiteX23732" y="connsiteY23732"/>
              </a:cxn>
              <a:cxn ang="0">
                <a:pos x="connsiteX23733" y="connsiteY23733"/>
              </a:cxn>
              <a:cxn ang="0">
                <a:pos x="connsiteX23734" y="connsiteY23734"/>
              </a:cxn>
              <a:cxn ang="0">
                <a:pos x="connsiteX23735" y="connsiteY23735"/>
              </a:cxn>
              <a:cxn ang="0">
                <a:pos x="connsiteX23736" y="connsiteY23736"/>
              </a:cxn>
              <a:cxn ang="0">
                <a:pos x="connsiteX23737" y="connsiteY23737"/>
              </a:cxn>
              <a:cxn ang="0">
                <a:pos x="connsiteX23738" y="connsiteY23738"/>
              </a:cxn>
              <a:cxn ang="0">
                <a:pos x="connsiteX23739" y="connsiteY23739"/>
              </a:cxn>
              <a:cxn ang="0">
                <a:pos x="connsiteX23740" y="connsiteY23740"/>
              </a:cxn>
              <a:cxn ang="0">
                <a:pos x="connsiteX23741" y="connsiteY23741"/>
              </a:cxn>
              <a:cxn ang="0">
                <a:pos x="connsiteX23742" y="connsiteY23742"/>
              </a:cxn>
              <a:cxn ang="0">
                <a:pos x="connsiteX23743" y="connsiteY23743"/>
              </a:cxn>
              <a:cxn ang="0">
                <a:pos x="connsiteX23744" y="connsiteY23744"/>
              </a:cxn>
              <a:cxn ang="0">
                <a:pos x="connsiteX23745" y="connsiteY23745"/>
              </a:cxn>
              <a:cxn ang="0">
                <a:pos x="connsiteX23746" y="connsiteY23746"/>
              </a:cxn>
              <a:cxn ang="0">
                <a:pos x="connsiteX23747" y="connsiteY23747"/>
              </a:cxn>
              <a:cxn ang="0">
                <a:pos x="connsiteX23748" y="connsiteY23748"/>
              </a:cxn>
              <a:cxn ang="0">
                <a:pos x="connsiteX23749" y="connsiteY23749"/>
              </a:cxn>
              <a:cxn ang="0">
                <a:pos x="connsiteX23750" y="connsiteY23750"/>
              </a:cxn>
              <a:cxn ang="0">
                <a:pos x="connsiteX23751" y="connsiteY23751"/>
              </a:cxn>
              <a:cxn ang="0">
                <a:pos x="connsiteX23752" y="connsiteY23752"/>
              </a:cxn>
              <a:cxn ang="0">
                <a:pos x="connsiteX23753" y="connsiteY23753"/>
              </a:cxn>
              <a:cxn ang="0">
                <a:pos x="connsiteX23754" y="connsiteY23754"/>
              </a:cxn>
              <a:cxn ang="0">
                <a:pos x="connsiteX23755" y="connsiteY23755"/>
              </a:cxn>
              <a:cxn ang="0">
                <a:pos x="connsiteX23756" y="connsiteY23756"/>
              </a:cxn>
              <a:cxn ang="0">
                <a:pos x="connsiteX23757" y="connsiteY23757"/>
              </a:cxn>
              <a:cxn ang="0">
                <a:pos x="connsiteX23758" y="connsiteY23758"/>
              </a:cxn>
              <a:cxn ang="0">
                <a:pos x="connsiteX23759" y="connsiteY23759"/>
              </a:cxn>
              <a:cxn ang="0">
                <a:pos x="connsiteX23760" y="connsiteY23760"/>
              </a:cxn>
              <a:cxn ang="0">
                <a:pos x="connsiteX23761" y="connsiteY23761"/>
              </a:cxn>
              <a:cxn ang="0">
                <a:pos x="connsiteX23762" y="connsiteY23762"/>
              </a:cxn>
              <a:cxn ang="0">
                <a:pos x="connsiteX23763" y="connsiteY23763"/>
              </a:cxn>
              <a:cxn ang="0">
                <a:pos x="connsiteX23764" y="connsiteY23764"/>
              </a:cxn>
              <a:cxn ang="0">
                <a:pos x="connsiteX23765" y="connsiteY23765"/>
              </a:cxn>
              <a:cxn ang="0">
                <a:pos x="connsiteX23766" y="connsiteY23766"/>
              </a:cxn>
              <a:cxn ang="0">
                <a:pos x="connsiteX23767" y="connsiteY23767"/>
              </a:cxn>
              <a:cxn ang="0">
                <a:pos x="connsiteX23768" y="connsiteY23768"/>
              </a:cxn>
              <a:cxn ang="0">
                <a:pos x="connsiteX23769" y="connsiteY23769"/>
              </a:cxn>
              <a:cxn ang="0">
                <a:pos x="connsiteX23770" y="connsiteY23770"/>
              </a:cxn>
              <a:cxn ang="0">
                <a:pos x="connsiteX23771" y="connsiteY23771"/>
              </a:cxn>
              <a:cxn ang="0">
                <a:pos x="connsiteX23772" y="connsiteY23772"/>
              </a:cxn>
              <a:cxn ang="0">
                <a:pos x="connsiteX23773" y="connsiteY23773"/>
              </a:cxn>
              <a:cxn ang="0">
                <a:pos x="connsiteX23774" y="connsiteY23774"/>
              </a:cxn>
              <a:cxn ang="0">
                <a:pos x="connsiteX23775" y="connsiteY23775"/>
              </a:cxn>
              <a:cxn ang="0">
                <a:pos x="connsiteX23776" y="connsiteY23776"/>
              </a:cxn>
              <a:cxn ang="0">
                <a:pos x="connsiteX23777" y="connsiteY23777"/>
              </a:cxn>
              <a:cxn ang="0">
                <a:pos x="connsiteX23778" y="connsiteY23778"/>
              </a:cxn>
              <a:cxn ang="0">
                <a:pos x="connsiteX23779" y="connsiteY23779"/>
              </a:cxn>
              <a:cxn ang="0">
                <a:pos x="connsiteX23780" y="connsiteY23780"/>
              </a:cxn>
              <a:cxn ang="0">
                <a:pos x="connsiteX23781" y="connsiteY23781"/>
              </a:cxn>
              <a:cxn ang="0">
                <a:pos x="connsiteX23782" y="connsiteY23782"/>
              </a:cxn>
              <a:cxn ang="0">
                <a:pos x="connsiteX23783" y="connsiteY23783"/>
              </a:cxn>
              <a:cxn ang="0">
                <a:pos x="connsiteX23784" y="connsiteY23784"/>
              </a:cxn>
              <a:cxn ang="0">
                <a:pos x="connsiteX23785" y="connsiteY23785"/>
              </a:cxn>
              <a:cxn ang="0">
                <a:pos x="connsiteX23786" y="connsiteY23786"/>
              </a:cxn>
              <a:cxn ang="0">
                <a:pos x="connsiteX23787" y="connsiteY23787"/>
              </a:cxn>
              <a:cxn ang="0">
                <a:pos x="connsiteX23788" y="connsiteY23788"/>
              </a:cxn>
              <a:cxn ang="0">
                <a:pos x="connsiteX23789" y="connsiteY23789"/>
              </a:cxn>
              <a:cxn ang="0">
                <a:pos x="connsiteX23790" y="connsiteY23790"/>
              </a:cxn>
              <a:cxn ang="0">
                <a:pos x="connsiteX23791" y="connsiteY23791"/>
              </a:cxn>
              <a:cxn ang="0">
                <a:pos x="connsiteX23792" y="connsiteY23792"/>
              </a:cxn>
              <a:cxn ang="0">
                <a:pos x="connsiteX23793" y="connsiteY23793"/>
              </a:cxn>
              <a:cxn ang="0">
                <a:pos x="connsiteX23794" y="connsiteY23794"/>
              </a:cxn>
              <a:cxn ang="0">
                <a:pos x="connsiteX23795" y="connsiteY23795"/>
              </a:cxn>
              <a:cxn ang="0">
                <a:pos x="connsiteX23796" y="connsiteY23796"/>
              </a:cxn>
              <a:cxn ang="0">
                <a:pos x="connsiteX23797" y="connsiteY23797"/>
              </a:cxn>
              <a:cxn ang="0">
                <a:pos x="connsiteX23798" y="connsiteY23798"/>
              </a:cxn>
              <a:cxn ang="0">
                <a:pos x="connsiteX23799" y="connsiteY23799"/>
              </a:cxn>
              <a:cxn ang="0">
                <a:pos x="connsiteX23800" y="connsiteY23800"/>
              </a:cxn>
              <a:cxn ang="0">
                <a:pos x="connsiteX23801" y="connsiteY23801"/>
              </a:cxn>
              <a:cxn ang="0">
                <a:pos x="connsiteX23802" y="connsiteY23802"/>
              </a:cxn>
              <a:cxn ang="0">
                <a:pos x="connsiteX23803" y="connsiteY23803"/>
              </a:cxn>
              <a:cxn ang="0">
                <a:pos x="connsiteX23804" y="connsiteY23804"/>
              </a:cxn>
              <a:cxn ang="0">
                <a:pos x="connsiteX23805" y="connsiteY23805"/>
              </a:cxn>
              <a:cxn ang="0">
                <a:pos x="connsiteX23806" y="connsiteY23806"/>
              </a:cxn>
              <a:cxn ang="0">
                <a:pos x="connsiteX23807" y="connsiteY23807"/>
              </a:cxn>
              <a:cxn ang="0">
                <a:pos x="connsiteX23808" y="connsiteY23808"/>
              </a:cxn>
              <a:cxn ang="0">
                <a:pos x="connsiteX23809" y="connsiteY23809"/>
              </a:cxn>
              <a:cxn ang="0">
                <a:pos x="connsiteX23810" y="connsiteY23810"/>
              </a:cxn>
              <a:cxn ang="0">
                <a:pos x="connsiteX23811" y="connsiteY23811"/>
              </a:cxn>
              <a:cxn ang="0">
                <a:pos x="connsiteX23812" y="connsiteY23812"/>
              </a:cxn>
              <a:cxn ang="0">
                <a:pos x="connsiteX23813" y="connsiteY23813"/>
              </a:cxn>
              <a:cxn ang="0">
                <a:pos x="connsiteX23814" y="connsiteY23814"/>
              </a:cxn>
              <a:cxn ang="0">
                <a:pos x="connsiteX23815" y="connsiteY23815"/>
              </a:cxn>
              <a:cxn ang="0">
                <a:pos x="connsiteX23816" y="connsiteY23816"/>
              </a:cxn>
              <a:cxn ang="0">
                <a:pos x="connsiteX23817" y="connsiteY23817"/>
              </a:cxn>
              <a:cxn ang="0">
                <a:pos x="connsiteX23818" y="connsiteY23818"/>
              </a:cxn>
              <a:cxn ang="0">
                <a:pos x="connsiteX23819" y="connsiteY23819"/>
              </a:cxn>
              <a:cxn ang="0">
                <a:pos x="connsiteX23820" y="connsiteY23820"/>
              </a:cxn>
              <a:cxn ang="0">
                <a:pos x="connsiteX23821" y="connsiteY23821"/>
              </a:cxn>
              <a:cxn ang="0">
                <a:pos x="connsiteX23822" y="connsiteY23822"/>
              </a:cxn>
              <a:cxn ang="0">
                <a:pos x="connsiteX23823" y="connsiteY23823"/>
              </a:cxn>
              <a:cxn ang="0">
                <a:pos x="connsiteX23824" y="connsiteY23824"/>
              </a:cxn>
              <a:cxn ang="0">
                <a:pos x="connsiteX23825" y="connsiteY23825"/>
              </a:cxn>
              <a:cxn ang="0">
                <a:pos x="connsiteX23826" y="connsiteY23826"/>
              </a:cxn>
              <a:cxn ang="0">
                <a:pos x="connsiteX23827" y="connsiteY23827"/>
              </a:cxn>
              <a:cxn ang="0">
                <a:pos x="connsiteX23828" y="connsiteY23828"/>
              </a:cxn>
              <a:cxn ang="0">
                <a:pos x="connsiteX23829" y="connsiteY23829"/>
              </a:cxn>
              <a:cxn ang="0">
                <a:pos x="connsiteX23830" y="connsiteY23830"/>
              </a:cxn>
              <a:cxn ang="0">
                <a:pos x="connsiteX23831" y="connsiteY23831"/>
              </a:cxn>
              <a:cxn ang="0">
                <a:pos x="connsiteX23832" y="connsiteY23832"/>
              </a:cxn>
              <a:cxn ang="0">
                <a:pos x="connsiteX23833" y="connsiteY23833"/>
              </a:cxn>
              <a:cxn ang="0">
                <a:pos x="connsiteX23834" y="connsiteY23834"/>
              </a:cxn>
              <a:cxn ang="0">
                <a:pos x="connsiteX23835" y="connsiteY23835"/>
              </a:cxn>
              <a:cxn ang="0">
                <a:pos x="connsiteX23836" y="connsiteY23836"/>
              </a:cxn>
              <a:cxn ang="0">
                <a:pos x="connsiteX23837" y="connsiteY23837"/>
              </a:cxn>
              <a:cxn ang="0">
                <a:pos x="connsiteX23838" y="connsiteY23838"/>
              </a:cxn>
              <a:cxn ang="0">
                <a:pos x="connsiteX23839" y="connsiteY23839"/>
              </a:cxn>
              <a:cxn ang="0">
                <a:pos x="connsiteX23840" y="connsiteY23840"/>
              </a:cxn>
              <a:cxn ang="0">
                <a:pos x="connsiteX23841" y="connsiteY23841"/>
              </a:cxn>
              <a:cxn ang="0">
                <a:pos x="connsiteX23842" y="connsiteY23842"/>
              </a:cxn>
              <a:cxn ang="0">
                <a:pos x="connsiteX23843" y="connsiteY23843"/>
              </a:cxn>
              <a:cxn ang="0">
                <a:pos x="connsiteX23844" y="connsiteY23844"/>
              </a:cxn>
              <a:cxn ang="0">
                <a:pos x="connsiteX23845" y="connsiteY23845"/>
              </a:cxn>
              <a:cxn ang="0">
                <a:pos x="connsiteX23846" y="connsiteY23846"/>
              </a:cxn>
              <a:cxn ang="0">
                <a:pos x="connsiteX23847" y="connsiteY23847"/>
              </a:cxn>
              <a:cxn ang="0">
                <a:pos x="connsiteX23848" y="connsiteY23848"/>
              </a:cxn>
              <a:cxn ang="0">
                <a:pos x="connsiteX23849" y="connsiteY23849"/>
              </a:cxn>
              <a:cxn ang="0">
                <a:pos x="connsiteX23850" y="connsiteY23850"/>
              </a:cxn>
              <a:cxn ang="0">
                <a:pos x="connsiteX23851" y="connsiteY23851"/>
              </a:cxn>
              <a:cxn ang="0">
                <a:pos x="connsiteX23852" y="connsiteY23852"/>
              </a:cxn>
              <a:cxn ang="0">
                <a:pos x="connsiteX23853" y="connsiteY23853"/>
              </a:cxn>
              <a:cxn ang="0">
                <a:pos x="connsiteX23854" y="connsiteY23854"/>
              </a:cxn>
              <a:cxn ang="0">
                <a:pos x="connsiteX23855" y="connsiteY23855"/>
              </a:cxn>
              <a:cxn ang="0">
                <a:pos x="connsiteX23856" y="connsiteY23856"/>
              </a:cxn>
              <a:cxn ang="0">
                <a:pos x="connsiteX23857" y="connsiteY23857"/>
              </a:cxn>
              <a:cxn ang="0">
                <a:pos x="connsiteX23858" y="connsiteY23858"/>
              </a:cxn>
              <a:cxn ang="0">
                <a:pos x="connsiteX23859" y="connsiteY23859"/>
              </a:cxn>
              <a:cxn ang="0">
                <a:pos x="connsiteX23860" y="connsiteY23860"/>
              </a:cxn>
              <a:cxn ang="0">
                <a:pos x="connsiteX23861" y="connsiteY23861"/>
              </a:cxn>
              <a:cxn ang="0">
                <a:pos x="connsiteX23862" y="connsiteY23862"/>
              </a:cxn>
              <a:cxn ang="0">
                <a:pos x="connsiteX23863" y="connsiteY23863"/>
              </a:cxn>
              <a:cxn ang="0">
                <a:pos x="connsiteX23864" y="connsiteY23864"/>
              </a:cxn>
              <a:cxn ang="0">
                <a:pos x="connsiteX23865" y="connsiteY23865"/>
              </a:cxn>
              <a:cxn ang="0">
                <a:pos x="connsiteX23866" y="connsiteY23866"/>
              </a:cxn>
              <a:cxn ang="0">
                <a:pos x="connsiteX23867" y="connsiteY23867"/>
              </a:cxn>
              <a:cxn ang="0">
                <a:pos x="connsiteX23868" y="connsiteY23868"/>
              </a:cxn>
              <a:cxn ang="0">
                <a:pos x="connsiteX23869" y="connsiteY23869"/>
              </a:cxn>
              <a:cxn ang="0">
                <a:pos x="connsiteX23870" y="connsiteY23870"/>
              </a:cxn>
              <a:cxn ang="0">
                <a:pos x="connsiteX23871" y="connsiteY23871"/>
              </a:cxn>
              <a:cxn ang="0">
                <a:pos x="connsiteX23872" y="connsiteY23872"/>
              </a:cxn>
              <a:cxn ang="0">
                <a:pos x="connsiteX23873" y="connsiteY23873"/>
              </a:cxn>
              <a:cxn ang="0">
                <a:pos x="connsiteX23874" y="connsiteY23874"/>
              </a:cxn>
              <a:cxn ang="0">
                <a:pos x="connsiteX23875" y="connsiteY23875"/>
              </a:cxn>
              <a:cxn ang="0">
                <a:pos x="connsiteX23876" y="connsiteY23876"/>
              </a:cxn>
              <a:cxn ang="0">
                <a:pos x="connsiteX23877" y="connsiteY23877"/>
              </a:cxn>
              <a:cxn ang="0">
                <a:pos x="connsiteX23878" y="connsiteY23878"/>
              </a:cxn>
              <a:cxn ang="0">
                <a:pos x="connsiteX23879" y="connsiteY23879"/>
              </a:cxn>
              <a:cxn ang="0">
                <a:pos x="connsiteX23880" y="connsiteY23880"/>
              </a:cxn>
              <a:cxn ang="0">
                <a:pos x="connsiteX23881" y="connsiteY23881"/>
              </a:cxn>
              <a:cxn ang="0">
                <a:pos x="connsiteX23882" y="connsiteY23882"/>
              </a:cxn>
              <a:cxn ang="0">
                <a:pos x="connsiteX23883" y="connsiteY23883"/>
              </a:cxn>
              <a:cxn ang="0">
                <a:pos x="connsiteX23884" y="connsiteY23884"/>
              </a:cxn>
              <a:cxn ang="0">
                <a:pos x="connsiteX23885" y="connsiteY23885"/>
              </a:cxn>
              <a:cxn ang="0">
                <a:pos x="connsiteX23886" y="connsiteY23886"/>
              </a:cxn>
              <a:cxn ang="0">
                <a:pos x="connsiteX23887" y="connsiteY23887"/>
              </a:cxn>
              <a:cxn ang="0">
                <a:pos x="connsiteX23888" y="connsiteY23888"/>
              </a:cxn>
              <a:cxn ang="0">
                <a:pos x="connsiteX23889" y="connsiteY23889"/>
              </a:cxn>
              <a:cxn ang="0">
                <a:pos x="connsiteX23890" y="connsiteY23890"/>
              </a:cxn>
              <a:cxn ang="0">
                <a:pos x="connsiteX23891" y="connsiteY23891"/>
              </a:cxn>
              <a:cxn ang="0">
                <a:pos x="connsiteX23892" y="connsiteY23892"/>
              </a:cxn>
              <a:cxn ang="0">
                <a:pos x="connsiteX23893" y="connsiteY23893"/>
              </a:cxn>
              <a:cxn ang="0">
                <a:pos x="connsiteX23894" y="connsiteY23894"/>
              </a:cxn>
              <a:cxn ang="0">
                <a:pos x="connsiteX23895" y="connsiteY23895"/>
              </a:cxn>
              <a:cxn ang="0">
                <a:pos x="connsiteX23896" y="connsiteY23896"/>
              </a:cxn>
              <a:cxn ang="0">
                <a:pos x="connsiteX23897" y="connsiteY23897"/>
              </a:cxn>
              <a:cxn ang="0">
                <a:pos x="connsiteX23898" y="connsiteY23898"/>
              </a:cxn>
              <a:cxn ang="0">
                <a:pos x="connsiteX23899" y="connsiteY23899"/>
              </a:cxn>
              <a:cxn ang="0">
                <a:pos x="connsiteX23900" y="connsiteY23900"/>
              </a:cxn>
              <a:cxn ang="0">
                <a:pos x="connsiteX23901" y="connsiteY23901"/>
              </a:cxn>
              <a:cxn ang="0">
                <a:pos x="connsiteX23902" y="connsiteY23902"/>
              </a:cxn>
              <a:cxn ang="0">
                <a:pos x="connsiteX23903" y="connsiteY23903"/>
              </a:cxn>
              <a:cxn ang="0">
                <a:pos x="connsiteX23904" y="connsiteY23904"/>
              </a:cxn>
              <a:cxn ang="0">
                <a:pos x="connsiteX23905" y="connsiteY23905"/>
              </a:cxn>
              <a:cxn ang="0">
                <a:pos x="connsiteX23906" y="connsiteY23906"/>
              </a:cxn>
              <a:cxn ang="0">
                <a:pos x="connsiteX23907" y="connsiteY23907"/>
              </a:cxn>
              <a:cxn ang="0">
                <a:pos x="connsiteX23908" y="connsiteY23908"/>
              </a:cxn>
              <a:cxn ang="0">
                <a:pos x="connsiteX23909" y="connsiteY23909"/>
              </a:cxn>
              <a:cxn ang="0">
                <a:pos x="connsiteX23910" y="connsiteY23910"/>
              </a:cxn>
              <a:cxn ang="0">
                <a:pos x="connsiteX23911" y="connsiteY23911"/>
              </a:cxn>
              <a:cxn ang="0">
                <a:pos x="connsiteX23912" y="connsiteY23912"/>
              </a:cxn>
              <a:cxn ang="0">
                <a:pos x="connsiteX23913" y="connsiteY23913"/>
              </a:cxn>
              <a:cxn ang="0">
                <a:pos x="connsiteX23914" y="connsiteY23914"/>
              </a:cxn>
              <a:cxn ang="0">
                <a:pos x="connsiteX23915" y="connsiteY23915"/>
              </a:cxn>
              <a:cxn ang="0">
                <a:pos x="connsiteX23916" y="connsiteY23916"/>
              </a:cxn>
              <a:cxn ang="0">
                <a:pos x="connsiteX23917" y="connsiteY23917"/>
              </a:cxn>
              <a:cxn ang="0">
                <a:pos x="connsiteX23918" y="connsiteY23918"/>
              </a:cxn>
              <a:cxn ang="0">
                <a:pos x="connsiteX23919" y="connsiteY23919"/>
              </a:cxn>
              <a:cxn ang="0">
                <a:pos x="connsiteX23920" y="connsiteY23920"/>
              </a:cxn>
              <a:cxn ang="0">
                <a:pos x="connsiteX23921" y="connsiteY23921"/>
              </a:cxn>
              <a:cxn ang="0">
                <a:pos x="connsiteX23922" y="connsiteY23922"/>
              </a:cxn>
              <a:cxn ang="0">
                <a:pos x="connsiteX23923" y="connsiteY23923"/>
              </a:cxn>
              <a:cxn ang="0">
                <a:pos x="connsiteX23924" y="connsiteY23924"/>
              </a:cxn>
              <a:cxn ang="0">
                <a:pos x="connsiteX23925" y="connsiteY23925"/>
              </a:cxn>
              <a:cxn ang="0">
                <a:pos x="connsiteX23926" y="connsiteY23926"/>
              </a:cxn>
              <a:cxn ang="0">
                <a:pos x="connsiteX23927" y="connsiteY23927"/>
              </a:cxn>
              <a:cxn ang="0">
                <a:pos x="connsiteX23928" y="connsiteY23928"/>
              </a:cxn>
              <a:cxn ang="0">
                <a:pos x="connsiteX23929" y="connsiteY23929"/>
              </a:cxn>
              <a:cxn ang="0">
                <a:pos x="connsiteX23930" y="connsiteY23930"/>
              </a:cxn>
              <a:cxn ang="0">
                <a:pos x="connsiteX23931" y="connsiteY23931"/>
              </a:cxn>
              <a:cxn ang="0">
                <a:pos x="connsiteX23932" y="connsiteY23932"/>
              </a:cxn>
              <a:cxn ang="0">
                <a:pos x="connsiteX23933" y="connsiteY23933"/>
              </a:cxn>
              <a:cxn ang="0">
                <a:pos x="connsiteX23934" y="connsiteY23934"/>
              </a:cxn>
              <a:cxn ang="0">
                <a:pos x="connsiteX23935" y="connsiteY23935"/>
              </a:cxn>
              <a:cxn ang="0">
                <a:pos x="connsiteX23936" y="connsiteY23936"/>
              </a:cxn>
              <a:cxn ang="0">
                <a:pos x="connsiteX23937" y="connsiteY23937"/>
              </a:cxn>
              <a:cxn ang="0">
                <a:pos x="connsiteX23938" y="connsiteY23938"/>
              </a:cxn>
              <a:cxn ang="0">
                <a:pos x="connsiteX23939" y="connsiteY23939"/>
              </a:cxn>
              <a:cxn ang="0">
                <a:pos x="connsiteX23940" y="connsiteY23940"/>
              </a:cxn>
              <a:cxn ang="0">
                <a:pos x="connsiteX23941" y="connsiteY23941"/>
              </a:cxn>
              <a:cxn ang="0">
                <a:pos x="connsiteX23942" y="connsiteY23942"/>
              </a:cxn>
              <a:cxn ang="0">
                <a:pos x="connsiteX23943" y="connsiteY23943"/>
              </a:cxn>
              <a:cxn ang="0">
                <a:pos x="connsiteX23944" y="connsiteY23944"/>
              </a:cxn>
              <a:cxn ang="0">
                <a:pos x="connsiteX23945" y="connsiteY23945"/>
              </a:cxn>
              <a:cxn ang="0">
                <a:pos x="connsiteX23946" y="connsiteY23946"/>
              </a:cxn>
              <a:cxn ang="0">
                <a:pos x="connsiteX23947" y="connsiteY23947"/>
              </a:cxn>
              <a:cxn ang="0">
                <a:pos x="connsiteX23948" y="connsiteY23948"/>
              </a:cxn>
              <a:cxn ang="0">
                <a:pos x="connsiteX23949" y="connsiteY23949"/>
              </a:cxn>
              <a:cxn ang="0">
                <a:pos x="connsiteX23950" y="connsiteY23950"/>
              </a:cxn>
              <a:cxn ang="0">
                <a:pos x="connsiteX23951" y="connsiteY23951"/>
              </a:cxn>
              <a:cxn ang="0">
                <a:pos x="connsiteX23952" y="connsiteY23952"/>
              </a:cxn>
              <a:cxn ang="0">
                <a:pos x="connsiteX23953" y="connsiteY23953"/>
              </a:cxn>
              <a:cxn ang="0">
                <a:pos x="connsiteX23954" y="connsiteY23954"/>
              </a:cxn>
              <a:cxn ang="0">
                <a:pos x="connsiteX23955" y="connsiteY23955"/>
              </a:cxn>
              <a:cxn ang="0">
                <a:pos x="connsiteX23956" y="connsiteY23956"/>
              </a:cxn>
              <a:cxn ang="0">
                <a:pos x="connsiteX23957" y="connsiteY23957"/>
              </a:cxn>
              <a:cxn ang="0">
                <a:pos x="connsiteX23958" y="connsiteY23958"/>
              </a:cxn>
              <a:cxn ang="0">
                <a:pos x="connsiteX23959" y="connsiteY23959"/>
              </a:cxn>
              <a:cxn ang="0">
                <a:pos x="connsiteX23960" y="connsiteY23960"/>
              </a:cxn>
              <a:cxn ang="0">
                <a:pos x="connsiteX23961" y="connsiteY23961"/>
              </a:cxn>
              <a:cxn ang="0">
                <a:pos x="connsiteX23962" y="connsiteY23962"/>
              </a:cxn>
              <a:cxn ang="0">
                <a:pos x="connsiteX23963" y="connsiteY23963"/>
              </a:cxn>
              <a:cxn ang="0">
                <a:pos x="connsiteX23964" y="connsiteY23964"/>
              </a:cxn>
              <a:cxn ang="0">
                <a:pos x="connsiteX23965" y="connsiteY23965"/>
              </a:cxn>
              <a:cxn ang="0">
                <a:pos x="connsiteX23966" y="connsiteY23966"/>
              </a:cxn>
              <a:cxn ang="0">
                <a:pos x="connsiteX23967" y="connsiteY23967"/>
              </a:cxn>
              <a:cxn ang="0">
                <a:pos x="connsiteX23968" y="connsiteY23968"/>
              </a:cxn>
              <a:cxn ang="0">
                <a:pos x="connsiteX23969" y="connsiteY23969"/>
              </a:cxn>
              <a:cxn ang="0">
                <a:pos x="connsiteX23970" y="connsiteY23970"/>
              </a:cxn>
              <a:cxn ang="0">
                <a:pos x="connsiteX23971" y="connsiteY23971"/>
              </a:cxn>
              <a:cxn ang="0">
                <a:pos x="connsiteX23972" y="connsiteY23972"/>
              </a:cxn>
              <a:cxn ang="0">
                <a:pos x="connsiteX23973" y="connsiteY23973"/>
              </a:cxn>
              <a:cxn ang="0">
                <a:pos x="connsiteX23974" y="connsiteY23974"/>
              </a:cxn>
              <a:cxn ang="0">
                <a:pos x="connsiteX23975" y="connsiteY23975"/>
              </a:cxn>
              <a:cxn ang="0">
                <a:pos x="connsiteX23976" y="connsiteY23976"/>
              </a:cxn>
              <a:cxn ang="0">
                <a:pos x="connsiteX23977" y="connsiteY23977"/>
              </a:cxn>
              <a:cxn ang="0">
                <a:pos x="connsiteX23978" y="connsiteY23978"/>
              </a:cxn>
              <a:cxn ang="0">
                <a:pos x="connsiteX23979" y="connsiteY23979"/>
              </a:cxn>
              <a:cxn ang="0">
                <a:pos x="connsiteX23980" y="connsiteY23980"/>
              </a:cxn>
              <a:cxn ang="0">
                <a:pos x="connsiteX23981" y="connsiteY23981"/>
              </a:cxn>
              <a:cxn ang="0">
                <a:pos x="connsiteX23982" y="connsiteY23982"/>
              </a:cxn>
              <a:cxn ang="0">
                <a:pos x="connsiteX23983" y="connsiteY23983"/>
              </a:cxn>
              <a:cxn ang="0">
                <a:pos x="connsiteX23984" y="connsiteY23984"/>
              </a:cxn>
              <a:cxn ang="0">
                <a:pos x="connsiteX23985" y="connsiteY23985"/>
              </a:cxn>
              <a:cxn ang="0">
                <a:pos x="connsiteX23986" y="connsiteY23986"/>
              </a:cxn>
              <a:cxn ang="0">
                <a:pos x="connsiteX23987" y="connsiteY23987"/>
              </a:cxn>
              <a:cxn ang="0">
                <a:pos x="connsiteX23988" y="connsiteY23988"/>
              </a:cxn>
              <a:cxn ang="0">
                <a:pos x="connsiteX23989" y="connsiteY23989"/>
              </a:cxn>
              <a:cxn ang="0">
                <a:pos x="connsiteX23990" y="connsiteY23990"/>
              </a:cxn>
              <a:cxn ang="0">
                <a:pos x="connsiteX23991" y="connsiteY23991"/>
              </a:cxn>
              <a:cxn ang="0">
                <a:pos x="connsiteX23992" y="connsiteY23992"/>
              </a:cxn>
              <a:cxn ang="0">
                <a:pos x="connsiteX23993" y="connsiteY23993"/>
              </a:cxn>
              <a:cxn ang="0">
                <a:pos x="connsiteX23994" y="connsiteY23994"/>
              </a:cxn>
              <a:cxn ang="0">
                <a:pos x="connsiteX23995" y="connsiteY23995"/>
              </a:cxn>
              <a:cxn ang="0">
                <a:pos x="connsiteX23996" y="connsiteY23996"/>
              </a:cxn>
              <a:cxn ang="0">
                <a:pos x="connsiteX23997" y="connsiteY23997"/>
              </a:cxn>
              <a:cxn ang="0">
                <a:pos x="connsiteX23998" y="connsiteY23998"/>
              </a:cxn>
              <a:cxn ang="0">
                <a:pos x="connsiteX23999" y="connsiteY23999"/>
              </a:cxn>
              <a:cxn ang="0">
                <a:pos x="connsiteX24000" y="connsiteY24000"/>
              </a:cxn>
              <a:cxn ang="0">
                <a:pos x="connsiteX24001" y="connsiteY24001"/>
              </a:cxn>
              <a:cxn ang="0">
                <a:pos x="connsiteX24002" y="connsiteY24002"/>
              </a:cxn>
              <a:cxn ang="0">
                <a:pos x="connsiteX24003" y="connsiteY24003"/>
              </a:cxn>
              <a:cxn ang="0">
                <a:pos x="connsiteX24004" y="connsiteY24004"/>
              </a:cxn>
              <a:cxn ang="0">
                <a:pos x="connsiteX24005" y="connsiteY24005"/>
              </a:cxn>
              <a:cxn ang="0">
                <a:pos x="connsiteX24006" y="connsiteY24006"/>
              </a:cxn>
              <a:cxn ang="0">
                <a:pos x="connsiteX24007" y="connsiteY24007"/>
              </a:cxn>
              <a:cxn ang="0">
                <a:pos x="connsiteX24008" y="connsiteY24008"/>
              </a:cxn>
              <a:cxn ang="0">
                <a:pos x="connsiteX24009" y="connsiteY24009"/>
              </a:cxn>
              <a:cxn ang="0">
                <a:pos x="connsiteX24010" y="connsiteY24010"/>
              </a:cxn>
              <a:cxn ang="0">
                <a:pos x="connsiteX24011" y="connsiteY24011"/>
              </a:cxn>
              <a:cxn ang="0">
                <a:pos x="connsiteX24012" y="connsiteY24012"/>
              </a:cxn>
              <a:cxn ang="0">
                <a:pos x="connsiteX24013" y="connsiteY24013"/>
              </a:cxn>
              <a:cxn ang="0">
                <a:pos x="connsiteX24014" y="connsiteY24014"/>
              </a:cxn>
              <a:cxn ang="0">
                <a:pos x="connsiteX24015" y="connsiteY24015"/>
              </a:cxn>
              <a:cxn ang="0">
                <a:pos x="connsiteX24016" y="connsiteY24016"/>
              </a:cxn>
              <a:cxn ang="0">
                <a:pos x="connsiteX24017" y="connsiteY24017"/>
              </a:cxn>
              <a:cxn ang="0">
                <a:pos x="connsiteX24018" y="connsiteY24018"/>
              </a:cxn>
              <a:cxn ang="0">
                <a:pos x="connsiteX24019" y="connsiteY24019"/>
              </a:cxn>
              <a:cxn ang="0">
                <a:pos x="connsiteX24020" y="connsiteY24020"/>
              </a:cxn>
              <a:cxn ang="0">
                <a:pos x="connsiteX24021" y="connsiteY24021"/>
              </a:cxn>
              <a:cxn ang="0">
                <a:pos x="connsiteX24022" y="connsiteY24022"/>
              </a:cxn>
              <a:cxn ang="0">
                <a:pos x="connsiteX24023" y="connsiteY24023"/>
              </a:cxn>
              <a:cxn ang="0">
                <a:pos x="connsiteX24024" y="connsiteY24024"/>
              </a:cxn>
              <a:cxn ang="0">
                <a:pos x="connsiteX24025" y="connsiteY24025"/>
              </a:cxn>
              <a:cxn ang="0">
                <a:pos x="connsiteX24026" y="connsiteY24026"/>
              </a:cxn>
              <a:cxn ang="0">
                <a:pos x="connsiteX24027" y="connsiteY24027"/>
              </a:cxn>
              <a:cxn ang="0">
                <a:pos x="connsiteX24028" y="connsiteY24028"/>
              </a:cxn>
              <a:cxn ang="0">
                <a:pos x="connsiteX24029" y="connsiteY24029"/>
              </a:cxn>
              <a:cxn ang="0">
                <a:pos x="connsiteX24030" y="connsiteY24030"/>
              </a:cxn>
              <a:cxn ang="0">
                <a:pos x="connsiteX24031" y="connsiteY24031"/>
              </a:cxn>
              <a:cxn ang="0">
                <a:pos x="connsiteX24032" y="connsiteY24032"/>
              </a:cxn>
              <a:cxn ang="0">
                <a:pos x="connsiteX24033" y="connsiteY24033"/>
              </a:cxn>
              <a:cxn ang="0">
                <a:pos x="connsiteX24034" y="connsiteY24034"/>
              </a:cxn>
              <a:cxn ang="0">
                <a:pos x="connsiteX24035" y="connsiteY24035"/>
              </a:cxn>
              <a:cxn ang="0">
                <a:pos x="connsiteX24036" y="connsiteY24036"/>
              </a:cxn>
              <a:cxn ang="0">
                <a:pos x="connsiteX24037" y="connsiteY24037"/>
              </a:cxn>
              <a:cxn ang="0">
                <a:pos x="connsiteX24038" y="connsiteY24038"/>
              </a:cxn>
              <a:cxn ang="0">
                <a:pos x="connsiteX24039" y="connsiteY24039"/>
              </a:cxn>
              <a:cxn ang="0">
                <a:pos x="connsiteX24040" y="connsiteY24040"/>
              </a:cxn>
              <a:cxn ang="0">
                <a:pos x="connsiteX24041" y="connsiteY24041"/>
              </a:cxn>
              <a:cxn ang="0">
                <a:pos x="connsiteX24042" y="connsiteY24042"/>
              </a:cxn>
              <a:cxn ang="0">
                <a:pos x="connsiteX24043" y="connsiteY24043"/>
              </a:cxn>
              <a:cxn ang="0">
                <a:pos x="connsiteX24044" y="connsiteY24044"/>
              </a:cxn>
              <a:cxn ang="0">
                <a:pos x="connsiteX24045" y="connsiteY24045"/>
              </a:cxn>
              <a:cxn ang="0">
                <a:pos x="connsiteX24046" y="connsiteY24046"/>
              </a:cxn>
              <a:cxn ang="0">
                <a:pos x="connsiteX24047" y="connsiteY24047"/>
              </a:cxn>
              <a:cxn ang="0">
                <a:pos x="connsiteX24048" y="connsiteY24048"/>
              </a:cxn>
              <a:cxn ang="0">
                <a:pos x="connsiteX24049" y="connsiteY24049"/>
              </a:cxn>
              <a:cxn ang="0">
                <a:pos x="connsiteX24050" y="connsiteY24050"/>
              </a:cxn>
              <a:cxn ang="0">
                <a:pos x="connsiteX24051" y="connsiteY24051"/>
              </a:cxn>
              <a:cxn ang="0">
                <a:pos x="connsiteX24052" y="connsiteY24052"/>
              </a:cxn>
              <a:cxn ang="0">
                <a:pos x="connsiteX24053" y="connsiteY24053"/>
              </a:cxn>
              <a:cxn ang="0">
                <a:pos x="connsiteX24054" y="connsiteY24054"/>
              </a:cxn>
              <a:cxn ang="0">
                <a:pos x="connsiteX24055" y="connsiteY24055"/>
              </a:cxn>
              <a:cxn ang="0">
                <a:pos x="connsiteX24056" y="connsiteY24056"/>
              </a:cxn>
              <a:cxn ang="0">
                <a:pos x="connsiteX24057" y="connsiteY24057"/>
              </a:cxn>
              <a:cxn ang="0">
                <a:pos x="connsiteX24058" y="connsiteY24058"/>
              </a:cxn>
              <a:cxn ang="0">
                <a:pos x="connsiteX24059" y="connsiteY24059"/>
              </a:cxn>
              <a:cxn ang="0">
                <a:pos x="connsiteX24060" y="connsiteY24060"/>
              </a:cxn>
              <a:cxn ang="0">
                <a:pos x="connsiteX24061" y="connsiteY24061"/>
              </a:cxn>
              <a:cxn ang="0">
                <a:pos x="connsiteX24062" y="connsiteY24062"/>
              </a:cxn>
              <a:cxn ang="0">
                <a:pos x="connsiteX24063" y="connsiteY24063"/>
              </a:cxn>
              <a:cxn ang="0">
                <a:pos x="connsiteX24064" y="connsiteY24064"/>
              </a:cxn>
              <a:cxn ang="0">
                <a:pos x="connsiteX24065" y="connsiteY24065"/>
              </a:cxn>
              <a:cxn ang="0">
                <a:pos x="connsiteX24066" y="connsiteY24066"/>
              </a:cxn>
              <a:cxn ang="0">
                <a:pos x="connsiteX24067" y="connsiteY24067"/>
              </a:cxn>
              <a:cxn ang="0">
                <a:pos x="connsiteX24068" y="connsiteY24068"/>
              </a:cxn>
              <a:cxn ang="0">
                <a:pos x="connsiteX24069" y="connsiteY24069"/>
              </a:cxn>
              <a:cxn ang="0">
                <a:pos x="connsiteX24070" y="connsiteY24070"/>
              </a:cxn>
              <a:cxn ang="0">
                <a:pos x="connsiteX24071" y="connsiteY24071"/>
              </a:cxn>
              <a:cxn ang="0">
                <a:pos x="connsiteX24072" y="connsiteY24072"/>
              </a:cxn>
              <a:cxn ang="0">
                <a:pos x="connsiteX24073" y="connsiteY24073"/>
              </a:cxn>
              <a:cxn ang="0">
                <a:pos x="connsiteX24074" y="connsiteY24074"/>
              </a:cxn>
              <a:cxn ang="0">
                <a:pos x="connsiteX24075" y="connsiteY24075"/>
              </a:cxn>
              <a:cxn ang="0">
                <a:pos x="connsiteX24076" y="connsiteY24076"/>
              </a:cxn>
              <a:cxn ang="0">
                <a:pos x="connsiteX24077" y="connsiteY24077"/>
              </a:cxn>
              <a:cxn ang="0">
                <a:pos x="connsiteX24078" y="connsiteY24078"/>
              </a:cxn>
              <a:cxn ang="0">
                <a:pos x="connsiteX24079" y="connsiteY24079"/>
              </a:cxn>
              <a:cxn ang="0">
                <a:pos x="connsiteX24080" y="connsiteY24080"/>
              </a:cxn>
              <a:cxn ang="0">
                <a:pos x="connsiteX24081" y="connsiteY24081"/>
              </a:cxn>
              <a:cxn ang="0">
                <a:pos x="connsiteX24082" y="connsiteY24082"/>
              </a:cxn>
              <a:cxn ang="0">
                <a:pos x="connsiteX24083" y="connsiteY24083"/>
              </a:cxn>
              <a:cxn ang="0">
                <a:pos x="connsiteX24084" y="connsiteY24084"/>
              </a:cxn>
              <a:cxn ang="0">
                <a:pos x="connsiteX24085" y="connsiteY24085"/>
              </a:cxn>
              <a:cxn ang="0">
                <a:pos x="connsiteX24086" y="connsiteY24086"/>
              </a:cxn>
              <a:cxn ang="0">
                <a:pos x="connsiteX24087" y="connsiteY24087"/>
              </a:cxn>
              <a:cxn ang="0">
                <a:pos x="connsiteX24088" y="connsiteY24088"/>
              </a:cxn>
              <a:cxn ang="0">
                <a:pos x="connsiteX24089" y="connsiteY24089"/>
              </a:cxn>
              <a:cxn ang="0">
                <a:pos x="connsiteX24090" y="connsiteY24090"/>
              </a:cxn>
              <a:cxn ang="0">
                <a:pos x="connsiteX24091" y="connsiteY24091"/>
              </a:cxn>
              <a:cxn ang="0">
                <a:pos x="connsiteX24092" y="connsiteY24092"/>
              </a:cxn>
              <a:cxn ang="0">
                <a:pos x="connsiteX24093" y="connsiteY24093"/>
              </a:cxn>
              <a:cxn ang="0">
                <a:pos x="connsiteX24094" y="connsiteY24094"/>
              </a:cxn>
              <a:cxn ang="0">
                <a:pos x="connsiteX24095" y="connsiteY24095"/>
              </a:cxn>
              <a:cxn ang="0">
                <a:pos x="connsiteX24096" y="connsiteY24096"/>
              </a:cxn>
              <a:cxn ang="0">
                <a:pos x="connsiteX24097" y="connsiteY24097"/>
              </a:cxn>
              <a:cxn ang="0">
                <a:pos x="connsiteX24098" y="connsiteY24098"/>
              </a:cxn>
              <a:cxn ang="0">
                <a:pos x="connsiteX24099" y="connsiteY24099"/>
              </a:cxn>
              <a:cxn ang="0">
                <a:pos x="connsiteX24100" y="connsiteY24100"/>
              </a:cxn>
              <a:cxn ang="0">
                <a:pos x="connsiteX24101" y="connsiteY24101"/>
              </a:cxn>
              <a:cxn ang="0">
                <a:pos x="connsiteX24102" y="connsiteY24102"/>
              </a:cxn>
              <a:cxn ang="0">
                <a:pos x="connsiteX24103" y="connsiteY24103"/>
              </a:cxn>
              <a:cxn ang="0">
                <a:pos x="connsiteX24104" y="connsiteY24104"/>
              </a:cxn>
              <a:cxn ang="0">
                <a:pos x="connsiteX24105" y="connsiteY24105"/>
              </a:cxn>
              <a:cxn ang="0">
                <a:pos x="connsiteX24106" y="connsiteY24106"/>
              </a:cxn>
              <a:cxn ang="0">
                <a:pos x="connsiteX24107" y="connsiteY24107"/>
              </a:cxn>
              <a:cxn ang="0">
                <a:pos x="connsiteX24108" y="connsiteY24108"/>
              </a:cxn>
              <a:cxn ang="0">
                <a:pos x="connsiteX24109" y="connsiteY24109"/>
              </a:cxn>
              <a:cxn ang="0">
                <a:pos x="connsiteX24110" y="connsiteY24110"/>
              </a:cxn>
              <a:cxn ang="0">
                <a:pos x="connsiteX24111" y="connsiteY24111"/>
              </a:cxn>
              <a:cxn ang="0">
                <a:pos x="connsiteX24112" y="connsiteY24112"/>
              </a:cxn>
              <a:cxn ang="0">
                <a:pos x="connsiteX24113" y="connsiteY24113"/>
              </a:cxn>
              <a:cxn ang="0">
                <a:pos x="connsiteX24114" y="connsiteY24114"/>
              </a:cxn>
              <a:cxn ang="0">
                <a:pos x="connsiteX24115" y="connsiteY24115"/>
              </a:cxn>
              <a:cxn ang="0">
                <a:pos x="connsiteX24116" y="connsiteY24116"/>
              </a:cxn>
              <a:cxn ang="0">
                <a:pos x="connsiteX24117" y="connsiteY24117"/>
              </a:cxn>
              <a:cxn ang="0">
                <a:pos x="connsiteX24118" y="connsiteY24118"/>
              </a:cxn>
              <a:cxn ang="0">
                <a:pos x="connsiteX24119" y="connsiteY24119"/>
              </a:cxn>
              <a:cxn ang="0">
                <a:pos x="connsiteX24120" y="connsiteY24120"/>
              </a:cxn>
              <a:cxn ang="0">
                <a:pos x="connsiteX24121" y="connsiteY24121"/>
              </a:cxn>
              <a:cxn ang="0">
                <a:pos x="connsiteX24122" y="connsiteY24122"/>
              </a:cxn>
              <a:cxn ang="0">
                <a:pos x="connsiteX24123" y="connsiteY24123"/>
              </a:cxn>
              <a:cxn ang="0">
                <a:pos x="connsiteX24124" y="connsiteY24124"/>
              </a:cxn>
              <a:cxn ang="0">
                <a:pos x="connsiteX24125" y="connsiteY24125"/>
              </a:cxn>
              <a:cxn ang="0">
                <a:pos x="connsiteX24126" y="connsiteY24126"/>
              </a:cxn>
              <a:cxn ang="0">
                <a:pos x="connsiteX24127" y="connsiteY24127"/>
              </a:cxn>
              <a:cxn ang="0">
                <a:pos x="connsiteX24128" y="connsiteY24128"/>
              </a:cxn>
              <a:cxn ang="0">
                <a:pos x="connsiteX24129" y="connsiteY24129"/>
              </a:cxn>
              <a:cxn ang="0">
                <a:pos x="connsiteX24130" y="connsiteY24130"/>
              </a:cxn>
              <a:cxn ang="0">
                <a:pos x="connsiteX24131" y="connsiteY24131"/>
              </a:cxn>
              <a:cxn ang="0">
                <a:pos x="connsiteX24132" y="connsiteY24132"/>
              </a:cxn>
              <a:cxn ang="0">
                <a:pos x="connsiteX24133" y="connsiteY24133"/>
              </a:cxn>
              <a:cxn ang="0">
                <a:pos x="connsiteX24134" y="connsiteY24134"/>
              </a:cxn>
              <a:cxn ang="0">
                <a:pos x="connsiteX24135" y="connsiteY24135"/>
              </a:cxn>
              <a:cxn ang="0">
                <a:pos x="connsiteX24136" y="connsiteY24136"/>
              </a:cxn>
              <a:cxn ang="0">
                <a:pos x="connsiteX24137" y="connsiteY24137"/>
              </a:cxn>
              <a:cxn ang="0">
                <a:pos x="connsiteX24138" y="connsiteY24138"/>
              </a:cxn>
              <a:cxn ang="0">
                <a:pos x="connsiteX24139" y="connsiteY24139"/>
              </a:cxn>
              <a:cxn ang="0">
                <a:pos x="connsiteX24140" y="connsiteY24140"/>
              </a:cxn>
              <a:cxn ang="0">
                <a:pos x="connsiteX24141" y="connsiteY24141"/>
              </a:cxn>
              <a:cxn ang="0">
                <a:pos x="connsiteX24142" y="connsiteY24142"/>
              </a:cxn>
              <a:cxn ang="0">
                <a:pos x="connsiteX24143" y="connsiteY24143"/>
              </a:cxn>
              <a:cxn ang="0">
                <a:pos x="connsiteX24144" y="connsiteY24144"/>
              </a:cxn>
              <a:cxn ang="0">
                <a:pos x="connsiteX24145" y="connsiteY24145"/>
              </a:cxn>
              <a:cxn ang="0">
                <a:pos x="connsiteX24146" y="connsiteY24146"/>
              </a:cxn>
              <a:cxn ang="0">
                <a:pos x="connsiteX24147" y="connsiteY24147"/>
              </a:cxn>
              <a:cxn ang="0">
                <a:pos x="connsiteX24148" y="connsiteY24148"/>
              </a:cxn>
              <a:cxn ang="0">
                <a:pos x="connsiteX24149" y="connsiteY24149"/>
              </a:cxn>
              <a:cxn ang="0">
                <a:pos x="connsiteX24150" y="connsiteY24150"/>
              </a:cxn>
              <a:cxn ang="0">
                <a:pos x="connsiteX24151" y="connsiteY24151"/>
              </a:cxn>
              <a:cxn ang="0">
                <a:pos x="connsiteX24152" y="connsiteY24152"/>
              </a:cxn>
              <a:cxn ang="0">
                <a:pos x="connsiteX24153" y="connsiteY24153"/>
              </a:cxn>
              <a:cxn ang="0">
                <a:pos x="connsiteX24154" y="connsiteY24154"/>
              </a:cxn>
              <a:cxn ang="0">
                <a:pos x="connsiteX24155" y="connsiteY24155"/>
              </a:cxn>
              <a:cxn ang="0">
                <a:pos x="connsiteX24156" y="connsiteY24156"/>
              </a:cxn>
              <a:cxn ang="0">
                <a:pos x="connsiteX24157" y="connsiteY24157"/>
              </a:cxn>
              <a:cxn ang="0">
                <a:pos x="connsiteX24158" y="connsiteY24158"/>
              </a:cxn>
              <a:cxn ang="0">
                <a:pos x="connsiteX24159" y="connsiteY24159"/>
              </a:cxn>
              <a:cxn ang="0">
                <a:pos x="connsiteX24160" y="connsiteY24160"/>
              </a:cxn>
              <a:cxn ang="0">
                <a:pos x="connsiteX24161" y="connsiteY24161"/>
              </a:cxn>
              <a:cxn ang="0">
                <a:pos x="connsiteX24162" y="connsiteY24162"/>
              </a:cxn>
              <a:cxn ang="0">
                <a:pos x="connsiteX24163" y="connsiteY24163"/>
              </a:cxn>
              <a:cxn ang="0">
                <a:pos x="connsiteX24164" y="connsiteY24164"/>
              </a:cxn>
              <a:cxn ang="0">
                <a:pos x="connsiteX24165" y="connsiteY24165"/>
              </a:cxn>
              <a:cxn ang="0">
                <a:pos x="connsiteX24166" y="connsiteY24166"/>
              </a:cxn>
              <a:cxn ang="0">
                <a:pos x="connsiteX24167" y="connsiteY24167"/>
              </a:cxn>
              <a:cxn ang="0">
                <a:pos x="connsiteX24168" y="connsiteY24168"/>
              </a:cxn>
              <a:cxn ang="0">
                <a:pos x="connsiteX24169" y="connsiteY24169"/>
              </a:cxn>
              <a:cxn ang="0">
                <a:pos x="connsiteX24170" y="connsiteY24170"/>
              </a:cxn>
              <a:cxn ang="0">
                <a:pos x="connsiteX24171" y="connsiteY24171"/>
              </a:cxn>
              <a:cxn ang="0">
                <a:pos x="connsiteX24172" y="connsiteY24172"/>
              </a:cxn>
              <a:cxn ang="0">
                <a:pos x="connsiteX24173" y="connsiteY24173"/>
              </a:cxn>
              <a:cxn ang="0">
                <a:pos x="connsiteX24174" y="connsiteY24174"/>
              </a:cxn>
              <a:cxn ang="0">
                <a:pos x="connsiteX24175" y="connsiteY24175"/>
              </a:cxn>
              <a:cxn ang="0">
                <a:pos x="connsiteX24176" y="connsiteY24176"/>
              </a:cxn>
              <a:cxn ang="0">
                <a:pos x="connsiteX24177" y="connsiteY24177"/>
              </a:cxn>
              <a:cxn ang="0">
                <a:pos x="connsiteX24178" y="connsiteY24178"/>
              </a:cxn>
              <a:cxn ang="0">
                <a:pos x="connsiteX24179" y="connsiteY24179"/>
              </a:cxn>
              <a:cxn ang="0">
                <a:pos x="connsiteX24180" y="connsiteY24180"/>
              </a:cxn>
              <a:cxn ang="0">
                <a:pos x="connsiteX24181" y="connsiteY24181"/>
              </a:cxn>
              <a:cxn ang="0">
                <a:pos x="connsiteX24182" y="connsiteY24182"/>
              </a:cxn>
              <a:cxn ang="0">
                <a:pos x="connsiteX24183" y="connsiteY24183"/>
              </a:cxn>
              <a:cxn ang="0">
                <a:pos x="connsiteX24184" y="connsiteY24184"/>
              </a:cxn>
              <a:cxn ang="0">
                <a:pos x="connsiteX24185" y="connsiteY24185"/>
              </a:cxn>
              <a:cxn ang="0">
                <a:pos x="connsiteX24186" y="connsiteY24186"/>
              </a:cxn>
              <a:cxn ang="0">
                <a:pos x="connsiteX24187" y="connsiteY24187"/>
              </a:cxn>
              <a:cxn ang="0">
                <a:pos x="connsiteX24188" y="connsiteY24188"/>
              </a:cxn>
              <a:cxn ang="0">
                <a:pos x="connsiteX24189" y="connsiteY24189"/>
              </a:cxn>
              <a:cxn ang="0">
                <a:pos x="connsiteX24190" y="connsiteY24190"/>
              </a:cxn>
              <a:cxn ang="0">
                <a:pos x="connsiteX24191" y="connsiteY24191"/>
              </a:cxn>
              <a:cxn ang="0">
                <a:pos x="connsiteX24192" y="connsiteY24192"/>
              </a:cxn>
              <a:cxn ang="0">
                <a:pos x="connsiteX24193" y="connsiteY24193"/>
              </a:cxn>
              <a:cxn ang="0">
                <a:pos x="connsiteX24194" y="connsiteY24194"/>
              </a:cxn>
              <a:cxn ang="0">
                <a:pos x="connsiteX24195" y="connsiteY24195"/>
              </a:cxn>
              <a:cxn ang="0">
                <a:pos x="connsiteX24196" y="connsiteY24196"/>
              </a:cxn>
              <a:cxn ang="0">
                <a:pos x="connsiteX24197" y="connsiteY24197"/>
              </a:cxn>
              <a:cxn ang="0">
                <a:pos x="connsiteX24198" y="connsiteY24198"/>
              </a:cxn>
              <a:cxn ang="0">
                <a:pos x="connsiteX24199" y="connsiteY24199"/>
              </a:cxn>
              <a:cxn ang="0">
                <a:pos x="connsiteX24200" y="connsiteY24200"/>
              </a:cxn>
              <a:cxn ang="0">
                <a:pos x="connsiteX24201" y="connsiteY24201"/>
              </a:cxn>
              <a:cxn ang="0">
                <a:pos x="connsiteX24202" y="connsiteY24202"/>
              </a:cxn>
              <a:cxn ang="0">
                <a:pos x="connsiteX24203" y="connsiteY24203"/>
              </a:cxn>
              <a:cxn ang="0">
                <a:pos x="connsiteX24204" y="connsiteY24204"/>
              </a:cxn>
              <a:cxn ang="0">
                <a:pos x="connsiteX24205" y="connsiteY24205"/>
              </a:cxn>
              <a:cxn ang="0">
                <a:pos x="connsiteX24206" y="connsiteY24206"/>
              </a:cxn>
              <a:cxn ang="0">
                <a:pos x="connsiteX24207" y="connsiteY24207"/>
              </a:cxn>
              <a:cxn ang="0">
                <a:pos x="connsiteX24208" y="connsiteY24208"/>
              </a:cxn>
              <a:cxn ang="0">
                <a:pos x="connsiteX24209" y="connsiteY24209"/>
              </a:cxn>
              <a:cxn ang="0">
                <a:pos x="connsiteX24210" y="connsiteY24210"/>
              </a:cxn>
              <a:cxn ang="0">
                <a:pos x="connsiteX24211" y="connsiteY24211"/>
              </a:cxn>
              <a:cxn ang="0">
                <a:pos x="connsiteX24212" y="connsiteY24212"/>
              </a:cxn>
              <a:cxn ang="0">
                <a:pos x="connsiteX24213" y="connsiteY24213"/>
              </a:cxn>
              <a:cxn ang="0">
                <a:pos x="connsiteX24214" y="connsiteY24214"/>
              </a:cxn>
              <a:cxn ang="0">
                <a:pos x="connsiteX24215" y="connsiteY24215"/>
              </a:cxn>
              <a:cxn ang="0">
                <a:pos x="connsiteX24216" y="connsiteY24216"/>
              </a:cxn>
              <a:cxn ang="0">
                <a:pos x="connsiteX24217" y="connsiteY24217"/>
              </a:cxn>
              <a:cxn ang="0">
                <a:pos x="connsiteX24218" y="connsiteY24218"/>
              </a:cxn>
              <a:cxn ang="0">
                <a:pos x="connsiteX24219" y="connsiteY24219"/>
              </a:cxn>
              <a:cxn ang="0">
                <a:pos x="connsiteX24220" y="connsiteY24220"/>
              </a:cxn>
              <a:cxn ang="0">
                <a:pos x="connsiteX24221" y="connsiteY24221"/>
              </a:cxn>
              <a:cxn ang="0">
                <a:pos x="connsiteX24222" y="connsiteY24222"/>
              </a:cxn>
              <a:cxn ang="0">
                <a:pos x="connsiteX24223" y="connsiteY24223"/>
              </a:cxn>
              <a:cxn ang="0">
                <a:pos x="connsiteX24224" y="connsiteY24224"/>
              </a:cxn>
              <a:cxn ang="0">
                <a:pos x="connsiteX24225" y="connsiteY24225"/>
              </a:cxn>
              <a:cxn ang="0">
                <a:pos x="connsiteX24226" y="connsiteY24226"/>
              </a:cxn>
              <a:cxn ang="0">
                <a:pos x="connsiteX24227" y="connsiteY24227"/>
              </a:cxn>
              <a:cxn ang="0">
                <a:pos x="connsiteX24228" y="connsiteY24228"/>
              </a:cxn>
              <a:cxn ang="0">
                <a:pos x="connsiteX24229" y="connsiteY24229"/>
              </a:cxn>
              <a:cxn ang="0">
                <a:pos x="connsiteX24230" y="connsiteY24230"/>
              </a:cxn>
              <a:cxn ang="0">
                <a:pos x="connsiteX24231" y="connsiteY24231"/>
              </a:cxn>
              <a:cxn ang="0">
                <a:pos x="connsiteX24232" y="connsiteY24232"/>
              </a:cxn>
              <a:cxn ang="0">
                <a:pos x="connsiteX24233" y="connsiteY24233"/>
              </a:cxn>
              <a:cxn ang="0">
                <a:pos x="connsiteX24234" y="connsiteY24234"/>
              </a:cxn>
              <a:cxn ang="0">
                <a:pos x="connsiteX24235" y="connsiteY24235"/>
              </a:cxn>
              <a:cxn ang="0">
                <a:pos x="connsiteX24236" y="connsiteY24236"/>
              </a:cxn>
              <a:cxn ang="0">
                <a:pos x="connsiteX24237" y="connsiteY24237"/>
              </a:cxn>
              <a:cxn ang="0">
                <a:pos x="connsiteX24238" y="connsiteY24238"/>
              </a:cxn>
              <a:cxn ang="0">
                <a:pos x="connsiteX24239" y="connsiteY24239"/>
              </a:cxn>
              <a:cxn ang="0">
                <a:pos x="connsiteX24240" y="connsiteY24240"/>
              </a:cxn>
              <a:cxn ang="0">
                <a:pos x="connsiteX24241" y="connsiteY24241"/>
              </a:cxn>
              <a:cxn ang="0">
                <a:pos x="connsiteX24242" y="connsiteY24242"/>
              </a:cxn>
              <a:cxn ang="0">
                <a:pos x="connsiteX24243" y="connsiteY24243"/>
              </a:cxn>
              <a:cxn ang="0">
                <a:pos x="connsiteX24244" y="connsiteY24244"/>
              </a:cxn>
              <a:cxn ang="0">
                <a:pos x="connsiteX24245" y="connsiteY24245"/>
              </a:cxn>
              <a:cxn ang="0">
                <a:pos x="connsiteX24246" y="connsiteY24246"/>
              </a:cxn>
              <a:cxn ang="0">
                <a:pos x="connsiteX24247" y="connsiteY24247"/>
              </a:cxn>
              <a:cxn ang="0">
                <a:pos x="connsiteX24248" y="connsiteY24248"/>
              </a:cxn>
              <a:cxn ang="0">
                <a:pos x="connsiteX24249" y="connsiteY24249"/>
              </a:cxn>
              <a:cxn ang="0">
                <a:pos x="connsiteX24250" y="connsiteY24250"/>
              </a:cxn>
              <a:cxn ang="0">
                <a:pos x="connsiteX24251" y="connsiteY24251"/>
              </a:cxn>
              <a:cxn ang="0">
                <a:pos x="connsiteX24252" y="connsiteY24252"/>
              </a:cxn>
              <a:cxn ang="0">
                <a:pos x="connsiteX24253" y="connsiteY24253"/>
              </a:cxn>
              <a:cxn ang="0">
                <a:pos x="connsiteX24254" y="connsiteY24254"/>
              </a:cxn>
              <a:cxn ang="0">
                <a:pos x="connsiteX24255" y="connsiteY24255"/>
              </a:cxn>
              <a:cxn ang="0">
                <a:pos x="connsiteX24256" y="connsiteY24256"/>
              </a:cxn>
              <a:cxn ang="0">
                <a:pos x="connsiteX24257" y="connsiteY24257"/>
              </a:cxn>
              <a:cxn ang="0">
                <a:pos x="connsiteX24258" y="connsiteY24258"/>
              </a:cxn>
              <a:cxn ang="0">
                <a:pos x="connsiteX24259" y="connsiteY24259"/>
              </a:cxn>
              <a:cxn ang="0">
                <a:pos x="connsiteX24260" y="connsiteY24260"/>
              </a:cxn>
              <a:cxn ang="0">
                <a:pos x="connsiteX24261" y="connsiteY24261"/>
              </a:cxn>
              <a:cxn ang="0">
                <a:pos x="connsiteX24262" y="connsiteY24262"/>
              </a:cxn>
              <a:cxn ang="0">
                <a:pos x="connsiteX24263" y="connsiteY24263"/>
              </a:cxn>
              <a:cxn ang="0">
                <a:pos x="connsiteX24264" y="connsiteY24264"/>
              </a:cxn>
              <a:cxn ang="0">
                <a:pos x="connsiteX24265" y="connsiteY24265"/>
              </a:cxn>
              <a:cxn ang="0">
                <a:pos x="connsiteX24266" y="connsiteY24266"/>
              </a:cxn>
              <a:cxn ang="0">
                <a:pos x="connsiteX24267" y="connsiteY24267"/>
              </a:cxn>
              <a:cxn ang="0">
                <a:pos x="connsiteX24268" y="connsiteY24268"/>
              </a:cxn>
              <a:cxn ang="0">
                <a:pos x="connsiteX24269" y="connsiteY24269"/>
              </a:cxn>
              <a:cxn ang="0">
                <a:pos x="connsiteX24270" y="connsiteY24270"/>
              </a:cxn>
              <a:cxn ang="0">
                <a:pos x="connsiteX24271" y="connsiteY24271"/>
              </a:cxn>
              <a:cxn ang="0">
                <a:pos x="connsiteX24272" y="connsiteY24272"/>
              </a:cxn>
              <a:cxn ang="0">
                <a:pos x="connsiteX24273" y="connsiteY24273"/>
              </a:cxn>
              <a:cxn ang="0">
                <a:pos x="connsiteX24274" y="connsiteY24274"/>
              </a:cxn>
              <a:cxn ang="0">
                <a:pos x="connsiteX24275" y="connsiteY24275"/>
              </a:cxn>
              <a:cxn ang="0">
                <a:pos x="connsiteX24276" y="connsiteY24276"/>
              </a:cxn>
              <a:cxn ang="0">
                <a:pos x="connsiteX24277" y="connsiteY24277"/>
              </a:cxn>
              <a:cxn ang="0">
                <a:pos x="connsiteX24278" y="connsiteY24278"/>
              </a:cxn>
              <a:cxn ang="0">
                <a:pos x="connsiteX24279" y="connsiteY24279"/>
              </a:cxn>
              <a:cxn ang="0">
                <a:pos x="connsiteX24280" y="connsiteY24280"/>
              </a:cxn>
              <a:cxn ang="0">
                <a:pos x="connsiteX24281" y="connsiteY24281"/>
              </a:cxn>
              <a:cxn ang="0">
                <a:pos x="connsiteX24282" y="connsiteY24282"/>
              </a:cxn>
              <a:cxn ang="0">
                <a:pos x="connsiteX24283" y="connsiteY24283"/>
              </a:cxn>
              <a:cxn ang="0">
                <a:pos x="connsiteX24284" y="connsiteY24284"/>
              </a:cxn>
              <a:cxn ang="0">
                <a:pos x="connsiteX24285" y="connsiteY24285"/>
              </a:cxn>
              <a:cxn ang="0">
                <a:pos x="connsiteX24286" y="connsiteY24286"/>
              </a:cxn>
              <a:cxn ang="0">
                <a:pos x="connsiteX24287" y="connsiteY24287"/>
              </a:cxn>
              <a:cxn ang="0">
                <a:pos x="connsiteX24288" y="connsiteY24288"/>
              </a:cxn>
              <a:cxn ang="0">
                <a:pos x="connsiteX24289" y="connsiteY24289"/>
              </a:cxn>
              <a:cxn ang="0">
                <a:pos x="connsiteX24290" y="connsiteY24290"/>
              </a:cxn>
              <a:cxn ang="0">
                <a:pos x="connsiteX24291" y="connsiteY24291"/>
              </a:cxn>
              <a:cxn ang="0">
                <a:pos x="connsiteX24292" y="connsiteY24292"/>
              </a:cxn>
              <a:cxn ang="0">
                <a:pos x="connsiteX24293" y="connsiteY24293"/>
              </a:cxn>
              <a:cxn ang="0">
                <a:pos x="connsiteX24294" y="connsiteY24294"/>
              </a:cxn>
              <a:cxn ang="0">
                <a:pos x="connsiteX24295" y="connsiteY24295"/>
              </a:cxn>
              <a:cxn ang="0">
                <a:pos x="connsiteX24296" y="connsiteY24296"/>
              </a:cxn>
              <a:cxn ang="0">
                <a:pos x="connsiteX24297" y="connsiteY24297"/>
              </a:cxn>
              <a:cxn ang="0">
                <a:pos x="connsiteX24298" y="connsiteY24298"/>
              </a:cxn>
              <a:cxn ang="0">
                <a:pos x="connsiteX24299" y="connsiteY24299"/>
              </a:cxn>
              <a:cxn ang="0">
                <a:pos x="connsiteX24300" y="connsiteY24300"/>
              </a:cxn>
              <a:cxn ang="0">
                <a:pos x="connsiteX24301" y="connsiteY24301"/>
              </a:cxn>
              <a:cxn ang="0">
                <a:pos x="connsiteX24302" y="connsiteY24302"/>
              </a:cxn>
              <a:cxn ang="0">
                <a:pos x="connsiteX24303" y="connsiteY24303"/>
              </a:cxn>
              <a:cxn ang="0">
                <a:pos x="connsiteX24304" y="connsiteY24304"/>
              </a:cxn>
              <a:cxn ang="0">
                <a:pos x="connsiteX24305" y="connsiteY24305"/>
              </a:cxn>
              <a:cxn ang="0">
                <a:pos x="connsiteX24306" y="connsiteY24306"/>
              </a:cxn>
              <a:cxn ang="0">
                <a:pos x="connsiteX24307" y="connsiteY24307"/>
              </a:cxn>
              <a:cxn ang="0">
                <a:pos x="connsiteX24308" y="connsiteY24308"/>
              </a:cxn>
              <a:cxn ang="0">
                <a:pos x="connsiteX24309" y="connsiteY24309"/>
              </a:cxn>
              <a:cxn ang="0">
                <a:pos x="connsiteX24310" y="connsiteY24310"/>
              </a:cxn>
              <a:cxn ang="0">
                <a:pos x="connsiteX24311" y="connsiteY24311"/>
              </a:cxn>
              <a:cxn ang="0">
                <a:pos x="connsiteX24312" y="connsiteY24312"/>
              </a:cxn>
              <a:cxn ang="0">
                <a:pos x="connsiteX24313" y="connsiteY24313"/>
              </a:cxn>
              <a:cxn ang="0">
                <a:pos x="connsiteX24314" y="connsiteY24314"/>
              </a:cxn>
              <a:cxn ang="0">
                <a:pos x="connsiteX24315" y="connsiteY24315"/>
              </a:cxn>
              <a:cxn ang="0">
                <a:pos x="connsiteX24316" y="connsiteY24316"/>
              </a:cxn>
              <a:cxn ang="0">
                <a:pos x="connsiteX24317" y="connsiteY24317"/>
              </a:cxn>
              <a:cxn ang="0">
                <a:pos x="connsiteX24318" y="connsiteY24318"/>
              </a:cxn>
              <a:cxn ang="0">
                <a:pos x="connsiteX24319" y="connsiteY24319"/>
              </a:cxn>
              <a:cxn ang="0">
                <a:pos x="connsiteX24320" y="connsiteY24320"/>
              </a:cxn>
              <a:cxn ang="0">
                <a:pos x="connsiteX24321" y="connsiteY24321"/>
              </a:cxn>
              <a:cxn ang="0">
                <a:pos x="connsiteX24322" y="connsiteY24322"/>
              </a:cxn>
              <a:cxn ang="0">
                <a:pos x="connsiteX24323" y="connsiteY24323"/>
              </a:cxn>
              <a:cxn ang="0">
                <a:pos x="connsiteX24324" y="connsiteY24324"/>
              </a:cxn>
              <a:cxn ang="0">
                <a:pos x="connsiteX24325" y="connsiteY24325"/>
              </a:cxn>
              <a:cxn ang="0">
                <a:pos x="connsiteX24326" y="connsiteY24326"/>
              </a:cxn>
              <a:cxn ang="0">
                <a:pos x="connsiteX24327" y="connsiteY24327"/>
              </a:cxn>
              <a:cxn ang="0">
                <a:pos x="connsiteX24328" y="connsiteY24328"/>
              </a:cxn>
              <a:cxn ang="0">
                <a:pos x="connsiteX24329" y="connsiteY24329"/>
              </a:cxn>
              <a:cxn ang="0">
                <a:pos x="connsiteX24330" y="connsiteY24330"/>
              </a:cxn>
              <a:cxn ang="0">
                <a:pos x="connsiteX24331" y="connsiteY24331"/>
              </a:cxn>
              <a:cxn ang="0">
                <a:pos x="connsiteX24332" y="connsiteY24332"/>
              </a:cxn>
              <a:cxn ang="0">
                <a:pos x="connsiteX24333" y="connsiteY24333"/>
              </a:cxn>
              <a:cxn ang="0">
                <a:pos x="connsiteX24334" y="connsiteY24334"/>
              </a:cxn>
              <a:cxn ang="0">
                <a:pos x="connsiteX24335" y="connsiteY24335"/>
              </a:cxn>
              <a:cxn ang="0">
                <a:pos x="connsiteX24336" y="connsiteY24336"/>
              </a:cxn>
              <a:cxn ang="0">
                <a:pos x="connsiteX24337" y="connsiteY24337"/>
              </a:cxn>
              <a:cxn ang="0">
                <a:pos x="connsiteX24338" y="connsiteY24338"/>
              </a:cxn>
              <a:cxn ang="0">
                <a:pos x="connsiteX24339" y="connsiteY24339"/>
              </a:cxn>
              <a:cxn ang="0">
                <a:pos x="connsiteX24340" y="connsiteY24340"/>
              </a:cxn>
              <a:cxn ang="0">
                <a:pos x="connsiteX24341" y="connsiteY24341"/>
              </a:cxn>
              <a:cxn ang="0">
                <a:pos x="connsiteX24342" y="connsiteY24342"/>
              </a:cxn>
              <a:cxn ang="0">
                <a:pos x="connsiteX24343" y="connsiteY24343"/>
              </a:cxn>
              <a:cxn ang="0">
                <a:pos x="connsiteX24344" y="connsiteY24344"/>
              </a:cxn>
              <a:cxn ang="0">
                <a:pos x="connsiteX24345" y="connsiteY24345"/>
              </a:cxn>
              <a:cxn ang="0">
                <a:pos x="connsiteX24346" y="connsiteY24346"/>
              </a:cxn>
              <a:cxn ang="0">
                <a:pos x="connsiteX24347" y="connsiteY24347"/>
              </a:cxn>
              <a:cxn ang="0">
                <a:pos x="connsiteX24348" y="connsiteY24348"/>
              </a:cxn>
              <a:cxn ang="0">
                <a:pos x="connsiteX24349" y="connsiteY24349"/>
              </a:cxn>
              <a:cxn ang="0">
                <a:pos x="connsiteX24350" y="connsiteY24350"/>
              </a:cxn>
              <a:cxn ang="0">
                <a:pos x="connsiteX24351" y="connsiteY24351"/>
              </a:cxn>
              <a:cxn ang="0">
                <a:pos x="connsiteX24352" y="connsiteY24352"/>
              </a:cxn>
              <a:cxn ang="0">
                <a:pos x="connsiteX24353" y="connsiteY24353"/>
              </a:cxn>
              <a:cxn ang="0">
                <a:pos x="connsiteX24354" y="connsiteY24354"/>
              </a:cxn>
              <a:cxn ang="0">
                <a:pos x="connsiteX24355" y="connsiteY24355"/>
              </a:cxn>
              <a:cxn ang="0">
                <a:pos x="connsiteX24356" y="connsiteY24356"/>
              </a:cxn>
              <a:cxn ang="0">
                <a:pos x="connsiteX24357" y="connsiteY24357"/>
              </a:cxn>
              <a:cxn ang="0">
                <a:pos x="connsiteX24358" y="connsiteY24358"/>
              </a:cxn>
              <a:cxn ang="0">
                <a:pos x="connsiteX24359" y="connsiteY24359"/>
              </a:cxn>
              <a:cxn ang="0">
                <a:pos x="connsiteX24360" y="connsiteY24360"/>
              </a:cxn>
              <a:cxn ang="0">
                <a:pos x="connsiteX24361" y="connsiteY24361"/>
              </a:cxn>
              <a:cxn ang="0">
                <a:pos x="connsiteX24362" y="connsiteY24362"/>
              </a:cxn>
              <a:cxn ang="0">
                <a:pos x="connsiteX24363" y="connsiteY24363"/>
              </a:cxn>
              <a:cxn ang="0">
                <a:pos x="connsiteX24364" y="connsiteY24364"/>
              </a:cxn>
              <a:cxn ang="0">
                <a:pos x="connsiteX24365" y="connsiteY24365"/>
              </a:cxn>
              <a:cxn ang="0">
                <a:pos x="connsiteX24366" y="connsiteY24366"/>
              </a:cxn>
              <a:cxn ang="0">
                <a:pos x="connsiteX24367" y="connsiteY24367"/>
              </a:cxn>
              <a:cxn ang="0">
                <a:pos x="connsiteX24368" y="connsiteY24368"/>
              </a:cxn>
              <a:cxn ang="0">
                <a:pos x="connsiteX24369" y="connsiteY24369"/>
              </a:cxn>
              <a:cxn ang="0">
                <a:pos x="connsiteX24370" y="connsiteY24370"/>
              </a:cxn>
              <a:cxn ang="0">
                <a:pos x="connsiteX24371" y="connsiteY24371"/>
              </a:cxn>
              <a:cxn ang="0">
                <a:pos x="connsiteX24372" y="connsiteY24372"/>
              </a:cxn>
              <a:cxn ang="0">
                <a:pos x="connsiteX24373" y="connsiteY24373"/>
              </a:cxn>
              <a:cxn ang="0">
                <a:pos x="connsiteX24374" y="connsiteY24374"/>
              </a:cxn>
              <a:cxn ang="0">
                <a:pos x="connsiteX24375" y="connsiteY24375"/>
              </a:cxn>
              <a:cxn ang="0">
                <a:pos x="connsiteX24376" y="connsiteY24376"/>
              </a:cxn>
              <a:cxn ang="0">
                <a:pos x="connsiteX24377" y="connsiteY24377"/>
              </a:cxn>
              <a:cxn ang="0">
                <a:pos x="connsiteX24378" y="connsiteY24378"/>
              </a:cxn>
              <a:cxn ang="0">
                <a:pos x="connsiteX24379" y="connsiteY24379"/>
              </a:cxn>
              <a:cxn ang="0">
                <a:pos x="connsiteX24380" y="connsiteY24380"/>
              </a:cxn>
              <a:cxn ang="0">
                <a:pos x="connsiteX24381" y="connsiteY24381"/>
              </a:cxn>
              <a:cxn ang="0">
                <a:pos x="connsiteX24382" y="connsiteY24382"/>
              </a:cxn>
              <a:cxn ang="0">
                <a:pos x="connsiteX24383" y="connsiteY24383"/>
              </a:cxn>
              <a:cxn ang="0">
                <a:pos x="connsiteX24384" y="connsiteY24384"/>
              </a:cxn>
              <a:cxn ang="0">
                <a:pos x="connsiteX24385" y="connsiteY24385"/>
              </a:cxn>
              <a:cxn ang="0">
                <a:pos x="connsiteX24386" y="connsiteY24386"/>
              </a:cxn>
              <a:cxn ang="0">
                <a:pos x="connsiteX24387" y="connsiteY24387"/>
              </a:cxn>
              <a:cxn ang="0">
                <a:pos x="connsiteX24388" y="connsiteY24388"/>
              </a:cxn>
              <a:cxn ang="0">
                <a:pos x="connsiteX24389" y="connsiteY24389"/>
              </a:cxn>
              <a:cxn ang="0">
                <a:pos x="connsiteX24390" y="connsiteY24390"/>
              </a:cxn>
              <a:cxn ang="0">
                <a:pos x="connsiteX24391" y="connsiteY24391"/>
              </a:cxn>
              <a:cxn ang="0">
                <a:pos x="connsiteX24392" y="connsiteY24392"/>
              </a:cxn>
              <a:cxn ang="0">
                <a:pos x="connsiteX24393" y="connsiteY24393"/>
              </a:cxn>
              <a:cxn ang="0">
                <a:pos x="connsiteX24394" y="connsiteY24394"/>
              </a:cxn>
              <a:cxn ang="0">
                <a:pos x="connsiteX24395" y="connsiteY24395"/>
              </a:cxn>
              <a:cxn ang="0">
                <a:pos x="connsiteX24396" y="connsiteY24396"/>
              </a:cxn>
              <a:cxn ang="0">
                <a:pos x="connsiteX24397" y="connsiteY24397"/>
              </a:cxn>
              <a:cxn ang="0">
                <a:pos x="connsiteX24398" y="connsiteY24398"/>
              </a:cxn>
              <a:cxn ang="0">
                <a:pos x="connsiteX24399" y="connsiteY24399"/>
              </a:cxn>
              <a:cxn ang="0">
                <a:pos x="connsiteX24400" y="connsiteY24400"/>
              </a:cxn>
              <a:cxn ang="0">
                <a:pos x="connsiteX24401" y="connsiteY24401"/>
              </a:cxn>
              <a:cxn ang="0">
                <a:pos x="connsiteX24402" y="connsiteY24402"/>
              </a:cxn>
              <a:cxn ang="0">
                <a:pos x="connsiteX24403" y="connsiteY24403"/>
              </a:cxn>
              <a:cxn ang="0">
                <a:pos x="connsiteX24404" y="connsiteY24404"/>
              </a:cxn>
              <a:cxn ang="0">
                <a:pos x="connsiteX24405" y="connsiteY24405"/>
              </a:cxn>
              <a:cxn ang="0">
                <a:pos x="connsiteX24406" y="connsiteY24406"/>
              </a:cxn>
              <a:cxn ang="0">
                <a:pos x="connsiteX24407" y="connsiteY24407"/>
              </a:cxn>
              <a:cxn ang="0">
                <a:pos x="connsiteX24408" y="connsiteY24408"/>
              </a:cxn>
              <a:cxn ang="0">
                <a:pos x="connsiteX24409" y="connsiteY24409"/>
              </a:cxn>
              <a:cxn ang="0">
                <a:pos x="connsiteX24410" y="connsiteY24410"/>
              </a:cxn>
              <a:cxn ang="0">
                <a:pos x="connsiteX24411" y="connsiteY24411"/>
              </a:cxn>
              <a:cxn ang="0">
                <a:pos x="connsiteX24412" y="connsiteY24412"/>
              </a:cxn>
              <a:cxn ang="0">
                <a:pos x="connsiteX24413" y="connsiteY24413"/>
              </a:cxn>
              <a:cxn ang="0">
                <a:pos x="connsiteX24414" y="connsiteY24414"/>
              </a:cxn>
              <a:cxn ang="0">
                <a:pos x="connsiteX24415" y="connsiteY24415"/>
              </a:cxn>
              <a:cxn ang="0">
                <a:pos x="connsiteX24416" y="connsiteY24416"/>
              </a:cxn>
              <a:cxn ang="0">
                <a:pos x="connsiteX24417" y="connsiteY24417"/>
              </a:cxn>
              <a:cxn ang="0">
                <a:pos x="connsiteX24418" y="connsiteY24418"/>
              </a:cxn>
              <a:cxn ang="0">
                <a:pos x="connsiteX24419" y="connsiteY24419"/>
              </a:cxn>
              <a:cxn ang="0">
                <a:pos x="connsiteX24420" y="connsiteY24420"/>
              </a:cxn>
              <a:cxn ang="0">
                <a:pos x="connsiteX24421" y="connsiteY24421"/>
              </a:cxn>
              <a:cxn ang="0">
                <a:pos x="connsiteX24422" y="connsiteY24422"/>
              </a:cxn>
              <a:cxn ang="0">
                <a:pos x="connsiteX24423" y="connsiteY24423"/>
              </a:cxn>
              <a:cxn ang="0">
                <a:pos x="connsiteX24424" y="connsiteY24424"/>
              </a:cxn>
              <a:cxn ang="0">
                <a:pos x="connsiteX24425" y="connsiteY24425"/>
              </a:cxn>
              <a:cxn ang="0">
                <a:pos x="connsiteX24426" y="connsiteY24426"/>
              </a:cxn>
              <a:cxn ang="0">
                <a:pos x="connsiteX24427" y="connsiteY24427"/>
              </a:cxn>
              <a:cxn ang="0">
                <a:pos x="connsiteX24428" y="connsiteY24428"/>
              </a:cxn>
              <a:cxn ang="0">
                <a:pos x="connsiteX24429" y="connsiteY24429"/>
              </a:cxn>
              <a:cxn ang="0">
                <a:pos x="connsiteX24430" y="connsiteY24430"/>
              </a:cxn>
              <a:cxn ang="0">
                <a:pos x="connsiteX24431" y="connsiteY24431"/>
              </a:cxn>
              <a:cxn ang="0">
                <a:pos x="connsiteX24432" y="connsiteY24432"/>
              </a:cxn>
              <a:cxn ang="0">
                <a:pos x="connsiteX24433" y="connsiteY24433"/>
              </a:cxn>
              <a:cxn ang="0">
                <a:pos x="connsiteX24434" y="connsiteY24434"/>
              </a:cxn>
              <a:cxn ang="0">
                <a:pos x="connsiteX24435" y="connsiteY24435"/>
              </a:cxn>
              <a:cxn ang="0">
                <a:pos x="connsiteX24436" y="connsiteY24436"/>
              </a:cxn>
              <a:cxn ang="0">
                <a:pos x="connsiteX24437" y="connsiteY24437"/>
              </a:cxn>
              <a:cxn ang="0">
                <a:pos x="connsiteX24438" y="connsiteY24438"/>
              </a:cxn>
              <a:cxn ang="0">
                <a:pos x="connsiteX24439" y="connsiteY24439"/>
              </a:cxn>
              <a:cxn ang="0">
                <a:pos x="connsiteX24440" y="connsiteY24440"/>
              </a:cxn>
              <a:cxn ang="0">
                <a:pos x="connsiteX24441" y="connsiteY24441"/>
              </a:cxn>
              <a:cxn ang="0">
                <a:pos x="connsiteX24442" y="connsiteY24442"/>
              </a:cxn>
              <a:cxn ang="0">
                <a:pos x="connsiteX24443" y="connsiteY24443"/>
              </a:cxn>
              <a:cxn ang="0">
                <a:pos x="connsiteX24444" y="connsiteY24444"/>
              </a:cxn>
              <a:cxn ang="0">
                <a:pos x="connsiteX24445" y="connsiteY24445"/>
              </a:cxn>
              <a:cxn ang="0">
                <a:pos x="connsiteX24446" y="connsiteY24446"/>
              </a:cxn>
              <a:cxn ang="0">
                <a:pos x="connsiteX24447" y="connsiteY24447"/>
              </a:cxn>
              <a:cxn ang="0">
                <a:pos x="connsiteX24448" y="connsiteY24448"/>
              </a:cxn>
              <a:cxn ang="0">
                <a:pos x="connsiteX24449" y="connsiteY24449"/>
              </a:cxn>
              <a:cxn ang="0">
                <a:pos x="connsiteX24450" y="connsiteY24450"/>
              </a:cxn>
              <a:cxn ang="0">
                <a:pos x="connsiteX24451" y="connsiteY24451"/>
              </a:cxn>
              <a:cxn ang="0">
                <a:pos x="connsiteX24452" y="connsiteY24452"/>
              </a:cxn>
              <a:cxn ang="0">
                <a:pos x="connsiteX24453" y="connsiteY24453"/>
              </a:cxn>
              <a:cxn ang="0">
                <a:pos x="connsiteX24454" y="connsiteY24454"/>
              </a:cxn>
              <a:cxn ang="0">
                <a:pos x="connsiteX24455" y="connsiteY24455"/>
              </a:cxn>
              <a:cxn ang="0">
                <a:pos x="connsiteX24456" y="connsiteY24456"/>
              </a:cxn>
              <a:cxn ang="0">
                <a:pos x="connsiteX24457" y="connsiteY24457"/>
              </a:cxn>
              <a:cxn ang="0">
                <a:pos x="connsiteX24458" y="connsiteY24458"/>
              </a:cxn>
              <a:cxn ang="0">
                <a:pos x="connsiteX24459" y="connsiteY24459"/>
              </a:cxn>
              <a:cxn ang="0">
                <a:pos x="connsiteX24460" y="connsiteY24460"/>
              </a:cxn>
              <a:cxn ang="0">
                <a:pos x="connsiteX24461" y="connsiteY24461"/>
              </a:cxn>
              <a:cxn ang="0">
                <a:pos x="connsiteX24462" y="connsiteY24462"/>
              </a:cxn>
              <a:cxn ang="0">
                <a:pos x="connsiteX24463" y="connsiteY24463"/>
              </a:cxn>
              <a:cxn ang="0">
                <a:pos x="connsiteX24464" y="connsiteY24464"/>
              </a:cxn>
              <a:cxn ang="0">
                <a:pos x="connsiteX24465" y="connsiteY24465"/>
              </a:cxn>
              <a:cxn ang="0">
                <a:pos x="connsiteX24466" y="connsiteY24466"/>
              </a:cxn>
              <a:cxn ang="0">
                <a:pos x="connsiteX24467" y="connsiteY24467"/>
              </a:cxn>
              <a:cxn ang="0">
                <a:pos x="connsiteX24468" y="connsiteY24468"/>
              </a:cxn>
              <a:cxn ang="0">
                <a:pos x="connsiteX24469" y="connsiteY24469"/>
              </a:cxn>
              <a:cxn ang="0">
                <a:pos x="connsiteX24470" y="connsiteY24470"/>
              </a:cxn>
              <a:cxn ang="0">
                <a:pos x="connsiteX24471" y="connsiteY24471"/>
              </a:cxn>
              <a:cxn ang="0">
                <a:pos x="connsiteX24472" y="connsiteY24472"/>
              </a:cxn>
              <a:cxn ang="0">
                <a:pos x="connsiteX24473" y="connsiteY24473"/>
              </a:cxn>
              <a:cxn ang="0">
                <a:pos x="connsiteX24474" y="connsiteY24474"/>
              </a:cxn>
              <a:cxn ang="0">
                <a:pos x="connsiteX24475" y="connsiteY24475"/>
              </a:cxn>
              <a:cxn ang="0">
                <a:pos x="connsiteX24476" y="connsiteY24476"/>
              </a:cxn>
              <a:cxn ang="0">
                <a:pos x="connsiteX24477" y="connsiteY24477"/>
              </a:cxn>
              <a:cxn ang="0">
                <a:pos x="connsiteX24478" y="connsiteY24478"/>
              </a:cxn>
              <a:cxn ang="0">
                <a:pos x="connsiteX24479" y="connsiteY24479"/>
              </a:cxn>
              <a:cxn ang="0">
                <a:pos x="connsiteX24480" y="connsiteY24480"/>
              </a:cxn>
              <a:cxn ang="0">
                <a:pos x="connsiteX24481" y="connsiteY24481"/>
              </a:cxn>
              <a:cxn ang="0">
                <a:pos x="connsiteX24482" y="connsiteY24482"/>
              </a:cxn>
              <a:cxn ang="0">
                <a:pos x="connsiteX24483" y="connsiteY24483"/>
              </a:cxn>
              <a:cxn ang="0">
                <a:pos x="connsiteX24484" y="connsiteY24484"/>
              </a:cxn>
              <a:cxn ang="0">
                <a:pos x="connsiteX24485" y="connsiteY24485"/>
              </a:cxn>
              <a:cxn ang="0">
                <a:pos x="connsiteX24486" y="connsiteY24486"/>
              </a:cxn>
              <a:cxn ang="0">
                <a:pos x="connsiteX24487" y="connsiteY24487"/>
              </a:cxn>
              <a:cxn ang="0">
                <a:pos x="connsiteX24488" y="connsiteY24488"/>
              </a:cxn>
              <a:cxn ang="0">
                <a:pos x="connsiteX24489" y="connsiteY24489"/>
              </a:cxn>
              <a:cxn ang="0">
                <a:pos x="connsiteX24490" y="connsiteY24490"/>
              </a:cxn>
              <a:cxn ang="0">
                <a:pos x="connsiteX24491" y="connsiteY24491"/>
              </a:cxn>
              <a:cxn ang="0">
                <a:pos x="connsiteX24492" y="connsiteY24492"/>
              </a:cxn>
              <a:cxn ang="0">
                <a:pos x="connsiteX24493" y="connsiteY24493"/>
              </a:cxn>
              <a:cxn ang="0">
                <a:pos x="connsiteX24494" y="connsiteY24494"/>
              </a:cxn>
              <a:cxn ang="0">
                <a:pos x="connsiteX24495" y="connsiteY24495"/>
              </a:cxn>
              <a:cxn ang="0">
                <a:pos x="connsiteX24496" y="connsiteY24496"/>
              </a:cxn>
              <a:cxn ang="0">
                <a:pos x="connsiteX24497" y="connsiteY24497"/>
              </a:cxn>
              <a:cxn ang="0">
                <a:pos x="connsiteX24498" y="connsiteY24498"/>
              </a:cxn>
              <a:cxn ang="0">
                <a:pos x="connsiteX24499" y="connsiteY24499"/>
              </a:cxn>
              <a:cxn ang="0">
                <a:pos x="connsiteX24500" y="connsiteY24500"/>
              </a:cxn>
              <a:cxn ang="0">
                <a:pos x="connsiteX24501" y="connsiteY24501"/>
              </a:cxn>
              <a:cxn ang="0">
                <a:pos x="connsiteX24502" y="connsiteY24502"/>
              </a:cxn>
              <a:cxn ang="0">
                <a:pos x="connsiteX24503" y="connsiteY24503"/>
              </a:cxn>
              <a:cxn ang="0">
                <a:pos x="connsiteX24504" y="connsiteY24504"/>
              </a:cxn>
              <a:cxn ang="0">
                <a:pos x="connsiteX24505" y="connsiteY24505"/>
              </a:cxn>
              <a:cxn ang="0">
                <a:pos x="connsiteX24506" y="connsiteY24506"/>
              </a:cxn>
              <a:cxn ang="0">
                <a:pos x="connsiteX24507" y="connsiteY24507"/>
              </a:cxn>
              <a:cxn ang="0">
                <a:pos x="connsiteX24508" y="connsiteY24508"/>
              </a:cxn>
              <a:cxn ang="0">
                <a:pos x="connsiteX24509" y="connsiteY24509"/>
              </a:cxn>
              <a:cxn ang="0">
                <a:pos x="connsiteX24510" y="connsiteY24510"/>
              </a:cxn>
              <a:cxn ang="0">
                <a:pos x="connsiteX24511" y="connsiteY24511"/>
              </a:cxn>
              <a:cxn ang="0">
                <a:pos x="connsiteX24512" y="connsiteY24512"/>
              </a:cxn>
              <a:cxn ang="0">
                <a:pos x="connsiteX24513" y="connsiteY24513"/>
              </a:cxn>
              <a:cxn ang="0">
                <a:pos x="connsiteX24514" y="connsiteY24514"/>
              </a:cxn>
              <a:cxn ang="0">
                <a:pos x="connsiteX24515" y="connsiteY24515"/>
              </a:cxn>
              <a:cxn ang="0">
                <a:pos x="connsiteX24516" y="connsiteY24516"/>
              </a:cxn>
              <a:cxn ang="0">
                <a:pos x="connsiteX24517" y="connsiteY24517"/>
              </a:cxn>
              <a:cxn ang="0">
                <a:pos x="connsiteX24518" y="connsiteY24518"/>
              </a:cxn>
              <a:cxn ang="0">
                <a:pos x="connsiteX24519" y="connsiteY24519"/>
              </a:cxn>
              <a:cxn ang="0">
                <a:pos x="connsiteX24520" y="connsiteY24520"/>
              </a:cxn>
              <a:cxn ang="0">
                <a:pos x="connsiteX24521" y="connsiteY24521"/>
              </a:cxn>
              <a:cxn ang="0">
                <a:pos x="connsiteX24522" y="connsiteY24522"/>
              </a:cxn>
              <a:cxn ang="0">
                <a:pos x="connsiteX24523" y="connsiteY24523"/>
              </a:cxn>
              <a:cxn ang="0">
                <a:pos x="connsiteX24524" y="connsiteY24524"/>
              </a:cxn>
              <a:cxn ang="0">
                <a:pos x="connsiteX24525" y="connsiteY24525"/>
              </a:cxn>
              <a:cxn ang="0">
                <a:pos x="connsiteX24526" y="connsiteY24526"/>
              </a:cxn>
              <a:cxn ang="0">
                <a:pos x="connsiteX24527" y="connsiteY24527"/>
              </a:cxn>
              <a:cxn ang="0">
                <a:pos x="connsiteX24528" y="connsiteY24528"/>
              </a:cxn>
              <a:cxn ang="0">
                <a:pos x="connsiteX24529" y="connsiteY24529"/>
              </a:cxn>
              <a:cxn ang="0">
                <a:pos x="connsiteX24530" y="connsiteY24530"/>
              </a:cxn>
              <a:cxn ang="0">
                <a:pos x="connsiteX24531" y="connsiteY24531"/>
              </a:cxn>
              <a:cxn ang="0">
                <a:pos x="connsiteX24532" y="connsiteY24532"/>
              </a:cxn>
              <a:cxn ang="0">
                <a:pos x="connsiteX24533" y="connsiteY24533"/>
              </a:cxn>
              <a:cxn ang="0">
                <a:pos x="connsiteX24534" y="connsiteY24534"/>
              </a:cxn>
              <a:cxn ang="0">
                <a:pos x="connsiteX24535" y="connsiteY24535"/>
              </a:cxn>
              <a:cxn ang="0">
                <a:pos x="connsiteX24536" y="connsiteY24536"/>
              </a:cxn>
              <a:cxn ang="0">
                <a:pos x="connsiteX24537" y="connsiteY24537"/>
              </a:cxn>
              <a:cxn ang="0">
                <a:pos x="connsiteX24538" y="connsiteY24538"/>
              </a:cxn>
              <a:cxn ang="0">
                <a:pos x="connsiteX24539" y="connsiteY24539"/>
              </a:cxn>
              <a:cxn ang="0">
                <a:pos x="connsiteX24540" y="connsiteY24540"/>
              </a:cxn>
              <a:cxn ang="0">
                <a:pos x="connsiteX24541" y="connsiteY24541"/>
              </a:cxn>
              <a:cxn ang="0">
                <a:pos x="connsiteX24542" y="connsiteY24542"/>
              </a:cxn>
              <a:cxn ang="0">
                <a:pos x="connsiteX24543" y="connsiteY24543"/>
              </a:cxn>
              <a:cxn ang="0">
                <a:pos x="connsiteX24544" y="connsiteY24544"/>
              </a:cxn>
              <a:cxn ang="0">
                <a:pos x="connsiteX24545" y="connsiteY24545"/>
              </a:cxn>
              <a:cxn ang="0">
                <a:pos x="connsiteX24546" y="connsiteY24546"/>
              </a:cxn>
              <a:cxn ang="0">
                <a:pos x="connsiteX24547" y="connsiteY24547"/>
              </a:cxn>
              <a:cxn ang="0">
                <a:pos x="connsiteX24548" y="connsiteY24548"/>
              </a:cxn>
              <a:cxn ang="0">
                <a:pos x="connsiteX24549" y="connsiteY24549"/>
              </a:cxn>
              <a:cxn ang="0">
                <a:pos x="connsiteX24550" y="connsiteY24550"/>
              </a:cxn>
              <a:cxn ang="0">
                <a:pos x="connsiteX24551" y="connsiteY24551"/>
              </a:cxn>
              <a:cxn ang="0">
                <a:pos x="connsiteX24552" y="connsiteY24552"/>
              </a:cxn>
              <a:cxn ang="0">
                <a:pos x="connsiteX24553" y="connsiteY24553"/>
              </a:cxn>
              <a:cxn ang="0">
                <a:pos x="connsiteX24554" y="connsiteY24554"/>
              </a:cxn>
              <a:cxn ang="0">
                <a:pos x="connsiteX24555" y="connsiteY24555"/>
              </a:cxn>
              <a:cxn ang="0">
                <a:pos x="connsiteX24556" y="connsiteY24556"/>
              </a:cxn>
              <a:cxn ang="0">
                <a:pos x="connsiteX24557" y="connsiteY24557"/>
              </a:cxn>
              <a:cxn ang="0">
                <a:pos x="connsiteX24558" y="connsiteY24558"/>
              </a:cxn>
              <a:cxn ang="0">
                <a:pos x="connsiteX24559" y="connsiteY24559"/>
              </a:cxn>
              <a:cxn ang="0">
                <a:pos x="connsiteX24560" y="connsiteY24560"/>
              </a:cxn>
              <a:cxn ang="0">
                <a:pos x="connsiteX24561" y="connsiteY24561"/>
              </a:cxn>
              <a:cxn ang="0">
                <a:pos x="connsiteX24562" y="connsiteY24562"/>
              </a:cxn>
              <a:cxn ang="0">
                <a:pos x="connsiteX24563" y="connsiteY24563"/>
              </a:cxn>
              <a:cxn ang="0">
                <a:pos x="connsiteX24564" y="connsiteY24564"/>
              </a:cxn>
              <a:cxn ang="0">
                <a:pos x="connsiteX24565" y="connsiteY24565"/>
              </a:cxn>
              <a:cxn ang="0">
                <a:pos x="connsiteX24566" y="connsiteY24566"/>
              </a:cxn>
              <a:cxn ang="0">
                <a:pos x="connsiteX24567" y="connsiteY24567"/>
              </a:cxn>
              <a:cxn ang="0">
                <a:pos x="connsiteX24568" y="connsiteY24568"/>
              </a:cxn>
              <a:cxn ang="0">
                <a:pos x="connsiteX24569" y="connsiteY24569"/>
              </a:cxn>
              <a:cxn ang="0">
                <a:pos x="connsiteX24570" y="connsiteY24570"/>
              </a:cxn>
              <a:cxn ang="0">
                <a:pos x="connsiteX24571" y="connsiteY24571"/>
              </a:cxn>
              <a:cxn ang="0">
                <a:pos x="connsiteX24572" y="connsiteY24572"/>
              </a:cxn>
              <a:cxn ang="0">
                <a:pos x="connsiteX24573" y="connsiteY24573"/>
              </a:cxn>
              <a:cxn ang="0">
                <a:pos x="connsiteX24574" y="connsiteY24574"/>
              </a:cxn>
              <a:cxn ang="0">
                <a:pos x="connsiteX24575" y="connsiteY24575"/>
              </a:cxn>
              <a:cxn ang="0">
                <a:pos x="connsiteX24576" y="connsiteY24576"/>
              </a:cxn>
              <a:cxn ang="0">
                <a:pos x="connsiteX24577" y="connsiteY24577"/>
              </a:cxn>
              <a:cxn ang="0">
                <a:pos x="connsiteX24578" y="connsiteY24578"/>
              </a:cxn>
              <a:cxn ang="0">
                <a:pos x="connsiteX24579" y="connsiteY24579"/>
              </a:cxn>
              <a:cxn ang="0">
                <a:pos x="connsiteX24580" y="connsiteY24580"/>
              </a:cxn>
              <a:cxn ang="0">
                <a:pos x="connsiteX24581" y="connsiteY24581"/>
              </a:cxn>
              <a:cxn ang="0">
                <a:pos x="connsiteX24582" y="connsiteY24582"/>
              </a:cxn>
              <a:cxn ang="0">
                <a:pos x="connsiteX24583" y="connsiteY24583"/>
              </a:cxn>
              <a:cxn ang="0">
                <a:pos x="connsiteX24584" y="connsiteY24584"/>
              </a:cxn>
              <a:cxn ang="0">
                <a:pos x="connsiteX24585" y="connsiteY24585"/>
              </a:cxn>
              <a:cxn ang="0">
                <a:pos x="connsiteX24586" y="connsiteY24586"/>
              </a:cxn>
              <a:cxn ang="0">
                <a:pos x="connsiteX24587" y="connsiteY24587"/>
              </a:cxn>
              <a:cxn ang="0">
                <a:pos x="connsiteX24588" y="connsiteY24588"/>
              </a:cxn>
              <a:cxn ang="0">
                <a:pos x="connsiteX24589" y="connsiteY24589"/>
              </a:cxn>
              <a:cxn ang="0">
                <a:pos x="connsiteX24590" y="connsiteY24590"/>
              </a:cxn>
              <a:cxn ang="0">
                <a:pos x="connsiteX24591" y="connsiteY24591"/>
              </a:cxn>
              <a:cxn ang="0">
                <a:pos x="connsiteX24592" y="connsiteY24592"/>
              </a:cxn>
              <a:cxn ang="0">
                <a:pos x="connsiteX24593" y="connsiteY24593"/>
              </a:cxn>
              <a:cxn ang="0">
                <a:pos x="connsiteX24594" y="connsiteY24594"/>
              </a:cxn>
              <a:cxn ang="0">
                <a:pos x="connsiteX24595" y="connsiteY24595"/>
              </a:cxn>
              <a:cxn ang="0">
                <a:pos x="connsiteX24596" y="connsiteY24596"/>
              </a:cxn>
              <a:cxn ang="0">
                <a:pos x="connsiteX24597" y="connsiteY24597"/>
              </a:cxn>
              <a:cxn ang="0">
                <a:pos x="connsiteX24598" y="connsiteY24598"/>
              </a:cxn>
              <a:cxn ang="0">
                <a:pos x="connsiteX24599" y="connsiteY24599"/>
              </a:cxn>
              <a:cxn ang="0">
                <a:pos x="connsiteX24600" y="connsiteY24600"/>
              </a:cxn>
              <a:cxn ang="0">
                <a:pos x="connsiteX24601" y="connsiteY24601"/>
              </a:cxn>
              <a:cxn ang="0">
                <a:pos x="connsiteX24602" y="connsiteY24602"/>
              </a:cxn>
              <a:cxn ang="0">
                <a:pos x="connsiteX24603" y="connsiteY24603"/>
              </a:cxn>
              <a:cxn ang="0">
                <a:pos x="connsiteX24604" y="connsiteY24604"/>
              </a:cxn>
              <a:cxn ang="0">
                <a:pos x="connsiteX24605" y="connsiteY24605"/>
              </a:cxn>
              <a:cxn ang="0">
                <a:pos x="connsiteX24606" y="connsiteY24606"/>
              </a:cxn>
              <a:cxn ang="0">
                <a:pos x="connsiteX24607" y="connsiteY24607"/>
              </a:cxn>
              <a:cxn ang="0">
                <a:pos x="connsiteX24608" y="connsiteY24608"/>
              </a:cxn>
              <a:cxn ang="0">
                <a:pos x="connsiteX24609" y="connsiteY24609"/>
              </a:cxn>
              <a:cxn ang="0">
                <a:pos x="connsiteX24610" y="connsiteY24610"/>
              </a:cxn>
              <a:cxn ang="0">
                <a:pos x="connsiteX24611" y="connsiteY24611"/>
              </a:cxn>
              <a:cxn ang="0">
                <a:pos x="connsiteX24612" y="connsiteY24612"/>
              </a:cxn>
              <a:cxn ang="0">
                <a:pos x="connsiteX24613" y="connsiteY24613"/>
              </a:cxn>
              <a:cxn ang="0">
                <a:pos x="connsiteX24614" y="connsiteY24614"/>
              </a:cxn>
              <a:cxn ang="0">
                <a:pos x="connsiteX24615" y="connsiteY24615"/>
              </a:cxn>
              <a:cxn ang="0">
                <a:pos x="connsiteX24616" y="connsiteY24616"/>
              </a:cxn>
              <a:cxn ang="0">
                <a:pos x="connsiteX24617" y="connsiteY24617"/>
              </a:cxn>
              <a:cxn ang="0">
                <a:pos x="connsiteX24618" y="connsiteY24618"/>
              </a:cxn>
              <a:cxn ang="0">
                <a:pos x="connsiteX24619" y="connsiteY24619"/>
              </a:cxn>
              <a:cxn ang="0">
                <a:pos x="connsiteX24620" y="connsiteY24620"/>
              </a:cxn>
              <a:cxn ang="0">
                <a:pos x="connsiteX24621" y="connsiteY24621"/>
              </a:cxn>
              <a:cxn ang="0">
                <a:pos x="connsiteX24622" y="connsiteY24622"/>
              </a:cxn>
              <a:cxn ang="0">
                <a:pos x="connsiteX24623" y="connsiteY24623"/>
              </a:cxn>
              <a:cxn ang="0">
                <a:pos x="connsiteX24624" y="connsiteY24624"/>
              </a:cxn>
              <a:cxn ang="0">
                <a:pos x="connsiteX24625" y="connsiteY24625"/>
              </a:cxn>
              <a:cxn ang="0">
                <a:pos x="connsiteX24626" y="connsiteY24626"/>
              </a:cxn>
              <a:cxn ang="0">
                <a:pos x="connsiteX24627" y="connsiteY24627"/>
              </a:cxn>
              <a:cxn ang="0">
                <a:pos x="connsiteX24628" y="connsiteY24628"/>
              </a:cxn>
              <a:cxn ang="0">
                <a:pos x="connsiteX24629" y="connsiteY24629"/>
              </a:cxn>
              <a:cxn ang="0">
                <a:pos x="connsiteX24630" y="connsiteY24630"/>
              </a:cxn>
              <a:cxn ang="0">
                <a:pos x="connsiteX24631" y="connsiteY24631"/>
              </a:cxn>
              <a:cxn ang="0">
                <a:pos x="connsiteX24632" y="connsiteY24632"/>
              </a:cxn>
              <a:cxn ang="0">
                <a:pos x="connsiteX24633" y="connsiteY24633"/>
              </a:cxn>
              <a:cxn ang="0">
                <a:pos x="connsiteX24634" y="connsiteY24634"/>
              </a:cxn>
              <a:cxn ang="0">
                <a:pos x="connsiteX24635" y="connsiteY24635"/>
              </a:cxn>
              <a:cxn ang="0">
                <a:pos x="connsiteX24636" y="connsiteY24636"/>
              </a:cxn>
              <a:cxn ang="0">
                <a:pos x="connsiteX24637" y="connsiteY24637"/>
              </a:cxn>
              <a:cxn ang="0">
                <a:pos x="connsiteX24638" y="connsiteY24638"/>
              </a:cxn>
              <a:cxn ang="0">
                <a:pos x="connsiteX24639" y="connsiteY24639"/>
              </a:cxn>
              <a:cxn ang="0">
                <a:pos x="connsiteX24640" y="connsiteY24640"/>
              </a:cxn>
              <a:cxn ang="0">
                <a:pos x="connsiteX24641" y="connsiteY24641"/>
              </a:cxn>
              <a:cxn ang="0">
                <a:pos x="connsiteX24642" y="connsiteY24642"/>
              </a:cxn>
              <a:cxn ang="0">
                <a:pos x="connsiteX24643" y="connsiteY24643"/>
              </a:cxn>
              <a:cxn ang="0">
                <a:pos x="connsiteX24644" y="connsiteY24644"/>
              </a:cxn>
              <a:cxn ang="0">
                <a:pos x="connsiteX24645" y="connsiteY24645"/>
              </a:cxn>
              <a:cxn ang="0">
                <a:pos x="connsiteX24646" y="connsiteY24646"/>
              </a:cxn>
              <a:cxn ang="0">
                <a:pos x="connsiteX24647" y="connsiteY24647"/>
              </a:cxn>
              <a:cxn ang="0">
                <a:pos x="connsiteX24648" y="connsiteY24648"/>
              </a:cxn>
              <a:cxn ang="0">
                <a:pos x="connsiteX24649" y="connsiteY24649"/>
              </a:cxn>
              <a:cxn ang="0">
                <a:pos x="connsiteX24650" y="connsiteY24650"/>
              </a:cxn>
              <a:cxn ang="0">
                <a:pos x="connsiteX24651" y="connsiteY24651"/>
              </a:cxn>
              <a:cxn ang="0">
                <a:pos x="connsiteX24652" y="connsiteY24652"/>
              </a:cxn>
              <a:cxn ang="0">
                <a:pos x="connsiteX24653" y="connsiteY24653"/>
              </a:cxn>
              <a:cxn ang="0">
                <a:pos x="connsiteX24654" y="connsiteY24654"/>
              </a:cxn>
              <a:cxn ang="0">
                <a:pos x="connsiteX24655" y="connsiteY24655"/>
              </a:cxn>
              <a:cxn ang="0">
                <a:pos x="connsiteX24656" y="connsiteY24656"/>
              </a:cxn>
              <a:cxn ang="0">
                <a:pos x="connsiteX24657" y="connsiteY24657"/>
              </a:cxn>
              <a:cxn ang="0">
                <a:pos x="connsiteX24658" y="connsiteY24658"/>
              </a:cxn>
              <a:cxn ang="0">
                <a:pos x="connsiteX24659" y="connsiteY24659"/>
              </a:cxn>
              <a:cxn ang="0">
                <a:pos x="connsiteX24660" y="connsiteY24660"/>
              </a:cxn>
              <a:cxn ang="0">
                <a:pos x="connsiteX24661" y="connsiteY24661"/>
              </a:cxn>
              <a:cxn ang="0">
                <a:pos x="connsiteX24662" y="connsiteY24662"/>
              </a:cxn>
              <a:cxn ang="0">
                <a:pos x="connsiteX24663" y="connsiteY24663"/>
              </a:cxn>
              <a:cxn ang="0">
                <a:pos x="connsiteX24664" y="connsiteY24664"/>
              </a:cxn>
              <a:cxn ang="0">
                <a:pos x="connsiteX24665" y="connsiteY24665"/>
              </a:cxn>
              <a:cxn ang="0">
                <a:pos x="connsiteX24666" y="connsiteY24666"/>
              </a:cxn>
              <a:cxn ang="0">
                <a:pos x="connsiteX24667" y="connsiteY24667"/>
              </a:cxn>
              <a:cxn ang="0">
                <a:pos x="connsiteX24668" y="connsiteY24668"/>
              </a:cxn>
              <a:cxn ang="0">
                <a:pos x="connsiteX24669" y="connsiteY24669"/>
              </a:cxn>
              <a:cxn ang="0">
                <a:pos x="connsiteX24670" y="connsiteY24670"/>
              </a:cxn>
              <a:cxn ang="0">
                <a:pos x="connsiteX24671" y="connsiteY24671"/>
              </a:cxn>
              <a:cxn ang="0">
                <a:pos x="connsiteX24672" y="connsiteY24672"/>
              </a:cxn>
              <a:cxn ang="0">
                <a:pos x="connsiteX24673" y="connsiteY24673"/>
              </a:cxn>
              <a:cxn ang="0">
                <a:pos x="connsiteX24674" y="connsiteY24674"/>
              </a:cxn>
              <a:cxn ang="0">
                <a:pos x="connsiteX24675" y="connsiteY24675"/>
              </a:cxn>
              <a:cxn ang="0">
                <a:pos x="connsiteX24676" y="connsiteY24676"/>
              </a:cxn>
              <a:cxn ang="0">
                <a:pos x="connsiteX24677" y="connsiteY24677"/>
              </a:cxn>
              <a:cxn ang="0">
                <a:pos x="connsiteX24678" y="connsiteY24678"/>
              </a:cxn>
              <a:cxn ang="0">
                <a:pos x="connsiteX24679" y="connsiteY24679"/>
              </a:cxn>
              <a:cxn ang="0">
                <a:pos x="connsiteX24680" y="connsiteY24680"/>
              </a:cxn>
              <a:cxn ang="0">
                <a:pos x="connsiteX24681" y="connsiteY24681"/>
              </a:cxn>
              <a:cxn ang="0">
                <a:pos x="connsiteX24682" y="connsiteY24682"/>
              </a:cxn>
              <a:cxn ang="0">
                <a:pos x="connsiteX24683" y="connsiteY24683"/>
              </a:cxn>
              <a:cxn ang="0">
                <a:pos x="connsiteX24684" y="connsiteY24684"/>
              </a:cxn>
              <a:cxn ang="0">
                <a:pos x="connsiteX24685" y="connsiteY24685"/>
              </a:cxn>
              <a:cxn ang="0">
                <a:pos x="connsiteX24686" y="connsiteY24686"/>
              </a:cxn>
              <a:cxn ang="0">
                <a:pos x="connsiteX24687" y="connsiteY24687"/>
              </a:cxn>
              <a:cxn ang="0">
                <a:pos x="connsiteX24688" y="connsiteY24688"/>
              </a:cxn>
              <a:cxn ang="0">
                <a:pos x="connsiteX24689" y="connsiteY24689"/>
              </a:cxn>
              <a:cxn ang="0">
                <a:pos x="connsiteX24690" y="connsiteY24690"/>
              </a:cxn>
              <a:cxn ang="0">
                <a:pos x="connsiteX24691" y="connsiteY24691"/>
              </a:cxn>
              <a:cxn ang="0">
                <a:pos x="connsiteX24692" y="connsiteY24692"/>
              </a:cxn>
              <a:cxn ang="0">
                <a:pos x="connsiteX24693" y="connsiteY24693"/>
              </a:cxn>
              <a:cxn ang="0">
                <a:pos x="connsiteX24694" y="connsiteY24694"/>
              </a:cxn>
              <a:cxn ang="0">
                <a:pos x="connsiteX24695" y="connsiteY24695"/>
              </a:cxn>
              <a:cxn ang="0">
                <a:pos x="connsiteX24696" y="connsiteY24696"/>
              </a:cxn>
              <a:cxn ang="0">
                <a:pos x="connsiteX24697" y="connsiteY24697"/>
              </a:cxn>
              <a:cxn ang="0">
                <a:pos x="connsiteX24698" y="connsiteY24698"/>
              </a:cxn>
              <a:cxn ang="0">
                <a:pos x="connsiteX24699" y="connsiteY24699"/>
              </a:cxn>
              <a:cxn ang="0">
                <a:pos x="connsiteX24700" y="connsiteY24700"/>
              </a:cxn>
              <a:cxn ang="0">
                <a:pos x="connsiteX24701" y="connsiteY24701"/>
              </a:cxn>
              <a:cxn ang="0">
                <a:pos x="connsiteX24702" y="connsiteY24702"/>
              </a:cxn>
              <a:cxn ang="0">
                <a:pos x="connsiteX24703" y="connsiteY24703"/>
              </a:cxn>
              <a:cxn ang="0">
                <a:pos x="connsiteX24704" y="connsiteY24704"/>
              </a:cxn>
              <a:cxn ang="0">
                <a:pos x="connsiteX24705" y="connsiteY24705"/>
              </a:cxn>
              <a:cxn ang="0">
                <a:pos x="connsiteX24706" y="connsiteY24706"/>
              </a:cxn>
              <a:cxn ang="0">
                <a:pos x="connsiteX24707" y="connsiteY24707"/>
              </a:cxn>
              <a:cxn ang="0">
                <a:pos x="connsiteX24708" y="connsiteY24708"/>
              </a:cxn>
              <a:cxn ang="0">
                <a:pos x="connsiteX24709" y="connsiteY24709"/>
              </a:cxn>
              <a:cxn ang="0">
                <a:pos x="connsiteX24710" y="connsiteY24710"/>
              </a:cxn>
              <a:cxn ang="0">
                <a:pos x="connsiteX24711" y="connsiteY24711"/>
              </a:cxn>
              <a:cxn ang="0">
                <a:pos x="connsiteX24712" y="connsiteY24712"/>
              </a:cxn>
              <a:cxn ang="0">
                <a:pos x="connsiteX24713" y="connsiteY24713"/>
              </a:cxn>
              <a:cxn ang="0">
                <a:pos x="connsiteX24714" y="connsiteY24714"/>
              </a:cxn>
              <a:cxn ang="0">
                <a:pos x="connsiteX24715" y="connsiteY24715"/>
              </a:cxn>
              <a:cxn ang="0">
                <a:pos x="connsiteX24716" y="connsiteY24716"/>
              </a:cxn>
              <a:cxn ang="0">
                <a:pos x="connsiteX24717" y="connsiteY24717"/>
              </a:cxn>
              <a:cxn ang="0">
                <a:pos x="connsiteX24718" y="connsiteY24718"/>
              </a:cxn>
              <a:cxn ang="0">
                <a:pos x="connsiteX24719" y="connsiteY24719"/>
              </a:cxn>
              <a:cxn ang="0">
                <a:pos x="connsiteX24720" y="connsiteY24720"/>
              </a:cxn>
              <a:cxn ang="0">
                <a:pos x="connsiteX24721" y="connsiteY24721"/>
              </a:cxn>
              <a:cxn ang="0">
                <a:pos x="connsiteX24722" y="connsiteY24722"/>
              </a:cxn>
              <a:cxn ang="0">
                <a:pos x="connsiteX24723" y="connsiteY24723"/>
              </a:cxn>
              <a:cxn ang="0">
                <a:pos x="connsiteX24724" y="connsiteY24724"/>
              </a:cxn>
              <a:cxn ang="0">
                <a:pos x="connsiteX24725" y="connsiteY24725"/>
              </a:cxn>
              <a:cxn ang="0">
                <a:pos x="connsiteX24726" y="connsiteY24726"/>
              </a:cxn>
              <a:cxn ang="0">
                <a:pos x="connsiteX24727" y="connsiteY24727"/>
              </a:cxn>
              <a:cxn ang="0">
                <a:pos x="connsiteX24728" y="connsiteY24728"/>
              </a:cxn>
              <a:cxn ang="0">
                <a:pos x="connsiteX24729" y="connsiteY24729"/>
              </a:cxn>
              <a:cxn ang="0">
                <a:pos x="connsiteX24730" y="connsiteY24730"/>
              </a:cxn>
              <a:cxn ang="0">
                <a:pos x="connsiteX24731" y="connsiteY24731"/>
              </a:cxn>
              <a:cxn ang="0">
                <a:pos x="connsiteX24732" y="connsiteY24732"/>
              </a:cxn>
              <a:cxn ang="0">
                <a:pos x="connsiteX24733" y="connsiteY24733"/>
              </a:cxn>
              <a:cxn ang="0">
                <a:pos x="connsiteX24734" y="connsiteY24734"/>
              </a:cxn>
              <a:cxn ang="0">
                <a:pos x="connsiteX24735" y="connsiteY24735"/>
              </a:cxn>
              <a:cxn ang="0">
                <a:pos x="connsiteX24736" y="connsiteY24736"/>
              </a:cxn>
              <a:cxn ang="0">
                <a:pos x="connsiteX24737" y="connsiteY24737"/>
              </a:cxn>
              <a:cxn ang="0">
                <a:pos x="connsiteX24738" y="connsiteY24738"/>
              </a:cxn>
              <a:cxn ang="0">
                <a:pos x="connsiteX24739" y="connsiteY24739"/>
              </a:cxn>
              <a:cxn ang="0">
                <a:pos x="connsiteX24740" y="connsiteY24740"/>
              </a:cxn>
              <a:cxn ang="0">
                <a:pos x="connsiteX24741" y="connsiteY24741"/>
              </a:cxn>
              <a:cxn ang="0">
                <a:pos x="connsiteX24742" y="connsiteY24742"/>
              </a:cxn>
              <a:cxn ang="0">
                <a:pos x="connsiteX24743" y="connsiteY24743"/>
              </a:cxn>
              <a:cxn ang="0">
                <a:pos x="connsiteX24744" y="connsiteY24744"/>
              </a:cxn>
              <a:cxn ang="0">
                <a:pos x="connsiteX24745" y="connsiteY24745"/>
              </a:cxn>
              <a:cxn ang="0">
                <a:pos x="connsiteX24746" y="connsiteY24746"/>
              </a:cxn>
              <a:cxn ang="0">
                <a:pos x="connsiteX24747" y="connsiteY24747"/>
              </a:cxn>
              <a:cxn ang="0">
                <a:pos x="connsiteX24748" y="connsiteY24748"/>
              </a:cxn>
              <a:cxn ang="0">
                <a:pos x="connsiteX24749" y="connsiteY24749"/>
              </a:cxn>
              <a:cxn ang="0">
                <a:pos x="connsiteX24750" y="connsiteY24750"/>
              </a:cxn>
              <a:cxn ang="0">
                <a:pos x="connsiteX24751" y="connsiteY24751"/>
              </a:cxn>
              <a:cxn ang="0">
                <a:pos x="connsiteX24752" y="connsiteY24752"/>
              </a:cxn>
              <a:cxn ang="0">
                <a:pos x="connsiteX24753" y="connsiteY24753"/>
              </a:cxn>
              <a:cxn ang="0">
                <a:pos x="connsiteX24754" y="connsiteY24754"/>
              </a:cxn>
              <a:cxn ang="0">
                <a:pos x="connsiteX24755" y="connsiteY24755"/>
              </a:cxn>
              <a:cxn ang="0">
                <a:pos x="connsiteX24756" y="connsiteY24756"/>
              </a:cxn>
              <a:cxn ang="0">
                <a:pos x="connsiteX24757" y="connsiteY24757"/>
              </a:cxn>
              <a:cxn ang="0">
                <a:pos x="connsiteX24758" y="connsiteY24758"/>
              </a:cxn>
              <a:cxn ang="0">
                <a:pos x="connsiteX24759" y="connsiteY24759"/>
              </a:cxn>
              <a:cxn ang="0">
                <a:pos x="connsiteX24760" y="connsiteY24760"/>
              </a:cxn>
              <a:cxn ang="0">
                <a:pos x="connsiteX24761" y="connsiteY24761"/>
              </a:cxn>
              <a:cxn ang="0">
                <a:pos x="connsiteX24762" y="connsiteY24762"/>
              </a:cxn>
              <a:cxn ang="0">
                <a:pos x="connsiteX24763" y="connsiteY24763"/>
              </a:cxn>
              <a:cxn ang="0">
                <a:pos x="connsiteX24764" y="connsiteY24764"/>
              </a:cxn>
              <a:cxn ang="0">
                <a:pos x="connsiteX24765" y="connsiteY24765"/>
              </a:cxn>
              <a:cxn ang="0">
                <a:pos x="connsiteX24766" y="connsiteY24766"/>
              </a:cxn>
              <a:cxn ang="0">
                <a:pos x="connsiteX24767" y="connsiteY24767"/>
              </a:cxn>
              <a:cxn ang="0">
                <a:pos x="connsiteX24768" y="connsiteY24768"/>
              </a:cxn>
              <a:cxn ang="0">
                <a:pos x="connsiteX24769" y="connsiteY24769"/>
              </a:cxn>
              <a:cxn ang="0">
                <a:pos x="connsiteX24770" y="connsiteY24770"/>
              </a:cxn>
              <a:cxn ang="0">
                <a:pos x="connsiteX24771" y="connsiteY24771"/>
              </a:cxn>
              <a:cxn ang="0">
                <a:pos x="connsiteX24772" y="connsiteY24772"/>
              </a:cxn>
              <a:cxn ang="0">
                <a:pos x="connsiteX24773" y="connsiteY24773"/>
              </a:cxn>
              <a:cxn ang="0">
                <a:pos x="connsiteX24774" y="connsiteY24774"/>
              </a:cxn>
              <a:cxn ang="0">
                <a:pos x="connsiteX24775" y="connsiteY24775"/>
              </a:cxn>
              <a:cxn ang="0">
                <a:pos x="connsiteX24776" y="connsiteY24776"/>
              </a:cxn>
              <a:cxn ang="0">
                <a:pos x="connsiteX24777" y="connsiteY24777"/>
              </a:cxn>
              <a:cxn ang="0">
                <a:pos x="connsiteX24778" y="connsiteY24778"/>
              </a:cxn>
              <a:cxn ang="0">
                <a:pos x="connsiteX24779" y="connsiteY24779"/>
              </a:cxn>
              <a:cxn ang="0">
                <a:pos x="connsiteX24780" y="connsiteY24780"/>
              </a:cxn>
              <a:cxn ang="0">
                <a:pos x="connsiteX24781" y="connsiteY24781"/>
              </a:cxn>
              <a:cxn ang="0">
                <a:pos x="connsiteX24782" y="connsiteY24782"/>
              </a:cxn>
              <a:cxn ang="0">
                <a:pos x="connsiteX24783" y="connsiteY24783"/>
              </a:cxn>
              <a:cxn ang="0">
                <a:pos x="connsiteX24784" y="connsiteY24784"/>
              </a:cxn>
              <a:cxn ang="0">
                <a:pos x="connsiteX24785" y="connsiteY24785"/>
              </a:cxn>
              <a:cxn ang="0">
                <a:pos x="connsiteX24786" y="connsiteY24786"/>
              </a:cxn>
              <a:cxn ang="0">
                <a:pos x="connsiteX24787" y="connsiteY24787"/>
              </a:cxn>
              <a:cxn ang="0">
                <a:pos x="connsiteX24788" y="connsiteY24788"/>
              </a:cxn>
              <a:cxn ang="0">
                <a:pos x="connsiteX24789" y="connsiteY24789"/>
              </a:cxn>
              <a:cxn ang="0">
                <a:pos x="connsiteX24790" y="connsiteY24790"/>
              </a:cxn>
              <a:cxn ang="0">
                <a:pos x="connsiteX24791" y="connsiteY24791"/>
              </a:cxn>
              <a:cxn ang="0">
                <a:pos x="connsiteX24792" y="connsiteY24792"/>
              </a:cxn>
              <a:cxn ang="0">
                <a:pos x="connsiteX24793" y="connsiteY24793"/>
              </a:cxn>
              <a:cxn ang="0">
                <a:pos x="connsiteX24794" y="connsiteY24794"/>
              </a:cxn>
              <a:cxn ang="0">
                <a:pos x="connsiteX24795" y="connsiteY24795"/>
              </a:cxn>
              <a:cxn ang="0">
                <a:pos x="connsiteX24796" y="connsiteY24796"/>
              </a:cxn>
              <a:cxn ang="0">
                <a:pos x="connsiteX24797" y="connsiteY24797"/>
              </a:cxn>
              <a:cxn ang="0">
                <a:pos x="connsiteX24798" y="connsiteY24798"/>
              </a:cxn>
              <a:cxn ang="0">
                <a:pos x="connsiteX24799" y="connsiteY24799"/>
              </a:cxn>
              <a:cxn ang="0">
                <a:pos x="connsiteX24800" y="connsiteY24800"/>
              </a:cxn>
              <a:cxn ang="0">
                <a:pos x="connsiteX24801" y="connsiteY24801"/>
              </a:cxn>
              <a:cxn ang="0">
                <a:pos x="connsiteX24802" y="connsiteY24802"/>
              </a:cxn>
              <a:cxn ang="0">
                <a:pos x="connsiteX24803" y="connsiteY24803"/>
              </a:cxn>
              <a:cxn ang="0">
                <a:pos x="connsiteX24804" y="connsiteY24804"/>
              </a:cxn>
              <a:cxn ang="0">
                <a:pos x="connsiteX24805" y="connsiteY24805"/>
              </a:cxn>
              <a:cxn ang="0">
                <a:pos x="connsiteX24806" y="connsiteY24806"/>
              </a:cxn>
              <a:cxn ang="0">
                <a:pos x="connsiteX24807" y="connsiteY24807"/>
              </a:cxn>
              <a:cxn ang="0">
                <a:pos x="connsiteX24808" y="connsiteY24808"/>
              </a:cxn>
              <a:cxn ang="0">
                <a:pos x="connsiteX24809" y="connsiteY24809"/>
              </a:cxn>
              <a:cxn ang="0">
                <a:pos x="connsiteX24810" y="connsiteY24810"/>
              </a:cxn>
              <a:cxn ang="0">
                <a:pos x="connsiteX24811" y="connsiteY24811"/>
              </a:cxn>
              <a:cxn ang="0">
                <a:pos x="connsiteX24812" y="connsiteY24812"/>
              </a:cxn>
              <a:cxn ang="0">
                <a:pos x="connsiteX24813" y="connsiteY24813"/>
              </a:cxn>
              <a:cxn ang="0">
                <a:pos x="connsiteX24814" y="connsiteY24814"/>
              </a:cxn>
              <a:cxn ang="0">
                <a:pos x="connsiteX24815" y="connsiteY24815"/>
              </a:cxn>
              <a:cxn ang="0">
                <a:pos x="connsiteX24816" y="connsiteY24816"/>
              </a:cxn>
              <a:cxn ang="0">
                <a:pos x="connsiteX24817" y="connsiteY24817"/>
              </a:cxn>
              <a:cxn ang="0">
                <a:pos x="connsiteX24818" y="connsiteY24818"/>
              </a:cxn>
              <a:cxn ang="0">
                <a:pos x="connsiteX24819" y="connsiteY24819"/>
              </a:cxn>
              <a:cxn ang="0">
                <a:pos x="connsiteX24820" y="connsiteY24820"/>
              </a:cxn>
              <a:cxn ang="0">
                <a:pos x="connsiteX24821" y="connsiteY24821"/>
              </a:cxn>
              <a:cxn ang="0">
                <a:pos x="connsiteX24822" y="connsiteY24822"/>
              </a:cxn>
              <a:cxn ang="0">
                <a:pos x="connsiteX24823" y="connsiteY24823"/>
              </a:cxn>
              <a:cxn ang="0">
                <a:pos x="connsiteX24824" y="connsiteY24824"/>
              </a:cxn>
              <a:cxn ang="0">
                <a:pos x="connsiteX24825" y="connsiteY24825"/>
              </a:cxn>
              <a:cxn ang="0">
                <a:pos x="connsiteX24826" y="connsiteY24826"/>
              </a:cxn>
              <a:cxn ang="0">
                <a:pos x="connsiteX24827" y="connsiteY24827"/>
              </a:cxn>
              <a:cxn ang="0">
                <a:pos x="connsiteX24828" y="connsiteY24828"/>
              </a:cxn>
              <a:cxn ang="0">
                <a:pos x="connsiteX24829" y="connsiteY24829"/>
              </a:cxn>
              <a:cxn ang="0">
                <a:pos x="connsiteX24830" y="connsiteY24830"/>
              </a:cxn>
              <a:cxn ang="0">
                <a:pos x="connsiteX24831" y="connsiteY24831"/>
              </a:cxn>
              <a:cxn ang="0">
                <a:pos x="connsiteX24832" y="connsiteY24832"/>
              </a:cxn>
              <a:cxn ang="0">
                <a:pos x="connsiteX24833" y="connsiteY24833"/>
              </a:cxn>
              <a:cxn ang="0">
                <a:pos x="connsiteX24834" y="connsiteY24834"/>
              </a:cxn>
              <a:cxn ang="0">
                <a:pos x="connsiteX24835" y="connsiteY24835"/>
              </a:cxn>
              <a:cxn ang="0">
                <a:pos x="connsiteX24836" y="connsiteY24836"/>
              </a:cxn>
              <a:cxn ang="0">
                <a:pos x="connsiteX24837" y="connsiteY24837"/>
              </a:cxn>
              <a:cxn ang="0">
                <a:pos x="connsiteX24838" y="connsiteY24838"/>
              </a:cxn>
              <a:cxn ang="0">
                <a:pos x="connsiteX24839" y="connsiteY24839"/>
              </a:cxn>
              <a:cxn ang="0">
                <a:pos x="connsiteX24840" y="connsiteY24840"/>
              </a:cxn>
              <a:cxn ang="0">
                <a:pos x="connsiteX24841" y="connsiteY24841"/>
              </a:cxn>
              <a:cxn ang="0">
                <a:pos x="connsiteX24842" y="connsiteY24842"/>
              </a:cxn>
              <a:cxn ang="0">
                <a:pos x="connsiteX24843" y="connsiteY24843"/>
              </a:cxn>
              <a:cxn ang="0">
                <a:pos x="connsiteX24844" y="connsiteY24844"/>
              </a:cxn>
              <a:cxn ang="0">
                <a:pos x="connsiteX24845" y="connsiteY24845"/>
              </a:cxn>
              <a:cxn ang="0">
                <a:pos x="connsiteX24846" y="connsiteY24846"/>
              </a:cxn>
              <a:cxn ang="0">
                <a:pos x="connsiteX24847" y="connsiteY24847"/>
              </a:cxn>
              <a:cxn ang="0">
                <a:pos x="connsiteX24848" y="connsiteY24848"/>
              </a:cxn>
              <a:cxn ang="0">
                <a:pos x="connsiteX24849" y="connsiteY24849"/>
              </a:cxn>
              <a:cxn ang="0">
                <a:pos x="connsiteX24850" y="connsiteY24850"/>
              </a:cxn>
              <a:cxn ang="0">
                <a:pos x="connsiteX24851" y="connsiteY24851"/>
              </a:cxn>
              <a:cxn ang="0">
                <a:pos x="connsiteX24852" y="connsiteY24852"/>
              </a:cxn>
              <a:cxn ang="0">
                <a:pos x="connsiteX24853" y="connsiteY24853"/>
              </a:cxn>
              <a:cxn ang="0">
                <a:pos x="connsiteX24854" y="connsiteY24854"/>
              </a:cxn>
              <a:cxn ang="0">
                <a:pos x="connsiteX24855" y="connsiteY24855"/>
              </a:cxn>
              <a:cxn ang="0">
                <a:pos x="connsiteX24856" y="connsiteY24856"/>
              </a:cxn>
              <a:cxn ang="0">
                <a:pos x="connsiteX24857" y="connsiteY24857"/>
              </a:cxn>
              <a:cxn ang="0">
                <a:pos x="connsiteX24858" y="connsiteY24858"/>
              </a:cxn>
              <a:cxn ang="0">
                <a:pos x="connsiteX24859" y="connsiteY24859"/>
              </a:cxn>
              <a:cxn ang="0">
                <a:pos x="connsiteX24860" y="connsiteY24860"/>
              </a:cxn>
              <a:cxn ang="0">
                <a:pos x="connsiteX24861" y="connsiteY24861"/>
              </a:cxn>
              <a:cxn ang="0">
                <a:pos x="connsiteX24862" y="connsiteY24862"/>
              </a:cxn>
              <a:cxn ang="0">
                <a:pos x="connsiteX24863" y="connsiteY24863"/>
              </a:cxn>
              <a:cxn ang="0">
                <a:pos x="connsiteX24864" y="connsiteY24864"/>
              </a:cxn>
              <a:cxn ang="0">
                <a:pos x="connsiteX24865" y="connsiteY24865"/>
              </a:cxn>
              <a:cxn ang="0">
                <a:pos x="connsiteX24866" y="connsiteY24866"/>
              </a:cxn>
              <a:cxn ang="0">
                <a:pos x="connsiteX24867" y="connsiteY24867"/>
              </a:cxn>
              <a:cxn ang="0">
                <a:pos x="connsiteX24868" y="connsiteY24868"/>
              </a:cxn>
              <a:cxn ang="0">
                <a:pos x="connsiteX24869" y="connsiteY24869"/>
              </a:cxn>
              <a:cxn ang="0">
                <a:pos x="connsiteX24870" y="connsiteY24870"/>
              </a:cxn>
              <a:cxn ang="0">
                <a:pos x="connsiteX24871" y="connsiteY24871"/>
              </a:cxn>
              <a:cxn ang="0">
                <a:pos x="connsiteX24872" y="connsiteY24872"/>
              </a:cxn>
              <a:cxn ang="0">
                <a:pos x="connsiteX24873" y="connsiteY24873"/>
              </a:cxn>
              <a:cxn ang="0">
                <a:pos x="connsiteX24874" y="connsiteY24874"/>
              </a:cxn>
              <a:cxn ang="0">
                <a:pos x="connsiteX24875" y="connsiteY24875"/>
              </a:cxn>
              <a:cxn ang="0">
                <a:pos x="connsiteX24876" y="connsiteY24876"/>
              </a:cxn>
              <a:cxn ang="0">
                <a:pos x="connsiteX24877" y="connsiteY24877"/>
              </a:cxn>
              <a:cxn ang="0">
                <a:pos x="connsiteX24878" y="connsiteY24878"/>
              </a:cxn>
              <a:cxn ang="0">
                <a:pos x="connsiteX24879" y="connsiteY24879"/>
              </a:cxn>
              <a:cxn ang="0">
                <a:pos x="connsiteX24880" y="connsiteY24880"/>
              </a:cxn>
              <a:cxn ang="0">
                <a:pos x="connsiteX24881" y="connsiteY24881"/>
              </a:cxn>
              <a:cxn ang="0">
                <a:pos x="connsiteX24882" y="connsiteY24882"/>
              </a:cxn>
              <a:cxn ang="0">
                <a:pos x="connsiteX24883" y="connsiteY24883"/>
              </a:cxn>
              <a:cxn ang="0">
                <a:pos x="connsiteX24884" y="connsiteY24884"/>
              </a:cxn>
              <a:cxn ang="0">
                <a:pos x="connsiteX24885" y="connsiteY24885"/>
              </a:cxn>
              <a:cxn ang="0">
                <a:pos x="connsiteX24886" y="connsiteY24886"/>
              </a:cxn>
              <a:cxn ang="0">
                <a:pos x="connsiteX24887" y="connsiteY24887"/>
              </a:cxn>
              <a:cxn ang="0">
                <a:pos x="connsiteX24888" y="connsiteY24888"/>
              </a:cxn>
              <a:cxn ang="0">
                <a:pos x="connsiteX24889" y="connsiteY24889"/>
              </a:cxn>
              <a:cxn ang="0">
                <a:pos x="connsiteX24890" y="connsiteY24890"/>
              </a:cxn>
              <a:cxn ang="0">
                <a:pos x="connsiteX24891" y="connsiteY24891"/>
              </a:cxn>
              <a:cxn ang="0">
                <a:pos x="connsiteX24892" y="connsiteY24892"/>
              </a:cxn>
              <a:cxn ang="0">
                <a:pos x="connsiteX24893" y="connsiteY24893"/>
              </a:cxn>
              <a:cxn ang="0">
                <a:pos x="connsiteX24894" y="connsiteY24894"/>
              </a:cxn>
              <a:cxn ang="0">
                <a:pos x="connsiteX24895" y="connsiteY24895"/>
              </a:cxn>
              <a:cxn ang="0">
                <a:pos x="connsiteX24896" y="connsiteY24896"/>
              </a:cxn>
              <a:cxn ang="0">
                <a:pos x="connsiteX24897" y="connsiteY24897"/>
              </a:cxn>
              <a:cxn ang="0">
                <a:pos x="connsiteX24898" y="connsiteY24898"/>
              </a:cxn>
              <a:cxn ang="0">
                <a:pos x="connsiteX24899" y="connsiteY24899"/>
              </a:cxn>
              <a:cxn ang="0">
                <a:pos x="connsiteX24900" y="connsiteY24900"/>
              </a:cxn>
              <a:cxn ang="0">
                <a:pos x="connsiteX24901" y="connsiteY24901"/>
              </a:cxn>
              <a:cxn ang="0">
                <a:pos x="connsiteX24902" y="connsiteY24902"/>
              </a:cxn>
              <a:cxn ang="0">
                <a:pos x="connsiteX24903" y="connsiteY24903"/>
              </a:cxn>
              <a:cxn ang="0">
                <a:pos x="connsiteX24904" y="connsiteY24904"/>
              </a:cxn>
              <a:cxn ang="0">
                <a:pos x="connsiteX24905" y="connsiteY24905"/>
              </a:cxn>
              <a:cxn ang="0">
                <a:pos x="connsiteX24906" y="connsiteY24906"/>
              </a:cxn>
              <a:cxn ang="0">
                <a:pos x="connsiteX24907" y="connsiteY24907"/>
              </a:cxn>
              <a:cxn ang="0">
                <a:pos x="connsiteX24908" y="connsiteY24908"/>
              </a:cxn>
              <a:cxn ang="0">
                <a:pos x="connsiteX24909" y="connsiteY24909"/>
              </a:cxn>
              <a:cxn ang="0">
                <a:pos x="connsiteX24910" y="connsiteY24910"/>
              </a:cxn>
              <a:cxn ang="0">
                <a:pos x="connsiteX24911" y="connsiteY24911"/>
              </a:cxn>
              <a:cxn ang="0">
                <a:pos x="connsiteX24912" y="connsiteY24912"/>
              </a:cxn>
              <a:cxn ang="0">
                <a:pos x="connsiteX24913" y="connsiteY24913"/>
              </a:cxn>
              <a:cxn ang="0">
                <a:pos x="connsiteX24914" y="connsiteY24914"/>
              </a:cxn>
              <a:cxn ang="0">
                <a:pos x="connsiteX24915" y="connsiteY24915"/>
              </a:cxn>
              <a:cxn ang="0">
                <a:pos x="connsiteX24916" y="connsiteY24916"/>
              </a:cxn>
              <a:cxn ang="0">
                <a:pos x="connsiteX24917" y="connsiteY24917"/>
              </a:cxn>
              <a:cxn ang="0">
                <a:pos x="connsiteX24918" y="connsiteY24918"/>
              </a:cxn>
              <a:cxn ang="0">
                <a:pos x="connsiteX24919" y="connsiteY24919"/>
              </a:cxn>
              <a:cxn ang="0">
                <a:pos x="connsiteX24920" y="connsiteY24920"/>
              </a:cxn>
              <a:cxn ang="0">
                <a:pos x="connsiteX24921" y="connsiteY24921"/>
              </a:cxn>
              <a:cxn ang="0">
                <a:pos x="connsiteX24922" y="connsiteY24922"/>
              </a:cxn>
              <a:cxn ang="0">
                <a:pos x="connsiteX24923" y="connsiteY24923"/>
              </a:cxn>
              <a:cxn ang="0">
                <a:pos x="connsiteX24924" y="connsiteY24924"/>
              </a:cxn>
              <a:cxn ang="0">
                <a:pos x="connsiteX24925" y="connsiteY24925"/>
              </a:cxn>
              <a:cxn ang="0">
                <a:pos x="connsiteX24926" y="connsiteY24926"/>
              </a:cxn>
              <a:cxn ang="0">
                <a:pos x="connsiteX24927" y="connsiteY24927"/>
              </a:cxn>
              <a:cxn ang="0">
                <a:pos x="connsiteX24928" y="connsiteY24928"/>
              </a:cxn>
              <a:cxn ang="0">
                <a:pos x="connsiteX24929" y="connsiteY24929"/>
              </a:cxn>
              <a:cxn ang="0">
                <a:pos x="connsiteX24930" y="connsiteY24930"/>
              </a:cxn>
              <a:cxn ang="0">
                <a:pos x="connsiteX24931" y="connsiteY24931"/>
              </a:cxn>
              <a:cxn ang="0">
                <a:pos x="connsiteX24932" y="connsiteY24932"/>
              </a:cxn>
              <a:cxn ang="0">
                <a:pos x="connsiteX24933" y="connsiteY24933"/>
              </a:cxn>
              <a:cxn ang="0">
                <a:pos x="connsiteX24934" y="connsiteY24934"/>
              </a:cxn>
              <a:cxn ang="0">
                <a:pos x="connsiteX24935" y="connsiteY24935"/>
              </a:cxn>
              <a:cxn ang="0">
                <a:pos x="connsiteX24936" y="connsiteY24936"/>
              </a:cxn>
              <a:cxn ang="0">
                <a:pos x="connsiteX24937" y="connsiteY24937"/>
              </a:cxn>
              <a:cxn ang="0">
                <a:pos x="connsiteX24938" y="connsiteY24938"/>
              </a:cxn>
              <a:cxn ang="0">
                <a:pos x="connsiteX24939" y="connsiteY24939"/>
              </a:cxn>
              <a:cxn ang="0">
                <a:pos x="connsiteX24940" y="connsiteY24940"/>
              </a:cxn>
              <a:cxn ang="0">
                <a:pos x="connsiteX24941" y="connsiteY24941"/>
              </a:cxn>
              <a:cxn ang="0">
                <a:pos x="connsiteX24942" y="connsiteY24942"/>
              </a:cxn>
              <a:cxn ang="0">
                <a:pos x="connsiteX24943" y="connsiteY24943"/>
              </a:cxn>
              <a:cxn ang="0">
                <a:pos x="connsiteX24944" y="connsiteY24944"/>
              </a:cxn>
              <a:cxn ang="0">
                <a:pos x="connsiteX24945" y="connsiteY24945"/>
              </a:cxn>
              <a:cxn ang="0">
                <a:pos x="connsiteX24946" y="connsiteY24946"/>
              </a:cxn>
              <a:cxn ang="0">
                <a:pos x="connsiteX24947" y="connsiteY24947"/>
              </a:cxn>
              <a:cxn ang="0">
                <a:pos x="connsiteX24948" y="connsiteY24948"/>
              </a:cxn>
              <a:cxn ang="0">
                <a:pos x="connsiteX24949" y="connsiteY24949"/>
              </a:cxn>
              <a:cxn ang="0">
                <a:pos x="connsiteX24950" y="connsiteY24950"/>
              </a:cxn>
              <a:cxn ang="0">
                <a:pos x="connsiteX24951" y="connsiteY24951"/>
              </a:cxn>
              <a:cxn ang="0">
                <a:pos x="connsiteX24952" y="connsiteY24952"/>
              </a:cxn>
              <a:cxn ang="0">
                <a:pos x="connsiteX24953" y="connsiteY24953"/>
              </a:cxn>
              <a:cxn ang="0">
                <a:pos x="connsiteX24954" y="connsiteY24954"/>
              </a:cxn>
              <a:cxn ang="0">
                <a:pos x="connsiteX24955" y="connsiteY24955"/>
              </a:cxn>
              <a:cxn ang="0">
                <a:pos x="connsiteX24956" y="connsiteY24956"/>
              </a:cxn>
              <a:cxn ang="0">
                <a:pos x="connsiteX24957" y="connsiteY24957"/>
              </a:cxn>
              <a:cxn ang="0">
                <a:pos x="connsiteX24958" y="connsiteY24958"/>
              </a:cxn>
              <a:cxn ang="0">
                <a:pos x="connsiteX24959" y="connsiteY24959"/>
              </a:cxn>
              <a:cxn ang="0">
                <a:pos x="connsiteX24960" y="connsiteY24960"/>
              </a:cxn>
              <a:cxn ang="0">
                <a:pos x="connsiteX24961" y="connsiteY24961"/>
              </a:cxn>
              <a:cxn ang="0">
                <a:pos x="connsiteX24962" y="connsiteY24962"/>
              </a:cxn>
              <a:cxn ang="0">
                <a:pos x="connsiteX24963" y="connsiteY24963"/>
              </a:cxn>
              <a:cxn ang="0">
                <a:pos x="connsiteX24964" y="connsiteY24964"/>
              </a:cxn>
              <a:cxn ang="0">
                <a:pos x="connsiteX24965" y="connsiteY24965"/>
              </a:cxn>
              <a:cxn ang="0">
                <a:pos x="connsiteX24966" y="connsiteY24966"/>
              </a:cxn>
              <a:cxn ang="0">
                <a:pos x="connsiteX24967" y="connsiteY24967"/>
              </a:cxn>
              <a:cxn ang="0">
                <a:pos x="connsiteX24968" y="connsiteY24968"/>
              </a:cxn>
              <a:cxn ang="0">
                <a:pos x="connsiteX24969" y="connsiteY24969"/>
              </a:cxn>
              <a:cxn ang="0">
                <a:pos x="connsiteX24970" y="connsiteY24970"/>
              </a:cxn>
              <a:cxn ang="0">
                <a:pos x="connsiteX24971" y="connsiteY24971"/>
              </a:cxn>
              <a:cxn ang="0">
                <a:pos x="connsiteX24972" y="connsiteY24972"/>
              </a:cxn>
              <a:cxn ang="0">
                <a:pos x="connsiteX24973" y="connsiteY24973"/>
              </a:cxn>
              <a:cxn ang="0">
                <a:pos x="connsiteX24974" y="connsiteY24974"/>
              </a:cxn>
              <a:cxn ang="0">
                <a:pos x="connsiteX24975" y="connsiteY24975"/>
              </a:cxn>
              <a:cxn ang="0">
                <a:pos x="connsiteX24976" y="connsiteY24976"/>
              </a:cxn>
              <a:cxn ang="0">
                <a:pos x="connsiteX24977" y="connsiteY24977"/>
              </a:cxn>
              <a:cxn ang="0">
                <a:pos x="connsiteX24978" y="connsiteY24978"/>
              </a:cxn>
              <a:cxn ang="0">
                <a:pos x="connsiteX24979" y="connsiteY24979"/>
              </a:cxn>
              <a:cxn ang="0">
                <a:pos x="connsiteX24980" y="connsiteY24980"/>
              </a:cxn>
              <a:cxn ang="0">
                <a:pos x="connsiteX24981" y="connsiteY24981"/>
              </a:cxn>
              <a:cxn ang="0">
                <a:pos x="connsiteX24982" y="connsiteY24982"/>
              </a:cxn>
              <a:cxn ang="0">
                <a:pos x="connsiteX24983" y="connsiteY24983"/>
              </a:cxn>
              <a:cxn ang="0">
                <a:pos x="connsiteX24984" y="connsiteY24984"/>
              </a:cxn>
              <a:cxn ang="0">
                <a:pos x="connsiteX24985" y="connsiteY24985"/>
              </a:cxn>
              <a:cxn ang="0">
                <a:pos x="connsiteX24986" y="connsiteY24986"/>
              </a:cxn>
              <a:cxn ang="0">
                <a:pos x="connsiteX24987" y="connsiteY24987"/>
              </a:cxn>
              <a:cxn ang="0">
                <a:pos x="connsiteX24988" y="connsiteY24988"/>
              </a:cxn>
              <a:cxn ang="0">
                <a:pos x="connsiteX24989" y="connsiteY24989"/>
              </a:cxn>
              <a:cxn ang="0">
                <a:pos x="connsiteX24990" y="connsiteY24990"/>
              </a:cxn>
              <a:cxn ang="0">
                <a:pos x="connsiteX24991" y="connsiteY24991"/>
              </a:cxn>
              <a:cxn ang="0">
                <a:pos x="connsiteX24992" y="connsiteY24992"/>
              </a:cxn>
              <a:cxn ang="0">
                <a:pos x="connsiteX24993" y="connsiteY24993"/>
              </a:cxn>
              <a:cxn ang="0">
                <a:pos x="connsiteX24994" y="connsiteY24994"/>
              </a:cxn>
              <a:cxn ang="0">
                <a:pos x="connsiteX24995" y="connsiteY24995"/>
              </a:cxn>
              <a:cxn ang="0">
                <a:pos x="connsiteX24996" y="connsiteY24996"/>
              </a:cxn>
              <a:cxn ang="0">
                <a:pos x="connsiteX24997" y="connsiteY24997"/>
              </a:cxn>
              <a:cxn ang="0">
                <a:pos x="connsiteX24998" y="connsiteY24998"/>
              </a:cxn>
              <a:cxn ang="0">
                <a:pos x="connsiteX24999" y="connsiteY24999"/>
              </a:cxn>
              <a:cxn ang="0">
                <a:pos x="connsiteX25000" y="connsiteY25000"/>
              </a:cxn>
              <a:cxn ang="0">
                <a:pos x="connsiteX25001" y="connsiteY25001"/>
              </a:cxn>
              <a:cxn ang="0">
                <a:pos x="connsiteX25002" y="connsiteY25002"/>
              </a:cxn>
              <a:cxn ang="0">
                <a:pos x="connsiteX25003" y="connsiteY25003"/>
              </a:cxn>
              <a:cxn ang="0">
                <a:pos x="connsiteX25004" y="connsiteY25004"/>
              </a:cxn>
              <a:cxn ang="0">
                <a:pos x="connsiteX25005" y="connsiteY25005"/>
              </a:cxn>
              <a:cxn ang="0">
                <a:pos x="connsiteX25006" y="connsiteY25006"/>
              </a:cxn>
              <a:cxn ang="0">
                <a:pos x="connsiteX25007" y="connsiteY25007"/>
              </a:cxn>
              <a:cxn ang="0">
                <a:pos x="connsiteX25008" y="connsiteY25008"/>
              </a:cxn>
              <a:cxn ang="0">
                <a:pos x="connsiteX25009" y="connsiteY25009"/>
              </a:cxn>
              <a:cxn ang="0">
                <a:pos x="connsiteX25010" y="connsiteY25010"/>
              </a:cxn>
              <a:cxn ang="0">
                <a:pos x="connsiteX25011" y="connsiteY25011"/>
              </a:cxn>
              <a:cxn ang="0">
                <a:pos x="connsiteX25012" y="connsiteY25012"/>
              </a:cxn>
              <a:cxn ang="0">
                <a:pos x="connsiteX25013" y="connsiteY25013"/>
              </a:cxn>
              <a:cxn ang="0">
                <a:pos x="connsiteX25014" y="connsiteY25014"/>
              </a:cxn>
              <a:cxn ang="0">
                <a:pos x="connsiteX25015" y="connsiteY25015"/>
              </a:cxn>
              <a:cxn ang="0">
                <a:pos x="connsiteX25016" y="connsiteY25016"/>
              </a:cxn>
              <a:cxn ang="0">
                <a:pos x="connsiteX25017" y="connsiteY25017"/>
              </a:cxn>
              <a:cxn ang="0">
                <a:pos x="connsiteX25018" y="connsiteY25018"/>
              </a:cxn>
              <a:cxn ang="0">
                <a:pos x="connsiteX25019" y="connsiteY25019"/>
              </a:cxn>
              <a:cxn ang="0">
                <a:pos x="connsiteX25020" y="connsiteY25020"/>
              </a:cxn>
              <a:cxn ang="0">
                <a:pos x="connsiteX25021" y="connsiteY25021"/>
              </a:cxn>
              <a:cxn ang="0">
                <a:pos x="connsiteX25022" y="connsiteY25022"/>
              </a:cxn>
              <a:cxn ang="0">
                <a:pos x="connsiteX25023" y="connsiteY25023"/>
              </a:cxn>
              <a:cxn ang="0">
                <a:pos x="connsiteX25024" y="connsiteY25024"/>
              </a:cxn>
              <a:cxn ang="0">
                <a:pos x="connsiteX25025" y="connsiteY25025"/>
              </a:cxn>
              <a:cxn ang="0">
                <a:pos x="connsiteX25026" y="connsiteY25026"/>
              </a:cxn>
              <a:cxn ang="0">
                <a:pos x="connsiteX25027" y="connsiteY25027"/>
              </a:cxn>
              <a:cxn ang="0">
                <a:pos x="connsiteX25028" y="connsiteY25028"/>
              </a:cxn>
              <a:cxn ang="0">
                <a:pos x="connsiteX25029" y="connsiteY25029"/>
              </a:cxn>
              <a:cxn ang="0">
                <a:pos x="connsiteX25030" y="connsiteY25030"/>
              </a:cxn>
              <a:cxn ang="0">
                <a:pos x="connsiteX25031" y="connsiteY25031"/>
              </a:cxn>
              <a:cxn ang="0">
                <a:pos x="connsiteX25032" y="connsiteY25032"/>
              </a:cxn>
              <a:cxn ang="0">
                <a:pos x="connsiteX25033" y="connsiteY25033"/>
              </a:cxn>
              <a:cxn ang="0">
                <a:pos x="connsiteX25034" y="connsiteY25034"/>
              </a:cxn>
              <a:cxn ang="0">
                <a:pos x="connsiteX25035" y="connsiteY25035"/>
              </a:cxn>
              <a:cxn ang="0">
                <a:pos x="connsiteX25036" y="connsiteY25036"/>
              </a:cxn>
              <a:cxn ang="0">
                <a:pos x="connsiteX25037" y="connsiteY25037"/>
              </a:cxn>
              <a:cxn ang="0">
                <a:pos x="connsiteX25038" y="connsiteY25038"/>
              </a:cxn>
              <a:cxn ang="0">
                <a:pos x="connsiteX25039" y="connsiteY25039"/>
              </a:cxn>
              <a:cxn ang="0">
                <a:pos x="connsiteX25040" y="connsiteY25040"/>
              </a:cxn>
              <a:cxn ang="0">
                <a:pos x="connsiteX25041" y="connsiteY25041"/>
              </a:cxn>
              <a:cxn ang="0">
                <a:pos x="connsiteX25042" y="connsiteY25042"/>
              </a:cxn>
              <a:cxn ang="0">
                <a:pos x="connsiteX25043" y="connsiteY25043"/>
              </a:cxn>
              <a:cxn ang="0">
                <a:pos x="connsiteX25044" y="connsiteY25044"/>
              </a:cxn>
              <a:cxn ang="0">
                <a:pos x="connsiteX25045" y="connsiteY25045"/>
              </a:cxn>
              <a:cxn ang="0">
                <a:pos x="connsiteX25046" y="connsiteY25046"/>
              </a:cxn>
              <a:cxn ang="0">
                <a:pos x="connsiteX25047" y="connsiteY25047"/>
              </a:cxn>
              <a:cxn ang="0">
                <a:pos x="connsiteX25048" y="connsiteY25048"/>
              </a:cxn>
              <a:cxn ang="0">
                <a:pos x="connsiteX25049" y="connsiteY25049"/>
              </a:cxn>
              <a:cxn ang="0">
                <a:pos x="connsiteX25050" y="connsiteY25050"/>
              </a:cxn>
              <a:cxn ang="0">
                <a:pos x="connsiteX25051" y="connsiteY25051"/>
              </a:cxn>
              <a:cxn ang="0">
                <a:pos x="connsiteX25052" y="connsiteY25052"/>
              </a:cxn>
              <a:cxn ang="0">
                <a:pos x="connsiteX25053" y="connsiteY25053"/>
              </a:cxn>
              <a:cxn ang="0">
                <a:pos x="connsiteX25054" y="connsiteY25054"/>
              </a:cxn>
              <a:cxn ang="0">
                <a:pos x="connsiteX25055" y="connsiteY25055"/>
              </a:cxn>
              <a:cxn ang="0">
                <a:pos x="connsiteX25056" y="connsiteY25056"/>
              </a:cxn>
              <a:cxn ang="0">
                <a:pos x="connsiteX25057" y="connsiteY25057"/>
              </a:cxn>
              <a:cxn ang="0">
                <a:pos x="connsiteX25058" y="connsiteY25058"/>
              </a:cxn>
              <a:cxn ang="0">
                <a:pos x="connsiteX25059" y="connsiteY25059"/>
              </a:cxn>
              <a:cxn ang="0">
                <a:pos x="connsiteX25060" y="connsiteY25060"/>
              </a:cxn>
              <a:cxn ang="0">
                <a:pos x="connsiteX25061" y="connsiteY25061"/>
              </a:cxn>
              <a:cxn ang="0">
                <a:pos x="connsiteX25062" y="connsiteY25062"/>
              </a:cxn>
              <a:cxn ang="0">
                <a:pos x="connsiteX25063" y="connsiteY25063"/>
              </a:cxn>
              <a:cxn ang="0">
                <a:pos x="connsiteX25064" y="connsiteY25064"/>
              </a:cxn>
              <a:cxn ang="0">
                <a:pos x="connsiteX25065" y="connsiteY25065"/>
              </a:cxn>
              <a:cxn ang="0">
                <a:pos x="connsiteX25066" y="connsiteY25066"/>
              </a:cxn>
              <a:cxn ang="0">
                <a:pos x="connsiteX25067" y="connsiteY25067"/>
              </a:cxn>
              <a:cxn ang="0">
                <a:pos x="connsiteX25068" y="connsiteY25068"/>
              </a:cxn>
              <a:cxn ang="0">
                <a:pos x="connsiteX25069" y="connsiteY25069"/>
              </a:cxn>
              <a:cxn ang="0">
                <a:pos x="connsiteX25070" y="connsiteY25070"/>
              </a:cxn>
              <a:cxn ang="0">
                <a:pos x="connsiteX25071" y="connsiteY25071"/>
              </a:cxn>
              <a:cxn ang="0">
                <a:pos x="connsiteX25072" y="connsiteY25072"/>
              </a:cxn>
              <a:cxn ang="0">
                <a:pos x="connsiteX25073" y="connsiteY25073"/>
              </a:cxn>
              <a:cxn ang="0">
                <a:pos x="connsiteX25074" y="connsiteY25074"/>
              </a:cxn>
              <a:cxn ang="0">
                <a:pos x="connsiteX25075" y="connsiteY25075"/>
              </a:cxn>
              <a:cxn ang="0">
                <a:pos x="connsiteX25076" y="connsiteY25076"/>
              </a:cxn>
              <a:cxn ang="0">
                <a:pos x="connsiteX25077" y="connsiteY25077"/>
              </a:cxn>
              <a:cxn ang="0">
                <a:pos x="connsiteX25078" y="connsiteY25078"/>
              </a:cxn>
              <a:cxn ang="0">
                <a:pos x="connsiteX25079" y="connsiteY25079"/>
              </a:cxn>
              <a:cxn ang="0">
                <a:pos x="connsiteX25080" y="connsiteY25080"/>
              </a:cxn>
              <a:cxn ang="0">
                <a:pos x="connsiteX25081" y="connsiteY25081"/>
              </a:cxn>
              <a:cxn ang="0">
                <a:pos x="connsiteX25082" y="connsiteY25082"/>
              </a:cxn>
              <a:cxn ang="0">
                <a:pos x="connsiteX25083" y="connsiteY25083"/>
              </a:cxn>
              <a:cxn ang="0">
                <a:pos x="connsiteX25084" y="connsiteY25084"/>
              </a:cxn>
              <a:cxn ang="0">
                <a:pos x="connsiteX25085" y="connsiteY25085"/>
              </a:cxn>
              <a:cxn ang="0">
                <a:pos x="connsiteX25086" y="connsiteY25086"/>
              </a:cxn>
              <a:cxn ang="0">
                <a:pos x="connsiteX25087" y="connsiteY25087"/>
              </a:cxn>
              <a:cxn ang="0">
                <a:pos x="connsiteX25088" y="connsiteY25088"/>
              </a:cxn>
              <a:cxn ang="0">
                <a:pos x="connsiteX25089" y="connsiteY25089"/>
              </a:cxn>
              <a:cxn ang="0">
                <a:pos x="connsiteX25090" y="connsiteY25090"/>
              </a:cxn>
              <a:cxn ang="0">
                <a:pos x="connsiteX25091" y="connsiteY25091"/>
              </a:cxn>
              <a:cxn ang="0">
                <a:pos x="connsiteX25092" y="connsiteY25092"/>
              </a:cxn>
              <a:cxn ang="0">
                <a:pos x="connsiteX25093" y="connsiteY25093"/>
              </a:cxn>
              <a:cxn ang="0">
                <a:pos x="connsiteX25094" y="connsiteY25094"/>
              </a:cxn>
              <a:cxn ang="0">
                <a:pos x="connsiteX25095" y="connsiteY25095"/>
              </a:cxn>
              <a:cxn ang="0">
                <a:pos x="connsiteX25096" y="connsiteY25096"/>
              </a:cxn>
              <a:cxn ang="0">
                <a:pos x="connsiteX25097" y="connsiteY25097"/>
              </a:cxn>
              <a:cxn ang="0">
                <a:pos x="connsiteX25098" y="connsiteY25098"/>
              </a:cxn>
              <a:cxn ang="0">
                <a:pos x="connsiteX25099" y="connsiteY25099"/>
              </a:cxn>
              <a:cxn ang="0">
                <a:pos x="connsiteX25100" y="connsiteY25100"/>
              </a:cxn>
              <a:cxn ang="0">
                <a:pos x="connsiteX25101" y="connsiteY25101"/>
              </a:cxn>
              <a:cxn ang="0">
                <a:pos x="connsiteX25102" y="connsiteY25102"/>
              </a:cxn>
              <a:cxn ang="0">
                <a:pos x="connsiteX25103" y="connsiteY25103"/>
              </a:cxn>
              <a:cxn ang="0">
                <a:pos x="connsiteX25104" y="connsiteY25104"/>
              </a:cxn>
              <a:cxn ang="0">
                <a:pos x="connsiteX25105" y="connsiteY25105"/>
              </a:cxn>
              <a:cxn ang="0">
                <a:pos x="connsiteX25106" y="connsiteY25106"/>
              </a:cxn>
              <a:cxn ang="0">
                <a:pos x="connsiteX25107" y="connsiteY25107"/>
              </a:cxn>
              <a:cxn ang="0">
                <a:pos x="connsiteX25108" y="connsiteY25108"/>
              </a:cxn>
              <a:cxn ang="0">
                <a:pos x="connsiteX25109" y="connsiteY25109"/>
              </a:cxn>
              <a:cxn ang="0">
                <a:pos x="connsiteX25110" y="connsiteY25110"/>
              </a:cxn>
              <a:cxn ang="0">
                <a:pos x="connsiteX25111" y="connsiteY25111"/>
              </a:cxn>
              <a:cxn ang="0">
                <a:pos x="connsiteX25112" y="connsiteY25112"/>
              </a:cxn>
              <a:cxn ang="0">
                <a:pos x="connsiteX25113" y="connsiteY25113"/>
              </a:cxn>
              <a:cxn ang="0">
                <a:pos x="connsiteX25114" y="connsiteY25114"/>
              </a:cxn>
              <a:cxn ang="0">
                <a:pos x="connsiteX25115" y="connsiteY25115"/>
              </a:cxn>
              <a:cxn ang="0">
                <a:pos x="connsiteX25116" y="connsiteY25116"/>
              </a:cxn>
              <a:cxn ang="0">
                <a:pos x="connsiteX25117" y="connsiteY25117"/>
              </a:cxn>
              <a:cxn ang="0">
                <a:pos x="connsiteX25118" y="connsiteY25118"/>
              </a:cxn>
              <a:cxn ang="0">
                <a:pos x="connsiteX25119" y="connsiteY25119"/>
              </a:cxn>
              <a:cxn ang="0">
                <a:pos x="connsiteX25120" y="connsiteY25120"/>
              </a:cxn>
              <a:cxn ang="0">
                <a:pos x="connsiteX25121" y="connsiteY25121"/>
              </a:cxn>
              <a:cxn ang="0">
                <a:pos x="connsiteX25122" y="connsiteY25122"/>
              </a:cxn>
              <a:cxn ang="0">
                <a:pos x="connsiteX25123" y="connsiteY25123"/>
              </a:cxn>
              <a:cxn ang="0">
                <a:pos x="connsiteX25124" y="connsiteY25124"/>
              </a:cxn>
              <a:cxn ang="0">
                <a:pos x="connsiteX25125" y="connsiteY25125"/>
              </a:cxn>
              <a:cxn ang="0">
                <a:pos x="connsiteX25126" y="connsiteY25126"/>
              </a:cxn>
              <a:cxn ang="0">
                <a:pos x="connsiteX25127" y="connsiteY25127"/>
              </a:cxn>
              <a:cxn ang="0">
                <a:pos x="connsiteX25128" y="connsiteY25128"/>
              </a:cxn>
              <a:cxn ang="0">
                <a:pos x="connsiteX25129" y="connsiteY25129"/>
              </a:cxn>
              <a:cxn ang="0">
                <a:pos x="connsiteX25130" y="connsiteY25130"/>
              </a:cxn>
              <a:cxn ang="0">
                <a:pos x="connsiteX25131" y="connsiteY25131"/>
              </a:cxn>
              <a:cxn ang="0">
                <a:pos x="connsiteX25132" y="connsiteY25132"/>
              </a:cxn>
              <a:cxn ang="0">
                <a:pos x="connsiteX25133" y="connsiteY25133"/>
              </a:cxn>
              <a:cxn ang="0">
                <a:pos x="connsiteX25134" y="connsiteY25134"/>
              </a:cxn>
              <a:cxn ang="0">
                <a:pos x="connsiteX25135" y="connsiteY25135"/>
              </a:cxn>
              <a:cxn ang="0">
                <a:pos x="connsiteX25136" y="connsiteY25136"/>
              </a:cxn>
              <a:cxn ang="0">
                <a:pos x="connsiteX25137" y="connsiteY25137"/>
              </a:cxn>
              <a:cxn ang="0">
                <a:pos x="connsiteX25138" y="connsiteY25138"/>
              </a:cxn>
              <a:cxn ang="0">
                <a:pos x="connsiteX25139" y="connsiteY25139"/>
              </a:cxn>
              <a:cxn ang="0">
                <a:pos x="connsiteX25140" y="connsiteY25140"/>
              </a:cxn>
              <a:cxn ang="0">
                <a:pos x="connsiteX25141" y="connsiteY25141"/>
              </a:cxn>
              <a:cxn ang="0">
                <a:pos x="connsiteX25142" y="connsiteY25142"/>
              </a:cxn>
              <a:cxn ang="0">
                <a:pos x="connsiteX25143" y="connsiteY25143"/>
              </a:cxn>
              <a:cxn ang="0">
                <a:pos x="connsiteX25144" y="connsiteY25144"/>
              </a:cxn>
              <a:cxn ang="0">
                <a:pos x="connsiteX25145" y="connsiteY25145"/>
              </a:cxn>
              <a:cxn ang="0">
                <a:pos x="connsiteX25146" y="connsiteY25146"/>
              </a:cxn>
              <a:cxn ang="0">
                <a:pos x="connsiteX25147" y="connsiteY25147"/>
              </a:cxn>
              <a:cxn ang="0">
                <a:pos x="connsiteX25148" y="connsiteY25148"/>
              </a:cxn>
              <a:cxn ang="0">
                <a:pos x="connsiteX25149" y="connsiteY25149"/>
              </a:cxn>
              <a:cxn ang="0">
                <a:pos x="connsiteX25150" y="connsiteY25150"/>
              </a:cxn>
              <a:cxn ang="0">
                <a:pos x="connsiteX25151" y="connsiteY25151"/>
              </a:cxn>
              <a:cxn ang="0">
                <a:pos x="connsiteX25152" y="connsiteY25152"/>
              </a:cxn>
              <a:cxn ang="0">
                <a:pos x="connsiteX25153" y="connsiteY25153"/>
              </a:cxn>
              <a:cxn ang="0">
                <a:pos x="connsiteX25154" y="connsiteY25154"/>
              </a:cxn>
              <a:cxn ang="0">
                <a:pos x="connsiteX25155" y="connsiteY25155"/>
              </a:cxn>
              <a:cxn ang="0">
                <a:pos x="connsiteX25156" y="connsiteY25156"/>
              </a:cxn>
              <a:cxn ang="0">
                <a:pos x="connsiteX25157" y="connsiteY25157"/>
              </a:cxn>
              <a:cxn ang="0">
                <a:pos x="connsiteX25158" y="connsiteY25158"/>
              </a:cxn>
              <a:cxn ang="0">
                <a:pos x="connsiteX25159" y="connsiteY25159"/>
              </a:cxn>
              <a:cxn ang="0">
                <a:pos x="connsiteX25160" y="connsiteY25160"/>
              </a:cxn>
              <a:cxn ang="0">
                <a:pos x="connsiteX25161" y="connsiteY25161"/>
              </a:cxn>
              <a:cxn ang="0">
                <a:pos x="connsiteX25162" y="connsiteY25162"/>
              </a:cxn>
              <a:cxn ang="0">
                <a:pos x="connsiteX25163" y="connsiteY25163"/>
              </a:cxn>
              <a:cxn ang="0">
                <a:pos x="connsiteX25164" y="connsiteY25164"/>
              </a:cxn>
              <a:cxn ang="0">
                <a:pos x="connsiteX25165" y="connsiteY25165"/>
              </a:cxn>
              <a:cxn ang="0">
                <a:pos x="connsiteX25166" y="connsiteY25166"/>
              </a:cxn>
              <a:cxn ang="0">
                <a:pos x="connsiteX25167" y="connsiteY25167"/>
              </a:cxn>
              <a:cxn ang="0">
                <a:pos x="connsiteX25168" y="connsiteY25168"/>
              </a:cxn>
              <a:cxn ang="0">
                <a:pos x="connsiteX25169" y="connsiteY25169"/>
              </a:cxn>
              <a:cxn ang="0">
                <a:pos x="connsiteX25170" y="connsiteY25170"/>
              </a:cxn>
              <a:cxn ang="0">
                <a:pos x="connsiteX25171" y="connsiteY25171"/>
              </a:cxn>
              <a:cxn ang="0">
                <a:pos x="connsiteX25172" y="connsiteY25172"/>
              </a:cxn>
              <a:cxn ang="0">
                <a:pos x="connsiteX25173" y="connsiteY25173"/>
              </a:cxn>
              <a:cxn ang="0">
                <a:pos x="connsiteX25174" y="connsiteY25174"/>
              </a:cxn>
              <a:cxn ang="0">
                <a:pos x="connsiteX25175" y="connsiteY25175"/>
              </a:cxn>
              <a:cxn ang="0">
                <a:pos x="connsiteX25176" y="connsiteY25176"/>
              </a:cxn>
              <a:cxn ang="0">
                <a:pos x="connsiteX25177" y="connsiteY25177"/>
              </a:cxn>
              <a:cxn ang="0">
                <a:pos x="connsiteX25178" y="connsiteY25178"/>
              </a:cxn>
              <a:cxn ang="0">
                <a:pos x="connsiteX25179" y="connsiteY25179"/>
              </a:cxn>
              <a:cxn ang="0">
                <a:pos x="connsiteX25180" y="connsiteY25180"/>
              </a:cxn>
              <a:cxn ang="0">
                <a:pos x="connsiteX25181" y="connsiteY25181"/>
              </a:cxn>
              <a:cxn ang="0">
                <a:pos x="connsiteX25182" y="connsiteY25182"/>
              </a:cxn>
              <a:cxn ang="0">
                <a:pos x="connsiteX25183" y="connsiteY25183"/>
              </a:cxn>
              <a:cxn ang="0">
                <a:pos x="connsiteX25184" y="connsiteY25184"/>
              </a:cxn>
              <a:cxn ang="0">
                <a:pos x="connsiteX25185" y="connsiteY25185"/>
              </a:cxn>
              <a:cxn ang="0">
                <a:pos x="connsiteX25186" y="connsiteY25186"/>
              </a:cxn>
              <a:cxn ang="0">
                <a:pos x="connsiteX25187" y="connsiteY25187"/>
              </a:cxn>
              <a:cxn ang="0">
                <a:pos x="connsiteX25188" y="connsiteY25188"/>
              </a:cxn>
              <a:cxn ang="0">
                <a:pos x="connsiteX25189" y="connsiteY25189"/>
              </a:cxn>
              <a:cxn ang="0">
                <a:pos x="connsiteX25190" y="connsiteY25190"/>
              </a:cxn>
              <a:cxn ang="0">
                <a:pos x="connsiteX25191" y="connsiteY25191"/>
              </a:cxn>
              <a:cxn ang="0">
                <a:pos x="connsiteX25192" y="connsiteY25192"/>
              </a:cxn>
              <a:cxn ang="0">
                <a:pos x="connsiteX25193" y="connsiteY25193"/>
              </a:cxn>
              <a:cxn ang="0">
                <a:pos x="connsiteX25194" y="connsiteY25194"/>
              </a:cxn>
              <a:cxn ang="0">
                <a:pos x="connsiteX25195" y="connsiteY25195"/>
              </a:cxn>
              <a:cxn ang="0">
                <a:pos x="connsiteX25196" y="connsiteY25196"/>
              </a:cxn>
              <a:cxn ang="0">
                <a:pos x="connsiteX25197" y="connsiteY25197"/>
              </a:cxn>
              <a:cxn ang="0">
                <a:pos x="connsiteX25198" y="connsiteY25198"/>
              </a:cxn>
              <a:cxn ang="0">
                <a:pos x="connsiteX25199" y="connsiteY25199"/>
              </a:cxn>
              <a:cxn ang="0">
                <a:pos x="connsiteX25200" y="connsiteY25200"/>
              </a:cxn>
              <a:cxn ang="0">
                <a:pos x="connsiteX25201" y="connsiteY25201"/>
              </a:cxn>
              <a:cxn ang="0">
                <a:pos x="connsiteX25202" y="connsiteY25202"/>
              </a:cxn>
              <a:cxn ang="0">
                <a:pos x="connsiteX25203" y="connsiteY25203"/>
              </a:cxn>
              <a:cxn ang="0">
                <a:pos x="connsiteX25204" y="connsiteY25204"/>
              </a:cxn>
              <a:cxn ang="0">
                <a:pos x="connsiteX25205" y="connsiteY25205"/>
              </a:cxn>
              <a:cxn ang="0">
                <a:pos x="connsiteX25206" y="connsiteY25206"/>
              </a:cxn>
              <a:cxn ang="0">
                <a:pos x="connsiteX25207" y="connsiteY25207"/>
              </a:cxn>
              <a:cxn ang="0">
                <a:pos x="connsiteX25208" y="connsiteY25208"/>
              </a:cxn>
              <a:cxn ang="0">
                <a:pos x="connsiteX25209" y="connsiteY25209"/>
              </a:cxn>
              <a:cxn ang="0">
                <a:pos x="connsiteX25210" y="connsiteY25210"/>
              </a:cxn>
              <a:cxn ang="0">
                <a:pos x="connsiteX25211" y="connsiteY25211"/>
              </a:cxn>
              <a:cxn ang="0">
                <a:pos x="connsiteX25212" y="connsiteY25212"/>
              </a:cxn>
              <a:cxn ang="0">
                <a:pos x="connsiteX25213" y="connsiteY25213"/>
              </a:cxn>
              <a:cxn ang="0">
                <a:pos x="connsiteX25214" y="connsiteY25214"/>
              </a:cxn>
              <a:cxn ang="0">
                <a:pos x="connsiteX25215" y="connsiteY25215"/>
              </a:cxn>
              <a:cxn ang="0">
                <a:pos x="connsiteX25216" y="connsiteY25216"/>
              </a:cxn>
              <a:cxn ang="0">
                <a:pos x="connsiteX25217" y="connsiteY25217"/>
              </a:cxn>
              <a:cxn ang="0">
                <a:pos x="connsiteX25218" y="connsiteY25218"/>
              </a:cxn>
              <a:cxn ang="0">
                <a:pos x="connsiteX25219" y="connsiteY25219"/>
              </a:cxn>
              <a:cxn ang="0">
                <a:pos x="connsiteX25220" y="connsiteY25220"/>
              </a:cxn>
              <a:cxn ang="0">
                <a:pos x="connsiteX25221" y="connsiteY25221"/>
              </a:cxn>
              <a:cxn ang="0">
                <a:pos x="connsiteX25222" y="connsiteY25222"/>
              </a:cxn>
              <a:cxn ang="0">
                <a:pos x="connsiteX25223" y="connsiteY25223"/>
              </a:cxn>
              <a:cxn ang="0">
                <a:pos x="connsiteX25224" y="connsiteY25224"/>
              </a:cxn>
              <a:cxn ang="0">
                <a:pos x="connsiteX25225" y="connsiteY25225"/>
              </a:cxn>
              <a:cxn ang="0">
                <a:pos x="connsiteX25226" y="connsiteY25226"/>
              </a:cxn>
              <a:cxn ang="0">
                <a:pos x="connsiteX25227" y="connsiteY25227"/>
              </a:cxn>
              <a:cxn ang="0">
                <a:pos x="connsiteX25228" y="connsiteY25228"/>
              </a:cxn>
              <a:cxn ang="0">
                <a:pos x="connsiteX25229" y="connsiteY25229"/>
              </a:cxn>
              <a:cxn ang="0">
                <a:pos x="connsiteX25230" y="connsiteY25230"/>
              </a:cxn>
              <a:cxn ang="0">
                <a:pos x="connsiteX25231" y="connsiteY25231"/>
              </a:cxn>
              <a:cxn ang="0">
                <a:pos x="connsiteX25232" y="connsiteY25232"/>
              </a:cxn>
              <a:cxn ang="0">
                <a:pos x="connsiteX25233" y="connsiteY25233"/>
              </a:cxn>
              <a:cxn ang="0">
                <a:pos x="connsiteX25234" y="connsiteY25234"/>
              </a:cxn>
              <a:cxn ang="0">
                <a:pos x="connsiteX25235" y="connsiteY25235"/>
              </a:cxn>
              <a:cxn ang="0">
                <a:pos x="connsiteX25236" y="connsiteY25236"/>
              </a:cxn>
              <a:cxn ang="0">
                <a:pos x="connsiteX25237" y="connsiteY25237"/>
              </a:cxn>
              <a:cxn ang="0">
                <a:pos x="connsiteX25238" y="connsiteY25238"/>
              </a:cxn>
              <a:cxn ang="0">
                <a:pos x="connsiteX25239" y="connsiteY25239"/>
              </a:cxn>
              <a:cxn ang="0">
                <a:pos x="connsiteX25240" y="connsiteY25240"/>
              </a:cxn>
              <a:cxn ang="0">
                <a:pos x="connsiteX25241" y="connsiteY25241"/>
              </a:cxn>
              <a:cxn ang="0">
                <a:pos x="connsiteX25242" y="connsiteY25242"/>
              </a:cxn>
              <a:cxn ang="0">
                <a:pos x="connsiteX25243" y="connsiteY25243"/>
              </a:cxn>
              <a:cxn ang="0">
                <a:pos x="connsiteX25244" y="connsiteY25244"/>
              </a:cxn>
              <a:cxn ang="0">
                <a:pos x="connsiteX25245" y="connsiteY25245"/>
              </a:cxn>
              <a:cxn ang="0">
                <a:pos x="connsiteX25246" y="connsiteY25246"/>
              </a:cxn>
              <a:cxn ang="0">
                <a:pos x="connsiteX25247" y="connsiteY25247"/>
              </a:cxn>
              <a:cxn ang="0">
                <a:pos x="connsiteX25248" y="connsiteY25248"/>
              </a:cxn>
              <a:cxn ang="0">
                <a:pos x="connsiteX25249" y="connsiteY25249"/>
              </a:cxn>
              <a:cxn ang="0">
                <a:pos x="connsiteX25250" y="connsiteY25250"/>
              </a:cxn>
              <a:cxn ang="0">
                <a:pos x="connsiteX25251" y="connsiteY25251"/>
              </a:cxn>
              <a:cxn ang="0">
                <a:pos x="connsiteX25252" y="connsiteY25252"/>
              </a:cxn>
              <a:cxn ang="0">
                <a:pos x="connsiteX25253" y="connsiteY25253"/>
              </a:cxn>
              <a:cxn ang="0">
                <a:pos x="connsiteX25254" y="connsiteY25254"/>
              </a:cxn>
              <a:cxn ang="0">
                <a:pos x="connsiteX25255" y="connsiteY25255"/>
              </a:cxn>
              <a:cxn ang="0">
                <a:pos x="connsiteX25256" y="connsiteY25256"/>
              </a:cxn>
              <a:cxn ang="0">
                <a:pos x="connsiteX25257" y="connsiteY25257"/>
              </a:cxn>
              <a:cxn ang="0">
                <a:pos x="connsiteX25258" y="connsiteY25258"/>
              </a:cxn>
              <a:cxn ang="0">
                <a:pos x="connsiteX25259" y="connsiteY25259"/>
              </a:cxn>
              <a:cxn ang="0">
                <a:pos x="connsiteX25260" y="connsiteY25260"/>
              </a:cxn>
              <a:cxn ang="0">
                <a:pos x="connsiteX25261" y="connsiteY25261"/>
              </a:cxn>
              <a:cxn ang="0">
                <a:pos x="connsiteX25262" y="connsiteY25262"/>
              </a:cxn>
              <a:cxn ang="0">
                <a:pos x="connsiteX25263" y="connsiteY25263"/>
              </a:cxn>
              <a:cxn ang="0">
                <a:pos x="connsiteX25264" y="connsiteY25264"/>
              </a:cxn>
              <a:cxn ang="0">
                <a:pos x="connsiteX25265" y="connsiteY25265"/>
              </a:cxn>
              <a:cxn ang="0">
                <a:pos x="connsiteX25266" y="connsiteY25266"/>
              </a:cxn>
              <a:cxn ang="0">
                <a:pos x="connsiteX25267" y="connsiteY25267"/>
              </a:cxn>
              <a:cxn ang="0">
                <a:pos x="connsiteX25268" y="connsiteY25268"/>
              </a:cxn>
              <a:cxn ang="0">
                <a:pos x="connsiteX25269" y="connsiteY25269"/>
              </a:cxn>
              <a:cxn ang="0">
                <a:pos x="connsiteX25270" y="connsiteY25270"/>
              </a:cxn>
              <a:cxn ang="0">
                <a:pos x="connsiteX25271" y="connsiteY25271"/>
              </a:cxn>
              <a:cxn ang="0">
                <a:pos x="connsiteX25272" y="connsiteY25272"/>
              </a:cxn>
              <a:cxn ang="0">
                <a:pos x="connsiteX25273" y="connsiteY25273"/>
              </a:cxn>
              <a:cxn ang="0">
                <a:pos x="connsiteX25274" y="connsiteY25274"/>
              </a:cxn>
              <a:cxn ang="0">
                <a:pos x="connsiteX25275" y="connsiteY25275"/>
              </a:cxn>
              <a:cxn ang="0">
                <a:pos x="connsiteX25276" y="connsiteY25276"/>
              </a:cxn>
              <a:cxn ang="0">
                <a:pos x="connsiteX25277" y="connsiteY25277"/>
              </a:cxn>
              <a:cxn ang="0">
                <a:pos x="connsiteX25278" y="connsiteY25278"/>
              </a:cxn>
              <a:cxn ang="0">
                <a:pos x="connsiteX25279" y="connsiteY25279"/>
              </a:cxn>
              <a:cxn ang="0">
                <a:pos x="connsiteX25280" y="connsiteY25280"/>
              </a:cxn>
              <a:cxn ang="0">
                <a:pos x="connsiteX25281" y="connsiteY25281"/>
              </a:cxn>
              <a:cxn ang="0">
                <a:pos x="connsiteX25282" y="connsiteY25282"/>
              </a:cxn>
              <a:cxn ang="0">
                <a:pos x="connsiteX25283" y="connsiteY25283"/>
              </a:cxn>
              <a:cxn ang="0">
                <a:pos x="connsiteX25284" y="connsiteY25284"/>
              </a:cxn>
              <a:cxn ang="0">
                <a:pos x="connsiteX25285" y="connsiteY25285"/>
              </a:cxn>
              <a:cxn ang="0">
                <a:pos x="connsiteX25286" y="connsiteY25286"/>
              </a:cxn>
              <a:cxn ang="0">
                <a:pos x="connsiteX25287" y="connsiteY25287"/>
              </a:cxn>
              <a:cxn ang="0">
                <a:pos x="connsiteX25288" y="connsiteY25288"/>
              </a:cxn>
              <a:cxn ang="0">
                <a:pos x="connsiteX25289" y="connsiteY25289"/>
              </a:cxn>
              <a:cxn ang="0">
                <a:pos x="connsiteX25290" y="connsiteY25290"/>
              </a:cxn>
              <a:cxn ang="0">
                <a:pos x="connsiteX25291" y="connsiteY25291"/>
              </a:cxn>
              <a:cxn ang="0">
                <a:pos x="connsiteX25292" y="connsiteY25292"/>
              </a:cxn>
              <a:cxn ang="0">
                <a:pos x="connsiteX25293" y="connsiteY25293"/>
              </a:cxn>
              <a:cxn ang="0">
                <a:pos x="connsiteX25294" y="connsiteY25294"/>
              </a:cxn>
              <a:cxn ang="0">
                <a:pos x="connsiteX25295" y="connsiteY25295"/>
              </a:cxn>
              <a:cxn ang="0">
                <a:pos x="connsiteX25296" y="connsiteY25296"/>
              </a:cxn>
              <a:cxn ang="0">
                <a:pos x="connsiteX25297" y="connsiteY25297"/>
              </a:cxn>
              <a:cxn ang="0">
                <a:pos x="connsiteX25298" y="connsiteY25298"/>
              </a:cxn>
              <a:cxn ang="0">
                <a:pos x="connsiteX25299" y="connsiteY25299"/>
              </a:cxn>
              <a:cxn ang="0">
                <a:pos x="connsiteX25300" y="connsiteY25300"/>
              </a:cxn>
              <a:cxn ang="0">
                <a:pos x="connsiteX25301" y="connsiteY25301"/>
              </a:cxn>
              <a:cxn ang="0">
                <a:pos x="connsiteX25302" y="connsiteY25302"/>
              </a:cxn>
              <a:cxn ang="0">
                <a:pos x="connsiteX25303" y="connsiteY25303"/>
              </a:cxn>
              <a:cxn ang="0">
                <a:pos x="connsiteX25304" y="connsiteY25304"/>
              </a:cxn>
              <a:cxn ang="0">
                <a:pos x="connsiteX25305" y="connsiteY25305"/>
              </a:cxn>
              <a:cxn ang="0">
                <a:pos x="connsiteX25306" y="connsiteY25306"/>
              </a:cxn>
              <a:cxn ang="0">
                <a:pos x="connsiteX25307" y="connsiteY25307"/>
              </a:cxn>
              <a:cxn ang="0">
                <a:pos x="connsiteX25308" y="connsiteY25308"/>
              </a:cxn>
              <a:cxn ang="0">
                <a:pos x="connsiteX25309" y="connsiteY25309"/>
              </a:cxn>
              <a:cxn ang="0">
                <a:pos x="connsiteX25310" y="connsiteY25310"/>
              </a:cxn>
              <a:cxn ang="0">
                <a:pos x="connsiteX25311" y="connsiteY25311"/>
              </a:cxn>
              <a:cxn ang="0">
                <a:pos x="connsiteX25312" y="connsiteY25312"/>
              </a:cxn>
              <a:cxn ang="0">
                <a:pos x="connsiteX25313" y="connsiteY25313"/>
              </a:cxn>
              <a:cxn ang="0">
                <a:pos x="connsiteX25314" y="connsiteY25314"/>
              </a:cxn>
              <a:cxn ang="0">
                <a:pos x="connsiteX25315" y="connsiteY25315"/>
              </a:cxn>
              <a:cxn ang="0">
                <a:pos x="connsiteX25316" y="connsiteY25316"/>
              </a:cxn>
              <a:cxn ang="0">
                <a:pos x="connsiteX25317" y="connsiteY25317"/>
              </a:cxn>
              <a:cxn ang="0">
                <a:pos x="connsiteX25318" y="connsiteY25318"/>
              </a:cxn>
              <a:cxn ang="0">
                <a:pos x="connsiteX25319" y="connsiteY25319"/>
              </a:cxn>
              <a:cxn ang="0">
                <a:pos x="connsiteX25320" y="connsiteY25320"/>
              </a:cxn>
              <a:cxn ang="0">
                <a:pos x="connsiteX25321" y="connsiteY25321"/>
              </a:cxn>
              <a:cxn ang="0">
                <a:pos x="connsiteX25322" y="connsiteY25322"/>
              </a:cxn>
              <a:cxn ang="0">
                <a:pos x="connsiteX25323" y="connsiteY25323"/>
              </a:cxn>
              <a:cxn ang="0">
                <a:pos x="connsiteX25324" y="connsiteY25324"/>
              </a:cxn>
              <a:cxn ang="0">
                <a:pos x="connsiteX25325" y="connsiteY25325"/>
              </a:cxn>
              <a:cxn ang="0">
                <a:pos x="connsiteX25326" y="connsiteY25326"/>
              </a:cxn>
              <a:cxn ang="0">
                <a:pos x="connsiteX25327" y="connsiteY25327"/>
              </a:cxn>
              <a:cxn ang="0">
                <a:pos x="connsiteX25328" y="connsiteY25328"/>
              </a:cxn>
              <a:cxn ang="0">
                <a:pos x="connsiteX25329" y="connsiteY25329"/>
              </a:cxn>
              <a:cxn ang="0">
                <a:pos x="connsiteX25330" y="connsiteY25330"/>
              </a:cxn>
              <a:cxn ang="0">
                <a:pos x="connsiteX25331" y="connsiteY25331"/>
              </a:cxn>
              <a:cxn ang="0">
                <a:pos x="connsiteX25332" y="connsiteY25332"/>
              </a:cxn>
              <a:cxn ang="0">
                <a:pos x="connsiteX25333" y="connsiteY25333"/>
              </a:cxn>
              <a:cxn ang="0">
                <a:pos x="connsiteX25334" y="connsiteY25334"/>
              </a:cxn>
              <a:cxn ang="0">
                <a:pos x="connsiteX25335" y="connsiteY25335"/>
              </a:cxn>
              <a:cxn ang="0">
                <a:pos x="connsiteX25336" y="connsiteY25336"/>
              </a:cxn>
              <a:cxn ang="0">
                <a:pos x="connsiteX25337" y="connsiteY25337"/>
              </a:cxn>
              <a:cxn ang="0">
                <a:pos x="connsiteX25338" y="connsiteY25338"/>
              </a:cxn>
              <a:cxn ang="0">
                <a:pos x="connsiteX25339" y="connsiteY25339"/>
              </a:cxn>
              <a:cxn ang="0">
                <a:pos x="connsiteX25340" y="connsiteY25340"/>
              </a:cxn>
              <a:cxn ang="0">
                <a:pos x="connsiteX25341" y="connsiteY25341"/>
              </a:cxn>
              <a:cxn ang="0">
                <a:pos x="connsiteX25342" y="connsiteY25342"/>
              </a:cxn>
              <a:cxn ang="0">
                <a:pos x="connsiteX25343" y="connsiteY25343"/>
              </a:cxn>
              <a:cxn ang="0">
                <a:pos x="connsiteX25344" y="connsiteY25344"/>
              </a:cxn>
              <a:cxn ang="0">
                <a:pos x="connsiteX25345" y="connsiteY25345"/>
              </a:cxn>
              <a:cxn ang="0">
                <a:pos x="connsiteX25346" y="connsiteY25346"/>
              </a:cxn>
              <a:cxn ang="0">
                <a:pos x="connsiteX25347" y="connsiteY25347"/>
              </a:cxn>
              <a:cxn ang="0">
                <a:pos x="connsiteX25348" y="connsiteY25348"/>
              </a:cxn>
              <a:cxn ang="0">
                <a:pos x="connsiteX25349" y="connsiteY25349"/>
              </a:cxn>
              <a:cxn ang="0">
                <a:pos x="connsiteX25350" y="connsiteY25350"/>
              </a:cxn>
              <a:cxn ang="0">
                <a:pos x="connsiteX25351" y="connsiteY25351"/>
              </a:cxn>
              <a:cxn ang="0">
                <a:pos x="connsiteX25352" y="connsiteY25352"/>
              </a:cxn>
              <a:cxn ang="0">
                <a:pos x="connsiteX25353" y="connsiteY25353"/>
              </a:cxn>
              <a:cxn ang="0">
                <a:pos x="connsiteX25354" y="connsiteY25354"/>
              </a:cxn>
              <a:cxn ang="0">
                <a:pos x="connsiteX25355" y="connsiteY25355"/>
              </a:cxn>
              <a:cxn ang="0">
                <a:pos x="connsiteX25356" y="connsiteY25356"/>
              </a:cxn>
              <a:cxn ang="0">
                <a:pos x="connsiteX25357" y="connsiteY25357"/>
              </a:cxn>
              <a:cxn ang="0">
                <a:pos x="connsiteX25358" y="connsiteY25358"/>
              </a:cxn>
              <a:cxn ang="0">
                <a:pos x="connsiteX25359" y="connsiteY25359"/>
              </a:cxn>
              <a:cxn ang="0">
                <a:pos x="connsiteX25360" y="connsiteY25360"/>
              </a:cxn>
              <a:cxn ang="0">
                <a:pos x="connsiteX25361" y="connsiteY25361"/>
              </a:cxn>
              <a:cxn ang="0">
                <a:pos x="connsiteX25362" y="connsiteY25362"/>
              </a:cxn>
              <a:cxn ang="0">
                <a:pos x="connsiteX25363" y="connsiteY25363"/>
              </a:cxn>
              <a:cxn ang="0">
                <a:pos x="connsiteX25364" y="connsiteY25364"/>
              </a:cxn>
              <a:cxn ang="0">
                <a:pos x="connsiteX25365" y="connsiteY25365"/>
              </a:cxn>
              <a:cxn ang="0">
                <a:pos x="connsiteX25366" y="connsiteY25366"/>
              </a:cxn>
              <a:cxn ang="0">
                <a:pos x="connsiteX25367" y="connsiteY25367"/>
              </a:cxn>
              <a:cxn ang="0">
                <a:pos x="connsiteX25368" y="connsiteY25368"/>
              </a:cxn>
              <a:cxn ang="0">
                <a:pos x="connsiteX25369" y="connsiteY25369"/>
              </a:cxn>
              <a:cxn ang="0">
                <a:pos x="connsiteX25370" y="connsiteY25370"/>
              </a:cxn>
              <a:cxn ang="0">
                <a:pos x="connsiteX25371" y="connsiteY25371"/>
              </a:cxn>
              <a:cxn ang="0">
                <a:pos x="connsiteX25372" y="connsiteY25372"/>
              </a:cxn>
              <a:cxn ang="0">
                <a:pos x="connsiteX25373" y="connsiteY25373"/>
              </a:cxn>
              <a:cxn ang="0">
                <a:pos x="connsiteX25374" y="connsiteY25374"/>
              </a:cxn>
              <a:cxn ang="0">
                <a:pos x="connsiteX25375" y="connsiteY25375"/>
              </a:cxn>
              <a:cxn ang="0">
                <a:pos x="connsiteX25376" y="connsiteY25376"/>
              </a:cxn>
              <a:cxn ang="0">
                <a:pos x="connsiteX25377" y="connsiteY25377"/>
              </a:cxn>
              <a:cxn ang="0">
                <a:pos x="connsiteX25378" y="connsiteY25378"/>
              </a:cxn>
              <a:cxn ang="0">
                <a:pos x="connsiteX25379" y="connsiteY25379"/>
              </a:cxn>
              <a:cxn ang="0">
                <a:pos x="connsiteX25380" y="connsiteY25380"/>
              </a:cxn>
              <a:cxn ang="0">
                <a:pos x="connsiteX25381" y="connsiteY25381"/>
              </a:cxn>
              <a:cxn ang="0">
                <a:pos x="connsiteX25382" y="connsiteY25382"/>
              </a:cxn>
              <a:cxn ang="0">
                <a:pos x="connsiteX25383" y="connsiteY25383"/>
              </a:cxn>
              <a:cxn ang="0">
                <a:pos x="connsiteX25384" y="connsiteY25384"/>
              </a:cxn>
              <a:cxn ang="0">
                <a:pos x="connsiteX25385" y="connsiteY25385"/>
              </a:cxn>
              <a:cxn ang="0">
                <a:pos x="connsiteX25386" y="connsiteY25386"/>
              </a:cxn>
              <a:cxn ang="0">
                <a:pos x="connsiteX25387" y="connsiteY25387"/>
              </a:cxn>
              <a:cxn ang="0">
                <a:pos x="connsiteX25388" y="connsiteY25388"/>
              </a:cxn>
              <a:cxn ang="0">
                <a:pos x="connsiteX25389" y="connsiteY25389"/>
              </a:cxn>
              <a:cxn ang="0">
                <a:pos x="connsiteX25390" y="connsiteY25390"/>
              </a:cxn>
              <a:cxn ang="0">
                <a:pos x="connsiteX25391" y="connsiteY25391"/>
              </a:cxn>
              <a:cxn ang="0">
                <a:pos x="connsiteX25392" y="connsiteY25392"/>
              </a:cxn>
              <a:cxn ang="0">
                <a:pos x="connsiteX25393" y="connsiteY25393"/>
              </a:cxn>
              <a:cxn ang="0">
                <a:pos x="connsiteX25394" y="connsiteY25394"/>
              </a:cxn>
              <a:cxn ang="0">
                <a:pos x="connsiteX25395" y="connsiteY25395"/>
              </a:cxn>
              <a:cxn ang="0">
                <a:pos x="connsiteX25396" y="connsiteY25396"/>
              </a:cxn>
              <a:cxn ang="0">
                <a:pos x="connsiteX25397" y="connsiteY25397"/>
              </a:cxn>
              <a:cxn ang="0">
                <a:pos x="connsiteX25398" y="connsiteY25398"/>
              </a:cxn>
              <a:cxn ang="0">
                <a:pos x="connsiteX25399" y="connsiteY25399"/>
              </a:cxn>
              <a:cxn ang="0">
                <a:pos x="connsiteX25400" y="connsiteY25400"/>
              </a:cxn>
              <a:cxn ang="0">
                <a:pos x="connsiteX25401" y="connsiteY25401"/>
              </a:cxn>
              <a:cxn ang="0">
                <a:pos x="connsiteX25402" y="connsiteY25402"/>
              </a:cxn>
              <a:cxn ang="0">
                <a:pos x="connsiteX25403" y="connsiteY25403"/>
              </a:cxn>
              <a:cxn ang="0">
                <a:pos x="connsiteX25404" y="connsiteY25404"/>
              </a:cxn>
              <a:cxn ang="0">
                <a:pos x="connsiteX25405" y="connsiteY25405"/>
              </a:cxn>
              <a:cxn ang="0">
                <a:pos x="connsiteX25406" y="connsiteY25406"/>
              </a:cxn>
              <a:cxn ang="0">
                <a:pos x="connsiteX25407" y="connsiteY25407"/>
              </a:cxn>
              <a:cxn ang="0">
                <a:pos x="connsiteX25408" y="connsiteY25408"/>
              </a:cxn>
              <a:cxn ang="0">
                <a:pos x="connsiteX25409" y="connsiteY25409"/>
              </a:cxn>
              <a:cxn ang="0">
                <a:pos x="connsiteX25410" y="connsiteY25410"/>
              </a:cxn>
              <a:cxn ang="0">
                <a:pos x="connsiteX25411" y="connsiteY25411"/>
              </a:cxn>
              <a:cxn ang="0">
                <a:pos x="connsiteX25412" y="connsiteY25412"/>
              </a:cxn>
              <a:cxn ang="0">
                <a:pos x="connsiteX25413" y="connsiteY25413"/>
              </a:cxn>
              <a:cxn ang="0">
                <a:pos x="connsiteX25414" y="connsiteY25414"/>
              </a:cxn>
              <a:cxn ang="0">
                <a:pos x="connsiteX25415" y="connsiteY25415"/>
              </a:cxn>
              <a:cxn ang="0">
                <a:pos x="connsiteX25416" y="connsiteY25416"/>
              </a:cxn>
              <a:cxn ang="0">
                <a:pos x="connsiteX25417" y="connsiteY25417"/>
              </a:cxn>
              <a:cxn ang="0">
                <a:pos x="connsiteX25418" y="connsiteY25418"/>
              </a:cxn>
              <a:cxn ang="0">
                <a:pos x="connsiteX25419" y="connsiteY25419"/>
              </a:cxn>
              <a:cxn ang="0">
                <a:pos x="connsiteX25420" y="connsiteY25420"/>
              </a:cxn>
              <a:cxn ang="0">
                <a:pos x="connsiteX25421" y="connsiteY25421"/>
              </a:cxn>
              <a:cxn ang="0">
                <a:pos x="connsiteX25422" y="connsiteY25422"/>
              </a:cxn>
              <a:cxn ang="0">
                <a:pos x="connsiteX25423" y="connsiteY25423"/>
              </a:cxn>
              <a:cxn ang="0">
                <a:pos x="connsiteX25424" y="connsiteY25424"/>
              </a:cxn>
              <a:cxn ang="0">
                <a:pos x="connsiteX25425" y="connsiteY25425"/>
              </a:cxn>
              <a:cxn ang="0">
                <a:pos x="connsiteX25426" y="connsiteY25426"/>
              </a:cxn>
              <a:cxn ang="0">
                <a:pos x="connsiteX25427" y="connsiteY25427"/>
              </a:cxn>
              <a:cxn ang="0">
                <a:pos x="connsiteX25428" y="connsiteY25428"/>
              </a:cxn>
              <a:cxn ang="0">
                <a:pos x="connsiteX25429" y="connsiteY25429"/>
              </a:cxn>
              <a:cxn ang="0">
                <a:pos x="connsiteX25430" y="connsiteY25430"/>
              </a:cxn>
              <a:cxn ang="0">
                <a:pos x="connsiteX25431" y="connsiteY25431"/>
              </a:cxn>
              <a:cxn ang="0">
                <a:pos x="connsiteX25432" y="connsiteY25432"/>
              </a:cxn>
              <a:cxn ang="0">
                <a:pos x="connsiteX25433" y="connsiteY25433"/>
              </a:cxn>
              <a:cxn ang="0">
                <a:pos x="connsiteX25434" y="connsiteY25434"/>
              </a:cxn>
              <a:cxn ang="0">
                <a:pos x="connsiteX25435" y="connsiteY25435"/>
              </a:cxn>
              <a:cxn ang="0">
                <a:pos x="connsiteX25436" y="connsiteY25436"/>
              </a:cxn>
              <a:cxn ang="0">
                <a:pos x="connsiteX25437" y="connsiteY25437"/>
              </a:cxn>
              <a:cxn ang="0">
                <a:pos x="connsiteX25438" y="connsiteY25438"/>
              </a:cxn>
              <a:cxn ang="0">
                <a:pos x="connsiteX25439" y="connsiteY25439"/>
              </a:cxn>
              <a:cxn ang="0">
                <a:pos x="connsiteX25440" y="connsiteY25440"/>
              </a:cxn>
              <a:cxn ang="0">
                <a:pos x="connsiteX25441" y="connsiteY25441"/>
              </a:cxn>
              <a:cxn ang="0">
                <a:pos x="connsiteX25442" y="connsiteY25442"/>
              </a:cxn>
              <a:cxn ang="0">
                <a:pos x="connsiteX25443" y="connsiteY25443"/>
              </a:cxn>
              <a:cxn ang="0">
                <a:pos x="connsiteX25444" y="connsiteY25444"/>
              </a:cxn>
              <a:cxn ang="0">
                <a:pos x="connsiteX25445" y="connsiteY25445"/>
              </a:cxn>
              <a:cxn ang="0">
                <a:pos x="connsiteX25446" y="connsiteY25446"/>
              </a:cxn>
              <a:cxn ang="0">
                <a:pos x="connsiteX25447" y="connsiteY25447"/>
              </a:cxn>
              <a:cxn ang="0">
                <a:pos x="connsiteX25448" y="connsiteY25448"/>
              </a:cxn>
              <a:cxn ang="0">
                <a:pos x="connsiteX25449" y="connsiteY25449"/>
              </a:cxn>
              <a:cxn ang="0">
                <a:pos x="connsiteX25450" y="connsiteY25450"/>
              </a:cxn>
              <a:cxn ang="0">
                <a:pos x="connsiteX25451" y="connsiteY25451"/>
              </a:cxn>
              <a:cxn ang="0">
                <a:pos x="connsiteX25452" y="connsiteY25452"/>
              </a:cxn>
              <a:cxn ang="0">
                <a:pos x="connsiteX25453" y="connsiteY25453"/>
              </a:cxn>
              <a:cxn ang="0">
                <a:pos x="connsiteX25454" y="connsiteY25454"/>
              </a:cxn>
              <a:cxn ang="0">
                <a:pos x="connsiteX25455" y="connsiteY25455"/>
              </a:cxn>
              <a:cxn ang="0">
                <a:pos x="connsiteX25456" y="connsiteY25456"/>
              </a:cxn>
              <a:cxn ang="0">
                <a:pos x="connsiteX25457" y="connsiteY25457"/>
              </a:cxn>
              <a:cxn ang="0">
                <a:pos x="connsiteX25458" y="connsiteY25458"/>
              </a:cxn>
              <a:cxn ang="0">
                <a:pos x="connsiteX25459" y="connsiteY25459"/>
              </a:cxn>
              <a:cxn ang="0">
                <a:pos x="connsiteX25460" y="connsiteY25460"/>
              </a:cxn>
              <a:cxn ang="0">
                <a:pos x="connsiteX25461" y="connsiteY25461"/>
              </a:cxn>
              <a:cxn ang="0">
                <a:pos x="connsiteX25462" y="connsiteY25462"/>
              </a:cxn>
              <a:cxn ang="0">
                <a:pos x="connsiteX25463" y="connsiteY25463"/>
              </a:cxn>
              <a:cxn ang="0">
                <a:pos x="connsiteX25464" y="connsiteY25464"/>
              </a:cxn>
              <a:cxn ang="0">
                <a:pos x="connsiteX25465" y="connsiteY25465"/>
              </a:cxn>
              <a:cxn ang="0">
                <a:pos x="connsiteX25466" y="connsiteY25466"/>
              </a:cxn>
              <a:cxn ang="0">
                <a:pos x="connsiteX25467" y="connsiteY25467"/>
              </a:cxn>
              <a:cxn ang="0">
                <a:pos x="connsiteX25468" y="connsiteY25468"/>
              </a:cxn>
              <a:cxn ang="0">
                <a:pos x="connsiteX25469" y="connsiteY25469"/>
              </a:cxn>
              <a:cxn ang="0">
                <a:pos x="connsiteX25470" y="connsiteY25470"/>
              </a:cxn>
              <a:cxn ang="0">
                <a:pos x="connsiteX25471" y="connsiteY25471"/>
              </a:cxn>
              <a:cxn ang="0">
                <a:pos x="connsiteX25472" y="connsiteY25472"/>
              </a:cxn>
              <a:cxn ang="0">
                <a:pos x="connsiteX25473" y="connsiteY25473"/>
              </a:cxn>
              <a:cxn ang="0">
                <a:pos x="connsiteX25474" y="connsiteY25474"/>
              </a:cxn>
              <a:cxn ang="0">
                <a:pos x="connsiteX25475" y="connsiteY25475"/>
              </a:cxn>
              <a:cxn ang="0">
                <a:pos x="connsiteX25476" y="connsiteY25476"/>
              </a:cxn>
              <a:cxn ang="0">
                <a:pos x="connsiteX25477" y="connsiteY25477"/>
              </a:cxn>
              <a:cxn ang="0">
                <a:pos x="connsiteX25478" y="connsiteY25478"/>
              </a:cxn>
              <a:cxn ang="0">
                <a:pos x="connsiteX25479" y="connsiteY25479"/>
              </a:cxn>
              <a:cxn ang="0">
                <a:pos x="connsiteX25480" y="connsiteY25480"/>
              </a:cxn>
              <a:cxn ang="0">
                <a:pos x="connsiteX25481" y="connsiteY25481"/>
              </a:cxn>
              <a:cxn ang="0">
                <a:pos x="connsiteX25482" y="connsiteY25482"/>
              </a:cxn>
              <a:cxn ang="0">
                <a:pos x="connsiteX25483" y="connsiteY25483"/>
              </a:cxn>
              <a:cxn ang="0">
                <a:pos x="connsiteX25484" y="connsiteY25484"/>
              </a:cxn>
              <a:cxn ang="0">
                <a:pos x="connsiteX25485" y="connsiteY25485"/>
              </a:cxn>
              <a:cxn ang="0">
                <a:pos x="connsiteX25486" y="connsiteY25486"/>
              </a:cxn>
              <a:cxn ang="0">
                <a:pos x="connsiteX25487" y="connsiteY25487"/>
              </a:cxn>
              <a:cxn ang="0">
                <a:pos x="connsiteX25488" y="connsiteY25488"/>
              </a:cxn>
              <a:cxn ang="0">
                <a:pos x="connsiteX25489" y="connsiteY25489"/>
              </a:cxn>
              <a:cxn ang="0">
                <a:pos x="connsiteX25490" y="connsiteY25490"/>
              </a:cxn>
              <a:cxn ang="0">
                <a:pos x="connsiteX25491" y="connsiteY25491"/>
              </a:cxn>
              <a:cxn ang="0">
                <a:pos x="connsiteX25492" y="connsiteY25492"/>
              </a:cxn>
              <a:cxn ang="0">
                <a:pos x="connsiteX25493" y="connsiteY25493"/>
              </a:cxn>
              <a:cxn ang="0">
                <a:pos x="connsiteX25494" y="connsiteY25494"/>
              </a:cxn>
              <a:cxn ang="0">
                <a:pos x="connsiteX25495" y="connsiteY25495"/>
              </a:cxn>
              <a:cxn ang="0">
                <a:pos x="connsiteX25496" y="connsiteY25496"/>
              </a:cxn>
              <a:cxn ang="0">
                <a:pos x="connsiteX25497" y="connsiteY25497"/>
              </a:cxn>
              <a:cxn ang="0">
                <a:pos x="connsiteX25498" y="connsiteY25498"/>
              </a:cxn>
              <a:cxn ang="0">
                <a:pos x="connsiteX25499" y="connsiteY25499"/>
              </a:cxn>
              <a:cxn ang="0">
                <a:pos x="connsiteX25500" y="connsiteY25500"/>
              </a:cxn>
              <a:cxn ang="0">
                <a:pos x="connsiteX25501" y="connsiteY25501"/>
              </a:cxn>
              <a:cxn ang="0">
                <a:pos x="connsiteX25502" y="connsiteY25502"/>
              </a:cxn>
              <a:cxn ang="0">
                <a:pos x="connsiteX25503" y="connsiteY25503"/>
              </a:cxn>
              <a:cxn ang="0">
                <a:pos x="connsiteX25504" y="connsiteY25504"/>
              </a:cxn>
              <a:cxn ang="0">
                <a:pos x="connsiteX25505" y="connsiteY25505"/>
              </a:cxn>
              <a:cxn ang="0">
                <a:pos x="connsiteX25506" y="connsiteY25506"/>
              </a:cxn>
              <a:cxn ang="0">
                <a:pos x="connsiteX25507" y="connsiteY25507"/>
              </a:cxn>
              <a:cxn ang="0">
                <a:pos x="connsiteX25508" y="connsiteY25508"/>
              </a:cxn>
              <a:cxn ang="0">
                <a:pos x="connsiteX25509" y="connsiteY25509"/>
              </a:cxn>
              <a:cxn ang="0">
                <a:pos x="connsiteX25510" y="connsiteY25510"/>
              </a:cxn>
              <a:cxn ang="0">
                <a:pos x="connsiteX25511" y="connsiteY25511"/>
              </a:cxn>
              <a:cxn ang="0">
                <a:pos x="connsiteX25512" y="connsiteY25512"/>
              </a:cxn>
              <a:cxn ang="0">
                <a:pos x="connsiteX25513" y="connsiteY25513"/>
              </a:cxn>
              <a:cxn ang="0">
                <a:pos x="connsiteX25514" y="connsiteY25514"/>
              </a:cxn>
              <a:cxn ang="0">
                <a:pos x="connsiteX25515" y="connsiteY25515"/>
              </a:cxn>
              <a:cxn ang="0">
                <a:pos x="connsiteX25516" y="connsiteY25516"/>
              </a:cxn>
              <a:cxn ang="0">
                <a:pos x="connsiteX25517" y="connsiteY25517"/>
              </a:cxn>
              <a:cxn ang="0">
                <a:pos x="connsiteX25518" y="connsiteY25518"/>
              </a:cxn>
              <a:cxn ang="0">
                <a:pos x="connsiteX25519" y="connsiteY25519"/>
              </a:cxn>
              <a:cxn ang="0">
                <a:pos x="connsiteX25520" y="connsiteY25520"/>
              </a:cxn>
              <a:cxn ang="0">
                <a:pos x="connsiteX25521" y="connsiteY25521"/>
              </a:cxn>
              <a:cxn ang="0">
                <a:pos x="connsiteX25522" y="connsiteY25522"/>
              </a:cxn>
              <a:cxn ang="0">
                <a:pos x="connsiteX25523" y="connsiteY25523"/>
              </a:cxn>
              <a:cxn ang="0">
                <a:pos x="connsiteX25524" y="connsiteY25524"/>
              </a:cxn>
              <a:cxn ang="0">
                <a:pos x="connsiteX25525" y="connsiteY25525"/>
              </a:cxn>
              <a:cxn ang="0">
                <a:pos x="connsiteX25526" y="connsiteY25526"/>
              </a:cxn>
              <a:cxn ang="0">
                <a:pos x="connsiteX25527" y="connsiteY25527"/>
              </a:cxn>
              <a:cxn ang="0">
                <a:pos x="connsiteX25528" y="connsiteY25528"/>
              </a:cxn>
              <a:cxn ang="0">
                <a:pos x="connsiteX25529" y="connsiteY25529"/>
              </a:cxn>
              <a:cxn ang="0">
                <a:pos x="connsiteX25530" y="connsiteY25530"/>
              </a:cxn>
              <a:cxn ang="0">
                <a:pos x="connsiteX25531" y="connsiteY25531"/>
              </a:cxn>
              <a:cxn ang="0">
                <a:pos x="connsiteX25532" y="connsiteY25532"/>
              </a:cxn>
              <a:cxn ang="0">
                <a:pos x="connsiteX25533" y="connsiteY25533"/>
              </a:cxn>
              <a:cxn ang="0">
                <a:pos x="connsiteX25534" y="connsiteY25534"/>
              </a:cxn>
              <a:cxn ang="0">
                <a:pos x="connsiteX25535" y="connsiteY25535"/>
              </a:cxn>
              <a:cxn ang="0">
                <a:pos x="connsiteX25536" y="connsiteY25536"/>
              </a:cxn>
              <a:cxn ang="0">
                <a:pos x="connsiteX25537" y="connsiteY25537"/>
              </a:cxn>
              <a:cxn ang="0">
                <a:pos x="connsiteX25538" y="connsiteY25538"/>
              </a:cxn>
              <a:cxn ang="0">
                <a:pos x="connsiteX25539" y="connsiteY25539"/>
              </a:cxn>
              <a:cxn ang="0">
                <a:pos x="connsiteX25540" y="connsiteY25540"/>
              </a:cxn>
              <a:cxn ang="0">
                <a:pos x="connsiteX25541" y="connsiteY25541"/>
              </a:cxn>
              <a:cxn ang="0">
                <a:pos x="connsiteX25542" y="connsiteY25542"/>
              </a:cxn>
              <a:cxn ang="0">
                <a:pos x="connsiteX25543" y="connsiteY25543"/>
              </a:cxn>
              <a:cxn ang="0">
                <a:pos x="connsiteX25544" y="connsiteY25544"/>
              </a:cxn>
              <a:cxn ang="0">
                <a:pos x="connsiteX25545" y="connsiteY25545"/>
              </a:cxn>
              <a:cxn ang="0">
                <a:pos x="connsiteX25546" y="connsiteY25546"/>
              </a:cxn>
              <a:cxn ang="0">
                <a:pos x="connsiteX25547" y="connsiteY25547"/>
              </a:cxn>
              <a:cxn ang="0">
                <a:pos x="connsiteX25548" y="connsiteY25548"/>
              </a:cxn>
              <a:cxn ang="0">
                <a:pos x="connsiteX25549" y="connsiteY25549"/>
              </a:cxn>
              <a:cxn ang="0">
                <a:pos x="connsiteX25550" y="connsiteY25550"/>
              </a:cxn>
              <a:cxn ang="0">
                <a:pos x="connsiteX25551" y="connsiteY25551"/>
              </a:cxn>
              <a:cxn ang="0">
                <a:pos x="connsiteX25552" y="connsiteY25552"/>
              </a:cxn>
              <a:cxn ang="0">
                <a:pos x="connsiteX25553" y="connsiteY25553"/>
              </a:cxn>
              <a:cxn ang="0">
                <a:pos x="connsiteX25554" y="connsiteY25554"/>
              </a:cxn>
              <a:cxn ang="0">
                <a:pos x="connsiteX25555" y="connsiteY25555"/>
              </a:cxn>
              <a:cxn ang="0">
                <a:pos x="connsiteX25556" y="connsiteY25556"/>
              </a:cxn>
              <a:cxn ang="0">
                <a:pos x="connsiteX25557" y="connsiteY25557"/>
              </a:cxn>
              <a:cxn ang="0">
                <a:pos x="connsiteX25558" y="connsiteY25558"/>
              </a:cxn>
              <a:cxn ang="0">
                <a:pos x="connsiteX25559" y="connsiteY25559"/>
              </a:cxn>
              <a:cxn ang="0">
                <a:pos x="connsiteX25560" y="connsiteY25560"/>
              </a:cxn>
              <a:cxn ang="0">
                <a:pos x="connsiteX25561" y="connsiteY25561"/>
              </a:cxn>
              <a:cxn ang="0">
                <a:pos x="connsiteX25562" y="connsiteY25562"/>
              </a:cxn>
              <a:cxn ang="0">
                <a:pos x="connsiteX25563" y="connsiteY25563"/>
              </a:cxn>
              <a:cxn ang="0">
                <a:pos x="connsiteX25564" y="connsiteY25564"/>
              </a:cxn>
              <a:cxn ang="0">
                <a:pos x="connsiteX25565" y="connsiteY25565"/>
              </a:cxn>
              <a:cxn ang="0">
                <a:pos x="connsiteX25566" y="connsiteY25566"/>
              </a:cxn>
              <a:cxn ang="0">
                <a:pos x="connsiteX25567" y="connsiteY25567"/>
              </a:cxn>
              <a:cxn ang="0">
                <a:pos x="connsiteX25568" y="connsiteY25568"/>
              </a:cxn>
              <a:cxn ang="0">
                <a:pos x="connsiteX25569" y="connsiteY25569"/>
              </a:cxn>
              <a:cxn ang="0">
                <a:pos x="connsiteX25570" y="connsiteY25570"/>
              </a:cxn>
              <a:cxn ang="0">
                <a:pos x="connsiteX25571" y="connsiteY25571"/>
              </a:cxn>
              <a:cxn ang="0">
                <a:pos x="connsiteX25572" y="connsiteY25572"/>
              </a:cxn>
              <a:cxn ang="0">
                <a:pos x="connsiteX25573" y="connsiteY25573"/>
              </a:cxn>
              <a:cxn ang="0">
                <a:pos x="connsiteX25574" y="connsiteY25574"/>
              </a:cxn>
              <a:cxn ang="0">
                <a:pos x="connsiteX25575" y="connsiteY25575"/>
              </a:cxn>
              <a:cxn ang="0">
                <a:pos x="connsiteX25576" y="connsiteY25576"/>
              </a:cxn>
              <a:cxn ang="0">
                <a:pos x="connsiteX25577" y="connsiteY25577"/>
              </a:cxn>
              <a:cxn ang="0">
                <a:pos x="connsiteX25578" y="connsiteY25578"/>
              </a:cxn>
              <a:cxn ang="0">
                <a:pos x="connsiteX25579" y="connsiteY25579"/>
              </a:cxn>
              <a:cxn ang="0">
                <a:pos x="connsiteX25580" y="connsiteY25580"/>
              </a:cxn>
              <a:cxn ang="0">
                <a:pos x="connsiteX25581" y="connsiteY25581"/>
              </a:cxn>
              <a:cxn ang="0">
                <a:pos x="connsiteX25582" y="connsiteY25582"/>
              </a:cxn>
              <a:cxn ang="0">
                <a:pos x="connsiteX25583" y="connsiteY25583"/>
              </a:cxn>
              <a:cxn ang="0">
                <a:pos x="connsiteX25584" y="connsiteY25584"/>
              </a:cxn>
              <a:cxn ang="0">
                <a:pos x="connsiteX25585" y="connsiteY25585"/>
              </a:cxn>
              <a:cxn ang="0">
                <a:pos x="connsiteX25586" y="connsiteY25586"/>
              </a:cxn>
              <a:cxn ang="0">
                <a:pos x="connsiteX25587" y="connsiteY25587"/>
              </a:cxn>
              <a:cxn ang="0">
                <a:pos x="connsiteX25588" y="connsiteY25588"/>
              </a:cxn>
              <a:cxn ang="0">
                <a:pos x="connsiteX25589" y="connsiteY25589"/>
              </a:cxn>
              <a:cxn ang="0">
                <a:pos x="connsiteX25590" y="connsiteY25590"/>
              </a:cxn>
              <a:cxn ang="0">
                <a:pos x="connsiteX25591" y="connsiteY25591"/>
              </a:cxn>
              <a:cxn ang="0">
                <a:pos x="connsiteX25592" y="connsiteY25592"/>
              </a:cxn>
              <a:cxn ang="0">
                <a:pos x="connsiteX25593" y="connsiteY25593"/>
              </a:cxn>
              <a:cxn ang="0">
                <a:pos x="connsiteX25594" y="connsiteY25594"/>
              </a:cxn>
              <a:cxn ang="0">
                <a:pos x="connsiteX25595" y="connsiteY25595"/>
              </a:cxn>
              <a:cxn ang="0">
                <a:pos x="connsiteX25596" y="connsiteY25596"/>
              </a:cxn>
              <a:cxn ang="0">
                <a:pos x="connsiteX25597" y="connsiteY25597"/>
              </a:cxn>
              <a:cxn ang="0">
                <a:pos x="connsiteX25598" y="connsiteY25598"/>
              </a:cxn>
              <a:cxn ang="0">
                <a:pos x="connsiteX25599" y="connsiteY25599"/>
              </a:cxn>
              <a:cxn ang="0">
                <a:pos x="connsiteX25600" y="connsiteY25600"/>
              </a:cxn>
              <a:cxn ang="0">
                <a:pos x="connsiteX25601" y="connsiteY25601"/>
              </a:cxn>
              <a:cxn ang="0">
                <a:pos x="connsiteX25602" y="connsiteY25602"/>
              </a:cxn>
              <a:cxn ang="0">
                <a:pos x="connsiteX25603" y="connsiteY25603"/>
              </a:cxn>
              <a:cxn ang="0">
                <a:pos x="connsiteX25604" y="connsiteY25604"/>
              </a:cxn>
              <a:cxn ang="0">
                <a:pos x="connsiteX25605" y="connsiteY25605"/>
              </a:cxn>
              <a:cxn ang="0">
                <a:pos x="connsiteX25606" y="connsiteY25606"/>
              </a:cxn>
              <a:cxn ang="0">
                <a:pos x="connsiteX25607" y="connsiteY25607"/>
              </a:cxn>
              <a:cxn ang="0">
                <a:pos x="connsiteX25608" y="connsiteY25608"/>
              </a:cxn>
              <a:cxn ang="0">
                <a:pos x="connsiteX25609" y="connsiteY25609"/>
              </a:cxn>
              <a:cxn ang="0">
                <a:pos x="connsiteX25610" y="connsiteY25610"/>
              </a:cxn>
              <a:cxn ang="0">
                <a:pos x="connsiteX25611" y="connsiteY25611"/>
              </a:cxn>
              <a:cxn ang="0">
                <a:pos x="connsiteX25612" y="connsiteY25612"/>
              </a:cxn>
              <a:cxn ang="0">
                <a:pos x="connsiteX25613" y="connsiteY25613"/>
              </a:cxn>
              <a:cxn ang="0">
                <a:pos x="connsiteX25614" y="connsiteY25614"/>
              </a:cxn>
              <a:cxn ang="0">
                <a:pos x="connsiteX25615" y="connsiteY25615"/>
              </a:cxn>
              <a:cxn ang="0">
                <a:pos x="connsiteX25616" y="connsiteY25616"/>
              </a:cxn>
              <a:cxn ang="0">
                <a:pos x="connsiteX25617" y="connsiteY25617"/>
              </a:cxn>
              <a:cxn ang="0">
                <a:pos x="connsiteX25618" y="connsiteY25618"/>
              </a:cxn>
              <a:cxn ang="0">
                <a:pos x="connsiteX25619" y="connsiteY25619"/>
              </a:cxn>
              <a:cxn ang="0">
                <a:pos x="connsiteX25620" y="connsiteY25620"/>
              </a:cxn>
              <a:cxn ang="0">
                <a:pos x="connsiteX25621" y="connsiteY25621"/>
              </a:cxn>
              <a:cxn ang="0">
                <a:pos x="connsiteX25622" y="connsiteY25622"/>
              </a:cxn>
              <a:cxn ang="0">
                <a:pos x="connsiteX25623" y="connsiteY25623"/>
              </a:cxn>
              <a:cxn ang="0">
                <a:pos x="connsiteX25624" y="connsiteY25624"/>
              </a:cxn>
              <a:cxn ang="0">
                <a:pos x="connsiteX25625" y="connsiteY25625"/>
              </a:cxn>
              <a:cxn ang="0">
                <a:pos x="connsiteX25626" y="connsiteY25626"/>
              </a:cxn>
              <a:cxn ang="0">
                <a:pos x="connsiteX25627" y="connsiteY25627"/>
              </a:cxn>
              <a:cxn ang="0">
                <a:pos x="connsiteX25628" y="connsiteY25628"/>
              </a:cxn>
              <a:cxn ang="0">
                <a:pos x="connsiteX25629" y="connsiteY25629"/>
              </a:cxn>
              <a:cxn ang="0">
                <a:pos x="connsiteX25630" y="connsiteY25630"/>
              </a:cxn>
              <a:cxn ang="0">
                <a:pos x="connsiteX25631" y="connsiteY25631"/>
              </a:cxn>
              <a:cxn ang="0">
                <a:pos x="connsiteX25632" y="connsiteY25632"/>
              </a:cxn>
              <a:cxn ang="0">
                <a:pos x="connsiteX25633" y="connsiteY25633"/>
              </a:cxn>
              <a:cxn ang="0">
                <a:pos x="connsiteX25634" y="connsiteY25634"/>
              </a:cxn>
              <a:cxn ang="0">
                <a:pos x="connsiteX25635" y="connsiteY25635"/>
              </a:cxn>
              <a:cxn ang="0">
                <a:pos x="connsiteX25636" y="connsiteY25636"/>
              </a:cxn>
              <a:cxn ang="0">
                <a:pos x="connsiteX25637" y="connsiteY25637"/>
              </a:cxn>
              <a:cxn ang="0">
                <a:pos x="connsiteX25638" y="connsiteY25638"/>
              </a:cxn>
              <a:cxn ang="0">
                <a:pos x="connsiteX25639" y="connsiteY25639"/>
              </a:cxn>
              <a:cxn ang="0">
                <a:pos x="connsiteX25640" y="connsiteY25640"/>
              </a:cxn>
              <a:cxn ang="0">
                <a:pos x="connsiteX25641" y="connsiteY25641"/>
              </a:cxn>
              <a:cxn ang="0">
                <a:pos x="connsiteX25642" y="connsiteY25642"/>
              </a:cxn>
              <a:cxn ang="0">
                <a:pos x="connsiteX25643" y="connsiteY25643"/>
              </a:cxn>
              <a:cxn ang="0">
                <a:pos x="connsiteX25644" y="connsiteY25644"/>
              </a:cxn>
              <a:cxn ang="0">
                <a:pos x="connsiteX25645" y="connsiteY25645"/>
              </a:cxn>
              <a:cxn ang="0">
                <a:pos x="connsiteX25646" y="connsiteY25646"/>
              </a:cxn>
              <a:cxn ang="0">
                <a:pos x="connsiteX25647" y="connsiteY25647"/>
              </a:cxn>
              <a:cxn ang="0">
                <a:pos x="connsiteX25648" y="connsiteY25648"/>
              </a:cxn>
              <a:cxn ang="0">
                <a:pos x="connsiteX25649" y="connsiteY25649"/>
              </a:cxn>
              <a:cxn ang="0">
                <a:pos x="connsiteX25650" y="connsiteY25650"/>
              </a:cxn>
              <a:cxn ang="0">
                <a:pos x="connsiteX25651" y="connsiteY25651"/>
              </a:cxn>
              <a:cxn ang="0">
                <a:pos x="connsiteX25652" y="connsiteY25652"/>
              </a:cxn>
              <a:cxn ang="0">
                <a:pos x="connsiteX25653" y="connsiteY25653"/>
              </a:cxn>
              <a:cxn ang="0">
                <a:pos x="connsiteX25654" y="connsiteY25654"/>
              </a:cxn>
              <a:cxn ang="0">
                <a:pos x="connsiteX25655" y="connsiteY25655"/>
              </a:cxn>
              <a:cxn ang="0">
                <a:pos x="connsiteX25656" y="connsiteY25656"/>
              </a:cxn>
              <a:cxn ang="0">
                <a:pos x="connsiteX25657" y="connsiteY25657"/>
              </a:cxn>
              <a:cxn ang="0">
                <a:pos x="connsiteX25658" y="connsiteY25658"/>
              </a:cxn>
              <a:cxn ang="0">
                <a:pos x="connsiteX25659" y="connsiteY25659"/>
              </a:cxn>
              <a:cxn ang="0">
                <a:pos x="connsiteX25660" y="connsiteY25660"/>
              </a:cxn>
              <a:cxn ang="0">
                <a:pos x="connsiteX25661" y="connsiteY25661"/>
              </a:cxn>
              <a:cxn ang="0">
                <a:pos x="connsiteX25662" y="connsiteY25662"/>
              </a:cxn>
              <a:cxn ang="0">
                <a:pos x="connsiteX25663" y="connsiteY25663"/>
              </a:cxn>
              <a:cxn ang="0">
                <a:pos x="connsiteX25664" y="connsiteY25664"/>
              </a:cxn>
              <a:cxn ang="0">
                <a:pos x="connsiteX25665" y="connsiteY25665"/>
              </a:cxn>
              <a:cxn ang="0">
                <a:pos x="connsiteX25666" y="connsiteY25666"/>
              </a:cxn>
              <a:cxn ang="0">
                <a:pos x="connsiteX25667" y="connsiteY25667"/>
              </a:cxn>
              <a:cxn ang="0">
                <a:pos x="connsiteX25668" y="connsiteY25668"/>
              </a:cxn>
              <a:cxn ang="0">
                <a:pos x="connsiteX25669" y="connsiteY25669"/>
              </a:cxn>
              <a:cxn ang="0">
                <a:pos x="connsiteX25670" y="connsiteY25670"/>
              </a:cxn>
              <a:cxn ang="0">
                <a:pos x="connsiteX25671" y="connsiteY25671"/>
              </a:cxn>
              <a:cxn ang="0">
                <a:pos x="connsiteX25672" y="connsiteY25672"/>
              </a:cxn>
              <a:cxn ang="0">
                <a:pos x="connsiteX25673" y="connsiteY25673"/>
              </a:cxn>
              <a:cxn ang="0">
                <a:pos x="connsiteX25674" y="connsiteY25674"/>
              </a:cxn>
              <a:cxn ang="0">
                <a:pos x="connsiteX25675" y="connsiteY25675"/>
              </a:cxn>
              <a:cxn ang="0">
                <a:pos x="connsiteX25676" y="connsiteY25676"/>
              </a:cxn>
              <a:cxn ang="0">
                <a:pos x="connsiteX25677" y="connsiteY25677"/>
              </a:cxn>
              <a:cxn ang="0">
                <a:pos x="connsiteX25678" y="connsiteY25678"/>
              </a:cxn>
              <a:cxn ang="0">
                <a:pos x="connsiteX25679" y="connsiteY25679"/>
              </a:cxn>
              <a:cxn ang="0">
                <a:pos x="connsiteX25680" y="connsiteY25680"/>
              </a:cxn>
              <a:cxn ang="0">
                <a:pos x="connsiteX25681" y="connsiteY25681"/>
              </a:cxn>
              <a:cxn ang="0">
                <a:pos x="connsiteX25682" y="connsiteY25682"/>
              </a:cxn>
              <a:cxn ang="0">
                <a:pos x="connsiteX25683" y="connsiteY25683"/>
              </a:cxn>
              <a:cxn ang="0">
                <a:pos x="connsiteX25684" y="connsiteY25684"/>
              </a:cxn>
              <a:cxn ang="0">
                <a:pos x="connsiteX25685" y="connsiteY25685"/>
              </a:cxn>
              <a:cxn ang="0">
                <a:pos x="connsiteX25686" y="connsiteY25686"/>
              </a:cxn>
              <a:cxn ang="0">
                <a:pos x="connsiteX25687" y="connsiteY25687"/>
              </a:cxn>
              <a:cxn ang="0">
                <a:pos x="connsiteX25688" y="connsiteY25688"/>
              </a:cxn>
              <a:cxn ang="0">
                <a:pos x="connsiteX25689" y="connsiteY25689"/>
              </a:cxn>
              <a:cxn ang="0">
                <a:pos x="connsiteX25690" y="connsiteY25690"/>
              </a:cxn>
              <a:cxn ang="0">
                <a:pos x="connsiteX25691" y="connsiteY25691"/>
              </a:cxn>
              <a:cxn ang="0">
                <a:pos x="connsiteX25692" y="connsiteY25692"/>
              </a:cxn>
              <a:cxn ang="0">
                <a:pos x="connsiteX25693" y="connsiteY25693"/>
              </a:cxn>
              <a:cxn ang="0">
                <a:pos x="connsiteX25694" y="connsiteY25694"/>
              </a:cxn>
              <a:cxn ang="0">
                <a:pos x="connsiteX25695" y="connsiteY25695"/>
              </a:cxn>
              <a:cxn ang="0">
                <a:pos x="connsiteX25696" y="connsiteY25696"/>
              </a:cxn>
              <a:cxn ang="0">
                <a:pos x="connsiteX25697" y="connsiteY25697"/>
              </a:cxn>
              <a:cxn ang="0">
                <a:pos x="connsiteX25698" y="connsiteY25698"/>
              </a:cxn>
              <a:cxn ang="0">
                <a:pos x="connsiteX25699" y="connsiteY25699"/>
              </a:cxn>
              <a:cxn ang="0">
                <a:pos x="connsiteX25700" y="connsiteY25700"/>
              </a:cxn>
              <a:cxn ang="0">
                <a:pos x="connsiteX25701" y="connsiteY25701"/>
              </a:cxn>
              <a:cxn ang="0">
                <a:pos x="connsiteX25702" y="connsiteY25702"/>
              </a:cxn>
              <a:cxn ang="0">
                <a:pos x="connsiteX25703" y="connsiteY25703"/>
              </a:cxn>
              <a:cxn ang="0">
                <a:pos x="connsiteX25704" y="connsiteY25704"/>
              </a:cxn>
              <a:cxn ang="0">
                <a:pos x="connsiteX25705" y="connsiteY25705"/>
              </a:cxn>
              <a:cxn ang="0">
                <a:pos x="connsiteX25706" y="connsiteY25706"/>
              </a:cxn>
              <a:cxn ang="0">
                <a:pos x="connsiteX25707" y="connsiteY25707"/>
              </a:cxn>
              <a:cxn ang="0">
                <a:pos x="connsiteX25708" y="connsiteY25708"/>
              </a:cxn>
              <a:cxn ang="0">
                <a:pos x="connsiteX25709" y="connsiteY25709"/>
              </a:cxn>
              <a:cxn ang="0">
                <a:pos x="connsiteX25710" y="connsiteY25710"/>
              </a:cxn>
              <a:cxn ang="0">
                <a:pos x="connsiteX25711" y="connsiteY25711"/>
              </a:cxn>
              <a:cxn ang="0">
                <a:pos x="connsiteX25712" y="connsiteY25712"/>
              </a:cxn>
              <a:cxn ang="0">
                <a:pos x="connsiteX25713" y="connsiteY25713"/>
              </a:cxn>
              <a:cxn ang="0">
                <a:pos x="connsiteX25714" y="connsiteY25714"/>
              </a:cxn>
              <a:cxn ang="0">
                <a:pos x="connsiteX25715" y="connsiteY25715"/>
              </a:cxn>
              <a:cxn ang="0">
                <a:pos x="connsiteX25716" y="connsiteY25716"/>
              </a:cxn>
              <a:cxn ang="0">
                <a:pos x="connsiteX25717" y="connsiteY25717"/>
              </a:cxn>
              <a:cxn ang="0">
                <a:pos x="connsiteX25718" y="connsiteY25718"/>
              </a:cxn>
              <a:cxn ang="0">
                <a:pos x="connsiteX25719" y="connsiteY25719"/>
              </a:cxn>
              <a:cxn ang="0">
                <a:pos x="connsiteX25720" y="connsiteY25720"/>
              </a:cxn>
              <a:cxn ang="0">
                <a:pos x="connsiteX25721" y="connsiteY25721"/>
              </a:cxn>
              <a:cxn ang="0">
                <a:pos x="connsiteX25722" y="connsiteY25722"/>
              </a:cxn>
              <a:cxn ang="0">
                <a:pos x="connsiteX25723" y="connsiteY25723"/>
              </a:cxn>
              <a:cxn ang="0">
                <a:pos x="connsiteX25724" y="connsiteY25724"/>
              </a:cxn>
              <a:cxn ang="0">
                <a:pos x="connsiteX25725" y="connsiteY25725"/>
              </a:cxn>
              <a:cxn ang="0">
                <a:pos x="connsiteX25726" y="connsiteY25726"/>
              </a:cxn>
              <a:cxn ang="0">
                <a:pos x="connsiteX25727" y="connsiteY25727"/>
              </a:cxn>
              <a:cxn ang="0">
                <a:pos x="connsiteX25728" y="connsiteY25728"/>
              </a:cxn>
              <a:cxn ang="0">
                <a:pos x="connsiteX25729" y="connsiteY25729"/>
              </a:cxn>
              <a:cxn ang="0">
                <a:pos x="connsiteX25730" y="connsiteY25730"/>
              </a:cxn>
              <a:cxn ang="0">
                <a:pos x="connsiteX25731" y="connsiteY25731"/>
              </a:cxn>
              <a:cxn ang="0">
                <a:pos x="connsiteX25732" y="connsiteY25732"/>
              </a:cxn>
              <a:cxn ang="0">
                <a:pos x="connsiteX25733" y="connsiteY25733"/>
              </a:cxn>
              <a:cxn ang="0">
                <a:pos x="connsiteX25734" y="connsiteY25734"/>
              </a:cxn>
              <a:cxn ang="0">
                <a:pos x="connsiteX25735" y="connsiteY25735"/>
              </a:cxn>
              <a:cxn ang="0">
                <a:pos x="connsiteX25736" y="connsiteY25736"/>
              </a:cxn>
              <a:cxn ang="0">
                <a:pos x="connsiteX25737" y="connsiteY25737"/>
              </a:cxn>
              <a:cxn ang="0">
                <a:pos x="connsiteX25738" y="connsiteY25738"/>
              </a:cxn>
              <a:cxn ang="0">
                <a:pos x="connsiteX25739" y="connsiteY25739"/>
              </a:cxn>
              <a:cxn ang="0">
                <a:pos x="connsiteX25740" y="connsiteY25740"/>
              </a:cxn>
              <a:cxn ang="0">
                <a:pos x="connsiteX25741" y="connsiteY25741"/>
              </a:cxn>
              <a:cxn ang="0">
                <a:pos x="connsiteX25742" y="connsiteY25742"/>
              </a:cxn>
              <a:cxn ang="0">
                <a:pos x="connsiteX25743" y="connsiteY25743"/>
              </a:cxn>
              <a:cxn ang="0">
                <a:pos x="connsiteX25744" y="connsiteY25744"/>
              </a:cxn>
              <a:cxn ang="0">
                <a:pos x="connsiteX25745" y="connsiteY25745"/>
              </a:cxn>
              <a:cxn ang="0">
                <a:pos x="connsiteX25746" y="connsiteY25746"/>
              </a:cxn>
              <a:cxn ang="0">
                <a:pos x="connsiteX25747" y="connsiteY25747"/>
              </a:cxn>
              <a:cxn ang="0">
                <a:pos x="connsiteX25748" y="connsiteY25748"/>
              </a:cxn>
              <a:cxn ang="0">
                <a:pos x="connsiteX25749" y="connsiteY25749"/>
              </a:cxn>
              <a:cxn ang="0">
                <a:pos x="connsiteX25750" y="connsiteY25750"/>
              </a:cxn>
              <a:cxn ang="0">
                <a:pos x="connsiteX25751" y="connsiteY25751"/>
              </a:cxn>
              <a:cxn ang="0">
                <a:pos x="connsiteX25752" y="connsiteY25752"/>
              </a:cxn>
              <a:cxn ang="0">
                <a:pos x="connsiteX25753" y="connsiteY25753"/>
              </a:cxn>
              <a:cxn ang="0">
                <a:pos x="connsiteX25754" y="connsiteY25754"/>
              </a:cxn>
              <a:cxn ang="0">
                <a:pos x="connsiteX25755" y="connsiteY25755"/>
              </a:cxn>
              <a:cxn ang="0">
                <a:pos x="connsiteX25756" y="connsiteY25756"/>
              </a:cxn>
              <a:cxn ang="0">
                <a:pos x="connsiteX25757" y="connsiteY25757"/>
              </a:cxn>
              <a:cxn ang="0">
                <a:pos x="connsiteX25758" y="connsiteY25758"/>
              </a:cxn>
              <a:cxn ang="0">
                <a:pos x="connsiteX25759" y="connsiteY25759"/>
              </a:cxn>
              <a:cxn ang="0">
                <a:pos x="connsiteX25760" y="connsiteY25760"/>
              </a:cxn>
              <a:cxn ang="0">
                <a:pos x="connsiteX25761" y="connsiteY25761"/>
              </a:cxn>
              <a:cxn ang="0">
                <a:pos x="connsiteX25762" y="connsiteY25762"/>
              </a:cxn>
              <a:cxn ang="0">
                <a:pos x="connsiteX25763" y="connsiteY25763"/>
              </a:cxn>
              <a:cxn ang="0">
                <a:pos x="connsiteX25764" y="connsiteY25764"/>
              </a:cxn>
              <a:cxn ang="0">
                <a:pos x="connsiteX25765" y="connsiteY25765"/>
              </a:cxn>
              <a:cxn ang="0">
                <a:pos x="connsiteX25766" y="connsiteY25766"/>
              </a:cxn>
              <a:cxn ang="0">
                <a:pos x="connsiteX25767" y="connsiteY25767"/>
              </a:cxn>
              <a:cxn ang="0">
                <a:pos x="connsiteX25768" y="connsiteY25768"/>
              </a:cxn>
              <a:cxn ang="0">
                <a:pos x="connsiteX25769" y="connsiteY25769"/>
              </a:cxn>
              <a:cxn ang="0">
                <a:pos x="connsiteX25770" y="connsiteY25770"/>
              </a:cxn>
              <a:cxn ang="0">
                <a:pos x="connsiteX25771" y="connsiteY25771"/>
              </a:cxn>
              <a:cxn ang="0">
                <a:pos x="connsiteX25772" y="connsiteY25772"/>
              </a:cxn>
              <a:cxn ang="0">
                <a:pos x="connsiteX25773" y="connsiteY25773"/>
              </a:cxn>
              <a:cxn ang="0">
                <a:pos x="connsiteX25774" y="connsiteY25774"/>
              </a:cxn>
              <a:cxn ang="0">
                <a:pos x="connsiteX25775" y="connsiteY25775"/>
              </a:cxn>
              <a:cxn ang="0">
                <a:pos x="connsiteX25776" y="connsiteY25776"/>
              </a:cxn>
              <a:cxn ang="0">
                <a:pos x="connsiteX25777" y="connsiteY25777"/>
              </a:cxn>
              <a:cxn ang="0">
                <a:pos x="connsiteX25778" y="connsiteY25778"/>
              </a:cxn>
              <a:cxn ang="0">
                <a:pos x="connsiteX25779" y="connsiteY25779"/>
              </a:cxn>
              <a:cxn ang="0">
                <a:pos x="connsiteX25780" y="connsiteY25780"/>
              </a:cxn>
              <a:cxn ang="0">
                <a:pos x="connsiteX25781" y="connsiteY25781"/>
              </a:cxn>
              <a:cxn ang="0">
                <a:pos x="connsiteX25782" y="connsiteY25782"/>
              </a:cxn>
              <a:cxn ang="0">
                <a:pos x="connsiteX25783" y="connsiteY25783"/>
              </a:cxn>
              <a:cxn ang="0">
                <a:pos x="connsiteX25784" y="connsiteY25784"/>
              </a:cxn>
              <a:cxn ang="0">
                <a:pos x="connsiteX25785" y="connsiteY25785"/>
              </a:cxn>
              <a:cxn ang="0">
                <a:pos x="connsiteX25786" y="connsiteY25786"/>
              </a:cxn>
              <a:cxn ang="0">
                <a:pos x="connsiteX25787" y="connsiteY25787"/>
              </a:cxn>
              <a:cxn ang="0">
                <a:pos x="connsiteX25788" y="connsiteY25788"/>
              </a:cxn>
              <a:cxn ang="0">
                <a:pos x="connsiteX25789" y="connsiteY25789"/>
              </a:cxn>
              <a:cxn ang="0">
                <a:pos x="connsiteX25790" y="connsiteY25790"/>
              </a:cxn>
              <a:cxn ang="0">
                <a:pos x="connsiteX25791" y="connsiteY25791"/>
              </a:cxn>
              <a:cxn ang="0">
                <a:pos x="connsiteX25792" y="connsiteY25792"/>
              </a:cxn>
              <a:cxn ang="0">
                <a:pos x="connsiteX25793" y="connsiteY25793"/>
              </a:cxn>
              <a:cxn ang="0">
                <a:pos x="connsiteX25794" y="connsiteY25794"/>
              </a:cxn>
              <a:cxn ang="0">
                <a:pos x="connsiteX25795" y="connsiteY25795"/>
              </a:cxn>
              <a:cxn ang="0">
                <a:pos x="connsiteX25796" y="connsiteY25796"/>
              </a:cxn>
              <a:cxn ang="0">
                <a:pos x="connsiteX25797" y="connsiteY25797"/>
              </a:cxn>
              <a:cxn ang="0">
                <a:pos x="connsiteX25798" y="connsiteY25798"/>
              </a:cxn>
              <a:cxn ang="0">
                <a:pos x="connsiteX25799" y="connsiteY25799"/>
              </a:cxn>
              <a:cxn ang="0">
                <a:pos x="connsiteX25800" y="connsiteY25800"/>
              </a:cxn>
              <a:cxn ang="0">
                <a:pos x="connsiteX25801" y="connsiteY25801"/>
              </a:cxn>
              <a:cxn ang="0">
                <a:pos x="connsiteX25802" y="connsiteY25802"/>
              </a:cxn>
              <a:cxn ang="0">
                <a:pos x="connsiteX25803" y="connsiteY25803"/>
              </a:cxn>
              <a:cxn ang="0">
                <a:pos x="connsiteX25804" y="connsiteY25804"/>
              </a:cxn>
              <a:cxn ang="0">
                <a:pos x="connsiteX25805" y="connsiteY25805"/>
              </a:cxn>
              <a:cxn ang="0">
                <a:pos x="connsiteX25806" y="connsiteY25806"/>
              </a:cxn>
              <a:cxn ang="0">
                <a:pos x="connsiteX25807" y="connsiteY25807"/>
              </a:cxn>
              <a:cxn ang="0">
                <a:pos x="connsiteX25808" y="connsiteY25808"/>
              </a:cxn>
              <a:cxn ang="0">
                <a:pos x="connsiteX25809" y="connsiteY25809"/>
              </a:cxn>
              <a:cxn ang="0">
                <a:pos x="connsiteX25810" y="connsiteY25810"/>
              </a:cxn>
              <a:cxn ang="0">
                <a:pos x="connsiteX25811" y="connsiteY25811"/>
              </a:cxn>
              <a:cxn ang="0">
                <a:pos x="connsiteX25812" y="connsiteY25812"/>
              </a:cxn>
              <a:cxn ang="0">
                <a:pos x="connsiteX25813" y="connsiteY25813"/>
              </a:cxn>
              <a:cxn ang="0">
                <a:pos x="connsiteX25814" y="connsiteY25814"/>
              </a:cxn>
              <a:cxn ang="0">
                <a:pos x="connsiteX25815" y="connsiteY25815"/>
              </a:cxn>
              <a:cxn ang="0">
                <a:pos x="connsiteX25816" y="connsiteY25816"/>
              </a:cxn>
              <a:cxn ang="0">
                <a:pos x="connsiteX25817" y="connsiteY25817"/>
              </a:cxn>
              <a:cxn ang="0">
                <a:pos x="connsiteX25818" y="connsiteY25818"/>
              </a:cxn>
              <a:cxn ang="0">
                <a:pos x="connsiteX25819" y="connsiteY25819"/>
              </a:cxn>
              <a:cxn ang="0">
                <a:pos x="connsiteX25820" y="connsiteY25820"/>
              </a:cxn>
              <a:cxn ang="0">
                <a:pos x="connsiteX25821" y="connsiteY25821"/>
              </a:cxn>
              <a:cxn ang="0">
                <a:pos x="connsiteX25822" y="connsiteY25822"/>
              </a:cxn>
              <a:cxn ang="0">
                <a:pos x="connsiteX25823" y="connsiteY25823"/>
              </a:cxn>
              <a:cxn ang="0">
                <a:pos x="connsiteX25824" y="connsiteY25824"/>
              </a:cxn>
              <a:cxn ang="0">
                <a:pos x="connsiteX25825" y="connsiteY25825"/>
              </a:cxn>
              <a:cxn ang="0">
                <a:pos x="connsiteX25826" y="connsiteY25826"/>
              </a:cxn>
              <a:cxn ang="0">
                <a:pos x="connsiteX25827" y="connsiteY25827"/>
              </a:cxn>
              <a:cxn ang="0">
                <a:pos x="connsiteX25828" y="connsiteY25828"/>
              </a:cxn>
              <a:cxn ang="0">
                <a:pos x="connsiteX25829" y="connsiteY25829"/>
              </a:cxn>
              <a:cxn ang="0">
                <a:pos x="connsiteX25830" y="connsiteY25830"/>
              </a:cxn>
              <a:cxn ang="0">
                <a:pos x="connsiteX25831" y="connsiteY25831"/>
              </a:cxn>
              <a:cxn ang="0">
                <a:pos x="connsiteX25832" y="connsiteY25832"/>
              </a:cxn>
              <a:cxn ang="0">
                <a:pos x="connsiteX25833" y="connsiteY25833"/>
              </a:cxn>
              <a:cxn ang="0">
                <a:pos x="connsiteX25834" y="connsiteY25834"/>
              </a:cxn>
              <a:cxn ang="0">
                <a:pos x="connsiteX25835" y="connsiteY25835"/>
              </a:cxn>
              <a:cxn ang="0">
                <a:pos x="connsiteX25836" y="connsiteY25836"/>
              </a:cxn>
              <a:cxn ang="0">
                <a:pos x="connsiteX25837" y="connsiteY25837"/>
              </a:cxn>
              <a:cxn ang="0">
                <a:pos x="connsiteX25838" y="connsiteY25838"/>
              </a:cxn>
              <a:cxn ang="0">
                <a:pos x="connsiteX25839" y="connsiteY25839"/>
              </a:cxn>
              <a:cxn ang="0">
                <a:pos x="connsiteX25840" y="connsiteY25840"/>
              </a:cxn>
              <a:cxn ang="0">
                <a:pos x="connsiteX25841" y="connsiteY25841"/>
              </a:cxn>
              <a:cxn ang="0">
                <a:pos x="connsiteX25842" y="connsiteY25842"/>
              </a:cxn>
              <a:cxn ang="0">
                <a:pos x="connsiteX25843" y="connsiteY25843"/>
              </a:cxn>
              <a:cxn ang="0">
                <a:pos x="connsiteX25844" y="connsiteY25844"/>
              </a:cxn>
              <a:cxn ang="0">
                <a:pos x="connsiteX25845" y="connsiteY25845"/>
              </a:cxn>
              <a:cxn ang="0">
                <a:pos x="connsiteX25846" y="connsiteY25846"/>
              </a:cxn>
              <a:cxn ang="0">
                <a:pos x="connsiteX25847" y="connsiteY25847"/>
              </a:cxn>
              <a:cxn ang="0">
                <a:pos x="connsiteX25848" y="connsiteY25848"/>
              </a:cxn>
              <a:cxn ang="0">
                <a:pos x="connsiteX25849" y="connsiteY25849"/>
              </a:cxn>
              <a:cxn ang="0">
                <a:pos x="connsiteX25850" y="connsiteY25850"/>
              </a:cxn>
              <a:cxn ang="0">
                <a:pos x="connsiteX25851" y="connsiteY25851"/>
              </a:cxn>
              <a:cxn ang="0">
                <a:pos x="connsiteX25852" y="connsiteY25852"/>
              </a:cxn>
              <a:cxn ang="0">
                <a:pos x="connsiteX25853" y="connsiteY25853"/>
              </a:cxn>
              <a:cxn ang="0">
                <a:pos x="connsiteX25854" y="connsiteY25854"/>
              </a:cxn>
              <a:cxn ang="0">
                <a:pos x="connsiteX25855" y="connsiteY25855"/>
              </a:cxn>
              <a:cxn ang="0">
                <a:pos x="connsiteX25856" y="connsiteY25856"/>
              </a:cxn>
              <a:cxn ang="0">
                <a:pos x="connsiteX25857" y="connsiteY25857"/>
              </a:cxn>
              <a:cxn ang="0">
                <a:pos x="connsiteX25858" y="connsiteY25858"/>
              </a:cxn>
              <a:cxn ang="0">
                <a:pos x="connsiteX25859" y="connsiteY25859"/>
              </a:cxn>
              <a:cxn ang="0">
                <a:pos x="connsiteX25860" y="connsiteY25860"/>
              </a:cxn>
              <a:cxn ang="0">
                <a:pos x="connsiteX25861" y="connsiteY25861"/>
              </a:cxn>
              <a:cxn ang="0">
                <a:pos x="connsiteX25862" y="connsiteY25862"/>
              </a:cxn>
              <a:cxn ang="0">
                <a:pos x="connsiteX25863" y="connsiteY25863"/>
              </a:cxn>
              <a:cxn ang="0">
                <a:pos x="connsiteX25864" y="connsiteY25864"/>
              </a:cxn>
              <a:cxn ang="0">
                <a:pos x="connsiteX25865" y="connsiteY25865"/>
              </a:cxn>
              <a:cxn ang="0">
                <a:pos x="connsiteX25866" y="connsiteY25866"/>
              </a:cxn>
              <a:cxn ang="0">
                <a:pos x="connsiteX25867" y="connsiteY25867"/>
              </a:cxn>
              <a:cxn ang="0">
                <a:pos x="connsiteX25868" y="connsiteY25868"/>
              </a:cxn>
              <a:cxn ang="0">
                <a:pos x="connsiteX25869" y="connsiteY25869"/>
              </a:cxn>
              <a:cxn ang="0">
                <a:pos x="connsiteX25870" y="connsiteY25870"/>
              </a:cxn>
              <a:cxn ang="0">
                <a:pos x="connsiteX25871" y="connsiteY25871"/>
              </a:cxn>
              <a:cxn ang="0">
                <a:pos x="connsiteX25872" y="connsiteY25872"/>
              </a:cxn>
              <a:cxn ang="0">
                <a:pos x="connsiteX25873" y="connsiteY25873"/>
              </a:cxn>
              <a:cxn ang="0">
                <a:pos x="connsiteX25874" y="connsiteY25874"/>
              </a:cxn>
              <a:cxn ang="0">
                <a:pos x="connsiteX25875" y="connsiteY25875"/>
              </a:cxn>
              <a:cxn ang="0">
                <a:pos x="connsiteX25876" y="connsiteY25876"/>
              </a:cxn>
              <a:cxn ang="0">
                <a:pos x="connsiteX25877" y="connsiteY25877"/>
              </a:cxn>
              <a:cxn ang="0">
                <a:pos x="connsiteX25878" y="connsiteY25878"/>
              </a:cxn>
              <a:cxn ang="0">
                <a:pos x="connsiteX25879" y="connsiteY25879"/>
              </a:cxn>
              <a:cxn ang="0">
                <a:pos x="connsiteX25880" y="connsiteY25880"/>
              </a:cxn>
              <a:cxn ang="0">
                <a:pos x="connsiteX25881" y="connsiteY25881"/>
              </a:cxn>
              <a:cxn ang="0">
                <a:pos x="connsiteX25882" y="connsiteY25882"/>
              </a:cxn>
              <a:cxn ang="0">
                <a:pos x="connsiteX25883" y="connsiteY25883"/>
              </a:cxn>
              <a:cxn ang="0">
                <a:pos x="connsiteX25884" y="connsiteY25884"/>
              </a:cxn>
              <a:cxn ang="0">
                <a:pos x="connsiteX25885" y="connsiteY25885"/>
              </a:cxn>
              <a:cxn ang="0">
                <a:pos x="connsiteX25886" y="connsiteY25886"/>
              </a:cxn>
              <a:cxn ang="0">
                <a:pos x="connsiteX25887" y="connsiteY25887"/>
              </a:cxn>
              <a:cxn ang="0">
                <a:pos x="connsiteX25888" y="connsiteY25888"/>
              </a:cxn>
              <a:cxn ang="0">
                <a:pos x="connsiteX25889" y="connsiteY25889"/>
              </a:cxn>
              <a:cxn ang="0">
                <a:pos x="connsiteX25890" y="connsiteY25890"/>
              </a:cxn>
              <a:cxn ang="0">
                <a:pos x="connsiteX25891" y="connsiteY25891"/>
              </a:cxn>
              <a:cxn ang="0">
                <a:pos x="connsiteX25892" y="connsiteY25892"/>
              </a:cxn>
              <a:cxn ang="0">
                <a:pos x="connsiteX25893" y="connsiteY25893"/>
              </a:cxn>
              <a:cxn ang="0">
                <a:pos x="connsiteX25894" y="connsiteY25894"/>
              </a:cxn>
              <a:cxn ang="0">
                <a:pos x="connsiteX25895" y="connsiteY25895"/>
              </a:cxn>
              <a:cxn ang="0">
                <a:pos x="connsiteX25896" y="connsiteY25896"/>
              </a:cxn>
              <a:cxn ang="0">
                <a:pos x="connsiteX25897" y="connsiteY25897"/>
              </a:cxn>
              <a:cxn ang="0">
                <a:pos x="connsiteX25898" y="connsiteY25898"/>
              </a:cxn>
              <a:cxn ang="0">
                <a:pos x="connsiteX25899" y="connsiteY25899"/>
              </a:cxn>
              <a:cxn ang="0">
                <a:pos x="connsiteX25900" y="connsiteY25900"/>
              </a:cxn>
              <a:cxn ang="0">
                <a:pos x="connsiteX25901" y="connsiteY25901"/>
              </a:cxn>
              <a:cxn ang="0">
                <a:pos x="connsiteX25902" y="connsiteY25902"/>
              </a:cxn>
              <a:cxn ang="0">
                <a:pos x="connsiteX25903" y="connsiteY25903"/>
              </a:cxn>
              <a:cxn ang="0">
                <a:pos x="connsiteX25904" y="connsiteY25904"/>
              </a:cxn>
              <a:cxn ang="0">
                <a:pos x="connsiteX25905" y="connsiteY25905"/>
              </a:cxn>
              <a:cxn ang="0">
                <a:pos x="connsiteX25906" y="connsiteY25906"/>
              </a:cxn>
              <a:cxn ang="0">
                <a:pos x="connsiteX25907" y="connsiteY25907"/>
              </a:cxn>
              <a:cxn ang="0">
                <a:pos x="connsiteX25908" y="connsiteY25908"/>
              </a:cxn>
              <a:cxn ang="0">
                <a:pos x="connsiteX25909" y="connsiteY25909"/>
              </a:cxn>
              <a:cxn ang="0">
                <a:pos x="connsiteX25910" y="connsiteY25910"/>
              </a:cxn>
              <a:cxn ang="0">
                <a:pos x="connsiteX25911" y="connsiteY25911"/>
              </a:cxn>
              <a:cxn ang="0">
                <a:pos x="connsiteX25912" y="connsiteY25912"/>
              </a:cxn>
              <a:cxn ang="0">
                <a:pos x="connsiteX25913" y="connsiteY25913"/>
              </a:cxn>
              <a:cxn ang="0">
                <a:pos x="connsiteX25914" y="connsiteY25914"/>
              </a:cxn>
              <a:cxn ang="0">
                <a:pos x="connsiteX25915" y="connsiteY25915"/>
              </a:cxn>
              <a:cxn ang="0">
                <a:pos x="connsiteX25916" y="connsiteY25916"/>
              </a:cxn>
              <a:cxn ang="0">
                <a:pos x="connsiteX25917" y="connsiteY25917"/>
              </a:cxn>
              <a:cxn ang="0">
                <a:pos x="connsiteX25918" y="connsiteY25918"/>
              </a:cxn>
              <a:cxn ang="0">
                <a:pos x="connsiteX25919" y="connsiteY25919"/>
              </a:cxn>
              <a:cxn ang="0">
                <a:pos x="connsiteX25920" y="connsiteY25920"/>
              </a:cxn>
              <a:cxn ang="0">
                <a:pos x="connsiteX25921" y="connsiteY25921"/>
              </a:cxn>
              <a:cxn ang="0">
                <a:pos x="connsiteX25922" y="connsiteY25922"/>
              </a:cxn>
              <a:cxn ang="0">
                <a:pos x="connsiteX25923" y="connsiteY25923"/>
              </a:cxn>
              <a:cxn ang="0">
                <a:pos x="connsiteX25924" y="connsiteY25924"/>
              </a:cxn>
              <a:cxn ang="0">
                <a:pos x="connsiteX25925" y="connsiteY25925"/>
              </a:cxn>
              <a:cxn ang="0">
                <a:pos x="connsiteX25926" y="connsiteY25926"/>
              </a:cxn>
              <a:cxn ang="0">
                <a:pos x="connsiteX25927" y="connsiteY25927"/>
              </a:cxn>
              <a:cxn ang="0">
                <a:pos x="connsiteX25928" y="connsiteY25928"/>
              </a:cxn>
              <a:cxn ang="0">
                <a:pos x="connsiteX25929" y="connsiteY25929"/>
              </a:cxn>
              <a:cxn ang="0">
                <a:pos x="connsiteX25930" y="connsiteY25930"/>
              </a:cxn>
              <a:cxn ang="0">
                <a:pos x="connsiteX25931" y="connsiteY25931"/>
              </a:cxn>
              <a:cxn ang="0">
                <a:pos x="connsiteX25932" y="connsiteY25932"/>
              </a:cxn>
              <a:cxn ang="0">
                <a:pos x="connsiteX25933" y="connsiteY25933"/>
              </a:cxn>
              <a:cxn ang="0">
                <a:pos x="connsiteX25934" y="connsiteY25934"/>
              </a:cxn>
              <a:cxn ang="0">
                <a:pos x="connsiteX25935" y="connsiteY25935"/>
              </a:cxn>
              <a:cxn ang="0">
                <a:pos x="connsiteX25936" y="connsiteY25936"/>
              </a:cxn>
              <a:cxn ang="0">
                <a:pos x="connsiteX25937" y="connsiteY25937"/>
              </a:cxn>
              <a:cxn ang="0">
                <a:pos x="connsiteX25938" y="connsiteY25938"/>
              </a:cxn>
              <a:cxn ang="0">
                <a:pos x="connsiteX25939" y="connsiteY25939"/>
              </a:cxn>
              <a:cxn ang="0">
                <a:pos x="connsiteX25940" y="connsiteY25940"/>
              </a:cxn>
              <a:cxn ang="0">
                <a:pos x="connsiteX25941" y="connsiteY25941"/>
              </a:cxn>
              <a:cxn ang="0">
                <a:pos x="connsiteX25942" y="connsiteY25942"/>
              </a:cxn>
              <a:cxn ang="0">
                <a:pos x="connsiteX25943" y="connsiteY25943"/>
              </a:cxn>
              <a:cxn ang="0">
                <a:pos x="connsiteX25944" y="connsiteY25944"/>
              </a:cxn>
              <a:cxn ang="0">
                <a:pos x="connsiteX25945" y="connsiteY25945"/>
              </a:cxn>
              <a:cxn ang="0">
                <a:pos x="connsiteX25946" y="connsiteY25946"/>
              </a:cxn>
              <a:cxn ang="0">
                <a:pos x="connsiteX25947" y="connsiteY25947"/>
              </a:cxn>
              <a:cxn ang="0">
                <a:pos x="connsiteX25948" y="connsiteY25948"/>
              </a:cxn>
              <a:cxn ang="0">
                <a:pos x="connsiteX25949" y="connsiteY25949"/>
              </a:cxn>
              <a:cxn ang="0">
                <a:pos x="connsiteX25950" y="connsiteY25950"/>
              </a:cxn>
              <a:cxn ang="0">
                <a:pos x="connsiteX25951" y="connsiteY25951"/>
              </a:cxn>
              <a:cxn ang="0">
                <a:pos x="connsiteX25952" y="connsiteY25952"/>
              </a:cxn>
              <a:cxn ang="0">
                <a:pos x="connsiteX25953" y="connsiteY25953"/>
              </a:cxn>
              <a:cxn ang="0">
                <a:pos x="connsiteX25954" y="connsiteY25954"/>
              </a:cxn>
              <a:cxn ang="0">
                <a:pos x="connsiteX25955" y="connsiteY25955"/>
              </a:cxn>
              <a:cxn ang="0">
                <a:pos x="connsiteX25956" y="connsiteY25956"/>
              </a:cxn>
              <a:cxn ang="0">
                <a:pos x="connsiteX25957" y="connsiteY25957"/>
              </a:cxn>
              <a:cxn ang="0">
                <a:pos x="connsiteX25958" y="connsiteY25958"/>
              </a:cxn>
              <a:cxn ang="0">
                <a:pos x="connsiteX25959" y="connsiteY25959"/>
              </a:cxn>
              <a:cxn ang="0">
                <a:pos x="connsiteX25960" y="connsiteY25960"/>
              </a:cxn>
              <a:cxn ang="0">
                <a:pos x="connsiteX25961" y="connsiteY25961"/>
              </a:cxn>
              <a:cxn ang="0">
                <a:pos x="connsiteX25962" y="connsiteY25962"/>
              </a:cxn>
              <a:cxn ang="0">
                <a:pos x="connsiteX25963" y="connsiteY25963"/>
              </a:cxn>
              <a:cxn ang="0">
                <a:pos x="connsiteX25964" y="connsiteY25964"/>
              </a:cxn>
              <a:cxn ang="0">
                <a:pos x="connsiteX25965" y="connsiteY25965"/>
              </a:cxn>
              <a:cxn ang="0">
                <a:pos x="connsiteX25966" y="connsiteY25966"/>
              </a:cxn>
              <a:cxn ang="0">
                <a:pos x="connsiteX25967" y="connsiteY25967"/>
              </a:cxn>
              <a:cxn ang="0">
                <a:pos x="connsiteX25968" y="connsiteY25968"/>
              </a:cxn>
              <a:cxn ang="0">
                <a:pos x="connsiteX25969" y="connsiteY25969"/>
              </a:cxn>
              <a:cxn ang="0">
                <a:pos x="connsiteX25970" y="connsiteY25970"/>
              </a:cxn>
              <a:cxn ang="0">
                <a:pos x="connsiteX25971" y="connsiteY25971"/>
              </a:cxn>
              <a:cxn ang="0">
                <a:pos x="connsiteX25972" y="connsiteY25972"/>
              </a:cxn>
              <a:cxn ang="0">
                <a:pos x="connsiteX25973" y="connsiteY25973"/>
              </a:cxn>
              <a:cxn ang="0">
                <a:pos x="connsiteX25974" y="connsiteY25974"/>
              </a:cxn>
              <a:cxn ang="0">
                <a:pos x="connsiteX25975" y="connsiteY25975"/>
              </a:cxn>
              <a:cxn ang="0">
                <a:pos x="connsiteX25976" y="connsiteY25976"/>
              </a:cxn>
              <a:cxn ang="0">
                <a:pos x="connsiteX25977" y="connsiteY25977"/>
              </a:cxn>
              <a:cxn ang="0">
                <a:pos x="connsiteX25978" y="connsiteY25978"/>
              </a:cxn>
              <a:cxn ang="0">
                <a:pos x="connsiteX25979" y="connsiteY25979"/>
              </a:cxn>
              <a:cxn ang="0">
                <a:pos x="connsiteX25980" y="connsiteY25980"/>
              </a:cxn>
              <a:cxn ang="0">
                <a:pos x="connsiteX25981" y="connsiteY25981"/>
              </a:cxn>
              <a:cxn ang="0">
                <a:pos x="connsiteX25982" y="connsiteY25982"/>
              </a:cxn>
              <a:cxn ang="0">
                <a:pos x="connsiteX25983" y="connsiteY25983"/>
              </a:cxn>
              <a:cxn ang="0">
                <a:pos x="connsiteX25984" y="connsiteY25984"/>
              </a:cxn>
              <a:cxn ang="0">
                <a:pos x="connsiteX25985" y="connsiteY25985"/>
              </a:cxn>
              <a:cxn ang="0">
                <a:pos x="connsiteX25986" y="connsiteY25986"/>
              </a:cxn>
              <a:cxn ang="0">
                <a:pos x="connsiteX25987" y="connsiteY25987"/>
              </a:cxn>
              <a:cxn ang="0">
                <a:pos x="connsiteX25988" y="connsiteY25988"/>
              </a:cxn>
              <a:cxn ang="0">
                <a:pos x="connsiteX25989" y="connsiteY25989"/>
              </a:cxn>
              <a:cxn ang="0">
                <a:pos x="connsiteX25990" y="connsiteY25990"/>
              </a:cxn>
              <a:cxn ang="0">
                <a:pos x="connsiteX25991" y="connsiteY25991"/>
              </a:cxn>
              <a:cxn ang="0">
                <a:pos x="connsiteX25992" y="connsiteY25992"/>
              </a:cxn>
              <a:cxn ang="0">
                <a:pos x="connsiteX25993" y="connsiteY25993"/>
              </a:cxn>
              <a:cxn ang="0">
                <a:pos x="connsiteX25994" y="connsiteY25994"/>
              </a:cxn>
              <a:cxn ang="0">
                <a:pos x="connsiteX25995" y="connsiteY25995"/>
              </a:cxn>
              <a:cxn ang="0">
                <a:pos x="connsiteX25996" y="connsiteY25996"/>
              </a:cxn>
              <a:cxn ang="0">
                <a:pos x="connsiteX25997" y="connsiteY25997"/>
              </a:cxn>
              <a:cxn ang="0">
                <a:pos x="connsiteX25998" y="connsiteY25998"/>
              </a:cxn>
              <a:cxn ang="0">
                <a:pos x="connsiteX25999" y="connsiteY25999"/>
              </a:cxn>
              <a:cxn ang="0">
                <a:pos x="connsiteX26000" y="connsiteY26000"/>
              </a:cxn>
              <a:cxn ang="0">
                <a:pos x="connsiteX26001" y="connsiteY26001"/>
              </a:cxn>
              <a:cxn ang="0">
                <a:pos x="connsiteX26002" y="connsiteY26002"/>
              </a:cxn>
              <a:cxn ang="0">
                <a:pos x="connsiteX26003" y="connsiteY26003"/>
              </a:cxn>
              <a:cxn ang="0">
                <a:pos x="connsiteX26004" y="connsiteY26004"/>
              </a:cxn>
              <a:cxn ang="0">
                <a:pos x="connsiteX26005" y="connsiteY26005"/>
              </a:cxn>
              <a:cxn ang="0">
                <a:pos x="connsiteX26006" y="connsiteY26006"/>
              </a:cxn>
              <a:cxn ang="0">
                <a:pos x="connsiteX26007" y="connsiteY26007"/>
              </a:cxn>
              <a:cxn ang="0">
                <a:pos x="connsiteX26008" y="connsiteY26008"/>
              </a:cxn>
              <a:cxn ang="0">
                <a:pos x="connsiteX26009" y="connsiteY26009"/>
              </a:cxn>
              <a:cxn ang="0">
                <a:pos x="connsiteX26010" y="connsiteY26010"/>
              </a:cxn>
              <a:cxn ang="0">
                <a:pos x="connsiteX26011" y="connsiteY26011"/>
              </a:cxn>
              <a:cxn ang="0">
                <a:pos x="connsiteX26012" y="connsiteY26012"/>
              </a:cxn>
              <a:cxn ang="0">
                <a:pos x="connsiteX26013" y="connsiteY26013"/>
              </a:cxn>
              <a:cxn ang="0">
                <a:pos x="connsiteX26014" y="connsiteY26014"/>
              </a:cxn>
              <a:cxn ang="0">
                <a:pos x="connsiteX26015" y="connsiteY26015"/>
              </a:cxn>
              <a:cxn ang="0">
                <a:pos x="connsiteX26016" y="connsiteY26016"/>
              </a:cxn>
              <a:cxn ang="0">
                <a:pos x="connsiteX26017" y="connsiteY26017"/>
              </a:cxn>
              <a:cxn ang="0">
                <a:pos x="connsiteX26018" y="connsiteY26018"/>
              </a:cxn>
              <a:cxn ang="0">
                <a:pos x="connsiteX26019" y="connsiteY26019"/>
              </a:cxn>
              <a:cxn ang="0">
                <a:pos x="connsiteX26020" y="connsiteY26020"/>
              </a:cxn>
              <a:cxn ang="0">
                <a:pos x="connsiteX26021" y="connsiteY26021"/>
              </a:cxn>
              <a:cxn ang="0">
                <a:pos x="connsiteX26022" y="connsiteY26022"/>
              </a:cxn>
              <a:cxn ang="0">
                <a:pos x="connsiteX26023" y="connsiteY26023"/>
              </a:cxn>
              <a:cxn ang="0">
                <a:pos x="connsiteX26024" y="connsiteY26024"/>
              </a:cxn>
              <a:cxn ang="0">
                <a:pos x="connsiteX26025" y="connsiteY26025"/>
              </a:cxn>
              <a:cxn ang="0">
                <a:pos x="connsiteX26026" y="connsiteY26026"/>
              </a:cxn>
              <a:cxn ang="0">
                <a:pos x="connsiteX26027" y="connsiteY26027"/>
              </a:cxn>
              <a:cxn ang="0">
                <a:pos x="connsiteX26028" y="connsiteY26028"/>
              </a:cxn>
              <a:cxn ang="0">
                <a:pos x="connsiteX26029" y="connsiteY26029"/>
              </a:cxn>
              <a:cxn ang="0">
                <a:pos x="connsiteX26030" y="connsiteY26030"/>
              </a:cxn>
              <a:cxn ang="0">
                <a:pos x="connsiteX26031" y="connsiteY26031"/>
              </a:cxn>
              <a:cxn ang="0">
                <a:pos x="connsiteX26032" y="connsiteY26032"/>
              </a:cxn>
              <a:cxn ang="0">
                <a:pos x="connsiteX26033" y="connsiteY26033"/>
              </a:cxn>
              <a:cxn ang="0">
                <a:pos x="connsiteX26034" y="connsiteY26034"/>
              </a:cxn>
              <a:cxn ang="0">
                <a:pos x="connsiteX26035" y="connsiteY26035"/>
              </a:cxn>
              <a:cxn ang="0">
                <a:pos x="connsiteX26036" y="connsiteY26036"/>
              </a:cxn>
              <a:cxn ang="0">
                <a:pos x="connsiteX26037" y="connsiteY26037"/>
              </a:cxn>
              <a:cxn ang="0">
                <a:pos x="connsiteX26038" y="connsiteY26038"/>
              </a:cxn>
              <a:cxn ang="0">
                <a:pos x="connsiteX26039" y="connsiteY26039"/>
              </a:cxn>
              <a:cxn ang="0">
                <a:pos x="connsiteX26040" y="connsiteY26040"/>
              </a:cxn>
              <a:cxn ang="0">
                <a:pos x="connsiteX26041" y="connsiteY26041"/>
              </a:cxn>
              <a:cxn ang="0">
                <a:pos x="connsiteX26042" y="connsiteY26042"/>
              </a:cxn>
              <a:cxn ang="0">
                <a:pos x="connsiteX26043" y="connsiteY26043"/>
              </a:cxn>
              <a:cxn ang="0">
                <a:pos x="connsiteX26044" y="connsiteY26044"/>
              </a:cxn>
              <a:cxn ang="0">
                <a:pos x="connsiteX26045" y="connsiteY26045"/>
              </a:cxn>
              <a:cxn ang="0">
                <a:pos x="connsiteX26046" y="connsiteY26046"/>
              </a:cxn>
              <a:cxn ang="0">
                <a:pos x="connsiteX26047" y="connsiteY26047"/>
              </a:cxn>
              <a:cxn ang="0">
                <a:pos x="connsiteX26048" y="connsiteY26048"/>
              </a:cxn>
              <a:cxn ang="0">
                <a:pos x="connsiteX26049" y="connsiteY26049"/>
              </a:cxn>
              <a:cxn ang="0">
                <a:pos x="connsiteX26050" y="connsiteY26050"/>
              </a:cxn>
              <a:cxn ang="0">
                <a:pos x="connsiteX26051" y="connsiteY26051"/>
              </a:cxn>
              <a:cxn ang="0">
                <a:pos x="connsiteX26052" y="connsiteY26052"/>
              </a:cxn>
              <a:cxn ang="0">
                <a:pos x="connsiteX26053" y="connsiteY26053"/>
              </a:cxn>
              <a:cxn ang="0">
                <a:pos x="connsiteX26054" y="connsiteY26054"/>
              </a:cxn>
              <a:cxn ang="0">
                <a:pos x="connsiteX26055" y="connsiteY26055"/>
              </a:cxn>
              <a:cxn ang="0">
                <a:pos x="connsiteX26056" y="connsiteY26056"/>
              </a:cxn>
              <a:cxn ang="0">
                <a:pos x="connsiteX26057" y="connsiteY26057"/>
              </a:cxn>
              <a:cxn ang="0">
                <a:pos x="connsiteX26058" y="connsiteY26058"/>
              </a:cxn>
              <a:cxn ang="0">
                <a:pos x="connsiteX26059" y="connsiteY26059"/>
              </a:cxn>
              <a:cxn ang="0">
                <a:pos x="connsiteX26060" y="connsiteY26060"/>
              </a:cxn>
              <a:cxn ang="0">
                <a:pos x="connsiteX26061" y="connsiteY26061"/>
              </a:cxn>
              <a:cxn ang="0">
                <a:pos x="connsiteX26062" y="connsiteY26062"/>
              </a:cxn>
              <a:cxn ang="0">
                <a:pos x="connsiteX26063" y="connsiteY26063"/>
              </a:cxn>
              <a:cxn ang="0">
                <a:pos x="connsiteX26064" y="connsiteY26064"/>
              </a:cxn>
              <a:cxn ang="0">
                <a:pos x="connsiteX26065" y="connsiteY26065"/>
              </a:cxn>
              <a:cxn ang="0">
                <a:pos x="connsiteX26066" y="connsiteY26066"/>
              </a:cxn>
              <a:cxn ang="0">
                <a:pos x="connsiteX26067" y="connsiteY26067"/>
              </a:cxn>
              <a:cxn ang="0">
                <a:pos x="connsiteX26068" y="connsiteY26068"/>
              </a:cxn>
              <a:cxn ang="0">
                <a:pos x="connsiteX26069" y="connsiteY26069"/>
              </a:cxn>
              <a:cxn ang="0">
                <a:pos x="connsiteX26070" y="connsiteY26070"/>
              </a:cxn>
              <a:cxn ang="0">
                <a:pos x="connsiteX26071" y="connsiteY26071"/>
              </a:cxn>
              <a:cxn ang="0">
                <a:pos x="connsiteX26072" y="connsiteY26072"/>
              </a:cxn>
              <a:cxn ang="0">
                <a:pos x="connsiteX26073" y="connsiteY26073"/>
              </a:cxn>
              <a:cxn ang="0">
                <a:pos x="connsiteX26074" y="connsiteY26074"/>
              </a:cxn>
              <a:cxn ang="0">
                <a:pos x="connsiteX26075" y="connsiteY26075"/>
              </a:cxn>
              <a:cxn ang="0">
                <a:pos x="connsiteX26076" y="connsiteY26076"/>
              </a:cxn>
              <a:cxn ang="0">
                <a:pos x="connsiteX26077" y="connsiteY26077"/>
              </a:cxn>
              <a:cxn ang="0">
                <a:pos x="connsiteX26078" y="connsiteY26078"/>
              </a:cxn>
              <a:cxn ang="0">
                <a:pos x="connsiteX26079" y="connsiteY26079"/>
              </a:cxn>
              <a:cxn ang="0">
                <a:pos x="connsiteX26080" y="connsiteY26080"/>
              </a:cxn>
              <a:cxn ang="0">
                <a:pos x="connsiteX26081" y="connsiteY26081"/>
              </a:cxn>
              <a:cxn ang="0">
                <a:pos x="connsiteX26082" y="connsiteY26082"/>
              </a:cxn>
              <a:cxn ang="0">
                <a:pos x="connsiteX26083" y="connsiteY26083"/>
              </a:cxn>
              <a:cxn ang="0">
                <a:pos x="connsiteX26084" y="connsiteY26084"/>
              </a:cxn>
              <a:cxn ang="0">
                <a:pos x="connsiteX26085" y="connsiteY26085"/>
              </a:cxn>
              <a:cxn ang="0">
                <a:pos x="connsiteX26086" y="connsiteY26086"/>
              </a:cxn>
              <a:cxn ang="0">
                <a:pos x="connsiteX26087" y="connsiteY26087"/>
              </a:cxn>
              <a:cxn ang="0">
                <a:pos x="connsiteX26088" y="connsiteY26088"/>
              </a:cxn>
              <a:cxn ang="0">
                <a:pos x="connsiteX26089" y="connsiteY26089"/>
              </a:cxn>
              <a:cxn ang="0">
                <a:pos x="connsiteX26090" y="connsiteY26090"/>
              </a:cxn>
              <a:cxn ang="0">
                <a:pos x="connsiteX26091" y="connsiteY26091"/>
              </a:cxn>
              <a:cxn ang="0">
                <a:pos x="connsiteX26092" y="connsiteY26092"/>
              </a:cxn>
              <a:cxn ang="0">
                <a:pos x="connsiteX26093" y="connsiteY26093"/>
              </a:cxn>
              <a:cxn ang="0">
                <a:pos x="connsiteX26094" y="connsiteY26094"/>
              </a:cxn>
              <a:cxn ang="0">
                <a:pos x="connsiteX26095" y="connsiteY26095"/>
              </a:cxn>
              <a:cxn ang="0">
                <a:pos x="connsiteX26096" y="connsiteY26096"/>
              </a:cxn>
              <a:cxn ang="0">
                <a:pos x="connsiteX26097" y="connsiteY26097"/>
              </a:cxn>
              <a:cxn ang="0">
                <a:pos x="connsiteX26098" y="connsiteY26098"/>
              </a:cxn>
              <a:cxn ang="0">
                <a:pos x="connsiteX26099" y="connsiteY26099"/>
              </a:cxn>
              <a:cxn ang="0">
                <a:pos x="connsiteX26100" y="connsiteY26100"/>
              </a:cxn>
              <a:cxn ang="0">
                <a:pos x="connsiteX26101" y="connsiteY26101"/>
              </a:cxn>
              <a:cxn ang="0">
                <a:pos x="connsiteX26102" y="connsiteY26102"/>
              </a:cxn>
              <a:cxn ang="0">
                <a:pos x="connsiteX26103" y="connsiteY26103"/>
              </a:cxn>
              <a:cxn ang="0">
                <a:pos x="connsiteX26104" y="connsiteY26104"/>
              </a:cxn>
              <a:cxn ang="0">
                <a:pos x="connsiteX26105" y="connsiteY26105"/>
              </a:cxn>
              <a:cxn ang="0">
                <a:pos x="connsiteX26106" y="connsiteY26106"/>
              </a:cxn>
              <a:cxn ang="0">
                <a:pos x="connsiteX26107" y="connsiteY26107"/>
              </a:cxn>
              <a:cxn ang="0">
                <a:pos x="connsiteX26108" y="connsiteY26108"/>
              </a:cxn>
              <a:cxn ang="0">
                <a:pos x="connsiteX26109" y="connsiteY26109"/>
              </a:cxn>
              <a:cxn ang="0">
                <a:pos x="connsiteX26110" y="connsiteY26110"/>
              </a:cxn>
              <a:cxn ang="0">
                <a:pos x="connsiteX26111" y="connsiteY26111"/>
              </a:cxn>
              <a:cxn ang="0">
                <a:pos x="connsiteX26112" y="connsiteY26112"/>
              </a:cxn>
              <a:cxn ang="0">
                <a:pos x="connsiteX26113" y="connsiteY26113"/>
              </a:cxn>
              <a:cxn ang="0">
                <a:pos x="connsiteX26114" y="connsiteY26114"/>
              </a:cxn>
              <a:cxn ang="0">
                <a:pos x="connsiteX26115" y="connsiteY26115"/>
              </a:cxn>
              <a:cxn ang="0">
                <a:pos x="connsiteX26116" y="connsiteY26116"/>
              </a:cxn>
              <a:cxn ang="0">
                <a:pos x="connsiteX26117" y="connsiteY26117"/>
              </a:cxn>
              <a:cxn ang="0">
                <a:pos x="connsiteX26118" y="connsiteY26118"/>
              </a:cxn>
              <a:cxn ang="0">
                <a:pos x="connsiteX26119" y="connsiteY26119"/>
              </a:cxn>
              <a:cxn ang="0">
                <a:pos x="connsiteX26120" y="connsiteY26120"/>
              </a:cxn>
              <a:cxn ang="0">
                <a:pos x="connsiteX26121" y="connsiteY26121"/>
              </a:cxn>
              <a:cxn ang="0">
                <a:pos x="connsiteX26122" y="connsiteY26122"/>
              </a:cxn>
              <a:cxn ang="0">
                <a:pos x="connsiteX26123" y="connsiteY26123"/>
              </a:cxn>
              <a:cxn ang="0">
                <a:pos x="connsiteX26124" y="connsiteY26124"/>
              </a:cxn>
              <a:cxn ang="0">
                <a:pos x="connsiteX26125" y="connsiteY26125"/>
              </a:cxn>
              <a:cxn ang="0">
                <a:pos x="connsiteX26126" y="connsiteY26126"/>
              </a:cxn>
              <a:cxn ang="0">
                <a:pos x="connsiteX26127" y="connsiteY26127"/>
              </a:cxn>
              <a:cxn ang="0">
                <a:pos x="connsiteX26128" y="connsiteY26128"/>
              </a:cxn>
              <a:cxn ang="0">
                <a:pos x="connsiteX26129" y="connsiteY26129"/>
              </a:cxn>
              <a:cxn ang="0">
                <a:pos x="connsiteX26130" y="connsiteY26130"/>
              </a:cxn>
              <a:cxn ang="0">
                <a:pos x="connsiteX26131" y="connsiteY26131"/>
              </a:cxn>
              <a:cxn ang="0">
                <a:pos x="connsiteX26132" y="connsiteY26132"/>
              </a:cxn>
              <a:cxn ang="0">
                <a:pos x="connsiteX26133" y="connsiteY26133"/>
              </a:cxn>
              <a:cxn ang="0">
                <a:pos x="connsiteX26134" y="connsiteY26134"/>
              </a:cxn>
              <a:cxn ang="0">
                <a:pos x="connsiteX26135" y="connsiteY26135"/>
              </a:cxn>
              <a:cxn ang="0">
                <a:pos x="connsiteX26136" y="connsiteY26136"/>
              </a:cxn>
              <a:cxn ang="0">
                <a:pos x="connsiteX26137" y="connsiteY26137"/>
              </a:cxn>
              <a:cxn ang="0">
                <a:pos x="connsiteX26138" y="connsiteY26138"/>
              </a:cxn>
              <a:cxn ang="0">
                <a:pos x="connsiteX26139" y="connsiteY26139"/>
              </a:cxn>
              <a:cxn ang="0">
                <a:pos x="connsiteX26140" y="connsiteY26140"/>
              </a:cxn>
              <a:cxn ang="0">
                <a:pos x="connsiteX26141" y="connsiteY26141"/>
              </a:cxn>
              <a:cxn ang="0">
                <a:pos x="connsiteX26142" y="connsiteY26142"/>
              </a:cxn>
              <a:cxn ang="0">
                <a:pos x="connsiteX26143" y="connsiteY26143"/>
              </a:cxn>
              <a:cxn ang="0">
                <a:pos x="connsiteX26144" y="connsiteY26144"/>
              </a:cxn>
              <a:cxn ang="0">
                <a:pos x="connsiteX26145" y="connsiteY26145"/>
              </a:cxn>
              <a:cxn ang="0">
                <a:pos x="connsiteX26146" y="connsiteY26146"/>
              </a:cxn>
              <a:cxn ang="0">
                <a:pos x="connsiteX26147" y="connsiteY26147"/>
              </a:cxn>
              <a:cxn ang="0">
                <a:pos x="connsiteX26148" y="connsiteY26148"/>
              </a:cxn>
              <a:cxn ang="0">
                <a:pos x="connsiteX26149" y="connsiteY26149"/>
              </a:cxn>
              <a:cxn ang="0">
                <a:pos x="connsiteX26150" y="connsiteY26150"/>
              </a:cxn>
              <a:cxn ang="0">
                <a:pos x="connsiteX26151" y="connsiteY26151"/>
              </a:cxn>
              <a:cxn ang="0">
                <a:pos x="connsiteX26152" y="connsiteY26152"/>
              </a:cxn>
              <a:cxn ang="0">
                <a:pos x="connsiteX26153" y="connsiteY26153"/>
              </a:cxn>
              <a:cxn ang="0">
                <a:pos x="connsiteX26154" y="connsiteY26154"/>
              </a:cxn>
              <a:cxn ang="0">
                <a:pos x="connsiteX26155" y="connsiteY26155"/>
              </a:cxn>
              <a:cxn ang="0">
                <a:pos x="connsiteX26156" y="connsiteY26156"/>
              </a:cxn>
              <a:cxn ang="0">
                <a:pos x="connsiteX26157" y="connsiteY26157"/>
              </a:cxn>
              <a:cxn ang="0">
                <a:pos x="connsiteX26158" y="connsiteY26158"/>
              </a:cxn>
              <a:cxn ang="0">
                <a:pos x="connsiteX26159" y="connsiteY26159"/>
              </a:cxn>
              <a:cxn ang="0">
                <a:pos x="connsiteX26160" y="connsiteY26160"/>
              </a:cxn>
              <a:cxn ang="0">
                <a:pos x="connsiteX26161" y="connsiteY26161"/>
              </a:cxn>
              <a:cxn ang="0">
                <a:pos x="connsiteX26162" y="connsiteY26162"/>
              </a:cxn>
              <a:cxn ang="0">
                <a:pos x="connsiteX26163" y="connsiteY26163"/>
              </a:cxn>
              <a:cxn ang="0">
                <a:pos x="connsiteX26164" y="connsiteY26164"/>
              </a:cxn>
              <a:cxn ang="0">
                <a:pos x="connsiteX26165" y="connsiteY26165"/>
              </a:cxn>
              <a:cxn ang="0">
                <a:pos x="connsiteX26166" y="connsiteY26166"/>
              </a:cxn>
              <a:cxn ang="0">
                <a:pos x="connsiteX26167" y="connsiteY26167"/>
              </a:cxn>
              <a:cxn ang="0">
                <a:pos x="connsiteX26168" y="connsiteY26168"/>
              </a:cxn>
              <a:cxn ang="0">
                <a:pos x="connsiteX26169" y="connsiteY26169"/>
              </a:cxn>
              <a:cxn ang="0">
                <a:pos x="connsiteX26170" y="connsiteY26170"/>
              </a:cxn>
              <a:cxn ang="0">
                <a:pos x="connsiteX26171" y="connsiteY26171"/>
              </a:cxn>
              <a:cxn ang="0">
                <a:pos x="connsiteX26172" y="connsiteY26172"/>
              </a:cxn>
              <a:cxn ang="0">
                <a:pos x="connsiteX26173" y="connsiteY26173"/>
              </a:cxn>
              <a:cxn ang="0">
                <a:pos x="connsiteX26174" y="connsiteY26174"/>
              </a:cxn>
              <a:cxn ang="0">
                <a:pos x="connsiteX26175" y="connsiteY26175"/>
              </a:cxn>
              <a:cxn ang="0">
                <a:pos x="connsiteX26176" y="connsiteY26176"/>
              </a:cxn>
              <a:cxn ang="0">
                <a:pos x="connsiteX26177" y="connsiteY26177"/>
              </a:cxn>
              <a:cxn ang="0">
                <a:pos x="connsiteX26178" y="connsiteY26178"/>
              </a:cxn>
              <a:cxn ang="0">
                <a:pos x="connsiteX26179" y="connsiteY26179"/>
              </a:cxn>
              <a:cxn ang="0">
                <a:pos x="connsiteX26180" y="connsiteY26180"/>
              </a:cxn>
              <a:cxn ang="0">
                <a:pos x="connsiteX26181" y="connsiteY26181"/>
              </a:cxn>
              <a:cxn ang="0">
                <a:pos x="connsiteX26182" y="connsiteY26182"/>
              </a:cxn>
              <a:cxn ang="0">
                <a:pos x="connsiteX26183" y="connsiteY26183"/>
              </a:cxn>
              <a:cxn ang="0">
                <a:pos x="connsiteX26184" y="connsiteY26184"/>
              </a:cxn>
              <a:cxn ang="0">
                <a:pos x="connsiteX26185" y="connsiteY26185"/>
              </a:cxn>
              <a:cxn ang="0">
                <a:pos x="connsiteX26186" y="connsiteY26186"/>
              </a:cxn>
              <a:cxn ang="0">
                <a:pos x="connsiteX26187" y="connsiteY26187"/>
              </a:cxn>
              <a:cxn ang="0">
                <a:pos x="connsiteX26188" y="connsiteY26188"/>
              </a:cxn>
              <a:cxn ang="0">
                <a:pos x="connsiteX26189" y="connsiteY26189"/>
              </a:cxn>
              <a:cxn ang="0">
                <a:pos x="connsiteX26190" y="connsiteY26190"/>
              </a:cxn>
              <a:cxn ang="0">
                <a:pos x="connsiteX26191" y="connsiteY26191"/>
              </a:cxn>
              <a:cxn ang="0">
                <a:pos x="connsiteX26192" y="connsiteY26192"/>
              </a:cxn>
              <a:cxn ang="0">
                <a:pos x="connsiteX26193" y="connsiteY26193"/>
              </a:cxn>
              <a:cxn ang="0">
                <a:pos x="connsiteX26194" y="connsiteY26194"/>
              </a:cxn>
              <a:cxn ang="0">
                <a:pos x="connsiteX26195" y="connsiteY26195"/>
              </a:cxn>
              <a:cxn ang="0">
                <a:pos x="connsiteX26196" y="connsiteY26196"/>
              </a:cxn>
              <a:cxn ang="0">
                <a:pos x="connsiteX26197" y="connsiteY26197"/>
              </a:cxn>
              <a:cxn ang="0">
                <a:pos x="connsiteX26198" y="connsiteY26198"/>
              </a:cxn>
              <a:cxn ang="0">
                <a:pos x="connsiteX26199" y="connsiteY26199"/>
              </a:cxn>
              <a:cxn ang="0">
                <a:pos x="connsiteX26200" y="connsiteY26200"/>
              </a:cxn>
              <a:cxn ang="0">
                <a:pos x="connsiteX26201" y="connsiteY26201"/>
              </a:cxn>
              <a:cxn ang="0">
                <a:pos x="connsiteX26202" y="connsiteY26202"/>
              </a:cxn>
              <a:cxn ang="0">
                <a:pos x="connsiteX26203" y="connsiteY26203"/>
              </a:cxn>
              <a:cxn ang="0">
                <a:pos x="connsiteX26204" y="connsiteY26204"/>
              </a:cxn>
              <a:cxn ang="0">
                <a:pos x="connsiteX26205" y="connsiteY26205"/>
              </a:cxn>
              <a:cxn ang="0">
                <a:pos x="connsiteX26206" y="connsiteY26206"/>
              </a:cxn>
              <a:cxn ang="0">
                <a:pos x="connsiteX26207" y="connsiteY26207"/>
              </a:cxn>
              <a:cxn ang="0">
                <a:pos x="connsiteX26208" y="connsiteY26208"/>
              </a:cxn>
              <a:cxn ang="0">
                <a:pos x="connsiteX26209" y="connsiteY26209"/>
              </a:cxn>
              <a:cxn ang="0">
                <a:pos x="connsiteX26210" y="connsiteY26210"/>
              </a:cxn>
              <a:cxn ang="0">
                <a:pos x="connsiteX26211" y="connsiteY26211"/>
              </a:cxn>
              <a:cxn ang="0">
                <a:pos x="connsiteX26212" y="connsiteY26212"/>
              </a:cxn>
              <a:cxn ang="0">
                <a:pos x="connsiteX26213" y="connsiteY26213"/>
              </a:cxn>
              <a:cxn ang="0">
                <a:pos x="connsiteX26214" y="connsiteY26214"/>
              </a:cxn>
              <a:cxn ang="0">
                <a:pos x="connsiteX26215" y="connsiteY26215"/>
              </a:cxn>
              <a:cxn ang="0">
                <a:pos x="connsiteX26216" y="connsiteY26216"/>
              </a:cxn>
              <a:cxn ang="0">
                <a:pos x="connsiteX26217" y="connsiteY26217"/>
              </a:cxn>
              <a:cxn ang="0">
                <a:pos x="connsiteX26218" y="connsiteY26218"/>
              </a:cxn>
              <a:cxn ang="0">
                <a:pos x="connsiteX26219" y="connsiteY26219"/>
              </a:cxn>
              <a:cxn ang="0">
                <a:pos x="connsiteX26220" y="connsiteY26220"/>
              </a:cxn>
              <a:cxn ang="0">
                <a:pos x="connsiteX26221" y="connsiteY26221"/>
              </a:cxn>
              <a:cxn ang="0">
                <a:pos x="connsiteX26222" y="connsiteY26222"/>
              </a:cxn>
              <a:cxn ang="0">
                <a:pos x="connsiteX26223" y="connsiteY26223"/>
              </a:cxn>
              <a:cxn ang="0">
                <a:pos x="connsiteX26224" y="connsiteY26224"/>
              </a:cxn>
              <a:cxn ang="0">
                <a:pos x="connsiteX26225" y="connsiteY26225"/>
              </a:cxn>
              <a:cxn ang="0">
                <a:pos x="connsiteX26226" y="connsiteY26226"/>
              </a:cxn>
              <a:cxn ang="0">
                <a:pos x="connsiteX26227" y="connsiteY26227"/>
              </a:cxn>
              <a:cxn ang="0">
                <a:pos x="connsiteX26228" y="connsiteY26228"/>
              </a:cxn>
              <a:cxn ang="0">
                <a:pos x="connsiteX26229" y="connsiteY26229"/>
              </a:cxn>
              <a:cxn ang="0">
                <a:pos x="connsiteX26230" y="connsiteY26230"/>
              </a:cxn>
              <a:cxn ang="0">
                <a:pos x="connsiteX26231" y="connsiteY26231"/>
              </a:cxn>
              <a:cxn ang="0">
                <a:pos x="connsiteX26232" y="connsiteY26232"/>
              </a:cxn>
              <a:cxn ang="0">
                <a:pos x="connsiteX26233" y="connsiteY26233"/>
              </a:cxn>
              <a:cxn ang="0">
                <a:pos x="connsiteX26234" y="connsiteY26234"/>
              </a:cxn>
              <a:cxn ang="0">
                <a:pos x="connsiteX26235" y="connsiteY26235"/>
              </a:cxn>
              <a:cxn ang="0">
                <a:pos x="connsiteX26236" y="connsiteY26236"/>
              </a:cxn>
              <a:cxn ang="0">
                <a:pos x="connsiteX26237" y="connsiteY26237"/>
              </a:cxn>
              <a:cxn ang="0">
                <a:pos x="connsiteX26238" y="connsiteY26238"/>
              </a:cxn>
              <a:cxn ang="0">
                <a:pos x="connsiteX26239" y="connsiteY26239"/>
              </a:cxn>
              <a:cxn ang="0">
                <a:pos x="connsiteX26240" y="connsiteY26240"/>
              </a:cxn>
              <a:cxn ang="0">
                <a:pos x="connsiteX26241" y="connsiteY26241"/>
              </a:cxn>
              <a:cxn ang="0">
                <a:pos x="connsiteX26242" y="connsiteY26242"/>
              </a:cxn>
              <a:cxn ang="0">
                <a:pos x="connsiteX26243" y="connsiteY26243"/>
              </a:cxn>
              <a:cxn ang="0">
                <a:pos x="connsiteX26244" y="connsiteY26244"/>
              </a:cxn>
              <a:cxn ang="0">
                <a:pos x="connsiteX26245" y="connsiteY26245"/>
              </a:cxn>
              <a:cxn ang="0">
                <a:pos x="connsiteX26246" y="connsiteY26246"/>
              </a:cxn>
              <a:cxn ang="0">
                <a:pos x="connsiteX26247" y="connsiteY26247"/>
              </a:cxn>
              <a:cxn ang="0">
                <a:pos x="connsiteX26248" y="connsiteY26248"/>
              </a:cxn>
              <a:cxn ang="0">
                <a:pos x="connsiteX26249" y="connsiteY26249"/>
              </a:cxn>
              <a:cxn ang="0">
                <a:pos x="connsiteX26250" y="connsiteY26250"/>
              </a:cxn>
              <a:cxn ang="0">
                <a:pos x="connsiteX26251" y="connsiteY26251"/>
              </a:cxn>
              <a:cxn ang="0">
                <a:pos x="connsiteX26252" y="connsiteY26252"/>
              </a:cxn>
              <a:cxn ang="0">
                <a:pos x="connsiteX26253" y="connsiteY26253"/>
              </a:cxn>
              <a:cxn ang="0">
                <a:pos x="connsiteX26254" y="connsiteY26254"/>
              </a:cxn>
              <a:cxn ang="0">
                <a:pos x="connsiteX26255" y="connsiteY26255"/>
              </a:cxn>
              <a:cxn ang="0">
                <a:pos x="connsiteX26256" y="connsiteY26256"/>
              </a:cxn>
              <a:cxn ang="0">
                <a:pos x="connsiteX26257" y="connsiteY26257"/>
              </a:cxn>
              <a:cxn ang="0">
                <a:pos x="connsiteX26258" y="connsiteY26258"/>
              </a:cxn>
              <a:cxn ang="0">
                <a:pos x="connsiteX26259" y="connsiteY26259"/>
              </a:cxn>
              <a:cxn ang="0">
                <a:pos x="connsiteX26260" y="connsiteY26260"/>
              </a:cxn>
              <a:cxn ang="0">
                <a:pos x="connsiteX26261" y="connsiteY26261"/>
              </a:cxn>
              <a:cxn ang="0">
                <a:pos x="connsiteX26262" y="connsiteY26262"/>
              </a:cxn>
              <a:cxn ang="0">
                <a:pos x="connsiteX26263" y="connsiteY26263"/>
              </a:cxn>
              <a:cxn ang="0">
                <a:pos x="connsiteX26264" y="connsiteY26264"/>
              </a:cxn>
              <a:cxn ang="0">
                <a:pos x="connsiteX26265" y="connsiteY26265"/>
              </a:cxn>
              <a:cxn ang="0">
                <a:pos x="connsiteX26266" y="connsiteY26266"/>
              </a:cxn>
              <a:cxn ang="0">
                <a:pos x="connsiteX26267" y="connsiteY26267"/>
              </a:cxn>
              <a:cxn ang="0">
                <a:pos x="connsiteX26268" y="connsiteY26268"/>
              </a:cxn>
              <a:cxn ang="0">
                <a:pos x="connsiteX26269" y="connsiteY26269"/>
              </a:cxn>
              <a:cxn ang="0">
                <a:pos x="connsiteX26270" y="connsiteY26270"/>
              </a:cxn>
              <a:cxn ang="0">
                <a:pos x="connsiteX26271" y="connsiteY26271"/>
              </a:cxn>
              <a:cxn ang="0">
                <a:pos x="connsiteX26272" y="connsiteY26272"/>
              </a:cxn>
              <a:cxn ang="0">
                <a:pos x="connsiteX26273" y="connsiteY26273"/>
              </a:cxn>
              <a:cxn ang="0">
                <a:pos x="connsiteX26274" y="connsiteY26274"/>
              </a:cxn>
              <a:cxn ang="0">
                <a:pos x="connsiteX26275" y="connsiteY26275"/>
              </a:cxn>
              <a:cxn ang="0">
                <a:pos x="connsiteX26276" y="connsiteY26276"/>
              </a:cxn>
              <a:cxn ang="0">
                <a:pos x="connsiteX26277" y="connsiteY26277"/>
              </a:cxn>
              <a:cxn ang="0">
                <a:pos x="connsiteX26278" y="connsiteY26278"/>
              </a:cxn>
              <a:cxn ang="0">
                <a:pos x="connsiteX26279" y="connsiteY26279"/>
              </a:cxn>
              <a:cxn ang="0">
                <a:pos x="connsiteX26280" y="connsiteY26280"/>
              </a:cxn>
              <a:cxn ang="0">
                <a:pos x="connsiteX26281" y="connsiteY26281"/>
              </a:cxn>
              <a:cxn ang="0">
                <a:pos x="connsiteX26282" y="connsiteY26282"/>
              </a:cxn>
              <a:cxn ang="0">
                <a:pos x="connsiteX26283" y="connsiteY26283"/>
              </a:cxn>
              <a:cxn ang="0">
                <a:pos x="connsiteX26284" y="connsiteY26284"/>
              </a:cxn>
              <a:cxn ang="0">
                <a:pos x="connsiteX26285" y="connsiteY26285"/>
              </a:cxn>
              <a:cxn ang="0">
                <a:pos x="connsiteX26286" y="connsiteY26286"/>
              </a:cxn>
              <a:cxn ang="0">
                <a:pos x="connsiteX26287" y="connsiteY26287"/>
              </a:cxn>
              <a:cxn ang="0">
                <a:pos x="connsiteX26288" y="connsiteY26288"/>
              </a:cxn>
              <a:cxn ang="0">
                <a:pos x="connsiteX26289" y="connsiteY26289"/>
              </a:cxn>
              <a:cxn ang="0">
                <a:pos x="connsiteX26290" y="connsiteY26290"/>
              </a:cxn>
              <a:cxn ang="0">
                <a:pos x="connsiteX26291" y="connsiteY26291"/>
              </a:cxn>
              <a:cxn ang="0">
                <a:pos x="connsiteX26292" y="connsiteY26292"/>
              </a:cxn>
              <a:cxn ang="0">
                <a:pos x="connsiteX26293" y="connsiteY26293"/>
              </a:cxn>
              <a:cxn ang="0">
                <a:pos x="connsiteX26294" y="connsiteY26294"/>
              </a:cxn>
              <a:cxn ang="0">
                <a:pos x="connsiteX26295" y="connsiteY26295"/>
              </a:cxn>
              <a:cxn ang="0">
                <a:pos x="connsiteX26296" y="connsiteY26296"/>
              </a:cxn>
              <a:cxn ang="0">
                <a:pos x="connsiteX26297" y="connsiteY26297"/>
              </a:cxn>
              <a:cxn ang="0">
                <a:pos x="connsiteX26298" y="connsiteY26298"/>
              </a:cxn>
              <a:cxn ang="0">
                <a:pos x="connsiteX26299" y="connsiteY26299"/>
              </a:cxn>
              <a:cxn ang="0">
                <a:pos x="connsiteX26300" y="connsiteY26300"/>
              </a:cxn>
              <a:cxn ang="0">
                <a:pos x="connsiteX26301" y="connsiteY26301"/>
              </a:cxn>
              <a:cxn ang="0">
                <a:pos x="connsiteX26302" y="connsiteY26302"/>
              </a:cxn>
              <a:cxn ang="0">
                <a:pos x="connsiteX26303" y="connsiteY26303"/>
              </a:cxn>
              <a:cxn ang="0">
                <a:pos x="connsiteX26304" y="connsiteY26304"/>
              </a:cxn>
              <a:cxn ang="0">
                <a:pos x="connsiteX26305" y="connsiteY26305"/>
              </a:cxn>
              <a:cxn ang="0">
                <a:pos x="connsiteX26306" y="connsiteY26306"/>
              </a:cxn>
              <a:cxn ang="0">
                <a:pos x="connsiteX26307" y="connsiteY26307"/>
              </a:cxn>
              <a:cxn ang="0">
                <a:pos x="connsiteX26308" y="connsiteY26308"/>
              </a:cxn>
              <a:cxn ang="0">
                <a:pos x="connsiteX26309" y="connsiteY26309"/>
              </a:cxn>
              <a:cxn ang="0">
                <a:pos x="connsiteX26310" y="connsiteY26310"/>
              </a:cxn>
              <a:cxn ang="0">
                <a:pos x="connsiteX26311" y="connsiteY26311"/>
              </a:cxn>
              <a:cxn ang="0">
                <a:pos x="connsiteX26312" y="connsiteY26312"/>
              </a:cxn>
              <a:cxn ang="0">
                <a:pos x="connsiteX26313" y="connsiteY26313"/>
              </a:cxn>
              <a:cxn ang="0">
                <a:pos x="connsiteX26314" y="connsiteY26314"/>
              </a:cxn>
              <a:cxn ang="0">
                <a:pos x="connsiteX26315" y="connsiteY26315"/>
              </a:cxn>
              <a:cxn ang="0">
                <a:pos x="connsiteX26316" y="connsiteY26316"/>
              </a:cxn>
              <a:cxn ang="0">
                <a:pos x="connsiteX26317" y="connsiteY26317"/>
              </a:cxn>
              <a:cxn ang="0">
                <a:pos x="connsiteX26318" y="connsiteY26318"/>
              </a:cxn>
              <a:cxn ang="0">
                <a:pos x="connsiteX26319" y="connsiteY26319"/>
              </a:cxn>
              <a:cxn ang="0">
                <a:pos x="connsiteX26320" y="connsiteY26320"/>
              </a:cxn>
              <a:cxn ang="0">
                <a:pos x="connsiteX26321" y="connsiteY26321"/>
              </a:cxn>
              <a:cxn ang="0">
                <a:pos x="connsiteX26322" y="connsiteY26322"/>
              </a:cxn>
              <a:cxn ang="0">
                <a:pos x="connsiteX26323" y="connsiteY26323"/>
              </a:cxn>
              <a:cxn ang="0">
                <a:pos x="connsiteX26324" y="connsiteY26324"/>
              </a:cxn>
              <a:cxn ang="0">
                <a:pos x="connsiteX26325" y="connsiteY26325"/>
              </a:cxn>
              <a:cxn ang="0">
                <a:pos x="connsiteX26326" y="connsiteY26326"/>
              </a:cxn>
              <a:cxn ang="0">
                <a:pos x="connsiteX26327" y="connsiteY26327"/>
              </a:cxn>
              <a:cxn ang="0">
                <a:pos x="connsiteX26328" y="connsiteY26328"/>
              </a:cxn>
              <a:cxn ang="0">
                <a:pos x="connsiteX26329" y="connsiteY26329"/>
              </a:cxn>
              <a:cxn ang="0">
                <a:pos x="connsiteX26330" y="connsiteY26330"/>
              </a:cxn>
              <a:cxn ang="0">
                <a:pos x="connsiteX26331" y="connsiteY26331"/>
              </a:cxn>
              <a:cxn ang="0">
                <a:pos x="connsiteX26332" y="connsiteY26332"/>
              </a:cxn>
              <a:cxn ang="0">
                <a:pos x="connsiteX26333" y="connsiteY26333"/>
              </a:cxn>
              <a:cxn ang="0">
                <a:pos x="connsiteX26334" y="connsiteY26334"/>
              </a:cxn>
              <a:cxn ang="0">
                <a:pos x="connsiteX26335" y="connsiteY26335"/>
              </a:cxn>
              <a:cxn ang="0">
                <a:pos x="connsiteX26336" y="connsiteY26336"/>
              </a:cxn>
              <a:cxn ang="0">
                <a:pos x="connsiteX26337" y="connsiteY26337"/>
              </a:cxn>
              <a:cxn ang="0">
                <a:pos x="connsiteX26338" y="connsiteY26338"/>
              </a:cxn>
              <a:cxn ang="0">
                <a:pos x="connsiteX26339" y="connsiteY26339"/>
              </a:cxn>
              <a:cxn ang="0">
                <a:pos x="connsiteX26340" y="connsiteY26340"/>
              </a:cxn>
              <a:cxn ang="0">
                <a:pos x="connsiteX26341" y="connsiteY26341"/>
              </a:cxn>
              <a:cxn ang="0">
                <a:pos x="connsiteX26342" y="connsiteY26342"/>
              </a:cxn>
              <a:cxn ang="0">
                <a:pos x="connsiteX26343" y="connsiteY26343"/>
              </a:cxn>
              <a:cxn ang="0">
                <a:pos x="connsiteX26344" y="connsiteY26344"/>
              </a:cxn>
              <a:cxn ang="0">
                <a:pos x="connsiteX26345" y="connsiteY26345"/>
              </a:cxn>
              <a:cxn ang="0">
                <a:pos x="connsiteX26346" y="connsiteY26346"/>
              </a:cxn>
              <a:cxn ang="0">
                <a:pos x="connsiteX26347" y="connsiteY26347"/>
              </a:cxn>
              <a:cxn ang="0">
                <a:pos x="connsiteX26348" y="connsiteY26348"/>
              </a:cxn>
              <a:cxn ang="0">
                <a:pos x="connsiteX26349" y="connsiteY26349"/>
              </a:cxn>
              <a:cxn ang="0">
                <a:pos x="connsiteX26350" y="connsiteY26350"/>
              </a:cxn>
              <a:cxn ang="0">
                <a:pos x="connsiteX26351" y="connsiteY26351"/>
              </a:cxn>
              <a:cxn ang="0">
                <a:pos x="connsiteX26352" y="connsiteY26352"/>
              </a:cxn>
              <a:cxn ang="0">
                <a:pos x="connsiteX26353" y="connsiteY26353"/>
              </a:cxn>
              <a:cxn ang="0">
                <a:pos x="connsiteX26354" y="connsiteY26354"/>
              </a:cxn>
              <a:cxn ang="0">
                <a:pos x="connsiteX26355" y="connsiteY26355"/>
              </a:cxn>
              <a:cxn ang="0">
                <a:pos x="connsiteX26356" y="connsiteY26356"/>
              </a:cxn>
              <a:cxn ang="0">
                <a:pos x="connsiteX26357" y="connsiteY26357"/>
              </a:cxn>
              <a:cxn ang="0">
                <a:pos x="connsiteX26358" y="connsiteY26358"/>
              </a:cxn>
              <a:cxn ang="0">
                <a:pos x="connsiteX26359" y="connsiteY26359"/>
              </a:cxn>
              <a:cxn ang="0">
                <a:pos x="connsiteX26360" y="connsiteY26360"/>
              </a:cxn>
              <a:cxn ang="0">
                <a:pos x="connsiteX26361" y="connsiteY26361"/>
              </a:cxn>
              <a:cxn ang="0">
                <a:pos x="connsiteX26362" y="connsiteY26362"/>
              </a:cxn>
              <a:cxn ang="0">
                <a:pos x="connsiteX26363" y="connsiteY26363"/>
              </a:cxn>
              <a:cxn ang="0">
                <a:pos x="connsiteX26364" y="connsiteY26364"/>
              </a:cxn>
              <a:cxn ang="0">
                <a:pos x="connsiteX26365" y="connsiteY26365"/>
              </a:cxn>
              <a:cxn ang="0">
                <a:pos x="connsiteX26366" y="connsiteY26366"/>
              </a:cxn>
              <a:cxn ang="0">
                <a:pos x="connsiteX26367" y="connsiteY26367"/>
              </a:cxn>
              <a:cxn ang="0">
                <a:pos x="connsiteX26368" y="connsiteY26368"/>
              </a:cxn>
              <a:cxn ang="0">
                <a:pos x="connsiteX26369" y="connsiteY26369"/>
              </a:cxn>
              <a:cxn ang="0">
                <a:pos x="connsiteX26370" y="connsiteY26370"/>
              </a:cxn>
              <a:cxn ang="0">
                <a:pos x="connsiteX26371" y="connsiteY26371"/>
              </a:cxn>
              <a:cxn ang="0">
                <a:pos x="connsiteX26372" y="connsiteY26372"/>
              </a:cxn>
              <a:cxn ang="0">
                <a:pos x="connsiteX26373" y="connsiteY26373"/>
              </a:cxn>
              <a:cxn ang="0">
                <a:pos x="connsiteX26374" y="connsiteY26374"/>
              </a:cxn>
              <a:cxn ang="0">
                <a:pos x="connsiteX26375" y="connsiteY26375"/>
              </a:cxn>
              <a:cxn ang="0">
                <a:pos x="connsiteX26376" y="connsiteY26376"/>
              </a:cxn>
              <a:cxn ang="0">
                <a:pos x="connsiteX26377" y="connsiteY26377"/>
              </a:cxn>
              <a:cxn ang="0">
                <a:pos x="connsiteX26378" y="connsiteY26378"/>
              </a:cxn>
              <a:cxn ang="0">
                <a:pos x="connsiteX26379" y="connsiteY26379"/>
              </a:cxn>
              <a:cxn ang="0">
                <a:pos x="connsiteX26380" y="connsiteY26380"/>
              </a:cxn>
              <a:cxn ang="0">
                <a:pos x="connsiteX26381" y="connsiteY26381"/>
              </a:cxn>
              <a:cxn ang="0">
                <a:pos x="connsiteX26382" y="connsiteY26382"/>
              </a:cxn>
              <a:cxn ang="0">
                <a:pos x="connsiteX26383" y="connsiteY26383"/>
              </a:cxn>
              <a:cxn ang="0">
                <a:pos x="connsiteX26384" y="connsiteY26384"/>
              </a:cxn>
              <a:cxn ang="0">
                <a:pos x="connsiteX26385" y="connsiteY26385"/>
              </a:cxn>
              <a:cxn ang="0">
                <a:pos x="connsiteX26386" y="connsiteY26386"/>
              </a:cxn>
              <a:cxn ang="0">
                <a:pos x="connsiteX26387" y="connsiteY26387"/>
              </a:cxn>
              <a:cxn ang="0">
                <a:pos x="connsiteX26388" y="connsiteY26388"/>
              </a:cxn>
              <a:cxn ang="0">
                <a:pos x="connsiteX26389" y="connsiteY26389"/>
              </a:cxn>
              <a:cxn ang="0">
                <a:pos x="connsiteX26390" y="connsiteY26390"/>
              </a:cxn>
              <a:cxn ang="0">
                <a:pos x="connsiteX26391" y="connsiteY26391"/>
              </a:cxn>
              <a:cxn ang="0">
                <a:pos x="connsiteX26392" y="connsiteY26392"/>
              </a:cxn>
              <a:cxn ang="0">
                <a:pos x="connsiteX26393" y="connsiteY26393"/>
              </a:cxn>
              <a:cxn ang="0">
                <a:pos x="connsiteX26394" y="connsiteY26394"/>
              </a:cxn>
              <a:cxn ang="0">
                <a:pos x="connsiteX26395" y="connsiteY26395"/>
              </a:cxn>
              <a:cxn ang="0">
                <a:pos x="connsiteX26396" y="connsiteY26396"/>
              </a:cxn>
              <a:cxn ang="0">
                <a:pos x="connsiteX26397" y="connsiteY26397"/>
              </a:cxn>
              <a:cxn ang="0">
                <a:pos x="connsiteX26398" y="connsiteY26398"/>
              </a:cxn>
              <a:cxn ang="0">
                <a:pos x="connsiteX26399" y="connsiteY26399"/>
              </a:cxn>
              <a:cxn ang="0">
                <a:pos x="connsiteX26400" y="connsiteY26400"/>
              </a:cxn>
              <a:cxn ang="0">
                <a:pos x="connsiteX26401" y="connsiteY26401"/>
              </a:cxn>
              <a:cxn ang="0">
                <a:pos x="connsiteX26402" y="connsiteY26402"/>
              </a:cxn>
              <a:cxn ang="0">
                <a:pos x="connsiteX26403" y="connsiteY26403"/>
              </a:cxn>
              <a:cxn ang="0">
                <a:pos x="connsiteX26404" y="connsiteY26404"/>
              </a:cxn>
              <a:cxn ang="0">
                <a:pos x="connsiteX26405" y="connsiteY26405"/>
              </a:cxn>
              <a:cxn ang="0">
                <a:pos x="connsiteX26406" y="connsiteY26406"/>
              </a:cxn>
              <a:cxn ang="0">
                <a:pos x="connsiteX26407" y="connsiteY26407"/>
              </a:cxn>
              <a:cxn ang="0">
                <a:pos x="connsiteX26408" y="connsiteY26408"/>
              </a:cxn>
              <a:cxn ang="0">
                <a:pos x="connsiteX26409" y="connsiteY26409"/>
              </a:cxn>
              <a:cxn ang="0">
                <a:pos x="connsiteX26410" y="connsiteY26410"/>
              </a:cxn>
              <a:cxn ang="0">
                <a:pos x="connsiteX26411" y="connsiteY26411"/>
              </a:cxn>
              <a:cxn ang="0">
                <a:pos x="connsiteX26412" y="connsiteY26412"/>
              </a:cxn>
              <a:cxn ang="0">
                <a:pos x="connsiteX26413" y="connsiteY26413"/>
              </a:cxn>
              <a:cxn ang="0">
                <a:pos x="connsiteX26414" y="connsiteY26414"/>
              </a:cxn>
              <a:cxn ang="0">
                <a:pos x="connsiteX26415" y="connsiteY26415"/>
              </a:cxn>
              <a:cxn ang="0">
                <a:pos x="connsiteX26416" y="connsiteY26416"/>
              </a:cxn>
              <a:cxn ang="0">
                <a:pos x="connsiteX26417" y="connsiteY26417"/>
              </a:cxn>
              <a:cxn ang="0">
                <a:pos x="connsiteX26418" y="connsiteY26418"/>
              </a:cxn>
              <a:cxn ang="0">
                <a:pos x="connsiteX26419" y="connsiteY26419"/>
              </a:cxn>
              <a:cxn ang="0">
                <a:pos x="connsiteX26420" y="connsiteY26420"/>
              </a:cxn>
              <a:cxn ang="0">
                <a:pos x="connsiteX26421" y="connsiteY26421"/>
              </a:cxn>
              <a:cxn ang="0">
                <a:pos x="connsiteX26422" y="connsiteY26422"/>
              </a:cxn>
              <a:cxn ang="0">
                <a:pos x="connsiteX26423" y="connsiteY26423"/>
              </a:cxn>
              <a:cxn ang="0">
                <a:pos x="connsiteX26424" y="connsiteY26424"/>
              </a:cxn>
              <a:cxn ang="0">
                <a:pos x="connsiteX26425" y="connsiteY26425"/>
              </a:cxn>
              <a:cxn ang="0">
                <a:pos x="connsiteX26426" y="connsiteY26426"/>
              </a:cxn>
              <a:cxn ang="0">
                <a:pos x="connsiteX26427" y="connsiteY26427"/>
              </a:cxn>
              <a:cxn ang="0">
                <a:pos x="connsiteX26428" y="connsiteY26428"/>
              </a:cxn>
              <a:cxn ang="0">
                <a:pos x="connsiteX26429" y="connsiteY26429"/>
              </a:cxn>
              <a:cxn ang="0">
                <a:pos x="connsiteX26430" y="connsiteY26430"/>
              </a:cxn>
              <a:cxn ang="0">
                <a:pos x="connsiteX26431" y="connsiteY26431"/>
              </a:cxn>
              <a:cxn ang="0">
                <a:pos x="connsiteX26432" y="connsiteY26432"/>
              </a:cxn>
              <a:cxn ang="0">
                <a:pos x="connsiteX26433" y="connsiteY26433"/>
              </a:cxn>
              <a:cxn ang="0">
                <a:pos x="connsiteX26434" y="connsiteY26434"/>
              </a:cxn>
              <a:cxn ang="0">
                <a:pos x="connsiteX26435" y="connsiteY26435"/>
              </a:cxn>
              <a:cxn ang="0">
                <a:pos x="connsiteX26436" y="connsiteY26436"/>
              </a:cxn>
              <a:cxn ang="0">
                <a:pos x="connsiteX26437" y="connsiteY26437"/>
              </a:cxn>
              <a:cxn ang="0">
                <a:pos x="connsiteX26438" y="connsiteY26438"/>
              </a:cxn>
              <a:cxn ang="0">
                <a:pos x="connsiteX26439" y="connsiteY26439"/>
              </a:cxn>
              <a:cxn ang="0">
                <a:pos x="connsiteX26440" y="connsiteY26440"/>
              </a:cxn>
              <a:cxn ang="0">
                <a:pos x="connsiteX26441" y="connsiteY26441"/>
              </a:cxn>
              <a:cxn ang="0">
                <a:pos x="connsiteX26442" y="connsiteY26442"/>
              </a:cxn>
              <a:cxn ang="0">
                <a:pos x="connsiteX26443" y="connsiteY26443"/>
              </a:cxn>
              <a:cxn ang="0">
                <a:pos x="connsiteX26444" y="connsiteY26444"/>
              </a:cxn>
              <a:cxn ang="0">
                <a:pos x="connsiteX26445" y="connsiteY26445"/>
              </a:cxn>
              <a:cxn ang="0">
                <a:pos x="connsiteX26446" y="connsiteY26446"/>
              </a:cxn>
              <a:cxn ang="0">
                <a:pos x="connsiteX26447" y="connsiteY26447"/>
              </a:cxn>
              <a:cxn ang="0">
                <a:pos x="connsiteX26448" y="connsiteY26448"/>
              </a:cxn>
              <a:cxn ang="0">
                <a:pos x="connsiteX26449" y="connsiteY26449"/>
              </a:cxn>
              <a:cxn ang="0">
                <a:pos x="connsiteX26450" y="connsiteY26450"/>
              </a:cxn>
              <a:cxn ang="0">
                <a:pos x="connsiteX26451" y="connsiteY26451"/>
              </a:cxn>
              <a:cxn ang="0">
                <a:pos x="connsiteX26452" y="connsiteY26452"/>
              </a:cxn>
              <a:cxn ang="0">
                <a:pos x="connsiteX26453" y="connsiteY26453"/>
              </a:cxn>
              <a:cxn ang="0">
                <a:pos x="connsiteX26454" y="connsiteY26454"/>
              </a:cxn>
              <a:cxn ang="0">
                <a:pos x="connsiteX26455" y="connsiteY26455"/>
              </a:cxn>
              <a:cxn ang="0">
                <a:pos x="connsiteX26456" y="connsiteY26456"/>
              </a:cxn>
              <a:cxn ang="0">
                <a:pos x="connsiteX26457" y="connsiteY26457"/>
              </a:cxn>
              <a:cxn ang="0">
                <a:pos x="connsiteX26458" y="connsiteY26458"/>
              </a:cxn>
              <a:cxn ang="0">
                <a:pos x="connsiteX26459" y="connsiteY26459"/>
              </a:cxn>
              <a:cxn ang="0">
                <a:pos x="connsiteX26460" y="connsiteY26460"/>
              </a:cxn>
              <a:cxn ang="0">
                <a:pos x="connsiteX26461" y="connsiteY26461"/>
              </a:cxn>
              <a:cxn ang="0">
                <a:pos x="connsiteX26462" y="connsiteY26462"/>
              </a:cxn>
              <a:cxn ang="0">
                <a:pos x="connsiteX26463" y="connsiteY26463"/>
              </a:cxn>
              <a:cxn ang="0">
                <a:pos x="connsiteX26464" y="connsiteY26464"/>
              </a:cxn>
              <a:cxn ang="0">
                <a:pos x="connsiteX26465" y="connsiteY26465"/>
              </a:cxn>
              <a:cxn ang="0">
                <a:pos x="connsiteX26466" y="connsiteY26466"/>
              </a:cxn>
              <a:cxn ang="0">
                <a:pos x="connsiteX26467" y="connsiteY26467"/>
              </a:cxn>
              <a:cxn ang="0">
                <a:pos x="connsiteX26468" y="connsiteY26468"/>
              </a:cxn>
              <a:cxn ang="0">
                <a:pos x="connsiteX26469" y="connsiteY26469"/>
              </a:cxn>
              <a:cxn ang="0">
                <a:pos x="connsiteX26470" y="connsiteY26470"/>
              </a:cxn>
              <a:cxn ang="0">
                <a:pos x="connsiteX26471" y="connsiteY26471"/>
              </a:cxn>
              <a:cxn ang="0">
                <a:pos x="connsiteX26472" y="connsiteY26472"/>
              </a:cxn>
              <a:cxn ang="0">
                <a:pos x="connsiteX26473" y="connsiteY26473"/>
              </a:cxn>
              <a:cxn ang="0">
                <a:pos x="connsiteX26474" y="connsiteY26474"/>
              </a:cxn>
              <a:cxn ang="0">
                <a:pos x="connsiteX26475" y="connsiteY26475"/>
              </a:cxn>
              <a:cxn ang="0">
                <a:pos x="connsiteX26476" y="connsiteY26476"/>
              </a:cxn>
              <a:cxn ang="0">
                <a:pos x="connsiteX26477" y="connsiteY26477"/>
              </a:cxn>
              <a:cxn ang="0">
                <a:pos x="connsiteX26478" y="connsiteY26478"/>
              </a:cxn>
              <a:cxn ang="0">
                <a:pos x="connsiteX26479" y="connsiteY26479"/>
              </a:cxn>
              <a:cxn ang="0">
                <a:pos x="connsiteX26480" y="connsiteY26480"/>
              </a:cxn>
              <a:cxn ang="0">
                <a:pos x="connsiteX26481" y="connsiteY26481"/>
              </a:cxn>
              <a:cxn ang="0">
                <a:pos x="connsiteX26482" y="connsiteY26482"/>
              </a:cxn>
              <a:cxn ang="0">
                <a:pos x="connsiteX26483" y="connsiteY26483"/>
              </a:cxn>
              <a:cxn ang="0">
                <a:pos x="connsiteX26484" y="connsiteY26484"/>
              </a:cxn>
              <a:cxn ang="0">
                <a:pos x="connsiteX26485" y="connsiteY26485"/>
              </a:cxn>
              <a:cxn ang="0">
                <a:pos x="connsiteX26486" y="connsiteY26486"/>
              </a:cxn>
              <a:cxn ang="0">
                <a:pos x="connsiteX26487" y="connsiteY26487"/>
              </a:cxn>
              <a:cxn ang="0">
                <a:pos x="connsiteX26488" y="connsiteY26488"/>
              </a:cxn>
              <a:cxn ang="0">
                <a:pos x="connsiteX26489" y="connsiteY26489"/>
              </a:cxn>
              <a:cxn ang="0">
                <a:pos x="connsiteX26490" y="connsiteY26490"/>
              </a:cxn>
              <a:cxn ang="0">
                <a:pos x="connsiteX26491" y="connsiteY26491"/>
              </a:cxn>
              <a:cxn ang="0">
                <a:pos x="connsiteX26492" y="connsiteY26492"/>
              </a:cxn>
              <a:cxn ang="0">
                <a:pos x="connsiteX26493" y="connsiteY26493"/>
              </a:cxn>
              <a:cxn ang="0">
                <a:pos x="connsiteX26494" y="connsiteY26494"/>
              </a:cxn>
              <a:cxn ang="0">
                <a:pos x="connsiteX26495" y="connsiteY26495"/>
              </a:cxn>
              <a:cxn ang="0">
                <a:pos x="connsiteX26496" y="connsiteY26496"/>
              </a:cxn>
              <a:cxn ang="0">
                <a:pos x="connsiteX26497" y="connsiteY26497"/>
              </a:cxn>
              <a:cxn ang="0">
                <a:pos x="connsiteX26498" y="connsiteY26498"/>
              </a:cxn>
              <a:cxn ang="0">
                <a:pos x="connsiteX26499" y="connsiteY26499"/>
              </a:cxn>
              <a:cxn ang="0">
                <a:pos x="connsiteX26500" y="connsiteY26500"/>
              </a:cxn>
              <a:cxn ang="0">
                <a:pos x="connsiteX26501" y="connsiteY26501"/>
              </a:cxn>
              <a:cxn ang="0">
                <a:pos x="connsiteX26502" y="connsiteY26502"/>
              </a:cxn>
              <a:cxn ang="0">
                <a:pos x="connsiteX26503" y="connsiteY26503"/>
              </a:cxn>
              <a:cxn ang="0">
                <a:pos x="connsiteX26504" y="connsiteY26504"/>
              </a:cxn>
              <a:cxn ang="0">
                <a:pos x="connsiteX26505" y="connsiteY26505"/>
              </a:cxn>
              <a:cxn ang="0">
                <a:pos x="connsiteX26506" y="connsiteY26506"/>
              </a:cxn>
              <a:cxn ang="0">
                <a:pos x="connsiteX26507" y="connsiteY26507"/>
              </a:cxn>
              <a:cxn ang="0">
                <a:pos x="connsiteX26508" y="connsiteY26508"/>
              </a:cxn>
              <a:cxn ang="0">
                <a:pos x="connsiteX26509" y="connsiteY26509"/>
              </a:cxn>
              <a:cxn ang="0">
                <a:pos x="connsiteX26510" y="connsiteY26510"/>
              </a:cxn>
              <a:cxn ang="0">
                <a:pos x="connsiteX26511" y="connsiteY26511"/>
              </a:cxn>
              <a:cxn ang="0">
                <a:pos x="connsiteX26512" y="connsiteY26512"/>
              </a:cxn>
              <a:cxn ang="0">
                <a:pos x="connsiteX26513" y="connsiteY26513"/>
              </a:cxn>
              <a:cxn ang="0">
                <a:pos x="connsiteX26514" y="connsiteY26514"/>
              </a:cxn>
              <a:cxn ang="0">
                <a:pos x="connsiteX26515" y="connsiteY26515"/>
              </a:cxn>
              <a:cxn ang="0">
                <a:pos x="connsiteX26516" y="connsiteY26516"/>
              </a:cxn>
              <a:cxn ang="0">
                <a:pos x="connsiteX26517" y="connsiteY26517"/>
              </a:cxn>
              <a:cxn ang="0">
                <a:pos x="connsiteX26518" y="connsiteY26518"/>
              </a:cxn>
              <a:cxn ang="0">
                <a:pos x="connsiteX26519" y="connsiteY26519"/>
              </a:cxn>
              <a:cxn ang="0">
                <a:pos x="connsiteX26520" y="connsiteY26520"/>
              </a:cxn>
              <a:cxn ang="0">
                <a:pos x="connsiteX26521" y="connsiteY26521"/>
              </a:cxn>
              <a:cxn ang="0">
                <a:pos x="connsiteX26522" y="connsiteY26522"/>
              </a:cxn>
              <a:cxn ang="0">
                <a:pos x="connsiteX26523" y="connsiteY26523"/>
              </a:cxn>
              <a:cxn ang="0">
                <a:pos x="connsiteX26524" y="connsiteY26524"/>
              </a:cxn>
              <a:cxn ang="0">
                <a:pos x="connsiteX26525" y="connsiteY26525"/>
              </a:cxn>
              <a:cxn ang="0">
                <a:pos x="connsiteX26526" y="connsiteY26526"/>
              </a:cxn>
              <a:cxn ang="0">
                <a:pos x="connsiteX26527" y="connsiteY26527"/>
              </a:cxn>
              <a:cxn ang="0">
                <a:pos x="connsiteX26528" y="connsiteY26528"/>
              </a:cxn>
              <a:cxn ang="0">
                <a:pos x="connsiteX26529" y="connsiteY26529"/>
              </a:cxn>
              <a:cxn ang="0">
                <a:pos x="connsiteX26530" y="connsiteY26530"/>
              </a:cxn>
              <a:cxn ang="0">
                <a:pos x="connsiteX26531" y="connsiteY26531"/>
              </a:cxn>
              <a:cxn ang="0">
                <a:pos x="connsiteX26532" y="connsiteY26532"/>
              </a:cxn>
              <a:cxn ang="0">
                <a:pos x="connsiteX26533" y="connsiteY26533"/>
              </a:cxn>
              <a:cxn ang="0">
                <a:pos x="connsiteX26534" y="connsiteY26534"/>
              </a:cxn>
              <a:cxn ang="0">
                <a:pos x="connsiteX26535" y="connsiteY26535"/>
              </a:cxn>
              <a:cxn ang="0">
                <a:pos x="connsiteX26536" y="connsiteY26536"/>
              </a:cxn>
              <a:cxn ang="0">
                <a:pos x="connsiteX26537" y="connsiteY26537"/>
              </a:cxn>
              <a:cxn ang="0">
                <a:pos x="connsiteX26538" y="connsiteY26538"/>
              </a:cxn>
              <a:cxn ang="0">
                <a:pos x="connsiteX26539" y="connsiteY26539"/>
              </a:cxn>
              <a:cxn ang="0">
                <a:pos x="connsiteX26540" y="connsiteY26540"/>
              </a:cxn>
              <a:cxn ang="0">
                <a:pos x="connsiteX26541" y="connsiteY26541"/>
              </a:cxn>
              <a:cxn ang="0">
                <a:pos x="connsiteX26542" y="connsiteY26542"/>
              </a:cxn>
              <a:cxn ang="0">
                <a:pos x="connsiteX26543" y="connsiteY26543"/>
              </a:cxn>
              <a:cxn ang="0">
                <a:pos x="connsiteX26544" y="connsiteY26544"/>
              </a:cxn>
              <a:cxn ang="0">
                <a:pos x="connsiteX26545" y="connsiteY26545"/>
              </a:cxn>
              <a:cxn ang="0">
                <a:pos x="connsiteX26546" y="connsiteY26546"/>
              </a:cxn>
              <a:cxn ang="0">
                <a:pos x="connsiteX26547" y="connsiteY26547"/>
              </a:cxn>
              <a:cxn ang="0">
                <a:pos x="connsiteX26548" y="connsiteY26548"/>
              </a:cxn>
              <a:cxn ang="0">
                <a:pos x="connsiteX26549" y="connsiteY26549"/>
              </a:cxn>
              <a:cxn ang="0">
                <a:pos x="connsiteX26550" y="connsiteY26550"/>
              </a:cxn>
              <a:cxn ang="0">
                <a:pos x="connsiteX26551" y="connsiteY26551"/>
              </a:cxn>
              <a:cxn ang="0">
                <a:pos x="connsiteX26552" y="connsiteY26552"/>
              </a:cxn>
              <a:cxn ang="0">
                <a:pos x="connsiteX26553" y="connsiteY26553"/>
              </a:cxn>
              <a:cxn ang="0">
                <a:pos x="connsiteX26554" y="connsiteY26554"/>
              </a:cxn>
              <a:cxn ang="0">
                <a:pos x="connsiteX26555" y="connsiteY26555"/>
              </a:cxn>
              <a:cxn ang="0">
                <a:pos x="connsiteX26556" y="connsiteY26556"/>
              </a:cxn>
              <a:cxn ang="0">
                <a:pos x="connsiteX26557" y="connsiteY26557"/>
              </a:cxn>
              <a:cxn ang="0">
                <a:pos x="connsiteX26558" y="connsiteY26558"/>
              </a:cxn>
              <a:cxn ang="0">
                <a:pos x="connsiteX26559" y="connsiteY26559"/>
              </a:cxn>
              <a:cxn ang="0">
                <a:pos x="connsiteX26560" y="connsiteY26560"/>
              </a:cxn>
              <a:cxn ang="0">
                <a:pos x="connsiteX26561" y="connsiteY26561"/>
              </a:cxn>
              <a:cxn ang="0">
                <a:pos x="connsiteX26562" y="connsiteY26562"/>
              </a:cxn>
              <a:cxn ang="0">
                <a:pos x="connsiteX26563" y="connsiteY26563"/>
              </a:cxn>
              <a:cxn ang="0">
                <a:pos x="connsiteX26564" y="connsiteY26564"/>
              </a:cxn>
              <a:cxn ang="0">
                <a:pos x="connsiteX26565" y="connsiteY26565"/>
              </a:cxn>
              <a:cxn ang="0">
                <a:pos x="connsiteX26566" y="connsiteY26566"/>
              </a:cxn>
              <a:cxn ang="0">
                <a:pos x="connsiteX26567" y="connsiteY26567"/>
              </a:cxn>
              <a:cxn ang="0">
                <a:pos x="connsiteX26568" y="connsiteY26568"/>
              </a:cxn>
              <a:cxn ang="0">
                <a:pos x="connsiteX26569" y="connsiteY26569"/>
              </a:cxn>
              <a:cxn ang="0">
                <a:pos x="connsiteX26570" y="connsiteY26570"/>
              </a:cxn>
              <a:cxn ang="0">
                <a:pos x="connsiteX26571" y="connsiteY26571"/>
              </a:cxn>
              <a:cxn ang="0">
                <a:pos x="connsiteX26572" y="connsiteY26572"/>
              </a:cxn>
              <a:cxn ang="0">
                <a:pos x="connsiteX26573" y="connsiteY26573"/>
              </a:cxn>
              <a:cxn ang="0">
                <a:pos x="connsiteX26574" y="connsiteY26574"/>
              </a:cxn>
              <a:cxn ang="0">
                <a:pos x="connsiteX26575" y="connsiteY26575"/>
              </a:cxn>
              <a:cxn ang="0">
                <a:pos x="connsiteX26576" y="connsiteY26576"/>
              </a:cxn>
              <a:cxn ang="0">
                <a:pos x="connsiteX26577" y="connsiteY26577"/>
              </a:cxn>
              <a:cxn ang="0">
                <a:pos x="connsiteX26578" y="connsiteY26578"/>
              </a:cxn>
              <a:cxn ang="0">
                <a:pos x="connsiteX26579" y="connsiteY26579"/>
              </a:cxn>
              <a:cxn ang="0">
                <a:pos x="connsiteX26580" y="connsiteY26580"/>
              </a:cxn>
              <a:cxn ang="0">
                <a:pos x="connsiteX26581" y="connsiteY26581"/>
              </a:cxn>
              <a:cxn ang="0">
                <a:pos x="connsiteX26582" y="connsiteY26582"/>
              </a:cxn>
              <a:cxn ang="0">
                <a:pos x="connsiteX26583" y="connsiteY26583"/>
              </a:cxn>
              <a:cxn ang="0">
                <a:pos x="connsiteX26584" y="connsiteY26584"/>
              </a:cxn>
              <a:cxn ang="0">
                <a:pos x="connsiteX26585" y="connsiteY26585"/>
              </a:cxn>
              <a:cxn ang="0">
                <a:pos x="connsiteX26586" y="connsiteY26586"/>
              </a:cxn>
              <a:cxn ang="0">
                <a:pos x="connsiteX26587" y="connsiteY26587"/>
              </a:cxn>
              <a:cxn ang="0">
                <a:pos x="connsiteX26588" y="connsiteY26588"/>
              </a:cxn>
              <a:cxn ang="0">
                <a:pos x="connsiteX26589" y="connsiteY26589"/>
              </a:cxn>
              <a:cxn ang="0">
                <a:pos x="connsiteX26590" y="connsiteY26590"/>
              </a:cxn>
              <a:cxn ang="0">
                <a:pos x="connsiteX26591" y="connsiteY26591"/>
              </a:cxn>
              <a:cxn ang="0">
                <a:pos x="connsiteX26592" y="connsiteY26592"/>
              </a:cxn>
            </a:cxnLst>
            <a:rect l="l" t="t" r="r" b="b"/>
            <a:pathLst>
              <a:path w="12192000" h="1436337">
                <a:moveTo>
                  <a:pt x="6770018" y="1435953"/>
                </a:moveTo>
                <a:lnTo>
                  <a:pt x="6770452" y="1436337"/>
                </a:lnTo>
                <a:lnTo>
                  <a:pt x="6767248" y="1436337"/>
                </a:lnTo>
                <a:close/>
                <a:moveTo>
                  <a:pt x="135434" y="1434411"/>
                </a:moveTo>
                <a:lnTo>
                  <a:pt x="137623" y="1436337"/>
                </a:lnTo>
                <a:lnTo>
                  <a:pt x="122834" y="1436337"/>
                </a:lnTo>
                <a:lnTo>
                  <a:pt x="123014" y="1436146"/>
                </a:lnTo>
                <a:cubicBezTo>
                  <a:pt x="126443" y="1434576"/>
                  <a:pt x="130863" y="1433860"/>
                  <a:pt x="135434" y="1434411"/>
                </a:cubicBezTo>
                <a:close/>
                <a:moveTo>
                  <a:pt x="8404669" y="1434191"/>
                </a:moveTo>
                <a:lnTo>
                  <a:pt x="8409986" y="1436337"/>
                </a:lnTo>
                <a:lnTo>
                  <a:pt x="8391859" y="1436337"/>
                </a:lnTo>
                <a:lnTo>
                  <a:pt x="8392248" y="1435925"/>
                </a:lnTo>
                <a:cubicBezTo>
                  <a:pt x="8395678" y="1434356"/>
                  <a:pt x="8400097" y="1433640"/>
                  <a:pt x="8404669" y="1434191"/>
                </a:cubicBezTo>
                <a:close/>
                <a:moveTo>
                  <a:pt x="5216500" y="1433089"/>
                </a:moveTo>
                <a:lnTo>
                  <a:pt x="5220245" y="1436337"/>
                </a:lnTo>
                <a:lnTo>
                  <a:pt x="5209523" y="1436337"/>
                </a:lnTo>
                <a:close/>
                <a:moveTo>
                  <a:pt x="9010920" y="1432428"/>
                </a:moveTo>
                <a:lnTo>
                  <a:pt x="9015427" y="1436337"/>
                </a:lnTo>
                <a:lnTo>
                  <a:pt x="9002489" y="1436337"/>
                </a:lnTo>
                <a:close/>
                <a:moveTo>
                  <a:pt x="5011093" y="1431988"/>
                </a:moveTo>
                <a:lnTo>
                  <a:pt x="5016049" y="1436337"/>
                </a:lnTo>
                <a:lnTo>
                  <a:pt x="5001732" y="1436337"/>
                </a:lnTo>
                <a:close/>
                <a:moveTo>
                  <a:pt x="10407827" y="1431768"/>
                </a:moveTo>
                <a:lnTo>
                  <a:pt x="10412956" y="1436337"/>
                </a:lnTo>
                <a:lnTo>
                  <a:pt x="10397915" y="1436337"/>
                </a:lnTo>
                <a:close/>
                <a:moveTo>
                  <a:pt x="1554306" y="1430446"/>
                </a:moveTo>
                <a:lnTo>
                  <a:pt x="1560948" y="1436337"/>
                </a:lnTo>
                <a:lnTo>
                  <a:pt x="1541528" y="1436337"/>
                </a:lnTo>
                <a:close/>
                <a:moveTo>
                  <a:pt x="9949709" y="1427362"/>
                </a:moveTo>
                <a:lnTo>
                  <a:pt x="9959785" y="1436337"/>
                </a:lnTo>
                <a:lnTo>
                  <a:pt x="9933262" y="1436337"/>
                </a:lnTo>
                <a:lnTo>
                  <a:pt x="9932336" y="1435512"/>
                </a:lnTo>
                <a:cubicBezTo>
                  <a:pt x="9933249" y="1429785"/>
                  <a:pt x="9941174" y="1426260"/>
                  <a:pt x="9949709" y="1427362"/>
                </a:cubicBezTo>
                <a:close/>
                <a:moveTo>
                  <a:pt x="9356565" y="1424718"/>
                </a:moveTo>
                <a:cubicBezTo>
                  <a:pt x="9364490" y="1425599"/>
                  <a:pt x="9370281" y="1430445"/>
                  <a:pt x="9369062" y="1435732"/>
                </a:cubicBezTo>
                <a:lnTo>
                  <a:pt x="9367771" y="1436337"/>
                </a:lnTo>
                <a:lnTo>
                  <a:pt x="9344541" y="1436337"/>
                </a:lnTo>
                <a:lnTo>
                  <a:pt x="9340106" y="1432428"/>
                </a:lnTo>
                <a:cubicBezTo>
                  <a:pt x="9341019" y="1427141"/>
                  <a:pt x="9348641" y="1423837"/>
                  <a:pt x="9356565" y="1424718"/>
                </a:cubicBezTo>
                <a:close/>
                <a:moveTo>
                  <a:pt x="10614177" y="1423837"/>
                </a:moveTo>
                <a:cubicBezTo>
                  <a:pt x="10622407" y="1424718"/>
                  <a:pt x="10628197" y="1429785"/>
                  <a:pt x="10626978" y="1435072"/>
                </a:cubicBezTo>
                <a:lnTo>
                  <a:pt x="10624255" y="1436337"/>
                </a:lnTo>
                <a:lnTo>
                  <a:pt x="10602315" y="1436337"/>
                </a:lnTo>
                <a:lnTo>
                  <a:pt x="10597108" y="1431768"/>
                </a:lnTo>
                <a:cubicBezTo>
                  <a:pt x="10598328" y="1426260"/>
                  <a:pt x="10605947" y="1422735"/>
                  <a:pt x="10614177" y="1423837"/>
                </a:cubicBezTo>
                <a:close/>
                <a:moveTo>
                  <a:pt x="2612572" y="1420532"/>
                </a:moveTo>
                <a:cubicBezTo>
                  <a:pt x="2621106" y="1421634"/>
                  <a:pt x="2627202" y="1426921"/>
                  <a:pt x="2625983" y="1432428"/>
                </a:cubicBezTo>
                <a:lnTo>
                  <a:pt x="2617358" y="1436337"/>
                </a:lnTo>
                <a:lnTo>
                  <a:pt x="2603217" y="1436337"/>
                </a:lnTo>
                <a:lnTo>
                  <a:pt x="2594589" y="1428683"/>
                </a:lnTo>
                <a:cubicBezTo>
                  <a:pt x="2596113" y="1423176"/>
                  <a:pt x="2604037" y="1419431"/>
                  <a:pt x="2612572" y="1420532"/>
                </a:cubicBezTo>
                <a:close/>
                <a:moveTo>
                  <a:pt x="6276933" y="1419851"/>
                </a:moveTo>
                <a:cubicBezTo>
                  <a:pt x="6286240" y="1420927"/>
                  <a:pt x="6292708" y="1426669"/>
                  <a:pt x="6291378" y="1432676"/>
                </a:cubicBezTo>
                <a:lnTo>
                  <a:pt x="6287964" y="1436337"/>
                </a:lnTo>
                <a:lnTo>
                  <a:pt x="6266186" y="1436337"/>
                </a:lnTo>
                <a:lnTo>
                  <a:pt x="6257671" y="1428778"/>
                </a:lnTo>
                <a:cubicBezTo>
                  <a:pt x="6259000" y="1422771"/>
                  <a:pt x="6267624" y="1418774"/>
                  <a:pt x="6276933" y="1419851"/>
                </a:cubicBezTo>
                <a:close/>
                <a:moveTo>
                  <a:pt x="789550" y="1418550"/>
                </a:moveTo>
                <a:cubicBezTo>
                  <a:pt x="798389" y="1419651"/>
                  <a:pt x="804486" y="1424938"/>
                  <a:pt x="803266" y="1430666"/>
                </a:cubicBezTo>
                <a:lnTo>
                  <a:pt x="790877" y="1436337"/>
                </a:lnTo>
                <a:lnTo>
                  <a:pt x="781921" y="1436337"/>
                </a:lnTo>
                <a:lnTo>
                  <a:pt x="771262" y="1426921"/>
                </a:lnTo>
                <a:cubicBezTo>
                  <a:pt x="772481" y="1421414"/>
                  <a:pt x="780711" y="1417668"/>
                  <a:pt x="789550" y="1418550"/>
                </a:cubicBezTo>
                <a:close/>
                <a:moveTo>
                  <a:pt x="10257651" y="1417713"/>
                </a:moveTo>
                <a:cubicBezTo>
                  <a:pt x="10266128" y="1418693"/>
                  <a:pt x="10272029" y="1423870"/>
                  <a:pt x="10270832" y="1429277"/>
                </a:cubicBezTo>
                <a:lnTo>
                  <a:pt x="10255397" y="1436337"/>
                </a:lnTo>
                <a:lnTo>
                  <a:pt x="10252231" y="1436337"/>
                </a:lnTo>
                <a:lnTo>
                  <a:pt x="10240135" y="1425726"/>
                </a:lnTo>
                <a:cubicBezTo>
                  <a:pt x="10241331" y="1420320"/>
                  <a:pt x="10249174" y="1416732"/>
                  <a:pt x="10257651" y="1417713"/>
                </a:cubicBezTo>
                <a:close/>
                <a:moveTo>
                  <a:pt x="4575828" y="1416787"/>
                </a:moveTo>
                <a:cubicBezTo>
                  <a:pt x="4584058" y="1417668"/>
                  <a:pt x="4589851" y="1422735"/>
                  <a:pt x="4588632" y="1428022"/>
                </a:cubicBezTo>
                <a:cubicBezTo>
                  <a:pt x="4587411" y="1433309"/>
                  <a:pt x="4579790" y="1436834"/>
                  <a:pt x="4571562" y="1435953"/>
                </a:cubicBezTo>
                <a:cubicBezTo>
                  <a:pt x="4563330" y="1435072"/>
                  <a:pt x="4557540" y="1430005"/>
                  <a:pt x="4558761" y="1424718"/>
                </a:cubicBezTo>
                <a:cubicBezTo>
                  <a:pt x="4559978" y="1419431"/>
                  <a:pt x="4567600" y="1415906"/>
                  <a:pt x="4575828" y="1416787"/>
                </a:cubicBezTo>
                <a:close/>
                <a:moveTo>
                  <a:pt x="8157717" y="1416255"/>
                </a:moveTo>
                <a:cubicBezTo>
                  <a:pt x="8167357" y="1417371"/>
                  <a:pt x="8174050" y="1423339"/>
                  <a:pt x="8172666" y="1429586"/>
                </a:cubicBezTo>
                <a:lnTo>
                  <a:pt x="8166391" y="1436337"/>
                </a:lnTo>
                <a:lnTo>
                  <a:pt x="8149857" y="1436337"/>
                </a:lnTo>
                <a:lnTo>
                  <a:pt x="8137755" y="1425546"/>
                </a:lnTo>
                <a:cubicBezTo>
                  <a:pt x="8139139" y="1419299"/>
                  <a:pt x="8148076" y="1415140"/>
                  <a:pt x="8157717" y="1416255"/>
                </a:cubicBezTo>
                <a:close/>
                <a:moveTo>
                  <a:pt x="11366731" y="1416126"/>
                </a:moveTo>
                <a:cubicBezTo>
                  <a:pt x="11374961" y="1417008"/>
                  <a:pt x="11380754" y="1422074"/>
                  <a:pt x="11379534" y="1427582"/>
                </a:cubicBezTo>
                <a:cubicBezTo>
                  <a:pt x="11378314" y="1432869"/>
                  <a:pt x="11370695" y="1436393"/>
                  <a:pt x="11362465" y="1435512"/>
                </a:cubicBezTo>
                <a:cubicBezTo>
                  <a:pt x="11354235" y="1434631"/>
                  <a:pt x="11348444" y="1429565"/>
                  <a:pt x="11349663" y="1424057"/>
                </a:cubicBezTo>
                <a:cubicBezTo>
                  <a:pt x="11350577" y="1418770"/>
                  <a:pt x="11358502" y="1415245"/>
                  <a:pt x="11366731" y="1416126"/>
                </a:cubicBezTo>
                <a:close/>
                <a:moveTo>
                  <a:pt x="10105364" y="1415688"/>
                </a:moveTo>
                <a:cubicBezTo>
                  <a:pt x="10113840" y="1416669"/>
                  <a:pt x="10119742" y="1421847"/>
                  <a:pt x="10118544" y="1427253"/>
                </a:cubicBezTo>
                <a:cubicBezTo>
                  <a:pt x="10117346" y="1432659"/>
                  <a:pt x="10109505" y="1436246"/>
                  <a:pt x="10101027" y="1435265"/>
                </a:cubicBezTo>
                <a:cubicBezTo>
                  <a:pt x="10092549" y="1434284"/>
                  <a:pt x="10086649" y="1429107"/>
                  <a:pt x="10087845" y="1423701"/>
                </a:cubicBezTo>
                <a:cubicBezTo>
                  <a:pt x="10089043" y="1418294"/>
                  <a:pt x="10096887" y="1414707"/>
                  <a:pt x="10105364" y="1415688"/>
                </a:cubicBezTo>
                <a:close/>
                <a:moveTo>
                  <a:pt x="3833528" y="1414022"/>
                </a:moveTo>
                <a:cubicBezTo>
                  <a:pt x="3842165" y="1415023"/>
                  <a:pt x="3848179" y="1420313"/>
                  <a:pt x="3846956" y="1425839"/>
                </a:cubicBezTo>
                <a:cubicBezTo>
                  <a:pt x="3845730" y="1431365"/>
                  <a:pt x="3837734" y="1435035"/>
                  <a:pt x="3829092" y="1434034"/>
                </a:cubicBezTo>
                <a:cubicBezTo>
                  <a:pt x="3820450" y="1433034"/>
                  <a:pt x="3814432" y="1427743"/>
                  <a:pt x="3815661" y="1422217"/>
                </a:cubicBezTo>
                <a:cubicBezTo>
                  <a:pt x="3816886" y="1416691"/>
                  <a:pt x="3824885" y="1413022"/>
                  <a:pt x="3833528" y="1414022"/>
                </a:cubicBezTo>
                <a:close/>
                <a:moveTo>
                  <a:pt x="9722632" y="1409958"/>
                </a:moveTo>
                <a:cubicBezTo>
                  <a:pt x="9730861" y="1410839"/>
                  <a:pt x="9736652" y="1415906"/>
                  <a:pt x="9735433" y="1421193"/>
                </a:cubicBezTo>
                <a:cubicBezTo>
                  <a:pt x="9734214" y="1426480"/>
                  <a:pt x="9726594" y="1430005"/>
                  <a:pt x="9718364" y="1429124"/>
                </a:cubicBezTo>
                <a:cubicBezTo>
                  <a:pt x="9710135" y="1428242"/>
                  <a:pt x="9704344" y="1423176"/>
                  <a:pt x="9705562" y="1417888"/>
                </a:cubicBezTo>
                <a:cubicBezTo>
                  <a:pt x="9706782" y="1412381"/>
                  <a:pt x="9714403" y="1408857"/>
                  <a:pt x="9722632" y="1409958"/>
                </a:cubicBezTo>
                <a:close/>
                <a:moveTo>
                  <a:pt x="1408917" y="1408637"/>
                </a:moveTo>
                <a:cubicBezTo>
                  <a:pt x="1417451" y="1409738"/>
                  <a:pt x="1423547" y="1415025"/>
                  <a:pt x="1422328" y="1420532"/>
                </a:cubicBezTo>
                <a:cubicBezTo>
                  <a:pt x="1421109" y="1426040"/>
                  <a:pt x="1413184" y="1429785"/>
                  <a:pt x="1404650" y="1428683"/>
                </a:cubicBezTo>
                <a:cubicBezTo>
                  <a:pt x="1396115" y="1427582"/>
                  <a:pt x="1390019" y="1422295"/>
                  <a:pt x="1391238" y="1416788"/>
                </a:cubicBezTo>
                <a:cubicBezTo>
                  <a:pt x="1392457" y="1411280"/>
                  <a:pt x="1400382" y="1407535"/>
                  <a:pt x="1408917" y="1408637"/>
                </a:cubicBezTo>
                <a:close/>
                <a:moveTo>
                  <a:pt x="5493856" y="1408416"/>
                </a:moveTo>
                <a:cubicBezTo>
                  <a:pt x="5503000" y="1409518"/>
                  <a:pt x="5509095" y="1415025"/>
                  <a:pt x="5507876" y="1420752"/>
                </a:cubicBezTo>
                <a:cubicBezTo>
                  <a:pt x="5506657" y="1426480"/>
                  <a:pt x="5498123" y="1430445"/>
                  <a:pt x="5489284" y="1429344"/>
                </a:cubicBezTo>
                <a:cubicBezTo>
                  <a:pt x="5480139" y="1428242"/>
                  <a:pt x="5474043" y="1422735"/>
                  <a:pt x="5475263" y="1417008"/>
                </a:cubicBezTo>
                <a:cubicBezTo>
                  <a:pt x="5476481" y="1411280"/>
                  <a:pt x="5485016" y="1407535"/>
                  <a:pt x="5493856" y="1408416"/>
                </a:cubicBezTo>
                <a:close/>
                <a:moveTo>
                  <a:pt x="4921496" y="1407976"/>
                </a:moveTo>
                <a:cubicBezTo>
                  <a:pt x="4929422" y="1408857"/>
                  <a:pt x="4935213" y="1413924"/>
                  <a:pt x="4933993" y="1418991"/>
                </a:cubicBezTo>
                <a:cubicBezTo>
                  <a:pt x="4932774" y="1424057"/>
                  <a:pt x="4925458" y="1427582"/>
                  <a:pt x="4917229" y="1426701"/>
                </a:cubicBezTo>
                <a:cubicBezTo>
                  <a:pt x="4909304" y="1425820"/>
                  <a:pt x="4903512" y="1420753"/>
                  <a:pt x="4904732" y="1415686"/>
                </a:cubicBezTo>
                <a:cubicBezTo>
                  <a:pt x="4906255" y="1410619"/>
                  <a:pt x="4913571" y="1407094"/>
                  <a:pt x="4921496" y="1407976"/>
                </a:cubicBezTo>
                <a:close/>
                <a:moveTo>
                  <a:pt x="8288540" y="1407314"/>
                </a:moveTo>
                <a:cubicBezTo>
                  <a:pt x="8297988" y="1408416"/>
                  <a:pt x="8304390" y="1414144"/>
                  <a:pt x="8303171" y="1420312"/>
                </a:cubicBezTo>
                <a:cubicBezTo>
                  <a:pt x="8301951" y="1426260"/>
                  <a:pt x="8293112" y="1430445"/>
                  <a:pt x="8283663" y="1429344"/>
                </a:cubicBezTo>
                <a:cubicBezTo>
                  <a:pt x="8274215" y="1428242"/>
                  <a:pt x="8267813" y="1422515"/>
                  <a:pt x="8269032" y="1416347"/>
                </a:cubicBezTo>
                <a:cubicBezTo>
                  <a:pt x="8270556" y="1410178"/>
                  <a:pt x="8279091" y="1406213"/>
                  <a:pt x="8288540" y="1407314"/>
                </a:cubicBezTo>
                <a:close/>
                <a:moveTo>
                  <a:pt x="8366265" y="1406434"/>
                </a:moveTo>
                <a:cubicBezTo>
                  <a:pt x="8370684" y="1406984"/>
                  <a:pt x="8374418" y="1408581"/>
                  <a:pt x="8376894" y="1410757"/>
                </a:cubicBezTo>
                <a:lnTo>
                  <a:pt x="8379153" y="1416459"/>
                </a:lnTo>
                <a:lnTo>
                  <a:pt x="8381324" y="1414120"/>
                </a:lnTo>
                <a:cubicBezTo>
                  <a:pt x="8384376" y="1412697"/>
                  <a:pt x="8388300" y="1412052"/>
                  <a:pt x="8392372" y="1412523"/>
                </a:cubicBezTo>
                <a:cubicBezTo>
                  <a:pt x="8400516" y="1413464"/>
                  <a:pt x="8406171" y="1418513"/>
                  <a:pt x="8405001" y="1423799"/>
                </a:cubicBezTo>
                <a:cubicBezTo>
                  <a:pt x="8403830" y="1429084"/>
                  <a:pt x="8396279" y="1432606"/>
                  <a:pt x="8388135" y="1431663"/>
                </a:cubicBezTo>
                <a:cubicBezTo>
                  <a:pt x="8384063" y="1431193"/>
                  <a:pt x="8380612" y="1429695"/>
                  <a:pt x="8378327" y="1427654"/>
                </a:cubicBezTo>
                <a:lnTo>
                  <a:pt x="8376319" y="1422480"/>
                </a:lnTo>
                <a:lnTo>
                  <a:pt x="8373694" y="1425296"/>
                </a:lnTo>
                <a:cubicBezTo>
                  <a:pt x="8370379" y="1426811"/>
                  <a:pt x="8366112" y="1427472"/>
                  <a:pt x="8361692" y="1426921"/>
                </a:cubicBezTo>
                <a:cubicBezTo>
                  <a:pt x="8352853" y="1425819"/>
                  <a:pt x="8346757" y="1420532"/>
                  <a:pt x="8347976" y="1414805"/>
                </a:cubicBezTo>
                <a:cubicBezTo>
                  <a:pt x="8349195" y="1409298"/>
                  <a:pt x="8357425" y="1405552"/>
                  <a:pt x="8366265" y="1406434"/>
                </a:cubicBezTo>
                <a:close/>
                <a:moveTo>
                  <a:pt x="4216143" y="1406213"/>
                </a:moveTo>
                <a:cubicBezTo>
                  <a:pt x="4224677" y="1407094"/>
                  <a:pt x="4230469" y="1412381"/>
                  <a:pt x="4229250" y="1417888"/>
                </a:cubicBezTo>
                <a:cubicBezTo>
                  <a:pt x="4228031" y="1423396"/>
                  <a:pt x="4220107" y="1426921"/>
                  <a:pt x="4211571" y="1426039"/>
                </a:cubicBezTo>
                <a:cubicBezTo>
                  <a:pt x="4203036" y="1425158"/>
                  <a:pt x="4197245" y="1419871"/>
                  <a:pt x="4198466" y="1414364"/>
                </a:cubicBezTo>
                <a:cubicBezTo>
                  <a:pt x="4199686" y="1408857"/>
                  <a:pt x="4207913" y="1405332"/>
                  <a:pt x="4216143" y="1406213"/>
                </a:cubicBezTo>
                <a:close/>
                <a:moveTo>
                  <a:pt x="8691182" y="1404671"/>
                </a:moveTo>
                <a:cubicBezTo>
                  <a:pt x="8698802" y="1405552"/>
                  <a:pt x="8703984" y="1410178"/>
                  <a:pt x="8703070" y="1415025"/>
                </a:cubicBezTo>
                <a:cubicBezTo>
                  <a:pt x="8701850" y="1419871"/>
                  <a:pt x="8694840" y="1423176"/>
                  <a:pt x="8687220" y="1422295"/>
                </a:cubicBezTo>
                <a:cubicBezTo>
                  <a:pt x="8679600" y="1421413"/>
                  <a:pt x="8674418" y="1416787"/>
                  <a:pt x="8675333" y="1411941"/>
                </a:cubicBezTo>
                <a:cubicBezTo>
                  <a:pt x="8676552" y="1407094"/>
                  <a:pt x="8683562" y="1403790"/>
                  <a:pt x="8691182" y="1404671"/>
                </a:cubicBezTo>
                <a:close/>
                <a:moveTo>
                  <a:pt x="9157834" y="1403349"/>
                </a:moveTo>
                <a:cubicBezTo>
                  <a:pt x="9165760" y="1404231"/>
                  <a:pt x="9170941" y="1409077"/>
                  <a:pt x="9170026" y="1413924"/>
                </a:cubicBezTo>
                <a:cubicBezTo>
                  <a:pt x="9169112" y="1418770"/>
                  <a:pt x="9161797" y="1422295"/>
                  <a:pt x="9153872" y="1421414"/>
                </a:cubicBezTo>
                <a:cubicBezTo>
                  <a:pt x="9145947" y="1420532"/>
                  <a:pt x="9140765" y="1415686"/>
                  <a:pt x="9141680" y="1410839"/>
                </a:cubicBezTo>
                <a:cubicBezTo>
                  <a:pt x="9142899" y="1405772"/>
                  <a:pt x="9150214" y="1402468"/>
                  <a:pt x="9157834" y="1403349"/>
                </a:cubicBezTo>
                <a:close/>
                <a:moveTo>
                  <a:pt x="10469396" y="1402909"/>
                </a:moveTo>
                <a:cubicBezTo>
                  <a:pt x="10477626" y="1403790"/>
                  <a:pt x="10483416" y="1408857"/>
                  <a:pt x="10482198" y="1414144"/>
                </a:cubicBezTo>
                <a:cubicBezTo>
                  <a:pt x="10480979" y="1419431"/>
                  <a:pt x="10473359" y="1422956"/>
                  <a:pt x="10465129" y="1422075"/>
                </a:cubicBezTo>
                <a:cubicBezTo>
                  <a:pt x="10456899" y="1421193"/>
                  <a:pt x="10451107" y="1416127"/>
                  <a:pt x="10452327" y="1410840"/>
                </a:cubicBezTo>
                <a:cubicBezTo>
                  <a:pt x="10453547" y="1405552"/>
                  <a:pt x="10461166" y="1402028"/>
                  <a:pt x="10469396" y="1402909"/>
                </a:cubicBezTo>
                <a:close/>
                <a:moveTo>
                  <a:pt x="5164106" y="1402909"/>
                </a:moveTo>
                <a:cubicBezTo>
                  <a:pt x="5172337" y="1403790"/>
                  <a:pt x="5178128" y="1408857"/>
                  <a:pt x="5176908" y="1414364"/>
                </a:cubicBezTo>
                <a:cubicBezTo>
                  <a:pt x="5175690" y="1419651"/>
                  <a:pt x="5168069" y="1423176"/>
                  <a:pt x="5159839" y="1422295"/>
                </a:cubicBezTo>
                <a:cubicBezTo>
                  <a:pt x="5151609" y="1421414"/>
                  <a:pt x="5145818" y="1416347"/>
                  <a:pt x="5147038" y="1410840"/>
                </a:cubicBezTo>
                <a:cubicBezTo>
                  <a:pt x="5147952" y="1405332"/>
                  <a:pt x="5155876" y="1401807"/>
                  <a:pt x="5164106" y="1402909"/>
                </a:cubicBezTo>
                <a:close/>
                <a:moveTo>
                  <a:pt x="8457985" y="1401375"/>
                </a:moveTo>
                <a:cubicBezTo>
                  <a:pt x="8465797" y="1402278"/>
                  <a:pt x="8471246" y="1407003"/>
                  <a:pt x="8470156" y="1411929"/>
                </a:cubicBezTo>
                <a:cubicBezTo>
                  <a:pt x="8469065" y="1416854"/>
                  <a:pt x="8461848" y="1420115"/>
                  <a:pt x="8454036" y="1419212"/>
                </a:cubicBezTo>
                <a:cubicBezTo>
                  <a:pt x="8446224" y="1418308"/>
                  <a:pt x="8440775" y="1413583"/>
                  <a:pt x="8441865" y="1408657"/>
                </a:cubicBezTo>
                <a:cubicBezTo>
                  <a:pt x="8442956" y="1403732"/>
                  <a:pt x="8450172" y="1400471"/>
                  <a:pt x="8457985" y="1401375"/>
                </a:cubicBezTo>
                <a:close/>
                <a:moveTo>
                  <a:pt x="640503" y="1399384"/>
                </a:moveTo>
                <a:cubicBezTo>
                  <a:pt x="649342" y="1400485"/>
                  <a:pt x="655439" y="1405772"/>
                  <a:pt x="654219" y="1411500"/>
                </a:cubicBezTo>
                <a:cubicBezTo>
                  <a:pt x="653000" y="1417228"/>
                  <a:pt x="644770" y="1420973"/>
                  <a:pt x="635931" y="1419871"/>
                </a:cubicBezTo>
                <a:cubicBezTo>
                  <a:pt x="627093" y="1418770"/>
                  <a:pt x="620996" y="1413483"/>
                  <a:pt x="622216" y="1407755"/>
                </a:cubicBezTo>
                <a:cubicBezTo>
                  <a:pt x="623435" y="1402248"/>
                  <a:pt x="631664" y="1398503"/>
                  <a:pt x="640503" y="1399384"/>
                </a:cubicBezTo>
                <a:close/>
                <a:moveTo>
                  <a:pt x="4781284" y="1398943"/>
                </a:moveTo>
                <a:cubicBezTo>
                  <a:pt x="4789210" y="1399824"/>
                  <a:pt x="4795001" y="1404891"/>
                  <a:pt x="4793781" y="1409958"/>
                </a:cubicBezTo>
                <a:cubicBezTo>
                  <a:pt x="4792563" y="1415025"/>
                  <a:pt x="4785247" y="1418550"/>
                  <a:pt x="4777018" y="1417668"/>
                </a:cubicBezTo>
                <a:cubicBezTo>
                  <a:pt x="4769092" y="1416787"/>
                  <a:pt x="4763300" y="1411721"/>
                  <a:pt x="4764520" y="1406654"/>
                </a:cubicBezTo>
                <a:cubicBezTo>
                  <a:pt x="4765739" y="1401367"/>
                  <a:pt x="4773055" y="1398062"/>
                  <a:pt x="4781284" y="1398943"/>
                </a:cubicBezTo>
                <a:close/>
                <a:moveTo>
                  <a:pt x="8828953" y="1398723"/>
                </a:moveTo>
                <a:cubicBezTo>
                  <a:pt x="8836574" y="1399604"/>
                  <a:pt x="8841755" y="1404231"/>
                  <a:pt x="8840840" y="1409077"/>
                </a:cubicBezTo>
                <a:cubicBezTo>
                  <a:pt x="8839926" y="1413923"/>
                  <a:pt x="8832611" y="1417228"/>
                  <a:pt x="8824991" y="1416347"/>
                </a:cubicBezTo>
                <a:cubicBezTo>
                  <a:pt x="8817371" y="1415465"/>
                  <a:pt x="8812189" y="1410839"/>
                  <a:pt x="8813103" y="1405993"/>
                </a:cubicBezTo>
                <a:cubicBezTo>
                  <a:pt x="8814323" y="1401146"/>
                  <a:pt x="8821333" y="1397842"/>
                  <a:pt x="8828953" y="1398723"/>
                </a:cubicBezTo>
                <a:close/>
                <a:moveTo>
                  <a:pt x="6950063" y="1398664"/>
                </a:moveTo>
                <a:cubicBezTo>
                  <a:pt x="6959703" y="1399779"/>
                  <a:pt x="6966419" y="1405650"/>
                  <a:pt x="6965062" y="1411776"/>
                </a:cubicBezTo>
                <a:cubicBezTo>
                  <a:pt x="6963706" y="1417903"/>
                  <a:pt x="6954791" y="1421966"/>
                  <a:pt x="6945150" y="1420851"/>
                </a:cubicBezTo>
                <a:cubicBezTo>
                  <a:pt x="6935509" y="1419736"/>
                  <a:pt x="6928794" y="1413866"/>
                  <a:pt x="6930150" y="1407739"/>
                </a:cubicBezTo>
                <a:cubicBezTo>
                  <a:pt x="6931507" y="1401612"/>
                  <a:pt x="6940422" y="1397549"/>
                  <a:pt x="6950063" y="1398664"/>
                </a:cubicBezTo>
                <a:close/>
                <a:moveTo>
                  <a:pt x="5066281" y="1398503"/>
                </a:moveTo>
                <a:cubicBezTo>
                  <a:pt x="5074206" y="1399384"/>
                  <a:pt x="5079996" y="1404451"/>
                  <a:pt x="5078777" y="1409518"/>
                </a:cubicBezTo>
                <a:cubicBezTo>
                  <a:pt x="5077559" y="1414584"/>
                  <a:pt x="5070243" y="1418109"/>
                  <a:pt x="5062013" y="1417228"/>
                </a:cubicBezTo>
                <a:cubicBezTo>
                  <a:pt x="5054088" y="1416347"/>
                  <a:pt x="5048296" y="1411280"/>
                  <a:pt x="5049516" y="1406213"/>
                </a:cubicBezTo>
                <a:cubicBezTo>
                  <a:pt x="5050735" y="1401147"/>
                  <a:pt x="5058355" y="1397622"/>
                  <a:pt x="5066281" y="1398503"/>
                </a:cubicBezTo>
                <a:close/>
                <a:moveTo>
                  <a:pt x="5269857" y="1394978"/>
                </a:moveTo>
                <a:cubicBezTo>
                  <a:pt x="5278392" y="1395859"/>
                  <a:pt x="5284183" y="1401146"/>
                  <a:pt x="5282964" y="1406654"/>
                </a:cubicBezTo>
                <a:cubicBezTo>
                  <a:pt x="5281745" y="1412161"/>
                  <a:pt x="5273819" y="1415686"/>
                  <a:pt x="5265286" y="1414805"/>
                </a:cubicBezTo>
                <a:cubicBezTo>
                  <a:pt x="5256750" y="1413924"/>
                  <a:pt x="5250959" y="1408637"/>
                  <a:pt x="5252179" y="1403129"/>
                </a:cubicBezTo>
                <a:cubicBezTo>
                  <a:pt x="5253398" y="1397622"/>
                  <a:pt x="5261323" y="1394097"/>
                  <a:pt x="5269857" y="1394978"/>
                </a:cubicBezTo>
                <a:close/>
                <a:moveTo>
                  <a:pt x="2770155" y="1394978"/>
                </a:moveTo>
                <a:cubicBezTo>
                  <a:pt x="2778689" y="1396080"/>
                  <a:pt x="2784785" y="1401367"/>
                  <a:pt x="2783566" y="1406874"/>
                </a:cubicBezTo>
                <a:cubicBezTo>
                  <a:pt x="2782347" y="1412381"/>
                  <a:pt x="2774422" y="1416127"/>
                  <a:pt x="2765583" y="1415025"/>
                </a:cubicBezTo>
                <a:cubicBezTo>
                  <a:pt x="2757049" y="1413924"/>
                  <a:pt x="2750952" y="1408637"/>
                  <a:pt x="2752171" y="1403129"/>
                </a:cubicBezTo>
                <a:cubicBezTo>
                  <a:pt x="2753391" y="1397622"/>
                  <a:pt x="2761316" y="1393877"/>
                  <a:pt x="2770155" y="1394978"/>
                </a:cubicBezTo>
                <a:close/>
                <a:moveTo>
                  <a:pt x="9508051" y="1392775"/>
                </a:moveTo>
                <a:cubicBezTo>
                  <a:pt x="9515977" y="1393656"/>
                  <a:pt x="9521767" y="1398723"/>
                  <a:pt x="9520548" y="1403790"/>
                </a:cubicBezTo>
                <a:cubicBezTo>
                  <a:pt x="9519329" y="1408857"/>
                  <a:pt x="9512013" y="1412381"/>
                  <a:pt x="9504089" y="1411500"/>
                </a:cubicBezTo>
                <a:cubicBezTo>
                  <a:pt x="9496164" y="1410619"/>
                  <a:pt x="9490374" y="1405552"/>
                  <a:pt x="9491591" y="1400485"/>
                </a:cubicBezTo>
                <a:cubicBezTo>
                  <a:pt x="9492506" y="1395198"/>
                  <a:pt x="9500126" y="1391894"/>
                  <a:pt x="9508051" y="1392775"/>
                </a:cubicBezTo>
                <a:close/>
                <a:moveTo>
                  <a:pt x="8557375" y="1391894"/>
                </a:moveTo>
                <a:cubicBezTo>
                  <a:pt x="8564995" y="1392775"/>
                  <a:pt x="8570176" y="1397401"/>
                  <a:pt x="8569262" y="1402248"/>
                </a:cubicBezTo>
                <a:cubicBezTo>
                  <a:pt x="8568043" y="1407094"/>
                  <a:pt x="8561033" y="1410399"/>
                  <a:pt x="8553412" y="1409518"/>
                </a:cubicBezTo>
                <a:cubicBezTo>
                  <a:pt x="8545792" y="1408637"/>
                  <a:pt x="8540611" y="1404010"/>
                  <a:pt x="8541525" y="1399164"/>
                </a:cubicBezTo>
                <a:cubicBezTo>
                  <a:pt x="8542744" y="1394097"/>
                  <a:pt x="8549755" y="1391013"/>
                  <a:pt x="8557375" y="1391894"/>
                </a:cubicBezTo>
                <a:close/>
                <a:moveTo>
                  <a:pt x="5381094" y="1390793"/>
                </a:moveTo>
                <a:cubicBezTo>
                  <a:pt x="5389934" y="1391894"/>
                  <a:pt x="5396030" y="1397181"/>
                  <a:pt x="5394811" y="1402689"/>
                </a:cubicBezTo>
                <a:cubicBezTo>
                  <a:pt x="5393592" y="1408196"/>
                  <a:pt x="5385362" y="1411941"/>
                  <a:pt x="5376828" y="1411060"/>
                </a:cubicBezTo>
                <a:cubicBezTo>
                  <a:pt x="5368293" y="1410178"/>
                  <a:pt x="5361892" y="1404671"/>
                  <a:pt x="5363111" y="1399164"/>
                </a:cubicBezTo>
                <a:cubicBezTo>
                  <a:pt x="5364331" y="1393436"/>
                  <a:pt x="5372256" y="1389911"/>
                  <a:pt x="5381094" y="1390793"/>
                </a:cubicBezTo>
                <a:close/>
                <a:moveTo>
                  <a:pt x="30599" y="1390352"/>
                </a:moveTo>
                <a:cubicBezTo>
                  <a:pt x="39438" y="1391453"/>
                  <a:pt x="45535" y="1396740"/>
                  <a:pt x="44315" y="1402468"/>
                </a:cubicBezTo>
                <a:cubicBezTo>
                  <a:pt x="43096" y="1408196"/>
                  <a:pt x="34866" y="1411941"/>
                  <a:pt x="26027" y="1410839"/>
                </a:cubicBezTo>
                <a:cubicBezTo>
                  <a:pt x="17188" y="1409738"/>
                  <a:pt x="11091" y="1404451"/>
                  <a:pt x="12311" y="1398723"/>
                </a:cubicBezTo>
                <a:cubicBezTo>
                  <a:pt x="13835" y="1392995"/>
                  <a:pt x="22064" y="1389250"/>
                  <a:pt x="30599" y="1390352"/>
                </a:cubicBezTo>
                <a:close/>
                <a:moveTo>
                  <a:pt x="11523705" y="1387929"/>
                </a:moveTo>
                <a:cubicBezTo>
                  <a:pt x="11531935" y="1388810"/>
                  <a:pt x="11537727" y="1393877"/>
                  <a:pt x="11536507" y="1399384"/>
                </a:cubicBezTo>
                <a:cubicBezTo>
                  <a:pt x="11535287" y="1404671"/>
                  <a:pt x="11527668" y="1408196"/>
                  <a:pt x="11519438" y="1407314"/>
                </a:cubicBezTo>
                <a:cubicBezTo>
                  <a:pt x="11511208" y="1406434"/>
                  <a:pt x="11505417" y="1401367"/>
                  <a:pt x="11506637" y="1395859"/>
                </a:cubicBezTo>
                <a:cubicBezTo>
                  <a:pt x="11507856" y="1390352"/>
                  <a:pt x="11515476" y="1387047"/>
                  <a:pt x="11523705" y="1387929"/>
                </a:cubicBezTo>
                <a:close/>
                <a:moveTo>
                  <a:pt x="5658754" y="1387708"/>
                </a:moveTo>
                <a:cubicBezTo>
                  <a:pt x="5667898" y="1388810"/>
                  <a:pt x="5673994" y="1394317"/>
                  <a:pt x="5672775" y="1400045"/>
                </a:cubicBezTo>
                <a:cubicBezTo>
                  <a:pt x="5671555" y="1405773"/>
                  <a:pt x="5663021" y="1409738"/>
                  <a:pt x="5654182" y="1408637"/>
                </a:cubicBezTo>
                <a:cubicBezTo>
                  <a:pt x="5645038" y="1407535"/>
                  <a:pt x="5638942" y="1402027"/>
                  <a:pt x="5640161" y="1396300"/>
                </a:cubicBezTo>
                <a:cubicBezTo>
                  <a:pt x="5641379" y="1390572"/>
                  <a:pt x="5649609" y="1386827"/>
                  <a:pt x="5658754" y="1387708"/>
                </a:cubicBezTo>
                <a:close/>
                <a:moveTo>
                  <a:pt x="6450585" y="1387268"/>
                </a:moveTo>
                <a:cubicBezTo>
                  <a:pt x="6460034" y="1388369"/>
                  <a:pt x="6466435" y="1394097"/>
                  <a:pt x="6465216" y="1400045"/>
                </a:cubicBezTo>
                <a:cubicBezTo>
                  <a:pt x="6463996" y="1405993"/>
                  <a:pt x="6455157" y="1409958"/>
                  <a:pt x="6446014" y="1408857"/>
                </a:cubicBezTo>
                <a:cubicBezTo>
                  <a:pt x="6436564" y="1407755"/>
                  <a:pt x="6430164" y="1402027"/>
                  <a:pt x="6431383" y="1396080"/>
                </a:cubicBezTo>
                <a:cubicBezTo>
                  <a:pt x="6432602" y="1390132"/>
                  <a:pt x="6441136" y="1386166"/>
                  <a:pt x="6450585" y="1387268"/>
                </a:cubicBezTo>
                <a:close/>
                <a:moveTo>
                  <a:pt x="489932" y="1387268"/>
                </a:moveTo>
                <a:cubicBezTo>
                  <a:pt x="498771" y="1388369"/>
                  <a:pt x="504867" y="1393656"/>
                  <a:pt x="503648" y="1399384"/>
                </a:cubicBezTo>
                <a:cubicBezTo>
                  <a:pt x="502429" y="1405112"/>
                  <a:pt x="494199" y="1408857"/>
                  <a:pt x="485359" y="1407755"/>
                </a:cubicBezTo>
                <a:cubicBezTo>
                  <a:pt x="476521" y="1406654"/>
                  <a:pt x="470424" y="1401367"/>
                  <a:pt x="471644" y="1395639"/>
                </a:cubicBezTo>
                <a:cubicBezTo>
                  <a:pt x="472863" y="1389911"/>
                  <a:pt x="481093" y="1386167"/>
                  <a:pt x="489932" y="1387268"/>
                </a:cubicBezTo>
                <a:close/>
                <a:moveTo>
                  <a:pt x="7990139" y="1386827"/>
                </a:moveTo>
                <a:cubicBezTo>
                  <a:pt x="7999893" y="1387929"/>
                  <a:pt x="8006599" y="1393877"/>
                  <a:pt x="8005075" y="1400045"/>
                </a:cubicBezTo>
                <a:cubicBezTo>
                  <a:pt x="8003551" y="1406213"/>
                  <a:pt x="7994711" y="1410399"/>
                  <a:pt x="7984957" y="1409297"/>
                </a:cubicBezTo>
                <a:cubicBezTo>
                  <a:pt x="7975204" y="1408196"/>
                  <a:pt x="7968498" y="1402248"/>
                  <a:pt x="7970022" y="1396080"/>
                </a:cubicBezTo>
                <a:cubicBezTo>
                  <a:pt x="7971241" y="1389691"/>
                  <a:pt x="7980385" y="1385726"/>
                  <a:pt x="7990139" y="1386827"/>
                </a:cubicBezTo>
                <a:close/>
                <a:moveTo>
                  <a:pt x="3686385" y="1386387"/>
                </a:moveTo>
                <a:cubicBezTo>
                  <a:pt x="3695228" y="1387488"/>
                  <a:pt x="3701015" y="1392775"/>
                  <a:pt x="3699795" y="1398283"/>
                </a:cubicBezTo>
                <a:cubicBezTo>
                  <a:pt x="3698578" y="1403790"/>
                  <a:pt x="3690650" y="1407535"/>
                  <a:pt x="3681810" y="1406654"/>
                </a:cubicBezTo>
                <a:cubicBezTo>
                  <a:pt x="3672971" y="1405552"/>
                  <a:pt x="3667178" y="1400265"/>
                  <a:pt x="3668399" y="1394758"/>
                </a:cubicBezTo>
                <a:cubicBezTo>
                  <a:pt x="3669616" y="1389030"/>
                  <a:pt x="3677543" y="1385285"/>
                  <a:pt x="3686385" y="1386387"/>
                </a:cubicBezTo>
                <a:close/>
                <a:moveTo>
                  <a:pt x="9876557" y="1386166"/>
                </a:moveTo>
                <a:cubicBezTo>
                  <a:pt x="9884786" y="1387047"/>
                  <a:pt x="9890578" y="1392114"/>
                  <a:pt x="9889358" y="1397401"/>
                </a:cubicBezTo>
                <a:cubicBezTo>
                  <a:pt x="9888140" y="1402688"/>
                  <a:pt x="9880519" y="1406213"/>
                  <a:pt x="9872290" y="1405332"/>
                </a:cubicBezTo>
                <a:cubicBezTo>
                  <a:pt x="9864060" y="1404451"/>
                  <a:pt x="9858268" y="1399384"/>
                  <a:pt x="9859487" y="1394097"/>
                </a:cubicBezTo>
                <a:cubicBezTo>
                  <a:pt x="9860707" y="1388810"/>
                  <a:pt x="9868327" y="1385285"/>
                  <a:pt x="9876557" y="1386166"/>
                </a:cubicBezTo>
                <a:close/>
                <a:moveTo>
                  <a:pt x="8328949" y="1385332"/>
                </a:moveTo>
                <a:cubicBezTo>
                  <a:pt x="8337592" y="1386332"/>
                  <a:pt x="8343607" y="1391622"/>
                  <a:pt x="8342383" y="1397148"/>
                </a:cubicBezTo>
                <a:cubicBezTo>
                  <a:pt x="8341160" y="1402674"/>
                  <a:pt x="8333161" y="1406344"/>
                  <a:pt x="8324518" y="1405344"/>
                </a:cubicBezTo>
                <a:cubicBezTo>
                  <a:pt x="8315875" y="1404345"/>
                  <a:pt x="8309860" y="1399054"/>
                  <a:pt x="8311084" y="1393528"/>
                </a:cubicBezTo>
                <a:cubicBezTo>
                  <a:pt x="8312307" y="1388002"/>
                  <a:pt x="8320306" y="1384333"/>
                  <a:pt x="8328949" y="1385332"/>
                </a:cubicBezTo>
                <a:close/>
                <a:moveTo>
                  <a:pt x="4436837" y="1385285"/>
                </a:moveTo>
                <a:cubicBezTo>
                  <a:pt x="4445067" y="1386167"/>
                  <a:pt x="4450856" y="1391233"/>
                  <a:pt x="4449638" y="1396520"/>
                </a:cubicBezTo>
                <a:cubicBezTo>
                  <a:pt x="4448419" y="1401807"/>
                  <a:pt x="4440799" y="1405332"/>
                  <a:pt x="4432575" y="1404451"/>
                </a:cubicBezTo>
                <a:cubicBezTo>
                  <a:pt x="4424341" y="1403570"/>
                  <a:pt x="4418548" y="1398503"/>
                  <a:pt x="4419768" y="1393216"/>
                </a:cubicBezTo>
                <a:cubicBezTo>
                  <a:pt x="4420986" y="1387929"/>
                  <a:pt x="4428607" y="1384404"/>
                  <a:pt x="4436837" y="1385285"/>
                </a:cubicBezTo>
                <a:close/>
                <a:moveTo>
                  <a:pt x="10324006" y="1384844"/>
                </a:moveTo>
                <a:cubicBezTo>
                  <a:pt x="10332234" y="1385726"/>
                  <a:pt x="10338026" y="1390793"/>
                  <a:pt x="10336807" y="1396080"/>
                </a:cubicBezTo>
                <a:cubicBezTo>
                  <a:pt x="10335588" y="1401367"/>
                  <a:pt x="10327967" y="1404891"/>
                  <a:pt x="10319738" y="1404010"/>
                </a:cubicBezTo>
                <a:cubicBezTo>
                  <a:pt x="10311509" y="1403129"/>
                  <a:pt x="10305718" y="1398062"/>
                  <a:pt x="10306935" y="1392775"/>
                </a:cubicBezTo>
                <a:cubicBezTo>
                  <a:pt x="10308155" y="1387268"/>
                  <a:pt x="10315775" y="1383743"/>
                  <a:pt x="10324006" y="1384844"/>
                </a:cubicBezTo>
                <a:close/>
                <a:moveTo>
                  <a:pt x="1264442" y="1384844"/>
                </a:moveTo>
                <a:cubicBezTo>
                  <a:pt x="1272977" y="1385946"/>
                  <a:pt x="1279073" y="1391013"/>
                  <a:pt x="1277853" y="1396740"/>
                </a:cubicBezTo>
                <a:cubicBezTo>
                  <a:pt x="1276634" y="1402248"/>
                  <a:pt x="1268710" y="1405993"/>
                  <a:pt x="1260175" y="1404891"/>
                </a:cubicBezTo>
                <a:cubicBezTo>
                  <a:pt x="1251640" y="1403790"/>
                  <a:pt x="1245545" y="1398723"/>
                  <a:pt x="1246764" y="1392995"/>
                </a:cubicBezTo>
                <a:cubicBezTo>
                  <a:pt x="1247678" y="1387488"/>
                  <a:pt x="1255603" y="1383743"/>
                  <a:pt x="1264442" y="1384844"/>
                </a:cubicBezTo>
                <a:close/>
                <a:moveTo>
                  <a:pt x="184827" y="1384183"/>
                </a:moveTo>
                <a:cubicBezTo>
                  <a:pt x="193667" y="1385285"/>
                  <a:pt x="199763" y="1390572"/>
                  <a:pt x="198544" y="1396300"/>
                </a:cubicBezTo>
                <a:cubicBezTo>
                  <a:pt x="197324" y="1402027"/>
                  <a:pt x="189095" y="1405772"/>
                  <a:pt x="180255" y="1404671"/>
                </a:cubicBezTo>
                <a:cubicBezTo>
                  <a:pt x="171416" y="1403569"/>
                  <a:pt x="165320" y="1398282"/>
                  <a:pt x="166539" y="1392555"/>
                </a:cubicBezTo>
                <a:cubicBezTo>
                  <a:pt x="167759" y="1386827"/>
                  <a:pt x="175988" y="1383082"/>
                  <a:pt x="184827" y="1384183"/>
                </a:cubicBezTo>
                <a:close/>
                <a:moveTo>
                  <a:pt x="8359863" y="1383302"/>
                </a:moveTo>
                <a:cubicBezTo>
                  <a:pt x="8367788" y="1384183"/>
                  <a:pt x="8373275" y="1389030"/>
                  <a:pt x="8372360" y="1394317"/>
                </a:cubicBezTo>
                <a:cubicBezTo>
                  <a:pt x="8371141" y="1399384"/>
                  <a:pt x="8363826" y="1402908"/>
                  <a:pt x="8355901" y="1401807"/>
                </a:cubicBezTo>
                <a:cubicBezTo>
                  <a:pt x="8347976" y="1400706"/>
                  <a:pt x="8342489" y="1396080"/>
                  <a:pt x="8343404" y="1390792"/>
                </a:cubicBezTo>
                <a:cubicBezTo>
                  <a:pt x="8344319" y="1385505"/>
                  <a:pt x="8351939" y="1382421"/>
                  <a:pt x="8359863" y="1383302"/>
                </a:cubicBezTo>
                <a:close/>
                <a:moveTo>
                  <a:pt x="337837" y="1382421"/>
                </a:moveTo>
                <a:cubicBezTo>
                  <a:pt x="346676" y="1383523"/>
                  <a:pt x="352773" y="1388810"/>
                  <a:pt x="351553" y="1394537"/>
                </a:cubicBezTo>
                <a:cubicBezTo>
                  <a:pt x="350334" y="1400265"/>
                  <a:pt x="342104" y="1404010"/>
                  <a:pt x="333265" y="1402909"/>
                </a:cubicBezTo>
                <a:cubicBezTo>
                  <a:pt x="324426" y="1401807"/>
                  <a:pt x="318330" y="1396520"/>
                  <a:pt x="319549" y="1390793"/>
                </a:cubicBezTo>
                <a:cubicBezTo>
                  <a:pt x="320768" y="1385065"/>
                  <a:pt x="328998" y="1381320"/>
                  <a:pt x="337837" y="1382421"/>
                </a:cubicBezTo>
                <a:close/>
                <a:moveTo>
                  <a:pt x="10818699" y="1378456"/>
                </a:moveTo>
                <a:cubicBezTo>
                  <a:pt x="10826624" y="1379337"/>
                  <a:pt x="10832415" y="1384404"/>
                  <a:pt x="10831196" y="1389471"/>
                </a:cubicBezTo>
                <a:cubicBezTo>
                  <a:pt x="10829977" y="1394537"/>
                  <a:pt x="10822661" y="1398062"/>
                  <a:pt x="10814432" y="1397181"/>
                </a:cubicBezTo>
                <a:cubicBezTo>
                  <a:pt x="10806203" y="1396300"/>
                  <a:pt x="10800715" y="1391233"/>
                  <a:pt x="10801934" y="1386166"/>
                </a:cubicBezTo>
                <a:cubicBezTo>
                  <a:pt x="10803154" y="1381100"/>
                  <a:pt x="10810774" y="1377575"/>
                  <a:pt x="10818699" y="1378456"/>
                </a:cubicBezTo>
                <a:close/>
                <a:moveTo>
                  <a:pt x="8970381" y="1377575"/>
                </a:moveTo>
                <a:cubicBezTo>
                  <a:pt x="8978001" y="1378456"/>
                  <a:pt x="8983182" y="1383082"/>
                  <a:pt x="8982268" y="1387929"/>
                </a:cubicBezTo>
                <a:cubicBezTo>
                  <a:pt x="8981049" y="1392775"/>
                  <a:pt x="8974038" y="1396080"/>
                  <a:pt x="8966418" y="1395198"/>
                </a:cubicBezTo>
                <a:cubicBezTo>
                  <a:pt x="8958798" y="1394317"/>
                  <a:pt x="8953617" y="1389691"/>
                  <a:pt x="8954531" y="1384844"/>
                </a:cubicBezTo>
                <a:cubicBezTo>
                  <a:pt x="8955750" y="1379998"/>
                  <a:pt x="8962761" y="1376693"/>
                  <a:pt x="8970381" y="1377575"/>
                </a:cubicBezTo>
                <a:close/>
                <a:moveTo>
                  <a:pt x="5821475" y="1375813"/>
                </a:moveTo>
                <a:cubicBezTo>
                  <a:pt x="5830619" y="1376914"/>
                  <a:pt x="5836715" y="1382421"/>
                  <a:pt x="5835496" y="1388149"/>
                </a:cubicBezTo>
                <a:cubicBezTo>
                  <a:pt x="5834276" y="1393877"/>
                  <a:pt x="5825742" y="1397842"/>
                  <a:pt x="5816903" y="1396740"/>
                </a:cubicBezTo>
                <a:cubicBezTo>
                  <a:pt x="5807759" y="1395639"/>
                  <a:pt x="5801663" y="1390132"/>
                  <a:pt x="5802882" y="1384404"/>
                </a:cubicBezTo>
                <a:cubicBezTo>
                  <a:pt x="5804102" y="1378456"/>
                  <a:pt x="5812636" y="1374711"/>
                  <a:pt x="5821475" y="1375813"/>
                </a:cubicBezTo>
                <a:close/>
                <a:moveTo>
                  <a:pt x="4978208" y="1374270"/>
                </a:moveTo>
                <a:cubicBezTo>
                  <a:pt x="4986133" y="1375152"/>
                  <a:pt x="4991620" y="1379998"/>
                  <a:pt x="4990401" y="1385065"/>
                </a:cubicBezTo>
                <a:cubicBezTo>
                  <a:pt x="4989181" y="1390132"/>
                  <a:pt x="4981866" y="1393436"/>
                  <a:pt x="4974246" y="1392555"/>
                </a:cubicBezTo>
                <a:cubicBezTo>
                  <a:pt x="4966321" y="1391674"/>
                  <a:pt x="4960834" y="1386827"/>
                  <a:pt x="4962053" y="1381760"/>
                </a:cubicBezTo>
                <a:cubicBezTo>
                  <a:pt x="4962967" y="1376694"/>
                  <a:pt x="4970283" y="1373389"/>
                  <a:pt x="4978208" y="1374270"/>
                </a:cubicBezTo>
                <a:close/>
                <a:moveTo>
                  <a:pt x="4644428" y="1374270"/>
                </a:moveTo>
                <a:cubicBezTo>
                  <a:pt x="4652351" y="1375152"/>
                  <a:pt x="4658142" y="1380218"/>
                  <a:pt x="4656922" y="1385285"/>
                </a:cubicBezTo>
                <a:cubicBezTo>
                  <a:pt x="4655705" y="1390352"/>
                  <a:pt x="4648388" y="1393877"/>
                  <a:pt x="4640158" y="1392995"/>
                </a:cubicBezTo>
                <a:cubicBezTo>
                  <a:pt x="4632234" y="1392114"/>
                  <a:pt x="4626442" y="1387047"/>
                  <a:pt x="4627661" y="1381980"/>
                </a:cubicBezTo>
                <a:cubicBezTo>
                  <a:pt x="4628881" y="1376914"/>
                  <a:pt x="4636196" y="1373389"/>
                  <a:pt x="4644428" y="1374270"/>
                </a:cubicBezTo>
                <a:close/>
                <a:moveTo>
                  <a:pt x="74506" y="1374270"/>
                </a:moveTo>
                <a:cubicBezTo>
                  <a:pt x="83040" y="1375152"/>
                  <a:pt x="89136" y="1380439"/>
                  <a:pt x="87917" y="1385946"/>
                </a:cubicBezTo>
                <a:cubicBezTo>
                  <a:pt x="86698" y="1391453"/>
                  <a:pt x="78774" y="1394978"/>
                  <a:pt x="70239" y="1394097"/>
                </a:cubicBezTo>
                <a:cubicBezTo>
                  <a:pt x="61705" y="1393216"/>
                  <a:pt x="55608" y="1387929"/>
                  <a:pt x="56828" y="1382421"/>
                </a:cubicBezTo>
                <a:cubicBezTo>
                  <a:pt x="58047" y="1376914"/>
                  <a:pt x="65972" y="1373169"/>
                  <a:pt x="74506" y="1374270"/>
                </a:cubicBezTo>
                <a:close/>
                <a:moveTo>
                  <a:pt x="10965917" y="1374050"/>
                </a:moveTo>
                <a:cubicBezTo>
                  <a:pt x="10973843" y="1374931"/>
                  <a:pt x="10979634" y="1379998"/>
                  <a:pt x="10978415" y="1385065"/>
                </a:cubicBezTo>
                <a:cubicBezTo>
                  <a:pt x="10977195" y="1390132"/>
                  <a:pt x="10969881" y="1393657"/>
                  <a:pt x="10961651" y="1392775"/>
                </a:cubicBezTo>
                <a:cubicBezTo>
                  <a:pt x="10953421" y="1391894"/>
                  <a:pt x="10947935" y="1386827"/>
                  <a:pt x="10949153" y="1381760"/>
                </a:cubicBezTo>
                <a:cubicBezTo>
                  <a:pt x="10950373" y="1376694"/>
                  <a:pt x="10957689" y="1373169"/>
                  <a:pt x="10965917" y="1374050"/>
                </a:cubicBezTo>
                <a:close/>
                <a:moveTo>
                  <a:pt x="4074104" y="1374050"/>
                </a:moveTo>
                <a:cubicBezTo>
                  <a:pt x="4082638" y="1374931"/>
                  <a:pt x="4088431" y="1380218"/>
                  <a:pt x="4087210" y="1385726"/>
                </a:cubicBezTo>
                <a:cubicBezTo>
                  <a:pt x="4085990" y="1391233"/>
                  <a:pt x="4078066" y="1394757"/>
                  <a:pt x="4069835" y="1393877"/>
                </a:cubicBezTo>
                <a:cubicBezTo>
                  <a:pt x="4061301" y="1392995"/>
                  <a:pt x="4055510" y="1387708"/>
                  <a:pt x="4056729" y="1382201"/>
                </a:cubicBezTo>
                <a:cubicBezTo>
                  <a:pt x="4057642" y="1376693"/>
                  <a:pt x="4065569" y="1372949"/>
                  <a:pt x="4074104" y="1374050"/>
                </a:cubicBezTo>
                <a:close/>
                <a:moveTo>
                  <a:pt x="10027473" y="1374025"/>
                </a:moveTo>
                <a:cubicBezTo>
                  <a:pt x="10035784" y="1374987"/>
                  <a:pt x="10041572" y="1380051"/>
                  <a:pt x="10040403" y="1385336"/>
                </a:cubicBezTo>
                <a:cubicBezTo>
                  <a:pt x="10039233" y="1390622"/>
                  <a:pt x="10031546" y="1394128"/>
                  <a:pt x="10023236" y="1393166"/>
                </a:cubicBezTo>
                <a:cubicBezTo>
                  <a:pt x="10014925" y="1392205"/>
                  <a:pt x="10009136" y="1387141"/>
                  <a:pt x="10010306" y="1381856"/>
                </a:cubicBezTo>
                <a:cubicBezTo>
                  <a:pt x="10011476" y="1376570"/>
                  <a:pt x="10019162" y="1373064"/>
                  <a:pt x="10027473" y="1374025"/>
                </a:cubicBezTo>
                <a:close/>
                <a:moveTo>
                  <a:pt x="10177091" y="1373830"/>
                </a:moveTo>
                <a:cubicBezTo>
                  <a:pt x="10185320" y="1374711"/>
                  <a:pt x="10191111" y="1379777"/>
                  <a:pt x="10189893" y="1385065"/>
                </a:cubicBezTo>
                <a:cubicBezTo>
                  <a:pt x="10188674" y="1390352"/>
                  <a:pt x="10181053" y="1393877"/>
                  <a:pt x="10172824" y="1392995"/>
                </a:cubicBezTo>
                <a:cubicBezTo>
                  <a:pt x="10164595" y="1392114"/>
                  <a:pt x="10158802" y="1387047"/>
                  <a:pt x="10160022" y="1381760"/>
                </a:cubicBezTo>
                <a:cubicBezTo>
                  <a:pt x="10161241" y="1376473"/>
                  <a:pt x="10168861" y="1372949"/>
                  <a:pt x="10177091" y="1373830"/>
                </a:cubicBezTo>
                <a:close/>
                <a:moveTo>
                  <a:pt x="10673918" y="1372728"/>
                </a:moveTo>
                <a:cubicBezTo>
                  <a:pt x="10681843" y="1373609"/>
                  <a:pt x="10687634" y="1378676"/>
                  <a:pt x="10686415" y="1383743"/>
                </a:cubicBezTo>
                <a:cubicBezTo>
                  <a:pt x="10685195" y="1388810"/>
                  <a:pt x="10677880" y="1392335"/>
                  <a:pt x="10669651" y="1391453"/>
                </a:cubicBezTo>
                <a:cubicBezTo>
                  <a:pt x="10661726" y="1390572"/>
                  <a:pt x="10655935" y="1385506"/>
                  <a:pt x="10657154" y="1380439"/>
                </a:cubicBezTo>
                <a:cubicBezTo>
                  <a:pt x="10658372" y="1375152"/>
                  <a:pt x="10665994" y="1371847"/>
                  <a:pt x="10673918" y="1372728"/>
                </a:cubicBezTo>
                <a:close/>
                <a:moveTo>
                  <a:pt x="5215333" y="1371186"/>
                </a:moveTo>
                <a:cubicBezTo>
                  <a:pt x="5223257" y="1372067"/>
                  <a:pt x="5229048" y="1377134"/>
                  <a:pt x="5227829" y="1382201"/>
                </a:cubicBezTo>
                <a:cubicBezTo>
                  <a:pt x="5226610" y="1387268"/>
                  <a:pt x="5219295" y="1390792"/>
                  <a:pt x="5211065" y="1389911"/>
                </a:cubicBezTo>
                <a:cubicBezTo>
                  <a:pt x="5202836" y="1389030"/>
                  <a:pt x="5197348" y="1383963"/>
                  <a:pt x="5198568" y="1378896"/>
                </a:cubicBezTo>
                <a:cubicBezTo>
                  <a:pt x="5199787" y="1373609"/>
                  <a:pt x="5207103" y="1370305"/>
                  <a:pt x="5215333" y="1371186"/>
                </a:cubicBezTo>
                <a:close/>
                <a:moveTo>
                  <a:pt x="2927126" y="1371186"/>
                </a:moveTo>
                <a:cubicBezTo>
                  <a:pt x="2935661" y="1372288"/>
                  <a:pt x="2941755" y="1377575"/>
                  <a:pt x="2940537" y="1383082"/>
                </a:cubicBezTo>
                <a:cubicBezTo>
                  <a:pt x="2939317" y="1388590"/>
                  <a:pt x="2931394" y="1392335"/>
                  <a:pt x="2922554" y="1391233"/>
                </a:cubicBezTo>
                <a:cubicBezTo>
                  <a:pt x="2914019" y="1390132"/>
                  <a:pt x="2907924" y="1384845"/>
                  <a:pt x="2909143" y="1379337"/>
                </a:cubicBezTo>
                <a:cubicBezTo>
                  <a:pt x="2910362" y="1373830"/>
                  <a:pt x="2918591" y="1370085"/>
                  <a:pt x="2927126" y="1371186"/>
                </a:cubicBezTo>
                <a:close/>
                <a:moveTo>
                  <a:pt x="9305128" y="1371083"/>
                </a:moveTo>
                <a:cubicBezTo>
                  <a:pt x="9312940" y="1371986"/>
                  <a:pt x="9318367" y="1376809"/>
                  <a:pt x="9317251" y="1381854"/>
                </a:cubicBezTo>
                <a:cubicBezTo>
                  <a:pt x="9316133" y="1386900"/>
                  <a:pt x="9308894" y="1390258"/>
                  <a:pt x="9301082" y="1389354"/>
                </a:cubicBezTo>
                <a:cubicBezTo>
                  <a:pt x="9293270" y="1388451"/>
                  <a:pt x="9287843" y="1383628"/>
                  <a:pt x="9288959" y="1378582"/>
                </a:cubicBezTo>
                <a:cubicBezTo>
                  <a:pt x="9290077" y="1373537"/>
                  <a:pt x="9297316" y="1370179"/>
                  <a:pt x="9305128" y="1371083"/>
                </a:cubicBezTo>
                <a:close/>
                <a:moveTo>
                  <a:pt x="2297117" y="1370525"/>
                </a:moveTo>
                <a:cubicBezTo>
                  <a:pt x="2305651" y="1371406"/>
                  <a:pt x="2311441" y="1376693"/>
                  <a:pt x="2310223" y="1381980"/>
                </a:cubicBezTo>
                <a:cubicBezTo>
                  <a:pt x="2309004" y="1387268"/>
                  <a:pt x="2301383" y="1391013"/>
                  <a:pt x="2292849" y="1389911"/>
                </a:cubicBezTo>
                <a:cubicBezTo>
                  <a:pt x="2284315" y="1389030"/>
                  <a:pt x="2278523" y="1383743"/>
                  <a:pt x="2279743" y="1378456"/>
                </a:cubicBezTo>
                <a:cubicBezTo>
                  <a:pt x="2280962" y="1373169"/>
                  <a:pt x="2288887" y="1369644"/>
                  <a:pt x="2297117" y="1370525"/>
                </a:cubicBezTo>
                <a:close/>
                <a:moveTo>
                  <a:pt x="12132394" y="1370085"/>
                </a:moveTo>
                <a:cubicBezTo>
                  <a:pt x="12140625" y="1370966"/>
                  <a:pt x="12146416" y="1376253"/>
                  <a:pt x="12145196" y="1381540"/>
                </a:cubicBezTo>
                <a:cubicBezTo>
                  <a:pt x="12143976" y="1386827"/>
                  <a:pt x="12136357" y="1390352"/>
                  <a:pt x="12128127" y="1389471"/>
                </a:cubicBezTo>
                <a:cubicBezTo>
                  <a:pt x="12119897" y="1388590"/>
                  <a:pt x="12114106" y="1383303"/>
                  <a:pt x="12115326" y="1378015"/>
                </a:cubicBezTo>
                <a:cubicBezTo>
                  <a:pt x="12116544" y="1372728"/>
                  <a:pt x="12124165" y="1369203"/>
                  <a:pt x="12132394" y="1370085"/>
                </a:cubicBezTo>
                <a:close/>
                <a:moveTo>
                  <a:pt x="2150399" y="1368991"/>
                </a:moveTo>
                <a:cubicBezTo>
                  <a:pt x="2158876" y="1369971"/>
                  <a:pt x="2164778" y="1375148"/>
                  <a:pt x="2163581" y="1380555"/>
                </a:cubicBezTo>
                <a:cubicBezTo>
                  <a:pt x="2162384" y="1385961"/>
                  <a:pt x="2154542" y="1389548"/>
                  <a:pt x="2146064" y="1388568"/>
                </a:cubicBezTo>
                <a:cubicBezTo>
                  <a:pt x="2137588" y="1387587"/>
                  <a:pt x="2131686" y="1382411"/>
                  <a:pt x="2132883" y="1377005"/>
                </a:cubicBezTo>
                <a:cubicBezTo>
                  <a:pt x="2134080" y="1371598"/>
                  <a:pt x="2141922" y="1368011"/>
                  <a:pt x="2150399" y="1368991"/>
                </a:cubicBezTo>
                <a:close/>
                <a:moveTo>
                  <a:pt x="7129074" y="1368322"/>
                </a:moveTo>
                <a:cubicBezTo>
                  <a:pt x="7138828" y="1369423"/>
                  <a:pt x="7145534" y="1375372"/>
                  <a:pt x="7144009" y="1381540"/>
                </a:cubicBezTo>
                <a:cubicBezTo>
                  <a:pt x="7142790" y="1387708"/>
                  <a:pt x="7133645" y="1391894"/>
                  <a:pt x="7123892" y="1390792"/>
                </a:cubicBezTo>
                <a:cubicBezTo>
                  <a:pt x="7114139" y="1389691"/>
                  <a:pt x="7107433" y="1383743"/>
                  <a:pt x="7108957" y="1377575"/>
                </a:cubicBezTo>
                <a:cubicBezTo>
                  <a:pt x="7110481" y="1371186"/>
                  <a:pt x="7119625" y="1367000"/>
                  <a:pt x="7129074" y="1368322"/>
                </a:cubicBezTo>
                <a:close/>
                <a:moveTo>
                  <a:pt x="8255621" y="1367001"/>
                </a:moveTo>
                <a:cubicBezTo>
                  <a:pt x="8264765" y="1368102"/>
                  <a:pt x="8271166" y="1373609"/>
                  <a:pt x="8269947" y="1379558"/>
                </a:cubicBezTo>
                <a:cubicBezTo>
                  <a:pt x="8268728" y="1385506"/>
                  <a:pt x="8260193" y="1389250"/>
                  <a:pt x="8251049" y="1388149"/>
                </a:cubicBezTo>
                <a:cubicBezTo>
                  <a:pt x="8241905" y="1387048"/>
                  <a:pt x="8235504" y="1381540"/>
                  <a:pt x="8236724" y="1375593"/>
                </a:cubicBezTo>
                <a:cubicBezTo>
                  <a:pt x="8237943" y="1369644"/>
                  <a:pt x="8246477" y="1365899"/>
                  <a:pt x="8255621" y="1367001"/>
                </a:cubicBezTo>
                <a:close/>
                <a:moveTo>
                  <a:pt x="5119031" y="1366560"/>
                </a:moveTo>
                <a:cubicBezTo>
                  <a:pt x="5126956" y="1367441"/>
                  <a:pt x="5132442" y="1372288"/>
                  <a:pt x="5131223" y="1377354"/>
                </a:cubicBezTo>
                <a:cubicBezTo>
                  <a:pt x="5130003" y="1382421"/>
                  <a:pt x="5122688" y="1385726"/>
                  <a:pt x="5115068" y="1384844"/>
                </a:cubicBezTo>
                <a:cubicBezTo>
                  <a:pt x="5107447" y="1383963"/>
                  <a:pt x="5101656" y="1379117"/>
                  <a:pt x="5102875" y="1374050"/>
                </a:cubicBezTo>
                <a:cubicBezTo>
                  <a:pt x="5103790" y="1368983"/>
                  <a:pt x="5111106" y="1365679"/>
                  <a:pt x="5119031" y="1366560"/>
                </a:cubicBezTo>
                <a:close/>
                <a:moveTo>
                  <a:pt x="7820974" y="1366119"/>
                </a:moveTo>
                <a:cubicBezTo>
                  <a:pt x="7830728" y="1367221"/>
                  <a:pt x="7837434" y="1373169"/>
                  <a:pt x="7835909" y="1379337"/>
                </a:cubicBezTo>
                <a:cubicBezTo>
                  <a:pt x="7834385" y="1385506"/>
                  <a:pt x="7825545" y="1389691"/>
                  <a:pt x="7815792" y="1388590"/>
                </a:cubicBezTo>
                <a:cubicBezTo>
                  <a:pt x="7806039" y="1387488"/>
                  <a:pt x="7799333" y="1381540"/>
                  <a:pt x="7800857" y="1375372"/>
                </a:cubicBezTo>
                <a:cubicBezTo>
                  <a:pt x="7802381" y="1368983"/>
                  <a:pt x="7811525" y="1365018"/>
                  <a:pt x="7820974" y="1366119"/>
                </a:cubicBezTo>
                <a:close/>
                <a:moveTo>
                  <a:pt x="8294027" y="1365679"/>
                </a:moveTo>
                <a:cubicBezTo>
                  <a:pt x="8302561" y="1366560"/>
                  <a:pt x="8308352" y="1371847"/>
                  <a:pt x="8307133" y="1377134"/>
                </a:cubicBezTo>
                <a:cubicBezTo>
                  <a:pt x="8305914" y="1382421"/>
                  <a:pt x="8298294" y="1386167"/>
                  <a:pt x="8289759" y="1385065"/>
                </a:cubicBezTo>
                <a:cubicBezTo>
                  <a:pt x="8281224" y="1384183"/>
                  <a:pt x="8275434" y="1378896"/>
                  <a:pt x="8276652" y="1373609"/>
                </a:cubicBezTo>
                <a:cubicBezTo>
                  <a:pt x="8277872" y="1368323"/>
                  <a:pt x="8285492" y="1364577"/>
                  <a:pt x="8294027" y="1365679"/>
                </a:cubicBezTo>
                <a:close/>
                <a:moveTo>
                  <a:pt x="2445555" y="1364798"/>
                </a:moveTo>
                <a:cubicBezTo>
                  <a:pt x="2454088" y="1365679"/>
                  <a:pt x="2459880" y="1370966"/>
                  <a:pt x="2458661" y="1376253"/>
                </a:cubicBezTo>
                <a:cubicBezTo>
                  <a:pt x="2457441" y="1381540"/>
                  <a:pt x="2449821" y="1385285"/>
                  <a:pt x="2441287" y="1384184"/>
                </a:cubicBezTo>
                <a:cubicBezTo>
                  <a:pt x="2432752" y="1383303"/>
                  <a:pt x="2426962" y="1378016"/>
                  <a:pt x="2428180" y="1372728"/>
                </a:cubicBezTo>
                <a:cubicBezTo>
                  <a:pt x="2429400" y="1367441"/>
                  <a:pt x="2437020" y="1363916"/>
                  <a:pt x="2445555" y="1364798"/>
                </a:cubicBezTo>
                <a:close/>
                <a:moveTo>
                  <a:pt x="2004814" y="1364577"/>
                </a:moveTo>
                <a:cubicBezTo>
                  <a:pt x="2013348" y="1365459"/>
                  <a:pt x="2019140" y="1370746"/>
                  <a:pt x="2017920" y="1376033"/>
                </a:cubicBezTo>
                <a:cubicBezTo>
                  <a:pt x="2016701" y="1381320"/>
                  <a:pt x="2009081" y="1385065"/>
                  <a:pt x="2000546" y="1383963"/>
                </a:cubicBezTo>
                <a:cubicBezTo>
                  <a:pt x="1992012" y="1383082"/>
                  <a:pt x="1986221" y="1377795"/>
                  <a:pt x="1987440" y="1372508"/>
                </a:cubicBezTo>
                <a:cubicBezTo>
                  <a:pt x="1988660" y="1367221"/>
                  <a:pt x="1996584" y="1363696"/>
                  <a:pt x="2004814" y="1364577"/>
                </a:cubicBezTo>
                <a:close/>
                <a:moveTo>
                  <a:pt x="11679764" y="1364357"/>
                </a:moveTo>
                <a:cubicBezTo>
                  <a:pt x="11687993" y="1365238"/>
                  <a:pt x="11693784" y="1370305"/>
                  <a:pt x="11692565" y="1375812"/>
                </a:cubicBezTo>
                <a:cubicBezTo>
                  <a:pt x="11691347" y="1381100"/>
                  <a:pt x="11683725" y="1384624"/>
                  <a:pt x="11675496" y="1383743"/>
                </a:cubicBezTo>
                <a:cubicBezTo>
                  <a:pt x="11667267" y="1382862"/>
                  <a:pt x="11661475" y="1377795"/>
                  <a:pt x="11662695" y="1372288"/>
                </a:cubicBezTo>
                <a:cubicBezTo>
                  <a:pt x="11663914" y="1367000"/>
                  <a:pt x="11671534" y="1363476"/>
                  <a:pt x="11679764" y="1364357"/>
                </a:cubicBezTo>
                <a:close/>
                <a:moveTo>
                  <a:pt x="115061" y="1364357"/>
                </a:moveTo>
                <a:cubicBezTo>
                  <a:pt x="123290" y="1365238"/>
                  <a:pt x="129082" y="1370525"/>
                  <a:pt x="127863" y="1375812"/>
                </a:cubicBezTo>
                <a:cubicBezTo>
                  <a:pt x="126643" y="1381100"/>
                  <a:pt x="119023" y="1384624"/>
                  <a:pt x="110489" y="1383743"/>
                </a:cubicBezTo>
                <a:cubicBezTo>
                  <a:pt x="102259" y="1382862"/>
                  <a:pt x="96468" y="1377575"/>
                  <a:pt x="97687" y="1372288"/>
                </a:cubicBezTo>
                <a:cubicBezTo>
                  <a:pt x="98906" y="1367000"/>
                  <a:pt x="106526" y="1363476"/>
                  <a:pt x="115061" y="1364357"/>
                </a:cubicBezTo>
                <a:close/>
                <a:moveTo>
                  <a:pt x="5984849" y="1364137"/>
                </a:moveTo>
                <a:cubicBezTo>
                  <a:pt x="5993992" y="1365238"/>
                  <a:pt x="6000088" y="1370746"/>
                  <a:pt x="5998869" y="1376473"/>
                </a:cubicBezTo>
                <a:cubicBezTo>
                  <a:pt x="5997650" y="1382201"/>
                  <a:pt x="5989116" y="1386167"/>
                  <a:pt x="5980276" y="1385065"/>
                </a:cubicBezTo>
                <a:cubicBezTo>
                  <a:pt x="5971132" y="1383963"/>
                  <a:pt x="5965036" y="1378456"/>
                  <a:pt x="5966256" y="1372728"/>
                </a:cubicBezTo>
                <a:cubicBezTo>
                  <a:pt x="5967474" y="1366780"/>
                  <a:pt x="5975704" y="1363036"/>
                  <a:pt x="5984849" y="1364137"/>
                </a:cubicBezTo>
                <a:close/>
                <a:moveTo>
                  <a:pt x="3538556" y="1364137"/>
                </a:moveTo>
                <a:cubicBezTo>
                  <a:pt x="3547395" y="1365238"/>
                  <a:pt x="3553185" y="1370525"/>
                  <a:pt x="3551968" y="1376033"/>
                </a:cubicBezTo>
                <a:cubicBezTo>
                  <a:pt x="3550746" y="1381540"/>
                  <a:pt x="3542823" y="1385285"/>
                  <a:pt x="3533984" y="1384404"/>
                </a:cubicBezTo>
                <a:cubicBezTo>
                  <a:pt x="3525144" y="1383303"/>
                  <a:pt x="3519353" y="1378016"/>
                  <a:pt x="3520570" y="1372508"/>
                </a:cubicBezTo>
                <a:cubicBezTo>
                  <a:pt x="3521791" y="1366780"/>
                  <a:pt x="3529715" y="1363036"/>
                  <a:pt x="3538556" y="1364137"/>
                </a:cubicBezTo>
                <a:close/>
                <a:moveTo>
                  <a:pt x="4841654" y="1363476"/>
                </a:moveTo>
                <a:cubicBezTo>
                  <a:pt x="4849579" y="1364357"/>
                  <a:pt x="4855066" y="1369204"/>
                  <a:pt x="4853846" y="1374270"/>
                </a:cubicBezTo>
                <a:cubicBezTo>
                  <a:pt x="4852627" y="1379337"/>
                  <a:pt x="4845311" y="1382642"/>
                  <a:pt x="4837690" y="1381760"/>
                </a:cubicBezTo>
                <a:cubicBezTo>
                  <a:pt x="4830071" y="1380879"/>
                  <a:pt x="4824279" y="1376033"/>
                  <a:pt x="4825498" y="1370966"/>
                </a:cubicBezTo>
                <a:cubicBezTo>
                  <a:pt x="4826717" y="1365899"/>
                  <a:pt x="4833729" y="1362595"/>
                  <a:pt x="4841654" y="1363476"/>
                </a:cubicBezTo>
                <a:close/>
                <a:moveTo>
                  <a:pt x="1119663" y="1362595"/>
                </a:moveTo>
                <a:cubicBezTo>
                  <a:pt x="1128197" y="1363696"/>
                  <a:pt x="1134293" y="1368763"/>
                  <a:pt x="1133074" y="1374270"/>
                </a:cubicBezTo>
                <a:cubicBezTo>
                  <a:pt x="1131855" y="1379778"/>
                  <a:pt x="1123930" y="1383523"/>
                  <a:pt x="1115396" y="1382421"/>
                </a:cubicBezTo>
                <a:cubicBezTo>
                  <a:pt x="1106861" y="1381320"/>
                  <a:pt x="1100765" y="1376253"/>
                  <a:pt x="1101985" y="1370746"/>
                </a:cubicBezTo>
                <a:cubicBezTo>
                  <a:pt x="1102898" y="1365238"/>
                  <a:pt x="1110823" y="1361493"/>
                  <a:pt x="1119663" y="1362595"/>
                </a:cubicBezTo>
                <a:close/>
                <a:moveTo>
                  <a:pt x="9659233" y="1362375"/>
                </a:moveTo>
                <a:cubicBezTo>
                  <a:pt x="9667158" y="1363256"/>
                  <a:pt x="9672950" y="1368323"/>
                  <a:pt x="9671730" y="1373389"/>
                </a:cubicBezTo>
                <a:cubicBezTo>
                  <a:pt x="9670510" y="1378456"/>
                  <a:pt x="9663195" y="1381981"/>
                  <a:pt x="9655270" y="1381100"/>
                </a:cubicBezTo>
                <a:cubicBezTo>
                  <a:pt x="9647346" y="1380218"/>
                  <a:pt x="9641554" y="1375152"/>
                  <a:pt x="9642773" y="1370085"/>
                </a:cubicBezTo>
                <a:cubicBezTo>
                  <a:pt x="9643687" y="1365018"/>
                  <a:pt x="9651308" y="1361493"/>
                  <a:pt x="9659233" y="1362375"/>
                </a:cubicBezTo>
                <a:close/>
                <a:moveTo>
                  <a:pt x="5319864" y="1361273"/>
                </a:moveTo>
                <a:cubicBezTo>
                  <a:pt x="5328093" y="1362154"/>
                  <a:pt x="5333885" y="1367221"/>
                  <a:pt x="5332666" y="1372728"/>
                </a:cubicBezTo>
                <a:cubicBezTo>
                  <a:pt x="5331446" y="1378236"/>
                  <a:pt x="5323826" y="1381540"/>
                  <a:pt x="5315596" y="1380659"/>
                </a:cubicBezTo>
                <a:cubicBezTo>
                  <a:pt x="5307367" y="1379778"/>
                  <a:pt x="5301575" y="1374711"/>
                  <a:pt x="5302794" y="1369203"/>
                </a:cubicBezTo>
                <a:cubicBezTo>
                  <a:pt x="5304013" y="1363916"/>
                  <a:pt x="5311633" y="1360392"/>
                  <a:pt x="5319864" y="1361273"/>
                </a:cubicBezTo>
                <a:close/>
                <a:moveTo>
                  <a:pt x="10530966" y="1359951"/>
                </a:moveTo>
                <a:cubicBezTo>
                  <a:pt x="10538891" y="1360832"/>
                  <a:pt x="10544682" y="1365899"/>
                  <a:pt x="10543462" y="1370966"/>
                </a:cubicBezTo>
                <a:cubicBezTo>
                  <a:pt x="10542243" y="1376033"/>
                  <a:pt x="10534928" y="1379557"/>
                  <a:pt x="10526698" y="1378676"/>
                </a:cubicBezTo>
                <a:cubicBezTo>
                  <a:pt x="10518468" y="1377795"/>
                  <a:pt x="10512982" y="1372728"/>
                  <a:pt x="10514202" y="1367661"/>
                </a:cubicBezTo>
                <a:cubicBezTo>
                  <a:pt x="10515421" y="1362595"/>
                  <a:pt x="10523041" y="1359070"/>
                  <a:pt x="10530966" y="1359951"/>
                </a:cubicBezTo>
                <a:close/>
                <a:moveTo>
                  <a:pt x="8428139" y="1359951"/>
                </a:moveTo>
                <a:cubicBezTo>
                  <a:pt x="8435759" y="1360832"/>
                  <a:pt x="8440940" y="1365459"/>
                  <a:pt x="8440026" y="1370305"/>
                </a:cubicBezTo>
                <a:cubicBezTo>
                  <a:pt x="8438807" y="1375152"/>
                  <a:pt x="8431797" y="1378456"/>
                  <a:pt x="8424481" y="1377575"/>
                </a:cubicBezTo>
                <a:cubicBezTo>
                  <a:pt x="8417166" y="1376694"/>
                  <a:pt x="8411679" y="1372067"/>
                  <a:pt x="8412594" y="1367221"/>
                </a:cubicBezTo>
                <a:cubicBezTo>
                  <a:pt x="8413508" y="1362154"/>
                  <a:pt x="8420823" y="1359070"/>
                  <a:pt x="8428139" y="1359951"/>
                </a:cubicBezTo>
                <a:close/>
                <a:moveTo>
                  <a:pt x="225991" y="1359951"/>
                </a:moveTo>
                <a:cubicBezTo>
                  <a:pt x="234525" y="1361052"/>
                  <a:pt x="240621" y="1366119"/>
                  <a:pt x="239402" y="1371627"/>
                </a:cubicBezTo>
                <a:cubicBezTo>
                  <a:pt x="238183" y="1377134"/>
                  <a:pt x="230258" y="1380659"/>
                  <a:pt x="221724" y="1379778"/>
                </a:cubicBezTo>
                <a:cubicBezTo>
                  <a:pt x="213190" y="1378676"/>
                  <a:pt x="207094" y="1373609"/>
                  <a:pt x="208313" y="1368102"/>
                </a:cubicBezTo>
                <a:cubicBezTo>
                  <a:pt x="209532" y="1362595"/>
                  <a:pt x="217456" y="1358850"/>
                  <a:pt x="225991" y="1359951"/>
                </a:cubicBezTo>
                <a:close/>
                <a:moveTo>
                  <a:pt x="11115576" y="1358629"/>
                </a:moveTo>
                <a:cubicBezTo>
                  <a:pt x="11123501" y="1359511"/>
                  <a:pt x="11129292" y="1364578"/>
                  <a:pt x="11128072" y="1369644"/>
                </a:cubicBezTo>
                <a:cubicBezTo>
                  <a:pt x="11126853" y="1374711"/>
                  <a:pt x="11119538" y="1378236"/>
                  <a:pt x="11111308" y="1377355"/>
                </a:cubicBezTo>
                <a:cubicBezTo>
                  <a:pt x="11103383" y="1376473"/>
                  <a:pt x="11097592" y="1371407"/>
                  <a:pt x="11098812" y="1366340"/>
                </a:cubicBezTo>
                <a:cubicBezTo>
                  <a:pt x="11100030" y="1361053"/>
                  <a:pt x="11107650" y="1357749"/>
                  <a:pt x="11115576" y="1358629"/>
                </a:cubicBezTo>
                <a:close/>
                <a:moveTo>
                  <a:pt x="8130957" y="1357528"/>
                </a:moveTo>
                <a:cubicBezTo>
                  <a:pt x="8140406" y="1358629"/>
                  <a:pt x="8146807" y="1364357"/>
                  <a:pt x="8145588" y="1370305"/>
                </a:cubicBezTo>
                <a:cubicBezTo>
                  <a:pt x="8144368" y="1376253"/>
                  <a:pt x="8135529" y="1380439"/>
                  <a:pt x="8126080" y="1379337"/>
                </a:cubicBezTo>
                <a:cubicBezTo>
                  <a:pt x="8116631" y="1378236"/>
                  <a:pt x="8110231" y="1372508"/>
                  <a:pt x="8111450" y="1366560"/>
                </a:cubicBezTo>
                <a:cubicBezTo>
                  <a:pt x="8112973" y="1360392"/>
                  <a:pt x="8121509" y="1356427"/>
                  <a:pt x="8130957" y="1357528"/>
                </a:cubicBezTo>
                <a:close/>
                <a:moveTo>
                  <a:pt x="8657553" y="1356804"/>
                </a:moveTo>
                <a:cubicBezTo>
                  <a:pt x="8665032" y="1357669"/>
                  <a:pt x="8670234" y="1362266"/>
                  <a:pt x="8669170" y="1367071"/>
                </a:cubicBezTo>
                <a:cubicBezTo>
                  <a:pt x="8668106" y="1371877"/>
                  <a:pt x="8661180" y="1375071"/>
                  <a:pt x="8653700" y="1374206"/>
                </a:cubicBezTo>
                <a:cubicBezTo>
                  <a:pt x="8646220" y="1373341"/>
                  <a:pt x="8641019" y="1368744"/>
                  <a:pt x="8642083" y="1363938"/>
                </a:cubicBezTo>
                <a:cubicBezTo>
                  <a:pt x="8643148" y="1359133"/>
                  <a:pt x="8650073" y="1355939"/>
                  <a:pt x="8657553" y="1356804"/>
                </a:cubicBezTo>
                <a:close/>
                <a:moveTo>
                  <a:pt x="11983790" y="1355163"/>
                </a:moveTo>
                <a:cubicBezTo>
                  <a:pt x="11992102" y="1356124"/>
                  <a:pt x="11997890" y="1361189"/>
                  <a:pt x="11996719" y="1366474"/>
                </a:cubicBezTo>
                <a:cubicBezTo>
                  <a:pt x="11995549" y="1371760"/>
                  <a:pt x="11987863" y="1375266"/>
                  <a:pt x="11979552" y="1374305"/>
                </a:cubicBezTo>
                <a:cubicBezTo>
                  <a:pt x="11971242" y="1373343"/>
                  <a:pt x="11965453" y="1368279"/>
                  <a:pt x="11966623" y="1362994"/>
                </a:cubicBezTo>
                <a:cubicBezTo>
                  <a:pt x="11967794" y="1357708"/>
                  <a:pt x="11975480" y="1354202"/>
                  <a:pt x="11983790" y="1355163"/>
                </a:cubicBezTo>
                <a:close/>
                <a:moveTo>
                  <a:pt x="1860644" y="1355105"/>
                </a:moveTo>
                <a:cubicBezTo>
                  <a:pt x="1869178" y="1355986"/>
                  <a:pt x="1874969" y="1361273"/>
                  <a:pt x="1873750" y="1366560"/>
                </a:cubicBezTo>
                <a:cubicBezTo>
                  <a:pt x="1872531" y="1371847"/>
                  <a:pt x="1864911" y="1375592"/>
                  <a:pt x="1856377" y="1374491"/>
                </a:cubicBezTo>
                <a:cubicBezTo>
                  <a:pt x="1847842" y="1373609"/>
                  <a:pt x="1842051" y="1368322"/>
                  <a:pt x="1843271" y="1363035"/>
                </a:cubicBezTo>
                <a:cubicBezTo>
                  <a:pt x="1844185" y="1357748"/>
                  <a:pt x="1852110" y="1354003"/>
                  <a:pt x="1860644" y="1355105"/>
                </a:cubicBezTo>
                <a:close/>
                <a:moveTo>
                  <a:pt x="3083185" y="1354003"/>
                </a:moveTo>
                <a:cubicBezTo>
                  <a:pt x="3091719" y="1355105"/>
                  <a:pt x="3097816" y="1360392"/>
                  <a:pt x="3096597" y="1365899"/>
                </a:cubicBezTo>
                <a:cubicBezTo>
                  <a:pt x="3095377" y="1371407"/>
                  <a:pt x="3087452" y="1375152"/>
                  <a:pt x="3078613" y="1374050"/>
                </a:cubicBezTo>
                <a:cubicBezTo>
                  <a:pt x="3070079" y="1372949"/>
                  <a:pt x="3063983" y="1367662"/>
                  <a:pt x="3065202" y="1362154"/>
                </a:cubicBezTo>
                <a:cubicBezTo>
                  <a:pt x="3066421" y="1356647"/>
                  <a:pt x="3074346" y="1352902"/>
                  <a:pt x="3083185" y="1354003"/>
                </a:cubicBezTo>
                <a:close/>
                <a:moveTo>
                  <a:pt x="5544774" y="1353562"/>
                </a:moveTo>
                <a:cubicBezTo>
                  <a:pt x="5553614" y="1354664"/>
                  <a:pt x="5559710" y="1359951"/>
                  <a:pt x="5558491" y="1365679"/>
                </a:cubicBezTo>
                <a:cubicBezTo>
                  <a:pt x="5557272" y="1371406"/>
                  <a:pt x="5549042" y="1374931"/>
                  <a:pt x="5540203" y="1374050"/>
                </a:cubicBezTo>
                <a:cubicBezTo>
                  <a:pt x="5531363" y="1372948"/>
                  <a:pt x="5525267" y="1367661"/>
                  <a:pt x="5526487" y="1361934"/>
                </a:cubicBezTo>
                <a:cubicBezTo>
                  <a:pt x="5528010" y="1356206"/>
                  <a:pt x="5535935" y="1352461"/>
                  <a:pt x="5544774" y="1353562"/>
                </a:cubicBezTo>
                <a:close/>
                <a:moveTo>
                  <a:pt x="11833383" y="1352461"/>
                </a:moveTo>
                <a:cubicBezTo>
                  <a:pt x="11841613" y="1353342"/>
                  <a:pt x="11847404" y="1358409"/>
                  <a:pt x="11846186" y="1363916"/>
                </a:cubicBezTo>
                <a:cubicBezTo>
                  <a:pt x="11844966" y="1369203"/>
                  <a:pt x="11837347" y="1372728"/>
                  <a:pt x="11829116" y="1371847"/>
                </a:cubicBezTo>
                <a:cubicBezTo>
                  <a:pt x="11820887" y="1370966"/>
                  <a:pt x="11815096" y="1365899"/>
                  <a:pt x="11816314" y="1360392"/>
                </a:cubicBezTo>
                <a:cubicBezTo>
                  <a:pt x="11817534" y="1355105"/>
                  <a:pt x="11825154" y="1351580"/>
                  <a:pt x="11833383" y="1352461"/>
                </a:cubicBezTo>
                <a:close/>
                <a:moveTo>
                  <a:pt x="6624932" y="1350479"/>
                </a:moveTo>
                <a:cubicBezTo>
                  <a:pt x="6634381" y="1351580"/>
                  <a:pt x="6640782" y="1357308"/>
                  <a:pt x="6639563" y="1363256"/>
                </a:cubicBezTo>
                <a:cubicBezTo>
                  <a:pt x="6638343" y="1369203"/>
                  <a:pt x="6629504" y="1373169"/>
                  <a:pt x="6620360" y="1372067"/>
                </a:cubicBezTo>
                <a:cubicBezTo>
                  <a:pt x="6610911" y="1370966"/>
                  <a:pt x="6604511" y="1365238"/>
                  <a:pt x="6605729" y="1359290"/>
                </a:cubicBezTo>
                <a:cubicBezTo>
                  <a:pt x="6606949" y="1353342"/>
                  <a:pt x="6615483" y="1349377"/>
                  <a:pt x="6624932" y="1350479"/>
                </a:cubicBezTo>
                <a:close/>
                <a:moveTo>
                  <a:pt x="3388899" y="1350038"/>
                </a:moveTo>
                <a:cubicBezTo>
                  <a:pt x="3397738" y="1351139"/>
                  <a:pt x="3403529" y="1356427"/>
                  <a:pt x="3402310" y="1361934"/>
                </a:cubicBezTo>
                <a:cubicBezTo>
                  <a:pt x="3401091" y="1367442"/>
                  <a:pt x="3393166" y="1371186"/>
                  <a:pt x="3384328" y="1370085"/>
                </a:cubicBezTo>
                <a:cubicBezTo>
                  <a:pt x="3375488" y="1368983"/>
                  <a:pt x="3369697" y="1363696"/>
                  <a:pt x="3370916" y="1358189"/>
                </a:cubicBezTo>
                <a:cubicBezTo>
                  <a:pt x="3372135" y="1352682"/>
                  <a:pt x="3380060" y="1348937"/>
                  <a:pt x="3388899" y="1350038"/>
                </a:cubicBezTo>
                <a:close/>
                <a:moveTo>
                  <a:pt x="4299063" y="1349818"/>
                </a:moveTo>
                <a:cubicBezTo>
                  <a:pt x="4307293" y="1350699"/>
                  <a:pt x="4313084" y="1355766"/>
                  <a:pt x="4311865" y="1361053"/>
                </a:cubicBezTo>
                <a:cubicBezTo>
                  <a:pt x="4310646" y="1366340"/>
                  <a:pt x="4303027" y="1369865"/>
                  <a:pt x="4294796" y="1368983"/>
                </a:cubicBezTo>
                <a:cubicBezTo>
                  <a:pt x="4286569" y="1368102"/>
                  <a:pt x="4280777" y="1363036"/>
                  <a:pt x="4281997" y="1357748"/>
                </a:cubicBezTo>
                <a:cubicBezTo>
                  <a:pt x="4283215" y="1352461"/>
                  <a:pt x="4290834" y="1348936"/>
                  <a:pt x="4299063" y="1349818"/>
                </a:cubicBezTo>
                <a:close/>
                <a:moveTo>
                  <a:pt x="2596126" y="1349818"/>
                </a:moveTo>
                <a:cubicBezTo>
                  <a:pt x="2604660" y="1350699"/>
                  <a:pt x="2610452" y="1355986"/>
                  <a:pt x="2609232" y="1361273"/>
                </a:cubicBezTo>
                <a:cubicBezTo>
                  <a:pt x="2608012" y="1366560"/>
                  <a:pt x="2600392" y="1370305"/>
                  <a:pt x="2591858" y="1369204"/>
                </a:cubicBezTo>
                <a:cubicBezTo>
                  <a:pt x="2583325" y="1368323"/>
                  <a:pt x="2577534" y="1363036"/>
                  <a:pt x="2578752" y="1357748"/>
                </a:cubicBezTo>
                <a:cubicBezTo>
                  <a:pt x="2579972" y="1352461"/>
                  <a:pt x="2587591" y="1348936"/>
                  <a:pt x="2596126" y="1349818"/>
                </a:cubicBezTo>
                <a:close/>
                <a:moveTo>
                  <a:pt x="262278" y="1349818"/>
                </a:moveTo>
                <a:cubicBezTo>
                  <a:pt x="270508" y="1350699"/>
                  <a:pt x="276299" y="1355986"/>
                  <a:pt x="275080" y="1361273"/>
                </a:cubicBezTo>
                <a:cubicBezTo>
                  <a:pt x="273861" y="1366560"/>
                  <a:pt x="266241" y="1370085"/>
                  <a:pt x="257706" y="1369204"/>
                </a:cubicBezTo>
                <a:cubicBezTo>
                  <a:pt x="249477" y="1368323"/>
                  <a:pt x="243686" y="1363036"/>
                  <a:pt x="244905" y="1357748"/>
                </a:cubicBezTo>
                <a:cubicBezTo>
                  <a:pt x="246429" y="1352461"/>
                  <a:pt x="254049" y="1348936"/>
                  <a:pt x="262278" y="1349818"/>
                </a:cubicBezTo>
                <a:close/>
                <a:moveTo>
                  <a:pt x="7651504" y="1349817"/>
                </a:moveTo>
                <a:cubicBezTo>
                  <a:pt x="7661258" y="1350919"/>
                  <a:pt x="7667963" y="1356867"/>
                  <a:pt x="7666439" y="1363035"/>
                </a:cubicBezTo>
                <a:cubicBezTo>
                  <a:pt x="7664915" y="1369203"/>
                  <a:pt x="7656076" y="1373389"/>
                  <a:pt x="7646323" y="1372288"/>
                </a:cubicBezTo>
                <a:cubicBezTo>
                  <a:pt x="7636569" y="1371186"/>
                  <a:pt x="7629863" y="1365238"/>
                  <a:pt x="7631387" y="1359070"/>
                </a:cubicBezTo>
                <a:cubicBezTo>
                  <a:pt x="7632911" y="1352902"/>
                  <a:pt x="7641751" y="1348716"/>
                  <a:pt x="7651504" y="1349817"/>
                </a:cubicBezTo>
                <a:close/>
                <a:moveTo>
                  <a:pt x="5431100" y="1349598"/>
                </a:moveTo>
                <a:cubicBezTo>
                  <a:pt x="5439634" y="1350479"/>
                  <a:pt x="5445426" y="1355766"/>
                  <a:pt x="5444207" y="1361273"/>
                </a:cubicBezTo>
                <a:cubicBezTo>
                  <a:pt x="5442988" y="1366781"/>
                  <a:pt x="5435063" y="1370305"/>
                  <a:pt x="5426528" y="1369424"/>
                </a:cubicBezTo>
                <a:cubicBezTo>
                  <a:pt x="5417993" y="1368543"/>
                  <a:pt x="5412202" y="1363256"/>
                  <a:pt x="5413421" y="1357749"/>
                </a:cubicBezTo>
                <a:cubicBezTo>
                  <a:pt x="5414641" y="1352241"/>
                  <a:pt x="5422566" y="1348716"/>
                  <a:pt x="5431100" y="1349598"/>
                </a:cubicBezTo>
                <a:close/>
                <a:moveTo>
                  <a:pt x="8329908" y="1349512"/>
                </a:moveTo>
                <a:cubicBezTo>
                  <a:pt x="8337719" y="1350416"/>
                  <a:pt x="8343169" y="1355141"/>
                  <a:pt x="8342078" y="1360067"/>
                </a:cubicBezTo>
                <a:cubicBezTo>
                  <a:pt x="8340988" y="1364992"/>
                  <a:pt x="8333770" y="1368253"/>
                  <a:pt x="8325958" y="1367350"/>
                </a:cubicBezTo>
                <a:cubicBezTo>
                  <a:pt x="8318146" y="1366446"/>
                  <a:pt x="8312697" y="1361721"/>
                  <a:pt x="8313788" y="1356795"/>
                </a:cubicBezTo>
                <a:cubicBezTo>
                  <a:pt x="8314878" y="1351869"/>
                  <a:pt x="8322095" y="1348609"/>
                  <a:pt x="8329908" y="1349512"/>
                </a:cubicBezTo>
                <a:close/>
                <a:moveTo>
                  <a:pt x="7305859" y="1349157"/>
                </a:moveTo>
                <a:cubicBezTo>
                  <a:pt x="7315613" y="1350258"/>
                  <a:pt x="7322319" y="1356206"/>
                  <a:pt x="7320795" y="1362375"/>
                </a:cubicBezTo>
                <a:cubicBezTo>
                  <a:pt x="7319575" y="1368543"/>
                  <a:pt x="7310431" y="1372729"/>
                  <a:pt x="7300677" y="1371627"/>
                </a:cubicBezTo>
                <a:cubicBezTo>
                  <a:pt x="7290924" y="1370526"/>
                  <a:pt x="7284218" y="1364578"/>
                  <a:pt x="7285742" y="1358409"/>
                </a:cubicBezTo>
                <a:cubicBezTo>
                  <a:pt x="7287267" y="1352241"/>
                  <a:pt x="7296106" y="1348055"/>
                  <a:pt x="7305859" y="1349157"/>
                </a:cubicBezTo>
                <a:close/>
                <a:moveTo>
                  <a:pt x="8793291" y="1348055"/>
                </a:moveTo>
                <a:cubicBezTo>
                  <a:pt x="8800607" y="1348936"/>
                  <a:pt x="8805788" y="1353563"/>
                  <a:pt x="8804874" y="1358189"/>
                </a:cubicBezTo>
                <a:cubicBezTo>
                  <a:pt x="8803959" y="1363036"/>
                  <a:pt x="8796949" y="1366119"/>
                  <a:pt x="8789634" y="1365238"/>
                </a:cubicBezTo>
                <a:cubicBezTo>
                  <a:pt x="8782318" y="1364357"/>
                  <a:pt x="8777137" y="1359731"/>
                  <a:pt x="8778051" y="1355105"/>
                </a:cubicBezTo>
                <a:cubicBezTo>
                  <a:pt x="8778965" y="1350479"/>
                  <a:pt x="8785671" y="1347174"/>
                  <a:pt x="8793291" y="1348055"/>
                </a:cubicBezTo>
                <a:close/>
                <a:moveTo>
                  <a:pt x="8526895" y="1347615"/>
                </a:moveTo>
                <a:cubicBezTo>
                  <a:pt x="8534210" y="1348496"/>
                  <a:pt x="8539392" y="1353122"/>
                  <a:pt x="8538477" y="1357749"/>
                </a:cubicBezTo>
                <a:cubicBezTo>
                  <a:pt x="8537563" y="1362595"/>
                  <a:pt x="8530552" y="1365679"/>
                  <a:pt x="8523237" y="1364798"/>
                </a:cubicBezTo>
                <a:cubicBezTo>
                  <a:pt x="8515921" y="1363916"/>
                  <a:pt x="8510740" y="1359290"/>
                  <a:pt x="8511654" y="1354664"/>
                </a:cubicBezTo>
                <a:cubicBezTo>
                  <a:pt x="8512569" y="1350038"/>
                  <a:pt x="8519275" y="1346734"/>
                  <a:pt x="8526895" y="1347615"/>
                </a:cubicBezTo>
                <a:close/>
                <a:moveTo>
                  <a:pt x="9113943" y="1347615"/>
                </a:moveTo>
                <a:cubicBezTo>
                  <a:pt x="9121563" y="1348495"/>
                  <a:pt x="9126745" y="1353122"/>
                  <a:pt x="9125830" y="1357969"/>
                </a:cubicBezTo>
                <a:cubicBezTo>
                  <a:pt x="9124611" y="1362815"/>
                  <a:pt x="9117601" y="1366119"/>
                  <a:pt x="9109981" y="1365238"/>
                </a:cubicBezTo>
                <a:cubicBezTo>
                  <a:pt x="9102361" y="1364357"/>
                  <a:pt x="9097179" y="1359731"/>
                  <a:pt x="9098093" y="1354884"/>
                </a:cubicBezTo>
                <a:cubicBezTo>
                  <a:pt x="9099312" y="1350038"/>
                  <a:pt x="9106323" y="1346733"/>
                  <a:pt x="9113943" y="1347615"/>
                </a:cubicBezTo>
                <a:close/>
                <a:moveTo>
                  <a:pt x="3237109" y="1346513"/>
                </a:moveTo>
                <a:cubicBezTo>
                  <a:pt x="3245644" y="1347615"/>
                  <a:pt x="3251740" y="1352902"/>
                  <a:pt x="3250520" y="1358409"/>
                </a:cubicBezTo>
                <a:cubicBezTo>
                  <a:pt x="3249300" y="1363916"/>
                  <a:pt x="3241376" y="1367662"/>
                  <a:pt x="3232537" y="1366560"/>
                </a:cubicBezTo>
                <a:cubicBezTo>
                  <a:pt x="3224000" y="1365459"/>
                  <a:pt x="3217907" y="1360172"/>
                  <a:pt x="3219125" y="1354664"/>
                </a:cubicBezTo>
                <a:cubicBezTo>
                  <a:pt x="3220345" y="1349157"/>
                  <a:pt x="3228270" y="1345412"/>
                  <a:pt x="3237109" y="1346513"/>
                </a:cubicBezTo>
                <a:close/>
                <a:moveTo>
                  <a:pt x="377781" y="1346293"/>
                </a:moveTo>
                <a:cubicBezTo>
                  <a:pt x="386315" y="1347394"/>
                  <a:pt x="392412" y="1352461"/>
                  <a:pt x="391192" y="1357969"/>
                </a:cubicBezTo>
                <a:cubicBezTo>
                  <a:pt x="389974" y="1363476"/>
                  <a:pt x="382048" y="1367221"/>
                  <a:pt x="373514" y="1366119"/>
                </a:cubicBezTo>
                <a:cubicBezTo>
                  <a:pt x="364979" y="1365018"/>
                  <a:pt x="358883" y="1359951"/>
                  <a:pt x="360103" y="1354444"/>
                </a:cubicBezTo>
                <a:cubicBezTo>
                  <a:pt x="361017" y="1348936"/>
                  <a:pt x="368942" y="1345412"/>
                  <a:pt x="377781" y="1346293"/>
                </a:cubicBezTo>
                <a:close/>
                <a:moveTo>
                  <a:pt x="973969" y="1344971"/>
                </a:moveTo>
                <a:cubicBezTo>
                  <a:pt x="982503" y="1346072"/>
                  <a:pt x="988599" y="1351139"/>
                  <a:pt x="987380" y="1356646"/>
                </a:cubicBezTo>
                <a:cubicBezTo>
                  <a:pt x="986161" y="1362154"/>
                  <a:pt x="978236" y="1365899"/>
                  <a:pt x="969702" y="1364797"/>
                </a:cubicBezTo>
                <a:cubicBezTo>
                  <a:pt x="961167" y="1363696"/>
                  <a:pt x="955071" y="1358629"/>
                  <a:pt x="956291" y="1353122"/>
                </a:cubicBezTo>
                <a:cubicBezTo>
                  <a:pt x="957510" y="1347615"/>
                  <a:pt x="965435" y="1344090"/>
                  <a:pt x="973969" y="1344971"/>
                </a:cubicBezTo>
                <a:close/>
                <a:moveTo>
                  <a:pt x="155311" y="1344751"/>
                </a:moveTo>
                <a:cubicBezTo>
                  <a:pt x="163540" y="1345632"/>
                  <a:pt x="169027" y="1350699"/>
                  <a:pt x="167808" y="1355765"/>
                </a:cubicBezTo>
                <a:cubicBezTo>
                  <a:pt x="166589" y="1360832"/>
                  <a:pt x="159274" y="1364357"/>
                  <a:pt x="151044" y="1363476"/>
                </a:cubicBezTo>
                <a:cubicBezTo>
                  <a:pt x="142814" y="1362595"/>
                  <a:pt x="137328" y="1357528"/>
                  <a:pt x="138547" y="1352461"/>
                </a:cubicBezTo>
                <a:cubicBezTo>
                  <a:pt x="139766" y="1347174"/>
                  <a:pt x="147386" y="1343870"/>
                  <a:pt x="155311" y="1344751"/>
                </a:cubicBezTo>
                <a:close/>
                <a:moveTo>
                  <a:pt x="10388928" y="1344530"/>
                </a:moveTo>
                <a:cubicBezTo>
                  <a:pt x="10396853" y="1345412"/>
                  <a:pt x="10402644" y="1350479"/>
                  <a:pt x="10401425" y="1355545"/>
                </a:cubicBezTo>
                <a:cubicBezTo>
                  <a:pt x="10400206" y="1360612"/>
                  <a:pt x="10392891" y="1364137"/>
                  <a:pt x="10384661" y="1363256"/>
                </a:cubicBezTo>
                <a:cubicBezTo>
                  <a:pt x="10376431" y="1362374"/>
                  <a:pt x="10370945" y="1357307"/>
                  <a:pt x="10372164" y="1352241"/>
                </a:cubicBezTo>
                <a:cubicBezTo>
                  <a:pt x="10373384" y="1346954"/>
                  <a:pt x="10380699" y="1343429"/>
                  <a:pt x="10388928" y="1344530"/>
                </a:cubicBezTo>
                <a:close/>
                <a:moveTo>
                  <a:pt x="6149746" y="1344530"/>
                </a:moveTo>
                <a:cubicBezTo>
                  <a:pt x="6158890" y="1345632"/>
                  <a:pt x="6164986" y="1351139"/>
                  <a:pt x="6163767" y="1356867"/>
                </a:cubicBezTo>
                <a:cubicBezTo>
                  <a:pt x="6162547" y="1362595"/>
                  <a:pt x="6154013" y="1366560"/>
                  <a:pt x="6145174" y="1365458"/>
                </a:cubicBezTo>
                <a:cubicBezTo>
                  <a:pt x="6136030" y="1364357"/>
                  <a:pt x="6129934" y="1358849"/>
                  <a:pt x="6131153" y="1353122"/>
                </a:cubicBezTo>
                <a:cubicBezTo>
                  <a:pt x="6132372" y="1347174"/>
                  <a:pt x="6140907" y="1343429"/>
                  <a:pt x="6149746" y="1344530"/>
                </a:cubicBezTo>
                <a:close/>
                <a:moveTo>
                  <a:pt x="8261108" y="1344310"/>
                </a:moveTo>
                <a:cubicBezTo>
                  <a:pt x="8269337" y="1345192"/>
                  <a:pt x="8275128" y="1350258"/>
                  <a:pt x="8273909" y="1355545"/>
                </a:cubicBezTo>
                <a:cubicBezTo>
                  <a:pt x="8272690" y="1360832"/>
                  <a:pt x="8265070" y="1364357"/>
                  <a:pt x="8257145" y="1363256"/>
                </a:cubicBezTo>
                <a:cubicBezTo>
                  <a:pt x="8248916" y="1362375"/>
                  <a:pt x="8243124" y="1357308"/>
                  <a:pt x="8244344" y="1352021"/>
                </a:cubicBezTo>
                <a:cubicBezTo>
                  <a:pt x="8245563" y="1346734"/>
                  <a:pt x="8252878" y="1343429"/>
                  <a:pt x="8261108" y="1344310"/>
                </a:cubicBezTo>
                <a:close/>
                <a:moveTo>
                  <a:pt x="7479900" y="1343208"/>
                </a:moveTo>
                <a:cubicBezTo>
                  <a:pt x="7489654" y="1344310"/>
                  <a:pt x="7496359" y="1350258"/>
                  <a:pt x="7494836" y="1356426"/>
                </a:cubicBezTo>
                <a:cubicBezTo>
                  <a:pt x="7493312" y="1362595"/>
                  <a:pt x="7484473" y="1366780"/>
                  <a:pt x="7474719" y="1365679"/>
                </a:cubicBezTo>
                <a:cubicBezTo>
                  <a:pt x="7464966" y="1364577"/>
                  <a:pt x="7458260" y="1358629"/>
                  <a:pt x="7459783" y="1352461"/>
                </a:cubicBezTo>
                <a:cubicBezTo>
                  <a:pt x="7461308" y="1346293"/>
                  <a:pt x="7470147" y="1342107"/>
                  <a:pt x="7479900" y="1343208"/>
                </a:cubicBezTo>
                <a:close/>
                <a:moveTo>
                  <a:pt x="3931762" y="1342768"/>
                </a:moveTo>
                <a:cubicBezTo>
                  <a:pt x="3940297" y="1343649"/>
                  <a:pt x="3946086" y="1348936"/>
                  <a:pt x="3944867" y="1354444"/>
                </a:cubicBezTo>
                <a:cubicBezTo>
                  <a:pt x="3943649" y="1359951"/>
                  <a:pt x="3935722" y="1363476"/>
                  <a:pt x="3927493" y="1362595"/>
                </a:cubicBezTo>
                <a:cubicBezTo>
                  <a:pt x="3918959" y="1361714"/>
                  <a:pt x="3913169" y="1356427"/>
                  <a:pt x="3914387" y="1350919"/>
                </a:cubicBezTo>
                <a:cubicBezTo>
                  <a:pt x="3915301" y="1345412"/>
                  <a:pt x="3923228" y="1341887"/>
                  <a:pt x="3931762" y="1342768"/>
                </a:cubicBezTo>
                <a:close/>
                <a:moveTo>
                  <a:pt x="5031873" y="1342107"/>
                </a:moveTo>
                <a:cubicBezTo>
                  <a:pt x="5039493" y="1342988"/>
                  <a:pt x="5044979" y="1347615"/>
                  <a:pt x="5043761" y="1352682"/>
                </a:cubicBezTo>
                <a:cubicBezTo>
                  <a:pt x="5042542" y="1357748"/>
                  <a:pt x="5035531" y="1360832"/>
                  <a:pt x="5027910" y="1359951"/>
                </a:cubicBezTo>
                <a:cubicBezTo>
                  <a:pt x="5020290" y="1359070"/>
                  <a:pt x="5014805" y="1354444"/>
                  <a:pt x="5016023" y="1349377"/>
                </a:cubicBezTo>
                <a:cubicBezTo>
                  <a:pt x="5017242" y="1344310"/>
                  <a:pt x="5024252" y="1341226"/>
                  <a:pt x="5031873" y="1342107"/>
                </a:cubicBezTo>
                <a:close/>
                <a:moveTo>
                  <a:pt x="5263816" y="1340565"/>
                </a:moveTo>
                <a:cubicBezTo>
                  <a:pt x="5271741" y="1341446"/>
                  <a:pt x="5277228" y="1346293"/>
                  <a:pt x="5276008" y="1351359"/>
                </a:cubicBezTo>
                <a:cubicBezTo>
                  <a:pt x="5274789" y="1356426"/>
                  <a:pt x="5267473" y="1359731"/>
                  <a:pt x="5259853" y="1358849"/>
                </a:cubicBezTo>
                <a:cubicBezTo>
                  <a:pt x="5251927" y="1357969"/>
                  <a:pt x="5246441" y="1353122"/>
                  <a:pt x="5247660" y="1348055"/>
                </a:cubicBezTo>
                <a:cubicBezTo>
                  <a:pt x="5248880" y="1342988"/>
                  <a:pt x="5256195" y="1339684"/>
                  <a:pt x="5263816" y="1340565"/>
                </a:cubicBezTo>
                <a:close/>
                <a:moveTo>
                  <a:pt x="4510006" y="1339905"/>
                </a:moveTo>
                <a:cubicBezTo>
                  <a:pt x="4517929" y="1340785"/>
                  <a:pt x="4523723" y="1345852"/>
                  <a:pt x="4522502" y="1350919"/>
                </a:cubicBezTo>
                <a:cubicBezTo>
                  <a:pt x="4521284" y="1355986"/>
                  <a:pt x="4513968" y="1359511"/>
                  <a:pt x="4505739" y="1358629"/>
                </a:cubicBezTo>
                <a:cubicBezTo>
                  <a:pt x="4497813" y="1357748"/>
                  <a:pt x="4492022" y="1352682"/>
                  <a:pt x="4493241" y="1347615"/>
                </a:cubicBezTo>
                <a:cubicBezTo>
                  <a:pt x="4494459" y="1342548"/>
                  <a:pt x="4501776" y="1339023"/>
                  <a:pt x="4510006" y="1339905"/>
                </a:cubicBezTo>
                <a:close/>
                <a:moveTo>
                  <a:pt x="9453186" y="1339684"/>
                </a:moveTo>
                <a:cubicBezTo>
                  <a:pt x="9461111" y="1340565"/>
                  <a:pt x="9466293" y="1345412"/>
                  <a:pt x="9465378" y="1350479"/>
                </a:cubicBezTo>
                <a:cubicBezTo>
                  <a:pt x="9464465" y="1355545"/>
                  <a:pt x="9457150" y="1358849"/>
                  <a:pt x="9449224" y="1357969"/>
                </a:cubicBezTo>
                <a:cubicBezTo>
                  <a:pt x="9441299" y="1357087"/>
                  <a:pt x="9436118" y="1352241"/>
                  <a:pt x="9437033" y="1347174"/>
                </a:cubicBezTo>
                <a:cubicBezTo>
                  <a:pt x="9438252" y="1342107"/>
                  <a:pt x="9445567" y="1338582"/>
                  <a:pt x="9453186" y="1339684"/>
                </a:cubicBezTo>
                <a:close/>
                <a:moveTo>
                  <a:pt x="297043" y="1339464"/>
                </a:moveTo>
                <a:cubicBezTo>
                  <a:pt x="305272" y="1340345"/>
                  <a:pt x="310759" y="1345412"/>
                  <a:pt x="309539" y="1350479"/>
                </a:cubicBezTo>
                <a:cubicBezTo>
                  <a:pt x="308320" y="1355766"/>
                  <a:pt x="301005" y="1359070"/>
                  <a:pt x="292775" y="1358189"/>
                </a:cubicBezTo>
                <a:cubicBezTo>
                  <a:pt x="284546" y="1357308"/>
                  <a:pt x="279060" y="1352241"/>
                  <a:pt x="280279" y="1347174"/>
                </a:cubicBezTo>
                <a:cubicBezTo>
                  <a:pt x="281498" y="1341887"/>
                  <a:pt x="288813" y="1338583"/>
                  <a:pt x="297043" y="1339464"/>
                </a:cubicBezTo>
                <a:close/>
                <a:moveTo>
                  <a:pt x="1717413" y="1339391"/>
                </a:moveTo>
                <a:cubicBezTo>
                  <a:pt x="1725724" y="1340352"/>
                  <a:pt x="1731491" y="1345514"/>
                  <a:pt x="1730294" y="1350920"/>
                </a:cubicBezTo>
                <a:cubicBezTo>
                  <a:pt x="1729097" y="1356326"/>
                  <a:pt x="1721390" y="1359929"/>
                  <a:pt x="1713079" y="1358968"/>
                </a:cubicBezTo>
                <a:cubicBezTo>
                  <a:pt x="1704768" y="1358007"/>
                  <a:pt x="1699001" y="1352845"/>
                  <a:pt x="1700197" y="1347439"/>
                </a:cubicBezTo>
                <a:cubicBezTo>
                  <a:pt x="1701395" y="1342033"/>
                  <a:pt x="1709102" y="1338430"/>
                  <a:pt x="1717413" y="1339391"/>
                </a:cubicBezTo>
                <a:close/>
                <a:moveTo>
                  <a:pt x="9809195" y="1339023"/>
                </a:moveTo>
                <a:cubicBezTo>
                  <a:pt x="9817120" y="1339904"/>
                  <a:pt x="9822912" y="1344971"/>
                  <a:pt x="9821692" y="1350038"/>
                </a:cubicBezTo>
                <a:cubicBezTo>
                  <a:pt x="9820473" y="1355105"/>
                  <a:pt x="9813158" y="1358629"/>
                  <a:pt x="9805233" y="1357748"/>
                </a:cubicBezTo>
                <a:cubicBezTo>
                  <a:pt x="9797309" y="1356867"/>
                  <a:pt x="9791517" y="1351800"/>
                  <a:pt x="9792736" y="1346733"/>
                </a:cubicBezTo>
                <a:cubicBezTo>
                  <a:pt x="9793651" y="1341446"/>
                  <a:pt x="9801270" y="1337921"/>
                  <a:pt x="9809195" y="1339023"/>
                </a:cubicBezTo>
                <a:close/>
                <a:moveTo>
                  <a:pt x="8222398" y="1338142"/>
                </a:moveTo>
                <a:cubicBezTo>
                  <a:pt x="8231237" y="1339243"/>
                  <a:pt x="8237333" y="1344530"/>
                  <a:pt x="8236114" y="1350258"/>
                </a:cubicBezTo>
                <a:cubicBezTo>
                  <a:pt x="8234895" y="1355986"/>
                  <a:pt x="8226665" y="1359731"/>
                  <a:pt x="8217826" y="1358629"/>
                </a:cubicBezTo>
                <a:cubicBezTo>
                  <a:pt x="8208987" y="1357528"/>
                  <a:pt x="8202891" y="1352241"/>
                  <a:pt x="8204110" y="1346513"/>
                </a:cubicBezTo>
                <a:cubicBezTo>
                  <a:pt x="8205329" y="1340785"/>
                  <a:pt x="8213558" y="1337041"/>
                  <a:pt x="8222398" y="1338142"/>
                </a:cubicBezTo>
                <a:close/>
                <a:moveTo>
                  <a:pt x="4708599" y="1337224"/>
                </a:moveTo>
                <a:cubicBezTo>
                  <a:pt x="4716411" y="1338128"/>
                  <a:pt x="4721839" y="1342951"/>
                  <a:pt x="4720721" y="1347996"/>
                </a:cubicBezTo>
                <a:cubicBezTo>
                  <a:pt x="4719605" y="1353042"/>
                  <a:pt x="4712366" y="1356399"/>
                  <a:pt x="4704553" y="1355496"/>
                </a:cubicBezTo>
                <a:cubicBezTo>
                  <a:pt x="4696741" y="1354592"/>
                  <a:pt x="4691314" y="1349770"/>
                  <a:pt x="4692431" y="1344724"/>
                </a:cubicBezTo>
                <a:cubicBezTo>
                  <a:pt x="4693547" y="1339679"/>
                  <a:pt x="4700786" y="1336321"/>
                  <a:pt x="4708599" y="1337224"/>
                </a:cubicBezTo>
                <a:close/>
                <a:moveTo>
                  <a:pt x="528657" y="1336159"/>
                </a:moveTo>
                <a:cubicBezTo>
                  <a:pt x="537191" y="1337261"/>
                  <a:pt x="543287" y="1342328"/>
                  <a:pt x="542068" y="1347835"/>
                </a:cubicBezTo>
                <a:cubicBezTo>
                  <a:pt x="540849" y="1353342"/>
                  <a:pt x="532924" y="1357087"/>
                  <a:pt x="524390" y="1355986"/>
                </a:cubicBezTo>
                <a:cubicBezTo>
                  <a:pt x="515855" y="1354884"/>
                  <a:pt x="509759" y="1349818"/>
                  <a:pt x="510978" y="1344310"/>
                </a:cubicBezTo>
                <a:cubicBezTo>
                  <a:pt x="512198" y="1338803"/>
                  <a:pt x="520123" y="1335058"/>
                  <a:pt x="528657" y="1336159"/>
                </a:cubicBezTo>
                <a:close/>
                <a:moveTo>
                  <a:pt x="16933" y="1335939"/>
                </a:moveTo>
                <a:cubicBezTo>
                  <a:pt x="25162" y="1336820"/>
                  <a:pt x="30649" y="1341887"/>
                  <a:pt x="29430" y="1346954"/>
                </a:cubicBezTo>
                <a:cubicBezTo>
                  <a:pt x="28210" y="1352241"/>
                  <a:pt x="20896" y="1355545"/>
                  <a:pt x="12665" y="1354664"/>
                </a:cubicBezTo>
                <a:cubicBezTo>
                  <a:pt x="4436" y="1353783"/>
                  <a:pt x="-1050" y="1348716"/>
                  <a:pt x="169" y="1343649"/>
                </a:cubicBezTo>
                <a:cubicBezTo>
                  <a:pt x="1388" y="1338362"/>
                  <a:pt x="9008" y="1335058"/>
                  <a:pt x="16933" y="1335939"/>
                </a:cubicBezTo>
                <a:close/>
                <a:moveTo>
                  <a:pt x="5169038" y="1335278"/>
                </a:moveTo>
                <a:cubicBezTo>
                  <a:pt x="5176659" y="1336159"/>
                  <a:pt x="5182145" y="1340785"/>
                  <a:pt x="5180925" y="1345852"/>
                </a:cubicBezTo>
                <a:cubicBezTo>
                  <a:pt x="5179707" y="1350919"/>
                  <a:pt x="5172696" y="1354003"/>
                  <a:pt x="5165075" y="1353122"/>
                </a:cubicBezTo>
                <a:cubicBezTo>
                  <a:pt x="5157454" y="1352241"/>
                  <a:pt x="5151968" y="1347615"/>
                  <a:pt x="5153188" y="1342548"/>
                </a:cubicBezTo>
                <a:cubicBezTo>
                  <a:pt x="5154407" y="1337701"/>
                  <a:pt x="5161418" y="1334397"/>
                  <a:pt x="5169038" y="1335278"/>
                </a:cubicBezTo>
                <a:close/>
                <a:moveTo>
                  <a:pt x="827056" y="1334397"/>
                </a:moveTo>
                <a:cubicBezTo>
                  <a:pt x="835590" y="1335498"/>
                  <a:pt x="841686" y="1340565"/>
                  <a:pt x="840467" y="1346073"/>
                </a:cubicBezTo>
                <a:cubicBezTo>
                  <a:pt x="839248" y="1351580"/>
                  <a:pt x="831323" y="1355325"/>
                  <a:pt x="822789" y="1354224"/>
                </a:cubicBezTo>
                <a:cubicBezTo>
                  <a:pt x="814254" y="1353122"/>
                  <a:pt x="808159" y="1348055"/>
                  <a:pt x="809377" y="1342548"/>
                </a:cubicBezTo>
                <a:cubicBezTo>
                  <a:pt x="810597" y="1337041"/>
                  <a:pt x="818521" y="1333296"/>
                  <a:pt x="827056" y="1334397"/>
                </a:cubicBezTo>
                <a:close/>
                <a:moveTo>
                  <a:pt x="11267224" y="1333551"/>
                </a:moveTo>
                <a:cubicBezTo>
                  <a:pt x="11275370" y="1334493"/>
                  <a:pt x="11281044" y="1339445"/>
                  <a:pt x="11279901" y="1344611"/>
                </a:cubicBezTo>
                <a:cubicBezTo>
                  <a:pt x="11278757" y="1349776"/>
                  <a:pt x="11271228" y="1353200"/>
                  <a:pt x="11263083" y="1352258"/>
                </a:cubicBezTo>
                <a:cubicBezTo>
                  <a:pt x="11254938" y="1351316"/>
                  <a:pt x="11249263" y="1346365"/>
                  <a:pt x="11250406" y="1341199"/>
                </a:cubicBezTo>
                <a:cubicBezTo>
                  <a:pt x="11251550" y="1336034"/>
                  <a:pt x="11259080" y="1332609"/>
                  <a:pt x="11267224" y="1333551"/>
                </a:cubicBezTo>
                <a:close/>
                <a:moveTo>
                  <a:pt x="678618" y="1331533"/>
                </a:moveTo>
                <a:cubicBezTo>
                  <a:pt x="687153" y="1332635"/>
                  <a:pt x="693249" y="1337701"/>
                  <a:pt x="692029" y="1343208"/>
                </a:cubicBezTo>
                <a:cubicBezTo>
                  <a:pt x="690811" y="1348716"/>
                  <a:pt x="682886" y="1352461"/>
                  <a:pt x="674351" y="1351359"/>
                </a:cubicBezTo>
                <a:cubicBezTo>
                  <a:pt x="665817" y="1350258"/>
                  <a:pt x="659720" y="1345191"/>
                  <a:pt x="660940" y="1339684"/>
                </a:cubicBezTo>
                <a:cubicBezTo>
                  <a:pt x="662159" y="1334176"/>
                  <a:pt x="670084" y="1330652"/>
                  <a:pt x="678618" y="1331533"/>
                </a:cubicBezTo>
                <a:close/>
                <a:moveTo>
                  <a:pt x="10246281" y="1330872"/>
                </a:moveTo>
                <a:cubicBezTo>
                  <a:pt x="10254206" y="1331753"/>
                  <a:pt x="10259997" y="1336820"/>
                  <a:pt x="10258777" y="1341887"/>
                </a:cubicBezTo>
                <a:cubicBezTo>
                  <a:pt x="10257560" y="1346954"/>
                  <a:pt x="10250243" y="1350479"/>
                  <a:pt x="10242013" y="1349597"/>
                </a:cubicBezTo>
                <a:cubicBezTo>
                  <a:pt x="10233784" y="1348716"/>
                  <a:pt x="10228297" y="1343649"/>
                  <a:pt x="10229517" y="1338582"/>
                </a:cubicBezTo>
                <a:cubicBezTo>
                  <a:pt x="10230737" y="1333295"/>
                  <a:pt x="10238356" y="1329991"/>
                  <a:pt x="10246281" y="1330872"/>
                </a:cubicBezTo>
                <a:close/>
                <a:moveTo>
                  <a:pt x="4898974" y="1330872"/>
                </a:moveTo>
                <a:cubicBezTo>
                  <a:pt x="4906595" y="1331753"/>
                  <a:pt x="4912082" y="1336379"/>
                  <a:pt x="4910863" y="1341446"/>
                </a:cubicBezTo>
                <a:cubicBezTo>
                  <a:pt x="4909643" y="1346293"/>
                  <a:pt x="4902633" y="1349597"/>
                  <a:pt x="4895012" y="1348716"/>
                </a:cubicBezTo>
                <a:cubicBezTo>
                  <a:pt x="4887392" y="1347835"/>
                  <a:pt x="4881905" y="1343208"/>
                  <a:pt x="4883124" y="1338142"/>
                </a:cubicBezTo>
                <a:cubicBezTo>
                  <a:pt x="4884344" y="1333075"/>
                  <a:pt x="4891355" y="1329991"/>
                  <a:pt x="4898974" y="1330872"/>
                </a:cubicBezTo>
                <a:close/>
                <a:moveTo>
                  <a:pt x="5367128" y="1330211"/>
                </a:moveTo>
                <a:cubicBezTo>
                  <a:pt x="5375357" y="1331092"/>
                  <a:pt x="5380844" y="1336159"/>
                  <a:pt x="5379625" y="1341226"/>
                </a:cubicBezTo>
                <a:cubicBezTo>
                  <a:pt x="5378405" y="1346293"/>
                  <a:pt x="5371089" y="1349818"/>
                  <a:pt x="5362860" y="1348936"/>
                </a:cubicBezTo>
                <a:cubicBezTo>
                  <a:pt x="5354630" y="1348055"/>
                  <a:pt x="5349144" y="1342988"/>
                  <a:pt x="5350363" y="1337921"/>
                </a:cubicBezTo>
                <a:cubicBezTo>
                  <a:pt x="5351582" y="1332635"/>
                  <a:pt x="5359202" y="1329330"/>
                  <a:pt x="5367128" y="1330211"/>
                </a:cubicBezTo>
                <a:close/>
                <a:moveTo>
                  <a:pt x="411325" y="1330211"/>
                </a:moveTo>
                <a:cubicBezTo>
                  <a:pt x="419554" y="1331092"/>
                  <a:pt x="425346" y="1336379"/>
                  <a:pt x="424432" y="1341666"/>
                </a:cubicBezTo>
                <a:cubicBezTo>
                  <a:pt x="423212" y="1346954"/>
                  <a:pt x="415592" y="1350478"/>
                  <a:pt x="407058" y="1349597"/>
                </a:cubicBezTo>
                <a:cubicBezTo>
                  <a:pt x="398828" y="1348716"/>
                  <a:pt x="393037" y="1343429"/>
                  <a:pt x="393952" y="1338142"/>
                </a:cubicBezTo>
                <a:cubicBezTo>
                  <a:pt x="395171" y="1332635"/>
                  <a:pt x="402791" y="1329110"/>
                  <a:pt x="411325" y="1330211"/>
                </a:cubicBezTo>
                <a:close/>
                <a:moveTo>
                  <a:pt x="2748180" y="1327847"/>
                </a:moveTo>
                <a:cubicBezTo>
                  <a:pt x="2756659" y="1328827"/>
                  <a:pt x="2762561" y="1334004"/>
                  <a:pt x="2761364" y="1339411"/>
                </a:cubicBezTo>
                <a:cubicBezTo>
                  <a:pt x="2760167" y="1344817"/>
                  <a:pt x="2752324" y="1348404"/>
                  <a:pt x="2743846" y="1347424"/>
                </a:cubicBezTo>
                <a:cubicBezTo>
                  <a:pt x="2735368" y="1346443"/>
                  <a:pt x="2729465" y="1341266"/>
                  <a:pt x="2730662" y="1335860"/>
                </a:cubicBezTo>
                <a:cubicBezTo>
                  <a:pt x="2731859" y="1330454"/>
                  <a:pt x="2739702" y="1326866"/>
                  <a:pt x="2748180" y="1327847"/>
                </a:cubicBezTo>
                <a:close/>
                <a:moveTo>
                  <a:pt x="9957023" y="1325585"/>
                </a:moveTo>
                <a:cubicBezTo>
                  <a:pt x="9964949" y="1326466"/>
                  <a:pt x="9970740" y="1331533"/>
                  <a:pt x="9969521" y="1336600"/>
                </a:cubicBezTo>
                <a:cubicBezTo>
                  <a:pt x="9968302" y="1341667"/>
                  <a:pt x="9960987" y="1345191"/>
                  <a:pt x="9953062" y="1344310"/>
                </a:cubicBezTo>
                <a:cubicBezTo>
                  <a:pt x="9945137" y="1343429"/>
                  <a:pt x="9939346" y="1338362"/>
                  <a:pt x="9940566" y="1333295"/>
                </a:cubicBezTo>
                <a:cubicBezTo>
                  <a:pt x="9941783" y="1328008"/>
                  <a:pt x="9949100" y="1324704"/>
                  <a:pt x="9957023" y="1325585"/>
                </a:cubicBezTo>
                <a:close/>
                <a:moveTo>
                  <a:pt x="5706627" y="1325585"/>
                </a:moveTo>
                <a:cubicBezTo>
                  <a:pt x="5715466" y="1326686"/>
                  <a:pt x="5721562" y="1331973"/>
                  <a:pt x="5720343" y="1337701"/>
                </a:cubicBezTo>
                <a:cubicBezTo>
                  <a:pt x="5719123" y="1343429"/>
                  <a:pt x="5710893" y="1346954"/>
                  <a:pt x="5702054" y="1346072"/>
                </a:cubicBezTo>
                <a:cubicBezTo>
                  <a:pt x="5693215" y="1345191"/>
                  <a:pt x="5687119" y="1339684"/>
                  <a:pt x="5688338" y="1333956"/>
                </a:cubicBezTo>
                <a:cubicBezTo>
                  <a:pt x="5689557" y="1328228"/>
                  <a:pt x="5697787" y="1324484"/>
                  <a:pt x="5706627" y="1325585"/>
                </a:cubicBezTo>
                <a:close/>
                <a:moveTo>
                  <a:pt x="8931672" y="1325365"/>
                </a:moveTo>
                <a:cubicBezTo>
                  <a:pt x="8938987" y="1326246"/>
                  <a:pt x="8944168" y="1330872"/>
                  <a:pt x="8943254" y="1335498"/>
                </a:cubicBezTo>
                <a:cubicBezTo>
                  <a:pt x="8942340" y="1340345"/>
                  <a:pt x="8935329" y="1343429"/>
                  <a:pt x="8928014" y="1342548"/>
                </a:cubicBezTo>
                <a:cubicBezTo>
                  <a:pt x="8920698" y="1341667"/>
                  <a:pt x="8915517" y="1337041"/>
                  <a:pt x="8916431" y="1332414"/>
                </a:cubicBezTo>
                <a:cubicBezTo>
                  <a:pt x="8917346" y="1327568"/>
                  <a:pt x="8924356" y="1324484"/>
                  <a:pt x="8931672" y="1325365"/>
                </a:cubicBezTo>
                <a:close/>
                <a:moveTo>
                  <a:pt x="7969717" y="1324484"/>
                </a:moveTo>
                <a:cubicBezTo>
                  <a:pt x="7979167" y="1325585"/>
                  <a:pt x="7985567" y="1331313"/>
                  <a:pt x="7984348" y="1337261"/>
                </a:cubicBezTo>
                <a:cubicBezTo>
                  <a:pt x="7983129" y="1343209"/>
                  <a:pt x="7974289" y="1347174"/>
                  <a:pt x="7964841" y="1346293"/>
                </a:cubicBezTo>
                <a:cubicBezTo>
                  <a:pt x="7955392" y="1345192"/>
                  <a:pt x="7948991" y="1339464"/>
                  <a:pt x="7950210" y="1333516"/>
                </a:cubicBezTo>
                <a:cubicBezTo>
                  <a:pt x="7951734" y="1327568"/>
                  <a:pt x="7960269" y="1323382"/>
                  <a:pt x="7969717" y="1324484"/>
                </a:cubicBezTo>
                <a:close/>
                <a:moveTo>
                  <a:pt x="10102719" y="1323382"/>
                </a:moveTo>
                <a:cubicBezTo>
                  <a:pt x="10110644" y="1324263"/>
                  <a:pt x="10116435" y="1329330"/>
                  <a:pt x="10115217" y="1334397"/>
                </a:cubicBezTo>
                <a:cubicBezTo>
                  <a:pt x="10113997" y="1339464"/>
                  <a:pt x="10106682" y="1342988"/>
                  <a:pt x="10098757" y="1342107"/>
                </a:cubicBezTo>
                <a:cubicBezTo>
                  <a:pt x="10090831" y="1341226"/>
                  <a:pt x="10085040" y="1336159"/>
                  <a:pt x="10086260" y="1331092"/>
                </a:cubicBezTo>
                <a:cubicBezTo>
                  <a:pt x="10087174" y="1326026"/>
                  <a:pt x="10094794" y="1322501"/>
                  <a:pt x="10102719" y="1323382"/>
                </a:cubicBezTo>
                <a:close/>
                <a:moveTo>
                  <a:pt x="441517" y="1321840"/>
                </a:moveTo>
                <a:cubicBezTo>
                  <a:pt x="449746" y="1322721"/>
                  <a:pt x="455233" y="1327788"/>
                  <a:pt x="454014" y="1332855"/>
                </a:cubicBezTo>
                <a:cubicBezTo>
                  <a:pt x="452794" y="1338142"/>
                  <a:pt x="445479" y="1341447"/>
                  <a:pt x="437249" y="1340565"/>
                </a:cubicBezTo>
                <a:cubicBezTo>
                  <a:pt x="429020" y="1339684"/>
                  <a:pt x="423533" y="1334617"/>
                  <a:pt x="424753" y="1329551"/>
                </a:cubicBezTo>
                <a:cubicBezTo>
                  <a:pt x="425972" y="1324264"/>
                  <a:pt x="433287" y="1320739"/>
                  <a:pt x="441517" y="1321840"/>
                </a:cubicBezTo>
                <a:close/>
                <a:moveTo>
                  <a:pt x="12153730" y="1320959"/>
                </a:moveTo>
                <a:cubicBezTo>
                  <a:pt x="12161960" y="1321840"/>
                  <a:pt x="12167445" y="1326907"/>
                  <a:pt x="12166228" y="1331974"/>
                </a:cubicBezTo>
                <a:cubicBezTo>
                  <a:pt x="12165008" y="1337040"/>
                  <a:pt x="12157693" y="1340565"/>
                  <a:pt x="12149464" y="1339684"/>
                </a:cubicBezTo>
                <a:cubicBezTo>
                  <a:pt x="12141234" y="1338803"/>
                  <a:pt x="12135747" y="1333736"/>
                  <a:pt x="12136965" y="1328669"/>
                </a:cubicBezTo>
                <a:cubicBezTo>
                  <a:pt x="12138185" y="1323602"/>
                  <a:pt x="12145500" y="1320077"/>
                  <a:pt x="12153730" y="1320959"/>
                </a:cubicBezTo>
                <a:close/>
                <a:moveTo>
                  <a:pt x="1575657" y="1320298"/>
                </a:moveTo>
                <a:cubicBezTo>
                  <a:pt x="1584191" y="1321179"/>
                  <a:pt x="1589982" y="1326466"/>
                  <a:pt x="1588763" y="1331753"/>
                </a:cubicBezTo>
                <a:cubicBezTo>
                  <a:pt x="1587544" y="1337041"/>
                  <a:pt x="1579924" y="1340785"/>
                  <a:pt x="1571389" y="1339684"/>
                </a:cubicBezTo>
                <a:cubicBezTo>
                  <a:pt x="1562855" y="1338803"/>
                  <a:pt x="1557064" y="1333516"/>
                  <a:pt x="1558283" y="1328229"/>
                </a:cubicBezTo>
                <a:cubicBezTo>
                  <a:pt x="1559502" y="1322721"/>
                  <a:pt x="1567427" y="1319197"/>
                  <a:pt x="1575657" y="1320298"/>
                </a:cubicBezTo>
                <a:close/>
                <a:moveTo>
                  <a:pt x="8400097" y="1319857"/>
                </a:moveTo>
                <a:cubicBezTo>
                  <a:pt x="8407412" y="1320738"/>
                  <a:pt x="8412594" y="1325364"/>
                  <a:pt x="8411679" y="1329991"/>
                </a:cubicBezTo>
                <a:cubicBezTo>
                  <a:pt x="8410765" y="1334838"/>
                  <a:pt x="8403755" y="1337921"/>
                  <a:pt x="8396439" y="1337041"/>
                </a:cubicBezTo>
                <a:cubicBezTo>
                  <a:pt x="8389124" y="1336159"/>
                  <a:pt x="8383943" y="1331533"/>
                  <a:pt x="8384857" y="1326907"/>
                </a:cubicBezTo>
                <a:cubicBezTo>
                  <a:pt x="8385771" y="1322281"/>
                  <a:pt x="8392477" y="1318976"/>
                  <a:pt x="8400097" y="1319857"/>
                </a:cubicBezTo>
                <a:close/>
                <a:moveTo>
                  <a:pt x="8231237" y="1318976"/>
                </a:moveTo>
                <a:cubicBezTo>
                  <a:pt x="8239162" y="1319857"/>
                  <a:pt x="8244648" y="1324704"/>
                  <a:pt x="8243734" y="1329991"/>
                </a:cubicBezTo>
                <a:cubicBezTo>
                  <a:pt x="8242820" y="1335278"/>
                  <a:pt x="8235200" y="1338582"/>
                  <a:pt x="8227275" y="1337481"/>
                </a:cubicBezTo>
                <a:cubicBezTo>
                  <a:pt x="8219350" y="1336600"/>
                  <a:pt x="8213863" y="1331753"/>
                  <a:pt x="8214778" y="1326466"/>
                </a:cubicBezTo>
                <a:cubicBezTo>
                  <a:pt x="8215997" y="1321399"/>
                  <a:pt x="8223312" y="1318095"/>
                  <a:pt x="8231237" y="1318976"/>
                </a:cubicBezTo>
                <a:close/>
                <a:moveTo>
                  <a:pt x="8189783" y="1316553"/>
                </a:moveTo>
                <a:cubicBezTo>
                  <a:pt x="8198318" y="1317654"/>
                  <a:pt x="8204414" y="1322942"/>
                  <a:pt x="8203195" y="1328449"/>
                </a:cubicBezTo>
                <a:cubicBezTo>
                  <a:pt x="8201976" y="1333957"/>
                  <a:pt x="8194051" y="1337701"/>
                  <a:pt x="8185211" y="1336600"/>
                </a:cubicBezTo>
                <a:cubicBezTo>
                  <a:pt x="8176677" y="1335498"/>
                  <a:pt x="8170582" y="1330211"/>
                  <a:pt x="8171800" y="1324704"/>
                </a:cubicBezTo>
                <a:cubicBezTo>
                  <a:pt x="8173019" y="1319197"/>
                  <a:pt x="8180944" y="1315452"/>
                  <a:pt x="8189783" y="1316553"/>
                </a:cubicBezTo>
                <a:close/>
                <a:moveTo>
                  <a:pt x="9258669" y="1315494"/>
                </a:moveTo>
                <a:cubicBezTo>
                  <a:pt x="9266316" y="1316379"/>
                  <a:pt x="9271629" y="1321089"/>
                  <a:pt x="9270538" y="1326015"/>
                </a:cubicBezTo>
                <a:cubicBezTo>
                  <a:pt x="9269447" y="1330940"/>
                  <a:pt x="9262363" y="1334216"/>
                  <a:pt x="9254718" y="1333331"/>
                </a:cubicBezTo>
                <a:cubicBezTo>
                  <a:pt x="9247072" y="1332446"/>
                  <a:pt x="9241759" y="1327736"/>
                  <a:pt x="9242850" y="1322811"/>
                </a:cubicBezTo>
                <a:cubicBezTo>
                  <a:pt x="9243941" y="1317885"/>
                  <a:pt x="9251024" y="1314609"/>
                  <a:pt x="9258669" y="1315494"/>
                </a:cubicBezTo>
                <a:close/>
                <a:moveTo>
                  <a:pt x="4161291" y="1315451"/>
                </a:moveTo>
                <a:cubicBezTo>
                  <a:pt x="4169519" y="1316333"/>
                  <a:pt x="4175314" y="1321399"/>
                  <a:pt x="4174094" y="1326687"/>
                </a:cubicBezTo>
                <a:cubicBezTo>
                  <a:pt x="4172875" y="1331974"/>
                  <a:pt x="4165254" y="1335498"/>
                  <a:pt x="4157024" y="1334617"/>
                </a:cubicBezTo>
                <a:cubicBezTo>
                  <a:pt x="4148793" y="1333736"/>
                  <a:pt x="4143002" y="1328669"/>
                  <a:pt x="4144221" y="1323382"/>
                </a:cubicBezTo>
                <a:cubicBezTo>
                  <a:pt x="4145440" y="1318095"/>
                  <a:pt x="4153060" y="1314570"/>
                  <a:pt x="4161291" y="1315451"/>
                </a:cubicBezTo>
                <a:close/>
                <a:moveTo>
                  <a:pt x="6317387" y="1315011"/>
                </a:moveTo>
                <a:cubicBezTo>
                  <a:pt x="6326531" y="1316112"/>
                  <a:pt x="6332628" y="1321620"/>
                  <a:pt x="6331408" y="1327347"/>
                </a:cubicBezTo>
                <a:cubicBezTo>
                  <a:pt x="6330189" y="1333075"/>
                  <a:pt x="6321654" y="1337040"/>
                  <a:pt x="6312816" y="1335939"/>
                </a:cubicBezTo>
                <a:cubicBezTo>
                  <a:pt x="6303672" y="1334838"/>
                  <a:pt x="6297575" y="1329330"/>
                  <a:pt x="6298794" y="1323602"/>
                </a:cubicBezTo>
                <a:cubicBezTo>
                  <a:pt x="6300014" y="1317874"/>
                  <a:pt x="6308244" y="1313909"/>
                  <a:pt x="6317387" y="1315011"/>
                </a:cubicBezTo>
                <a:close/>
                <a:moveTo>
                  <a:pt x="6799584" y="1314570"/>
                </a:moveTo>
                <a:cubicBezTo>
                  <a:pt x="6809032" y="1315672"/>
                  <a:pt x="6815433" y="1321400"/>
                  <a:pt x="6814214" y="1327348"/>
                </a:cubicBezTo>
                <a:cubicBezTo>
                  <a:pt x="6812994" y="1333295"/>
                  <a:pt x="6804156" y="1337261"/>
                  <a:pt x="6795012" y="1336159"/>
                </a:cubicBezTo>
                <a:cubicBezTo>
                  <a:pt x="6785562" y="1335058"/>
                  <a:pt x="6779162" y="1329330"/>
                  <a:pt x="6780381" y="1323382"/>
                </a:cubicBezTo>
                <a:cubicBezTo>
                  <a:pt x="6781600" y="1317434"/>
                  <a:pt x="6790134" y="1313469"/>
                  <a:pt x="6799584" y="1314570"/>
                </a:cubicBezTo>
                <a:close/>
                <a:moveTo>
                  <a:pt x="8103525" y="1314130"/>
                </a:moveTo>
                <a:cubicBezTo>
                  <a:pt x="8112670" y="1315231"/>
                  <a:pt x="8119070" y="1320739"/>
                  <a:pt x="8117851" y="1326687"/>
                </a:cubicBezTo>
                <a:cubicBezTo>
                  <a:pt x="8116631" y="1332635"/>
                  <a:pt x="8108098" y="1336380"/>
                  <a:pt x="8098953" y="1335278"/>
                </a:cubicBezTo>
                <a:cubicBezTo>
                  <a:pt x="8089809" y="1334177"/>
                  <a:pt x="8083408" y="1328669"/>
                  <a:pt x="8084627" y="1322721"/>
                </a:cubicBezTo>
                <a:cubicBezTo>
                  <a:pt x="8085847" y="1316994"/>
                  <a:pt x="8094381" y="1313249"/>
                  <a:pt x="8103525" y="1314130"/>
                </a:cubicBezTo>
                <a:close/>
                <a:moveTo>
                  <a:pt x="5477449" y="1314130"/>
                </a:moveTo>
                <a:cubicBezTo>
                  <a:pt x="5485678" y="1315011"/>
                  <a:pt x="5491470" y="1320078"/>
                  <a:pt x="5490252" y="1325585"/>
                </a:cubicBezTo>
                <a:cubicBezTo>
                  <a:pt x="5489032" y="1330872"/>
                  <a:pt x="5481412" y="1334397"/>
                  <a:pt x="5473181" y="1333516"/>
                </a:cubicBezTo>
                <a:cubicBezTo>
                  <a:pt x="5464952" y="1332635"/>
                  <a:pt x="5459161" y="1327568"/>
                  <a:pt x="5460380" y="1322060"/>
                </a:cubicBezTo>
                <a:cubicBezTo>
                  <a:pt x="5461294" y="1316773"/>
                  <a:pt x="5469219" y="1313248"/>
                  <a:pt x="5477449" y="1314130"/>
                </a:cubicBezTo>
                <a:close/>
                <a:moveTo>
                  <a:pt x="333331" y="1313469"/>
                </a:moveTo>
                <a:cubicBezTo>
                  <a:pt x="341255" y="1314350"/>
                  <a:pt x="346741" y="1319197"/>
                  <a:pt x="345522" y="1324263"/>
                </a:cubicBezTo>
                <a:cubicBezTo>
                  <a:pt x="344303" y="1329330"/>
                  <a:pt x="336988" y="1332635"/>
                  <a:pt x="329063" y="1331753"/>
                </a:cubicBezTo>
                <a:cubicBezTo>
                  <a:pt x="321139" y="1330872"/>
                  <a:pt x="315652" y="1326026"/>
                  <a:pt x="316871" y="1320959"/>
                </a:cubicBezTo>
                <a:cubicBezTo>
                  <a:pt x="318091" y="1315892"/>
                  <a:pt x="325406" y="1312367"/>
                  <a:pt x="333331" y="1313469"/>
                </a:cubicBezTo>
                <a:close/>
                <a:moveTo>
                  <a:pt x="3789197" y="1313402"/>
                </a:moveTo>
                <a:cubicBezTo>
                  <a:pt x="3797672" y="1314383"/>
                  <a:pt x="3803573" y="1319560"/>
                  <a:pt x="3802376" y="1324966"/>
                </a:cubicBezTo>
                <a:cubicBezTo>
                  <a:pt x="3801178" y="1330372"/>
                  <a:pt x="3793340" y="1333959"/>
                  <a:pt x="3784861" y="1332979"/>
                </a:cubicBezTo>
                <a:cubicBezTo>
                  <a:pt x="3776383" y="1331999"/>
                  <a:pt x="3770478" y="1326822"/>
                  <a:pt x="3771677" y="1321416"/>
                </a:cubicBezTo>
                <a:cubicBezTo>
                  <a:pt x="3772873" y="1316010"/>
                  <a:pt x="3780718" y="1312422"/>
                  <a:pt x="3789197" y="1313402"/>
                </a:cubicBezTo>
                <a:close/>
                <a:moveTo>
                  <a:pt x="8302561" y="1312588"/>
                </a:moveTo>
                <a:cubicBezTo>
                  <a:pt x="8310180" y="1313469"/>
                  <a:pt x="8315363" y="1318095"/>
                  <a:pt x="8314448" y="1322942"/>
                </a:cubicBezTo>
                <a:cubicBezTo>
                  <a:pt x="8313228" y="1327788"/>
                  <a:pt x="8306219" y="1331093"/>
                  <a:pt x="8298903" y="1330211"/>
                </a:cubicBezTo>
                <a:cubicBezTo>
                  <a:pt x="8291283" y="1329330"/>
                  <a:pt x="8286102" y="1324704"/>
                  <a:pt x="8287016" y="1319857"/>
                </a:cubicBezTo>
                <a:cubicBezTo>
                  <a:pt x="8287931" y="1315011"/>
                  <a:pt x="8294941" y="1311707"/>
                  <a:pt x="8302561" y="1312588"/>
                </a:cubicBezTo>
                <a:close/>
                <a:moveTo>
                  <a:pt x="5083100" y="1311266"/>
                </a:moveTo>
                <a:cubicBezTo>
                  <a:pt x="5090720" y="1312147"/>
                  <a:pt x="5095902" y="1316774"/>
                  <a:pt x="5094683" y="1321400"/>
                </a:cubicBezTo>
                <a:cubicBezTo>
                  <a:pt x="5093768" y="1326246"/>
                  <a:pt x="5086757" y="1329330"/>
                  <a:pt x="5079137" y="1328449"/>
                </a:cubicBezTo>
                <a:cubicBezTo>
                  <a:pt x="5071518" y="1327568"/>
                  <a:pt x="5066335" y="1322941"/>
                  <a:pt x="5067554" y="1318315"/>
                </a:cubicBezTo>
                <a:cubicBezTo>
                  <a:pt x="5068774" y="1313689"/>
                  <a:pt x="5075784" y="1310385"/>
                  <a:pt x="5083100" y="1311266"/>
                </a:cubicBezTo>
                <a:close/>
                <a:moveTo>
                  <a:pt x="8626260" y="1311266"/>
                </a:moveTo>
                <a:cubicBezTo>
                  <a:pt x="8633575" y="1312147"/>
                  <a:pt x="8638452" y="1316553"/>
                  <a:pt x="8637538" y="1321179"/>
                </a:cubicBezTo>
                <a:cubicBezTo>
                  <a:pt x="8636623" y="1325805"/>
                  <a:pt x="8629918" y="1328889"/>
                  <a:pt x="8622602" y="1328008"/>
                </a:cubicBezTo>
                <a:cubicBezTo>
                  <a:pt x="8615287" y="1327127"/>
                  <a:pt x="8610410" y="1322721"/>
                  <a:pt x="8611324" y="1318095"/>
                </a:cubicBezTo>
                <a:cubicBezTo>
                  <a:pt x="8612239" y="1313469"/>
                  <a:pt x="8619250" y="1310605"/>
                  <a:pt x="8626260" y="1311266"/>
                </a:cubicBezTo>
                <a:close/>
                <a:moveTo>
                  <a:pt x="560372" y="1310385"/>
                </a:moveTo>
                <a:cubicBezTo>
                  <a:pt x="568601" y="1311266"/>
                  <a:pt x="574393" y="1316553"/>
                  <a:pt x="573478" y="1321840"/>
                </a:cubicBezTo>
                <a:cubicBezTo>
                  <a:pt x="572259" y="1327127"/>
                  <a:pt x="564639" y="1330652"/>
                  <a:pt x="556104" y="1329771"/>
                </a:cubicBezTo>
                <a:cubicBezTo>
                  <a:pt x="547875" y="1328890"/>
                  <a:pt x="542084" y="1323603"/>
                  <a:pt x="542998" y="1318316"/>
                </a:cubicBezTo>
                <a:cubicBezTo>
                  <a:pt x="544217" y="1313028"/>
                  <a:pt x="551837" y="1309504"/>
                  <a:pt x="560372" y="1310385"/>
                </a:cubicBezTo>
                <a:close/>
                <a:moveTo>
                  <a:pt x="5310470" y="1310164"/>
                </a:moveTo>
                <a:cubicBezTo>
                  <a:pt x="5318090" y="1311045"/>
                  <a:pt x="5323578" y="1315672"/>
                  <a:pt x="5322358" y="1320738"/>
                </a:cubicBezTo>
                <a:cubicBezTo>
                  <a:pt x="5321139" y="1325585"/>
                  <a:pt x="5314128" y="1328889"/>
                  <a:pt x="5306508" y="1328008"/>
                </a:cubicBezTo>
                <a:cubicBezTo>
                  <a:pt x="5298888" y="1327127"/>
                  <a:pt x="5293401" y="1322501"/>
                  <a:pt x="5294621" y="1317434"/>
                </a:cubicBezTo>
                <a:cubicBezTo>
                  <a:pt x="5295839" y="1312587"/>
                  <a:pt x="5302851" y="1309283"/>
                  <a:pt x="5310470" y="1310164"/>
                </a:cubicBezTo>
                <a:close/>
                <a:moveTo>
                  <a:pt x="9600711" y="1309944"/>
                </a:moveTo>
                <a:cubicBezTo>
                  <a:pt x="9608635" y="1310825"/>
                  <a:pt x="9613818" y="1315672"/>
                  <a:pt x="9612903" y="1320738"/>
                </a:cubicBezTo>
                <a:cubicBezTo>
                  <a:pt x="9611683" y="1325805"/>
                  <a:pt x="9604674" y="1329110"/>
                  <a:pt x="9596749" y="1328229"/>
                </a:cubicBezTo>
                <a:cubicBezTo>
                  <a:pt x="9588824" y="1327348"/>
                  <a:pt x="9583642" y="1322501"/>
                  <a:pt x="9584556" y="1317434"/>
                </a:cubicBezTo>
                <a:cubicBezTo>
                  <a:pt x="9585471" y="1312367"/>
                  <a:pt x="9592786" y="1309063"/>
                  <a:pt x="9600711" y="1309944"/>
                </a:cubicBezTo>
                <a:close/>
                <a:moveTo>
                  <a:pt x="5591428" y="1307521"/>
                </a:moveTo>
                <a:cubicBezTo>
                  <a:pt x="5599963" y="1308402"/>
                  <a:pt x="5605754" y="1313689"/>
                  <a:pt x="5604535" y="1319197"/>
                </a:cubicBezTo>
                <a:cubicBezTo>
                  <a:pt x="5603316" y="1324704"/>
                  <a:pt x="5595391" y="1328229"/>
                  <a:pt x="5586856" y="1327348"/>
                </a:cubicBezTo>
                <a:cubicBezTo>
                  <a:pt x="5578321" y="1326466"/>
                  <a:pt x="5572530" y="1321179"/>
                  <a:pt x="5573749" y="1315672"/>
                </a:cubicBezTo>
                <a:cubicBezTo>
                  <a:pt x="5574969" y="1310164"/>
                  <a:pt x="5582894" y="1306420"/>
                  <a:pt x="5591428" y="1307521"/>
                </a:cubicBezTo>
                <a:close/>
                <a:moveTo>
                  <a:pt x="471709" y="1307300"/>
                </a:moveTo>
                <a:cubicBezTo>
                  <a:pt x="479634" y="1308182"/>
                  <a:pt x="485120" y="1313028"/>
                  <a:pt x="483901" y="1318095"/>
                </a:cubicBezTo>
                <a:cubicBezTo>
                  <a:pt x="482681" y="1323162"/>
                  <a:pt x="475367" y="1326466"/>
                  <a:pt x="467442" y="1325585"/>
                </a:cubicBezTo>
                <a:cubicBezTo>
                  <a:pt x="459517" y="1324704"/>
                  <a:pt x="454030" y="1319857"/>
                  <a:pt x="455250" y="1314791"/>
                </a:cubicBezTo>
                <a:cubicBezTo>
                  <a:pt x="456469" y="1309724"/>
                  <a:pt x="463784" y="1306419"/>
                  <a:pt x="471709" y="1307300"/>
                </a:cubicBezTo>
                <a:close/>
                <a:moveTo>
                  <a:pt x="5866585" y="1306199"/>
                </a:moveTo>
                <a:cubicBezTo>
                  <a:pt x="5875424" y="1307300"/>
                  <a:pt x="5881521" y="1312587"/>
                  <a:pt x="5880301" y="1318315"/>
                </a:cubicBezTo>
                <a:cubicBezTo>
                  <a:pt x="5879083" y="1324043"/>
                  <a:pt x="5870853" y="1327788"/>
                  <a:pt x="5862014" y="1326687"/>
                </a:cubicBezTo>
                <a:cubicBezTo>
                  <a:pt x="5853174" y="1325585"/>
                  <a:pt x="5847078" y="1320298"/>
                  <a:pt x="5848297" y="1314570"/>
                </a:cubicBezTo>
                <a:cubicBezTo>
                  <a:pt x="5849517" y="1309063"/>
                  <a:pt x="5857747" y="1305318"/>
                  <a:pt x="5866585" y="1306199"/>
                </a:cubicBezTo>
                <a:close/>
                <a:moveTo>
                  <a:pt x="8497633" y="1305098"/>
                </a:moveTo>
                <a:cubicBezTo>
                  <a:pt x="8504949" y="1305979"/>
                  <a:pt x="8509826" y="1310385"/>
                  <a:pt x="8508912" y="1315011"/>
                </a:cubicBezTo>
                <a:cubicBezTo>
                  <a:pt x="8507997" y="1319637"/>
                  <a:pt x="8501292" y="1322721"/>
                  <a:pt x="8493976" y="1321840"/>
                </a:cubicBezTo>
                <a:cubicBezTo>
                  <a:pt x="8486661" y="1320959"/>
                  <a:pt x="8481784" y="1316553"/>
                  <a:pt x="8482698" y="1311927"/>
                </a:cubicBezTo>
                <a:cubicBezTo>
                  <a:pt x="8483613" y="1307301"/>
                  <a:pt x="8490319" y="1304217"/>
                  <a:pt x="8497633" y="1305098"/>
                </a:cubicBezTo>
                <a:close/>
                <a:moveTo>
                  <a:pt x="5217217" y="1304657"/>
                </a:moveTo>
                <a:cubicBezTo>
                  <a:pt x="5224838" y="1305538"/>
                  <a:pt x="5230018" y="1310165"/>
                  <a:pt x="5228800" y="1315011"/>
                </a:cubicBezTo>
                <a:cubicBezTo>
                  <a:pt x="5227886" y="1319857"/>
                  <a:pt x="5220875" y="1322942"/>
                  <a:pt x="5213254" y="1322061"/>
                </a:cubicBezTo>
                <a:cubicBezTo>
                  <a:pt x="5205634" y="1321179"/>
                  <a:pt x="5200452" y="1316553"/>
                  <a:pt x="5201671" y="1311707"/>
                </a:cubicBezTo>
                <a:cubicBezTo>
                  <a:pt x="5202586" y="1307080"/>
                  <a:pt x="5209596" y="1303776"/>
                  <a:pt x="5217217" y="1304657"/>
                </a:cubicBezTo>
                <a:close/>
                <a:moveTo>
                  <a:pt x="4769735" y="1304217"/>
                </a:moveTo>
                <a:cubicBezTo>
                  <a:pt x="4777355" y="1305098"/>
                  <a:pt x="4782842" y="1309724"/>
                  <a:pt x="4781622" y="1314791"/>
                </a:cubicBezTo>
                <a:cubicBezTo>
                  <a:pt x="4780403" y="1319857"/>
                  <a:pt x="4773393" y="1322942"/>
                  <a:pt x="4765773" y="1322061"/>
                </a:cubicBezTo>
                <a:cubicBezTo>
                  <a:pt x="4758151" y="1321179"/>
                  <a:pt x="4752666" y="1316553"/>
                  <a:pt x="4753884" y="1311487"/>
                </a:cubicBezTo>
                <a:cubicBezTo>
                  <a:pt x="4755104" y="1306420"/>
                  <a:pt x="4761810" y="1303335"/>
                  <a:pt x="4769735" y="1304217"/>
                </a:cubicBezTo>
                <a:close/>
                <a:moveTo>
                  <a:pt x="11420987" y="1303996"/>
                </a:moveTo>
                <a:cubicBezTo>
                  <a:pt x="11429216" y="1304877"/>
                  <a:pt x="11434703" y="1309944"/>
                  <a:pt x="11433483" y="1315011"/>
                </a:cubicBezTo>
                <a:cubicBezTo>
                  <a:pt x="11432265" y="1320077"/>
                  <a:pt x="11424949" y="1323602"/>
                  <a:pt x="11416719" y="1322721"/>
                </a:cubicBezTo>
                <a:cubicBezTo>
                  <a:pt x="11408489" y="1321840"/>
                  <a:pt x="11403003" y="1316773"/>
                  <a:pt x="11404223" y="1311707"/>
                </a:cubicBezTo>
                <a:cubicBezTo>
                  <a:pt x="11405442" y="1306640"/>
                  <a:pt x="11413062" y="1303115"/>
                  <a:pt x="11420987" y="1303996"/>
                </a:cubicBezTo>
                <a:close/>
                <a:moveTo>
                  <a:pt x="2901537" y="1303776"/>
                </a:moveTo>
                <a:cubicBezTo>
                  <a:pt x="2910071" y="1304657"/>
                  <a:pt x="2915861" y="1309944"/>
                  <a:pt x="2914642" y="1315231"/>
                </a:cubicBezTo>
                <a:cubicBezTo>
                  <a:pt x="2913423" y="1320738"/>
                  <a:pt x="2905500" y="1324263"/>
                  <a:pt x="2897271" y="1323162"/>
                </a:cubicBezTo>
                <a:cubicBezTo>
                  <a:pt x="2889041" y="1322060"/>
                  <a:pt x="2882944" y="1316994"/>
                  <a:pt x="2884165" y="1311707"/>
                </a:cubicBezTo>
                <a:cubicBezTo>
                  <a:pt x="2885078" y="1306419"/>
                  <a:pt x="2893002" y="1302895"/>
                  <a:pt x="2901537" y="1303776"/>
                </a:cubicBezTo>
                <a:close/>
                <a:moveTo>
                  <a:pt x="198610" y="1303776"/>
                </a:moveTo>
                <a:cubicBezTo>
                  <a:pt x="206534" y="1304657"/>
                  <a:pt x="212021" y="1309504"/>
                  <a:pt x="210802" y="1314570"/>
                </a:cubicBezTo>
                <a:cubicBezTo>
                  <a:pt x="209583" y="1319637"/>
                  <a:pt x="202268" y="1322941"/>
                  <a:pt x="194343" y="1322060"/>
                </a:cubicBezTo>
                <a:cubicBezTo>
                  <a:pt x="186418" y="1321179"/>
                  <a:pt x="180931" y="1316333"/>
                  <a:pt x="182151" y="1311266"/>
                </a:cubicBezTo>
                <a:cubicBezTo>
                  <a:pt x="183370" y="1306199"/>
                  <a:pt x="190685" y="1302895"/>
                  <a:pt x="198610" y="1303776"/>
                </a:cubicBezTo>
                <a:close/>
                <a:moveTo>
                  <a:pt x="10735487" y="1303115"/>
                </a:moveTo>
                <a:cubicBezTo>
                  <a:pt x="10743412" y="1303996"/>
                  <a:pt x="10748900" y="1308843"/>
                  <a:pt x="10747680" y="1313909"/>
                </a:cubicBezTo>
                <a:cubicBezTo>
                  <a:pt x="10746460" y="1318976"/>
                  <a:pt x="10739145" y="1322281"/>
                  <a:pt x="10731526" y="1321399"/>
                </a:cubicBezTo>
                <a:cubicBezTo>
                  <a:pt x="10723601" y="1320518"/>
                  <a:pt x="10718113" y="1315672"/>
                  <a:pt x="10719333" y="1310605"/>
                </a:cubicBezTo>
                <a:cubicBezTo>
                  <a:pt x="10720248" y="1305538"/>
                  <a:pt x="10727562" y="1302233"/>
                  <a:pt x="10735487" y="1303115"/>
                </a:cubicBezTo>
                <a:close/>
                <a:moveTo>
                  <a:pt x="4376195" y="1302454"/>
                </a:moveTo>
                <a:cubicBezTo>
                  <a:pt x="4384121" y="1303335"/>
                  <a:pt x="4389912" y="1308402"/>
                  <a:pt x="4388693" y="1313469"/>
                </a:cubicBezTo>
                <a:cubicBezTo>
                  <a:pt x="4387473" y="1318536"/>
                  <a:pt x="4380157" y="1322061"/>
                  <a:pt x="4371931" y="1321179"/>
                </a:cubicBezTo>
                <a:cubicBezTo>
                  <a:pt x="4364003" y="1320298"/>
                  <a:pt x="4358212" y="1315231"/>
                  <a:pt x="4359429" y="1310164"/>
                </a:cubicBezTo>
                <a:cubicBezTo>
                  <a:pt x="4360651" y="1305098"/>
                  <a:pt x="4368270" y="1301573"/>
                  <a:pt x="4376195" y="1302454"/>
                </a:cubicBezTo>
                <a:close/>
                <a:moveTo>
                  <a:pt x="4578298" y="1301573"/>
                </a:moveTo>
                <a:cubicBezTo>
                  <a:pt x="4586223" y="1302454"/>
                  <a:pt x="4591708" y="1307301"/>
                  <a:pt x="4590490" y="1312367"/>
                </a:cubicBezTo>
                <a:cubicBezTo>
                  <a:pt x="4589271" y="1317434"/>
                  <a:pt x="4582261" y="1320739"/>
                  <a:pt x="4574335" y="1319857"/>
                </a:cubicBezTo>
                <a:cubicBezTo>
                  <a:pt x="4566411" y="1318977"/>
                  <a:pt x="4560924" y="1314130"/>
                  <a:pt x="4562144" y="1309063"/>
                </a:cubicBezTo>
                <a:cubicBezTo>
                  <a:pt x="4563056" y="1303996"/>
                  <a:pt x="4570374" y="1300692"/>
                  <a:pt x="4578298" y="1301573"/>
                </a:cubicBezTo>
                <a:close/>
                <a:moveTo>
                  <a:pt x="10593755" y="1300912"/>
                </a:moveTo>
                <a:cubicBezTo>
                  <a:pt x="10601679" y="1301793"/>
                  <a:pt x="10607167" y="1306640"/>
                  <a:pt x="10605947" y="1311706"/>
                </a:cubicBezTo>
                <a:cubicBezTo>
                  <a:pt x="10604728" y="1316773"/>
                  <a:pt x="10597718" y="1320077"/>
                  <a:pt x="10589793" y="1319196"/>
                </a:cubicBezTo>
                <a:cubicBezTo>
                  <a:pt x="10581868" y="1318315"/>
                  <a:pt x="10576381" y="1313469"/>
                  <a:pt x="10577600" y="1308402"/>
                </a:cubicBezTo>
                <a:cubicBezTo>
                  <a:pt x="10578516" y="1303335"/>
                  <a:pt x="10585830" y="1300030"/>
                  <a:pt x="10593755" y="1300912"/>
                </a:cubicBezTo>
                <a:close/>
                <a:moveTo>
                  <a:pt x="8758849" y="1300692"/>
                </a:moveTo>
                <a:cubicBezTo>
                  <a:pt x="8766164" y="1301573"/>
                  <a:pt x="8771041" y="1305979"/>
                  <a:pt x="8770126" y="1310605"/>
                </a:cubicBezTo>
                <a:cubicBezTo>
                  <a:pt x="8769212" y="1315231"/>
                  <a:pt x="8762506" y="1318315"/>
                  <a:pt x="8755191" y="1317434"/>
                </a:cubicBezTo>
                <a:cubicBezTo>
                  <a:pt x="8747876" y="1316553"/>
                  <a:pt x="8742999" y="1312147"/>
                  <a:pt x="8743913" y="1307521"/>
                </a:cubicBezTo>
                <a:cubicBezTo>
                  <a:pt x="8744827" y="1302895"/>
                  <a:pt x="8751533" y="1299810"/>
                  <a:pt x="8758849" y="1300692"/>
                </a:cubicBezTo>
                <a:close/>
                <a:moveTo>
                  <a:pt x="1434230" y="1300692"/>
                </a:moveTo>
                <a:cubicBezTo>
                  <a:pt x="1442460" y="1301573"/>
                  <a:pt x="1448556" y="1306860"/>
                  <a:pt x="1447336" y="1312147"/>
                </a:cubicBezTo>
                <a:cubicBezTo>
                  <a:pt x="1446117" y="1317434"/>
                  <a:pt x="1438498" y="1321179"/>
                  <a:pt x="1429963" y="1320078"/>
                </a:cubicBezTo>
                <a:cubicBezTo>
                  <a:pt x="1421733" y="1319197"/>
                  <a:pt x="1415638" y="1313910"/>
                  <a:pt x="1416857" y="1308622"/>
                </a:cubicBezTo>
                <a:cubicBezTo>
                  <a:pt x="1418076" y="1303335"/>
                  <a:pt x="1425696" y="1299810"/>
                  <a:pt x="1434230" y="1300692"/>
                </a:cubicBezTo>
                <a:close/>
                <a:moveTo>
                  <a:pt x="5412258" y="1300471"/>
                </a:moveTo>
                <a:cubicBezTo>
                  <a:pt x="5420183" y="1301353"/>
                  <a:pt x="5425670" y="1306199"/>
                  <a:pt x="5424450" y="1311266"/>
                </a:cubicBezTo>
                <a:cubicBezTo>
                  <a:pt x="5423231" y="1316333"/>
                  <a:pt x="5415915" y="1319637"/>
                  <a:pt x="5408295" y="1318756"/>
                </a:cubicBezTo>
                <a:cubicBezTo>
                  <a:pt x="5400371" y="1317875"/>
                  <a:pt x="5394884" y="1313028"/>
                  <a:pt x="5396103" y="1307961"/>
                </a:cubicBezTo>
                <a:cubicBezTo>
                  <a:pt x="5397017" y="1302895"/>
                  <a:pt x="5404334" y="1299370"/>
                  <a:pt x="5412258" y="1300471"/>
                </a:cubicBezTo>
                <a:close/>
                <a:moveTo>
                  <a:pt x="7806953" y="1300251"/>
                </a:moveTo>
                <a:cubicBezTo>
                  <a:pt x="7816402" y="1301353"/>
                  <a:pt x="7822803" y="1307080"/>
                  <a:pt x="7821584" y="1313028"/>
                </a:cubicBezTo>
                <a:cubicBezTo>
                  <a:pt x="7820364" y="1318977"/>
                  <a:pt x="7811525" y="1322942"/>
                  <a:pt x="7802076" y="1322061"/>
                </a:cubicBezTo>
                <a:cubicBezTo>
                  <a:pt x="7792628" y="1320959"/>
                  <a:pt x="7786227" y="1315231"/>
                  <a:pt x="7787446" y="1309283"/>
                </a:cubicBezTo>
                <a:cubicBezTo>
                  <a:pt x="7788969" y="1303115"/>
                  <a:pt x="7797504" y="1299150"/>
                  <a:pt x="7806953" y="1300251"/>
                </a:cubicBezTo>
                <a:close/>
                <a:moveTo>
                  <a:pt x="4953554" y="1300031"/>
                </a:moveTo>
                <a:cubicBezTo>
                  <a:pt x="4961174" y="1300912"/>
                  <a:pt x="4966357" y="1305538"/>
                  <a:pt x="4965137" y="1310164"/>
                </a:cubicBezTo>
                <a:cubicBezTo>
                  <a:pt x="4964223" y="1315011"/>
                  <a:pt x="4957212" y="1318095"/>
                  <a:pt x="4949591" y="1317214"/>
                </a:cubicBezTo>
                <a:cubicBezTo>
                  <a:pt x="4941971" y="1316333"/>
                  <a:pt x="4936789" y="1311707"/>
                  <a:pt x="4938009" y="1307080"/>
                </a:cubicBezTo>
                <a:cubicBezTo>
                  <a:pt x="4939228" y="1302454"/>
                  <a:pt x="4945933" y="1299150"/>
                  <a:pt x="4953554" y="1300031"/>
                </a:cubicBezTo>
                <a:close/>
                <a:moveTo>
                  <a:pt x="8158390" y="1298048"/>
                </a:moveTo>
                <a:cubicBezTo>
                  <a:pt x="8166924" y="1298930"/>
                  <a:pt x="8172715" y="1304217"/>
                  <a:pt x="8171496" y="1309504"/>
                </a:cubicBezTo>
                <a:cubicBezTo>
                  <a:pt x="8170277" y="1314791"/>
                  <a:pt x="8162657" y="1318536"/>
                  <a:pt x="8154122" y="1317434"/>
                </a:cubicBezTo>
                <a:cubicBezTo>
                  <a:pt x="8145588" y="1316553"/>
                  <a:pt x="8139797" y="1311266"/>
                  <a:pt x="8141016" y="1305979"/>
                </a:cubicBezTo>
                <a:cubicBezTo>
                  <a:pt x="8142236" y="1300471"/>
                  <a:pt x="8149855" y="1296947"/>
                  <a:pt x="8158390" y="1298048"/>
                </a:cubicBezTo>
                <a:close/>
                <a:moveTo>
                  <a:pt x="587515" y="1298048"/>
                </a:moveTo>
                <a:cubicBezTo>
                  <a:pt x="595745" y="1298929"/>
                  <a:pt x="601231" y="1303996"/>
                  <a:pt x="600012" y="1309063"/>
                </a:cubicBezTo>
                <a:cubicBezTo>
                  <a:pt x="598793" y="1314350"/>
                  <a:pt x="591478" y="1317654"/>
                  <a:pt x="583248" y="1316773"/>
                </a:cubicBezTo>
                <a:cubicBezTo>
                  <a:pt x="575018" y="1315892"/>
                  <a:pt x="569532" y="1310825"/>
                  <a:pt x="570751" y="1305758"/>
                </a:cubicBezTo>
                <a:cubicBezTo>
                  <a:pt x="571970" y="1300692"/>
                  <a:pt x="579286" y="1297167"/>
                  <a:pt x="587515" y="1298048"/>
                </a:cubicBezTo>
                <a:close/>
                <a:moveTo>
                  <a:pt x="10879354" y="1296066"/>
                </a:moveTo>
                <a:cubicBezTo>
                  <a:pt x="10887279" y="1296947"/>
                  <a:pt x="10892765" y="1301793"/>
                  <a:pt x="10891546" y="1306860"/>
                </a:cubicBezTo>
                <a:cubicBezTo>
                  <a:pt x="10890327" y="1311927"/>
                  <a:pt x="10883011" y="1315231"/>
                  <a:pt x="10875392" y="1314350"/>
                </a:cubicBezTo>
                <a:cubicBezTo>
                  <a:pt x="10867467" y="1313469"/>
                  <a:pt x="10861981" y="1308623"/>
                  <a:pt x="10863200" y="1303556"/>
                </a:cubicBezTo>
                <a:cubicBezTo>
                  <a:pt x="10864419" y="1298489"/>
                  <a:pt x="10871735" y="1295185"/>
                  <a:pt x="10879354" y="1296066"/>
                </a:cubicBezTo>
                <a:close/>
                <a:moveTo>
                  <a:pt x="9072185" y="1294744"/>
                </a:moveTo>
                <a:cubicBezTo>
                  <a:pt x="9079500" y="1295625"/>
                  <a:pt x="9084682" y="1300251"/>
                  <a:pt x="9083767" y="1304877"/>
                </a:cubicBezTo>
                <a:cubicBezTo>
                  <a:pt x="9082852" y="1309724"/>
                  <a:pt x="9075843" y="1312808"/>
                  <a:pt x="9068527" y="1311927"/>
                </a:cubicBezTo>
                <a:cubicBezTo>
                  <a:pt x="9061212" y="1311046"/>
                  <a:pt x="9056031" y="1306420"/>
                  <a:pt x="9056945" y="1301793"/>
                </a:cubicBezTo>
                <a:cubicBezTo>
                  <a:pt x="9057859" y="1296947"/>
                  <a:pt x="9064565" y="1293863"/>
                  <a:pt x="9072185" y="1294744"/>
                </a:cubicBezTo>
                <a:close/>
                <a:moveTo>
                  <a:pt x="709114" y="1292761"/>
                </a:moveTo>
                <a:cubicBezTo>
                  <a:pt x="717343" y="1293642"/>
                  <a:pt x="723134" y="1298929"/>
                  <a:pt x="722220" y="1304216"/>
                </a:cubicBezTo>
                <a:cubicBezTo>
                  <a:pt x="721000" y="1309504"/>
                  <a:pt x="713381" y="1313028"/>
                  <a:pt x="704847" y="1312147"/>
                </a:cubicBezTo>
                <a:cubicBezTo>
                  <a:pt x="696617" y="1311266"/>
                  <a:pt x="690826" y="1305979"/>
                  <a:pt x="691740" y="1300692"/>
                </a:cubicBezTo>
                <a:cubicBezTo>
                  <a:pt x="692959" y="1295404"/>
                  <a:pt x="700580" y="1291880"/>
                  <a:pt x="709114" y="1292761"/>
                </a:cubicBezTo>
                <a:close/>
                <a:moveTo>
                  <a:pt x="10453546" y="1292541"/>
                </a:moveTo>
                <a:cubicBezTo>
                  <a:pt x="10461470" y="1293422"/>
                  <a:pt x="10466957" y="1298269"/>
                  <a:pt x="10465737" y="1303335"/>
                </a:cubicBezTo>
                <a:cubicBezTo>
                  <a:pt x="10464519" y="1308402"/>
                  <a:pt x="10457508" y="1311707"/>
                  <a:pt x="10449583" y="1310825"/>
                </a:cubicBezTo>
                <a:cubicBezTo>
                  <a:pt x="10441658" y="1309944"/>
                  <a:pt x="10436172" y="1305098"/>
                  <a:pt x="10437391" y="1300031"/>
                </a:cubicBezTo>
                <a:cubicBezTo>
                  <a:pt x="10438307" y="1294964"/>
                  <a:pt x="10445621" y="1291660"/>
                  <a:pt x="10453546" y="1292541"/>
                </a:cubicBezTo>
                <a:close/>
                <a:moveTo>
                  <a:pt x="12012607" y="1291439"/>
                </a:moveTo>
                <a:cubicBezTo>
                  <a:pt x="12020837" y="1292320"/>
                  <a:pt x="12026323" y="1297387"/>
                  <a:pt x="12025103" y="1302454"/>
                </a:cubicBezTo>
                <a:cubicBezTo>
                  <a:pt x="12023885" y="1307741"/>
                  <a:pt x="12016569" y="1311046"/>
                  <a:pt x="12008339" y="1310164"/>
                </a:cubicBezTo>
                <a:cubicBezTo>
                  <a:pt x="12000109" y="1309283"/>
                  <a:pt x="11994623" y="1304217"/>
                  <a:pt x="11995843" y="1299150"/>
                </a:cubicBezTo>
                <a:cubicBezTo>
                  <a:pt x="11997062" y="1294083"/>
                  <a:pt x="12004377" y="1290558"/>
                  <a:pt x="12012607" y="1291439"/>
                </a:cubicBezTo>
                <a:close/>
                <a:moveTo>
                  <a:pt x="8204110" y="1289016"/>
                </a:moveTo>
                <a:cubicBezTo>
                  <a:pt x="8211730" y="1289897"/>
                  <a:pt x="8217216" y="1294744"/>
                  <a:pt x="8216302" y="1299590"/>
                </a:cubicBezTo>
                <a:cubicBezTo>
                  <a:pt x="8215388" y="1304437"/>
                  <a:pt x="8208072" y="1307961"/>
                  <a:pt x="8200148" y="1307080"/>
                </a:cubicBezTo>
                <a:cubicBezTo>
                  <a:pt x="8192528" y="1306199"/>
                  <a:pt x="8187041" y="1301353"/>
                  <a:pt x="8187956" y="1296506"/>
                </a:cubicBezTo>
                <a:cubicBezTo>
                  <a:pt x="8189174" y="1291439"/>
                  <a:pt x="8196185" y="1288135"/>
                  <a:pt x="8204110" y="1289016"/>
                </a:cubicBezTo>
                <a:close/>
                <a:moveTo>
                  <a:pt x="12179944" y="1288796"/>
                </a:moveTo>
                <a:cubicBezTo>
                  <a:pt x="12187563" y="1289677"/>
                  <a:pt x="12193050" y="1294523"/>
                  <a:pt x="12191830" y="1299370"/>
                </a:cubicBezTo>
                <a:cubicBezTo>
                  <a:pt x="12191220" y="1301793"/>
                  <a:pt x="12189163" y="1303831"/>
                  <a:pt x="12186306" y="1305153"/>
                </a:cubicBezTo>
                <a:lnTo>
                  <a:pt x="12180393" y="1306004"/>
                </a:lnTo>
                <a:lnTo>
                  <a:pt x="12181102" y="1307764"/>
                </a:lnTo>
                <a:cubicBezTo>
                  <a:pt x="12179985" y="1312809"/>
                  <a:pt x="12172611" y="1316152"/>
                  <a:pt x="12164633" y="1315229"/>
                </a:cubicBezTo>
                <a:cubicBezTo>
                  <a:pt x="12156655" y="1314306"/>
                  <a:pt x="12151093" y="1309468"/>
                  <a:pt x="12152209" y="1304423"/>
                </a:cubicBezTo>
                <a:cubicBezTo>
                  <a:pt x="12152769" y="1301900"/>
                  <a:pt x="12154890" y="1299803"/>
                  <a:pt x="12157871" y="1298452"/>
                </a:cubicBezTo>
                <a:lnTo>
                  <a:pt x="12164656" y="1297514"/>
                </a:lnTo>
                <a:lnTo>
                  <a:pt x="12164094" y="1296066"/>
                </a:lnTo>
                <a:cubicBezTo>
                  <a:pt x="12165313" y="1290999"/>
                  <a:pt x="12172323" y="1287914"/>
                  <a:pt x="12179944" y="1288796"/>
                </a:cubicBezTo>
                <a:close/>
                <a:moveTo>
                  <a:pt x="3646155" y="1287915"/>
                </a:moveTo>
                <a:cubicBezTo>
                  <a:pt x="3654694" y="1288796"/>
                  <a:pt x="3660484" y="1294083"/>
                  <a:pt x="3659267" y="1299590"/>
                </a:cubicBezTo>
                <a:cubicBezTo>
                  <a:pt x="3658044" y="1305098"/>
                  <a:pt x="3650120" y="1308622"/>
                  <a:pt x="3641891" y="1307741"/>
                </a:cubicBezTo>
                <a:cubicBezTo>
                  <a:pt x="3633350" y="1306860"/>
                  <a:pt x="3627564" y="1301573"/>
                  <a:pt x="3628778" y="1296066"/>
                </a:cubicBezTo>
                <a:cubicBezTo>
                  <a:pt x="3630001" y="1290558"/>
                  <a:pt x="3637621" y="1287033"/>
                  <a:pt x="3646155" y="1287915"/>
                </a:cubicBezTo>
                <a:close/>
                <a:moveTo>
                  <a:pt x="613135" y="1287694"/>
                </a:moveTo>
                <a:cubicBezTo>
                  <a:pt x="621060" y="1288576"/>
                  <a:pt x="626546" y="1293422"/>
                  <a:pt x="625326" y="1298489"/>
                </a:cubicBezTo>
                <a:cubicBezTo>
                  <a:pt x="624107" y="1303556"/>
                  <a:pt x="616793" y="1306860"/>
                  <a:pt x="608868" y="1305979"/>
                </a:cubicBezTo>
                <a:cubicBezTo>
                  <a:pt x="600943" y="1305098"/>
                  <a:pt x="595456" y="1300251"/>
                  <a:pt x="596676" y="1295184"/>
                </a:cubicBezTo>
                <a:cubicBezTo>
                  <a:pt x="597895" y="1290118"/>
                  <a:pt x="605210" y="1286593"/>
                  <a:pt x="613135" y="1287694"/>
                </a:cubicBezTo>
                <a:close/>
                <a:moveTo>
                  <a:pt x="6026911" y="1287474"/>
                </a:moveTo>
                <a:cubicBezTo>
                  <a:pt x="6035750" y="1288576"/>
                  <a:pt x="6041846" y="1293863"/>
                  <a:pt x="6040627" y="1299590"/>
                </a:cubicBezTo>
                <a:cubicBezTo>
                  <a:pt x="6039408" y="1305318"/>
                  <a:pt x="6031178" y="1309063"/>
                  <a:pt x="6022339" y="1307962"/>
                </a:cubicBezTo>
                <a:cubicBezTo>
                  <a:pt x="6013500" y="1306860"/>
                  <a:pt x="6007404" y="1301573"/>
                  <a:pt x="6008623" y="1295846"/>
                </a:cubicBezTo>
                <a:cubicBezTo>
                  <a:pt x="6009842" y="1290338"/>
                  <a:pt x="6018072" y="1286593"/>
                  <a:pt x="6026911" y="1287474"/>
                </a:cubicBezTo>
                <a:close/>
                <a:moveTo>
                  <a:pt x="9747016" y="1286373"/>
                </a:moveTo>
                <a:cubicBezTo>
                  <a:pt x="9754940" y="1287254"/>
                  <a:pt x="9760427" y="1292100"/>
                  <a:pt x="9759207" y="1297167"/>
                </a:cubicBezTo>
                <a:cubicBezTo>
                  <a:pt x="9757988" y="1302234"/>
                  <a:pt x="9750978" y="1305538"/>
                  <a:pt x="9743053" y="1304657"/>
                </a:cubicBezTo>
                <a:cubicBezTo>
                  <a:pt x="9735128" y="1303776"/>
                  <a:pt x="9729643" y="1298929"/>
                  <a:pt x="9730861" y="1293863"/>
                </a:cubicBezTo>
                <a:cubicBezTo>
                  <a:pt x="9732081" y="1288796"/>
                  <a:pt x="9739091" y="1285491"/>
                  <a:pt x="9747016" y="1286373"/>
                </a:cubicBezTo>
                <a:close/>
                <a:moveTo>
                  <a:pt x="6972711" y="1284830"/>
                </a:moveTo>
                <a:cubicBezTo>
                  <a:pt x="6982159" y="1285932"/>
                  <a:pt x="6988560" y="1291660"/>
                  <a:pt x="6987341" y="1297607"/>
                </a:cubicBezTo>
                <a:cubicBezTo>
                  <a:pt x="6986122" y="1303555"/>
                  <a:pt x="6977283" y="1307520"/>
                  <a:pt x="6968139" y="1306419"/>
                </a:cubicBezTo>
                <a:cubicBezTo>
                  <a:pt x="6958690" y="1305318"/>
                  <a:pt x="6952289" y="1299590"/>
                  <a:pt x="6953508" y="1293642"/>
                </a:cubicBezTo>
                <a:cubicBezTo>
                  <a:pt x="6954727" y="1287694"/>
                  <a:pt x="6963567" y="1283729"/>
                  <a:pt x="6972711" y="1284830"/>
                </a:cubicBezTo>
                <a:close/>
                <a:moveTo>
                  <a:pt x="9402285" y="1284610"/>
                </a:moveTo>
                <a:cubicBezTo>
                  <a:pt x="9409905" y="1285492"/>
                  <a:pt x="9415087" y="1290118"/>
                  <a:pt x="9414173" y="1294964"/>
                </a:cubicBezTo>
                <a:cubicBezTo>
                  <a:pt x="9412953" y="1299811"/>
                  <a:pt x="9405943" y="1303115"/>
                  <a:pt x="9398323" y="1302234"/>
                </a:cubicBezTo>
                <a:cubicBezTo>
                  <a:pt x="9390702" y="1301353"/>
                  <a:pt x="9385521" y="1296726"/>
                  <a:pt x="9386436" y="1291880"/>
                </a:cubicBezTo>
                <a:cubicBezTo>
                  <a:pt x="9387350" y="1287033"/>
                  <a:pt x="9394665" y="1283729"/>
                  <a:pt x="9402285" y="1284610"/>
                </a:cubicBezTo>
                <a:close/>
                <a:moveTo>
                  <a:pt x="1291889" y="1284610"/>
                </a:moveTo>
                <a:cubicBezTo>
                  <a:pt x="1300118" y="1285491"/>
                  <a:pt x="1306215" y="1290778"/>
                  <a:pt x="1304996" y="1296065"/>
                </a:cubicBezTo>
                <a:cubicBezTo>
                  <a:pt x="1303777" y="1301353"/>
                  <a:pt x="1296156" y="1305097"/>
                  <a:pt x="1287622" y="1303996"/>
                </a:cubicBezTo>
                <a:cubicBezTo>
                  <a:pt x="1279392" y="1303115"/>
                  <a:pt x="1273296" y="1297828"/>
                  <a:pt x="1274516" y="1292541"/>
                </a:cubicBezTo>
                <a:cubicBezTo>
                  <a:pt x="1275735" y="1287253"/>
                  <a:pt x="1283659" y="1283729"/>
                  <a:pt x="1291889" y="1284610"/>
                </a:cubicBezTo>
                <a:close/>
                <a:moveTo>
                  <a:pt x="8075483" y="1283288"/>
                </a:moveTo>
                <a:cubicBezTo>
                  <a:pt x="8084323" y="1284390"/>
                  <a:pt x="8090419" y="1289677"/>
                  <a:pt x="8089199" y="1295405"/>
                </a:cubicBezTo>
                <a:cubicBezTo>
                  <a:pt x="8087981" y="1301132"/>
                  <a:pt x="8079751" y="1304877"/>
                  <a:pt x="8070911" y="1303776"/>
                </a:cubicBezTo>
                <a:cubicBezTo>
                  <a:pt x="8062072" y="1302674"/>
                  <a:pt x="8055976" y="1297387"/>
                  <a:pt x="8057195" y="1291660"/>
                </a:cubicBezTo>
                <a:cubicBezTo>
                  <a:pt x="8058415" y="1286152"/>
                  <a:pt x="8066644" y="1282187"/>
                  <a:pt x="8075483" y="1283288"/>
                </a:cubicBezTo>
                <a:close/>
                <a:moveTo>
                  <a:pt x="4023215" y="1283068"/>
                </a:moveTo>
                <a:cubicBezTo>
                  <a:pt x="4031450" y="1283949"/>
                  <a:pt x="4037245" y="1289016"/>
                  <a:pt x="4036022" y="1294303"/>
                </a:cubicBezTo>
                <a:cubicBezTo>
                  <a:pt x="4034806" y="1299590"/>
                  <a:pt x="4027176" y="1303115"/>
                  <a:pt x="4018949" y="1302234"/>
                </a:cubicBezTo>
                <a:cubicBezTo>
                  <a:pt x="4010722" y="1301353"/>
                  <a:pt x="4004926" y="1296286"/>
                  <a:pt x="4006144" y="1290999"/>
                </a:cubicBezTo>
                <a:cubicBezTo>
                  <a:pt x="4007363" y="1285712"/>
                  <a:pt x="4014989" y="1282187"/>
                  <a:pt x="4023215" y="1283068"/>
                </a:cubicBezTo>
                <a:close/>
                <a:moveTo>
                  <a:pt x="5521056" y="1282187"/>
                </a:moveTo>
                <a:cubicBezTo>
                  <a:pt x="5529286" y="1283068"/>
                  <a:pt x="5534773" y="1288135"/>
                  <a:pt x="5533553" y="1293202"/>
                </a:cubicBezTo>
                <a:cubicBezTo>
                  <a:pt x="5532334" y="1298489"/>
                  <a:pt x="5525019" y="1301793"/>
                  <a:pt x="5516789" y="1300912"/>
                </a:cubicBezTo>
                <a:cubicBezTo>
                  <a:pt x="5508559" y="1300030"/>
                  <a:pt x="5503072" y="1294964"/>
                  <a:pt x="5504292" y="1289897"/>
                </a:cubicBezTo>
                <a:cubicBezTo>
                  <a:pt x="5505511" y="1284830"/>
                  <a:pt x="5512826" y="1281306"/>
                  <a:pt x="5521056" y="1282187"/>
                </a:cubicBezTo>
                <a:close/>
                <a:moveTo>
                  <a:pt x="3053938" y="1282187"/>
                </a:moveTo>
                <a:cubicBezTo>
                  <a:pt x="3062471" y="1283068"/>
                  <a:pt x="3068263" y="1288355"/>
                  <a:pt x="3067045" y="1293642"/>
                </a:cubicBezTo>
                <a:cubicBezTo>
                  <a:pt x="3065825" y="1299150"/>
                  <a:pt x="3057900" y="1302674"/>
                  <a:pt x="3049669" y="1301573"/>
                </a:cubicBezTo>
                <a:cubicBezTo>
                  <a:pt x="3041137" y="1300692"/>
                  <a:pt x="3035346" y="1295405"/>
                  <a:pt x="3036563" y="1290117"/>
                </a:cubicBezTo>
                <a:cubicBezTo>
                  <a:pt x="3037784" y="1284830"/>
                  <a:pt x="3045708" y="1281306"/>
                  <a:pt x="3053938" y="1282187"/>
                </a:cubicBezTo>
                <a:close/>
                <a:moveTo>
                  <a:pt x="10313947" y="1281306"/>
                </a:moveTo>
                <a:cubicBezTo>
                  <a:pt x="10321872" y="1282187"/>
                  <a:pt x="10327358" y="1287033"/>
                  <a:pt x="10326139" y="1292100"/>
                </a:cubicBezTo>
                <a:cubicBezTo>
                  <a:pt x="10324919" y="1297167"/>
                  <a:pt x="10317910" y="1300471"/>
                  <a:pt x="10309985" y="1299590"/>
                </a:cubicBezTo>
                <a:cubicBezTo>
                  <a:pt x="10302060" y="1298709"/>
                  <a:pt x="10296574" y="1293863"/>
                  <a:pt x="10297793" y="1288796"/>
                </a:cubicBezTo>
                <a:cubicBezTo>
                  <a:pt x="10299012" y="1283729"/>
                  <a:pt x="10306328" y="1280425"/>
                  <a:pt x="10313947" y="1281306"/>
                </a:cubicBezTo>
                <a:close/>
                <a:moveTo>
                  <a:pt x="8373275" y="1281086"/>
                </a:moveTo>
                <a:cubicBezTo>
                  <a:pt x="8380590" y="1281967"/>
                  <a:pt x="8385467" y="1286373"/>
                  <a:pt x="8384552" y="1290999"/>
                </a:cubicBezTo>
                <a:cubicBezTo>
                  <a:pt x="8383638" y="1295625"/>
                  <a:pt x="8376932" y="1298709"/>
                  <a:pt x="8369617" y="1297828"/>
                </a:cubicBezTo>
                <a:cubicBezTo>
                  <a:pt x="8362302" y="1296947"/>
                  <a:pt x="8357425" y="1292541"/>
                  <a:pt x="8358339" y="1287915"/>
                </a:cubicBezTo>
                <a:cubicBezTo>
                  <a:pt x="8359253" y="1283289"/>
                  <a:pt x="8365959" y="1280204"/>
                  <a:pt x="8373275" y="1281086"/>
                </a:cubicBezTo>
                <a:close/>
                <a:moveTo>
                  <a:pt x="5132193" y="1280865"/>
                </a:moveTo>
                <a:cubicBezTo>
                  <a:pt x="5139509" y="1281746"/>
                  <a:pt x="5144691" y="1286152"/>
                  <a:pt x="5143472" y="1290779"/>
                </a:cubicBezTo>
                <a:cubicBezTo>
                  <a:pt x="5142558" y="1295405"/>
                  <a:pt x="5135547" y="1298489"/>
                  <a:pt x="5128231" y="1297828"/>
                </a:cubicBezTo>
                <a:cubicBezTo>
                  <a:pt x="5120916" y="1296947"/>
                  <a:pt x="5115734" y="1292541"/>
                  <a:pt x="5116953" y="1287915"/>
                </a:cubicBezTo>
                <a:cubicBezTo>
                  <a:pt x="5118172" y="1283068"/>
                  <a:pt x="5125184" y="1279984"/>
                  <a:pt x="5132193" y="1280865"/>
                </a:cubicBezTo>
                <a:close/>
                <a:moveTo>
                  <a:pt x="5354992" y="1280204"/>
                </a:moveTo>
                <a:cubicBezTo>
                  <a:pt x="5362613" y="1281085"/>
                  <a:pt x="5367795" y="1285711"/>
                  <a:pt x="5366576" y="1290558"/>
                </a:cubicBezTo>
                <a:cubicBezTo>
                  <a:pt x="5365661" y="1295404"/>
                  <a:pt x="5358652" y="1298489"/>
                  <a:pt x="5351032" y="1297607"/>
                </a:cubicBezTo>
                <a:cubicBezTo>
                  <a:pt x="5343410" y="1296726"/>
                  <a:pt x="5338229" y="1292100"/>
                  <a:pt x="5339447" y="1287253"/>
                </a:cubicBezTo>
                <a:cubicBezTo>
                  <a:pt x="5340667" y="1282627"/>
                  <a:pt x="5347677" y="1279323"/>
                  <a:pt x="5354992" y="1280204"/>
                </a:cubicBezTo>
                <a:close/>
                <a:moveTo>
                  <a:pt x="11573388" y="1279984"/>
                </a:moveTo>
                <a:cubicBezTo>
                  <a:pt x="11581618" y="1280865"/>
                  <a:pt x="11587103" y="1285932"/>
                  <a:pt x="11585885" y="1290999"/>
                </a:cubicBezTo>
                <a:cubicBezTo>
                  <a:pt x="11584665" y="1296286"/>
                  <a:pt x="11577350" y="1299590"/>
                  <a:pt x="11569121" y="1298709"/>
                </a:cubicBezTo>
                <a:cubicBezTo>
                  <a:pt x="11560890" y="1297828"/>
                  <a:pt x="11555405" y="1292761"/>
                  <a:pt x="11556624" y="1287694"/>
                </a:cubicBezTo>
                <a:cubicBezTo>
                  <a:pt x="11557842" y="1282628"/>
                  <a:pt x="11565158" y="1278882"/>
                  <a:pt x="11573388" y="1279984"/>
                </a:cubicBezTo>
                <a:close/>
                <a:moveTo>
                  <a:pt x="67243" y="1279984"/>
                </a:moveTo>
                <a:cubicBezTo>
                  <a:pt x="75167" y="1280865"/>
                  <a:pt x="80654" y="1285712"/>
                  <a:pt x="79435" y="1290779"/>
                </a:cubicBezTo>
                <a:cubicBezTo>
                  <a:pt x="78215" y="1295845"/>
                  <a:pt x="70900" y="1299150"/>
                  <a:pt x="62975" y="1298269"/>
                </a:cubicBezTo>
                <a:cubicBezTo>
                  <a:pt x="55051" y="1297387"/>
                  <a:pt x="49564" y="1292541"/>
                  <a:pt x="50784" y="1287474"/>
                </a:cubicBezTo>
                <a:cubicBezTo>
                  <a:pt x="52003" y="1282628"/>
                  <a:pt x="59318" y="1279103"/>
                  <a:pt x="67243" y="1279984"/>
                </a:cubicBezTo>
                <a:close/>
                <a:moveTo>
                  <a:pt x="856941" y="1279543"/>
                </a:moveTo>
                <a:cubicBezTo>
                  <a:pt x="865171" y="1280425"/>
                  <a:pt x="870962" y="1285712"/>
                  <a:pt x="870047" y="1290999"/>
                </a:cubicBezTo>
                <a:cubicBezTo>
                  <a:pt x="868828" y="1296286"/>
                  <a:pt x="861208" y="1299810"/>
                  <a:pt x="852674" y="1298930"/>
                </a:cubicBezTo>
                <a:cubicBezTo>
                  <a:pt x="844444" y="1298048"/>
                  <a:pt x="838653" y="1292761"/>
                  <a:pt x="839567" y="1287474"/>
                </a:cubicBezTo>
                <a:cubicBezTo>
                  <a:pt x="840786" y="1282187"/>
                  <a:pt x="848712" y="1278662"/>
                  <a:pt x="856941" y="1279543"/>
                </a:cubicBezTo>
                <a:close/>
                <a:moveTo>
                  <a:pt x="6486552" y="1279323"/>
                </a:moveTo>
                <a:cubicBezTo>
                  <a:pt x="6495696" y="1280424"/>
                  <a:pt x="6501792" y="1285932"/>
                  <a:pt x="6500572" y="1291660"/>
                </a:cubicBezTo>
                <a:cubicBezTo>
                  <a:pt x="6499354" y="1297387"/>
                  <a:pt x="6490819" y="1301353"/>
                  <a:pt x="6481980" y="1300251"/>
                </a:cubicBezTo>
                <a:cubicBezTo>
                  <a:pt x="6472836" y="1299150"/>
                  <a:pt x="6466740" y="1293642"/>
                  <a:pt x="6467959" y="1287914"/>
                </a:cubicBezTo>
                <a:cubicBezTo>
                  <a:pt x="6469178" y="1281966"/>
                  <a:pt x="6477408" y="1278222"/>
                  <a:pt x="6486552" y="1279323"/>
                </a:cubicBezTo>
                <a:close/>
                <a:moveTo>
                  <a:pt x="11025963" y="1279102"/>
                </a:moveTo>
                <a:cubicBezTo>
                  <a:pt x="11033888" y="1279984"/>
                  <a:pt x="11039375" y="1284830"/>
                  <a:pt x="11038155" y="1289897"/>
                </a:cubicBezTo>
                <a:cubicBezTo>
                  <a:pt x="11036937" y="1294964"/>
                  <a:pt x="11029622" y="1298268"/>
                  <a:pt x="11022001" y="1297387"/>
                </a:cubicBezTo>
                <a:cubicBezTo>
                  <a:pt x="11014076" y="1296506"/>
                  <a:pt x="11008590" y="1291660"/>
                  <a:pt x="11009809" y="1286593"/>
                </a:cubicBezTo>
                <a:cubicBezTo>
                  <a:pt x="11010723" y="1281526"/>
                  <a:pt x="11018039" y="1278222"/>
                  <a:pt x="11025963" y="1279102"/>
                </a:cubicBezTo>
                <a:close/>
                <a:moveTo>
                  <a:pt x="8129129" y="1278442"/>
                </a:moveTo>
                <a:cubicBezTo>
                  <a:pt x="8137358" y="1279323"/>
                  <a:pt x="8142844" y="1284390"/>
                  <a:pt x="8141930" y="1289677"/>
                </a:cubicBezTo>
                <a:cubicBezTo>
                  <a:pt x="8140711" y="1294964"/>
                  <a:pt x="8133091" y="1298489"/>
                  <a:pt x="8125166" y="1297387"/>
                </a:cubicBezTo>
                <a:cubicBezTo>
                  <a:pt x="8116937" y="1296506"/>
                  <a:pt x="8111450" y="1291439"/>
                  <a:pt x="8112365" y="1286152"/>
                </a:cubicBezTo>
                <a:cubicBezTo>
                  <a:pt x="8113583" y="1281086"/>
                  <a:pt x="8120899" y="1277561"/>
                  <a:pt x="8129129" y="1278442"/>
                </a:cubicBezTo>
                <a:close/>
                <a:moveTo>
                  <a:pt x="7643884" y="1278442"/>
                </a:moveTo>
                <a:cubicBezTo>
                  <a:pt x="7653333" y="1279543"/>
                  <a:pt x="7659734" y="1285271"/>
                  <a:pt x="7658515" y="1291219"/>
                </a:cubicBezTo>
                <a:cubicBezTo>
                  <a:pt x="7657295" y="1297167"/>
                  <a:pt x="7648456" y="1301132"/>
                  <a:pt x="7639007" y="1300031"/>
                </a:cubicBezTo>
                <a:cubicBezTo>
                  <a:pt x="7629559" y="1298930"/>
                  <a:pt x="7623158" y="1293202"/>
                  <a:pt x="7624377" y="1287254"/>
                </a:cubicBezTo>
                <a:cubicBezTo>
                  <a:pt x="7625597" y="1281306"/>
                  <a:pt x="7634435" y="1277340"/>
                  <a:pt x="7643884" y="1278442"/>
                </a:cubicBezTo>
                <a:close/>
                <a:moveTo>
                  <a:pt x="7948076" y="1278222"/>
                </a:moveTo>
                <a:cubicBezTo>
                  <a:pt x="7957221" y="1279323"/>
                  <a:pt x="7963621" y="1284830"/>
                  <a:pt x="7962402" y="1290778"/>
                </a:cubicBezTo>
                <a:cubicBezTo>
                  <a:pt x="7961182" y="1296726"/>
                  <a:pt x="7952649" y="1300471"/>
                  <a:pt x="7943504" y="1299370"/>
                </a:cubicBezTo>
                <a:cubicBezTo>
                  <a:pt x="7934360" y="1298268"/>
                  <a:pt x="7927959" y="1292761"/>
                  <a:pt x="7929178" y="1286813"/>
                </a:cubicBezTo>
                <a:cubicBezTo>
                  <a:pt x="7930398" y="1281085"/>
                  <a:pt x="7938932" y="1277120"/>
                  <a:pt x="7948076" y="1278222"/>
                </a:cubicBezTo>
                <a:close/>
                <a:moveTo>
                  <a:pt x="2438253" y="1278001"/>
                </a:moveTo>
                <a:cubicBezTo>
                  <a:pt x="2446484" y="1278882"/>
                  <a:pt x="2452274" y="1283949"/>
                  <a:pt x="2451053" y="1289236"/>
                </a:cubicBezTo>
                <a:cubicBezTo>
                  <a:pt x="2449835" y="1294523"/>
                  <a:pt x="2442216" y="1298048"/>
                  <a:pt x="2433986" y="1296947"/>
                </a:cubicBezTo>
                <a:cubicBezTo>
                  <a:pt x="2425755" y="1296065"/>
                  <a:pt x="2419964" y="1290999"/>
                  <a:pt x="2421184" y="1285711"/>
                </a:cubicBezTo>
                <a:cubicBezTo>
                  <a:pt x="2422402" y="1280645"/>
                  <a:pt x="2430022" y="1277120"/>
                  <a:pt x="2438253" y="1278001"/>
                </a:cubicBezTo>
                <a:close/>
                <a:moveTo>
                  <a:pt x="8276652" y="1277120"/>
                </a:moveTo>
                <a:cubicBezTo>
                  <a:pt x="8283968" y="1278002"/>
                  <a:pt x="8289149" y="1282407"/>
                  <a:pt x="8288235" y="1287254"/>
                </a:cubicBezTo>
                <a:cubicBezTo>
                  <a:pt x="8287320" y="1292100"/>
                  <a:pt x="8280310" y="1295185"/>
                  <a:pt x="8272995" y="1294303"/>
                </a:cubicBezTo>
                <a:cubicBezTo>
                  <a:pt x="8265680" y="1293422"/>
                  <a:pt x="8260498" y="1289016"/>
                  <a:pt x="8261412" y="1284170"/>
                </a:cubicBezTo>
                <a:cubicBezTo>
                  <a:pt x="8262327" y="1279323"/>
                  <a:pt x="8269337" y="1276239"/>
                  <a:pt x="8276652" y="1277120"/>
                </a:cubicBezTo>
                <a:close/>
                <a:moveTo>
                  <a:pt x="8894486" y="1276900"/>
                </a:moveTo>
                <a:cubicBezTo>
                  <a:pt x="8901801" y="1277781"/>
                  <a:pt x="8906678" y="1282187"/>
                  <a:pt x="8905763" y="1286813"/>
                </a:cubicBezTo>
                <a:cubicBezTo>
                  <a:pt x="8904848" y="1291439"/>
                  <a:pt x="8898143" y="1294523"/>
                  <a:pt x="8890827" y="1293642"/>
                </a:cubicBezTo>
                <a:cubicBezTo>
                  <a:pt x="8883512" y="1292761"/>
                  <a:pt x="8878635" y="1288355"/>
                  <a:pt x="8879550" y="1283729"/>
                </a:cubicBezTo>
                <a:cubicBezTo>
                  <a:pt x="8880464" y="1279103"/>
                  <a:pt x="8887170" y="1276019"/>
                  <a:pt x="8894486" y="1276900"/>
                </a:cubicBezTo>
                <a:close/>
                <a:moveTo>
                  <a:pt x="2295606" y="1276459"/>
                </a:moveTo>
                <a:cubicBezTo>
                  <a:pt x="2303835" y="1277340"/>
                  <a:pt x="2309626" y="1282407"/>
                  <a:pt x="2308407" y="1287694"/>
                </a:cubicBezTo>
                <a:cubicBezTo>
                  <a:pt x="2307188" y="1292982"/>
                  <a:pt x="2299568" y="1296506"/>
                  <a:pt x="2291339" y="1295405"/>
                </a:cubicBezTo>
                <a:cubicBezTo>
                  <a:pt x="2283109" y="1294303"/>
                  <a:pt x="2277318" y="1289457"/>
                  <a:pt x="2278537" y="1284170"/>
                </a:cubicBezTo>
                <a:cubicBezTo>
                  <a:pt x="2279756" y="1279103"/>
                  <a:pt x="2287376" y="1275578"/>
                  <a:pt x="2295606" y="1276459"/>
                </a:cubicBezTo>
                <a:close/>
                <a:moveTo>
                  <a:pt x="1148634" y="1274917"/>
                </a:moveTo>
                <a:cubicBezTo>
                  <a:pt x="1156863" y="1275798"/>
                  <a:pt x="1162960" y="1281086"/>
                  <a:pt x="1161740" y="1286373"/>
                </a:cubicBezTo>
                <a:cubicBezTo>
                  <a:pt x="1160522" y="1291660"/>
                  <a:pt x="1152901" y="1295184"/>
                  <a:pt x="1144367" y="1294303"/>
                </a:cubicBezTo>
                <a:cubicBezTo>
                  <a:pt x="1136137" y="1293422"/>
                  <a:pt x="1130041" y="1288135"/>
                  <a:pt x="1131260" y="1282848"/>
                </a:cubicBezTo>
                <a:cubicBezTo>
                  <a:pt x="1132480" y="1277561"/>
                  <a:pt x="1140099" y="1273816"/>
                  <a:pt x="1148634" y="1274917"/>
                </a:cubicBezTo>
                <a:close/>
                <a:moveTo>
                  <a:pt x="5262958" y="1274256"/>
                </a:moveTo>
                <a:cubicBezTo>
                  <a:pt x="5270275" y="1275138"/>
                  <a:pt x="5275456" y="1279543"/>
                  <a:pt x="5274237" y="1284170"/>
                </a:cubicBezTo>
                <a:cubicBezTo>
                  <a:pt x="5273322" y="1288796"/>
                  <a:pt x="5266312" y="1291880"/>
                  <a:pt x="5258996" y="1291219"/>
                </a:cubicBezTo>
                <a:cubicBezTo>
                  <a:pt x="5251681" y="1290338"/>
                  <a:pt x="5246499" y="1285932"/>
                  <a:pt x="5247718" y="1281306"/>
                </a:cubicBezTo>
                <a:cubicBezTo>
                  <a:pt x="5248938" y="1276459"/>
                  <a:pt x="5255644" y="1273375"/>
                  <a:pt x="5262958" y="1274256"/>
                </a:cubicBezTo>
                <a:close/>
                <a:moveTo>
                  <a:pt x="5750233" y="1274036"/>
                </a:moveTo>
                <a:cubicBezTo>
                  <a:pt x="5758767" y="1274917"/>
                  <a:pt x="5764558" y="1280204"/>
                  <a:pt x="5763644" y="1285712"/>
                </a:cubicBezTo>
                <a:cubicBezTo>
                  <a:pt x="5762425" y="1291219"/>
                  <a:pt x="5754500" y="1294744"/>
                  <a:pt x="5745965" y="1293863"/>
                </a:cubicBezTo>
                <a:cubicBezTo>
                  <a:pt x="5737430" y="1292982"/>
                  <a:pt x="5731639" y="1287695"/>
                  <a:pt x="5732553" y="1282187"/>
                </a:cubicBezTo>
                <a:cubicBezTo>
                  <a:pt x="5733772" y="1276680"/>
                  <a:pt x="5741697" y="1273155"/>
                  <a:pt x="5750233" y="1274036"/>
                </a:cubicBezTo>
                <a:close/>
                <a:moveTo>
                  <a:pt x="4827057" y="1274036"/>
                </a:moveTo>
                <a:cubicBezTo>
                  <a:pt x="4834677" y="1274917"/>
                  <a:pt x="4839859" y="1279543"/>
                  <a:pt x="4838639" y="1284169"/>
                </a:cubicBezTo>
                <a:cubicBezTo>
                  <a:pt x="4837725" y="1289016"/>
                  <a:pt x="4830715" y="1292100"/>
                  <a:pt x="4823095" y="1291219"/>
                </a:cubicBezTo>
                <a:cubicBezTo>
                  <a:pt x="4815474" y="1290338"/>
                  <a:pt x="4810292" y="1285712"/>
                  <a:pt x="4811511" y="1281086"/>
                </a:cubicBezTo>
                <a:cubicBezTo>
                  <a:pt x="4812731" y="1276459"/>
                  <a:pt x="4819741" y="1273375"/>
                  <a:pt x="4827057" y="1274036"/>
                </a:cubicBezTo>
                <a:close/>
                <a:moveTo>
                  <a:pt x="733818" y="1273816"/>
                </a:moveTo>
                <a:cubicBezTo>
                  <a:pt x="742048" y="1274697"/>
                  <a:pt x="747534" y="1279764"/>
                  <a:pt x="746315" y="1285051"/>
                </a:cubicBezTo>
                <a:cubicBezTo>
                  <a:pt x="745096" y="1290338"/>
                  <a:pt x="737781" y="1293643"/>
                  <a:pt x="729551" y="1292761"/>
                </a:cubicBezTo>
                <a:cubicBezTo>
                  <a:pt x="721321" y="1291880"/>
                  <a:pt x="715835" y="1286813"/>
                  <a:pt x="717055" y="1281526"/>
                </a:cubicBezTo>
                <a:cubicBezTo>
                  <a:pt x="718273" y="1276459"/>
                  <a:pt x="725589" y="1272935"/>
                  <a:pt x="733818" y="1273816"/>
                </a:cubicBezTo>
                <a:close/>
                <a:moveTo>
                  <a:pt x="504644" y="1273816"/>
                </a:moveTo>
                <a:cubicBezTo>
                  <a:pt x="512264" y="1274697"/>
                  <a:pt x="517751" y="1279323"/>
                  <a:pt x="516531" y="1284390"/>
                </a:cubicBezTo>
                <a:cubicBezTo>
                  <a:pt x="515312" y="1289236"/>
                  <a:pt x="508302" y="1292541"/>
                  <a:pt x="500682" y="1291660"/>
                </a:cubicBezTo>
                <a:cubicBezTo>
                  <a:pt x="493062" y="1290779"/>
                  <a:pt x="487575" y="1286152"/>
                  <a:pt x="488795" y="1281086"/>
                </a:cubicBezTo>
                <a:cubicBezTo>
                  <a:pt x="489709" y="1276239"/>
                  <a:pt x="497024" y="1272935"/>
                  <a:pt x="504644" y="1273816"/>
                </a:cubicBezTo>
                <a:close/>
                <a:moveTo>
                  <a:pt x="1003550" y="1273155"/>
                </a:moveTo>
                <a:cubicBezTo>
                  <a:pt x="1011779" y="1274036"/>
                  <a:pt x="1017875" y="1279323"/>
                  <a:pt x="1016656" y="1284610"/>
                </a:cubicBezTo>
                <a:cubicBezTo>
                  <a:pt x="1015438" y="1289897"/>
                  <a:pt x="1007817" y="1293422"/>
                  <a:pt x="999283" y="1292541"/>
                </a:cubicBezTo>
                <a:cubicBezTo>
                  <a:pt x="991053" y="1291660"/>
                  <a:pt x="984957" y="1286373"/>
                  <a:pt x="986177" y="1281085"/>
                </a:cubicBezTo>
                <a:cubicBezTo>
                  <a:pt x="987395" y="1275798"/>
                  <a:pt x="995015" y="1272273"/>
                  <a:pt x="1003550" y="1273155"/>
                </a:cubicBezTo>
                <a:close/>
                <a:moveTo>
                  <a:pt x="11869350" y="1272714"/>
                </a:moveTo>
                <a:cubicBezTo>
                  <a:pt x="11877580" y="1273595"/>
                  <a:pt x="11883067" y="1278662"/>
                  <a:pt x="11881847" y="1283729"/>
                </a:cubicBezTo>
                <a:cubicBezTo>
                  <a:pt x="11880628" y="1289016"/>
                  <a:pt x="11873313" y="1292320"/>
                  <a:pt x="11865083" y="1291439"/>
                </a:cubicBezTo>
                <a:cubicBezTo>
                  <a:pt x="11856853" y="1290558"/>
                  <a:pt x="11851366" y="1285492"/>
                  <a:pt x="11852586" y="1280425"/>
                </a:cubicBezTo>
                <a:cubicBezTo>
                  <a:pt x="11853805" y="1275138"/>
                  <a:pt x="11861120" y="1271833"/>
                  <a:pt x="11869350" y="1272714"/>
                </a:cubicBezTo>
                <a:close/>
                <a:moveTo>
                  <a:pt x="2582729" y="1272714"/>
                </a:moveTo>
                <a:cubicBezTo>
                  <a:pt x="2590959" y="1273595"/>
                  <a:pt x="2596749" y="1278662"/>
                  <a:pt x="2595530" y="1283949"/>
                </a:cubicBezTo>
                <a:cubicBezTo>
                  <a:pt x="2594311" y="1289236"/>
                  <a:pt x="2586690" y="1292761"/>
                  <a:pt x="2578462" y="1291660"/>
                </a:cubicBezTo>
                <a:cubicBezTo>
                  <a:pt x="2570231" y="1290779"/>
                  <a:pt x="2564440" y="1285712"/>
                  <a:pt x="2565659" y="1280425"/>
                </a:cubicBezTo>
                <a:cubicBezTo>
                  <a:pt x="2566878" y="1275138"/>
                  <a:pt x="2574500" y="1271613"/>
                  <a:pt x="2582729" y="1272714"/>
                </a:cubicBezTo>
                <a:close/>
                <a:moveTo>
                  <a:pt x="2153570" y="1272494"/>
                </a:moveTo>
                <a:cubicBezTo>
                  <a:pt x="2161799" y="1273375"/>
                  <a:pt x="2167286" y="1278442"/>
                  <a:pt x="2166371" y="1283729"/>
                </a:cubicBezTo>
                <a:cubicBezTo>
                  <a:pt x="2165152" y="1289016"/>
                  <a:pt x="2157532" y="1292541"/>
                  <a:pt x="2149607" y="1291439"/>
                </a:cubicBezTo>
                <a:cubicBezTo>
                  <a:pt x="2141378" y="1290558"/>
                  <a:pt x="2135891" y="1285491"/>
                  <a:pt x="2136805" y="1280204"/>
                </a:cubicBezTo>
                <a:cubicBezTo>
                  <a:pt x="2137720" y="1274917"/>
                  <a:pt x="2145340" y="1271613"/>
                  <a:pt x="2153570" y="1272494"/>
                </a:cubicBezTo>
                <a:close/>
                <a:moveTo>
                  <a:pt x="9891491" y="1272053"/>
                </a:moveTo>
                <a:cubicBezTo>
                  <a:pt x="9899416" y="1272935"/>
                  <a:pt x="9904904" y="1277781"/>
                  <a:pt x="9903684" y="1282848"/>
                </a:cubicBezTo>
                <a:cubicBezTo>
                  <a:pt x="9902464" y="1287915"/>
                  <a:pt x="9895454" y="1291219"/>
                  <a:pt x="9887529" y="1290338"/>
                </a:cubicBezTo>
                <a:cubicBezTo>
                  <a:pt x="9879605" y="1289456"/>
                  <a:pt x="9874117" y="1284610"/>
                  <a:pt x="9875337" y="1279543"/>
                </a:cubicBezTo>
                <a:cubicBezTo>
                  <a:pt x="9876556" y="1274476"/>
                  <a:pt x="9883566" y="1271172"/>
                  <a:pt x="9891491" y="1272053"/>
                </a:cubicBezTo>
                <a:close/>
                <a:moveTo>
                  <a:pt x="10174347" y="1271833"/>
                </a:moveTo>
                <a:cubicBezTo>
                  <a:pt x="10182273" y="1272714"/>
                  <a:pt x="10187758" y="1277561"/>
                  <a:pt x="10186540" y="1282627"/>
                </a:cubicBezTo>
                <a:cubicBezTo>
                  <a:pt x="10185320" y="1287694"/>
                  <a:pt x="10178310" y="1290999"/>
                  <a:pt x="10170385" y="1290117"/>
                </a:cubicBezTo>
                <a:cubicBezTo>
                  <a:pt x="10162461" y="1289236"/>
                  <a:pt x="10156974" y="1284390"/>
                  <a:pt x="10158193" y="1279323"/>
                </a:cubicBezTo>
                <a:cubicBezTo>
                  <a:pt x="10159412" y="1274256"/>
                  <a:pt x="10166422" y="1270952"/>
                  <a:pt x="10174347" y="1271833"/>
                </a:cubicBezTo>
                <a:close/>
                <a:moveTo>
                  <a:pt x="5455255" y="1270952"/>
                </a:moveTo>
                <a:cubicBezTo>
                  <a:pt x="5462876" y="1271833"/>
                  <a:pt x="5468363" y="1276459"/>
                  <a:pt x="5467144" y="1281526"/>
                </a:cubicBezTo>
                <a:cubicBezTo>
                  <a:pt x="5465924" y="1286373"/>
                  <a:pt x="5458913" y="1289677"/>
                  <a:pt x="5451293" y="1288796"/>
                </a:cubicBezTo>
                <a:cubicBezTo>
                  <a:pt x="5443673" y="1287915"/>
                  <a:pt x="5438187" y="1283289"/>
                  <a:pt x="5439406" y="1278222"/>
                </a:cubicBezTo>
                <a:cubicBezTo>
                  <a:pt x="5440321" y="1273375"/>
                  <a:pt x="5447330" y="1270071"/>
                  <a:pt x="5455255" y="1270952"/>
                </a:cubicBezTo>
                <a:close/>
                <a:moveTo>
                  <a:pt x="3501382" y="1270511"/>
                </a:moveTo>
                <a:cubicBezTo>
                  <a:pt x="3509917" y="1271392"/>
                  <a:pt x="3515709" y="1276679"/>
                  <a:pt x="3514488" y="1282187"/>
                </a:cubicBezTo>
                <a:cubicBezTo>
                  <a:pt x="3513269" y="1287694"/>
                  <a:pt x="3505343" y="1291219"/>
                  <a:pt x="3497115" y="1290117"/>
                </a:cubicBezTo>
                <a:cubicBezTo>
                  <a:pt x="3488581" y="1289236"/>
                  <a:pt x="3482786" y="1283949"/>
                  <a:pt x="3484008" y="1278442"/>
                </a:cubicBezTo>
                <a:cubicBezTo>
                  <a:pt x="3484922" y="1273155"/>
                  <a:pt x="3492848" y="1269630"/>
                  <a:pt x="3501382" y="1270511"/>
                </a:cubicBezTo>
                <a:close/>
                <a:moveTo>
                  <a:pt x="5005696" y="1270071"/>
                </a:moveTo>
                <a:cubicBezTo>
                  <a:pt x="5013011" y="1270952"/>
                  <a:pt x="5018193" y="1275358"/>
                  <a:pt x="5016974" y="1279984"/>
                </a:cubicBezTo>
                <a:cubicBezTo>
                  <a:pt x="5016059" y="1284610"/>
                  <a:pt x="5009049" y="1287694"/>
                  <a:pt x="5001733" y="1286813"/>
                </a:cubicBezTo>
                <a:cubicBezTo>
                  <a:pt x="4994418" y="1285932"/>
                  <a:pt x="4989235" y="1281526"/>
                  <a:pt x="4990455" y="1276900"/>
                </a:cubicBezTo>
                <a:cubicBezTo>
                  <a:pt x="4991674" y="1272274"/>
                  <a:pt x="4998380" y="1269189"/>
                  <a:pt x="5005696" y="1270071"/>
                </a:cubicBezTo>
                <a:close/>
                <a:moveTo>
                  <a:pt x="5634729" y="1268749"/>
                </a:moveTo>
                <a:cubicBezTo>
                  <a:pt x="5642960" y="1269630"/>
                  <a:pt x="5648751" y="1274697"/>
                  <a:pt x="5647532" y="1280204"/>
                </a:cubicBezTo>
                <a:cubicBezTo>
                  <a:pt x="5646313" y="1285491"/>
                  <a:pt x="5638692" y="1289016"/>
                  <a:pt x="5630462" y="1288135"/>
                </a:cubicBezTo>
                <a:cubicBezTo>
                  <a:pt x="5622232" y="1287254"/>
                  <a:pt x="5616441" y="1282187"/>
                  <a:pt x="5617661" y="1276679"/>
                </a:cubicBezTo>
                <a:cubicBezTo>
                  <a:pt x="5618575" y="1271392"/>
                  <a:pt x="5626195" y="1267868"/>
                  <a:pt x="5634729" y="1268749"/>
                </a:cubicBezTo>
                <a:close/>
                <a:moveTo>
                  <a:pt x="4642326" y="1268749"/>
                </a:moveTo>
                <a:cubicBezTo>
                  <a:pt x="4649945" y="1269630"/>
                  <a:pt x="4655431" y="1274256"/>
                  <a:pt x="4654212" y="1279323"/>
                </a:cubicBezTo>
                <a:cubicBezTo>
                  <a:pt x="4652991" y="1284169"/>
                  <a:pt x="4645981" y="1287474"/>
                  <a:pt x="4638359" y="1286593"/>
                </a:cubicBezTo>
                <a:cubicBezTo>
                  <a:pt x="4630740" y="1285712"/>
                  <a:pt x="4625254" y="1281086"/>
                  <a:pt x="4626473" y="1276019"/>
                </a:cubicBezTo>
                <a:cubicBezTo>
                  <a:pt x="4627695" y="1271172"/>
                  <a:pt x="4634705" y="1267868"/>
                  <a:pt x="4642326" y="1268749"/>
                </a:cubicBezTo>
                <a:close/>
                <a:moveTo>
                  <a:pt x="11723046" y="1268529"/>
                </a:moveTo>
                <a:cubicBezTo>
                  <a:pt x="11731276" y="1269410"/>
                  <a:pt x="11736762" y="1274477"/>
                  <a:pt x="11735542" y="1279543"/>
                </a:cubicBezTo>
                <a:cubicBezTo>
                  <a:pt x="11734323" y="1284830"/>
                  <a:pt x="11727008" y="1288135"/>
                  <a:pt x="11718778" y="1287254"/>
                </a:cubicBezTo>
                <a:cubicBezTo>
                  <a:pt x="11710548" y="1286373"/>
                  <a:pt x="11705062" y="1281306"/>
                  <a:pt x="11706282" y="1276239"/>
                </a:cubicBezTo>
                <a:cubicBezTo>
                  <a:pt x="11707196" y="1270952"/>
                  <a:pt x="11714816" y="1267427"/>
                  <a:pt x="11723046" y="1268529"/>
                </a:cubicBezTo>
                <a:close/>
                <a:moveTo>
                  <a:pt x="3205118" y="1267868"/>
                </a:moveTo>
                <a:cubicBezTo>
                  <a:pt x="3213654" y="1268749"/>
                  <a:pt x="3219442" y="1274036"/>
                  <a:pt x="3218222" y="1279323"/>
                </a:cubicBezTo>
                <a:cubicBezTo>
                  <a:pt x="3217004" y="1284830"/>
                  <a:pt x="3209081" y="1288355"/>
                  <a:pt x="3200850" y="1287253"/>
                </a:cubicBezTo>
                <a:cubicBezTo>
                  <a:pt x="3192317" y="1286373"/>
                  <a:pt x="3186525" y="1281085"/>
                  <a:pt x="3187745" y="1275798"/>
                </a:cubicBezTo>
                <a:cubicBezTo>
                  <a:pt x="3188965" y="1270511"/>
                  <a:pt x="3196887" y="1266766"/>
                  <a:pt x="3205118" y="1267868"/>
                </a:cubicBezTo>
                <a:close/>
                <a:moveTo>
                  <a:pt x="10033834" y="1267647"/>
                </a:moveTo>
                <a:cubicBezTo>
                  <a:pt x="10041759" y="1268529"/>
                  <a:pt x="10047246" y="1273375"/>
                  <a:pt x="10046026" y="1278442"/>
                </a:cubicBezTo>
                <a:cubicBezTo>
                  <a:pt x="10044807" y="1283509"/>
                  <a:pt x="10037796" y="1286813"/>
                  <a:pt x="10029872" y="1285932"/>
                </a:cubicBezTo>
                <a:cubicBezTo>
                  <a:pt x="10021947" y="1285050"/>
                  <a:pt x="10016460" y="1280204"/>
                  <a:pt x="10017680" y="1275137"/>
                </a:cubicBezTo>
                <a:cubicBezTo>
                  <a:pt x="10018594" y="1270070"/>
                  <a:pt x="10025909" y="1266766"/>
                  <a:pt x="10033834" y="1267647"/>
                </a:cubicBezTo>
                <a:close/>
                <a:moveTo>
                  <a:pt x="8596389" y="1267427"/>
                </a:moveTo>
                <a:cubicBezTo>
                  <a:pt x="8603400" y="1268308"/>
                  <a:pt x="8608276" y="1272494"/>
                  <a:pt x="8607361" y="1277120"/>
                </a:cubicBezTo>
                <a:cubicBezTo>
                  <a:pt x="8606448" y="1281746"/>
                  <a:pt x="8599742" y="1284610"/>
                  <a:pt x="8592732" y="1283949"/>
                </a:cubicBezTo>
                <a:cubicBezTo>
                  <a:pt x="8585721" y="1283068"/>
                  <a:pt x="8580844" y="1278882"/>
                  <a:pt x="8581759" y="1274256"/>
                </a:cubicBezTo>
                <a:cubicBezTo>
                  <a:pt x="8582673" y="1269630"/>
                  <a:pt x="8589379" y="1266546"/>
                  <a:pt x="8596389" y="1267427"/>
                </a:cubicBezTo>
                <a:close/>
                <a:moveTo>
                  <a:pt x="639669" y="1267427"/>
                </a:moveTo>
                <a:cubicBezTo>
                  <a:pt x="647290" y="1268308"/>
                  <a:pt x="652776" y="1273155"/>
                  <a:pt x="651557" y="1278001"/>
                </a:cubicBezTo>
                <a:cubicBezTo>
                  <a:pt x="650337" y="1282848"/>
                  <a:pt x="643328" y="1286152"/>
                  <a:pt x="635707" y="1285271"/>
                </a:cubicBezTo>
                <a:cubicBezTo>
                  <a:pt x="628087" y="1284390"/>
                  <a:pt x="622601" y="1279543"/>
                  <a:pt x="623820" y="1274697"/>
                </a:cubicBezTo>
                <a:cubicBezTo>
                  <a:pt x="624735" y="1269850"/>
                  <a:pt x="632050" y="1266546"/>
                  <a:pt x="639669" y="1267427"/>
                </a:cubicBezTo>
                <a:close/>
                <a:moveTo>
                  <a:pt x="4242119" y="1267289"/>
                </a:moveTo>
                <a:cubicBezTo>
                  <a:pt x="4250096" y="1268211"/>
                  <a:pt x="4255637" y="1273147"/>
                  <a:pt x="4254493" y="1278313"/>
                </a:cubicBezTo>
                <a:cubicBezTo>
                  <a:pt x="4253348" y="1283479"/>
                  <a:pt x="4245954" y="1286918"/>
                  <a:pt x="4237980" y="1285995"/>
                </a:cubicBezTo>
                <a:cubicBezTo>
                  <a:pt x="4229999" y="1285073"/>
                  <a:pt x="4224455" y="1280137"/>
                  <a:pt x="4225599" y="1274971"/>
                </a:cubicBezTo>
                <a:cubicBezTo>
                  <a:pt x="4226745" y="1269805"/>
                  <a:pt x="4234141" y="1266366"/>
                  <a:pt x="4242119" y="1267289"/>
                </a:cubicBezTo>
                <a:close/>
                <a:moveTo>
                  <a:pt x="7144009" y="1265445"/>
                </a:moveTo>
                <a:cubicBezTo>
                  <a:pt x="7153458" y="1266546"/>
                  <a:pt x="7159859" y="1272274"/>
                  <a:pt x="7158640" y="1278222"/>
                </a:cubicBezTo>
                <a:cubicBezTo>
                  <a:pt x="7157420" y="1284169"/>
                  <a:pt x="7148581" y="1288135"/>
                  <a:pt x="7139132" y="1287033"/>
                </a:cubicBezTo>
                <a:cubicBezTo>
                  <a:pt x="7129684" y="1285932"/>
                  <a:pt x="7123283" y="1280204"/>
                  <a:pt x="7124502" y="1274256"/>
                </a:cubicBezTo>
                <a:cubicBezTo>
                  <a:pt x="7126025" y="1268308"/>
                  <a:pt x="7134865" y="1264343"/>
                  <a:pt x="7144009" y="1265445"/>
                </a:cubicBezTo>
                <a:close/>
                <a:moveTo>
                  <a:pt x="3354470" y="1263682"/>
                </a:moveTo>
                <a:cubicBezTo>
                  <a:pt x="3363004" y="1264563"/>
                  <a:pt x="3368795" y="1269850"/>
                  <a:pt x="3367576" y="1275358"/>
                </a:cubicBezTo>
                <a:cubicBezTo>
                  <a:pt x="3366357" y="1280865"/>
                  <a:pt x="3358432" y="1284390"/>
                  <a:pt x="3350202" y="1283289"/>
                </a:cubicBezTo>
                <a:cubicBezTo>
                  <a:pt x="3341668" y="1282407"/>
                  <a:pt x="3335876" y="1277120"/>
                  <a:pt x="3337095" y="1271613"/>
                </a:cubicBezTo>
                <a:cubicBezTo>
                  <a:pt x="3338011" y="1266105"/>
                  <a:pt x="3345934" y="1262581"/>
                  <a:pt x="3354470" y="1263682"/>
                </a:cubicBezTo>
                <a:close/>
                <a:moveTo>
                  <a:pt x="2012753" y="1263682"/>
                </a:moveTo>
                <a:cubicBezTo>
                  <a:pt x="2020982" y="1264563"/>
                  <a:pt x="2026469" y="1269630"/>
                  <a:pt x="2025554" y="1274917"/>
                </a:cubicBezTo>
                <a:cubicBezTo>
                  <a:pt x="2024335" y="1280204"/>
                  <a:pt x="2016715" y="1283729"/>
                  <a:pt x="2008790" y="1282627"/>
                </a:cubicBezTo>
                <a:cubicBezTo>
                  <a:pt x="2000561" y="1281746"/>
                  <a:pt x="1995074" y="1276679"/>
                  <a:pt x="1995988" y="1271392"/>
                </a:cubicBezTo>
                <a:cubicBezTo>
                  <a:pt x="1996903" y="1266325"/>
                  <a:pt x="2004523" y="1262801"/>
                  <a:pt x="2012753" y="1263682"/>
                </a:cubicBezTo>
                <a:close/>
                <a:moveTo>
                  <a:pt x="373277" y="1263682"/>
                </a:moveTo>
                <a:cubicBezTo>
                  <a:pt x="380897" y="1264563"/>
                  <a:pt x="386383" y="1269189"/>
                  <a:pt x="385164" y="1274256"/>
                </a:cubicBezTo>
                <a:cubicBezTo>
                  <a:pt x="383944" y="1279102"/>
                  <a:pt x="376935" y="1282407"/>
                  <a:pt x="369315" y="1281526"/>
                </a:cubicBezTo>
                <a:cubicBezTo>
                  <a:pt x="361695" y="1280645"/>
                  <a:pt x="356208" y="1276019"/>
                  <a:pt x="357428" y="1270952"/>
                </a:cubicBezTo>
                <a:cubicBezTo>
                  <a:pt x="358646" y="1266105"/>
                  <a:pt x="365657" y="1262801"/>
                  <a:pt x="373277" y="1263682"/>
                </a:cubicBezTo>
                <a:close/>
                <a:moveTo>
                  <a:pt x="4448144" y="1263462"/>
                </a:moveTo>
                <a:cubicBezTo>
                  <a:pt x="4456068" y="1264343"/>
                  <a:pt x="4461555" y="1269189"/>
                  <a:pt x="4460336" y="1274256"/>
                </a:cubicBezTo>
                <a:cubicBezTo>
                  <a:pt x="4459117" y="1279323"/>
                  <a:pt x="4452107" y="1282627"/>
                  <a:pt x="4444181" y="1281746"/>
                </a:cubicBezTo>
                <a:cubicBezTo>
                  <a:pt x="4436257" y="1280865"/>
                  <a:pt x="4430777" y="1276019"/>
                  <a:pt x="4431992" y="1270952"/>
                </a:cubicBezTo>
                <a:cubicBezTo>
                  <a:pt x="4433214" y="1265885"/>
                  <a:pt x="4440526" y="1262580"/>
                  <a:pt x="4448144" y="1263462"/>
                </a:cubicBezTo>
                <a:close/>
                <a:moveTo>
                  <a:pt x="7479291" y="1263242"/>
                </a:moveTo>
                <a:cubicBezTo>
                  <a:pt x="7488739" y="1264343"/>
                  <a:pt x="7495141" y="1270071"/>
                  <a:pt x="7493922" y="1276019"/>
                </a:cubicBezTo>
                <a:cubicBezTo>
                  <a:pt x="7492702" y="1281966"/>
                  <a:pt x="7483863" y="1285932"/>
                  <a:pt x="7474414" y="1284830"/>
                </a:cubicBezTo>
                <a:cubicBezTo>
                  <a:pt x="7464966" y="1283729"/>
                  <a:pt x="7458565" y="1278001"/>
                  <a:pt x="7459783" y="1272053"/>
                </a:cubicBezTo>
                <a:cubicBezTo>
                  <a:pt x="7461307" y="1266325"/>
                  <a:pt x="7469842" y="1262140"/>
                  <a:pt x="7479291" y="1263242"/>
                </a:cubicBezTo>
                <a:close/>
                <a:moveTo>
                  <a:pt x="8469719" y="1263154"/>
                </a:moveTo>
                <a:cubicBezTo>
                  <a:pt x="8476866" y="1263980"/>
                  <a:pt x="8481840" y="1268351"/>
                  <a:pt x="8480830" y="1272916"/>
                </a:cubicBezTo>
                <a:cubicBezTo>
                  <a:pt x="8479819" y="1277481"/>
                  <a:pt x="8473206" y="1280512"/>
                  <a:pt x="8466058" y="1279685"/>
                </a:cubicBezTo>
                <a:cubicBezTo>
                  <a:pt x="8458911" y="1278859"/>
                  <a:pt x="8453937" y="1274488"/>
                  <a:pt x="8454947" y="1269923"/>
                </a:cubicBezTo>
                <a:cubicBezTo>
                  <a:pt x="8455958" y="1265358"/>
                  <a:pt x="8462571" y="1262327"/>
                  <a:pt x="8469719" y="1263154"/>
                </a:cubicBezTo>
                <a:close/>
                <a:moveTo>
                  <a:pt x="9213003" y="1262581"/>
                </a:moveTo>
                <a:cubicBezTo>
                  <a:pt x="9220318" y="1263462"/>
                  <a:pt x="9225500" y="1268088"/>
                  <a:pt x="9224585" y="1272714"/>
                </a:cubicBezTo>
                <a:cubicBezTo>
                  <a:pt x="9223672" y="1277561"/>
                  <a:pt x="9216661" y="1280645"/>
                  <a:pt x="9209345" y="1279764"/>
                </a:cubicBezTo>
                <a:cubicBezTo>
                  <a:pt x="9202030" y="1278882"/>
                  <a:pt x="9196849" y="1274256"/>
                  <a:pt x="9197763" y="1269630"/>
                </a:cubicBezTo>
                <a:cubicBezTo>
                  <a:pt x="9198677" y="1264784"/>
                  <a:pt x="9205383" y="1261700"/>
                  <a:pt x="9213003" y="1262581"/>
                </a:cubicBezTo>
                <a:close/>
                <a:moveTo>
                  <a:pt x="756086" y="1261479"/>
                </a:moveTo>
                <a:cubicBezTo>
                  <a:pt x="764010" y="1262360"/>
                  <a:pt x="769497" y="1267207"/>
                  <a:pt x="768278" y="1272274"/>
                </a:cubicBezTo>
                <a:cubicBezTo>
                  <a:pt x="767058" y="1277340"/>
                  <a:pt x="759743" y="1280645"/>
                  <a:pt x="751818" y="1279764"/>
                </a:cubicBezTo>
                <a:cubicBezTo>
                  <a:pt x="743894" y="1278882"/>
                  <a:pt x="738407" y="1274036"/>
                  <a:pt x="739626" y="1268969"/>
                </a:cubicBezTo>
                <a:cubicBezTo>
                  <a:pt x="740846" y="1264123"/>
                  <a:pt x="748161" y="1260598"/>
                  <a:pt x="756086" y="1261479"/>
                </a:cubicBezTo>
                <a:close/>
                <a:moveTo>
                  <a:pt x="6188647" y="1261349"/>
                </a:moveTo>
                <a:cubicBezTo>
                  <a:pt x="6197456" y="1262368"/>
                  <a:pt x="6203584" y="1267771"/>
                  <a:pt x="6202334" y="1273417"/>
                </a:cubicBezTo>
                <a:cubicBezTo>
                  <a:pt x="6201084" y="1279063"/>
                  <a:pt x="6192929" y="1282814"/>
                  <a:pt x="6184120" y="1281795"/>
                </a:cubicBezTo>
                <a:cubicBezTo>
                  <a:pt x="6175310" y="1280777"/>
                  <a:pt x="6169182" y="1275374"/>
                  <a:pt x="6170432" y="1269728"/>
                </a:cubicBezTo>
                <a:cubicBezTo>
                  <a:pt x="6171682" y="1264081"/>
                  <a:pt x="6179837" y="1260330"/>
                  <a:pt x="6188647" y="1261349"/>
                </a:cubicBezTo>
                <a:close/>
                <a:moveTo>
                  <a:pt x="8047442" y="1260598"/>
                </a:moveTo>
                <a:cubicBezTo>
                  <a:pt x="8055976" y="1261699"/>
                  <a:pt x="8062072" y="1266986"/>
                  <a:pt x="8060853" y="1272494"/>
                </a:cubicBezTo>
                <a:cubicBezTo>
                  <a:pt x="8059634" y="1278001"/>
                  <a:pt x="8051709" y="1281746"/>
                  <a:pt x="8043175" y="1280645"/>
                </a:cubicBezTo>
                <a:cubicBezTo>
                  <a:pt x="8034640" y="1279543"/>
                  <a:pt x="8028544" y="1274256"/>
                  <a:pt x="8029763" y="1268749"/>
                </a:cubicBezTo>
                <a:cubicBezTo>
                  <a:pt x="8030983" y="1263242"/>
                  <a:pt x="8038907" y="1259497"/>
                  <a:pt x="8047442" y="1260598"/>
                </a:cubicBezTo>
                <a:close/>
                <a:moveTo>
                  <a:pt x="2729336" y="1258836"/>
                </a:moveTo>
                <a:cubicBezTo>
                  <a:pt x="2737566" y="1259717"/>
                  <a:pt x="2743359" y="1264784"/>
                  <a:pt x="2742140" y="1270071"/>
                </a:cubicBezTo>
                <a:cubicBezTo>
                  <a:pt x="2740919" y="1275358"/>
                  <a:pt x="2733298" y="1278882"/>
                  <a:pt x="2725068" y="1277781"/>
                </a:cubicBezTo>
                <a:cubicBezTo>
                  <a:pt x="2716838" y="1276679"/>
                  <a:pt x="2711048" y="1271833"/>
                  <a:pt x="2712267" y="1266546"/>
                </a:cubicBezTo>
                <a:cubicBezTo>
                  <a:pt x="2713485" y="1261479"/>
                  <a:pt x="2721105" y="1257955"/>
                  <a:pt x="2729336" y="1258836"/>
                </a:cubicBezTo>
                <a:close/>
                <a:moveTo>
                  <a:pt x="7312870" y="1258175"/>
                </a:moveTo>
                <a:cubicBezTo>
                  <a:pt x="7322319" y="1259276"/>
                  <a:pt x="7328719" y="1265004"/>
                  <a:pt x="7327500" y="1270952"/>
                </a:cubicBezTo>
                <a:cubicBezTo>
                  <a:pt x="7326281" y="1276900"/>
                  <a:pt x="7317441" y="1280865"/>
                  <a:pt x="7307993" y="1279764"/>
                </a:cubicBezTo>
                <a:cubicBezTo>
                  <a:pt x="7298544" y="1278662"/>
                  <a:pt x="7292143" y="1272934"/>
                  <a:pt x="7293362" y="1266986"/>
                </a:cubicBezTo>
                <a:cubicBezTo>
                  <a:pt x="7294887" y="1261259"/>
                  <a:pt x="7303726" y="1257294"/>
                  <a:pt x="7312870" y="1258175"/>
                </a:cubicBezTo>
                <a:close/>
                <a:moveTo>
                  <a:pt x="8178936" y="1257002"/>
                </a:moveTo>
                <a:cubicBezTo>
                  <a:pt x="8186583" y="1257886"/>
                  <a:pt x="8191918" y="1262499"/>
                  <a:pt x="8190854" y="1267304"/>
                </a:cubicBezTo>
                <a:cubicBezTo>
                  <a:pt x="8189790" y="1272109"/>
                  <a:pt x="8182730" y="1275288"/>
                  <a:pt x="8175084" y="1274404"/>
                </a:cubicBezTo>
                <a:cubicBezTo>
                  <a:pt x="8167438" y="1273519"/>
                  <a:pt x="8162102" y="1268907"/>
                  <a:pt x="8163166" y="1264102"/>
                </a:cubicBezTo>
                <a:cubicBezTo>
                  <a:pt x="8164229" y="1259297"/>
                  <a:pt x="8171291" y="1256118"/>
                  <a:pt x="8178936" y="1257002"/>
                </a:cubicBezTo>
                <a:close/>
                <a:moveTo>
                  <a:pt x="8102306" y="1255972"/>
                </a:moveTo>
                <a:cubicBezTo>
                  <a:pt x="8110231" y="1256853"/>
                  <a:pt x="8115717" y="1261699"/>
                  <a:pt x="8114803" y="1266986"/>
                </a:cubicBezTo>
                <a:cubicBezTo>
                  <a:pt x="8113888" y="1272273"/>
                  <a:pt x="8106268" y="1275578"/>
                  <a:pt x="8098343" y="1274476"/>
                </a:cubicBezTo>
                <a:cubicBezTo>
                  <a:pt x="8090419" y="1273595"/>
                  <a:pt x="8084932" y="1268749"/>
                  <a:pt x="8085847" y="1263462"/>
                </a:cubicBezTo>
                <a:cubicBezTo>
                  <a:pt x="8087066" y="1258395"/>
                  <a:pt x="8094381" y="1255091"/>
                  <a:pt x="8102306" y="1255972"/>
                </a:cubicBezTo>
                <a:close/>
                <a:moveTo>
                  <a:pt x="8725930" y="1255751"/>
                </a:moveTo>
                <a:cubicBezTo>
                  <a:pt x="8732941" y="1256633"/>
                  <a:pt x="8737817" y="1260818"/>
                  <a:pt x="8736902" y="1265445"/>
                </a:cubicBezTo>
                <a:cubicBezTo>
                  <a:pt x="8735989" y="1270071"/>
                  <a:pt x="8729283" y="1272935"/>
                  <a:pt x="8722273" y="1272274"/>
                </a:cubicBezTo>
                <a:cubicBezTo>
                  <a:pt x="8715262" y="1271392"/>
                  <a:pt x="8710385" y="1267207"/>
                  <a:pt x="8711299" y="1262581"/>
                </a:cubicBezTo>
                <a:cubicBezTo>
                  <a:pt x="8712214" y="1257955"/>
                  <a:pt x="8718920" y="1255091"/>
                  <a:pt x="8725930" y="1255751"/>
                </a:cubicBezTo>
                <a:close/>
                <a:moveTo>
                  <a:pt x="9546151" y="1255531"/>
                </a:moveTo>
                <a:cubicBezTo>
                  <a:pt x="9553772" y="1256412"/>
                  <a:pt x="9558953" y="1261039"/>
                  <a:pt x="9558039" y="1265885"/>
                </a:cubicBezTo>
                <a:cubicBezTo>
                  <a:pt x="9556820" y="1270732"/>
                  <a:pt x="9549809" y="1274036"/>
                  <a:pt x="9542189" y="1273155"/>
                </a:cubicBezTo>
                <a:cubicBezTo>
                  <a:pt x="9534569" y="1272274"/>
                  <a:pt x="9529387" y="1267648"/>
                  <a:pt x="9530302" y="1262801"/>
                </a:cubicBezTo>
                <a:cubicBezTo>
                  <a:pt x="9531217" y="1257955"/>
                  <a:pt x="9538532" y="1254650"/>
                  <a:pt x="9546151" y="1255531"/>
                </a:cubicBezTo>
                <a:close/>
                <a:moveTo>
                  <a:pt x="11174098" y="1253328"/>
                </a:moveTo>
                <a:cubicBezTo>
                  <a:pt x="11182023" y="1254209"/>
                  <a:pt x="11187509" y="1259056"/>
                  <a:pt x="11186289" y="1264122"/>
                </a:cubicBezTo>
                <a:cubicBezTo>
                  <a:pt x="11185071" y="1269189"/>
                  <a:pt x="11177755" y="1272494"/>
                  <a:pt x="11170135" y="1271613"/>
                </a:cubicBezTo>
                <a:cubicBezTo>
                  <a:pt x="11162210" y="1270732"/>
                  <a:pt x="11156725" y="1265885"/>
                  <a:pt x="11157942" y="1260818"/>
                </a:cubicBezTo>
                <a:cubicBezTo>
                  <a:pt x="11159162" y="1255972"/>
                  <a:pt x="11166477" y="1252447"/>
                  <a:pt x="11174098" y="1253328"/>
                </a:cubicBezTo>
                <a:close/>
                <a:moveTo>
                  <a:pt x="5562225" y="1252667"/>
                </a:moveTo>
                <a:cubicBezTo>
                  <a:pt x="5570150" y="1253548"/>
                  <a:pt x="5575637" y="1258395"/>
                  <a:pt x="5574417" y="1263462"/>
                </a:cubicBezTo>
                <a:cubicBezTo>
                  <a:pt x="5573198" y="1268529"/>
                  <a:pt x="5565883" y="1271833"/>
                  <a:pt x="5558262" y="1270952"/>
                </a:cubicBezTo>
                <a:cubicBezTo>
                  <a:pt x="5550338" y="1270071"/>
                  <a:pt x="5544850" y="1265224"/>
                  <a:pt x="5546070" y="1260157"/>
                </a:cubicBezTo>
                <a:cubicBezTo>
                  <a:pt x="5546984" y="1255091"/>
                  <a:pt x="5554300" y="1251786"/>
                  <a:pt x="5562225" y="1252667"/>
                </a:cubicBezTo>
                <a:close/>
                <a:moveTo>
                  <a:pt x="3885137" y="1251566"/>
                </a:moveTo>
                <a:cubicBezTo>
                  <a:pt x="3893367" y="1252447"/>
                  <a:pt x="3899158" y="1257514"/>
                  <a:pt x="3897942" y="1262801"/>
                </a:cubicBezTo>
                <a:cubicBezTo>
                  <a:pt x="3896720" y="1268088"/>
                  <a:pt x="3889100" y="1271613"/>
                  <a:pt x="3880870" y="1270732"/>
                </a:cubicBezTo>
                <a:cubicBezTo>
                  <a:pt x="3872642" y="1269851"/>
                  <a:pt x="3866850" y="1264784"/>
                  <a:pt x="3868070" y="1259497"/>
                </a:cubicBezTo>
                <a:cubicBezTo>
                  <a:pt x="3869286" y="1254209"/>
                  <a:pt x="3876909" y="1250685"/>
                  <a:pt x="3885137" y="1251566"/>
                </a:cubicBezTo>
                <a:close/>
                <a:moveTo>
                  <a:pt x="7790799" y="1250464"/>
                </a:moveTo>
                <a:cubicBezTo>
                  <a:pt x="7799943" y="1251565"/>
                  <a:pt x="7806344" y="1257073"/>
                  <a:pt x="7804820" y="1263021"/>
                </a:cubicBezTo>
                <a:cubicBezTo>
                  <a:pt x="7803600" y="1268969"/>
                  <a:pt x="7795066" y="1272714"/>
                  <a:pt x="7785921" y="1271612"/>
                </a:cubicBezTo>
                <a:cubicBezTo>
                  <a:pt x="7776777" y="1270511"/>
                  <a:pt x="7770377" y="1265004"/>
                  <a:pt x="7771901" y="1259056"/>
                </a:cubicBezTo>
                <a:cubicBezTo>
                  <a:pt x="7773425" y="1253108"/>
                  <a:pt x="7781654" y="1249363"/>
                  <a:pt x="7790799" y="1250464"/>
                </a:cubicBezTo>
                <a:close/>
                <a:moveTo>
                  <a:pt x="5397687" y="1250244"/>
                </a:moveTo>
                <a:cubicBezTo>
                  <a:pt x="5405001" y="1251125"/>
                  <a:pt x="5410184" y="1255531"/>
                  <a:pt x="5408965" y="1260157"/>
                </a:cubicBezTo>
                <a:cubicBezTo>
                  <a:pt x="5407746" y="1264783"/>
                  <a:pt x="5401040" y="1267868"/>
                  <a:pt x="5393725" y="1267207"/>
                </a:cubicBezTo>
                <a:cubicBezTo>
                  <a:pt x="5386409" y="1266325"/>
                  <a:pt x="5381228" y="1261919"/>
                  <a:pt x="5382446" y="1257293"/>
                </a:cubicBezTo>
                <a:cubicBezTo>
                  <a:pt x="5383666" y="1252667"/>
                  <a:pt x="5390372" y="1249363"/>
                  <a:pt x="5397687" y="1250244"/>
                </a:cubicBezTo>
                <a:close/>
                <a:moveTo>
                  <a:pt x="880122" y="1250024"/>
                </a:moveTo>
                <a:cubicBezTo>
                  <a:pt x="888351" y="1250905"/>
                  <a:pt x="893838" y="1255972"/>
                  <a:pt x="892618" y="1261259"/>
                </a:cubicBezTo>
                <a:cubicBezTo>
                  <a:pt x="891399" y="1266546"/>
                  <a:pt x="884084" y="1269851"/>
                  <a:pt x="875854" y="1268969"/>
                </a:cubicBezTo>
                <a:cubicBezTo>
                  <a:pt x="867625" y="1268088"/>
                  <a:pt x="862139" y="1263021"/>
                  <a:pt x="863358" y="1257734"/>
                </a:cubicBezTo>
                <a:cubicBezTo>
                  <a:pt x="864577" y="1252668"/>
                  <a:pt x="872197" y="1249143"/>
                  <a:pt x="880122" y="1250024"/>
                </a:cubicBezTo>
                <a:close/>
                <a:moveTo>
                  <a:pt x="1873155" y="1250024"/>
                </a:moveTo>
                <a:cubicBezTo>
                  <a:pt x="1881384" y="1250905"/>
                  <a:pt x="1886870" y="1255972"/>
                  <a:pt x="1885956" y="1261259"/>
                </a:cubicBezTo>
                <a:cubicBezTo>
                  <a:pt x="1884737" y="1266546"/>
                  <a:pt x="1877117" y="1270071"/>
                  <a:pt x="1869193" y="1268969"/>
                </a:cubicBezTo>
                <a:cubicBezTo>
                  <a:pt x="1860963" y="1268088"/>
                  <a:pt x="1855476" y="1263021"/>
                  <a:pt x="1856391" y="1257734"/>
                </a:cubicBezTo>
                <a:cubicBezTo>
                  <a:pt x="1857305" y="1252447"/>
                  <a:pt x="1864925" y="1249143"/>
                  <a:pt x="1873155" y="1250024"/>
                </a:cubicBezTo>
                <a:close/>
                <a:moveTo>
                  <a:pt x="5907121" y="1249109"/>
                </a:moveTo>
                <a:cubicBezTo>
                  <a:pt x="5915599" y="1250090"/>
                  <a:pt x="5921479" y="1255364"/>
                  <a:pt x="5920255" y="1260890"/>
                </a:cubicBezTo>
                <a:cubicBezTo>
                  <a:pt x="5919032" y="1266416"/>
                  <a:pt x="5911168" y="1270101"/>
                  <a:pt x="5902691" y="1269121"/>
                </a:cubicBezTo>
                <a:cubicBezTo>
                  <a:pt x="5894214" y="1268141"/>
                  <a:pt x="5888334" y="1262866"/>
                  <a:pt x="5889558" y="1257340"/>
                </a:cubicBezTo>
                <a:cubicBezTo>
                  <a:pt x="5890781" y="1251814"/>
                  <a:pt x="5898645" y="1248129"/>
                  <a:pt x="5907121" y="1249109"/>
                </a:cubicBezTo>
                <a:close/>
                <a:moveTo>
                  <a:pt x="5180070" y="1246940"/>
                </a:moveTo>
                <a:cubicBezTo>
                  <a:pt x="5187081" y="1247821"/>
                  <a:pt x="5192263" y="1252227"/>
                  <a:pt x="5191043" y="1256633"/>
                </a:cubicBezTo>
                <a:cubicBezTo>
                  <a:pt x="5190129" y="1261259"/>
                  <a:pt x="5183423" y="1264343"/>
                  <a:pt x="5176412" y="1263462"/>
                </a:cubicBezTo>
                <a:cubicBezTo>
                  <a:pt x="5169401" y="1262581"/>
                  <a:pt x="5164219" y="1258175"/>
                  <a:pt x="5165439" y="1253769"/>
                </a:cubicBezTo>
                <a:cubicBezTo>
                  <a:pt x="5166353" y="1249143"/>
                  <a:pt x="5173059" y="1246279"/>
                  <a:pt x="5180070" y="1246940"/>
                </a:cubicBezTo>
                <a:close/>
                <a:moveTo>
                  <a:pt x="778048" y="1246940"/>
                </a:moveTo>
                <a:cubicBezTo>
                  <a:pt x="785668" y="1247821"/>
                  <a:pt x="791154" y="1252667"/>
                  <a:pt x="789935" y="1257514"/>
                </a:cubicBezTo>
                <a:cubicBezTo>
                  <a:pt x="788715" y="1262360"/>
                  <a:pt x="781705" y="1265665"/>
                  <a:pt x="774084" y="1264784"/>
                </a:cubicBezTo>
                <a:cubicBezTo>
                  <a:pt x="766465" y="1263902"/>
                  <a:pt x="760979" y="1259056"/>
                  <a:pt x="762198" y="1254209"/>
                </a:cubicBezTo>
                <a:cubicBezTo>
                  <a:pt x="763112" y="1249363"/>
                  <a:pt x="770428" y="1246058"/>
                  <a:pt x="778048" y="1246940"/>
                </a:cubicBezTo>
                <a:close/>
                <a:moveTo>
                  <a:pt x="9031647" y="1246058"/>
                </a:moveTo>
                <a:cubicBezTo>
                  <a:pt x="9038962" y="1246940"/>
                  <a:pt x="9043839" y="1251345"/>
                  <a:pt x="9042924" y="1255972"/>
                </a:cubicBezTo>
                <a:cubicBezTo>
                  <a:pt x="9042009" y="1260598"/>
                  <a:pt x="9035304" y="1263682"/>
                  <a:pt x="9027989" y="1262801"/>
                </a:cubicBezTo>
                <a:cubicBezTo>
                  <a:pt x="9020673" y="1261920"/>
                  <a:pt x="9015796" y="1257514"/>
                  <a:pt x="9016711" y="1252888"/>
                </a:cubicBezTo>
                <a:cubicBezTo>
                  <a:pt x="9017930" y="1248261"/>
                  <a:pt x="9024636" y="1245177"/>
                  <a:pt x="9031647" y="1246058"/>
                </a:cubicBezTo>
                <a:close/>
                <a:moveTo>
                  <a:pt x="7924927" y="1244950"/>
                </a:moveTo>
                <a:cubicBezTo>
                  <a:pt x="7933736" y="1245969"/>
                  <a:pt x="7939864" y="1251372"/>
                  <a:pt x="7938614" y="1257018"/>
                </a:cubicBezTo>
                <a:cubicBezTo>
                  <a:pt x="7937364" y="1262665"/>
                  <a:pt x="7929209" y="1266416"/>
                  <a:pt x="7920400" y="1265397"/>
                </a:cubicBezTo>
                <a:cubicBezTo>
                  <a:pt x="7911590" y="1264378"/>
                  <a:pt x="7905462" y="1258975"/>
                  <a:pt x="7906712" y="1253329"/>
                </a:cubicBezTo>
                <a:cubicBezTo>
                  <a:pt x="7907962" y="1247683"/>
                  <a:pt x="7916117" y="1243931"/>
                  <a:pt x="7924927" y="1244950"/>
                </a:cubicBezTo>
                <a:close/>
                <a:moveTo>
                  <a:pt x="4882246" y="1244737"/>
                </a:moveTo>
                <a:cubicBezTo>
                  <a:pt x="4889561" y="1245618"/>
                  <a:pt x="4894744" y="1250024"/>
                  <a:pt x="4893525" y="1254650"/>
                </a:cubicBezTo>
                <a:cubicBezTo>
                  <a:pt x="4892610" y="1259276"/>
                  <a:pt x="4885599" y="1262360"/>
                  <a:pt x="4878588" y="1261479"/>
                </a:cubicBezTo>
                <a:cubicBezTo>
                  <a:pt x="4871272" y="1260598"/>
                  <a:pt x="4866091" y="1256192"/>
                  <a:pt x="4867309" y="1251566"/>
                </a:cubicBezTo>
                <a:cubicBezTo>
                  <a:pt x="4868224" y="1247160"/>
                  <a:pt x="4874930" y="1244076"/>
                  <a:pt x="4882246" y="1244737"/>
                </a:cubicBezTo>
                <a:close/>
                <a:moveTo>
                  <a:pt x="12073917" y="1243111"/>
                </a:moveTo>
                <a:cubicBezTo>
                  <a:pt x="12081231" y="1243958"/>
                  <a:pt x="12086318" y="1248442"/>
                  <a:pt x="12085280" y="1253127"/>
                </a:cubicBezTo>
                <a:cubicBezTo>
                  <a:pt x="12084242" y="1257812"/>
                  <a:pt x="12077472" y="1260923"/>
                  <a:pt x="12070158" y="1260077"/>
                </a:cubicBezTo>
                <a:lnTo>
                  <a:pt x="12068385" y="1259359"/>
                </a:lnTo>
                <a:lnTo>
                  <a:pt x="12067891" y="1259882"/>
                </a:lnTo>
                <a:cubicBezTo>
                  <a:pt x="12065109" y="1261149"/>
                  <a:pt x="12061527" y="1261699"/>
                  <a:pt x="12057718" y="1261259"/>
                </a:cubicBezTo>
                <a:lnTo>
                  <a:pt x="12054922" y="1260126"/>
                </a:lnTo>
                <a:lnTo>
                  <a:pt x="12045525" y="1261479"/>
                </a:lnTo>
                <a:lnTo>
                  <a:pt x="12043229" y="1260557"/>
                </a:lnTo>
                <a:lnTo>
                  <a:pt x="12045873" y="1267117"/>
                </a:lnTo>
                <a:cubicBezTo>
                  <a:pt x="12044755" y="1272162"/>
                  <a:pt x="12037383" y="1275504"/>
                  <a:pt x="12029404" y="1274582"/>
                </a:cubicBezTo>
                <a:cubicBezTo>
                  <a:pt x="12021426" y="1273659"/>
                  <a:pt x="12015864" y="1268821"/>
                  <a:pt x="12016980" y="1263775"/>
                </a:cubicBezTo>
                <a:cubicBezTo>
                  <a:pt x="12018098" y="1258730"/>
                  <a:pt x="12025471" y="1255388"/>
                  <a:pt x="12033449" y="1256310"/>
                </a:cubicBezTo>
                <a:lnTo>
                  <a:pt x="12036121" y="1257382"/>
                </a:lnTo>
                <a:lnTo>
                  <a:pt x="12033637" y="1250905"/>
                </a:lnTo>
                <a:cubicBezTo>
                  <a:pt x="12034553" y="1246058"/>
                  <a:pt x="12041867" y="1242754"/>
                  <a:pt x="12049487" y="1243635"/>
                </a:cubicBezTo>
                <a:lnTo>
                  <a:pt x="12052971" y="1245034"/>
                </a:lnTo>
                <a:lnTo>
                  <a:pt x="12061680" y="1243855"/>
                </a:lnTo>
                <a:lnTo>
                  <a:pt x="12063809" y="1244718"/>
                </a:lnTo>
                <a:lnTo>
                  <a:pt x="12064003" y="1244512"/>
                </a:lnTo>
                <a:cubicBezTo>
                  <a:pt x="12066739" y="1243255"/>
                  <a:pt x="12070260" y="1242688"/>
                  <a:pt x="12073917" y="1243111"/>
                </a:cubicBezTo>
                <a:close/>
                <a:moveTo>
                  <a:pt x="6655612" y="1242769"/>
                </a:moveTo>
                <a:cubicBezTo>
                  <a:pt x="6664753" y="1243826"/>
                  <a:pt x="6671130" y="1249358"/>
                  <a:pt x="6669853" y="1255124"/>
                </a:cubicBezTo>
                <a:cubicBezTo>
                  <a:pt x="6668577" y="1260890"/>
                  <a:pt x="6660130" y="1264708"/>
                  <a:pt x="6650989" y="1263651"/>
                </a:cubicBezTo>
                <a:cubicBezTo>
                  <a:pt x="6641847" y="1262593"/>
                  <a:pt x="6635470" y="1257062"/>
                  <a:pt x="6636748" y="1251296"/>
                </a:cubicBezTo>
                <a:cubicBezTo>
                  <a:pt x="6638024" y="1245529"/>
                  <a:pt x="6646470" y="1241712"/>
                  <a:pt x="6655612" y="1242769"/>
                </a:cubicBezTo>
                <a:close/>
                <a:moveTo>
                  <a:pt x="8251964" y="1242093"/>
                </a:moveTo>
                <a:cubicBezTo>
                  <a:pt x="8259278" y="1242974"/>
                  <a:pt x="8264156" y="1247380"/>
                  <a:pt x="8263241" y="1252006"/>
                </a:cubicBezTo>
                <a:cubicBezTo>
                  <a:pt x="8262327" y="1256633"/>
                  <a:pt x="8255621" y="1259717"/>
                  <a:pt x="8248306" y="1258835"/>
                </a:cubicBezTo>
                <a:cubicBezTo>
                  <a:pt x="8240991" y="1257955"/>
                  <a:pt x="8236114" y="1253548"/>
                  <a:pt x="8237028" y="1248922"/>
                </a:cubicBezTo>
                <a:cubicBezTo>
                  <a:pt x="8238247" y="1244296"/>
                  <a:pt x="8244648" y="1241212"/>
                  <a:pt x="8251964" y="1242093"/>
                </a:cubicBezTo>
                <a:close/>
                <a:moveTo>
                  <a:pt x="5496121" y="1242093"/>
                </a:moveTo>
                <a:cubicBezTo>
                  <a:pt x="5503742" y="1242974"/>
                  <a:pt x="5508924" y="1247601"/>
                  <a:pt x="5507704" y="1252447"/>
                </a:cubicBezTo>
                <a:cubicBezTo>
                  <a:pt x="5506789" y="1257294"/>
                  <a:pt x="5499779" y="1260378"/>
                  <a:pt x="5492159" y="1259497"/>
                </a:cubicBezTo>
                <a:cubicBezTo>
                  <a:pt x="5484538" y="1258615"/>
                  <a:pt x="5479356" y="1253989"/>
                  <a:pt x="5480576" y="1249143"/>
                </a:cubicBezTo>
                <a:cubicBezTo>
                  <a:pt x="5481795" y="1244296"/>
                  <a:pt x="5488805" y="1241212"/>
                  <a:pt x="5496121" y="1242093"/>
                </a:cubicBezTo>
                <a:close/>
                <a:moveTo>
                  <a:pt x="8347976" y="1241873"/>
                </a:moveTo>
                <a:cubicBezTo>
                  <a:pt x="8354987" y="1242754"/>
                  <a:pt x="8359863" y="1246939"/>
                  <a:pt x="8358948" y="1251566"/>
                </a:cubicBezTo>
                <a:cubicBezTo>
                  <a:pt x="8358035" y="1256192"/>
                  <a:pt x="8351329" y="1259056"/>
                  <a:pt x="8344319" y="1258395"/>
                </a:cubicBezTo>
                <a:cubicBezTo>
                  <a:pt x="8337308" y="1257514"/>
                  <a:pt x="8332431" y="1253328"/>
                  <a:pt x="8333346" y="1248702"/>
                </a:cubicBezTo>
                <a:cubicBezTo>
                  <a:pt x="8334260" y="1244076"/>
                  <a:pt x="8340966" y="1240991"/>
                  <a:pt x="8347976" y="1241873"/>
                </a:cubicBezTo>
                <a:close/>
                <a:moveTo>
                  <a:pt x="8020315" y="1241873"/>
                </a:moveTo>
                <a:cubicBezTo>
                  <a:pt x="8028849" y="1242754"/>
                  <a:pt x="8034640" y="1248041"/>
                  <a:pt x="8033421" y="1253328"/>
                </a:cubicBezTo>
                <a:cubicBezTo>
                  <a:pt x="8032202" y="1258615"/>
                  <a:pt x="8024582" y="1262360"/>
                  <a:pt x="8016047" y="1261259"/>
                </a:cubicBezTo>
                <a:cubicBezTo>
                  <a:pt x="8007513" y="1260378"/>
                  <a:pt x="8001721" y="1255091"/>
                  <a:pt x="8002941" y="1249803"/>
                </a:cubicBezTo>
                <a:cubicBezTo>
                  <a:pt x="8004160" y="1244516"/>
                  <a:pt x="8012085" y="1240991"/>
                  <a:pt x="8020315" y="1241873"/>
                </a:cubicBezTo>
                <a:close/>
                <a:moveTo>
                  <a:pt x="5308092" y="1240111"/>
                </a:moveTo>
                <a:cubicBezTo>
                  <a:pt x="5315103" y="1240991"/>
                  <a:pt x="5320286" y="1245398"/>
                  <a:pt x="5319065" y="1249804"/>
                </a:cubicBezTo>
                <a:cubicBezTo>
                  <a:pt x="5318152" y="1254430"/>
                  <a:pt x="5311446" y="1257514"/>
                  <a:pt x="5304435" y="1256633"/>
                </a:cubicBezTo>
                <a:cubicBezTo>
                  <a:pt x="5297423" y="1255751"/>
                  <a:pt x="5292242" y="1251345"/>
                  <a:pt x="5293461" y="1246940"/>
                </a:cubicBezTo>
                <a:cubicBezTo>
                  <a:pt x="5294376" y="1242314"/>
                  <a:pt x="5301081" y="1239229"/>
                  <a:pt x="5308092" y="1240111"/>
                </a:cubicBezTo>
                <a:close/>
                <a:moveTo>
                  <a:pt x="4702999" y="1239230"/>
                </a:moveTo>
                <a:cubicBezTo>
                  <a:pt x="4710314" y="1240111"/>
                  <a:pt x="4715801" y="1244737"/>
                  <a:pt x="4714582" y="1249363"/>
                </a:cubicBezTo>
                <a:cubicBezTo>
                  <a:pt x="4713666" y="1254210"/>
                  <a:pt x="4706655" y="1257294"/>
                  <a:pt x="4699035" y="1256412"/>
                </a:cubicBezTo>
                <a:cubicBezTo>
                  <a:pt x="4691720" y="1255531"/>
                  <a:pt x="4686233" y="1250905"/>
                  <a:pt x="4687453" y="1246279"/>
                </a:cubicBezTo>
                <a:cubicBezTo>
                  <a:pt x="4688671" y="1241653"/>
                  <a:pt x="4695379" y="1238348"/>
                  <a:pt x="4702999" y="1239230"/>
                </a:cubicBezTo>
                <a:close/>
                <a:moveTo>
                  <a:pt x="2877227" y="1239216"/>
                </a:moveTo>
                <a:cubicBezTo>
                  <a:pt x="2885373" y="1240158"/>
                  <a:pt x="2891026" y="1245207"/>
                  <a:pt x="2889856" y="1250493"/>
                </a:cubicBezTo>
                <a:cubicBezTo>
                  <a:pt x="2888687" y="1255779"/>
                  <a:pt x="2881134" y="1259300"/>
                  <a:pt x="2872990" y="1258358"/>
                </a:cubicBezTo>
                <a:cubicBezTo>
                  <a:pt x="2864847" y="1257416"/>
                  <a:pt x="2859191" y="1252368"/>
                  <a:pt x="2860363" y="1247082"/>
                </a:cubicBezTo>
                <a:cubicBezTo>
                  <a:pt x="2861531" y="1241796"/>
                  <a:pt x="2869081" y="1238274"/>
                  <a:pt x="2877227" y="1239216"/>
                </a:cubicBezTo>
                <a:close/>
                <a:moveTo>
                  <a:pt x="245567" y="1238568"/>
                </a:moveTo>
                <a:cubicBezTo>
                  <a:pt x="253187" y="1239449"/>
                  <a:pt x="258673" y="1244076"/>
                  <a:pt x="257454" y="1249142"/>
                </a:cubicBezTo>
                <a:cubicBezTo>
                  <a:pt x="256234" y="1253989"/>
                  <a:pt x="249224" y="1257293"/>
                  <a:pt x="241605" y="1256412"/>
                </a:cubicBezTo>
                <a:cubicBezTo>
                  <a:pt x="233985" y="1255531"/>
                  <a:pt x="228498" y="1250905"/>
                  <a:pt x="229718" y="1245838"/>
                </a:cubicBezTo>
                <a:cubicBezTo>
                  <a:pt x="230632" y="1240991"/>
                  <a:pt x="237947" y="1237687"/>
                  <a:pt x="245567" y="1238568"/>
                </a:cubicBezTo>
                <a:close/>
                <a:moveTo>
                  <a:pt x="5056010" y="1237247"/>
                </a:moveTo>
                <a:cubicBezTo>
                  <a:pt x="5063021" y="1238128"/>
                  <a:pt x="5068202" y="1242534"/>
                  <a:pt x="5066983" y="1246940"/>
                </a:cubicBezTo>
                <a:cubicBezTo>
                  <a:pt x="5066069" y="1251566"/>
                  <a:pt x="5059364" y="1254650"/>
                  <a:pt x="5052352" y="1253769"/>
                </a:cubicBezTo>
                <a:cubicBezTo>
                  <a:pt x="5045340" y="1252888"/>
                  <a:pt x="5040159" y="1248482"/>
                  <a:pt x="5041379" y="1244076"/>
                </a:cubicBezTo>
                <a:cubicBezTo>
                  <a:pt x="5042598" y="1239670"/>
                  <a:pt x="5048999" y="1236586"/>
                  <a:pt x="5056010" y="1237247"/>
                </a:cubicBezTo>
                <a:close/>
                <a:moveTo>
                  <a:pt x="5674679" y="1235484"/>
                </a:moveTo>
                <a:cubicBezTo>
                  <a:pt x="5682909" y="1236365"/>
                  <a:pt x="5688395" y="1241432"/>
                  <a:pt x="5687177" y="1246499"/>
                </a:cubicBezTo>
                <a:cubicBezTo>
                  <a:pt x="5685957" y="1251786"/>
                  <a:pt x="5678641" y="1255091"/>
                  <a:pt x="5670411" y="1254209"/>
                </a:cubicBezTo>
                <a:cubicBezTo>
                  <a:pt x="5662182" y="1253328"/>
                  <a:pt x="5656696" y="1248261"/>
                  <a:pt x="5657914" y="1243194"/>
                </a:cubicBezTo>
                <a:cubicBezTo>
                  <a:pt x="5659133" y="1237907"/>
                  <a:pt x="5666754" y="1234603"/>
                  <a:pt x="5674679" y="1235484"/>
                </a:cubicBezTo>
                <a:close/>
                <a:moveTo>
                  <a:pt x="899645" y="1234383"/>
                </a:moveTo>
                <a:cubicBezTo>
                  <a:pt x="907569" y="1235264"/>
                  <a:pt x="913056" y="1240111"/>
                  <a:pt x="911837" y="1245177"/>
                </a:cubicBezTo>
                <a:cubicBezTo>
                  <a:pt x="910618" y="1250244"/>
                  <a:pt x="903302" y="1253548"/>
                  <a:pt x="895377" y="1252667"/>
                </a:cubicBezTo>
                <a:cubicBezTo>
                  <a:pt x="887453" y="1251786"/>
                  <a:pt x="881967" y="1246940"/>
                  <a:pt x="883186" y="1241873"/>
                </a:cubicBezTo>
                <a:cubicBezTo>
                  <a:pt x="884405" y="1236806"/>
                  <a:pt x="891720" y="1233502"/>
                  <a:pt x="899645" y="1234383"/>
                </a:cubicBezTo>
                <a:close/>
                <a:moveTo>
                  <a:pt x="4108269" y="1234162"/>
                </a:moveTo>
                <a:cubicBezTo>
                  <a:pt x="4116193" y="1235044"/>
                  <a:pt x="4121985" y="1240111"/>
                  <a:pt x="4120766" y="1245177"/>
                </a:cubicBezTo>
                <a:cubicBezTo>
                  <a:pt x="4119548" y="1250244"/>
                  <a:pt x="4112230" y="1253768"/>
                  <a:pt x="4104304" y="1252888"/>
                </a:cubicBezTo>
                <a:cubicBezTo>
                  <a:pt x="4096380" y="1252006"/>
                  <a:pt x="4090589" y="1246939"/>
                  <a:pt x="4091807" y="1241873"/>
                </a:cubicBezTo>
                <a:cubicBezTo>
                  <a:pt x="4092723" y="1236586"/>
                  <a:pt x="4100039" y="1233061"/>
                  <a:pt x="4108269" y="1234162"/>
                </a:cubicBezTo>
                <a:close/>
                <a:moveTo>
                  <a:pt x="1734472" y="1233942"/>
                </a:moveTo>
                <a:cubicBezTo>
                  <a:pt x="1742701" y="1234823"/>
                  <a:pt x="1748188" y="1239890"/>
                  <a:pt x="1747273" y="1245177"/>
                </a:cubicBezTo>
                <a:cubicBezTo>
                  <a:pt x="1746054" y="1250464"/>
                  <a:pt x="1738434" y="1253989"/>
                  <a:pt x="1730509" y="1252888"/>
                </a:cubicBezTo>
                <a:cubicBezTo>
                  <a:pt x="1722280" y="1252006"/>
                  <a:pt x="1716793" y="1246939"/>
                  <a:pt x="1717707" y="1241652"/>
                </a:cubicBezTo>
                <a:cubicBezTo>
                  <a:pt x="1718622" y="1236365"/>
                  <a:pt x="1726242" y="1233061"/>
                  <a:pt x="1734472" y="1233942"/>
                </a:cubicBezTo>
                <a:close/>
                <a:moveTo>
                  <a:pt x="9353516" y="1232400"/>
                </a:moveTo>
                <a:cubicBezTo>
                  <a:pt x="9360832" y="1233281"/>
                  <a:pt x="9366013" y="1237907"/>
                  <a:pt x="9365098" y="1242534"/>
                </a:cubicBezTo>
                <a:cubicBezTo>
                  <a:pt x="9364185" y="1247380"/>
                  <a:pt x="9357173" y="1250464"/>
                  <a:pt x="9349858" y="1249583"/>
                </a:cubicBezTo>
                <a:cubicBezTo>
                  <a:pt x="9342543" y="1248702"/>
                  <a:pt x="9337362" y="1244076"/>
                  <a:pt x="9338276" y="1239450"/>
                </a:cubicBezTo>
                <a:cubicBezTo>
                  <a:pt x="9339191" y="1234603"/>
                  <a:pt x="9346201" y="1231519"/>
                  <a:pt x="9353516" y="1232400"/>
                </a:cubicBezTo>
                <a:close/>
                <a:moveTo>
                  <a:pt x="9688827" y="1232020"/>
                </a:moveTo>
                <a:cubicBezTo>
                  <a:pt x="9696474" y="1232905"/>
                  <a:pt x="9701787" y="1237615"/>
                  <a:pt x="9700695" y="1242541"/>
                </a:cubicBezTo>
                <a:cubicBezTo>
                  <a:pt x="9699605" y="1247466"/>
                  <a:pt x="9692521" y="1250742"/>
                  <a:pt x="9684876" y="1249857"/>
                </a:cubicBezTo>
                <a:cubicBezTo>
                  <a:pt x="9677230" y="1248972"/>
                  <a:pt x="9671917" y="1244262"/>
                  <a:pt x="9673007" y="1239337"/>
                </a:cubicBezTo>
                <a:cubicBezTo>
                  <a:pt x="9674099" y="1234411"/>
                  <a:pt x="9681181" y="1231136"/>
                  <a:pt x="9688827" y="1232020"/>
                </a:cubicBezTo>
                <a:close/>
                <a:moveTo>
                  <a:pt x="8858519" y="1231960"/>
                </a:moveTo>
                <a:cubicBezTo>
                  <a:pt x="8865530" y="1232841"/>
                  <a:pt x="8870406" y="1237026"/>
                  <a:pt x="8869491" y="1241653"/>
                </a:cubicBezTo>
                <a:cubicBezTo>
                  <a:pt x="8868577" y="1246279"/>
                  <a:pt x="8861871" y="1249143"/>
                  <a:pt x="8854861" y="1248482"/>
                </a:cubicBezTo>
                <a:cubicBezTo>
                  <a:pt x="8847851" y="1247601"/>
                  <a:pt x="8842974" y="1243415"/>
                  <a:pt x="8843888" y="1238789"/>
                </a:cubicBezTo>
                <a:cubicBezTo>
                  <a:pt x="8845107" y="1234163"/>
                  <a:pt x="8851508" y="1231078"/>
                  <a:pt x="8858519" y="1231960"/>
                </a:cubicBezTo>
                <a:close/>
                <a:moveTo>
                  <a:pt x="5790080" y="1231519"/>
                </a:moveTo>
                <a:cubicBezTo>
                  <a:pt x="5798310" y="1232400"/>
                  <a:pt x="5804100" y="1237467"/>
                  <a:pt x="5802882" y="1242974"/>
                </a:cubicBezTo>
                <a:cubicBezTo>
                  <a:pt x="5801662" y="1248261"/>
                  <a:pt x="5794042" y="1251786"/>
                  <a:pt x="5785914" y="1250905"/>
                </a:cubicBezTo>
                <a:cubicBezTo>
                  <a:pt x="5777685" y="1250024"/>
                  <a:pt x="5771893" y="1244957"/>
                  <a:pt x="5773113" y="1239450"/>
                </a:cubicBezTo>
                <a:cubicBezTo>
                  <a:pt x="5774331" y="1233942"/>
                  <a:pt x="5781952" y="1230638"/>
                  <a:pt x="5790080" y="1231519"/>
                </a:cubicBezTo>
                <a:close/>
                <a:moveTo>
                  <a:pt x="4515827" y="1230858"/>
                </a:moveTo>
                <a:cubicBezTo>
                  <a:pt x="4523447" y="1231739"/>
                  <a:pt x="4528934" y="1236365"/>
                  <a:pt x="4527718" y="1241432"/>
                </a:cubicBezTo>
                <a:cubicBezTo>
                  <a:pt x="4526497" y="1246279"/>
                  <a:pt x="4519485" y="1249583"/>
                  <a:pt x="4511863" y="1248702"/>
                </a:cubicBezTo>
                <a:cubicBezTo>
                  <a:pt x="4504247" y="1247821"/>
                  <a:pt x="4498760" y="1243194"/>
                  <a:pt x="4499978" y="1238128"/>
                </a:cubicBezTo>
                <a:cubicBezTo>
                  <a:pt x="4501198" y="1233061"/>
                  <a:pt x="4508207" y="1229977"/>
                  <a:pt x="4515827" y="1230858"/>
                </a:cubicBezTo>
                <a:close/>
                <a:moveTo>
                  <a:pt x="10517859" y="1229757"/>
                </a:moveTo>
                <a:cubicBezTo>
                  <a:pt x="10525478" y="1230637"/>
                  <a:pt x="10530966" y="1235264"/>
                  <a:pt x="10529747" y="1240331"/>
                </a:cubicBezTo>
                <a:cubicBezTo>
                  <a:pt x="10528527" y="1245177"/>
                  <a:pt x="10521517" y="1248481"/>
                  <a:pt x="10513896" y="1247601"/>
                </a:cubicBezTo>
                <a:cubicBezTo>
                  <a:pt x="10506277" y="1246719"/>
                  <a:pt x="10500790" y="1242093"/>
                  <a:pt x="10502009" y="1237026"/>
                </a:cubicBezTo>
                <a:cubicBezTo>
                  <a:pt x="10503229" y="1232180"/>
                  <a:pt x="10510238" y="1228875"/>
                  <a:pt x="10517859" y="1229757"/>
                </a:cubicBezTo>
                <a:close/>
                <a:moveTo>
                  <a:pt x="1026120" y="1229536"/>
                </a:moveTo>
                <a:cubicBezTo>
                  <a:pt x="1034350" y="1230417"/>
                  <a:pt x="1039836" y="1235484"/>
                  <a:pt x="1038617" y="1240771"/>
                </a:cubicBezTo>
                <a:cubicBezTo>
                  <a:pt x="1037398" y="1246058"/>
                  <a:pt x="1029778" y="1249363"/>
                  <a:pt x="1021852" y="1248482"/>
                </a:cubicBezTo>
                <a:cubicBezTo>
                  <a:pt x="1013623" y="1247601"/>
                  <a:pt x="1008137" y="1242534"/>
                  <a:pt x="1009357" y="1237247"/>
                </a:cubicBezTo>
                <a:cubicBezTo>
                  <a:pt x="1010576" y="1231960"/>
                  <a:pt x="1017891" y="1228655"/>
                  <a:pt x="1026120" y="1229536"/>
                </a:cubicBezTo>
                <a:close/>
                <a:moveTo>
                  <a:pt x="10656849" y="1229096"/>
                </a:moveTo>
                <a:cubicBezTo>
                  <a:pt x="10664470" y="1229977"/>
                  <a:pt x="10669955" y="1234603"/>
                  <a:pt x="10668736" y="1239670"/>
                </a:cubicBezTo>
                <a:cubicBezTo>
                  <a:pt x="10667517" y="1244517"/>
                  <a:pt x="10660506" y="1247821"/>
                  <a:pt x="10652887" y="1246940"/>
                </a:cubicBezTo>
                <a:cubicBezTo>
                  <a:pt x="10645266" y="1246058"/>
                  <a:pt x="10639780" y="1241432"/>
                  <a:pt x="10641000" y="1236366"/>
                </a:cubicBezTo>
                <a:cubicBezTo>
                  <a:pt x="10642218" y="1231299"/>
                  <a:pt x="10649230" y="1228214"/>
                  <a:pt x="10656849" y="1229096"/>
                </a:cubicBezTo>
                <a:close/>
                <a:moveTo>
                  <a:pt x="8078227" y="1229096"/>
                </a:moveTo>
                <a:cubicBezTo>
                  <a:pt x="8085847" y="1229977"/>
                  <a:pt x="8091333" y="1234824"/>
                  <a:pt x="8090419" y="1239670"/>
                </a:cubicBezTo>
                <a:cubicBezTo>
                  <a:pt x="8089199" y="1244737"/>
                  <a:pt x="8082189" y="1248041"/>
                  <a:pt x="8074264" y="1247160"/>
                </a:cubicBezTo>
                <a:cubicBezTo>
                  <a:pt x="8066644" y="1246279"/>
                  <a:pt x="8061158" y="1241432"/>
                  <a:pt x="8062072" y="1236586"/>
                </a:cubicBezTo>
                <a:cubicBezTo>
                  <a:pt x="8062987" y="1231519"/>
                  <a:pt x="8070302" y="1228214"/>
                  <a:pt x="8078227" y="1229096"/>
                </a:cubicBezTo>
                <a:close/>
                <a:moveTo>
                  <a:pt x="4317990" y="1227994"/>
                </a:moveTo>
                <a:cubicBezTo>
                  <a:pt x="4325916" y="1228876"/>
                  <a:pt x="4331404" y="1233722"/>
                  <a:pt x="4330186" y="1238789"/>
                </a:cubicBezTo>
                <a:cubicBezTo>
                  <a:pt x="4328964" y="1243856"/>
                  <a:pt x="4321952" y="1247160"/>
                  <a:pt x="4314028" y="1246279"/>
                </a:cubicBezTo>
                <a:cubicBezTo>
                  <a:pt x="4306103" y="1245398"/>
                  <a:pt x="4300616" y="1240551"/>
                  <a:pt x="4301836" y="1235484"/>
                </a:cubicBezTo>
                <a:cubicBezTo>
                  <a:pt x="4302751" y="1230417"/>
                  <a:pt x="4310065" y="1227113"/>
                  <a:pt x="4317990" y="1227994"/>
                </a:cubicBezTo>
                <a:close/>
                <a:moveTo>
                  <a:pt x="669557" y="1227333"/>
                </a:moveTo>
                <a:cubicBezTo>
                  <a:pt x="677178" y="1228214"/>
                  <a:pt x="682359" y="1232841"/>
                  <a:pt x="681140" y="1237687"/>
                </a:cubicBezTo>
                <a:cubicBezTo>
                  <a:pt x="680225" y="1242534"/>
                  <a:pt x="673215" y="1245618"/>
                  <a:pt x="665595" y="1244737"/>
                </a:cubicBezTo>
                <a:cubicBezTo>
                  <a:pt x="657975" y="1243855"/>
                  <a:pt x="652794" y="1239229"/>
                  <a:pt x="654013" y="1234383"/>
                </a:cubicBezTo>
                <a:cubicBezTo>
                  <a:pt x="654927" y="1229757"/>
                  <a:pt x="661938" y="1226452"/>
                  <a:pt x="669557" y="1227333"/>
                </a:cubicBezTo>
                <a:close/>
                <a:moveTo>
                  <a:pt x="6352746" y="1227021"/>
                </a:moveTo>
                <a:cubicBezTo>
                  <a:pt x="6361556" y="1228040"/>
                  <a:pt x="6367683" y="1233443"/>
                  <a:pt x="6366433" y="1239089"/>
                </a:cubicBezTo>
                <a:cubicBezTo>
                  <a:pt x="6365183" y="1244735"/>
                  <a:pt x="6357029" y="1248487"/>
                  <a:pt x="6348219" y="1247468"/>
                </a:cubicBezTo>
                <a:cubicBezTo>
                  <a:pt x="6339410" y="1246449"/>
                  <a:pt x="6333282" y="1241046"/>
                  <a:pt x="6334532" y="1235400"/>
                </a:cubicBezTo>
                <a:cubicBezTo>
                  <a:pt x="6335782" y="1229753"/>
                  <a:pt x="6343937" y="1226002"/>
                  <a:pt x="6352746" y="1227021"/>
                </a:cubicBezTo>
                <a:close/>
                <a:moveTo>
                  <a:pt x="12088503" y="1226452"/>
                </a:moveTo>
                <a:cubicBezTo>
                  <a:pt x="12095818" y="1227333"/>
                  <a:pt x="12100695" y="1231739"/>
                  <a:pt x="12099779" y="1236365"/>
                </a:cubicBezTo>
                <a:cubicBezTo>
                  <a:pt x="12098866" y="1240991"/>
                  <a:pt x="12092160" y="1244076"/>
                  <a:pt x="12084845" y="1243194"/>
                </a:cubicBezTo>
                <a:cubicBezTo>
                  <a:pt x="12077530" y="1242314"/>
                  <a:pt x="12072653" y="1237907"/>
                  <a:pt x="12073568" y="1233281"/>
                </a:cubicBezTo>
                <a:cubicBezTo>
                  <a:pt x="12074481" y="1228655"/>
                  <a:pt x="12081188" y="1225571"/>
                  <a:pt x="12088503" y="1226452"/>
                </a:cubicBezTo>
                <a:close/>
                <a:moveTo>
                  <a:pt x="8155342" y="1225130"/>
                </a:moveTo>
                <a:cubicBezTo>
                  <a:pt x="8162657" y="1226012"/>
                  <a:pt x="8167838" y="1230417"/>
                  <a:pt x="8166924" y="1235264"/>
                </a:cubicBezTo>
                <a:cubicBezTo>
                  <a:pt x="8166010" y="1240111"/>
                  <a:pt x="8159000" y="1243195"/>
                  <a:pt x="8151684" y="1242314"/>
                </a:cubicBezTo>
                <a:cubicBezTo>
                  <a:pt x="8144369" y="1241432"/>
                  <a:pt x="8139187" y="1237027"/>
                  <a:pt x="8140102" y="1232180"/>
                </a:cubicBezTo>
                <a:cubicBezTo>
                  <a:pt x="8141321" y="1227333"/>
                  <a:pt x="8148026" y="1224250"/>
                  <a:pt x="8155342" y="1225130"/>
                </a:cubicBezTo>
                <a:close/>
                <a:moveTo>
                  <a:pt x="6064401" y="1224690"/>
                </a:moveTo>
                <a:cubicBezTo>
                  <a:pt x="6072936" y="1225571"/>
                  <a:pt x="6079032" y="1230858"/>
                  <a:pt x="6077813" y="1236366"/>
                </a:cubicBezTo>
                <a:cubicBezTo>
                  <a:pt x="6076593" y="1241873"/>
                  <a:pt x="6068669" y="1245398"/>
                  <a:pt x="6060134" y="1244517"/>
                </a:cubicBezTo>
                <a:cubicBezTo>
                  <a:pt x="6051600" y="1243635"/>
                  <a:pt x="6045504" y="1238348"/>
                  <a:pt x="6046723" y="1232841"/>
                </a:cubicBezTo>
                <a:cubicBezTo>
                  <a:pt x="6047942" y="1227333"/>
                  <a:pt x="6055867" y="1223589"/>
                  <a:pt x="6064401" y="1224690"/>
                </a:cubicBezTo>
                <a:close/>
                <a:moveTo>
                  <a:pt x="10380699" y="1224690"/>
                </a:moveTo>
                <a:cubicBezTo>
                  <a:pt x="10388318" y="1225571"/>
                  <a:pt x="10393805" y="1230197"/>
                  <a:pt x="10392586" y="1235264"/>
                </a:cubicBezTo>
                <a:cubicBezTo>
                  <a:pt x="10391366" y="1240111"/>
                  <a:pt x="10384356" y="1243415"/>
                  <a:pt x="10376735" y="1242534"/>
                </a:cubicBezTo>
                <a:cubicBezTo>
                  <a:pt x="10369116" y="1241652"/>
                  <a:pt x="10363630" y="1237026"/>
                  <a:pt x="10364849" y="1231960"/>
                </a:cubicBezTo>
                <a:cubicBezTo>
                  <a:pt x="10366069" y="1226893"/>
                  <a:pt x="10372774" y="1223808"/>
                  <a:pt x="10380699" y="1224690"/>
                </a:cubicBezTo>
                <a:close/>
                <a:moveTo>
                  <a:pt x="5601566" y="1224249"/>
                </a:moveTo>
                <a:cubicBezTo>
                  <a:pt x="5609185" y="1225130"/>
                  <a:pt x="5614672" y="1229757"/>
                  <a:pt x="5613453" y="1234823"/>
                </a:cubicBezTo>
                <a:cubicBezTo>
                  <a:pt x="5612234" y="1239670"/>
                  <a:pt x="5605223" y="1242974"/>
                  <a:pt x="5597603" y="1242093"/>
                </a:cubicBezTo>
                <a:cubicBezTo>
                  <a:pt x="5589983" y="1241212"/>
                  <a:pt x="5584496" y="1236586"/>
                  <a:pt x="5585715" y="1231519"/>
                </a:cubicBezTo>
                <a:cubicBezTo>
                  <a:pt x="5586934" y="1226672"/>
                  <a:pt x="5593946" y="1223368"/>
                  <a:pt x="5601566" y="1224249"/>
                </a:cubicBezTo>
                <a:close/>
                <a:moveTo>
                  <a:pt x="11323756" y="1224029"/>
                </a:moveTo>
                <a:cubicBezTo>
                  <a:pt x="11331680" y="1224910"/>
                  <a:pt x="11337167" y="1229757"/>
                  <a:pt x="11335947" y="1234824"/>
                </a:cubicBezTo>
                <a:cubicBezTo>
                  <a:pt x="11334727" y="1239890"/>
                  <a:pt x="11327413" y="1243194"/>
                  <a:pt x="11319793" y="1242314"/>
                </a:cubicBezTo>
                <a:cubicBezTo>
                  <a:pt x="11312173" y="1241432"/>
                  <a:pt x="11306381" y="1236586"/>
                  <a:pt x="11307601" y="1231519"/>
                </a:cubicBezTo>
                <a:cubicBezTo>
                  <a:pt x="11308515" y="1226673"/>
                  <a:pt x="11315831" y="1223148"/>
                  <a:pt x="11323756" y="1224029"/>
                </a:cubicBezTo>
                <a:close/>
                <a:moveTo>
                  <a:pt x="7633826" y="1223589"/>
                </a:moveTo>
                <a:cubicBezTo>
                  <a:pt x="7642970" y="1224690"/>
                  <a:pt x="7649371" y="1230197"/>
                  <a:pt x="7647847" y="1236145"/>
                </a:cubicBezTo>
                <a:cubicBezTo>
                  <a:pt x="7646627" y="1241873"/>
                  <a:pt x="7638093" y="1245838"/>
                  <a:pt x="7628949" y="1244737"/>
                </a:cubicBezTo>
                <a:cubicBezTo>
                  <a:pt x="7619805" y="1243635"/>
                  <a:pt x="7613405" y="1238128"/>
                  <a:pt x="7614928" y="1232180"/>
                </a:cubicBezTo>
                <a:cubicBezTo>
                  <a:pt x="7616147" y="1226452"/>
                  <a:pt x="7624682" y="1222487"/>
                  <a:pt x="7633826" y="1223589"/>
                </a:cubicBezTo>
                <a:close/>
                <a:moveTo>
                  <a:pt x="8568043" y="1223588"/>
                </a:moveTo>
                <a:cubicBezTo>
                  <a:pt x="8575053" y="1224469"/>
                  <a:pt x="8579930" y="1228655"/>
                  <a:pt x="8578711" y="1233061"/>
                </a:cubicBezTo>
                <a:cubicBezTo>
                  <a:pt x="8577797" y="1237467"/>
                  <a:pt x="8571396" y="1240331"/>
                  <a:pt x="8564386" y="1239670"/>
                </a:cubicBezTo>
                <a:cubicBezTo>
                  <a:pt x="8557375" y="1238788"/>
                  <a:pt x="8552498" y="1234603"/>
                  <a:pt x="8553717" y="1230197"/>
                </a:cubicBezTo>
                <a:cubicBezTo>
                  <a:pt x="8554632" y="1225791"/>
                  <a:pt x="8561033" y="1222707"/>
                  <a:pt x="8568043" y="1223588"/>
                </a:cubicBezTo>
                <a:close/>
                <a:moveTo>
                  <a:pt x="3746156" y="1223588"/>
                </a:moveTo>
                <a:cubicBezTo>
                  <a:pt x="3754381" y="1224470"/>
                  <a:pt x="3760169" y="1229536"/>
                  <a:pt x="3758953" y="1234824"/>
                </a:cubicBezTo>
                <a:cubicBezTo>
                  <a:pt x="3757733" y="1240111"/>
                  <a:pt x="3750114" y="1243635"/>
                  <a:pt x="3741881" y="1242754"/>
                </a:cubicBezTo>
                <a:cubicBezTo>
                  <a:pt x="3733651" y="1241873"/>
                  <a:pt x="3727860" y="1236806"/>
                  <a:pt x="3729077" y="1231519"/>
                </a:cubicBezTo>
                <a:cubicBezTo>
                  <a:pt x="3730296" y="1226232"/>
                  <a:pt x="3737918" y="1222707"/>
                  <a:pt x="3746156" y="1223588"/>
                </a:cubicBezTo>
                <a:close/>
                <a:moveTo>
                  <a:pt x="7995016" y="1223368"/>
                </a:moveTo>
                <a:cubicBezTo>
                  <a:pt x="8003245" y="1224249"/>
                  <a:pt x="8008732" y="1229316"/>
                  <a:pt x="8007817" y="1234603"/>
                </a:cubicBezTo>
                <a:cubicBezTo>
                  <a:pt x="8006598" y="1239890"/>
                  <a:pt x="7998978" y="1243415"/>
                  <a:pt x="7991053" y="1242314"/>
                </a:cubicBezTo>
                <a:cubicBezTo>
                  <a:pt x="7982824" y="1241432"/>
                  <a:pt x="7977337" y="1236365"/>
                  <a:pt x="7978252" y="1231078"/>
                </a:cubicBezTo>
                <a:cubicBezTo>
                  <a:pt x="7979166" y="1225791"/>
                  <a:pt x="7986786" y="1222267"/>
                  <a:pt x="7995016" y="1223368"/>
                </a:cubicBezTo>
                <a:close/>
                <a:moveTo>
                  <a:pt x="801534" y="1220945"/>
                </a:moveTo>
                <a:cubicBezTo>
                  <a:pt x="809154" y="1221826"/>
                  <a:pt x="814336" y="1226453"/>
                  <a:pt x="813116" y="1231299"/>
                </a:cubicBezTo>
                <a:cubicBezTo>
                  <a:pt x="811897" y="1236145"/>
                  <a:pt x="805192" y="1239230"/>
                  <a:pt x="797572" y="1238348"/>
                </a:cubicBezTo>
                <a:cubicBezTo>
                  <a:pt x="789952" y="1237467"/>
                  <a:pt x="784770" y="1232841"/>
                  <a:pt x="785990" y="1227994"/>
                </a:cubicBezTo>
                <a:cubicBezTo>
                  <a:pt x="786904" y="1223368"/>
                  <a:pt x="793915" y="1220064"/>
                  <a:pt x="801534" y="1220945"/>
                </a:cubicBezTo>
                <a:close/>
                <a:moveTo>
                  <a:pt x="11898002" y="1220945"/>
                </a:moveTo>
                <a:cubicBezTo>
                  <a:pt x="11905927" y="1221826"/>
                  <a:pt x="11911412" y="1226673"/>
                  <a:pt x="11910193" y="1231739"/>
                </a:cubicBezTo>
                <a:cubicBezTo>
                  <a:pt x="11908974" y="1236806"/>
                  <a:pt x="11901659" y="1240111"/>
                  <a:pt x="11893734" y="1239230"/>
                </a:cubicBezTo>
                <a:cubicBezTo>
                  <a:pt x="11885809" y="1238348"/>
                  <a:pt x="11880323" y="1233502"/>
                  <a:pt x="11881542" y="1228435"/>
                </a:cubicBezTo>
                <a:cubicBezTo>
                  <a:pt x="11882762" y="1223589"/>
                  <a:pt x="11890077" y="1220064"/>
                  <a:pt x="11898002" y="1220945"/>
                </a:cubicBezTo>
                <a:close/>
                <a:moveTo>
                  <a:pt x="8445000" y="1220389"/>
                </a:moveTo>
                <a:cubicBezTo>
                  <a:pt x="8451981" y="1221197"/>
                  <a:pt x="8456842" y="1225456"/>
                  <a:pt x="8455857" y="1229900"/>
                </a:cubicBezTo>
                <a:cubicBezTo>
                  <a:pt x="8454873" y="1234345"/>
                  <a:pt x="8448415" y="1237294"/>
                  <a:pt x="8441434" y="1236485"/>
                </a:cubicBezTo>
                <a:cubicBezTo>
                  <a:pt x="8434453" y="1235678"/>
                  <a:pt x="8429592" y="1231419"/>
                  <a:pt x="8430577" y="1226975"/>
                </a:cubicBezTo>
                <a:cubicBezTo>
                  <a:pt x="8431561" y="1222530"/>
                  <a:pt x="8438019" y="1219581"/>
                  <a:pt x="8445000" y="1220389"/>
                </a:cubicBezTo>
                <a:close/>
                <a:moveTo>
                  <a:pt x="10797668" y="1220284"/>
                </a:moveTo>
                <a:cubicBezTo>
                  <a:pt x="10805288" y="1221165"/>
                  <a:pt x="10810774" y="1225791"/>
                  <a:pt x="10809554" y="1230858"/>
                </a:cubicBezTo>
                <a:cubicBezTo>
                  <a:pt x="10808335" y="1235704"/>
                  <a:pt x="10801325" y="1239009"/>
                  <a:pt x="10793705" y="1238128"/>
                </a:cubicBezTo>
                <a:cubicBezTo>
                  <a:pt x="10786085" y="1237247"/>
                  <a:pt x="10780598" y="1232620"/>
                  <a:pt x="10781818" y="1227554"/>
                </a:cubicBezTo>
                <a:cubicBezTo>
                  <a:pt x="10782733" y="1222707"/>
                  <a:pt x="10790048" y="1219403"/>
                  <a:pt x="10797668" y="1220284"/>
                </a:cubicBezTo>
                <a:close/>
                <a:moveTo>
                  <a:pt x="7902051" y="1220064"/>
                </a:moveTo>
                <a:cubicBezTo>
                  <a:pt x="7910586" y="1221165"/>
                  <a:pt x="7916682" y="1226452"/>
                  <a:pt x="7915462" y="1231960"/>
                </a:cubicBezTo>
                <a:cubicBezTo>
                  <a:pt x="7914243" y="1237467"/>
                  <a:pt x="7906318" y="1241212"/>
                  <a:pt x="7897784" y="1240111"/>
                </a:cubicBezTo>
                <a:cubicBezTo>
                  <a:pt x="7889249" y="1239009"/>
                  <a:pt x="7883154" y="1233722"/>
                  <a:pt x="7884372" y="1228215"/>
                </a:cubicBezTo>
                <a:cubicBezTo>
                  <a:pt x="7885592" y="1222707"/>
                  <a:pt x="7893516" y="1219183"/>
                  <a:pt x="7902051" y="1220064"/>
                </a:cubicBezTo>
                <a:close/>
                <a:moveTo>
                  <a:pt x="917950" y="1219843"/>
                </a:moveTo>
                <a:cubicBezTo>
                  <a:pt x="925570" y="1220724"/>
                  <a:pt x="931056" y="1225571"/>
                  <a:pt x="929837" y="1230417"/>
                </a:cubicBezTo>
                <a:cubicBezTo>
                  <a:pt x="928617" y="1235264"/>
                  <a:pt x="921607" y="1238568"/>
                  <a:pt x="913987" y="1237687"/>
                </a:cubicBezTo>
                <a:cubicBezTo>
                  <a:pt x="906367" y="1236806"/>
                  <a:pt x="900881" y="1231960"/>
                  <a:pt x="902101" y="1227113"/>
                </a:cubicBezTo>
                <a:cubicBezTo>
                  <a:pt x="903015" y="1222267"/>
                  <a:pt x="910330" y="1218962"/>
                  <a:pt x="917950" y="1219843"/>
                </a:cubicBezTo>
                <a:close/>
                <a:moveTo>
                  <a:pt x="1595484" y="1219623"/>
                </a:moveTo>
                <a:cubicBezTo>
                  <a:pt x="1603713" y="1220504"/>
                  <a:pt x="1609199" y="1225571"/>
                  <a:pt x="1608285" y="1230858"/>
                </a:cubicBezTo>
                <a:cubicBezTo>
                  <a:pt x="1607371" y="1236145"/>
                  <a:pt x="1599446" y="1239450"/>
                  <a:pt x="1591521" y="1238569"/>
                </a:cubicBezTo>
                <a:cubicBezTo>
                  <a:pt x="1583292" y="1237687"/>
                  <a:pt x="1577805" y="1232620"/>
                  <a:pt x="1578720" y="1227333"/>
                </a:cubicBezTo>
                <a:cubicBezTo>
                  <a:pt x="1579634" y="1222046"/>
                  <a:pt x="1587254" y="1218522"/>
                  <a:pt x="1595484" y="1219623"/>
                </a:cubicBezTo>
                <a:close/>
                <a:moveTo>
                  <a:pt x="3025605" y="1218081"/>
                </a:moveTo>
                <a:cubicBezTo>
                  <a:pt x="3033836" y="1218962"/>
                  <a:pt x="3039626" y="1224029"/>
                  <a:pt x="3038408" y="1229316"/>
                </a:cubicBezTo>
                <a:cubicBezTo>
                  <a:pt x="3037189" y="1234604"/>
                  <a:pt x="3029568" y="1238128"/>
                  <a:pt x="3021338" y="1237027"/>
                </a:cubicBezTo>
                <a:cubicBezTo>
                  <a:pt x="3013109" y="1236145"/>
                  <a:pt x="3007319" y="1231079"/>
                  <a:pt x="3008538" y="1225792"/>
                </a:cubicBezTo>
                <a:cubicBezTo>
                  <a:pt x="3009758" y="1220725"/>
                  <a:pt x="3017378" y="1217200"/>
                  <a:pt x="3025605" y="1218081"/>
                </a:cubicBezTo>
                <a:close/>
                <a:moveTo>
                  <a:pt x="10243843" y="1217200"/>
                </a:moveTo>
                <a:cubicBezTo>
                  <a:pt x="10251462" y="1218081"/>
                  <a:pt x="10256950" y="1222707"/>
                  <a:pt x="10255730" y="1227774"/>
                </a:cubicBezTo>
                <a:cubicBezTo>
                  <a:pt x="10254510" y="1232620"/>
                  <a:pt x="10247501" y="1235925"/>
                  <a:pt x="10239880" y="1235044"/>
                </a:cubicBezTo>
                <a:cubicBezTo>
                  <a:pt x="10232261" y="1234163"/>
                  <a:pt x="10226773" y="1229537"/>
                  <a:pt x="10227993" y="1224470"/>
                </a:cubicBezTo>
                <a:cubicBezTo>
                  <a:pt x="10229212" y="1219623"/>
                  <a:pt x="10236222" y="1216319"/>
                  <a:pt x="10243843" y="1217200"/>
                </a:cubicBezTo>
                <a:close/>
                <a:moveTo>
                  <a:pt x="541542" y="1216980"/>
                </a:moveTo>
                <a:cubicBezTo>
                  <a:pt x="549162" y="1217860"/>
                  <a:pt x="554344" y="1222487"/>
                  <a:pt x="553125" y="1227333"/>
                </a:cubicBezTo>
                <a:cubicBezTo>
                  <a:pt x="552211" y="1232180"/>
                  <a:pt x="545201" y="1235264"/>
                  <a:pt x="537581" y="1234383"/>
                </a:cubicBezTo>
                <a:cubicBezTo>
                  <a:pt x="529961" y="1233501"/>
                  <a:pt x="524779" y="1228875"/>
                  <a:pt x="525998" y="1224029"/>
                </a:cubicBezTo>
                <a:cubicBezTo>
                  <a:pt x="526913" y="1219403"/>
                  <a:pt x="533923" y="1216098"/>
                  <a:pt x="541542" y="1216980"/>
                </a:cubicBezTo>
                <a:close/>
                <a:moveTo>
                  <a:pt x="9829922" y="1216539"/>
                </a:moveTo>
                <a:cubicBezTo>
                  <a:pt x="9837542" y="1217420"/>
                  <a:pt x="9842723" y="1222046"/>
                  <a:pt x="9841809" y="1226893"/>
                </a:cubicBezTo>
                <a:cubicBezTo>
                  <a:pt x="9840589" y="1231739"/>
                  <a:pt x="9833579" y="1235044"/>
                  <a:pt x="9825959" y="1234163"/>
                </a:cubicBezTo>
                <a:cubicBezTo>
                  <a:pt x="9818339" y="1233281"/>
                  <a:pt x="9813158" y="1228655"/>
                  <a:pt x="9814073" y="1223809"/>
                </a:cubicBezTo>
                <a:cubicBezTo>
                  <a:pt x="9815290" y="1218962"/>
                  <a:pt x="9822302" y="1215658"/>
                  <a:pt x="9829922" y="1216539"/>
                </a:cubicBezTo>
                <a:close/>
                <a:moveTo>
                  <a:pt x="5439772" y="1216539"/>
                </a:moveTo>
                <a:cubicBezTo>
                  <a:pt x="5446784" y="1217420"/>
                  <a:pt x="5451965" y="1221826"/>
                  <a:pt x="5450745" y="1226232"/>
                </a:cubicBezTo>
                <a:cubicBezTo>
                  <a:pt x="5449831" y="1230858"/>
                  <a:pt x="5443125" y="1233942"/>
                  <a:pt x="5436114" y="1233061"/>
                </a:cubicBezTo>
                <a:cubicBezTo>
                  <a:pt x="5429103" y="1232180"/>
                  <a:pt x="5423922" y="1227774"/>
                  <a:pt x="5425141" y="1223368"/>
                </a:cubicBezTo>
                <a:cubicBezTo>
                  <a:pt x="5426055" y="1218742"/>
                  <a:pt x="5432761" y="1215658"/>
                  <a:pt x="5439772" y="1216539"/>
                </a:cubicBezTo>
                <a:close/>
                <a:moveTo>
                  <a:pt x="1170900" y="1214776"/>
                </a:moveTo>
                <a:cubicBezTo>
                  <a:pt x="1179130" y="1215658"/>
                  <a:pt x="1184616" y="1220724"/>
                  <a:pt x="1183702" y="1226012"/>
                </a:cubicBezTo>
                <a:cubicBezTo>
                  <a:pt x="1182482" y="1231299"/>
                  <a:pt x="1174862" y="1234603"/>
                  <a:pt x="1166938" y="1233722"/>
                </a:cubicBezTo>
                <a:cubicBezTo>
                  <a:pt x="1158708" y="1232841"/>
                  <a:pt x="1153221" y="1227774"/>
                  <a:pt x="1154136" y="1222487"/>
                </a:cubicBezTo>
                <a:cubicBezTo>
                  <a:pt x="1155050" y="1217200"/>
                  <a:pt x="1162670" y="1213896"/>
                  <a:pt x="1170900" y="1214776"/>
                </a:cubicBezTo>
                <a:close/>
                <a:moveTo>
                  <a:pt x="9169417" y="1214116"/>
                </a:moveTo>
                <a:cubicBezTo>
                  <a:pt x="9176732" y="1214997"/>
                  <a:pt x="9181609" y="1219403"/>
                  <a:pt x="9180694" y="1224029"/>
                </a:cubicBezTo>
                <a:cubicBezTo>
                  <a:pt x="9179780" y="1228655"/>
                  <a:pt x="9173074" y="1231739"/>
                  <a:pt x="9165760" y="1230858"/>
                </a:cubicBezTo>
                <a:cubicBezTo>
                  <a:pt x="9158444" y="1229977"/>
                  <a:pt x="9153568" y="1225571"/>
                  <a:pt x="9154481" y="1220945"/>
                </a:cubicBezTo>
                <a:cubicBezTo>
                  <a:pt x="9155396" y="1216319"/>
                  <a:pt x="9162101" y="1213455"/>
                  <a:pt x="9169417" y="1214116"/>
                </a:cubicBezTo>
                <a:close/>
                <a:moveTo>
                  <a:pt x="7773425" y="1213895"/>
                </a:moveTo>
                <a:cubicBezTo>
                  <a:pt x="7782264" y="1214997"/>
                  <a:pt x="7788360" y="1220284"/>
                  <a:pt x="7787141" y="1226011"/>
                </a:cubicBezTo>
                <a:cubicBezTo>
                  <a:pt x="7785922" y="1231739"/>
                  <a:pt x="7777692" y="1235484"/>
                  <a:pt x="7768853" y="1234383"/>
                </a:cubicBezTo>
                <a:cubicBezTo>
                  <a:pt x="7760013" y="1233281"/>
                  <a:pt x="7753918" y="1227994"/>
                  <a:pt x="7755137" y="1222267"/>
                </a:cubicBezTo>
                <a:cubicBezTo>
                  <a:pt x="7756356" y="1216759"/>
                  <a:pt x="7764585" y="1213014"/>
                  <a:pt x="7773425" y="1213895"/>
                </a:cubicBezTo>
                <a:close/>
                <a:moveTo>
                  <a:pt x="4935302" y="1213895"/>
                </a:moveTo>
                <a:cubicBezTo>
                  <a:pt x="4942314" y="1214776"/>
                  <a:pt x="4947494" y="1219182"/>
                  <a:pt x="4946275" y="1223588"/>
                </a:cubicBezTo>
                <a:cubicBezTo>
                  <a:pt x="4945361" y="1228214"/>
                  <a:pt x="4938655" y="1231078"/>
                  <a:pt x="4931644" y="1230417"/>
                </a:cubicBezTo>
                <a:cubicBezTo>
                  <a:pt x="4924634" y="1229536"/>
                  <a:pt x="4919452" y="1225130"/>
                  <a:pt x="4920671" y="1220724"/>
                </a:cubicBezTo>
                <a:cubicBezTo>
                  <a:pt x="4921585" y="1216098"/>
                  <a:pt x="4928292" y="1213014"/>
                  <a:pt x="4935302" y="1213895"/>
                </a:cubicBezTo>
                <a:close/>
                <a:moveTo>
                  <a:pt x="5535768" y="1213014"/>
                </a:moveTo>
                <a:cubicBezTo>
                  <a:pt x="5543083" y="1213895"/>
                  <a:pt x="5548265" y="1218301"/>
                  <a:pt x="5547047" y="1222927"/>
                </a:cubicBezTo>
                <a:cubicBezTo>
                  <a:pt x="5546131" y="1227554"/>
                  <a:pt x="5539120" y="1230638"/>
                  <a:pt x="5531805" y="1229977"/>
                </a:cubicBezTo>
                <a:cubicBezTo>
                  <a:pt x="5524490" y="1229096"/>
                  <a:pt x="5519308" y="1224690"/>
                  <a:pt x="5520527" y="1220063"/>
                </a:cubicBezTo>
                <a:cubicBezTo>
                  <a:pt x="5521746" y="1215437"/>
                  <a:pt x="5528452" y="1212133"/>
                  <a:pt x="5535768" y="1213014"/>
                </a:cubicBezTo>
                <a:close/>
                <a:moveTo>
                  <a:pt x="8694840" y="1212133"/>
                </a:moveTo>
                <a:cubicBezTo>
                  <a:pt x="8701851" y="1213014"/>
                  <a:pt x="8706728" y="1217200"/>
                  <a:pt x="8705509" y="1221606"/>
                </a:cubicBezTo>
                <a:cubicBezTo>
                  <a:pt x="8704594" y="1226011"/>
                  <a:pt x="8698193" y="1229096"/>
                  <a:pt x="8691182" y="1228214"/>
                </a:cubicBezTo>
                <a:cubicBezTo>
                  <a:pt x="8684173" y="1227333"/>
                  <a:pt x="8679295" y="1223148"/>
                  <a:pt x="8680515" y="1218742"/>
                </a:cubicBezTo>
                <a:cubicBezTo>
                  <a:pt x="8681429" y="1214336"/>
                  <a:pt x="8687830" y="1211472"/>
                  <a:pt x="8694840" y="1212133"/>
                </a:cubicBezTo>
                <a:close/>
                <a:moveTo>
                  <a:pt x="10106985" y="1211252"/>
                </a:moveTo>
                <a:cubicBezTo>
                  <a:pt x="10114607" y="1212133"/>
                  <a:pt x="10120093" y="1216759"/>
                  <a:pt x="10118874" y="1221826"/>
                </a:cubicBezTo>
                <a:cubicBezTo>
                  <a:pt x="10117654" y="1226893"/>
                  <a:pt x="10110645" y="1229977"/>
                  <a:pt x="10103024" y="1229096"/>
                </a:cubicBezTo>
                <a:cubicBezTo>
                  <a:pt x="10095405" y="1228214"/>
                  <a:pt x="10089918" y="1223588"/>
                  <a:pt x="10091136" y="1218521"/>
                </a:cubicBezTo>
                <a:cubicBezTo>
                  <a:pt x="10092356" y="1213675"/>
                  <a:pt x="10099366" y="1210370"/>
                  <a:pt x="10106985" y="1211252"/>
                </a:cubicBezTo>
                <a:close/>
                <a:moveTo>
                  <a:pt x="4760625" y="1211032"/>
                </a:moveTo>
                <a:cubicBezTo>
                  <a:pt x="4767939" y="1211913"/>
                  <a:pt x="4773122" y="1216319"/>
                  <a:pt x="4771903" y="1220945"/>
                </a:cubicBezTo>
                <a:cubicBezTo>
                  <a:pt x="4770989" y="1225571"/>
                  <a:pt x="4763978" y="1228655"/>
                  <a:pt x="4756966" y="1227774"/>
                </a:cubicBezTo>
                <a:cubicBezTo>
                  <a:pt x="4749652" y="1226893"/>
                  <a:pt x="4744471" y="1222487"/>
                  <a:pt x="4745689" y="1217861"/>
                </a:cubicBezTo>
                <a:cubicBezTo>
                  <a:pt x="4746603" y="1213235"/>
                  <a:pt x="4753615" y="1210150"/>
                  <a:pt x="4760625" y="1211032"/>
                </a:cubicBezTo>
                <a:close/>
                <a:moveTo>
                  <a:pt x="6824882" y="1211031"/>
                </a:moveTo>
                <a:cubicBezTo>
                  <a:pt x="6834026" y="1212133"/>
                  <a:pt x="6840427" y="1217640"/>
                  <a:pt x="6838902" y="1223368"/>
                </a:cubicBezTo>
                <a:cubicBezTo>
                  <a:pt x="6837684" y="1229096"/>
                  <a:pt x="6829149" y="1233061"/>
                  <a:pt x="6820005" y="1231960"/>
                </a:cubicBezTo>
                <a:cubicBezTo>
                  <a:pt x="6810861" y="1230858"/>
                  <a:pt x="6804460" y="1225350"/>
                  <a:pt x="6805984" y="1219623"/>
                </a:cubicBezTo>
                <a:cubicBezTo>
                  <a:pt x="6807204" y="1213895"/>
                  <a:pt x="6815738" y="1210150"/>
                  <a:pt x="6824882" y="1211031"/>
                </a:cubicBezTo>
                <a:close/>
                <a:moveTo>
                  <a:pt x="9969216" y="1210150"/>
                </a:moveTo>
                <a:cubicBezTo>
                  <a:pt x="9976836" y="1211032"/>
                  <a:pt x="9982018" y="1215658"/>
                  <a:pt x="9981104" y="1220504"/>
                </a:cubicBezTo>
                <a:cubicBezTo>
                  <a:pt x="9979884" y="1225351"/>
                  <a:pt x="9972874" y="1228655"/>
                  <a:pt x="9965254" y="1227774"/>
                </a:cubicBezTo>
                <a:cubicBezTo>
                  <a:pt x="9957633" y="1226893"/>
                  <a:pt x="9952452" y="1222267"/>
                  <a:pt x="9953366" y="1217420"/>
                </a:cubicBezTo>
                <a:cubicBezTo>
                  <a:pt x="9954586" y="1212573"/>
                  <a:pt x="9961596" y="1209269"/>
                  <a:pt x="9969216" y="1210150"/>
                </a:cubicBezTo>
                <a:close/>
                <a:moveTo>
                  <a:pt x="1455276" y="1210150"/>
                </a:moveTo>
                <a:cubicBezTo>
                  <a:pt x="1463506" y="1211032"/>
                  <a:pt x="1468992" y="1216099"/>
                  <a:pt x="1468078" y="1221386"/>
                </a:cubicBezTo>
                <a:cubicBezTo>
                  <a:pt x="1466858" y="1226673"/>
                  <a:pt x="1459239" y="1229977"/>
                  <a:pt x="1451314" y="1229096"/>
                </a:cubicBezTo>
                <a:cubicBezTo>
                  <a:pt x="1443084" y="1228215"/>
                  <a:pt x="1437597" y="1223148"/>
                  <a:pt x="1438512" y="1217861"/>
                </a:cubicBezTo>
                <a:cubicBezTo>
                  <a:pt x="1439731" y="1212574"/>
                  <a:pt x="1447351" y="1209049"/>
                  <a:pt x="1455276" y="1210150"/>
                </a:cubicBezTo>
                <a:close/>
                <a:moveTo>
                  <a:pt x="1313850" y="1208167"/>
                </a:moveTo>
                <a:cubicBezTo>
                  <a:pt x="1322079" y="1209049"/>
                  <a:pt x="1327566" y="1214115"/>
                  <a:pt x="1326651" y="1219403"/>
                </a:cubicBezTo>
                <a:cubicBezTo>
                  <a:pt x="1325432" y="1224690"/>
                  <a:pt x="1317812" y="1227994"/>
                  <a:pt x="1309887" y="1227113"/>
                </a:cubicBezTo>
                <a:cubicBezTo>
                  <a:pt x="1301658" y="1226232"/>
                  <a:pt x="1296171" y="1221165"/>
                  <a:pt x="1297085" y="1215878"/>
                </a:cubicBezTo>
                <a:cubicBezTo>
                  <a:pt x="1298305" y="1210591"/>
                  <a:pt x="1305925" y="1207286"/>
                  <a:pt x="1313850" y="1208167"/>
                </a:cubicBezTo>
                <a:close/>
                <a:moveTo>
                  <a:pt x="5227641" y="1207507"/>
                </a:moveTo>
                <a:cubicBezTo>
                  <a:pt x="5234653" y="1208388"/>
                  <a:pt x="5239530" y="1212574"/>
                  <a:pt x="5238615" y="1216980"/>
                </a:cubicBezTo>
                <a:cubicBezTo>
                  <a:pt x="5237700" y="1221386"/>
                  <a:pt x="5231300" y="1224470"/>
                  <a:pt x="5224288" y="1223589"/>
                </a:cubicBezTo>
                <a:cubicBezTo>
                  <a:pt x="5217278" y="1222707"/>
                  <a:pt x="5212400" y="1218522"/>
                  <a:pt x="5213316" y="1214116"/>
                </a:cubicBezTo>
                <a:cubicBezTo>
                  <a:pt x="5214230" y="1209710"/>
                  <a:pt x="5220631" y="1206846"/>
                  <a:pt x="5227641" y="1207507"/>
                </a:cubicBezTo>
                <a:close/>
                <a:moveTo>
                  <a:pt x="8229104" y="1206626"/>
                </a:moveTo>
                <a:cubicBezTo>
                  <a:pt x="8236114" y="1207506"/>
                  <a:pt x="8240991" y="1211692"/>
                  <a:pt x="8240076" y="1216318"/>
                </a:cubicBezTo>
                <a:cubicBezTo>
                  <a:pt x="8239162" y="1220945"/>
                  <a:pt x="8232456" y="1223809"/>
                  <a:pt x="8225446" y="1222927"/>
                </a:cubicBezTo>
                <a:cubicBezTo>
                  <a:pt x="8218435" y="1222046"/>
                  <a:pt x="8213558" y="1217860"/>
                  <a:pt x="8214473" y="1213234"/>
                </a:cubicBezTo>
                <a:cubicBezTo>
                  <a:pt x="8215387" y="1208829"/>
                  <a:pt x="8222093" y="1205965"/>
                  <a:pt x="8229104" y="1206626"/>
                </a:cubicBezTo>
                <a:close/>
                <a:moveTo>
                  <a:pt x="1043510" y="1206405"/>
                </a:moveTo>
                <a:cubicBezTo>
                  <a:pt x="1051434" y="1207286"/>
                  <a:pt x="1056921" y="1212133"/>
                  <a:pt x="1055702" y="1217200"/>
                </a:cubicBezTo>
                <a:cubicBezTo>
                  <a:pt x="1054483" y="1222267"/>
                  <a:pt x="1047168" y="1225571"/>
                  <a:pt x="1039242" y="1224690"/>
                </a:cubicBezTo>
                <a:cubicBezTo>
                  <a:pt x="1031318" y="1223809"/>
                  <a:pt x="1025832" y="1218962"/>
                  <a:pt x="1027051" y="1213895"/>
                </a:cubicBezTo>
                <a:cubicBezTo>
                  <a:pt x="1028270" y="1208829"/>
                  <a:pt x="1035585" y="1205524"/>
                  <a:pt x="1043510" y="1206405"/>
                </a:cubicBezTo>
                <a:close/>
                <a:moveTo>
                  <a:pt x="5712496" y="1205524"/>
                </a:moveTo>
                <a:cubicBezTo>
                  <a:pt x="5720421" y="1206405"/>
                  <a:pt x="5725908" y="1211252"/>
                  <a:pt x="5724688" y="1216318"/>
                </a:cubicBezTo>
                <a:cubicBezTo>
                  <a:pt x="5723469" y="1221385"/>
                  <a:pt x="5716154" y="1224690"/>
                  <a:pt x="5708533" y="1223809"/>
                </a:cubicBezTo>
                <a:cubicBezTo>
                  <a:pt x="5700608" y="1222927"/>
                  <a:pt x="5695121" y="1218081"/>
                  <a:pt x="5696341" y="1213014"/>
                </a:cubicBezTo>
                <a:cubicBezTo>
                  <a:pt x="5697255" y="1208168"/>
                  <a:pt x="5704571" y="1204643"/>
                  <a:pt x="5712496" y="1205524"/>
                </a:cubicBezTo>
                <a:close/>
                <a:moveTo>
                  <a:pt x="9494031" y="1203982"/>
                </a:moveTo>
                <a:cubicBezTo>
                  <a:pt x="9501346" y="1204863"/>
                  <a:pt x="9506528" y="1209489"/>
                  <a:pt x="9505614" y="1214116"/>
                </a:cubicBezTo>
                <a:cubicBezTo>
                  <a:pt x="9504699" y="1218742"/>
                  <a:pt x="9497689" y="1222046"/>
                  <a:pt x="9490374" y="1221165"/>
                </a:cubicBezTo>
                <a:cubicBezTo>
                  <a:pt x="9483057" y="1220284"/>
                  <a:pt x="9477876" y="1215658"/>
                  <a:pt x="9478791" y="1211032"/>
                </a:cubicBezTo>
                <a:cubicBezTo>
                  <a:pt x="9479705" y="1206185"/>
                  <a:pt x="9486410" y="1203101"/>
                  <a:pt x="9494031" y="1203982"/>
                </a:cubicBezTo>
                <a:close/>
                <a:moveTo>
                  <a:pt x="120295" y="1203101"/>
                </a:moveTo>
                <a:cubicBezTo>
                  <a:pt x="127916" y="1203982"/>
                  <a:pt x="133402" y="1208608"/>
                  <a:pt x="132183" y="1213675"/>
                </a:cubicBezTo>
                <a:cubicBezTo>
                  <a:pt x="130963" y="1218521"/>
                  <a:pt x="123953" y="1221826"/>
                  <a:pt x="116333" y="1220945"/>
                </a:cubicBezTo>
                <a:cubicBezTo>
                  <a:pt x="108713" y="1220063"/>
                  <a:pt x="103226" y="1215437"/>
                  <a:pt x="104446" y="1210370"/>
                </a:cubicBezTo>
                <a:cubicBezTo>
                  <a:pt x="105361" y="1205524"/>
                  <a:pt x="112675" y="1202219"/>
                  <a:pt x="120295" y="1203101"/>
                </a:cubicBezTo>
                <a:close/>
                <a:moveTo>
                  <a:pt x="3606074" y="1202671"/>
                </a:moveTo>
                <a:cubicBezTo>
                  <a:pt x="3614378" y="1203633"/>
                  <a:pt x="3620164" y="1208697"/>
                  <a:pt x="3618995" y="1213983"/>
                </a:cubicBezTo>
                <a:cubicBezTo>
                  <a:pt x="3617827" y="1219269"/>
                  <a:pt x="3610144" y="1222775"/>
                  <a:pt x="3601839" y="1221813"/>
                </a:cubicBezTo>
                <a:cubicBezTo>
                  <a:pt x="3593525" y="1220852"/>
                  <a:pt x="3587733" y="1215788"/>
                  <a:pt x="3588904" y="1210502"/>
                </a:cubicBezTo>
                <a:cubicBezTo>
                  <a:pt x="3590075" y="1205216"/>
                  <a:pt x="3597767" y="1201710"/>
                  <a:pt x="3606074" y="1202671"/>
                </a:cubicBezTo>
                <a:close/>
                <a:moveTo>
                  <a:pt x="10940618" y="1202440"/>
                </a:moveTo>
                <a:cubicBezTo>
                  <a:pt x="10948240" y="1203321"/>
                  <a:pt x="10953726" y="1207947"/>
                  <a:pt x="10952507" y="1213014"/>
                </a:cubicBezTo>
                <a:cubicBezTo>
                  <a:pt x="10951287" y="1217860"/>
                  <a:pt x="10944278" y="1221165"/>
                  <a:pt x="10936657" y="1220284"/>
                </a:cubicBezTo>
                <a:cubicBezTo>
                  <a:pt x="10929038" y="1219403"/>
                  <a:pt x="10923551" y="1214776"/>
                  <a:pt x="10924769" y="1209710"/>
                </a:cubicBezTo>
                <a:cubicBezTo>
                  <a:pt x="10925684" y="1204863"/>
                  <a:pt x="10932999" y="1201559"/>
                  <a:pt x="10940618" y="1202440"/>
                </a:cubicBezTo>
                <a:close/>
                <a:moveTo>
                  <a:pt x="5944005" y="1202440"/>
                </a:moveTo>
                <a:cubicBezTo>
                  <a:pt x="5952235" y="1203321"/>
                  <a:pt x="5958026" y="1208608"/>
                  <a:pt x="5956807" y="1213895"/>
                </a:cubicBezTo>
                <a:cubicBezTo>
                  <a:pt x="5955587" y="1219183"/>
                  <a:pt x="5947967" y="1222707"/>
                  <a:pt x="5939738" y="1221826"/>
                </a:cubicBezTo>
                <a:cubicBezTo>
                  <a:pt x="5931508" y="1220945"/>
                  <a:pt x="5925717" y="1215658"/>
                  <a:pt x="5926937" y="1210371"/>
                </a:cubicBezTo>
                <a:cubicBezTo>
                  <a:pt x="5928155" y="1205083"/>
                  <a:pt x="5935775" y="1201559"/>
                  <a:pt x="5944005" y="1202440"/>
                </a:cubicBezTo>
                <a:close/>
                <a:moveTo>
                  <a:pt x="4579243" y="1202220"/>
                </a:moveTo>
                <a:cubicBezTo>
                  <a:pt x="4586560" y="1203101"/>
                  <a:pt x="4592046" y="1207727"/>
                  <a:pt x="4590828" y="1212353"/>
                </a:cubicBezTo>
                <a:cubicBezTo>
                  <a:pt x="4589913" y="1217200"/>
                  <a:pt x="4582902" y="1220284"/>
                  <a:pt x="4575281" y="1219403"/>
                </a:cubicBezTo>
                <a:cubicBezTo>
                  <a:pt x="4567967" y="1218521"/>
                  <a:pt x="4562479" y="1213895"/>
                  <a:pt x="4563698" y="1209269"/>
                </a:cubicBezTo>
                <a:cubicBezTo>
                  <a:pt x="4564918" y="1204643"/>
                  <a:pt x="4571928" y="1201339"/>
                  <a:pt x="4579243" y="1202220"/>
                </a:cubicBezTo>
                <a:close/>
                <a:moveTo>
                  <a:pt x="7971546" y="1202219"/>
                </a:moveTo>
                <a:cubicBezTo>
                  <a:pt x="7979471" y="1203101"/>
                  <a:pt x="7984957" y="1207947"/>
                  <a:pt x="7984042" y="1213014"/>
                </a:cubicBezTo>
                <a:cubicBezTo>
                  <a:pt x="7982824" y="1218081"/>
                  <a:pt x="7975509" y="1221606"/>
                  <a:pt x="7967583" y="1220504"/>
                </a:cubicBezTo>
                <a:cubicBezTo>
                  <a:pt x="7959658" y="1219623"/>
                  <a:pt x="7954173" y="1214776"/>
                  <a:pt x="7955086" y="1209710"/>
                </a:cubicBezTo>
                <a:cubicBezTo>
                  <a:pt x="7956306" y="1204643"/>
                  <a:pt x="7963621" y="1201338"/>
                  <a:pt x="7971546" y="1202219"/>
                </a:cubicBezTo>
                <a:close/>
                <a:moveTo>
                  <a:pt x="8993166" y="1201620"/>
                </a:moveTo>
                <a:cubicBezTo>
                  <a:pt x="9000314" y="1202447"/>
                  <a:pt x="9005288" y="1206819"/>
                  <a:pt x="9004277" y="1211384"/>
                </a:cubicBezTo>
                <a:cubicBezTo>
                  <a:pt x="9003265" y="1215949"/>
                  <a:pt x="8996652" y="1218979"/>
                  <a:pt x="8989504" y="1218152"/>
                </a:cubicBezTo>
                <a:cubicBezTo>
                  <a:pt x="8982357" y="1217325"/>
                  <a:pt x="8977383" y="1212953"/>
                  <a:pt x="8978394" y="1208388"/>
                </a:cubicBezTo>
                <a:cubicBezTo>
                  <a:pt x="8979405" y="1203824"/>
                  <a:pt x="8986019" y="1200793"/>
                  <a:pt x="8993166" y="1201620"/>
                </a:cubicBezTo>
                <a:close/>
                <a:moveTo>
                  <a:pt x="3973850" y="1201339"/>
                </a:moveTo>
                <a:cubicBezTo>
                  <a:pt x="3981773" y="1202220"/>
                  <a:pt x="3987573" y="1207286"/>
                  <a:pt x="3986348" y="1212353"/>
                </a:cubicBezTo>
                <a:cubicBezTo>
                  <a:pt x="3985130" y="1217420"/>
                  <a:pt x="3977812" y="1220945"/>
                  <a:pt x="3969889" y="1220063"/>
                </a:cubicBezTo>
                <a:cubicBezTo>
                  <a:pt x="3961964" y="1219183"/>
                  <a:pt x="3956172" y="1214116"/>
                  <a:pt x="3957393" y="1209049"/>
                </a:cubicBezTo>
                <a:cubicBezTo>
                  <a:pt x="3958607" y="1203982"/>
                  <a:pt x="3965925" y="1200457"/>
                  <a:pt x="3973850" y="1201339"/>
                </a:cubicBezTo>
                <a:close/>
                <a:moveTo>
                  <a:pt x="8324811" y="1201118"/>
                </a:moveTo>
                <a:cubicBezTo>
                  <a:pt x="8331821" y="1201999"/>
                  <a:pt x="8336394" y="1206185"/>
                  <a:pt x="8335479" y="1210591"/>
                </a:cubicBezTo>
                <a:cubicBezTo>
                  <a:pt x="8334564" y="1214997"/>
                  <a:pt x="8328164" y="1217860"/>
                  <a:pt x="8321154" y="1217200"/>
                </a:cubicBezTo>
                <a:cubicBezTo>
                  <a:pt x="8314143" y="1216318"/>
                  <a:pt x="8309571" y="1212133"/>
                  <a:pt x="8310485" y="1207727"/>
                </a:cubicBezTo>
                <a:cubicBezTo>
                  <a:pt x="8311400" y="1203321"/>
                  <a:pt x="8317800" y="1200237"/>
                  <a:pt x="8324811" y="1201118"/>
                </a:cubicBezTo>
                <a:close/>
                <a:moveTo>
                  <a:pt x="7475938" y="1200458"/>
                </a:moveTo>
                <a:cubicBezTo>
                  <a:pt x="7485082" y="1201559"/>
                  <a:pt x="7491484" y="1207066"/>
                  <a:pt x="7489959" y="1213014"/>
                </a:cubicBezTo>
                <a:cubicBezTo>
                  <a:pt x="7488740" y="1218742"/>
                  <a:pt x="7480206" y="1222707"/>
                  <a:pt x="7471062" y="1221606"/>
                </a:cubicBezTo>
                <a:cubicBezTo>
                  <a:pt x="7461918" y="1220504"/>
                  <a:pt x="7455517" y="1214997"/>
                  <a:pt x="7457041" y="1209049"/>
                </a:cubicBezTo>
                <a:cubicBezTo>
                  <a:pt x="7458565" y="1203321"/>
                  <a:pt x="7466794" y="1199356"/>
                  <a:pt x="7475938" y="1200458"/>
                </a:cubicBezTo>
                <a:close/>
                <a:moveTo>
                  <a:pt x="11471889" y="1200457"/>
                </a:moveTo>
                <a:cubicBezTo>
                  <a:pt x="11479814" y="1201339"/>
                  <a:pt x="11485300" y="1206185"/>
                  <a:pt x="11484080" y="1211252"/>
                </a:cubicBezTo>
                <a:cubicBezTo>
                  <a:pt x="11482861" y="1216319"/>
                  <a:pt x="11475546" y="1219623"/>
                  <a:pt x="11467925" y="1218742"/>
                </a:cubicBezTo>
                <a:cubicBezTo>
                  <a:pt x="11460001" y="1217860"/>
                  <a:pt x="11454515" y="1213014"/>
                  <a:pt x="11455734" y="1207947"/>
                </a:cubicBezTo>
                <a:cubicBezTo>
                  <a:pt x="11456953" y="1202880"/>
                  <a:pt x="11464268" y="1199576"/>
                  <a:pt x="11471889" y="1200457"/>
                </a:cubicBezTo>
                <a:close/>
                <a:moveTo>
                  <a:pt x="7879496" y="1200457"/>
                </a:moveTo>
                <a:cubicBezTo>
                  <a:pt x="7888030" y="1201339"/>
                  <a:pt x="7893821" y="1206626"/>
                  <a:pt x="7892602" y="1211913"/>
                </a:cubicBezTo>
                <a:cubicBezTo>
                  <a:pt x="7891383" y="1217200"/>
                  <a:pt x="7883763" y="1220945"/>
                  <a:pt x="7875228" y="1219843"/>
                </a:cubicBezTo>
                <a:cubicBezTo>
                  <a:pt x="7866694" y="1218962"/>
                  <a:pt x="7860903" y="1213675"/>
                  <a:pt x="7862122" y="1208388"/>
                </a:cubicBezTo>
                <a:cubicBezTo>
                  <a:pt x="7863341" y="1202880"/>
                  <a:pt x="7870961" y="1199356"/>
                  <a:pt x="7879496" y="1200457"/>
                </a:cubicBezTo>
                <a:close/>
                <a:moveTo>
                  <a:pt x="3173735" y="1200457"/>
                </a:moveTo>
                <a:cubicBezTo>
                  <a:pt x="3181967" y="1201338"/>
                  <a:pt x="3187759" y="1206405"/>
                  <a:pt x="3186539" y="1211692"/>
                </a:cubicBezTo>
                <a:cubicBezTo>
                  <a:pt x="3185320" y="1216980"/>
                  <a:pt x="3177700" y="1220504"/>
                  <a:pt x="3169472" y="1219403"/>
                </a:cubicBezTo>
                <a:cubicBezTo>
                  <a:pt x="3161241" y="1218521"/>
                  <a:pt x="3155450" y="1213455"/>
                  <a:pt x="3156670" y="1208168"/>
                </a:cubicBezTo>
                <a:cubicBezTo>
                  <a:pt x="3157889" y="1203101"/>
                  <a:pt x="3165510" y="1199576"/>
                  <a:pt x="3173735" y="1200457"/>
                </a:cubicBezTo>
                <a:close/>
                <a:moveTo>
                  <a:pt x="936560" y="1200457"/>
                </a:moveTo>
                <a:cubicBezTo>
                  <a:pt x="944179" y="1201338"/>
                  <a:pt x="949361" y="1205965"/>
                  <a:pt x="948142" y="1210811"/>
                </a:cubicBezTo>
                <a:cubicBezTo>
                  <a:pt x="946922" y="1215657"/>
                  <a:pt x="940216" y="1218742"/>
                  <a:pt x="932597" y="1217860"/>
                </a:cubicBezTo>
                <a:cubicBezTo>
                  <a:pt x="924977" y="1216980"/>
                  <a:pt x="919795" y="1212353"/>
                  <a:pt x="921015" y="1207506"/>
                </a:cubicBezTo>
                <a:cubicBezTo>
                  <a:pt x="922234" y="1202880"/>
                  <a:pt x="929244" y="1199796"/>
                  <a:pt x="936560" y="1200457"/>
                </a:cubicBezTo>
                <a:close/>
                <a:moveTo>
                  <a:pt x="8055671" y="1200017"/>
                </a:moveTo>
                <a:cubicBezTo>
                  <a:pt x="8063291" y="1200898"/>
                  <a:pt x="8068473" y="1205524"/>
                  <a:pt x="8067559" y="1210371"/>
                </a:cubicBezTo>
                <a:cubicBezTo>
                  <a:pt x="8066339" y="1215217"/>
                  <a:pt x="8059330" y="1218522"/>
                  <a:pt x="8052014" y="1217640"/>
                </a:cubicBezTo>
                <a:cubicBezTo>
                  <a:pt x="8044394" y="1216759"/>
                  <a:pt x="8039212" y="1212133"/>
                  <a:pt x="8040127" y="1207286"/>
                </a:cubicBezTo>
                <a:cubicBezTo>
                  <a:pt x="8041041" y="1202440"/>
                  <a:pt x="8048051" y="1199136"/>
                  <a:pt x="8055671" y="1200017"/>
                </a:cubicBezTo>
                <a:close/>
                <a:moveTo>
                  <a:pt x="5105714" y="1199796"/>
                </a:moveTo>
                <a:cubicBezTo>
                  <a:pt x="5112726" y="1200678"/>
                  <a:pt x="5117603" y="1204863"/>
                  <a:pt x="5116688" y="1209269"/>
                </a:cubicBezTo>
                <a:cubicBezTo>
                  <a:pt x="5115773" y="1213675"/>
                  <a:pt x="5109373" y="1216759"/>
                  <a:pt x="5102362" y="1215878"/>
                </a:cubicBezTo>
                <a:cubicBezTo>
                  <a:pt x="5095350" y="1214997"/>
                  <a:pt x="5090473" y="1210811"/>
                  <a:pt x="5091388" y="1206405"/>
                </a:cubicBezTo>
                <a:cubicBezTo>
                  <a:pt x="5092302" y="1201999"/>
                  <a:pt x="5099009" y="1199136"/>
                  <a:pt x="5105714" y="1199796"/>
                </a:cubicBezTo>
                <a:close/>
                <a:moveTo>
                  <a:pt x="5352921" y="1199576"/>
                </a:moveTo>
                <a:cubicBezTo>
                  <a:pt x="5359933" y="1200458"/>
                  <a:pt x="5364809" y="1204643"/>
                  <a:pt x="5363895" y="1209049"/>
                </a:cubicBezTo>
                <a:cubicBezTo>
                  <a:pt x="5362980" y="1213455"/>
                  <a:pt x="5356580" y="1216539"/>
                  <a:pt x="5349568" y="1215658"/>
                </a:cubicBezTo>
                <a:cubicBezTo>
                  <a:pt x="5342558" y="1214777"/>
                  <a:pt x="5337680" y="1210591"/>
                  <a:pt x="5338595" y="1206185"/>
                </a:cubicBezTo>
                <a:cubicBezTo>
                  <a:pt x="5339205" y="1201779"/>
                  <a:pt x="5345911" y="1198916"/>
                  <a:pt x="5352921" y="1199576"/>
                </a:cubicBezTo>
                <a:close/>
                <a:moveTo>
                  <a:pt x="11759316" y="1197814"/>
                </a:moveTo>
                <a:cubicBezTo>
                  <a:pt x="11767241" y="1198695"/>
                  <a:pt x="11772728" y="1203542"/>
                  <a:pt x="11771509" y="1208608"/>
                </a:cubicBezTo>
                <a:cubicBezTo>
                  <a:pt x="11770289" y="1213675"/>
                  <a:pt x="11762974" y="1216980"/>
                  <a:pt x="11755049" y="1216098"/>
                </a:cubicBezTo>
                <a:cubicBezTo>
                  <a:pt x="11747124" y="1215217"/>
                  <a:pt x="11741638" y="1210371"/>
                  <a:pt x="11742857" y="1205304"/>
                </a:cubicBezTo>
                <a:cubicBezTo>
                  <a:pt x="11744076" y="1200237"/>
                  <a:pt x="11751391" y="1196932"/>
                  <a:pt x="11759316" y="1197814"/>
                </a:cubicBezTo>
                <a:close/>
                <a:moveTo>
                  <a:pt x="5639078" y="1196492"/>
                </a:moveTo>
                <a:cubicBezTo>
                  <a:pt x="5646698" y="1197373"/>
                  <a:pt x="5651880" y="1201999"/>
                  <a:pt x="5650661" y="1206846"/>
                </a:cubicBezTo>
                <a:cubicBezTo>
                  <a:pt x="5649748" y="1211693"/>
                  <a:pt x="5642736" y="1214776"/>
                  <a:pt x="5635115" y="1213896"/>
                </a:cubicBezTo>
                <a:cubicBezTo>
                  <a:pt x="5627496" y="1213014"/>
                  <a:pt x="5622314" y="1208388"/>
                  <a:pt x="5623533" y="1203542"/>
                </a:cubicBezTo>
                <a:cubicBezTo>
                  <a:pt x="5624753" y="1198695"/>
                  <a:pt x="5631763" y="1195611"/>
                  <a:pt x="5639078" y="1196492"/>
                </a:cubicBezTo>
                <a:close/>
                <a:moveTo>
                  <a:pt x="5826638" y="1196127"/>
                </a:moveTo>
                <a:cubicBezTo>
                  <a:pt x="5834783" y="1197069"/>
                  <a:pt x="5840458" y="1202021"/>
                  <a:pt x="5839314" y="1207187"/>
                </a:cubicBezTo>
                <a:cubicBezTo>
                  <a:pt x="5838171" y="1212352"/>
                  <a:pt x="5830641" y="1215776"/>
                  <a:pt x="5822496" y="1214834"/>
                </a:cubicBezTo>
                <a:cubicBezTo>
                  <a:pt x="5814352" y="1213892"/>
                  <a:pt x="5808676" y="1208941"/>
                  <a:pt x="5809820" y="1203775"/>
                </a:cubicBezTo>
                <a:cubicBezTo>
                  <a:pt x="5810964" y="1198610"/>
                  <a:pt x="5818493" y="1195185"/>
                  <a:pt x="5826638" y="1196127"/>
                </a:cubicBezTo>
                <a:close/>
                <a:moveTo>
                  <a:pt x="4388723" y="1195831"/>
                </a:moveTo>
                <a:cubicBezTo>
                  <a:pt x="4396342" y="1196712"/>
                  <a:pt x="4401829" y="1201339"/>
                  <a:pt x="4400610" y="1206405"/>
                </a:cubicBezTo>
                <a:cubicBezTo>
                  <a:pt x="4399391" y="1211252"/>
                  <a:pt x="4392382" y="1214556"/>
                  <a:pt x="4384760" y="1213675"/>
                </a:cubicBezTo>
                <a:cubicBezTo>
                  <a:pt x="4377136" y="1212794"/>
                  <a:pt x="4371655" y="1208168"/>
                  <a:pt x="4372873" y="1203101"/>
                </a:cubicBezTo>
                <a:cubicBezTo>
                  <a:pt x="4373787" y="1198254"/>
                  <a:pt x="4381101" y="1194950"/>
                  <a:pt x="4388723" y="1195831"/>
                </a:cubicBezTo>
                <a:close/>
                <a:moveTo>
                  <a:pt x="4187457" y="1195003"/>
                </a:moveTo>
                <a:cubicBezTo>
                  <a:pt x="4195272" y="1195907"/>
                  <a:pt x="4200698" y="1200730"/>
                  <a:pt x="4199581" y="1205776"/>
                </a:cubicBezTo>
                <a:cubicBezTo>
                  <a:pt x="4198461" y="1210822"/>
                  <a:pt x="4191225" y="1214179"/>
                  <a:pt x="4183409" y="1213275"/>
                </a:cubicBezTo>
                <a:cubicBezTo>
                  <a:pt x="4175598" y="1212371"/>
                  <a:pt x="4170170" y="1207548"/>
                  <a:pt x="4171290" y="1202502"/>
                </a:cubicBezTo>
                <a:cubicBezTo>
                  <a:pt x="4172405" y="1197456"/>
                  <a:pt x="4179645" y="1194099"/>
                  <a:pt x="4187457" y="1195003"/>
                </a:cubicBezTo>
                <a:close/>
                <a:moveTo>
                  <a:pt x="8133091" y="1194069"/>
                </a:moveTo>
                <a:cubicBezTo>
                  <a:pt x="8140406" y="1194950"/>
                  <a:pt x="8145283" y="1199356"/>
                  <a:pt x="8144368" y="1203982"/>
                </a:cubicBezTo>
                <a:cubicBezTo>
                  <a:pt x="8143454" y="1208608"/>
                  <a:pt x="8136748" y="1211692"/>
                  <a:pt x="8129434" y="1210811"/>
                </a:cubicBezTo>
                <a:cubicBezTo>
                  <a:pt x="8122118" y="1209930"/>
                  <a:pt x="8117242" y="1205524"/>
                  <a:pt x="8118155" y="1200898"/>
                </a:cubicBezTo>
                <a:cubicBezTo>
                  <a:pt x="8119070" y="1196492"/>
                  <a:pt x="8125775" y="1193408"/>
                  <a:pt x="8133091" y="1194069"/>
                </a:cubicBezTo>
                <a:close/>
                <a:moveTo>
                  <a:pt x="6223203" y="1193408"/>
                </a:moveTo>
                <a:cubicBezTo>
                  <a:pt x="6231738" y="1194289"/>
                  <a:pt x="6237834" y="1199576"/>
                  <a:pt x="6236615" y="1205084"/>
                </a:cubicBezTo>
                <a:cubicBezTo>
                  <a:pt x="6235395" y="1210591"/>
                  <a:pt x="6227471" y="1214116"/>
                  <a:pt x="6218936" y="1213235"/>
                </a:cubicBezTo>
                <a:cubicBezTo>
                  <a:pt x="6210402" y="1212353"/>
                  <a:pt x="6204306" y="1207066"/>
                  <a:pt x="6205525" y="1201559"/>
                </a:cubicBezTo>
                <a:cubicBezTo>
                  <a:pt x="6206744" y="1196052"/>
                  <a:pt x="6214669" y="1192307"/>
                  <a:pt x="6223203" y="1193408"/>
                </a:cubicBezTo>
                <a:close/>
                <a:moveTo>
                  <a:pt x="11935797" y="1193408"/>
                </a:moveTo>
                <a:cubicBezTo>
                  <a:pt x="11939607" y="1193848"/>
                  <a:pt x="11942807" y="1195225"/>
                  <a:pt x="11944903" y="1197098"/>
                </a:cubicBezTo>
                <a:lnTo>
                  <a:pt x="11945771" y="1199435"/>
                </a:lnTo>
                <a:lnTo>
                  <a:pt x="11949512" y="1198915"/>
                </a:lnTo>
                <a:lnTo>
                  <a:pt x="11953220" y="1200416"/>
                </a:lnTo>
                <a:lnTo>
                  <a:pt x="11953970" y="1199604"/>
                </a:lnTo>
                <a:cubicBezTo>
                  <a:pt x="11956676" y="1198365"/>
                  <a:pt x="11960180" y="1197814"/>
                  <a:pt x="11963839" y="1198255"/>
                </a:cubicBezTo>
                <a:cubicBezTo>
                  <a:pt x="11971154" y="1199136"/>
                  <a:pt x="11976030" y="1203542"/>
                  <a:pt x="11975116" y="1208168"/>
                </a:cubicBezTo>
                <a:cubicBezTo>
                  <a:pt x="11974202" y="1212794"/>
                  <a:pt x="11967496" y="1215878"/>
                  <a:pt x="11960180" y="1214997"/>
                </a:cubicBezTo>
                <a:lnTo>
                  <a:pt x="11956597" y="1213538"/>
                </a:lnTo>
                <a:lnTo>
                  <a:pt x="11955570" y="1214639"/>
                </a:lnTo>
                <a:cubicBezTo>
                  <a:pt x="11952789" y="1215933"/>
                  <a:pt x="11949207" y="1216539"/>
                  <a:pt x="11945550" y="1216098"/>
                </a:cubicBezTo>
                <a:cubicBezTo>
                  <a:pt x="11941892" y="1215657"/>
                  <a:pt x="11938768" y="1214336"/>
                  <a:pt x="11936711" y="1212518"/>
                </a:cubicBezTo>
                <a:lnTo>
                  <a:pt x="11935872" y="1210265"/>
                </a:lnTo>
                <a:lnTo>
                  <a:pt x="11931835" y="1210811"/>
                </a:lnTo>
                <a:lnTo>
                  <a:pt x="11929339" y="1209799"/>
                </a:lnTo>
                <a:lnTo>
                  <a:pt x="11926006" y="1213289"/>
                </a:lnTo>
                <a:cubicBezTo>
                  <a:pt x="11923148" y="1214611"/>
                  <a:pt x="11919490" y="1215217"/>
                  <a:pt x="11915681" y="1214776"/>
                </a:cubicBezTo>
                <a:cubicBezTo>
                  <a:pt x="11908061" y="1213895"/>
                  <a:pt x="11902573" y="1209269"/>
                  <a:pt x="11903793" y="1204202"/>
                </a:cubicBezTo>
                <a:cubicBezTo>
                  <a:pt x="11904707" y="1199356"/>
                  <a:pt x="11911718" y="1196051"/>
                  <a:pt x="11919643" y="1196932"/>
                </a:cubicBezTo>
                <a:lnTo>
                  <a:pt x="11922537" y="1198095"/>
                </a:lnTo>
                <a:lnTo>
                  <a:pt x="11925738" y="1194785"/>
                </a:lnTo>
                <a:cubicBezTo>
                  <a:pt x="11928558" y="1193518"/>
                  <a:pt x="11932140" y="1192967"/>
                  <a:pt x="11935797" y="1193408"/>
                </a:cubicBezTo>
                <a:close/>
                <a:moveTo>
                  <a:pt x="416881" y="1191646"/>
                </a:moveTo>
                <a:cubicBezTo>
                  <a:pt x="424501" y="1192527"/>
                  <a:pt x="429683" y="1197153"/>
                  <a:pt x="428463" y="1201999"/>
                </a:cubicBezTo>
                <a:cubicBezTo>
                  <a:pt x="427549" y="1206846"/>
                  <a:pt x="420538" y="1209930"/>
                  <a:pt x="412919" y="1209049"/>
                </a:cubicBezTo>
                <a:cubicBezTo>
                  <a:pt x="405298" y="1208168"/>
                  <a:pt x="400117" y="1203542"/>
                  <a:pt x="401336" y="1198695"/>
                </a:cubicBezTo>
                <a:cubicBezTo>
                  <a:pt x="402556" y="1194069"/>
                  <a:pt x="409261" y="1190765"/>
                  <a:pt x="416881" y="1191646"/>
                </a:cubicBezTo>
                <a:close/>
                <a:moveTo>
                  <a:pt x="3464209" y="1191205"/>
                </a:moveTo>
                <a:cubicBezTo>
                  <a:pt x="3472438" y="1192086"/>
                  <a:pt x="3478230" y="1197153"/>
                  <a:pt x="3477010" y="1202440"/>
                </a:cubicBezTo>
                <a:cubicBezTo>
                  <a:pt x="3475791" y="1207727"/>
                  <a:pt x="3468172" y="1211252"/>
                  <a:pt x="3459942" y="1210150"/>
                </a:cubicBezTo>
                <a:cubicBezTo>
                  <a:pt x="3451712" y="1209269"/>
                  <a:pt x="3445921" y="1204202"/>
                  <a:pt x="3447141" y="1198915"/>
                </a:cubicBezTo>
                <a:cubicBezTo>
                  <a:pt x="3448359" y="1193849"/>
                  <a:pt x="3455979" y="1190324"/>
                  <a:pt x="3464209" y="1191205"/>
                </a:cubicBezTo>
                <a:close/>
                <a:moveTo>
                  <a:pt x="1058462" y="1191205"/>
                </a:moveTo>
                <a:cubicBezTo>
                  <a:pt x="1066082" y="1192086"/>
                  <a:pt x="1071568" y="1196932"/>
                  <a:pt x="1070349" y="1201779"/>
                </a:cubicBezTo>
                <a:cubicBezTo>
                  <a:pt x="1069129" y="1206626"/>
                  <a:pt x="1062119" y="1209930"/>
                  <a:pt x="1054499" y="1209049"/>
                </a:cubicBezTo>
                <a:cubicBezTo>
                  <a:pt x="1046879" y="1208168"/>
                  <a:pt x="1041393" y="1203321"/>
                  <a:pt x="1042612" y="1198475"/>
                </a:cubicBezTo>
                <a:cubicBezTo>
                  <a:pt x="1043526" y="1193408"/>
                  <a:pt x="1050842" y="1190103"/>
                  <a:pt x="1058462" y="1191205"/>
                </a:cubicBezTo>
                <a:close/>
                <a:moveTo>
                  <a:pt x="11617243" y="1190953"/>
                </a:moveTo>
                <a:cubicBezTo>
                  <a:pt x="11625055" y="1191857"/>
                  <a:pt x="11630483" y="1196679"/>
                  <a:pt x="11629366" y="1201725"/>
                </a:cubicBezTo>
                <a:cubicBezTo>
                  <a:pt x="11628249" y="1206770"/>
                  <a:pt x="11621010" y="1210128"/>
                  <a:pt x="11613198" y="1209225"/>
                </a:cubicBezTo>
                <a:cubicBezTo>
                  <a:pt x="11605385" y="1208321"/>
                  <a:pt x="11599958" y="1203499"/>
                  <a:pt x="11601075" y="1198453"/>
                </a:cubicBezTo>
                <a:cubicBezTo>
                  <a:pt x="11602192" y="1193408"/>
                  <a:pt x="11609430" y="1190050"/>
                  <a:pt x="11617243" y="1190953"/>
                </a:cubicBezTo>
                <a:close/>
                <a:moveTo>
                  <a:pt x="3320042" y="1190764"/>
                </a:moveTo>
                <a:cubicBezTo>
                  <a:pt x="3328271" y="1191645"/>
                  <a:pt x="3334061" y="1196712"/>
                  <a:pt x="3332843" y="1201999"/>
                </a:cubicBezTo>
                <a:cubicBezTo>
                  <a:pt x="3331623" y="1207286"/>
                  <a:pt x="3324002" y="1210811"/>
                  <a:pt x="3315773" y="1209710"/>
                </a:cubicBezTo>
                <a:cubicBezTo>
                  <a:pt x="3307543" y="1208829"/>
                  <a:pt x="3301754" y="1203762"/>
                  <a:pt x="3302973" y="1198475"/>
                </a:cubicBezTo>
                <a:cubicBezTo>
                  <a:pt x="3304191" y="1193188"/>
                  <a:pt x="3311810" y="1189663"/>
                  <a:pt x="3320042" y="1190764"/>
                </a:cubicBezTo>
                <a:close/>
                <a:moveTo>
                  <a:pt x="6991304" y="1189443"/>
                </a:moveTo>
                <a:cubicBezTo>
                  <a:pt x="7000447" y="1190544"/>
                  <a:pt x="7006849" y="1196052"/>
                  <a:pt x="7005324" y="1201779"/>
                </a:cubicBezTo>
                <a:cubicBezTo>
                  <a:pt x="7004105" y="1207507"/>
                  <a:pt x="6995571" y="1211472"/>
                  <a:pt x="6986427" y="1210371"/>
                </a:cubicBezTo>
                <a:cubicBezTo>
                  <a:pt x="6977283" y="1209269"/>
                  <a:pt x="6970882" y="1203762"/>
                  <a:pt x="6972406" y="1198034"/>
                </a:cubicBezTo>
                <a:cubicBezTo>
                  <a:pt x="6973930" y="1192306"/>
                  <a:pt x="6982465" y="1188341"/>
                  <a:pt x="6991304" y="1189443"/>
                </a:cubicBezTo>
                <a:close/>
                <a:moveTo>
                  <a:pt x="2572380" y="1189442"/>
                </a:moveTo>
                <a:cubicBezTo>
                  <a:pt x="2580304" y="1190324"/>
                  <a:pt x="2585790" y="1195170"/>
                  <a:pt x="2584876" y="1200457"/>
                </a:cubicBezTo>
                <a:cubicBezTo>
                  <a:pt x="2583657" y="1205524"/>
                  <a:pt x="2576343" y="1209049"/>
                  <a:pt x="2568416" y="1207947"/>
                </a:cubicBezTo>
                <a:cubicBezTo>
                  <a:pt x="2560492" y="1206846"/>
                  <a:pt x="2555004" y="1202219"/>
                  <a:pt x="2555918" y="1196932"/>
                </a:cubicBezTo>
                <a:cubicBezTo>
                  <a:pt x="2556833" y="1191866"/>
                  <a:pt x="2564149" y="1188341"/>
                  <a:pt x="2572380" y="1189442"/>
                </a:cubicBezTo>
                <a:close/>
                <a:moveTo>
                  <a:pt x="8824381" y="1189222"/>
                </a:moveTo>
                <a:cubicBezTo>
                  <a:pt x="8831391" y="1190104"/>
                  <a:pt x="8836268" y="1194289"/>
                  <a:pt x="8835049" y="1198695"/>
                </a:cubicBezTo>
                <a:cubicBezTo>
                  <a:pt x="8834135" y="1203101"/>
                  <a:pt x="8827734" y="1206185"/>
                  <a:pt x="8820723" y="1205304"/>
                </a:cubicBezTo>
                <a:cubicBezTo>
                  <a:pt x="8813713" y="1204423"/>
                  <a:pt x="8808836" y="1200237"/>
                  <a:pt x="8810055" y="1195831"/>
                </a:cubicBezTo>
                <a:cubicBezTo>
                  <a:pt x="8811275" y="1191425"/>
                  <a:pt x="8817371" y="1188341"/>
                  <a:pt x="8824381" y="1189222"/>
                </a:cubicBezTo>
                <a:close/>
                <a:moveTo>
                  <a:pt x="6517946" y="1188562"/>
                </a:moveTo>
                <a:cubicBezTo>
                  <a:pt x="6526786" y="1189663"/>
                  <a:pt x="6532882" y="1194950"/>
                  <a:pt x="6531663" y="1200678"/>
                </a:cubicBezTo>
                <a:cubicBezTo>
                  <a:pt x="6530444" y="1206406"/>
                  <a:pt x="6522214" y="1210150"/>
                  <a:pt x="6513374" y="1209049"/>
                </a:cubicBezTo>
                <a:cubicBezTo>
                  <a:pt x="6504536" y="1207947"/>
                  <a:pt x="6498440" y="1202660"/>
                  <a:pt x="6499659" y="1196933"/>
                </a:cubicBezTo>
                <a:cubicBezTo>
                  <a:pt x="6501182" y="1191205"/>
                  <a:pt x="6509107" y="1187460"/>
                  <a:pt x="6517946" y="1188562"/>
                </a:cubicBezTo>
                <a:close/>
                <a:moveTo>
                  <a:pt x="2433085" y="1187900"/>
                </a:moveTo>
                <a:cubicBezTo>
                  <a:pt x="2441010" y="1188782"/>
                  <a:pt x="2446499" y="1193628"/>
                  <a:pt x="2445584" y="1198915"/>
                </a:cubicBezTo>
                <a:cubicBezTo>
                  <a:pt x="2444364" y="1203982"/>
                  <a:pt x="2437048" y="1207506"/>
                  <a:pt x="2429123" y="1206405"/>
                </a:cubicBezTo>
                <a:cubicBezTo>
                  <a:pt x="2421198" y="1205524"/>
                  <a:pt x="2415712" y="1200677"/>
                  <a:pt x="2416626" y="1195390"/>
                </a:cubicBezTo>
                <a:cubicBezTo>
                  <a:pt x="2417845" y="1190323"/>
                  <a:pt x="2425160" y="1187019"/>
                  <a:pt x="2433085" y="1187900"/>
                </a:cubicBezTo>
                <a:close/>
                <a:moveTo>
                  <a:pt x="7755137" y="1187240"/>
                </a:moveTo>
                <a:cubicBezTo>
                  <a:pt x="7763671" y="1188341"/>
                  <a:pt x="7769767" y="1193408"/>
                  <a:pt x="7768548" y="1199136"/>
                </a:cubicBezTo>
                <a:cubicBezTo>
                  <a:pt x="7767329" y="1204643"/>
                  <a:pt x="7759404" y="1208388"/>
                  <a:pt x="7750869" y="1207286"/>
                </a:cubicBezTo>
                <a:cubicBezTo>
                  <a:pt x="7742335" y="1206185"/>
                  <a:pt x="7736239" y="1201118"/>
                  <a:pt x="7737458" y="1195391"/>
                </a:cubicBezTo>
                <a:cubicBezTo>
                  <a:pt x="7738677" y="1189883"/>
                  <a:pt x="7746602" y="1186138"/>
                  <a:pt x="7755137" y="1187240"/>
                </a:cubicBezTo>
                <a:close/>
                <a:moveTo>
                  <a:pt x="7316832" y="1185037"/>
                </a:moveTo>
                <a:cubicBezTo>
                  <a:pt x="7325976" y="1186138"/>
                  <a:pt x="7332377" y="1191645"/>
                  <a:pt x="7330853" y="1197593"/>
                </a:cubicBezTo>
                <a:cubicBezTo>
                  <a:pt x="7329634" y="1203321"/>
                  <a:pt x="7321099" y="1207286"/>
                  <a:pt x="7311955" y="1206185"/>
                </a:cubicBezTo>
                <a:cubicBezTo>
                  <a:pt x="7302811" y="1205084"/>
                  <a:pt x="7296411" y="1199576"/>
                  <a:pt x="7297934" y="1193628"/>
                </a:cubicBezTo>
                <a:cubicBezTo>
                  <a:pt x="7299458" y="1187680"/>
                  <a:pt x="7307688" y="1183935"/>
                  <a:pt x="7316832" y="1185037"/>
                </a:cubicBezTo>
                <a:close/>
                <a:moveTo>
                  <a:pt x="9306808" y="1184847"/>
                </a:moveTo>
                <a:cubicBezTo>
                  <a:pt x="9314122" y="1185694"/>
                  <a:pt x="9319208" y="1190178"/>
                  <a:pt x="9318171" y="1194863"/>
                </a:cubicBezTo>
                <a:cubicBezTo>
                  <a:pt x="9317133" y="1199548"/>
                  <a:pt x="9310363" y="1202660"/>
                  <a:pt x="9303049" y="1201813"/>
                </a:cubicBezTo>
                <a:cubicBezTo>
                  <a:pt x="9295735" y="1200967"/>
                  <a:pt x="9290648" y="1196483"/>
                  <a:pt x="9291685" y="1191798"/>
                </a:cubicBezTo>
                <a:cubicBezTo>
                  <a:pt x="9292725" y="1187113"/>
                  <a:pt x="9299494" y="1184001"/>
                  <a:pt x="9306808" y="1184847"/>
                </a:cubicBezTo>
                <a:close/>
                <a:moveTo>
                  <a:pt x="2712890" y="1184816"/>
                </a:moveTo>
                <a:cubicBezTo>
                  <a:pt x="2720815" y="1185698"/>
                  <a:pt x="2726301" y="1190544"/>
                  <a:pt x="2725387" y="1195831"/>
                </a:cubicBezTo>
                <a:cubicBezTo>
                  <a:pt x="2724168" y="1200898"/>
                  <a:pt x="2716852" y="1204423"/>
                  <a:pt x="2708928" y="1203321"/>
                </a:cubicBezTo>
                <a:cubicBezTo>
                  <a:pt x="2701003" y="1202440"/>
                  <a:pt x="2695517" y="1197593"/>
                  <a:pt x="2696432" y="1192306"/>
                </a:cubicBezTo>
                <a:cubicBezTo>
                  <a:pt x="2697651" y="1187240"/>
                  <a:pt x="2704967" y="1183715"/>
                  <a:pt x="2712890" y="1184816"/>
                </a:cubicBezTo>
                <a:close/>
                <a:moveTo>
                  <a:pt x="12108314" y="1184376"/>
                </a:moveTo>
                <a:cubicBezTo>
                  <a:pt x="12115326" y="1185257"/>
                  <a:pt x="12120202" y="1189443"/>
                  <a:pt x="12119288" y="1194069"/>
                </a:cubicBezTo>
                <a:cubicBezTo>
                  <a:pt x="12118373" y="1198695"/>
                  <a:pt x="12111668" y="1201559"/>
                  <a:pt x="12104657" y="1200678"/>
                </a:cubicBezTo>
                <a:cubicBezTo>
                  <a:pt x="12097647" y="1199796"/>
                  <a:pt x="12092770" y="1195611"/>
                  <a:pt x="12093684" y="1190985"/>
                </a:cubicBezTo>
                <a:cubicBezTo>
                  <a:pt x="12094904" y="1186579"/>
                  <a:pt x="12101304" y="1183715"/>
                  <a:pt x="12108314" y="1184376"/>
                </a:cubicBezTo>
                <a:close/>
                <a:moveTo>
                  <a:pt x="2294706" y="1184155"/>
                </a:moveTo>
                <a:cubicBezTo>
                  <a:pt x="2302631" y="1185037"/>
                  <a:pt x="2308117" y="1189883"/>
                  <a:pt x="2307203" y="1195170"/>
                </a:cubicBezTo>
                <a:cubicBezTo>
                  <a:pt x="2305983" y="1200237"/>
                  <a:pt x="2298668" y="1203762"/>
                  <a:pt x="2290743" y="1202660"/>
                </a:cubicBezTo>
                <a:cubicBezTo>
                  <a:pt x="2282819" y="1201779"/>
                  <a:pt x="2277332" y="1196932"/>
                  <a:pt x="2278247" y="1191645"/>
                </a:cubicBezTo>
                <a:cubicBezTo>
                  <a:pt x="2279162" y="1186579"/>
                  <a:pt x="2286781" y="1183274"/>
                  <a:pt x="2294706" y="1184155"/>
                </a:cubicBezTo>
                <a:close/>
                <a:moveTo>
                  <a:pt x="7621939" y="1182834"/>
                </a:moveTo>
                <a:cubicBezTo>
                  <a:pt x="7630778" y="1183935"/>
                  <a:pt x="7636874" y="1189222"/>
                  <a:pt x="7635655" y="1194950"/>
                </a:cubicBezTo>
                <a:cubicBezTo>
                  <a:pt x="7634435" y="1200678"/>
                  <a:pt x="7626206" y="1204423"/>
                  <a:pt x="7617366" y="1203321"/>
                </a:cubicBezTo>
                <a:cubicBezTo>
                  <a:pt x="7608527" y="1202220"/>
                  <a:pt x="7602431" y="1196933"/>
                  <a:pt x="7603651" y="1191205"/>
                </a:cubicBezTo>
                <a:cubicBezTo>
                  <a:pt x="7604869" y="1185698"/>
                  <a:pt x="7613099" y="1181732"/>
                  <a:pt x="7621939" y="1182834"/>
                </a:cubicBezTo>
                <a:close/>
                <a:moveTo>
                  <a:pt x="4816425" y="1181952"/>
                </a:moveTo>
                <a:cubicBezTo>
                  <a:pt x="4823435" y="1182834"/>
                  <a:pt x="4828616" y="1187239"/>
                  <a:pt x="4827397" y="1191645"/>
                </a:cubicBezTo>
                <a:cubicBezTo>
                  <a:pt x="4826483" y="1196272"/>
                  <a:pt x="4819777" y="1199136"/>
                  <a:pt x="4812766" y="1198475"/>
                </a:cubicBezTo>
                <a:cubicBezTo>
                  <a:pt x="4805755" y="1197814"/>
                  <a:pt x="4800573" y="1193187"/>
                  <a:pt x="4801793" y="1188782"/>
                </a:cubicBezTo>
                <a:cubicBezTo>
                  <a:pt x="4802708" y="1184155"/>
                  <a:pt x="4809413" y="1181071"/>
                  <a:pt x="4816425" y="1181952"/>
                </a:cubicBezTo>
                <a:close/>
                <a:moveTo>
                  <a:pt x="7858160" y="1181512"/>
                </a:moveTo>
                <a:cubicBezTo>
                  <a:pt x="7866390" y="1182393"/>
                  <a:pt x="7871876" y="1187460"/>
                  <a:pt x="7870962" y="1192747"/>
                </a:cubicBezTo>
                <a:cubicBezTo>
                  <a:pt x="7869742" y="1198034"/>
                  <a:pt x="7862122" y="1201559"/>
                  <a:pt x="7854198" y="1200457"/>
                </a:cubicBezTo>
                <a:cubicBezTo>
                  <a:pt x="7845968" y="1199576"/>
                  <a:pt x="7840481" y="1194509"/>
                  <a:pt x="7841396" y="1189222"/>
                </a:cubicBezTo>
                <a:cubicBezTo>
                  <a:pt x="7842309" y="1184155"/>
                  <a:pt x="7849930" y="1180631"/>
                  <a:pt x="7858160" y="1181512"/>
                </a:cubicBezTo>
                <a:close/>
                <a:moveTo>
                  <a:pt x="7155592" y="1180631"/>
                </a:moveTo>
                <a:cubicBezTo>
                  <a:pt x="7164736" y="1181732"/>
                  <a:pt x="7171137" y="1187240"/>
                  <a:pt x="7169612" y="1193188"/>
                </a:cubicBezTo>
                <a:cubicBezTo>
                  <a:pt x="7168393" y="1198916"/>
                  <a:pt x="7159859" y="1202881"/>
                  <a:pt x="7150715" y="1201779"/>
                </a:cubicBezTo>
                <a:cubicBezTo>
                  <a:pt x="7141571" y="1200678"/>
                  <a:pt x="7135170" y="1195170"/>
                  <a:pt x="7136694" y="1189222"/>
                </a:cubicBezTo>
                <a:cubicBezTo>
                  <a:pt x="7137914" y="1183495"/>
                  <a:pt x="7146448" y="1179529"/>
                  <a:pt x="7155592" y="1180631"/>
                </a:cubicBezTo>
                <a:close/>
                <a:moveTo>
                  <a:pt x="5574501" y="1180410"/>
                </a:moveTo>
                <a:cubicBezTo>
                  <a:pt x="5581511" y="1181292"/>
                  <a:pt x="5586695" y="1185698"/>
                  <a:pt x="5585474" y="1190103"/>
                </a:cubicBezTo>
                <a:cubicBezTo>
                  <a:pt x="5584560" y="1194729"/>
                  <a:pt x="5577853" y="1197814"/>
                  <a:pt x="5570843" y="1196932"/>
                </a:cubicBezTo>
                <a:cubicBezTo>
                  <a:pt x="5563833" y="1196051"/>
                  <a:pt x="5558650" y="1191645"/>
                  <a:pt x="5559869" y="1187239"/>
                </a:cubicBezTo>
                <a:cubicBezTo>
                  <a:pt x="5561089" y="1182834"/>
                  <a:pt x="5567186" y="1179529"/>
                  <a:pt x="5574501" y="1180410"/>
                </a:cubicBezTo>
                <a:close/>
                <a:moveTo>
                  <a:pt x="9633324" y="1180190"/>
                </a:moveTo>
                <a:cubicBezTo>
                  <a:pt x="9640639" y="1181072"/>
                  <a:pt x="9645822" y="1185698"/>
                  <a:pt x="9644907" y="1190324"/>
                </a:cubicBezTo>
                <a:cubicBezTo>
                  <a:pt x="9643993" y="1194950"/>
                  <a:pt x="9636982" y="1198255"/>
                  <a:pt x="9629363" y="1197373"/>
                </a:cubicBezTo>
                <a:cubicBezTo>
                  <a:pt x="9622048" y="1196492"/>
                  <a:pt x="9616866" y="1191866"/>
                  <a:pt x="9617780" y="1187240"/>
                </a:cubicBezTo>
                <a:cubicBezTo>
                  <a:pt x="9618999" y="1182393"/>
                  <a:pt x="9626009" y="1179309"/>
                  <a:pt x="9633324" y="1180190"/>
                </a:cubicBezTo>
                <a:close/>
                <a:moveTo>
                  <a:pt x="1187070" y="1179970"/>
                </a:moveTo>
                <a:cubicBezTo>
                  <a:pt x="1194994" y="1180851"/>
                  <a:pt x="1200480" y="1185698"/>
                  <a:pt x="1199262" y="1190764"/>
                </a:cubicBezTo>
                <a:cubicBezTo>
                  <a:pt x="1198042" y="1195831"/>
                  <a:pt x="1190727" y="1199136"/>
                  <a:pt x="1182802" y="1198255"/>
                </a:cubicBezTo>
                <a:cubicBezTo>
                  <a:pt x="1174878" y="1197373"/>
                  <a:pt x="1169391" y="1192527"/>
                  <a:pt x="1170610" y="1187460"/>
                </a:cubicBezTo>
                <a:cubicBezTo>
                  <a:pt x="1171829" y="1182393"/>
                  <a:pt x="1179145" y="1179089"/>
                  <a:pt x="1187070" y="1179970"/>
                </a:cubicBezTo>
                <a:close/>
                <a:moveTo>
                  <a:pt x="4987141" y="1179309"/>
                </a:moveTo>
                <a:cubicBezTo>
                  <a:pt x="4994152" y="1180190"/>
                  <a:pt x="4999029" y="1184376"/>
                  <a:pt x="4998114" y="1188782"/>
                </a:cubicBezTo>
                <a:cubicBezTo>
                  <a:pt x="4997199" y="1193188"/>
                  <a:pt x="4990798" y="1196272"/>
                  <a:pt x="4983788" y="1195391"/>
                </a:cubicBezTo>
                <a:cubicBezTo>
                  <a:pt x="4976776" y="1194509"/>
                  <a:pt x="4971899" y="1190324"/>
                  <a:pt x="4972815" y="1185918"/>
                </a:cubicBezTo>
                <a:cubicBezTo>
                  <a:pt x="4973729" y="1181292"/>
                  <a:pt x="4980129" y="1178428"/>
                  <a:pt x="4987141" y="1179309"/>
                </a:cubicBezTo>
                <a:close/>
                <a:moveTo>
                  <a:pt x="8541525" y="1178648"/>
                </a:moveTo>
                <a:cubicBezTo>
                  <a:pt x="8548231" y="1179529"/>
                  <a:pt x="8553107" y="1183495"/>
                  <a:pt x="8552193" y="1187901"/>
                </a:cubicBezTo>
                <a:cubicBezTo>
                  <a:pt x="8551278" y="1192306"/>
                  <a:pt x="8544877" y="1195170"/>
                  <a:pt x="8538172" y="1194289"/>
                </a:cubicBezTo>
                <a:cubicBezTo>
                  <a:pt x="8531467" y="1193408"/>
                  <a:pt x="8526589" y="1189443"/>
                  <a:pt x="8527503" y="1185037"/>
                </a:cubicBezTo>
                <a:cubicBezTo>
                  <a:pt x="8528723" y="1180631"/>
                  <a:pt x="8534819" y="1177767"/>
                  <a:pt x="8541525" y="1178648"/>
                </a:cubicBezTo>
                <a:close/>
                <a:moveTo>
                  <a:pt x="827764" y="1177987"/>
                </a:moveTo>
                <a:cubicBezTo>
                  <a:pt x="835079" y="1178868"/>
                  <a:pt x="840261" y="1183274"/>
                  <a:pt x="839042" y="1188121"/>
                </a:cubicBezTo>
                <a:cubicBezTo>
                  <a:pt x="838127" y="1192747"/>
                  <a:pt x="831117" y="1196051"/>
                  <a:pt x="823802" y="1195170"/>
                </a:cubicBezTo>
                <a:cubicBezTo>
                  <a:pt x="816487" y="1194289"/>
                  <a:pt x="811306" y="1189883"/>
                  <a:pt x="812525" y="1185037"/>
                </a:cubicBezTo>
                <a:cubicBezTo>
                  <a:pt x="813744" y="1180410"/>
                  <a:pt x="820450" y="1177326"/>
                  <a:pt x="827764" y="1177987"/>
                </a:cubicBezTo>
                <a:close/>
                <a:moveTo>
                  <a:pt x="5748180" y="1177767"/>
                </a:moveTo>
                <a:cubicBezTo>
                  <a:pt x="5755800" y="1178648"/>
                  <a:pt x="5761287" y="1183275"/>
                  <a:pt x="5760067" y="1188342"/>
                </a:cubicBezTo>
                <a:cubicBezTo>
                  <a:pt x="5758848" y="1193408"/>
                  <a:pt x="5751837" y="1196492"/>
                  <a:pt x="5744217" y="1195611"/>
                </a:cubicBezTo>
                <a:cubicBezTo>
                  <a:pt x="5736597" y="1194730"/>
                  <a:pt x="5731110" y="1190104"/>
                  <a:pt x="5732330" y="1185037"/>
                </a:cubicBezTo>
                <a:cubicBezTo>
                  <a:pt x="5733244" y="1180190"/>
                  <a:pt x="5740560" y="1176886"/>
                  <a:pt x="5748180" y="1177767"/>
                </a:cubicBezTo>
                <a:close/>
                <a:moveTo>
                  <a:pt x="7950515" y="1177547"/>
                </a:moveTo>
                <a:cubicBezTo>
                  <a:pt x="7958135" y="1178428"/>
                  <a:pt x="7963621" y="1183274"/>
                  <a:pt x="7962707" y="1188121"/>
                </a:cubicBezTo>
                <a:cubicBezTo>
                  <a:pt x="7961488" y="1193188"/>
                  <a:pt x="7954477" y="1196492"/>
                  <a:pt x="7946553" y="1195391"/>
                </a:cubicBezTo>
                <a:cubicBezTo>
                  <a:pt x="7938932" y="1194509"/>
                  <a:pt x="7933446" y="1189663"/>
                  <a:pt x="7934360" y="1184816"/>
                </a:cubicBezTo>
                <a:cubicBezTo>
                  <a:pt x="7935579" y="1179970"/>
                  <a:pt x="7942590" y="1176665"/>
                  <a:pt x="7950515" y="1177547"/>
                </a:cubicBezTo>
                <a:close/>
                <a:moveTo>
                  <a:pt x="11981822" y="1177326"/>
                </a:moveTo>
                <a:cubicBezTo>
                  <a:pt x="11988833" y="1178207"/>
                  <a:pt x="11993709" y="1182393"/>
                  <a:pt x="11992795" y="1187019"/>
                </a:cubicBezTo>
                <a:cubicBezTo>
                  <a:pt x="11991880" y="1191425"/>
                  <a:pt x="11985175" y="1194509"/>
                  <a:pt x="11978164" y="1193628"/>
                </a:cubicBezTo>
                <a:cubicBezTo>
                  <a:pt x="11971154" y="1192747"/>
                  <a:pt x="11966278" y="1188561"/>
                  <a:pt x="11967191" y="1183935"/>
                </a:cubicBezTo>
                <a:cubicBezTo>
                  <a:pt x="11968411" y="1179529"/>
                  <a:pt x="11974811" y="1176665"/>
                  <a:pt x="11981822" y="1177326"/>
                </a:cubicBezTo>
                <a:close/>
                <a:moveTo>
                  <a:pt x="11085399" y="1177106"/>
                </a:moveTo>
                <a:cubicBezTo>
                  <a:pt x="11093020" y="1177988"/>
                  <a:pt x="11098507" y="1182614"/>
                  <a:pt x="11097288" y="1187680"/>
                </a:cubicBezTo>
                <a:cubicBezTo>
                  <a:pt x="11096068" y="1192527"/>
                  <a:pt x="11089059" y="1195831"/>
                  <a:pt x="11081438" y="1194950"/>
                </a:cubicBezTo>
                <a:cubicBezTo>
                  <a:pt x="11073819" y="1194069"/>
                  <a:pt x="11068331" y="1189443"/>
                  <a:pt x="11069550" y="1184376"/>
                </a:cubicBezTo>
                <a:cubicBezTo>
                  <a:pt x="11070465" y="1179529"/>
                  <a:pt x="11077780" y="1176225"/>
                  <a:pt x="11085399" y="1177106"/>
                </a:cubicBezTo>
                <a:close/>
                <a:moveTo>
                  <a:pt x="5481554" y="1176445"/>
                </a:moveTo>
                <a:cubicBezTo>
                  <a:pt x="5488564" y="1177327"/>
                  <a:pt x="5493441" y="1181512"/>
                  <a:pt x="5492527" y="1185918"/>
                </a:cubicBezTo>
                <a:cubicBezTo>
                  <a:pt x="5491612" y="1190324"/>
                  <a:pt x="5485212" y="1193408"/>
                  <a:pt x="5478200" y="1192527"/>
                </a:cubicBezTo>
                <a:cubicBezTo>
                  <a:pt x="5471190" y="1191646"/>
                  <a:pt x="5466313" y="1187460"/>
                  <a:pt x="5467227" y="1183054"/>
                </a:cubicBezTo>
                <a:cubicBezTo>
                  <a:pt x="5468142" y="1178648"/>
                  <a:pt x="5474543" y="1175785"/>
                  <a:pt x="5481554" y="1176445"/>
                </a:cubicBezTo>
                <a:close/>
                <a:moveTo>
                  <a:pt x="2157241" y="1176225"/>
                </a:moveTo>
                <a:cubicBezTo>
                  <a:pt x="2165166" y="1177106"/>
                  <a:pt x="2170653" y="1181952"/>
                  <a:pt x="2169738" y="1187239"/>
                </a:cubicBezTo>
                <a:cubicBezTo>
                  <a:pt x="2168519" y="1192306"/>
                  <a:pt x="2161203" y="1195831"/>
                  <a:pt x="2153279" y="1194729"/>
                </a:cubicBezTo>
                <a:cubicBezTo>
                  <a:pt x="2145355" y="1193628"/>
                  <a:pt x="2139868" y="1189002"/>
                  <a:pt x="2140782" y="1183715"/>
                </a:cubicBezTo>
                <a:cubicBezTo>
                  <a:pt x="2142002" y="1178868"/>
                  <a:pt x="2149317" y="1175344"/>
                  <a:pt x="2157241" y="1176225"/>
                </a:cubicBezTo>
                <a:close/>
                <a:moveTo>
                  <a:pt x="4639919" y="1175124"/>
                </a:moveTo>
                <a:cubicBezTo>
                  <a:pt x="4647235" y="1176005"/>
                  <a:pt x="4652415" y="1180411"/>
                  <a:pt x="4651198" y="1185037"/>
                </a:cubicBezTo>
                <a:cubicBezTo>
                  <a:pt x="4650283" y="1189663"/>
                  <a:pt x="4643274" y="1192747"/>
                  <a:pt x="4636261" y="1191866"/>
                </a:cubicBezTo>
                <a:cubicBezTo>
                  <a:pt x="4628945" y="1190985"/>
                  <a:pt x="4623765" y="1186579"/>
                  <a:pt x="4624984" y="1181953"/>
                </a:cubicBezTo>
                <a:cubicBezTo>
                  <a:pt x="4625898" y="1177327"/>
                  <a:pt x="4632604" y="1174242"/>
                  <a:pt x="4639919" y="1175124"/>
                </a:cubicBezTo>
                <a:close/>
                <a:moveTo>
                  <a:pt x="8421128" y="1175123"/>
                </a:moveTo>
                <a:cubicBezTo>
                  <a:pt x="8427834" y="1176005"/>
                  <a:pt x="8432711" y="1179970"/>
                  <a:pt x="8431491" y="1184376"/>
                </a:cubicBezTo>
                <a:cubicBezTo>
                  <a:pt x="8430577" y="1188782"/>
                  <a:pt x="8424176" y="1191645"/>
                  <a:pt x="8417471" y="1190764"/>
                </a:cubicBezTo>
                <a:cubicBezTo>
                  <a:pt x="8410765" y="1189883"/>
                  <a:pt x="8405888" y="1185918"/>
                  <a:pt x="8407107" y="1181512"/>
                </a:cubicBezTo>
                <a:cubicBezTo>
                  <a:pt x="8408022" y="1177106"/>
                  <a:pt x="8414118" y="1174242"/>
                  <a:pt x="8421128" y="1175123"/>
                </a:cubicBezTo>
                <a:close/>
                <a:moveTo>
                  <a:pt x="6097930" y="1174022"/>
                </a:moveTo>
                <a:cubicBezTo>
                  <a:pt x="6106160" y="1174903"/>
                  <a:pt x="6111951" y="1180190"/>
                  <a:pt x="6110732" y="1185477"/>
                </a:cubicBezTo>
                <a:cubicBezTo>
                  <a:pt x="6109512" y="1190764"/>
                  <a:pt x="6101892" y="1194289"/>
                  <a:pt x="6093663" y="1193408"/>
                </a:cubicBezTo>
                <a:cubicBezTo>
                  <a:pt x="6085433" y="1192527"/>
                  <a:pt x="6079642" y="1187240"/>
                  <a:pt x="6080861" y="1181952"/>
                </a:cubicBezTo>
                <a:cubicBezTo>
                  <a:pt x="6082080" y="1176665"/>
                  <a:pt x="6089700" y="1173141"/>
                  <a:pt x="6097930" y="1174022"/>
                </a:cubicBezTo>
                <a:close/>
                <a:moveTo>
                  <a:pt x="1073413" y="1173581"/>
                </a:moveTo>
                <a:cubicBezTo>
                  <a:pt x="1081033" y="1174463"/>
                  <a:pt x="1086214" y="1179089"/>
                  <a:pt x="1084995" y="1183935"/>
                </a:cubicBezTo>
                <a:cubicBezTo>
                  <a:pt x="1083776" y="1188782"/>
                  <a:pt x="1077070" y="1191866"/>
                  <a:pt x="1069451" y="1190985"/>
                </a:cubicBezTo>
                <a:cubicBezTo>
                  <a:pt x="1061831" y="1190104"/>
                  <a:pt x="1056649" y="1185477"/>
                  <a:pt x="1057868" y="1180631"/>
                </a:cubicBezTo>
                <a:cubicBezTo>
                  <a:pt x="1058783" y="1175785"/>
                  <a:pt x="1065793" y="1172700"/>
                  <a:pt x="1073413" y="1173581"/>
                </a:cubicBezTo>
                <a:close/>
                <a:moveTo>
                  <a:pt x="2855540" y="1172921"/>
                </a:moveTo>
                <a:cubicBezTo>
                  <a:pt x="2863466" y="1173802"/>
                  <a:pt x="2868951" y="1178648"/>
                  <a:pt x="2868036" y="1183935"/>
                </a:cubicBezTo>
                <a:cubicBezTo>
                  <a:pt x="2866818" y="1189002"/>
                  <a:pt x="2859502" y="1192527"/>
                  <a:pt x="2851578" y="1191425"/>
                </a:cubicBezTo>
                <a:cubicBezTo>
                  <a:pt x="2843652" y="1190544"/>
                  <a:pt x="2838164" y="1185698"/>
                  <a:pt x="2839079" y="1180411"/>
                </a:cubicBezTo>
                <a:cubicBezTo>
                  <a:pt x="2839993" y="1175344"/>
                  <a:pt x="2847310" y="1172039"/>
                  <a:pt x="2855540" y="1172921"/>
                </a:cubicBezTo>
                <a:close/>
                <a:moveTo>
                  <a:pt x="8034640" y="1171819"/>
                </a:moveTo>
                <a:cubicBezTo>
                  <a:pt x="8041955" y="1172700"/>
                  <a:pt x="8047137" y="1177106"/>
                  <a:pt x="8046223" y="1181952"/>
                </a:cubicBezTo>
                <a:cubicBezTo>
                  <a:pt x="8045308" y="1186799"/>
                  <a:pt x="8038297" y="1189883"/>
                  <a:pt x="8030982" y="1189002"/>
                </a:cubicBezTo>
                <a:cubicBezTo>
                  <a:pt x="8023667" y="1188121"/>
                  <a:pt x="8018485" y="1183715"/>
                  <a:pt x="8019400" y="1178868"/>
                </a:cubicBezTo>
                <a:cubicBezTo>
                  <a:pt x="8020314" y="1174242"/>
                  <a:pt x="8027325" y="1171158"/>
                  <a:pt x="8034640" y="1171819"/>
                </a:cubicBezTo>
                <a:close/>
                <a:moveTo>
                  <a:pt x="956693" y="1171819"/>
                </a:moveTo>
                <a:cubicBezTo>
                  <a:pt x="964009" y="1172700"/>
                  <a:pt x="969190" y="1177106"/>
                  <a:pt x="967971" y="1181952"/>
                </a:cubicBezTo>
                <a:cubicBezTo>
                  <a:pt x="967056" y="1186579"/>
                  <a:pt x="960046" y="1189883"/>
                  <a:pt x="952731" y="1189002"/>
                </a:cubicBezTo>
                <a:cubicBezTo>
                  <a:pt x="945415" y="1188121"/>
                  <a:pt x="940234" y="1183715"/>
                  <a:pt x="941453" y="1178868"/>
                </a:cubicBezTo>
                <a:cubicBezTo>
                  <a:pt x="942368" y="1174242"/>
                  <a:pt x="949378" y="1171158"/>
                  <a:pt x="956693" y="1171819"/>
                </a:cubicBezTo>
                <a:close/>
                <a:moveTo>
                  <a:pt x="3839427" y="1171158"/>
                </a:moveTo>
                <a:cubicBezTo>
                  <a:pt x="3847352" y="1172039"/>
                  <a:pt x="3853142" y="1177106"/>
                  <a:pt x="3851925" y="1182173"/>
                </a:cubicBezTo>
                <a:cubicBezTo>
                  <a:pt x="3850704" y="1187240"/>
                  <a:pt x="3843387" y="1190765"/>
                  <a:pt x="3835471" y="1189883"/>
                </a:cubicBezTo>
                <a:cubicBezTo>
                  <a:pt x="3827550" y="1189002"/>
                  <a:pt x="3821760" y="1183935"/>
                  <a:pt x="3822976" y="1178868"/>
                </a:cubicBezTo>
                <a:cubicBezTo>
                  <a:pt x="3823890" y="1173581"/>
                  <a:pt x="3831510" y="1170277"/>
                  <a:pt x="3839427" y="1171158"/>
                </a:cubicBezTo>
                <a:close/>
                <a:moveTo>
                  <a:pt x="9127279" y="1170543"/>
                </a:moveTo>
                <a:cubicBezTo>
                  <a:pt x="9134427" y="1171370"/>
                  <a:pt x="9139401" y="1175741"/>
                  <a:pt x="9138390" y="1180306"/>
                </a:cubicBezTo>
                <a:cubicBezTo>
                  <a:pt x="9137379" y="1184871"/>
                  <a:pt x="9130767" y="1187902"/>
                  <a:pt x="9123619" y="1187075"/>
                </a:cubicBezTo>
                <a:cubicBezTo>
                  <a:pt x="9116472" y="1186249"/>
                  <a:pt x="9111497" y="1181878"/>
                  <a:pt x="9112508" y="1177313"/>
                </a:cubicBezTo>
                <a:cubicBezTo>
                  <a:pt x="9113519" y="1172748"/>
                  <a:pt x="9120132" y="1169716"/>
                  <a:pt x="9127279" y="1170543"/>
                </a:cubicBezTo>
                <a:close/>
                <a:moveTo>
                  <a:pt x="8207768" y="1169175"/>
                </a:moveTo>
                <a:cubicBezTo>
                  <a:pt x="8214778" y="1170056"/>
                  <a:pt x="8219350" y="1174242"/>
                  <a:pt x="8218435" y="1178648"/>
                </a:cubicBezTo>
                <a:cubicBezTo>
                  <a:pt x="8217521" y="1183054"/>
                  <a:pt x="8211120" y="1185918"/>
                  <a:pt x="8204110" y="1185257"/>
                </a:cubicBezTo>
                <a:cubicBezTo>
                  <a:pt x="8197099" y="1184596"/>
                  <a:pt x="8192528" y="1180190"/>
                  <a:pt x="8193442" y="1175784"/>
                </a:cubicBezTo>
                <a:cubicBezTo>
                  <a:pt x="8194661" y="1171378"/>
                  <a:pt x="8201062" y="1168514"/>
                  <a:pt x="8207768" y="1169175"/>
                </a:cubicBezTo>
                <a:close/>
                <a:moveTo>
                  <a:pt x="5675372" y="1168514"/>
                </a:moveTo>
                <a:cubicBezTo>
                  <a:pt x="5682688" y="1169395"/>
                  <a:pt x="5687870" y="1173801"/>
                  <a:pt x="5686650" y="1178648"/>
                </a:cubicBezTo>
                <a:cubicBezTo>
                  <a:pt x="5685736" y="1183274"/>
                  <a:pt x="5678726" y="1186358"/>
                  <a:pt x="5671410" y="1185698"/>
                </a:cubicBezTo>
                <a:cubicBezTo>
                  <a:pt x="5664094" y="1185037"/>
                  <a:pt x="5658912" y="1180410"/>
                  <a:pt x="5660131" y="1175564"/>
                </a:cubicBezTo>
                <a:cubicBezTo>
                  <a:pt x="5661046" y="1170938"/>
                  <a:pt x="5668057" y="1167854"/>
                  <a:pt x="5675372" y="1168514"/>
                </a:cubicBezTo>
                <a:close/>
                <a:moveTo>
                  <a:pt x="8665580" y="1168294"/>
                </a:moveTo>
                <a:cubicBezTo>
                  <a:pt x="8672285" y="1169175"/>
                  <a:pt x="8677162" y="1173141"/>
                  <a:pt x="8676248" y="1177547"/>
                </a:cubicBezTo>
                <a:cubicBezTo>
                  <a:pt x="8675333" y="1181952"/>
                  <a:pt x="8668933" y="1184816"/>
                  <a:pt x="8662226" y="1183935"/>
                </a:cubicBezTo>
                <a:cubicBezTo>
                  <a:pt x="8655521" y="1183054"/>
                  <a:pt x="8650644" y="1179089"/>
                  <a:pt x="8651558" y="1174683"/>
                </a:cubicBezTo>
                <a:cubicBezTo>
                  <a:pt x="8652473" y="1170497"/>
                  <a:pt x="8658874" y="1167633"/>
                  <a:pt x="8665580" y="1168294"/>
                </a:cubicBezTo>
                <a:close/>
                <a:moveTo>
                  <a:pt x="4455186" y="1168074"/>
                </a:moveTo>
                <a:cubicBezTo>
                  <a:pt x="4462501" y="1168955"/>
                  <a:pt x="4467682" y="1173581"/>
                  <a:pt x="4466768" y="1178208"/>
                </a:cubicBezTo>
                <a:cubicBezTo>
                  <a:pt x="4465854" y="1183054"/>
                  <a:pt x="4458843" y="1186138"/>
                  <a:pt x="4451223" y="1185257"/>
                </a:cubicBezTo>
                <a:cubicBezTo>
                  <a:pt x="4443910" y="1184376"/>
                  <a:pt x="4438727" y="1179750"/>
                  <a:pt x="4439640" y="1175124"/>
                </a:cubicBezTo>
                <a:cubicBezTo>
                  <a:pt x="4440862" y="1170277"/>
                  <a:pt x="4447871" y="1167193"/>
                  <a:pt x="4455186" y="1168074"/>
                </a:cubicBezTo>
                <a:close/>
                <a:moveTo>
                  <a:pt x="702798" y="1167854"/>
                </a:moveTo>
                <a:cubicBezTo>
                  <a:pt x="710113" y="1168735"/>
                  <a:pt x="715295" y="1173141"/>
                  <a:pt x="714076" y="1177987"/>
                </a:cubicBezTo>
                <a:cubicBezTo>
                  <a:pt x="713161" y="1182613"/>
                  <a:pt x="706152" y="1185918"/>
                  <a:pt x="698835" y="1185037"/>
                </a:cubicBezTo>
                <a:cubicBezTo>
                  <a:pt x="691521" y="1184155"/>
                  <a:pt x="686340" y="1179749"/>
                  <a:pt x="687558" y="1174903"/>
                </a:cubicBezTo>
                <a:cubicBezTo>
                  <a:pt x="688473" y="1170277"/>
                  <a:pt x="695484" y="1167193"/>
                  <a:pt x="702798" y="1167854"/>
                </a:cubicBezTo>
                <a:close/>
                <a:moveTo>
                  <a:pt x="7736614" y="1166039"/>
                </a:moveTo>
                <a:cubicBezTo>
                  <a:pt x="7744925" y="1167000"/>
                  <a:pt x="7750692" y="1172162"/>
                  <a:pt x="7749495" y="1177568"/>
                </a:cubicBezTo>
                <a:cubicBezTo>
                  <a:pt x="7748298" y="1182974"/>
                  <a:pt x="7740590" y="1186577"/>
                  <a:pt x="7732279" y="1185616"/>
                </a:cubicBezTo>
                <a:cubicBezTo>
                  <a:pt x="7723968" y="1184654"/>
                  <a:pt x="7718201" y="1179493"/>
                  <a:pt x="7719398" y="1174087"/>
                </a:cubicBezTo>
                <a:cubicBezTo>
                  <a:pt x="7720595" y="1168681"/>
                  <a:pt x="7728303" y="1165078"/>
                  <a:pt x="7736614" y="1166039"/>
                </a:cubicBezTo>
                <a:close/>
                <a:moveTo>
                  <a:pt x="5861099" y="1165430"/>
                </a:moveTo>
                <a:cubicBezTo>
                  <a:pt x="5869024" y="1166311"/>
                  <a:pt x="5874510" y="1171158"/>
                  <a:pt x="5873291" y="1176225"/>
                </a:cubicBezTo>
                <a:cubicBezTo>
                  <a:pt x="5872071" y="1181292"/>
                  <a:pt x="5864756" y="1184596"/>
                  <a:pt x="5857136" y="1183715"/>
                </a:cubicBezTo>
                <a:cubicBezTo>
                  <a:pt x="5849212" y="1182834"/>
                  <a:pt x="5843725" y="1177987"/>
                  <a:pt x="5844944" y="1172920"/>
                </a:cubicBezTo>
                <a:cubicBezTo>
                  <a:pt x="5845858" y="1167853"/>
                  <a:pt x="5853174" y="1164549"/>
                  <a:pt x="5861099" y="1165430"/>
                </a:cubicBezTo>
                <a:close/>
                <a:moveTo>
                  <a:pt x="2020692" y="1164769"/>
                </a:moveTo>
                <a:cubicBezTo>
                  <a:pt x="2028617" y="1165651"/>
                  <a:pt x="2034103" y="1170497"/>
                  <a:pt x="2033189" y="1175564"/>
                </a:cubicBezTo>
                <a:cubicBezTo>
                  <a:pt x="2031969" y="1180631"/>
                  <a:pt x="2024654" y="1184155"/>
                  <a:pt x="2016729" y="1183054"/>
                </a:cubicBezTo>
                <a:cubicBezTo>
                  <a:pt x="2008805" y="1182172"/>
                  <a:pt x="2003319" y="1177326"/>
                  <a:pt x="2004233" y="1172259"/>
                </a:cubicBezTo>
                <a:cubicBezTo>
                  <a:pt x="2005452" y="1167192"/>
                  <a:pt x="2012768" y="1163888"/>
                  <a:pt x="2020692" y="1164769"/>
                </a:cubicBezTo>
                <a:close/>
                <a:moveTo>
                  <a:pt x="5977533" y="1164549"/>
                </a:moveTo>
                <a:cubicBezTo>
                  <a:pt x="5985763" y="1165430"/>
                  <a:pt x="5991249" y="1170497"/>
                  <a:pt x="5990030" y="1175564"/>
                </a:cubicBezTo>
                <a:cubicBezTo>
                  <a:pt x="5988811" y="1180851"/>
                  <a:pt x="5981496" y="1184155"/>
                  <a:pt x="5973266" y="1183274"/>
                </a:cubicBezTo>
                <a:cubicBezTo>
                  <a:pt x="5965036" y="1182393"/>
                  <a:pt x="5959550" y="1177326"/>
                  <a:pt x="5960769" y="1172259"/>
                </a:cubicBezTo>
                <a:cubicBezTo>
                  <a:pt x="5961989" y="1166972"/>
                  <a:pt x="5969304" y="1163668"/>
                  <a:pt x="5977533" y="1164549"/>
                </a:cubicBezTo>
                <a:close/>
                <a:moveTo>
                  <a:pt x="9771400" y="1163668"/>
                </a:moveTo>
                <a:cubicBezTo>
                  <a:pt x="9778715" y="1164549"/>
                  <a:pt x="9783896" y="1169176"/>
                  <a:pt x="9782982" y="1173802"/>
                </a:cubicBezTo>
                <a:cubicBezTo>
                  <a:pt x="9782069" y="1178648"/>
                  <a:pt x="9775057" y="1181732"/>
                  <a:pt x="9767437" y="1180851"/>
                </a:cubicBezTo>
                <a:cubicBezTo>
                  <a:pt x="9760122" y="1179970"/>
                  <a:pt x="9754940" y="1175344"/>
                  <a:pt x="9755855" y="1170718"/>
                </a:cubicBezTo>
                <a:cubicBezTo>
                  <a:pt x="9757075" y="1166091"/>
                  <a:pt x="9763780" y="1162787"/>
                  <a:pt x="9771400" y="1163668"/>
                </a:cubicBezTo>
                <a:close/>
                <a:moveTo>
                  <a:pt x="4261311" y="1163227"/>
                </a:moveTo>
                <a:cubicBezTo>
                  <a:pt x="4268930" y="1164109"/>
                  <a:pt x="4274112" y="1168735"/>
                  <a:pt x="4273198" y="1173581"/>
                </a:cubicBezTo>
                <a:cubicBezTo>
                  <a:pt x="4271977" y="1178428"/>
                  <a:pt x="4264968" y="1181732"/>
                  <a:pt x="4257348" y="1180851"/>
                </a:cubicBezTo>
                <a:cubicBezTo>
                  <a:pt x="4249728" y="1179970"/>
                  <a:pt x="4244547" y="1175344"/>
                  <a:pt x="4245461" y="1170497"/>
                </a:cubicBezTo>
                <a:cubicBezTo>
                  <a:pt x="4246374" y="1165651"/>
                  <a:pt x="4253385" y="1162346"/>
                  <a:pt x="4261311" y="1163227"/>
                </a:cubicBezTo>
                <a:close/>
                <a:moveTo>
                  <a:pt x="8112060" y="1162787"/>
                </a:moveTo>
                <a:cubicBezTo>
                  <a:pt x="8119070" y="1163668"/>
                  <a:pt x="8123947" y="1167854"/>
                  <a:pt x="8123032" y="1172480"/>
                </a:cubicBezTo>
                <a:cubicBezTo>
                  <a:pt x="8122118" y="1177106"/>
                  <a:pt x="8115413" y="1179970"/>
                  <a:pt x="8108402" y="1179089"/>
                </a:cubicBezTo>
                <a:cubicBezTo>
                  <a:pt x="8101391" y="1178208"/>
                  <a:pt x="8096515" y="1174022"/>
                  <a:pt x="8097429" y="1169396"/>
                </a:cubicBezTo>
                <a:cubicBezTo>
                  <a:pt x="8098648" y="1164990"/>
                  <a:pt x="8105050" y="1161906"/>
                  <a:pt x="8112060" y="1162787"/>
                </a:cubicBezTo>
                <a:close/>
                <a:moveTo>
                  <a:pt x="4056411" y="1161550"/>
                </a:moveTo>
                <a:cubicBezTo>
                  <a:pt x="4064223" y="1162454"/>
                  <a:pt x="4069652" y="1167277"/>
                  <a:pt x="4068533" y="1172322"/>
                </a:cubicBezTo>
                <a:cubicBezTo>
                  <a:pt x="4067422" y="1177368"/>
                  <a:pt x="4060178" y="1180725"/>
                  <a:pt x="4052368" y="1179822"/>
                </a:cubicBezTo>
                <a:cubicBezTo>
                  <a:pt x="4044555" y="1178918"/>
                  <a:pt x="4039134" y="1174096"/>
                  <a:pt x="4040247" y="1169050"/>
                </a:cubicBezTo>
                <a:cubicBezTo>
                  <a:pt x="4041369" y="1164005"/>
                  <a:pt x="4048598" y="1160647"/>
                  <a:pt x="4056411" y="1161550"/>
                </a:cubicBezTo>
                <a:close/>
                <a:moveTo>
                  <a:pt x="10446231" y="1161024"/>
                </a:moveTo>
                <a:cubicBezTo>
                  <a:pt x="10453851" y="1161906"/>
                  <a:pt x="10459032" y="1166532"/>
                  <a:pt x="10457813" y="1171158"/>
                </a:cubicBezTo>
                <a:cubicBezTo>
                  <a:pt x="10456899" y="1176005"/>
                  <a:pt x="10449888" y="1179089"/>
                  <a:pt x="10442268" y="1178208"/>
                </a:cubicBezTo>
                <a:cubicBezTo>
                  <a:pt x="10434648" y="1177326"/>
                  <a:pt x="10429467" y="1172700"/>
                  <a:pt x="10430686" y="1168074"/>
                </a:cubicBezTo>
                <a:cubicBezTo>
                  <a:pt x="10431906" y="1163227"/>
                  <a:pt x="10438611" y="1160143"/>
                  <a:pt x="10446231" y="1161024"/>
                </a:cubicBezTo>
                <a:close/>
                <a:moveTo>
                  <a:pt x="7838348" y="1161024"/>
                </a:moveTo>
                <a:cubicBezTo>
                  <a:pt x="7846273" y="1161906"/>
                  <a:pt x="7851759" y="1166752"/>
                  <a:pt x="7850844" y="1171819"/>
                </a:cubicBezTo>
                <a:cubicBezTo>
                  <a:pt x="7849626" y="1176886"/>
                  <a:pt x="7842310" y="1180190"/>
                  <a:pt x="7834385" y="1179309"/>
                </a:cubicBezTo>
                <a:cubicBezTo>
                  <a:pt x="7826460" y="1178428"/>
                  <a:pt x="7820974" y="1173581"/>
                  <a:pt x="7821888" y="1168514"/>
                </a:cubicBezTo>
                <a:cubicBezTo>
                  <a:pt x="7823108" y="1163448"/>
                  <a:pt x="7830423" y="1160143"/>
                  <a:pt x="7838348" y="1161024"/>
                </a:cubicBezTo>
                <a:close/>
                <a:moveTo>
                  <a:pt x="5274604" y="1161024"/>
                </a:moveTo>
                <a:cubicBezTo>
                  <a:pt x="5281311" y="1161906"/>
                  <a:pt x="5286188" y="1166091"/>
                  <a:pt x="5285273" y="1170277"/>
                </a:cubicBezTo>
                <a:cubicBezTo>
                  <a:pt x="5284359" y="1174683"/>
                  <a:pt x="5277958" y="1177546"/>
                  <a:pt x="5271251" y="1176665"/>
                </a:cubicBezTo>
                <a:cubicBezTo>
                  <a:pt x="5264545" y="1175784"/>
                  <a:pt x="5259668" y="1171598"/>
                  <a:pt x="5260583" y="1167413"/>
                </a:cubicBezTo>
                <a:cubicBezTo>
                  <a:pt x="5261497" y="1163227"/>
                  <a:pt x="5267898" y="1160143"/>
                  <a:pt x="5274604" y="1161024"/>
                </a:cubicBezTo>
                <a:close/>
                <a:moveTo>
                  <a:pt x="1199582" y="1160364"/>
                </a:moveTo>
                <a:cubicBezTo>
                  <a:pt x="1207202" y="1161244"/>
                  <a:pt x="1212688" y="1166091"/>
                  <a:pt x="1211469" y="1170938"/>
                </a:cubicBezTo>
                <a:cubicBezTo>
                  <a:pt x="1210250" y="1175784"/>
                  <a:pt x="1203240" y="1179088"/>
                  <a:pt x="1195620" y="1178208"/>
                </a:cubicBezTo>
                <a:cubicBezTo>
                  <a:pt x="1187999" y="1177326"/>
                  <a:pt x="1182514" y="1172480"/>
                  <a:pt x="1183732" y="1167633"/>
                </a:cubicBezTo>
                <a:cubicBezTo>
                  <a:pt x="1184647" y="1162787"/>
                  <a:pt x="1191962" y="1159482"/>
                  <a:pt x="1199582" y="1160364"/>
                </a:cubicBezTo>
                <a:close/>
                <a:moveTo>
                  <a:pt x="8955446" y="1159923"/>
                </a:moveTo>
                <a:cubicBezTo>
                  <a:pt x="8962456" y="1160804"/>
                  <a:pt x="8967333" y="1164990"/>
                  <a:pt x="8966114" y="1169396"/>
                </a:cubicBezTo>
                <a:cubicBezTo>
                  <a:pt x="8965200" y="1173801"/>
                  <a:pt x="8958798" y="1176886"/>
                  <a:pt x="8951788" y="1176005"/>
                </a:cubicBezTo>
                <a:cubicBezTo>
                  <a:pt x="8944778" y="1175124"/>
                  <a:pt x="8939901" y="1170938"/>
                  <a:pt x="8941120" y="1166532"/>
                </a:cubicBezTo>
                <a:cubicBezTo>
                  <a:pt x="8942034" y="1162126"/>
                  <a:pt x="8948436" y="1159262"/>
                  <a:pt x="8955446" y="1159923"/>
                </a:cubicBezTo>
                <a:close/>
                <a:moveTo>
                  <a:pt x="10311509" y="1159262"/>
                </a:moveTo>
                <a:cubicBezTo>
                  <a:pt x="10318824" y="1160144"/>
                  <a:pt x="10324309" y="1164770"/>
                  <a:pt x="10323092" y="1169396"/>
                </a:cubicBezTo>
                <a:cubicBezTo>
                  <a:pt x="10322176" y="1174242"/>
                  <a:pt x="10315167" y="1177327"/>
                  <a:pt x="10307545" y="1176445"/>
                </a:cubicBezTo>
                <a:cubicBezTo>
                  <a:pt x="10299926" y="1175564"/>
                  <a:pt x="10294745" y="1170938"/>
                  <a:pt x="10295963" y="1166312"/>
                </a:cubicBezTo>
                <a:cubicBezTo>
                  <a:pt x="10296878" y="1161465"/>
                  <a:pt x="10303888" y="1158381"/>
                  <a:pt x="10311509" y="1159262"/>
                </a:cubicBezTo>
                <a:close/>
                <a:moveTo>
                  <a:pt x="1329715" y="1158601"/>
                </a:moveTo>
                <a:cubicBezTo>
                  <a:pt x="1337639" y="1159483"/>
                  <a:pt x="1343126" y="1164329"/>
                  <a:pt x="1341907" y="1169396"/>
                </a:cubicBezTo>
                <a:cubicBezTo>
                  <a:pt x="1340688" y="1174463"/>
                  <a:pt x="1333372" y="1177767"/>
                  <a:pt x="1325447" y="1176886"/>
                </a:cubicBezTo>
                <a:cubicBezTo>
                  <a:pt x="1317523" y="1176005"/>
                  <a:pt x="1312036" y="1171158"/>
                  <a:pt x="1313255" y="1166091"/>
                </a:cubicBezTo>
                <a:cubicBezTo>
                  <a:pt x="1314475" y="1161024"/>
                  <a:pt x="1321790" y="1157720"/>
                  <a:pt x="1329715" y="1158601"/>
                </a:cubicBezTo>
                <a:close/>
                <a:moveTo>
                  <a:pt x="10582173" y="1157720"/>
                </a:moveTo>
                <a:cubicBezTo>
                  <a:pt x="10589793" y="1158601"/>
                  <a:pt x="10594974" y="1163227"/>
                  <a:pt x="10593755" y="1167854"/>
                </a:cubicBezTo>
                <a:cubicBezTo>
                  <a:pt x="10592840" y="1172700"/>
                  <a:pt x="10585830" y="1175784"/>
                  <a:pt x="10578210" y="1174903"/>
                </a:cubicBezTo>
                <a:cubicBezTo>
                  <a:pt x="10570590" y="1174022"/>
                  <a:pt x="10565409" y="1169395"/>
                  <a:pt x="10566627" y="1164769"/>
                </a:cubicBezTo>
                <a:cubicBezTo>
                  <a:pt x="10567847" y="1160143"/>
                  <a:pt x="10574552" y="1156839"/>
                  <a:pt x="10582173" y="1157720"/>
                </a:cubicBezTo>
                <a:close/>
                <a:moveTo>
                  <a:pt x="8303475" y="1157500"/>
                </a:moveTo>
                <a:cubicBezTo>
                  <a:pt x="8310181" y="1158381"/>
                  <a:pt x="8315058" y="1162346"/>
                  <a:pt x="8313839" y="1166752"/>
                </a:cubicBezTo>
                <a:cubicBezTo>
                  <a:pt x="8312619" y="1171158"/>
                  <a:pt x="8306523" y="1174022"/>
                  <a:pt x="8299818" y="1173141"/>
                </a:cubicBezTo>
                <a:cubicBezTo>
                  <a:pt x="8293112" y="1172259"/>
                  <a:pt x="8288235" y="1168294"/>
                  <a:pt x="8289455" y="1163888"/>
                </a:cubicBezTo>
                <a:cubicBezTo>
                  <a:pt x="8290369" y="1159482"/>
                  <a:pt x="8296769" y="1156619"/>
                  <a:pt x="8303475" y="1157500"/>
                </a:cubicBezTo>
                <a:close/>
                <a:moveTo>
                  <a:pt x="11788273" y="1156619"/>
                </a:moveTo>
                <a:cubicBezTo>
                  <a:pt x="11795893" y="1157500"/>
                  <a:pt x="11801379" y="1162126"/>
                  <a:pt x="11800159" y="1167193"/>
                </a:cubicBezTo>
                <a:cubicBezTo>
                  <a:pt x="11798941" y="1172039"/>
                  <a:pt x="11791930" y="1175344"/>
                  <a:pt x="11784310" y="1174463"/>
                </a:cubicBezTo>
                <a:cubicBezTo>
                  <a:pt x="11776690" y="1173581"/>
                  <a:pt x="11771203" y="1168955"/>
                  <a:pt x="11772423" y="1163888"/>
                </a:cubicBezTo>
                <a:cubicBezTo>
                  <a:pt x="11773338" y="1159042"/>
                  <a:pt x="11780653" y="1155737"/>
                  <a:pt x="11788273" y="1156619"/>
                </a:cubicBezTo>
                <a:close/>
                <a:moveTo>
                  <a:pt x="9443739" y="1156618"/>
                </a:moveTo>
                <a:cubicBezTo>
                  <a:pt x="9451053" y="1157500"/>
                  <a:pt x="9455931" y="1161906"/>
                  <a:pt x="9455016" y="1166532"/>
                </a:cubicBezTo>
                <a:cubicBezTo>
                  <a:pt x="9454102" y="1171158"/>
                  <a:pt x="9447396" y="1174242"/>
                  <a:pt x="9440082" y="1173361"/>
                </a:cubicBezTo>
                <a:cubicBezTo>
                  <a:pt x="9432765" y="1172480"/>
                  <a:pt x="9427889" y="1168074"/>
                  <a:pt x="9428803" y="1163448"/>
                </a:cubicBezTo>
                <a:cubicBezTo>
                  <a:pt x="9429717" y="1159042"/>
                  <a:pt x="9436422" y="1155957"/>
                  <a:pt x="9443739" y="1156618"/>
                </a:cubicBezTo>
                <a:close/>
                <a:moveTo>
                  <a:pt x="2999102" y="1156618"/>
                </a:moveTo>
                <a:cubicBezTo>
                  <a:pt x="3007029" y="1157500"/>
                  <a:pt x="3012513" y="1162346"/>
                  <a:pt x="3011600" y="1167633"/>
                </a:cubicBezTo>
                <a:cubicBezTo>
                  <a:pt x="3010381" y="1172700"/>
                  <a:pt x="3003064" y="1176225"/>
                  <a:pt x="2995140" y="1175123"/>
                </a:cubicBezTo>
                <a:cubicBezTo>
                  <a:pt x="2987216" y="1174022"/>
                  <a:pt x="2981726" y="1169395"/>
                  <a:pt x="2982642" y="1164108"/>
                </a:cubicBezTo>
                <a:cubicBezTo>
                  <a:pt x="2983555" y="1159042"/>
                  <a:pt x="2991178" y="1155517"/>
                  <a:pt x="2999102" y="1156618"/>
                </a:cubicBezTo>
                <a:close/>
                <a:moveTo>
                  <a:pt x="5155115" y="1156178"/>
                </a:moveTo>
                <a:cubicBezTo>
                  <a:pt x="5161822" y="1157059"/>
                  <a:pt x="5166698" y="1161245"/>
                  <a:pt x="5165784" y="1165431"/>
                </a:cubicBezTo>
                <a:cubicBezTo>
                  <a:pt x="5164870" y="1169836"/>
                  <a:pt x="5158468" y="1172700"/>
                  <a:pt x="5151763" y="1171819"/>
                </a:cubicBezTo>
                <a:cubicBezTo>
                  <a:pt x="5145056" y="1170938"/>
                  <a:pt x="5140180" y="1166752"/>
                  <a:pt x="5141094" y="1162567"/>
                </a:cubicBezTo>
                <a:cubicBezTo>
                  <a:pt x="5142009" y="1158161"/>
                  <a:pt x="5148409" y="1155297"/>
                  <a:pt x="5155115" y="1156178"/>
                </a:cubicBezTo>
                <a:close/>
                <a:moveTo>
                  <a:pt x="294657" y="1155737"/>
                </a:moveTo>
                <a:cubicBezTo>
                  <a:pt x="302278" y="1156618"/>
                  <a:pt x="307460" y="1161244"/>
                  <a:pt x="306240" y="1166091"/>
                </a:cubicBezTo>
                <a:cubicBezTo>
                  <a:pt x="305326" y="1170938"/>
                  <a:pt x="298316" y="1174022"/>
                  <a:pt x="290695" y="1173141"/>
                </a:cubicBezTo>
                <a:cubicBezTo>
                  <a:pt x="283075" y="1172259"/>
                  <a:pt x="277894" y="1167633"/>
                  <a:pt x="279113" y="1162787"/>
                </a:cubicBezTo>
                <a:cubicBezTo>
                  <a:pt x="280332" y="1158161"/>
                  <a:pt x="287343" y="1154856"/>
                  <a:pt x="294657" y="1155737"/>
                </a:cubicBezTo>
                <a:close/>
                <a:moveTo>
                  <a:pt x="10177395" y="1155517"/>
                </a:moveTo>
                <a:cubicBezTo>
                  <a:pt x="10184710" y="1156398"/>
                  <a:pt x="10190198" y="1161025"/>
                  <a:pt x="10188978" y="1165651"/>
                </a:cubicBezTo>
                <a:cubicBezTo>
                  <a:pt x="10188064" y="1170498"/>
                  <a:pt x="10181053" y="1173581"/>
                  <a:pt x="10173434" y="1172700"/>
                </a:cubicBezTo>
                <a:cubicBezTo>
                  <a:pt x="10166118" y="1171819"/>
                  <a:pt x="10160631" y="1167193"/>
                  <a:pt x="10161851" y="1162567"/>
                </a:cubicBezTo>
                <a:cubicBezTo>
                  <a:pt x="10162765" y="1157941"/>
                  <a:pt x="10169776" y="1154636"/>
                  <a:pt x="10177395" y="1155517"/>
                </a:cubicBezTo>
                <a:close/>
                <a:moveTo>
                  <a:pt x="6383890" y="1155147"/>
                </a:moveTo>
                <a:cubicBezTo>
                  <a:pt x="6392367" y="1156128"/>
                  <a:pt x="6398247" y="1161403"/>
                  <a:pt x="6397022" y="1166929"/>
                </a:cubicBezTo>
                <a:cubicBezTo>
                  <a:pt x="6395798" y="1172455"/>
                  <a:pt x="6387934" y="1176140"/>
                  <a:pt x="6379456" y="1175159"/>
                </a:cubicBezTo>
                <a:cubicBezTo>
                  <a:pt x="6370979" y="1174178"/>
                  <a:pt x="6365100" y="1168903"/>
                  <a:pt x="6366324" y="1163377"/>
                </a:cubicBezTo>
                <a:cubicBezTo>
                  <a:pt x="6367548" y="1157851"/>
                  <a:pt x="6375413" y="1154166"/>
                  <a:pt x="6383890" y="1155147"/>
                </a:cubicBezTo>
                <a:close/>
                <a:moveTo>
                  <a:pt x="9907951" y="1155077"/>
                </a:moveTo>
                <a:cubicBezTo>
                  <a:pt x="9915267" y="1155958"/>
                  <a:pt x="9920448" y="1160584"/>
                  <a:pt x="9919534" y="1165210"/>
                </a:cubicBezTo>
                <a:cubicBezTo>
                  <a:pt x="9918620" y="1169836"/>
                  <a:pt x="9911609" y="1173141"/>
                  <a:pt x="9903989" y="1172260"/>
                </a:cubicBezTo>
                <a:cubicBezTo>
                  <a:pt x="9896673" y="1171378"/>
                  <a:pt x="9891491" y="1166752"/>
                  <a:pt x="9892406" y="1162126"/>
                </a:cubicBezTo>
                <a:cubicBezTo>
                  <a:pt x="9893321" y="1157280"/>
                  <a:pt x="9900331" y="1154196"/>
                  <a:pt x="9907951" y="1155077"/>
                </a:cubicBezTo>
                <a:close/>
                <a:moveTo>
                  <a:pt x="10042978" y="1153094"/>
                </a:moveTo>
                <a:cubicBezTo>
                  <a:pt x="10050294" y="1153975"/>
                  <a:pt x="10055476" y="1158601"/>
                  <a:pt x="10054561" y="1163227"/>
                </a:cubicBezTo>
                <a:cubicBezTo>
                  <a:pt x="10053646" y="1167854"/>
                  <a:pt x="10046637" y="1171158"/>
                  <a:pt x="10039016" y="1170277"/>
                </a:cubicBezTo>
                <a:cubicBezTo>
                  <a:pt x="10031701" y="1169395"/>
                  <a:pt x="10026519" y="1164769"/>
                  <a:pt x="10027433" y="1160143"/>
                </a:cubicBezTo>
                <a:cubicBezTo>
                  <a:pt x="10028653" y="1155517"/>
                  <a:pt x="10035358" y="1152213"/>
                  <a:pt x="10042978" y="1153094"/>
                </a:cubicBezTo>
                <a:close/>
                <a:moveTo>
                  <a:pt x="6682844" y="1152874"/>
                </a:moveTo>
                <a:cubicBezTo>
                  <a:pt x="6691683" y="1153975"/>
                  <a:pt x="6697779" y="1159262"/>
                  <a:pt x="6696560" y="1164990"/>
                </a:cubicBezTo>
                <a:cubicBezTo>
                  <a:pt x="6695342" y="1170718"/>
                  <a:pt x="6687111" y="1174462"/>
                  <a:pt x="6678272" y="1173361"/>
                </a:cubicBezTo>
                <a:cubicBezTo>
                  <a:pt x="6669433" y="1172259"/>
                  <a:pt x="6663337" y="1166972"/>
                  <a:pt x="6664556" y="1161244"/>
                </a:cubicBezTo>
                <a:cubicBezTo>
                  <a:pt x="6665775" y="1155737"/>
                  <a:pt x="6674005" y="1151992"/>
                  <a:pt x="6682844" y="1152874"/>
                </a:cubicBezTo>
                <a:close/>
                <a:moveTo>
                  <a:pt x="7608833" y="1152653"/>
                </a:moveTo>
                <a:cubicBezTo>
                  <a:pt x="7617367" y="1153754"/>
                  <a:pt x="7623463" y="1158821"/>
                  <a:pt x="7622243" y="1164329"/>
                </a:cubicBezTo>
                <a:cubicBezTo>
                  <a:pt x="7621025" y="1169836"/>
                  <a:pt x="7613100" y="1173581"/>
                  <a:pt x="7604565" y="1172480"/>
                </a:cubicBezTo>
                <a:cubicBezTo>
                  <a:pt x="7596031" y="1171378"/>
                  <a:pt x="7589935" y="1166311"/>
                  <a:pt x="7591154" y="1160804"/>
                </a:cubicBezTo>
                <a:cubicBezTo>
                  <a:pt x="7592372" y="1155297"/>
                  <a:pt x="7600298" y="1151552"/>
                  <a:pt x="7608833" y="1152653"/>
                </a:cubicBezTo>
                <a:close/>
                <a:moveTo>
                  <a:pt x="7470452" y="1152653"/>
                </a:moveTo>
                <a:cubicBezTo>
                  <a:pt x="7479292" y="1153754"/>
                  <a:pt x="7485387" y="1159041"/>
                  <a:pt x="7484168" y="1164769"/>
                </a:cubicBezTo>
                <a:cubicBezTo>
                  <a:pt x="7482949" y="1170497"/>
                  <a:pt x="7474720" y="1174242"/>
                  <a:pt x="7465880" y="1173141"/>
                </a:cubicBezTo>
                <a:cubicBezTo>
                  <a:pt x="7457041" y="1172039"/>
                  <a:pt x="7450945" y="1166752"/>
                  <a:pt x="7452164" y="1161024"/>
                </a:cubicBezTo>
                <a:cubicBezTo>
                  <a:pt x="7453383" y="1155297"/>
                  <a:pt x="7461613" y="1151552"/>
                  <a:pt x="7470452" y="1152653"/>
                </a:cubicBezTo>
                <a:close/>
                <a:moveTo>
                  <a:pt x="1884474" y="1152482"/>
                </a:moveTo>
                <a:cubicBezTo>
                  <a:pt x="1892452" y="1153405"/>
                  <a:pt x="1898014" y="1158243"/>
                  <a:pt x="1896897" y="1163289"/>
                </a:cubicBezTo>
                <a:cubicBezTo>
                  <a:pt x="1895780" y="1168334"/>
                  <a:pt x="1888407" y="1171676"/>
                  <a:pt x="1880429" y="1170754"/>
                </a:cubicBezTo>
                <a:cubicBezTo>
                  <a:pt x="1872450" y="1169831"/>
                  <a:pt x="1866888" y="1164992"/>
                  <a:pt x="1868005" y="1159947"/>
                </a:cubicBezTo>
                <a:cubicBezTo>
                  <a:pt x="1869122" y="1154902"/>
                  <a:pt x="1876496" y="1151559"/>
                  <a:pt x="1884474" y="1152482"/>
                </a:cubicBezTo>
                <a:close/>
                <a:moveTo>
                  <a:pt x="1088670" y="1151772"/>
                </a:moveTo>
                <a:cubicBezTo>
                  <a:pt x="1095985" y="1152654"/>
                  <a:pt x="1101167" y="1157059"/>
                  <a:pt x="1099947" y="1161906"/>
                </a:cubicBezTo>
                <a:cubicBezTo>
                  <a:pt x="1099033" y="1166532"/>
                  <a:pt x="1092023" y="1169836"/>
                  <a:pt x="1084708" y="1168955"/>
                </a:cubicBezTo>
                <a:cubicBezTo>
                  <a:pt x="1077393" y="1168074"/>
                  <a:pt x="1072211" y="1163668"/>
                  <a:pt x="1073430" y="1158822"/>
                </a:cubicBezTo>
                <a:cubicBezTo>
                  <a:pt x="1074649" y="1154195"/>
                  <a:pt x="1081355" y="1151111"/>
                  <a:pt x="1088670" y="1151772"/>
                </a:cubicBezTo>
                <a:close/>
                <a:moveTo>
                  <a:pt x="5397446" y="1151772"/>
                </a:moveTo>
                <a:cubicBezTo>
                  <a:pt x="5404153" y="1152653"/>
                  <a:pt x="5409029" y="1156839"/>
                  <a:pt x="5408115" y="1161024"/>
                </a:cubicBezTo>
                <a:cubicBezTo>
                  <a:pt x="5407201" y="1165430"/>
                  <a:pt x="5400799" y="1168294"/>
                  <a:pt x="5394094" y="1167413"/>
                </a:cubicBezTo>
                <a:cubicBezTo>
                  <a:pt x="5387387" y="1166532"/>
                  <a:pt x="5382511" y="1162346"/>
                  <a:pt x="5383424" y="1158161"/>
                </a:cubicBezTo>
                <a:cubicBezTo>
                  <a:pt x="5384339" y="1153975"/>
                  <a:pt x="5390741" y="1151111"/>
                  <a:pt x="5397446" y="1151772"/>
                </a:cubicBezTo>
                <a:close/>
                <a:moveTo>
                  <a:pt x="5782340" y="1150891"/>
                </a:moveTo>
                <a:cubicBezTo>
                  <a:pt x="5789775" y="1151772"/>
                  <a:pt x="5794957" y="1156398"/>
                  <a:pt x="5793738" y="1161244"/>
                </a:cubicBezTo>
                <a:cubicBezTo>
                  <a:pt x="5792823" y="1166091"/>
                  <a:pt x="5785998" y="1169175"/>
                  <a:pt x="5778377" y="1168294"/>
                </a:cubicBezTo>
                <a:cubicBezTo>
                  <a:pt x="5770756" y="1167413"/>
                  <a:pt x="5765576" y="1162787"/>
                  <a:pt x="5766794" y="1157940"/>
                </a:cubicBezTo>
                <a:cubicBezTo>
                  <a:pt x="5767709" y="1153314"/>
                  <a:pt x="5774720" y="1150230"/>
                  <a:pt x="5782340" y="1150891"/>
                </a:cubicBezTo>
                <a:close/>
                <a:moveTo>
                  <a:pt x="7931007" y="1150670"/>
                </a:moveTo>
                <a:cubicBezTo>
                  <a:pt x="7938627" y="1151552"/>
                  <a:pt x="7943809" y="1156178"/>
                  <a:pt x="7942894" y="1161024"/>
                </a:cubicBezTo>
                <a:cubicBezTo>
                  <a:pt x="7941675" y="1165871"/>
                  <a:pt x="7934664" y="1169175"/>
                  <a:pt x="7927350" y="1168294"/>
                </a:cubicBezTo>
                <a:cubicBezTo>
                  <a:pt x="7919730" y="1167413"/>
                  <a:pt x="7914548" y="1162787"/>
                  <a:pt x="7915462" y="1157940"/>
                </a:cubicBezTo>
                <a:cubicBezTo>
                  <a:pt x="7916377" y="1153094"/>
                  <a:pt x="7923387" y="1149789"/>
                  <a:pt x="7931007" y="1150670"/>
                </a:cubicBezTo>
                <a:close/>
                <a:moveTo>
                  <a:pt x="4870395" y="1150450"/>
                </a:moveTo>
                <a:cubicBezTo>
                  <a:pt x="4877406" y="1151331"/>
                  <a:pt x="4882284" y="1155517"/>
                  <a:pt x="4881370" y="1159923"/>
                </a:cubicBezTo>
                <a:cubicBezTo>
                  <a:pt x="4880454" y="1164329"/>
                  <a:pt x="4874053" y="1167413"/>
                  <a:pt x="4867042" y="1166532"/>
                </a:cubicBezTo>
                <a:cubicBezTo>
                  <a:pt x="4860032" y="1165651"/>
                  <a:pt x="4855155" y="1161465"/>
                  <a:pt x="4856069" y="1157059"/>
                </a:cubicBezTo>
                <a:cubicBezTo>
                  <a:pt x="4856983" y="1152654"/>
                  <a:pt x="4863384" y="1149790"/>
                  <a:pt x="4870395" y="1150450"/>
                </a:cubicBezTo>
                <a:close/>
                <a:moveTo>
                  <a:pt x="11231096" y="1148467"/>
                </a:moveTo>
                <a:cubicBezTo>
                  <a:pt x="11238715" y="1149349"/>
                  <a:pt x="11244202" y="1153975"/>
                  <a:pt x="11242983" y="1159042"/>
                </a:cubicBezTo>
                <a:cubicBezTo>
                  <a:pt x="11241763" y="1163888"/>
                  <a:pt x="11234753" y="1167193"/>
                  <a:pt x="11227132" y="1166311"/>
                </a:cubicBezTo>
                <a:cubicBezTo>
                  <a:pt x="11219513" y="1165430"/>
                  <a:pt x="11214027" y="1160804"/>
                  <a:pt x="11215246" y="1155737"/>
                </a:cubicBezTo>
                <a:cubicBezTo>
                  <a:pt x="11216161" y="1150670"/>
                  <a:pt x="11223475" y="1147587"/>
                  <a:pt x="11231096" y="1148467"/>
                </a:cubicBezTo>
                <a:close/>
                <a:moveTo>
                  <a:pt x="4697849" y="1148025"/>
                </a:moveTo>
                <a:cubicBezTo>
                  <a:pt x="4704995" y="1148851"/>
                  <a:pt x="4709971" y="1153222"/>
                  <a:pt x="4708958" y="1157787"/>
                </a:cubicBezTo>
                <a:cubicBezTo>
                  <a:pt x="4707948" y="1162353"/>
                  <a:pt x="4701334" y="1165384"/>
                  <a:pt x="4694186" y="1164557"/>
                </a:cubicBezTo>
                <a:cubicBezTo>
                  <a:pt x="4687038" y="1163730"/>
                  <a:pt x="4682064" y="1159359"/>
                  <a:pt x="4683075" y="1154794"/>
                </a:cubicBezTo>
                <a:cubicBezTo>
                  <a:pt x="4684085" y="1150229"/>
                  <a:pt x="4690699" y="1147198"/>
                  <a:pt x="4697849" y="1148025"/>
                </a:cubicBezTo>
                <a:close/>
                <a:moveTo>
                  <a:pt x="10719943" y="1147366"/>
                </a:moveTo>
                <a:cubicBezTo>
                  <a:pt x="10727563" y="1148247"/>
                  <a:pt x="10732744" y="1152874"/>
                  <a:pt x="10731526" y="1157500"/>
                </a:cubicBezTo>
                <a:cubicBezTo>
                  <a:pt x="10730611" y="1162346"/>
                  <a:pt x="10723601" y="1165430"/>
                  <a:pt x="10715981" y="1164549"/>
                </a:cubicBezTo>
                <a:cubicBezTo>
                  <a:pt x="10708360" y="1163668"/>
                  <a:pt x="10703179" y="1159042"/>
                  <a:pt x="10704398" y="1154416"/>
                </a:cubicBezTo>
                <a:cubicBezTo>
                  <a:pt x="10705617" y="1149789"/>
                  <a:pt x="10712323" y="1146705"/>
                  <a:pt x="10719943" y="1147366"/>
                </a:cubicBezTo>
                <a:close/>
                <a:moveTo>
                  <a:pt x="8791767" y="1147146"/>
                </a:moveTo>
                <a:cubicBezTo>
                  <a:pt x="8798473" y="1148027"/>
                  <a:pt x="8803349" y="1151992"/>
                  <a:pt x="8802434" y="1156398"/>
                </a:cubicBezTo>
                <a:cubicBezTo>
                  <a:pt x="8801521" y="1160804"/>
                  <a:pt x="8795120" y="1163668"/>
                  <a:pt x="8788414" y="1162787"/>
                </a:cubicBezTo>
                <a:cubicBezTo>
                  <a:pt x="8781709" y="1161906"/>
                  <a:pt x="8776832" y="1157940"/>
                  <a:pt x="8777746" y="1153534"/>
                </a:cubicBezTo>
                <a:cubicBezTo>
                  <a:pt x="8778965" y="1149349"/>
                  <a:pt x="8785061" y="1146485"/>
                  <a:pt x="8791767" y="1147146"/>
                </a:cubicBezTo>
                <a:close/>
                <a:moveTo>
                  <a:pt x="7720244" y="1146726"/>
                </a:moveTo>
                <a:cubicBezTo>
                  <a:pt x="7728389" y="1147669"/>
                  <a:pt x="7734042" y="1152718"/>
                  <a:pt x="7732871" y="1158004"/>
                </a:cubicBezTo>
                <a:cubicBezTo>
                  <a:pt x="7731700" y="1163289"/>
                  <a:pt x="7724149" y="1166810"/>
                  <a:pt x="7716004" y="1165867"/>
                </a:cubicBezTo>
                <a:cubicBezTo>
                  <a:pt x="7707859" y="1164925"/>
                  <a:pt x="7702206" y="1159876"/>
                  <a:pt x="7703377" y="1154590"/>
                </a:cubicBezTo>
                <a:cubicBezTo>
                  <a:pt x="7704548" y="1149305"/>
                  <a:pt x="7712100" y="1145784"/>
                  <a:pt x="7720244" y="1146726"/>
                </a:cubicBezTo>
                <a:close/>
                <a:moveTo>
                  <a:pt x="3703794" y="1146265"/>
                </a:moveTo>
                <a:cubicBezTo>
                  <a:pt x="3711719" y="1147146"/>
                  <a:pt x="3717515" y="1152213"/>
                  <a:pt x="3716296" y="1157280"/>
                </a:cubicBezTo>
                <a:cubicBezTo>
                  <a:pt x="3715077" y="1162346"/>
                  <a:pt x="3707761" y="1165871"/>
                  <a:pt x="3699834" y="1164990"/>
                </a:cubicBezTo>
                <a:cubicBezTo>
                  <a:pt x="3691910" y="1164109"/>
                  <a:pt x="3686119" y="1159042"/>
                  <a:pt x="3687337" y="1153975"/>
                </a:cubicBezTo>
                <a:cubicBezTo>
                  <a:pt x="3688552" y="1148908"/>
                  <a:pt x="3695877" y="1145383"/>
                  <a:pt x="3703794" y="1146265"/>
                </a:cubicBezTo>
                <a:close/>
                <a:moveTo>
                  <a:pt x="1471141" y="1144723"/>
                </a:moveTo>
                <a:cubicBezTo>
                  <a:pt x="1479066" y="1145604"/>
                  <a:pt x="1484552" y="1150450"/>
                  <a:pt x="1483333" y="1155517"/>
                </a:cubicBezTo>
                <a:cubicBezTo>
                  <a:pt x="1482114" y="1160584"/>
                  <a:pt x="1474799" y="1163888"/>
                  <a:pt x="1466874" y="1163007"/>
                </a:cubicBezTo>
                <a:cubicBezTo>
                  <a:pt x="1458949" y="1162126"/>
                  <a:pt x="1453462" y="1157280"/>
                  <a:pt x="1454682" y="1152213"/>
                </a:cubicBezTo>
                <a:cubicBezTo>
                  <a:pt x="1455596" y="1147146"/>
                  <a:pt x="1462911" y="1143842"/>
                  <a:pt x="1471141" y="1144723"/>
                </a:cubicBezTo>
                <a:close/>
                <a:moveTo>
                  <a:pt x="8014522" y="1144502"/>
                </a:moveTo>
                <a:cubicBezTo>
                  <a:pt x="8021838" y="1145383"/>
                  <a:pt x="8026715" y="1149790"/>
                  <a:pt x="8025801" y="1154416"/>
                </a:cubicBezTo>
                <a:cubicBezTo>
                  <a:pt x="8024886" y="1159042"/>
                  <a:pt x="8018181" y="1162126"/>
                  <a:pt x="8010865" y="1161244"/>
                </a:cubicBezTo>
                <a:cubicBezTo>
                  <a:pt x="8003550" y="1160364"/>
                  <a:pt x="7998673" y="1155957"/>
                  <a:pt x="7999588" y="1151331"/>
                </a:cubicBezTo>
                <a:cubicBezTo>
                  <a:pt x="8000806" y="1146926"/>
                  <a:pt x="8007513" y="1143841"/>
                  <a:pt x="8014522" y="1144502"/>
                </a:cubicBezTo>
                <a:close/>
                <a:moveTo>
                  <a:pt x="1210876" y="1144502"/>
                </a:moveTo>
                <a:cubicBezTo>
                  <a:pt x="1218496" y="1145383"/>
                  <a:pt x="1223678" y="1150010"/>
                  <a:pt x="1222458" y="1154856"/>
                </a:cubicBezTo>
                <a:cubicBezTo>
                  <a:pt x="1221239" y="1159703"/>
                  <a:pt x="1214533" y="1162787"/>
                  <a:pt x="1206914" y="1162126"/>
                </a:cubicBezTo>
                <a:cubicBezTo>
                  <a:pt x="1199294" y="1161465"/>
                  <a:pt x="1194112" y="1156618"/>
                  <a:pt x="1195331" y="1151772"/>
                </a:cubicBezTo>
                <a:cubicBezTo>
                  <a:pt x="1196550" y="1146925"/>
                  <a:pt x="1203256" y="1143621"/>
                  <a:pt x="1210876" y="1144502"/>
                </a:cubicBezTo>
                <a:close/>
                <a:moveTo>
                  <a:pt x="1748202" y="1142960"/>
                </a:moveTo>
                <a:cubicBezTo>
                  <a:pt x="1756127" y="1143841"/>
                  <a:pt x="1761613" y="1148688"/>
                  <a:pt x="1760699" y="1153755"/>
                </a:cubicBezTo>
                <a:cubicBezTo>
                  <a:pt x="1759480" y="1158821"/>
                  <a:pt x="1752165" y="1162126"/>
                  <a:pt x="1744240" y="1161244"/>
                </a:cubicBezTo>
                <a:cubicBezTo>
                  <a:pt x="1736315" y="1160364"/>
                  <a:pt x="1730829" y="1155517"/>
                  <a:pt x="1731743" y="1150450"/>
                </a:cubicBezTo>
                <a:cubicBezTo>
                  <a:pt x="1732963" y="1145383"/>
                  <a:pt x="1740278" y="1141859"/>
                  <a:pt x="1748202" y="1142960"/>
                </a:cubicBezTo>
                <a:close/>
                <a:moveTo>
                  <a:pt x="580880" y="1142960"/>
                </a:moveTo>
                <a:cubicBezTo>
                  <a:pt x="588194" y="1143841"/>
                  <a:pt x="593376" y="1148247"/>
                  <a:pt x="592158" y="1153094"/>
                </a:cubicBezTo>
                <a:cubicBezTo>
                  <a:pt x="591243" y="1157720"/>
                  <a:pt x="584233" y="1160804"/>
                  <a:pt x="576917" y="1160143"/>
                </a:cubicBezTo>
                <a:cubicBezTo>
                  <a:pt x="569602" y="1159262"/>
                  <a:pt x="564421" y="1154856"/>
                  <a:pt x="565640" y="1150010"/>
                </a:cubicBezTo>
                <a:cubicBezTo>
                  <a:pt x="566859" y="1145163"/>
                  <a:pt x="573565" y="1142079"/>
                  <a:pt x="580880" y="1142960"/>
                </a:cubicBezTo>
                <a:close/>
                <a:moveTo>
                  <a:pt x="4518908" y="1141859"/>
                </a:moveTo>
                <a:cubicBezTo>
                  <a:pt x="4526226" y="1142740"/>
                  <a:pt x="4531406" y="1147146"/>
                  <a:pt x="4530186" y="1151772"/>
                </a:cubicBezTo>
                <a:cubicBezTo>
                  <a:pt x="4529273" y="1156398"/>
                  <a:pt x="4522260" y="1159482"/>
                  <a:pt x="4515252" y="1158601"/>
                </a:cubicBezTo>
                <a:cubicBezTo>
                  <a:pt x="4508240" y="1157720"/>
                  <a:pt x="4502756" y="1153314"/>
                  <a:pt x="4503973" y="1148688"/>
                </a:cubicBezTo>
                <a:cubicBezTo>
                  <a:pt x="4504888" y="1144062"/>
                  <a:pt x="4511592" y="1140977"/>
                  <a:pt x="4518908" y="1141859"/>
                </a:cubicBezTo>
                <a:close/>
                <a:moveTo>
                  <a:pt x="5613235" y="1141639"/>
                </a:moveTo>
                <a:cubicBezTo>
                  <a:pt x="5620246" y="1142520"/>
                  <a:pt x="5625123" y="1146705"/>
                  <a:pt x="5624209" y="1151111"/>
                </a:cubicBezTo>
                <a:cubicBezTo>
                  <a:pt x="5623293" y="1155517"/>
                  <a:pt x="5616893" y="1158601"/>
                  <a:pt x="5609882" y="1157720"/>
                </a:cubicBezTo>
                <a:cubicBezTo>
                  <a:pt x="5602871" y="1156839"/>
                  <a:pt x="5597995" y="1152654"/>
                  <a:pt x="5598909" y="1148247"/>
                </a:cubicBezTo>
                <a:cubicBezTo>
                  <a:pt x="5599518" y="1143842"/>
                  <a:pt x="5606224" y="1140757"/>
                  <a:pt x="5613235" y="1141639"/>
                </a:cubicBezTo>
                <a:close/>
                <a:moveTo>
                  <a:pt x="9261467" y="1141418"/>
                </a:moveTo>
                <a:cubicBezTo>
                  <a:pt x="9268477" y="1142299"/>
                  <a:pt x="9273354" y="1146485"/>
                  <a:pt x="9272440" y="1151111"/>
                </a:cubicBezTo>
                <a:cubicBezTo>
                  <a:pt x="9271525" y="1155737"/>
                  <a:pt x="9264820" y="1158601"/>
                  <a:pt x="9257809" y="1157940"/>
                </a:cubicBezTo>
                <a:cubicBezTo>
                  <a:pt x="9250798" y="1157059"/>
                  <a:pt x="9245921" y="1152874"/>
                  <a:pt x="9246836" y="1148247"/>
                </a:cubicBezTo>
                <a:cubicBezTo>
                  <a:pt x="9247751" y="1143621"/>
                  <a:pt x="9254456" y="1140757"/>
                  <a:pt x="9261467" y="1141418"/>
                </a:cubicBezTo>
                <a:close/>
                <a:moveTo>
                  <a:pt x="11810524" y="1141198"/>
                </a:moveTo>
                <a:cubicBezTo>
                  <a:pt x="11814334" y="1141639"/>
                  <a:pt x="11817534" y="1143015"/>
                  <a:pt x="11819630" y="1144888"/>
                </a:cubicBezTo>
                <a:lnTo>
                  <a:pt x="11819962" y="1145783"/>
                </a:lnTo>
                <a:lnTo>
                  <a:pt x="11827592" y="1144723"/>
                </a:lnTo>
                <a:cubicBezTo>
                  <a:pt x="11831250" y="1145163"/>
                  <a:pt x="11834374" y="1146485"/>
                  <a:pt x="11836431" y="1148302"/>
                </a:cubicBezTo>
                <a:lnTo>
                  <a:pt x="11838532" y="1153944"/>
                </a:lnTo>
                <a:lnTo>
                  <a:pt x="11843136" y="1153314"/>
                </a:lnTo>
                <a:lnTo>
                  <a:pt x="11847591" y="1155128"/>
                </a:lnTo>
                <a:lnTo>
                  <a:pt x="11850604" y="1151910"/>
                </a:lnTo>
                <a:cubicBezTo>
                  <a:pt x="11853271" y="1150726"/>
                  <a:pt x="11856701" y="1150230"/>
                  <a:pt x="11860206" y="1150670"/>
                </a:cubicBezTo>
                <a:cubicBezTo>
                  <a:pt x="11867215" y="1151552"/>
                  <a:pt x="11872093" y="1155737"/>
                  <a:pt x="11871179" y="1160364"/>
                </a:cubicBezTo>
                <a:cubicBezTo>
                  <a:pt x="11870264" y="1164770"/>
                  <a:pt x="11863559" y="1167854"/>
                  <a:pt x="11856549" y="1166972"/>
                </a:cubicBezTo>
                <a:lnTo>
                  <a:pt x="11852482" y="1165318"/>
                </a:lnTo>
                <a:lnTo>
                  <a:pt x="11849347" y="1168707"/>
                </a:lnTo>
                <a:cubicBezTo>
                  <a:pt x="11846642" y="1169946"/>
                  <a:pt x="11843136" y="1170497"/>
                  <a:pt x="11839480" y="1170056"/>
                </a:cubicBezTo>
                <a:cubicBezTo>
                  <a:pt x="11835821" y="1169616"/>
                  <a:pt x="11832773" y="1168294"/>
                  <a:pt x="11830754" y="1166504"/>
                </a:cubicBezTo>
                <a:lnTo>
                  <a:pt x="11828618" y="1161179"/>
                </a:lnTo>
                <a:lnTo>
                  <a:pt x="11823631" y="1161906"/>
                </a:lnTo>
                <a:cubicBezTo>
                  <a:pt x="11819972" y="1161465"/>
                  <a:pt x="11816848" y="1160143"/>
                  <a:pt x="11814791" y="1158326"/>
                </a:cubicBezTo>
                <a:lnTo>
                  <a:pt x="11814498" y="1157539"/>
                </a:lnTo>
                <a:lnTo>
                  <a:pt x="11806561" y="1158601"/>
                </a:lnTo>
                <a:cubicBezTo>
                  <a:pt x="11798942" y="1157720"/>
                  <a:pt x="11793760" y="1153094"/>
                  <a:pt x="11794978" y="1148247"/>
                </a:cubicBezTo>
                <a:cubicBezTo>
                  <a:pt x="11795893" y="1143621"/>
                  <a:pt x="11802903" y="1140537"/>
                  <a:pt x="11810524" y="1141198"/>
                </a:cubicBezTo>
                <a:close/>
                <a:moveTo>
                  <a:pt x="3142967" y="1140097"/>
                </a:moveTo>
                <a:cubicBezTo>
                  <a:pt x="3150893" y="1140978"/>
                  <a:pt x="3156379" y="1145824"/>
                  <a:pt x="3155465" y="1151111"/>
                </a:cubicBezTo>
                <a:cubicBezTo>
                  <a:pt x="3154245" y="1156178"/>
                  <a:pt x="3146930" y="1159703"/>
                  <a:pt x="3139007" y="1158822"/>
                </a:cubicBezTo>
                <a:cubicBezTo>
                  <a:pt x="3131080" y="1157941"/>
                  <a:pt x="3125595" y="1153094"/>
                  <a:pt x="3126508" y="1147807"/>
                </a:cubicBezTo>
                <a:cubicBezTo>
                  <a:pt x="3127423" y="1142520"/>
                  <a:pt x="3135044" y="1138995"/>
                  <a:pt x="3142967" y="1140097"/>
                </a:cubicBezTo>
                <a:close/>
                <a:moveTo>
                  <a:pt x="1610369" y="1139803"/>
                </a:moveTo>
                <a:cubicBezTo>
                  <a:pt x="1618347" y="1140726"/>
                  <a:pt x="1623910" y="1145564"/>
                  <a:pt x="1622793" y="1150610"/>
                </a:cubicBezTo>
                <a:cubicBezTo>
                  <a:pt x="1621675" y="1155655"/>
                  <a:pt x="1614302" y="1158997"/>
                  <a:pt x="1606323" y="1158074"/>
                </a:cubicBezTo>
                <a:cubicBezTo>
                  <a:pt x="1598345" y="1157152"/>
                  <a:pt x="1592783" y="1152313"/>
                  <a:pt x="1593901" y="1147268"/>
                </a:cubicBezTo>
                <a:cubicBezTo>
                  <a:pt x="1595017" y="1142222"/>
                  <a:pt x="1602390" y="1138880"/>
                  <a:pt x="1610369" y="1139803"/>
                </a:cubicBezTo>
                <a:close/>
                <a:moveTo>
                  <a:pt x="5038370" y="1139435"/>
                </a:moveTo>
                <a:cubicBezTo>
                  <a:pt x="5045076" y="1140317"/>
                  <a:pt x="5049953" y="1144502"/>
                  <a:pt x="5049039" y="1148688"/>
                </a:cubicBezTo>
                <a:cubicBezTo>
                  <a:pt x="5048124" y="1153094"/>
                  <a:pt x="5041723" y="1155957"/>
                  <a:pt x="5035017" y="1155076"/>
                </a:cubicBezTo>
                <a:cubicBezTo>
                  <a:pt x="5028311" y="1154195"/>
                  <a:pt x="5023434" y="1150010"/>
                  <a:pt x="5024348" y="1145824"/>
                </a:cubicBezTo>
                <a:cubicBezTo>
                  <a:pt x="5025263" y="1141418"/>
                  <a:pt x="5031359" y="1138554"/>
                  <a:pt x="5038370" y="1139435"/>
                </a:cubicBezTo>
                <a:close/>
                <a:moveTo>
                  <a:pt x="6253683" y="1139215"/>
                </a:moveTo>
                <a:cubicBezTo>
                  <a:pt x="6261913" y="1140097"/>
                  <a:pt x="6267704" y="1145383"/>
                  <a:pt x="6266485" y="1150670"/>
                </a:cubicBezTo>
                <a:cubicBezTo>
                  <a:pt x="6265266" y="1155958"/>
                  <a:pt x="6257646" y="1159482"/>
                  <a:pt x="6249416" y="1158601"/>
                </a:cubicBezTo>
                <a:cubicBezTo>
                  <a:pt x="6241187" y="1157720"/>
                  <a:pt x="6235395" y="1152433"/>
                  <a:pt x="6236615" y="1147146"/>
                </a:cubicBezTo>
                <a:cubicBezTo>
                  <a:pt x="6237529" y="1141859"/>
                  <a:pt x="6245149" y="1138334"/>
                  <a:pt x="6253683" y="1139215"/>
                </a:cubicBezTo>
                <a:close/>
                <a:moveTo>
                  <a:pt x="5893408" y="1137893"/>
                </a:moveTo>
                <a:cubicBezTo>
                  <a:pt x="5901028" y="1138775"/>
                  <a:pt x="5906515" y="1143401"/>
                  <a:pt x="5905295" y="1148467"/>
                </a:cubicBezTo>
                <a:cubicBezTo>
                  <a:pt x="5904076" y="1153314"/>
                  <a:pt x="5897066" y="1156618"/>
                  <a:pt x="5889446" y="1155737"/>
                </a:cubicBezTo>
                <a:cubicBezTo>
                  <a:pt x="5881826" y="1154856"/>
                  <a:pt x="5876339" y="1150230"/>
                  <a:pt x="5877559" y="1145163"/>
                </a:cubicBezTo>
                <a:cubicBezTo>
                  <a:pt x="5878473" y="1140317"/>
                  <a:pt x="5885483" y="1137012"/>
                  <a:pt x="5893408" y="1137893"/>
                </a:cubicBezTo>
                <a:close/>
                <a:moveTo>
                  <a:pt x="5710753" y="1137453"/>
                </a:moveTo>
                <a:cubicBezTo>
                  <a:pt x="5717764" y="1138334"/>
                  <a:pt x="5722946" y="1142740"/>
                  <a:pt x="5721727" y="1147146"/>
                </a:cubicBezTo>
                <a:cubicBezTo>
                  <a:pt x="5720507" y="1151552"/>
                  <a:pt x="5714106" y="1154856"/>
                  <a:pt x="5706791" y="1153975"/>
                </a:cubicBezTo>
                <a:cubicBezTo>
                  <a:pt x="5699780" y="1153094"/>
                  <a:pt x="5694598" y="1148688"/>
                  <a:pt x="5695817" y="1144282"/>
                </a:cubicBezTo>
                <a:cubicBezTo>
                  <a:pt x="5697037" y="1139656"/>
                  <a:pt x="5703438" y="1136572"/>
                  <a:pt x="5710753" y="1137453"/>
                </a:cubicBezTo>
                <a:close/>
                <a:moveTo>
                  <a:pt x="7820364" y="1137233"/>
                </a:moveTo>
                <a:cubicBezTo>
                  <a:pt x="7827984" y="1138113"/>
                  <a:pt x="7833471" y="1142960"/>
                  <a:pt x="7832556" y="1147807"/>
                </a:cubicBezTo>
                <a:cubicBezTo>
                  <a:pt x="7831337" y="1152874"/>
                  <a:pt x="7824327" y="1156178"/>
                  <a:pt x="7816402" y="1155077"/>
                </a:cubicBezTo>
                <a:cubicBezTo>
                  <a:pt x="7808781" y="1154195"/>
                  <a:pt x="7803296" y="1149349"/>
                  <a:pt x="7804210" y="1144502"/>
                </a:cubicBezTo>
                <a:cubicBezTo>
                  <a:pt x="7805429" y="1139656"/>
                  <a:pt x="7812744" y="1136351"/>
                  <a:pt x="7820364" y="1137233"/>
                </a:cubicBezTo>
                <a:close/>
                <a:moveTo>
                  <a:pt x="4330825" y="1136131"/>
                </a:moveTo>
                <a:cubicBezTo>
                  <a:pt x="4338141" y="1137013"/>
                  <a:pt x="4343323" y="1141639"/>
                  <a:pt x="4342408" y="1146265"/>
                </a:cubicBezTo>
                <a:cubicBezTo>
                  <a:pt x="4341493" y="1151111"/>
                  <a:pt x="4334481" y="1154196"/>
                  <a:pt x="4326863" y="1153314"/>
                </a:cubicBezTo>
                <a:cubicBezTo>
                  <a:pt x="4319547" y="1152433"/>
                  <a:pt x="4314365" y="1147807"/>
                  <a:pt x="4315279" y="1143181"/>
                </a:cubicBezTo>
                <a:cubicBezTo>
                  <a:pt x="4316498" y="1138334"/>
                  <a:pt x="4323507" y="1135250"/>
                  <a:pt x="4330825" y="1136131"/>
                </a:cubicBezTo>
                <a:close/>
                <a:moveTo>
                  <a:pt x="6128105" y="1133708"/>
                </a:moveTo>
                <a:cubicBezTo>
                  <a:pt x="6136335" y="1134589"/>
                  <a:pt x="6141821" y="1139656"/>
                  <a:pt x="6140602" y="1144723"/>
                </a:cubicBezTo>
                <a:cubicBezTo>
                  <a:pt x="6139383" y="1149790"/>
                  <a:pt x="6132068" y="1153314"/>
                  <a:pt x="6123838" y="1152433"/>
                </a:cubicBezTo>
                <a:cubicBezTo>
                  <a:pt x="6115608" y="1151552"/>
                  <a:pt x="6110122" y="1146485"/>
                  <a:pt x="6111341" y="1141418"/>
                </a:cubicBezTo>
                <a:cubicBezTo>
                  <a:pt x="6112561" y="1136131"/>
                  <a:pt x="6120180" y="1132827"/>
                  <a:pt x="6128105" y="1133708"/>
                </a:cubicBezTo>
                <a:close/>
                <a:moveTo>
                  <a:pt x="6007986" y="1133131"/>
                </a:moveTo>
                <a:cubicBezTo>
                  <a:pt x="6015798" y="1134035"/>
                  <a:pt x="6021225" y="1138858"/>
                  <a:pt x="6020108" y="1143903"/>
                </a:cubicBezTo>
                <a:cubicBezTo>
                  <a:pt x="6018991" y="1148948"/>
                  <a:pt x="6011753" y="1152307"/>
                  <a:pt x="6003940" y="1151403"/>
                </a:cubicBezTo>
                <a:cubicBezTo>
                  <a:pt x="5996128" y="1150499"/>
                  <a:pt x="5990701" y="1145677"/>
                  <a:pt x="5991818" y="1140631"/>
                </a:cubicBezTo>
                <a:cubicBezTo>
                  <a:pt x="5992935" y="1135586"/>
                  <a:pt x="6000173" y="1132228"/>
                  <a:pt x="6007986" y="1133131"/>
                </a:cubicBezTo>
                <a:close/>
                <a:moveTo>
                  <a:pt x="9580696" y="1132979"/>
                </a:moveTo>
                <a:cubicBezTo>
                  <a:pt x="9588009" y="1133825"/>
                  <a:pt x="9593097" y="1138309"/>
                  <a:pt x="9592058" y="1142994"/>
                </a:cubicBezTo>
                <a:cubicBezTo>
                  <a:pt x="9591021" y="1147679"/>
                  <a:pt x="9584250" y="1150791"/>
                  <a:pt x="9576937" y="1149945"/>
                </a:cubicBezTo>
                <a:cubicBezTo>
                  <a:pt x="9569623" y="1149098"/>
                  <a:pt x="9564535" y="1144614"/>
                  <a:pt x="9565574" y="1139929"/>
                </a:cubicBezTo>
                <a:cubicBezTo>
                  <a:pt x="9566612" y="1135244"/>
                  <a:pt x="9573382" y="1132133"/>
                  <a:pt x="9580696" y="1132979"/>
                </a:cubicBezTo>
                <a:close/>
                <a:moveTo>
                  <a:pt x="8517445" y="1131284"/>
                </a:moveTo>
                <a:cubicBezTo>
                  <a:pt x="8524151" y="1131945"/>
                  <a:pt x="8528724" y="1136131"/>
                  <a:pt x="8527809" y="1140317"/>
                </a:cubicBezTo>
                <a:cubicBezTo>
                  <a:pt x="8526895" y="1144502"/>
                  <a:pt x="8520798" y="1147366"/>
                  <a:pt x="8514093" y="1146705"/>
                </a:cubicBezTo>
                <a:cubicBezTo>
                  <a:pt x="8507387" y="1146044"/>
                  <a:pt x="8502816" y="1141859"/>
                  <a:pt x="8503729" y="1137673"/>
                </a:cubicBezTo>
                <a:cubicBezTo>
                  <a:pt x="8504644" y="1133267"/>
                  <a:pt x="8510740" y="1130403"/>
                  <a:pt x="8517445" y="1131284"/>
                </a:cubicBezTo>
                <a:close/>
                <a:moveTo>
                  <a:pt x="978962" y="1130624"/>
                </a:moveTo>
                <a:cubicBezTo>
                  <a:pt x="986277" y="1131505"/>
                  <a:pt x="991154" y="1135911"/>
                  <a:pt x="990239" y="1140537"/>
                </a:cubicBezTo>
                <a:cubicBezTo>
                  <a:pt x="989325" y="1145163"/>
                  <a:pt x="982619" y="1148247"/>
                  <a:pt x="975304" y="1147366"/>
                </a:cubicBezTo>
                <a:cubicBezTo>
                  <a:pt x="967989" y="1146485"/>
                  <a:pt x="963112" y="1142079"/>
                  <a:pt x="964026" y="1137453"/>
                </a:cubicBezTo>
                <a:cubicBezTo>
                  <a:pt x="964941" y="1132827"/>
                  <a:pt x="971646" y="1129743"/>
                  <a:pt x="978962" y="1130624"/>
                </a:cubicBezTo>
                <a:close/>
                <a:moveTo>
                  <a:pt x="1340703" y="1130403"/>
                </a:moveTo>
                <a:cubicBezTo>
                  <a:pt x="1348324" y="1131285"/>
                  <a:pt x="1353809" y="1136131"/>
                  <a:pt x="1352590" y="1140978"/>
                </a:cubicBezTo>
                <a:cubicBezTo>
                  <a:pt x="1351371" y="1145824"/>
                  <a:pt x="1344361" y="1149129"/>
                  <a:pt x="1336741" y="1148247"/>
                </a:cubicBezTo>
                <a:cubicBezTo>
                  <a:pt x="1329121" y="1147366"/>
                  <a:pt x="1323634" y="1142520"/>
                  <a:pt x="1324854" y="1137673"/>
                </a:cubicBezTo>
                <a:cubicBezTo>
                  <a:pt x="1325768" y="1132606"/>
                  <a:pt x="1333083" y="1129523"/>
                  <a:pt x="1340703" y="1130403"/>
                </a:cubicBezTo>
                <a:close/>
                <a:moveTo>
                  <a:pt x="3566635" y="1129963"/>
                </a:moveTo>
                <a:cubicBezTo>
                  <a:pt x="3574561" y="1130844"/>
                  <a:pt x="3580352" y="1135910"/>
                  <a:pt x="3579133" y="1140977"/>
                </a:cubicBezTo>
                <a:cubicBezTo>
                  <a:pt x="3577913" y="1146044"/>
                  <a:pt x="3570598" y="1149569"/>
                  <a:pt x="3562674" y="1148688"/>
                </a:cubicBezTo>
                <a:cubicBezTo>
                  <a:pt x="3554748" y="1147807"/>
                  <a:pt x="3548959" y="1142740"/>
                  <a:pt x="3550177" y="1137673"/>
                </a:cubicBezTo>
                <a:cubicBezTo>
                  <a:pt x="3551091" y="1132386"/>
                  <a:pt x="3558711" y="1129082"/>
                  <a:pt x="3566635" y="1129963"/>
                </a:cubicBezTo>
                <a:close/>
                <a:moveTo>
                  <a:pt x="9086815" y="1129743"/>
                </a:moveTo>
                <a:cubicBezTo>
                  <a:pt x="9093826" y="1130624"/>
                  <a:pt x="9098703" y="1134809"/>
                  <a:pt x="9097483" y="1139215"/>
                </a:cubicBezTo>
                <a:cubicBezTo>
                  <a:pt x="9096569" y="1143621"/>
                  <a:pt x="9090168" y="1146705"/>
                  <a:pt x="9083157" y="1145824"/>
                </a:cubicBezTo>
                <a:cubicBezTo>
                  <a:pt x="9076147" y="1144943"/>
                  <a:pt x="9071270" y="1140757"/>
                  <a:pt x="9072490" y="1136351"/>
                </a:cubicBezTo>
                <a:cubicBezTo>
                  <a:pt x="9073404" y="1131946"/>
                  <a:pt x="9079804" y="1129082"/>
                  <a:pt x="9086815" y="1129743"/>
                </a:cubicBezTo>
                <a:close/>
                <a:moveTo>
                  <a:pt x="4134206" y="1129743"/>
                </a:moveTo>
                <a:cubicBezTo>
                  <a:pt x="4141825" y="1130624"/>
                  <a:pt x="4147008" y="1135250"/>
                  <a:pt x="4146093" y="1140097"/>
                </a:cubicBezTo>
                <a:cubicBezTo>
                  <a:pt x="4145179" y="1144943"/>
                  <a:pt x="4137862" y="1148247"/>
                  <a:pt x="4130242" y="1147366"/>
                </a:cubicBezTo>
                <a:cubicBezTo>
                  <a:pt x="4122622" y="1146485"/>
                  <a:pt x="4117441" y="1141859"/>
                  <a:pt x="4118356" y="1137012"/>
                </a:cubicBezTo>
                <a:cubicBezTo>
                  <a:pt x="4119269" y="1132166"/>
                  <a:pt x="4126279" y="1128861"/>
                  <a:pt x="4134206" y="1129743"/>
                </a:cubicBezTo>
                <a:close/>
                <a:moveTo>
                  <a:pt x="8092857" y="1129522"/>
                </a:moveTo>
                <a:cubicBezTo>
                  <a:pt x="8099867" y="1130403"/>
                  <a:pt x="8104439" y="1134589"/>
                  <a:pt x="8103525" y="1138995"/>
                </a:cubicBezTo>
                <a:cubicBezTo>
                  <a:pt x="8102611" y="1143401"/>
                  <a:pt x="8096210" y="1146265"/>
                  <a:pt x="8089199" y="1145604"/>
                </a:cubicBezTo>
                <a:cubicBezTo>
                  <a:pt x="8082189" y="1144943"/>
                  <a:pt x="8077617" y="1140537"/>
                  <a:pt x="8078531" y="1136131"/>
                </a:cubicBezTo>
                <a:cubicBezTo>
                  <a:pt x="8079751" y="1131505"/>
                  <a:pt x="8086151" y="1128641"/>
                  <a:pt x="8092857" y="1129522"/>
                </a:cubicBezTo>
                <a:close/>
                <a:moveTo>
                  <a:pt x="10859542" y="1129302"/>
                </a:moveTo>
                <a:cubicBezTo>
                  <a:pt x="10867162" y="1130183"/>
                  <a:pt x="10872344" y="1134809"/>
                  <a:pt x="10871125" y="1139656"/>
                </a:cubicBezTo>
                <a:cubicBezTo>
                  <a:pt x="10870210" y="1144502"/>
                  <a:pt x="10863200" y="1147586"/>
                  <a:pt x="10855580" y="1146705"/>
                </a:cubicBezTo>
                <a:cubicBezTo>
                  <a:pt x="10847960" y="1145824"/>
                  <a:pt x="10842778" y="1141198"/>
                  <a:pt x="10843997" y="1136351"/>
                </a:cubicBezTo>
                <a:cubicBezTo>
                  <a:pt x="10845216" y="1131505"/>
                  <a:pt x="10851922" y="1128421"/>
                  <a:pt x="10859542" y="1129302"/>
                </a:cubicBezTo>
                <a:close/>
                <a:moveTo>
                  <a:pt x="3926009" y="1129302"/>
                </a:moveTo>
                <a:cubicBezTo>
                  <a:pt x="3933936" y="1130183"/>
                  <a:pt x="3939424" y="1135030"/>
                  <a:pt x="3938203" y="1140096"/>
                </a:cubicBezTo>
                <a:cubicBezTo>
                  <a:pt x="3936982" y="1145163"/>
                  <a:pt x="3929974" y="1148467"/>
                  <a:pt x="3922047" y="1147587"/>
                </a:cubicBezTo>
                <a:cubicBezTo>
                  <a:pt x="3914122" y="1146705"/>
                  <a:pt x="3908636" y="1141859"/>
                  <a:pt x="3909853" y="1136792"/>
                </a:cubicBezTo>
                <a:cubicBezTo>
                  <a:pt x="3911074" y="1131725"/>
                  <a:pt x="3918389" y="1128421"/>
                  <a:pt x="3926009" y="1129302"/>
                </a:cubicBezTo>
                <a:close/>
                <a:moveTo>
                  <a:pt x="7595421" y="1129082"/>
                </a:moveTo>
                <a:cubicBezTo>
                  <a:pt x="7603651" y="1129963"/>
                  <a:pt x="7609747" y="1135250"/>
                  <a:pt x="7608527" y="1140537"/>
                </a:cubicBezTo>
                <a:cubicBezTo>
                  <a:pt x="7607308" y="1145824"/>
                  <a:pt x="7599688" y="1149569"/>
                  <a:pt x="7591154" y="1148468"/>
                </a:cubicBezTo>
                <a:cubicBezTo>
                  <a:pt x="7582924" y="1147587"/>
                  <a:pt x="7576828" y="1142300"/>
                  <a:pt x="7578047" y="1137012"/>
                </a:cubicBezTo>
                <a:cubicBezTo>
                  <a:pt x="7579267" y="1131725"/>
                  <a:pt x="7587191" y="1128200"/>
                  <a:pt x="7595421" y="1129082"/>
                </a:cubicBezTo>
                <a:close/>
                <a:moveTo>
                  <a:pt x="5523641" y="1128861"/>
                </a:moveTo>
                <a:cubicBezTo>
                  <a:pt x="5530347" y="1129743"/>
                  <a:pt x="5535224" y="1133928"/>
                  <a:pt x="5534311" y="1138114"/>
                </a:cubicBezTo>
                <a:cubicBezTo>
                  <a:pt x="5533396" y="1142520"/>
                  <a:pt x="5526994" y="1145383"/>
                  <a:pt x="5520288" y="1144502"/>
                </a:cubicBezTo>
                <a:cubicBezTo>
                  <a:pt x="5513582" y="1143621"/>
                  <a:pt x="5508705" y="1139436"/>
                  <a:pt x="5509619" y="1135250"/>
                </a:cubicBezTo>
                <a:cubicBezTo>
                  <a:pt x="5510534" y="1131064"/>
                  <a:pt x="5516935" y="1128200"/>
                  <a:pt x="5523641" y="1128861"/>
                </a:cubicBezTo>
                <a:close/>
                <a:moveTo>
                  <a:pt x="11654465" y="1128641"/>
                </a:moveTo>
                <a:cubicBezTo>
                  <a:pt x="11662086" y="1129523"/>
                  <a:pt x="11667571" y="1134149"/>
                  <a:pt x="11666353" y="1139215"/>
                </a:cubicBezTo>
                <a:cubicBezTo>
                  <a:pt x="11665134" y="1144062"/>
                  <a:pt x="11658122" y="1147366"/>
                  <a:pt x="11650503" y="1146485"/>
                </a:cubicBezTo>
                <a:cubicBezTo>
                  <a:pt x="11642882" y="1145604"/>
                  <a:pt x="11637396" y="1140978"/>
                  <a:pt x="11638615" y="1135911"/>
                </a:cubicBezTo>
                <a:cubicBezTo>
                  <a:pt x="11639530" y="1131064"/>
                  <a:pt x="11646846" y="1127760"/>
                  <a:pt x="11654465" y="1128641"/>
                </a:cubicBezTo>
                <a:close/>
                <a:moveTo>
                  <a:pt x="12005597" y="1128421"/>
                </a:moveTo>
                <a:cubicBezTo>
                  <a:pt x="12012607" y="1129302"/>
                  <a:pt x="12017179" y="1133487"/>
                  <a:pt x="12016264" y="1137893"/>
                </a:cubicBezTo>
                <a:cubicBezTo>
                  <a:pt x="12015350" y="1142299"/>
                  <a:pt x="12008948" y="1145163"/>
                  <a:pt x="12001939" y="1144502"/>
                </a:cubicBezTo>
                <a:cubicBezTo>
                  <a:pt x="11994928" y="1143621"/>
                  <a:pt x="11990357" y="1139436"/>
                  <a:pt x="11991270" y="1135030"/>
                </a:cubicBezTo>
                <a:cubicBezTo>
                  <a:pt x="11992490" y="1130624"/>
                  <a:pt x="11998892" y="1127539"/>
                  <a:pt x="12005597" y="1128421"/>
                </a:cubicBezTo>
                <a:close/>
                <a:moveTo>
                  <a:pt x="8188565" y="1128421"/>
                </a:moveTo>
                <a:cubicBezTo>
                  <a:pt x="8195271" y="1129302"/>
                  <a:pt x="8200148" y="1133267"/>
                  <a:pt x="8198928" y="1137673"/>
                </a:cubicBezTo>
                <a:cubicBezTo>
                  <a:pt x="8198014" y="1142079"/>
                  <a:pt x="8191613" y="1144943"/>
                  <a:pt x="8184907" y="1144062"/>
                </a:cubicBezTo>
                <a:cubicBezTo>
                  <a:pt x="8178202" y="1143181"/>
                  <a:pt x="8173325" y="1139215"/>
                  <a:pt x="8174544" y="1134810"/>
                </a:cubicBezTo>
                <a:cubicBezTo>
                  <a:pt x="8175764" y="1130403"/>
                  <a:pt x="8181859" y="1127760"/>
                  <a:pt x="8188565" y="1128421"/>
                </a:cubicBezTo>
                <a:close/>
                <a:moveTo>
                  <a:pt x="3285917" y="1127980"/>
                </a:moveTo>
                <a:cubicBezTo>
                  <a:pt x="3293841" y="1128861"/>
                  <a:pt x="3299633" y="1133708"/>
                  <a:pt x="3298414" y="1138995"/>
                </a:cubicBezTo>
                <a:cubicBezTo>
                  <a:pt x="3297194" y="1144062"/>
                  <a:pt x="3289880" y="1147587"/>
                  <a:pt x="3281954" y="1146705"/>
                </a:cubicBezTo>
                <a:cubicBezTo>
                  <a:pt x="3274030" y="1145824"/>
                  <a:pt x="3268240" y="1140977"/>
                  <a:pt x="3269459" y="1135690"/>
                </a:cubicBezTo>
                <a:cubicBezTo>
                  <a:pt x="3270374" y="1130403"/>
                  <a:pt x="3277993" y="1126879"/>
                  <a:pt x="3285917" y="1127980"/>
                </a:cubicBezTo>
                <a:close/>
                <a:moveTo>
                  <a:pt x="7318051" y="1127760"/>
                </a:moveTo>
                <a:cubicBezTo>
                  <a:pt x="7326891" y="1128862"/>
                  <a:pt x="7332987" y="1134149"/>
                  <a:pt x="7331767" y="1139876"/>
                </a:cubicBezTo>
                <a:cubicBezTo>
                  <a:pt x="7330548" y="1145604"/>
                  <a:pt x="7322319" y="1149349"/>
                  <a:pt x="7313479" y="1148247"/>
                </a:cubicBezTo>
                <a:cubicBezTo>
                  <a:pt x="7304640" y="1147146"/>
                  <a:pt x="7298544" y="1141859"/>
                  <a:pt x="7299763" y="1136131"/>
                </a:cubicBezTo>
                <a:cubicBezTo>
                  <a:pt x="7300982" y="1130403"/>
                  <a:pt x="7309212" y="1126659"/>
                  <a:pt x="7318051" y="1127760"/>
                </a:cubicBezTo>
                <a:close/>
                <a:moveTo>
                  <a:pt x="8399487" y="1126879"/>
                </a:moveTo>
                <a:cubicBezTo>
                  <a:pt x="8406193" y="1127539"/>
                  <a:pt x="8410765" y="1131725"/>
                  <a:pt x="8409851" y="1135911"/>
                </a:cubicBezTo>
                <a:cubicBezTo>
                  <a:pt x="8408936" y="1140097"/>
                  <a:pt x="8402841" y="1142960"/>
                  <a:pt x="8396135" y="1142300"/>
                </a:cubicBezTo>
                <a:cubicBezTo>
                  <a:pt x="8389429" y="1141639"/>
                  <a:pt x="8384857" y="1137453"/>
                  <a:pt x="8385771" y="1133267"/>
                </a:cubicBezTo>
                <a:cubicBezTo>
                  <a:pt x="8386686" y="1128861"/>
                  <a:pt x="8392782" y="1126218"/>
                  <a:pt x="8399487" y="1126879"/>
                </a:cubicBezTo>
                <a:close/>
                <a:moveTo>
                  <a:pt x="7703625" y="1125997"/>
                </a:moveTo>
                <a:cubicBezTo>
                  <a:pt x="7711550" y="1126879"/>
                  <a:pt x="7717037" y="1131725"/>
                  <a:pt x="7716122" y="1136792"/>
                </a:cubicBezTo>
                <a:cubicBezTo>
                  <a:pt x="7714903" y="1141859"/>
                  <a:pt x="7707588" y="1145163"/>
                  <a:pt x="7699663" y="1144282"/>
                </a:cubicBezTo>
                <a:cubicBezTo>
                  <a:pt x="7691738" y="1143401"/>
                  <a:pt x="7686251" y="1138554"/>
                  <a:pt x="7687166" y="1133487"/>
                </a:cubicBezTo>
                <a:cubicBezTo>
                  <a:pt x="7688385" y="1128641"/>
                  <a:pt x="7695701" y="1125116"/>
                  <a:pt x="7703625" y="1125997"/>
                </a:cubicBezTo>
                <a:close/>
                <a:moveTo>
                  <a:pt x="11375572" y="1125777"/>
                </a:moveTo>
                <a:cubicBezTo>
                  <a:pt x="11383191" y="1126659"/>
                  <a:pt x="11388678" y="1131285"/>
                  <a:pt x="11387459" y="1136351"/>
                </a:cubicBezTo>
                <a:cubicBezTo>
                  <a:pt x="11386239" y="1141198"/>
                  <a:pt x="11379230" y="1144502"/>
                  <a:pt x="11371609" y="1143621"/>
                </a:cubicBezTo>
                <a:cubicBezTo>
                  <a:pt x="11363990" y="1142740"/>
                  <a:pt x="11358502" y="1138114"/>
                  <a:pt x="11359721" y="1133047"/>
                </a:cubicBezTo>
                <a:cubicBezTo>
                  <a:pt x="11360636" y="1128200"/>
                  <a:pt x="11367951" y="1124896"/>
                  <a:pt x="11375572" y="1125777"/>
                </a:cubicBezTo>
                <a:close/>
                <a:moveTo>
                  <a:pt x="6845913" y="1125777"/>
                </a:moveTo>
                <a:cubicBezTo>
                  <a:pt x="6854752" y="1126879"/>
                  <a:pt x="6860848" y="1132166"/>
                  <a:pt x="6859629" y="1137893"/>
                </a:cubicBezTo>
                <a:cubicBezTo>
                  <a:pt x="6858411" y="1143621"/>
                  <a:pt x="6850180" y="1147366"/>
                  <a:pt x="6841341" y="1146265"/>
                </a:cubicBezTo>
                <a:cubicBezTo>
                  <a:pt x="6832502" y="1145163"/>
                  <a:pt x="6826406" y="1139876"/>
                  <a:pt x="6827625" y="1134149"/>
                </a:cubicBezTo>
                <a:cubicBezTo>
                  <a:pt x="6828844" y="1128421"/>
                  <a:pt x="6837074" y="1124896"/>
                  <a:pt x="6845913" y="1125777"/>
                </a:cubicBezTo>
                <a:close/>
                <a:moveTo>
                  <a:pt x="1222357" y="1125307"/>
                </a:moveTo>
                <a:cubicBezTo>
                  <a:pt x="1229670" y="1126153"/>
                  <a:pt x="1234758" y="1130637"/>
                  <a:pt x="1233720" y="1135322"/>
                </a:cubicBezTo>
                <a:cubicBezTo>
                  <a:pt x="1232683" y="1140007"/>
                  <a:pt x="1225914" y="1143120"/>
                  <a:pt x="1218601" y="1142274"/>
                </a:cubicBezTo>
                <a:cubicBezTo>
                  <a:pt x="1211287" y="1141428"/>
                  <a:pt x="1206199" y="1136945"/>
                  <a:pt x="1207237" y="1132260"/>
                </a:cubicBezTo>
                <a:cubicBezTo>
                  <a:pt x="1208274" y="1127574"/>
                  <a:pt x="1215044" y="1124462"/>
                  <a:pt x="1222357" y="1125307"/>
                </a:cubicBezTo>
                <a:close/>
                <a:moveTo>
                  <a:pt x="7912405" y="1125011"/>
                </a:moveTo>
                <a:cubicBezTo>
                  <a:pt x="7919718" y="1125856"/>
                  <a:pt x="7924806" y="1130340"/>
                  <a:pt x="7923769" y="1135025"/>
                </a:cubicBezTo>
                <a:cubicBezTo>
                  <a:pt x="7922732" y="1139710"/>
                  <a:pt x="7915962" y="1142823"/>
                  <a:pt x="7908648" y="1141977"/>
                </a:cubicBezTo>
                <a:cubicBezTo>
                  <a:pt x="7901335" y="1141131"/>
                  <a:pt x="7896247" y="1136647"/>
                  <a:pt x="7897284" y="1131962"/>
                </a:cubicBezTo>
                <a:cubicBezTo>
                  <a:pt x="7898321" y="1127277"/>
                  <a:pt x="7905091" y="1124165"/>
                  <a:pt x="7912405" y="1125011"/>
                </a:cubicBezTo>
                <a:close/>
                <a:moveTo>
                  <a:pt x="1104842" y="1124676"/>
                </a:moveTo>
                <a:cubicBezTo>
                  <a:pt x="1112157" y="1125557"/>
                  <a:pt x="1117034" y="1129963"/>
                  <a:pt x="1116119" y="1134589"/>
                </a:cubicBezTo>
                <a:cubicBezTo>
                  <a:pt x="1115205" y="1139215"/>
                  <a:pt x="1108500" y="1142299"/>
                  <a:pt x="1101184" y="1141418"/>
                </a:cubicBezTo>
                <a:cubicBezTo>
                  <a:pt x="1093870" y="1140537"/>
                  <a:pt x="1088993" y="1136131"/>
                  <a:pt x="1089907" y="1131505"/>
                </a:cubicBezTo>
                <a:cubicBezTo>
                  <a:pt x="1090821" y="1126879"/>
                  <a:pt x="1097527" y="1123794"/>
                  <a:pt x="1104842" y="1124676"/>
                </a:cubicBezTo>
                <a:close/>
                <a:moveTo>
                  <a:pt x="5814769" y="1124456"/>
                </a:moveTo>
                <a:cubicBezTo>
                  <a:pt x="5822084" y="1125337"/>
                  <a:pt x="5827266" y="1129743"/>
                  <a:pt x="5826047" y="1134589"/>
                </a:cubicBezTo>
                <a:cubicBezTo>
                  <a:pt x="5825132" y="1139215"/>
                  <a:pt x="5818122" y="1142300"/>
                  <a:pt x="5810807" y="1141639"/>
                </a:cubicBezTo>
                <a:cubicBezTo>
                  <a:pt x="5803491" y="1140757"/>
                  <a:pt x="5798310" y="1136352"/>
                  <a:pt x="5799529" y="1131505"/>
                </a:cubicBezTo>
                <a:cubicBezTo>
                  <a:pt x="5800748" y="1126659"/>
                  <a:pt x="5807454" y="1123574"/>
                  <a:pt x="5814769" y="1124456"/>
                </a:cubicBezTo>
                <a:close/>
                <a:moveTo>
                  <a:pt x="3427342" y="1124015"/>
                </a:moveTo>
                <a:cubicBezTo>
                  <a:pt x="3435267" y="1124896"/>
                  <a:pt x="3441058" y="1129743"/>
                  <a:pt x="3439839" y="1135030"/>
                </a:cubicBezTo>
                <a:cubicBezTo>
                  <a:pt x="3438620" y="1140097"/>
                  <a:pt x="3431305" y="1143621"/>
                  <a:pt x="3423380" y="1142740"/>
                </a:cubicBezTo>
                <a:cubicBezTo>
                  <a:pt x="3415455" y="1141859"/>
                  <a:pt x="3409665" y="1137012"/>
                  <a:pt x="3410884" y="1131725"/>
                </a:cubicBezTo>
                <a:cubicBezTo>
                  <a:pt x="3411798" y="1126438"/>
                  <a:pt x="3419418" y="1122913"/>
                  <a:pt x="3427342" y="1124015"/>
                </a:cubicBezTo>
                <a:close/>
                <a:moveTo>
                  <a:pt x="11881848" y="1123574"/>
                </a:moveTo>
                <a:cubicBezTo>
                  <a:pt x="11888857" y="1124456"/>
                  <a:pt x="11893430" y="1128641"/>
                  <a:pt x="11892514" y="1133047"/>
                </a:cubicBezTo>
                <a:cubicBezTo>
                  <a:pt x="11891600" y="1137453"/>
                  <a:pt x="11885200" y="1140317"/>
                  <a:pt x="11878190" y="1139656"/>
                </a:cubicBezTo>
                <a:cubicBezTo>
                  <a:pt x="11871179" y="1138775"/>
                  <a:pt x="11866608" y="1134589"/>
                  <a:pt x="11867521" y="1130183"/>
                </a:cubicBezTo>
                <a:cubicBezTo>
                  <a:pt x="11868435" y="1125777"/>
                  <a:pt x="11874836" y="1122913"/>
                  <a:pt x="11881848" y="1123574"/>
                </a:cubicBezTo>
                <a:close/>
                <a:moveTo>
                  <a:pt x="8638147" y="1123133"/>
                </a:moveTo>
                <a:cubicBezTo>
                  <a:pt x="8644852" y="1123794"/>
                  <a:pt x="8649425" y="1127980"/>
                  <a:pt x="8648510" y="1132166"/>
                </a:cubicBezTo>
                <a:cubicBezTo>
                  <a:pt x="8647596" y="1136351"/>
                  <a:pt x="8641500" y="1139215"/>
                  <a:pt x="8634794" y="1138554"/>
                </a:cubicBezTo>
                <a:cubicBezTo>
                  <a:pt x="8628088" y="1137893"/>
                  <a:pt x="8623517" y="1133708"/>
                  <a:pt x="8624431" y="1129522"/>
                </a:cubicBezTo>
                <a:cubicBezTo>
                  <a:pt x="8625346" y="1125116"/>
                  <a:pt x="8631442" y="1122253"/>
                  <a:pt x="8638147" y="1123133"/>
                </a:cubicBezTo>
                <a:close/>
                <a:moveTo>
                  <a:pt x="856434" y="1120490"/>
                </a:moveTo>
                <a:cubicBezTo>
                  <a:pt x="863749" y="1121372"/>
                  <a:pt x="868626" y="1125777"/>
                  <a:pt x="867711" y="1130403"/>
                </a:cubicBezTo>
                <a:cubicBezTo>
                  <a:pt x="866797" y="1135030"/>
                  <a:pt x="860091" y="1138114"/>
                  <a:pt x="852776" y="1137233"/>
                </a:cubicBezTo>
                <a:cubicBezTo>
                  <a:pt x="845461" y="1136352"/>
                  <a:pt x="840584" y="1131946"/>
                  <a:pt x="841499" y="1127319"/>
                </a:cubicBezTo>
                <a:cubicBezTo>
                  <a:pt x="842718" y="1122693"/>
                  <a:pt x="849423" y="1119609"/>
                  <a:pt x="856434" y="1120490"/>
                </a:cubicBezTo>
                <a:close/>
                <a:moveTo>
                  <a:pt x="8919783" y="1119829"/>
                </a:moveTo>
                <a:cubicBezTo>
                  <a:pt x="8926490" y="1120710"/>
                  <a:pt x="8931366" y="1124676"/>
                  <a:pt x="8930451" y="1129082"/>
                </a:cubicBezTo>
                <a:cubicBezTo>
                  <a:pt x="8929537" y="1133487"/>
                  <a:pt x="8923137" y="1136351"/>
                  <a:pt x="8916431" y="1135470"/>
                </a:cubicBezTo>
                <a:cubicBezTo>
                  <a:pt x="8909726" y="1134589"/>
                  <a:pt x="8904848" y="1130624"/>
                  <a:pt x="8905763" y="1126218"/>
                </a:cubicBezTo>
                <a:cubicBezTo>
                  <a:pt x="8906678" y="1122032"/>
                  <a:pt x="8913078" y="1119168"/>
                  <a:pt x="8919783" y="1119829"/>
                </a:cubicBezTo>
                <a:close/>
                <a:moveTo>
                  <a:pt x="4754260" y="1119609"/>
                </a:moveTo>
                <a:cubicBezTo>
                  <a:pt x="4761271" y="1120490"/>
                  <a:pt x="4766148" y="1124676"/>
                  <a:pt x="4764928" y="1129082"/>
                </a:cubicBezTo>
                <a:cubicBezTo>
                  <a:pt x="4764014" y="1133487"/>
                  <a:pt x="4757613" y="1136572"/>
                  <a:pt x="4750602" y="1135690"/>
                </a:cubicBezTo>
                <a:cubicBezTo>
                  <a:pt x="4743591" y="1134809"/>
                  <a:pt x="4738713" y="1130624"/>
                  <a:pt x="4739934" y="1126218"/>
                </a:cubicBezTo>
                <a:cubicBezTo>
                  <a:pt x="4740847" y="1121812"/>
                  <a:pt x="4747249" y="1118728"/>
                  <a:pt x="4754260" y="1119609"/>
                </a:cubicBezTo>
                <a:close/>
                <a:moveTo>
                  <a:pt x="11516999" y="1118067"/>
                </a:moveTo>
                <a:cubicBezTo>
                  <a:pt x="11524619" y="1118948"/>
                  <a:pt x="11530106" y="1123574"/>
                  <a:pt x="11528886" y="1128641"/>
                </a:cubicBezTo>
                <a:cubicBezTo>
                  <a:pt x="11527667" y="1133487"/>
                  <a:pt x="11520657" y="1136792"/>
                  <a:pt x="11513037" y="1135911"/>
                </a:cubicBezTo>
                <a:cubicBezTo>
                  <a:pt x="11505417" y="1135030"/>
                  <a:pt x="11499929" y="1130403"/>
                  <a:pt x="11501149" y="1125336"/>
                </a:cubicBezTo>
                <a:cubicBezTo>
                  <a:pt x="11502064" y="1120490"/>
                  <a:pt x="11509379" y="1117186"/>
                  <a:pt x="11516999" y="1118067"/>
                </a:cubicBezTo>
                <a:close/>
                <a:moveTo>
                  <a:pt x="7995626" y="1117186"/>
                </a:moveTo>
                <a:cubicBezTo>
                  <a:pt x="8002636" y="1118067"/>
                  <a:pt x="8007513" y="1122253"/>
                  <a:pt x="8006599" y="1126879"/>
                </a:cubicBezTo>
                <a:cubicBezTo>
                  <a:pt x="8005684" y="1131505"/>
                  <a:pt x="7998979" y="1134369"/>
                  <a:pt x="7991968" y="1133488"/>
                </a:cubicBezTo>
                <a:cubicBezTo>
                  <a:pt x="7984957" y="1132606"/>
                  <a:pt x="7980081" y="1128421"/>
                  <a:pt x="7980995" y="1123795"/>
                </a:cubicBezTo>
                <a:cubicBezTo>
                  <a:pt x="7982214" y="1119389"/>
                  <a:pt x="7988615" y="1116305"/>
                  <a:pt x="7995626" y="1117186"/>
                </a:cubicBezTo>
                <a:close/>
                <a:moveTo>
                  <a:pt x="7463137" y="1116745"/>
                </a:moveTo>
                <a:cubicBezTo>
                  <a:pt x="7471671" y="1117846"/>
                  <a:pt x="7477767" y="1122913"/>
                  <a:pt x="7476548" y="1128421"/>
                </a:cubicBezTo>
                <a:cubicBezTo>
                  <a:pt x="7475329" y="1133928"/>
                  <a:pt x="7467404" y="1137673"/>
                  <a:pt x="7458870" y="1136572"/>
                </a:cubicBezTo>
                <a:cubicBezTo>
                  <a:pt x="7450335" y="1135470"/>
                  <a:pt x="7444239" y="1130403"/>
                  <a:pt x="7445458" y="1124896"/>
                </a:cubicBezTo>
                <a:cubicBezTo>
                  <a:pt x="7446372" y="1119389"/>
                  <a:pt x="7454602" y="1115644"/>
                  <a:pt x="7463137" y="1116745"/>
                </a:cubicBezTo>
                <a:close/>
                <a:moveTo>
                  <a:pt x="4579583" y="1116525"/>
                </a:moveTo>
                <a:cubicBezTo>
                  <a:pt x="4586594" y="1117406"/>
                  <a:pt x="4591775" y="1121812"/>
                  <a:pt x="4590557" y="1126218"/>
                </a:cubicBezTo>
                <a:cubicBezTo>
                  <a:pt x="4589642" y="1130844"/>
                  <a:pt x="4582938" y="1133708"/>
                  <a:pt x="4575926" y="1133047"/>
                </a:cubicBezTo>
                <a:cubicBezTo>
                  <a:pt x="4568915" y="1132166"/>
                  <a:pt x="4563732" y="1127760"/>
                  <a:pt x="4564952" y="1123354"/>
                </a:cubicBezTo>
                <a:cubicBezTo>
                  <a:pt x="4565867" y="1118728"/>
                  <a:pt x="4572266" y="1115643"/>
                  <a:pt x="4579583" y="1116525"/>
                </a:cubicBezTo>
                <a:close/>
                <a:moveTo>
                  <a:pt x="12133613" y="1116304"/>
                </a:moveTo>
                <a:cubicBezTo>
                  <a:pt x="12140624" y="1117186"/>
                  <a:pt x="12145196" y="1121371"/>
                  <a:pt x="12144281" y="1125777"/>
                </a:cubicBezTo>
                <a:cubicBezTo>
                  <a:pt x="12143366" y="1130183"/>
                  <a:pt x="12136965" y="1133047"/>
                  <a:pt x="12129956" y="1132386"/>
                </a:cubicBezTo>
                <a:cubicBezTo>
                  <a:pt x="12122945" y="1131505"/>
                  <a:pt x="12118373" y="1127319"/>
                  <a:pt x="12119287" y="1122913"/>
                </a:cubicBezTo>
                <a:cubicBezTo>
                  <a:pt x="12120507" y="1118287"/>
                  <a:pt x="12126908" y="1115423"/>
                  <a:pt x="12133613" y="1116304"/>
                </a:cubicBezTo>
                <a:close/>
                <a:moveTo>
                  <a:pt x="173958" y="1115423"/>
                </a:moveTo>
                <a:cubicBezTo>
                  <a:pt x="181578" y="1116305"/>
                  <a:pt x="186760" y="1120931"/>
                  <a:pt x="185541" y="1125777"/>
                </a:cubicBezTo>
                <a:cubicBezTo>
                  <a:pt x="184626" y="1130624"/>
                  <a:pt x="177616" y="1133708"/>
                  <a:pt x="169996" y="1132827"/>
                </a:cubicBezTo>
                <a:cubicBezTo>
                  <a:pt x="162376" y="1131946"/>
                  <a:pt x="157194" y="1127319"/>
                  <a:pt x="158414" y="1122473"/>
                </a:cubicBezTo>
                <a:cubicBezTo>
                  <a:pt x="159328" y="1117626"/>
                  <a:pt x="166338" y="1114542"/>
                  <a:pt x="173958" y="1115423"/>
                </a:cubicBezTo>
                <a:close/>
                <a:moveTo>
                  <a:pt x="6545074" y="1115203"/>
                </a:moveTo>
                <a:cubicBezTo>
                  <a:pt x="6553609" y="1116084"/>
                  <a:pt x="6559704" y="1121371"/>
                  <a:pt x="6558485" y="1126879"/>
                </a:cubicBezTo>
                <a:cubicBezTo>
                  <a:pt x="6557266" y="1132386"/>
                  <a:pt x="6549341" y="1135911"/>
                  <a:pt x="6540806" y="1135030"/>
                </a:cubicBezTo>
                <a:cubicBezTo>
                  <a:pt x="6532272" y="1134149"/>
                  <a:pt x="6526176" y="1128861"/>
                  <a:pt x="6527395" y="1123354"/>
                </a:cubicBezTo>
                <a:cubicBezTo>
                  <a:pt x="6528614" y="1118067"/>
                  <a:pt x="6536539" y="1114322"/>
                  <a:pt x="6545074" y="1115203"/>
                </a:cubicBezTo>
                <a:close/>
                <a:moveTo>
                  <a:pt x="4923148" y="1114982"/>
                </a:moveTo>
                <a:cubicBezTo>
                  <a:pt x="4929854" y="1115864"/>
                  <a:pt x="4934731" y="1120049"/>
                  <a:pt x="4933816" y="1124235"/>
                </a:cubicBezTo>
                <a:cubicBezTo>
                  <a:pt x="4932903" y="1128641"/>
                  <a:pt x="4926501" y="1131505"/>
                  <a:pt x="4919795" y="1130623"/>
                </a:cubicBezTo>
                <a:cubicBezTo>
                  <a:pt x="4913090" y="1129743"/>
                  <a:pt x="4908213" y="1125557"/>
                  <a:pt x="4909126" y="1121371"/>
                </a:cubicBezTo>
                <a:cubicBezTo>
                  <a:pt x="4910041" y="1117186"/>
                  <a:pt x="4916442" y="1114322"/>
                  <a:pt x="4923148" y="1114982"/>
                </a:cubicBezTo>
                <a:close/>
                <a:moveTo>
                  <a:pt x="9715317" y="1114542"/>
                </a:moveTo>
                <a:cubicBezTo>
                  <a:pt x="9722632" y="1115423"/>
                  <a:pt x="9727509" y="1119829"/>
                  <a:pt x="9726595" y="1124455"/>
                </a:cubicBezTo>
                <a:cubicBezTo>
                  <a:pt x="9725679" y="1129082"/>
                  <a:pt x="9718974" y="1132166"/>
                  <a:pt x="9711659" y="1131284"/>
                </a:cubicBezTo>
                <a:cubicBezTo>
                  <a:pt x="9704344" y="1130403"/>
                  <a:pt x="9699466" y="1125997"/>
                  <a:pt x="9700381" y="1121371"/>
                </a:cubicBezTo>
                <a:cubicBezTo>
                  <a:pt x="9701296" y="1116745"/>
                  <a:pt x="9708001" y="1113661"/>
                  <a:pt x="9715317" y="1114542"/>
                </a:cubicBezTo>
                <a:close/>
                <a:moveTo>
                  <a:pt x="9395275" y="1113881"/>
                </a:moveTo>
                <a:cubicBezTo>
                  <a:pt x="9402284" y="1114762"/>
                  <a:pt x="9407466" y="1118948"/>
                  <a:pt x="9406248" y="1123574"/>
                </a:cubicBezTo>
                <a:cubicBezTo>
                  <a:pt x="9405333" y="1128200"/>
                  <a:pt x="9398628" y="1131064"/>
                  <a:pt x="9391617" y="1130403"/>
                </a:cubicBezTo>
                <a:cubicBezTo>
                  <a:pt x="9384606" y="1129522"/>
                  <a:pt x="9379425" y="1125336"/>
                  <a:pt x="9380645" y="1120710"/>
                </a:cubicBezTo>
                <a:cubicBezTo>
                  <a:pt x="9381862" y="1116084"/>
                  <a:pt x="9388264" y="1113220"/>
                  <a:pt x="9395275" y="1113881"/>
                </a:cubicBezTo>
                <a:close/>
                <a:moveTo>
                  <a:pt x="7163516" y="1113000"/>
                </a:moveTo>
                <a:cubicBezTo>
                  <a:pt x="7172356" y="1114102"/>
                  <a:pt x="7178452" y="1119389"/>
                  <a:pt x="7177233" y="1125116"/>
                </a:cubicBezTo>
                <a:cubicBezTo>
                  <a:pt x="7176014" y="1130844"/>
                  <a:pt x="7167784" y="1134589"/>
                  <a:pt x="7158944" y="1133488"/>
                </a:cubicBezTo>
                <a:cubicBezTo>
                  <a:pt x="7150106" y="1132386"/>
                  <a:pt x="7144010" y="1127099"/>
                  <a:pt x="7145229" y="1121372"/>
                </a:cubicBezTo>
                <a:cubicBezTo>
                  <a:pt x="7146448" y="1115644"/>
                  <a:pt x="7154678" y="1111899"/>
                  <a:pt x="7163516" y="1113000"/>
                </a:cubicBezTo>
                <a:close/>
                <a:moveTo>
                  <a:pt x="1348949" y="1112559"/>
                </a:moveTo>
                <a:cubicBezTo>
                  <a:pt x="1356569" y="1113441"/>
                  <a:pt x="1361751" y="1118067"/>
                  <a:pt x="1360532" y="1122913"/>
                </a:cubicBezTo>
                <a:cubicBezTo>
                  <a:pt x="1359312" y="1127760"/>
                  <a:pt x="1352607" y="1130844"/>
                  <a:pt x="1344987" y="1130183"/>
                </a:cubicBezTo>
                <a:cubicBezTo>
                  <a:pt x="1337367" y="1129302"/>
                  <a:pt x="1332185" y="1124676"/>
                  <a:pt x="1333404" y="1119829"/>
                </a:cubicBezTo>
                <a:cubicBezTo>
                  <a:pt x="1334319" y="1114982"/>
                  <a:pt x="1341329" y="1111678"/>
                  <a:pt x="1348949" y="1112559"/>
                </a:cubicBezTo>
                <a:close/>
                <a:moveTo>
                  <a:pt x="5923888" y="1112119"/>
                </a:moveTo>
                <a:cubicBezTo>
                  <a:pt x="5931508" y="1113000"/>
                  <a:pt x="5936689" y="1117626"/>
                  <a:pt x="5935471" y="1122473"/>
                </a:cubicBezTo>
                <a:cubicBezTo>
                  <a:pt x="5934556" y="1127319"/>
                  <a:pt x="5927545" y="1130403"/>
                  <a:pt x="5919925" y="1129523"/>
                </a:cubicBezTo>
                <a:cubicBezTo>
                  <a:pt x="5912305" y="1128641"/>
                  <a:pt x="5907124" y="1124015"/>
                  <a:pt x="5908343" y="1119169"/>
                </a:cubicBezTo>
                <a:cubicBezTo>
                  <a:pt x="5909257" y="1114322"/>
                  <a:pt x="5916268" y="1111238"/>
                  <a:pt x="5923888" y="1112119"/>
                </a:cubicBezTo>
                <a:close/>
                <a:moveTo>
                  <a:pt x="7006239" y="1111899"/>
                </a:moveTo>
                <a:cubicBezTo>
                  <a:pt x="7015078" y="1113000"/>
                  <a:pt x="7021174" y="1118287"/>
                  <a:pt x="7019955" y="1124015"/>
                </a:cubicBezTo>
                <a:cubicBezTo>
                  <a:pt x="7018736" y="1129743"/>
                  <a:pt x="7010506" y="1133487"/>
                  <a:pt x="7001667" y="1132386"/>
                </a:cubicBezTo>
                <a:cubicBezTo>
                  <a:pt x="6992827" y="1131284"/>
                  <a:pt x="6986732" y="1125997"/>
                  <a:pt x="6987951" y="1120270"/>
                </a:cubicBezTo>
                <a:cubicBezTo>
                  <a:pt x="6989170" y="1114762"/>
                  <a:pt x="6997399" y="1111017"/>
                  <a:pt x="7006239" y="1111899"/>
                </a:cubicBezTo>
                <a:close/>
                <a:moveTo>
                  <a:pt x="7804210" y="1111678"/>
                </a:moveTo>
                <a:cubicBezTo>
                  <a:pt x="7811829" y="1112559"/>
                  <a:pt x="7817012" y="1117186"/>
                  <a:pt x="7816097" y="1122032"/>
                </a:cubicBezTo>
                <a:cubicBezTo>
                  <a:pt x="7815182" y="1126879"/>
                  <a:pt x="7807868" y="1130183"/>
                  <a:pt x="7800552" y="1129302"/>
                </a:cubicBezTo>
                <a:cubicBezTo>
                  <a:pt x="7792932" y="1128421"/>
                  <a:pt x="7787751" y="1123795"/>
                  <a:pt x="7788665" y="1118948"/>
                </a:cubicBezTo>
                <a:cubicBezTo>
                  <a:pt x="7789579" y="1114102"/>
                  <a:pt x="7796589" y="1111017"/>
                  <a:pt x="7804210" y="1111678"/>
                </a:cubicBezTo>
                <a:close/>
                <a:moveTo>
                  <a:pt x="4397288" y="1110797"/>
                </a:moveTo>
                <a:cubicBezTo>
                  <a:pt x="4404604" y="1111679"/>
                  <a:pt x="4409480" y="1116084"/>
                  <a:pt x="4408569" y="1120711"/>
                </a:cubicBezTo>
                <a:cubicBezTo>
                  <a:pt x="4407652" y="1125337"/>
                  <a:pt x="4400945" y="1128421"/>
                  <a:pt x="4393632" y="1127540"/>
                </a:cubicBezTo>
                <a:cubicBezTo>
                  <a:pt x="4386316" y="1126659"/>
                  <a:pt x="4381438" y="1122253"/>
                  <a:pt x="4382353" y="1117626"/>
                </a:cubicBezTo>
                <a:cubicBezTo>
                  <a:pt x="4383267" y="1113221"/>
                  <a:pt x="4389974" y="1110136"/>
                  <a:pt x="4397288" y="1110797"/>
                </a:cubicBezTo>
                <a:close/>
                <a:moveTo>
                  <a:pt x="8284272" y="1110136"/>
                </a:moveTo>
                <a:cubicBezTo>
                  <a:pt x="8290978" y="1110797"/>
                  <a:pt x="8295551" y="1114982"/>
                  <a:pt x="8294636" y="1119168"/>
                </a:cubicBezTo>
                <a:cubicBezTo>
                  <a:pt x="8293721" y="1123354"/>
                  <a:pt x="8287625" y="1126218"/>
                  <a:pt x="8280920" y="1125557"/>
                </a:cubicBezTo>
                <a:cubicBezTo>
                  <a:pt x="8274214" y="1124896"/>
                  <a:pt x="8269642" y="1120710"/>
                  <a:pt x="8270556" y="1116525"/>
                </a:cubicBezTo>
                <a:cubicBezTo>
                  <a:pt x="8271776" y="1112339"/>
                  <a:pt x="8277872" y="1109475"/>
                  <a:pt x="8284272" y="1110136"/>
                </a:cubicBezTo>
                <a:close/>
                <a:moveTo>
                  <a:pt x="7582315" y="1108374"/>
                </a:moveTo>
                <a:cubicBezTo>
                  <a:pt x="7590544" y="1109255"/>
                  <a:pt x="7596031" y="1114322"/>
                  <a:pt x="7595116" y="1119609"/>
                </a:cubicBezTo>
                <a:cubicBezTo>
                  <a:pt x="7593896" y="1124896"/>
                  <a:pt x="7586276" y="1128200"/>
                  <a:pt x="7578352" y="1127319"/>
                </a:cubicBezTo>
                <a:cubicBezTo>
                  <a:pt x="7570123" y="1126438"/>
                  <a:pt x="7564636" y="1121371"/>
                  <a:pt x="7565551" y="1116084"/>
                </a:cubicBezTo>
                <a:cubicBezTo>
                  <a:pt x="7566770" y="1110797"/>
                  <a:pt x="7574084" y="1107493"/>
                  <a:pt x="7582315" y="1108374"/>
                </a:cubicBezTo>
                <a:close/>
                <a:moveTo>
                  <a:pt x="461705" y="1107493"/>
                </a:moveTo>
                <a:cubicBezTo>
                  <a:pt x="469021" y="1108374"/>
                  <a:pt x="474201" y="1112780"/>
                  <a:pt x="472982" y="1117626"/>
                </a:cubicBezTo>
                <a:cubicBezTo>
                  <a:pt x="472068" y="1122253"/>
                  <a:pt x="465057" y="1125337"/>
                  <a:pt x="457743" y="1124676"/>
                </a:cubicBezTo>
                <a:cubicBezTo>
                  <a:pt x="450427" y="1123795"/>
                  <a:pt x="445246" y="1119389"/>
                  <a:pt x="446465" y="1114542"/>
                </a:cubicBezTo>
                <a:cubicBezTo>
                  <a:pt x="447684" y="1109696"/>
                  <a:pt x="454390" y="1106612"/>
                  <a:pt x="461705" y="1107493"/>
                </a:cubicBezTo>
                <a:close/>
                <a:moveTo>
                  <a:pt x="5321874" y="1107052"/>
                </a:moveTo>
                <a:cubicBezTo>
                  <a:pt x="5328579" y="1107933"/>
                  <a:pt x="5333151" y="1111899"/>
                  <a:pt x="5332237" y="1116084"/>
                </a:cubicBezTo>
                <a:cubicBezTo>
                  <a:pt x="5331322" y="1120270"/>
                  <a:pt x="5325226" y="1123133"/>
                  <a:pt x="5318520" y="1122473"/>
                </a:cubicBezTo>
                <a:cubicBezTo>
                  <a:pt x="5311814" y="1121592"/>
                  <a:pt x="5307241" y="1117626"/>
                  <a:pt x="5308156" y="1113441"/>
                </a:cubicBezTo>
                <a:cubicBezTo>
                  <a:pt x="5309070" y="1109035"/>
                  <a:pt x="5315167" y="1106391"/>
                  <a:pt x="5321874" y="1107052"/>
                </a:cubicBezTo>
                <a:close/>
                <a:moveTo>
                  <a:pt x="2699189" y="1106832"/>
                </a:moveTo>
                <a:cubicBezTo>
                  <a:pt x="2707113" y="1107713"/>
                  <a:pt x="2712294" y="1112559"/>
                  <a:pt x="2711379" y="1117406"/>
                </a:cubicBezTo>
                <a:cubicBezTo>
                  <a:pt x="2710465" y="1122253"/>
                  <a:pt x="2703151" y="1125777"/>
                  <a:pt x="2695228" y="1124896"/>
                </a:cubicBezTo>
                <a:cubicBezTo>
                  <a:pt x="2687302" y="1124015"/>
                  <a:pt x="2682121" y="1119169"/>
                  <a:pt x="2683035" y="1114322"/>
                </a:cubicBezTo>
                <a:cubicBezTo>
                  <a:pt x="2683948" y="1109475"/>
                  <a:pt x="2691569" y="1105730"/>
                  <a:pt x="2699189" y="1106832"/>
                </a:cubicBezTo>
                <a:close/>
                <a:moveTo>
                  <a:pt x="6036969" y="1105510"/>
                </a:moveTo>
                <a:cubicBezTo>
                  <a:pt x="6044589" y="1106392"/>
                  <a:pt x="6050076" y="1111018"/>
                  <a:pt x="6048857" y="1116084"/>
                </a:cubicBezTo>
                <a:cubicBezTo>
                  <a:pt x="6047637" y="1120931"/>
                  <a:pt x="6040627" y="1124235"/>
                  <a:pt x="6033007" y="1123354"/>
                </a:cubicBezTo>
                <a:cubicBezTo>
                  <a:pt x="6025387" y="1122473"/>
                  <a:pt x="6019901" y="1117847"/>
                  <a:pt x="6021120" y="1112780"/>
                </a:cubicBezTo>
                <a:cubicBezTo>
                  <a:pt x="6022339" y="1107933"/>
                  <a:pt x="6029350" y="1104629"/>
                  <a:pt x="6036969" y="1105510"/>
                </a:cubicBezTo>
                <a:close/>
                <a:moveTo>
                  <a:pt x="5204213" y="1105510"/>
                </a:moveTo>
                <a:cubicBezTo>
                  <a:pt x="5210919" y="1106391"/>
                  <a:pt x="5215491" y="1110357"/>
                  <a:pt x="5214577" y="1114542"/>
                </a:cubicBezTo>
                <a:cubicBezTo>
                  <a:pt x="5213663" y="1118728"/>
                  <a:pt x="5207566" y="1121592"/>
                  <a:pt x="5200860" y="1120931"/>
                </a:cubicBezTo>
                <a:cubicBezTo>
                  <a:pt x="5194153" y="1120049"/>
                  <a:pt x="5189581" y="1116084"/>
                  <a:pt x="5190496" y="1111899"/>
                </a:cubicBezTo>
                <a:cubicBezTo>
                  <a:pt x="5191410" y="1107713"/>
                  <a:pt x="5197507" y="1104629"/>
                  <a:pt x="5204213" y="1105510"/>
                </a:cubicBezTo>
                <a:close/>
                <a:moveTo>
                  <a:pt x="1233771" y="1105290"/>
                </a:moveTo>
                <a:cubicBezTo>
                  <a:pt x="1241085" y="1106171"/>
                  <a:pt x="1245962" y="1110577"/>
                  <a:pt x="1245048" y="1115203"/>
                </a:cubicBezTo>
                <a:cubicBezTo>
                  <a:pt x="1244133" y="1119829"/>
                  <a:pt x="1237428" y="1122913"/>
                  <a:pt x="1230113" y="1122032"/>
                </a:cubicBezTo>
                <a:cubicBezTo>
                  <a:pt x="1222798" y="1121151"/>
                  <a:pt x="1217921" y="1116745"/>
                  <a:pt x="1218835" y="1112119"/>
                </a:cubicBezTo>
                <a:cubicBezTo>
                  <a:pt x="1220055" y="1107493"/>
                  <a:pt x="1226760" y="1104409"/>
                  <a:pt x="1233771" y="1105290"/>
                </a:cubicBezTo>
                <a:close/>
                <a:moveTo>
                  <a:pt x="2563555" y="1105289"/>
                </a:moveTo>
                <a:cubicBezTo>
                  <a:pt x="2571480" y="1106171"/>
                  <a:pt x="2576663" y="1111017"/>
                  <a:pt x="2575748" y="1115864"/>
                </a:cubicBezTo>
                <a:cubicBezTo>
                  <a:pt x="2574529" y="1120930"/>
                  <a:pt x="2567518" y="1124235"/>
                  <a:pt x="2559591" y="1123354"/>
                </a:cubicBezTo>
                <a:cubicBezTo>
                  <a:pt x="2551666" y="1122473"/>
                  <a:pt x="2546485" y="1117626"/>
                  <a:pt x="2547399" y="1112779"/>
                </a:cubicBezTo>
                <a:cubicBezTo>
                  <a:pt x="2548313" y="1107933"/>
                  <a:pt x="2555628" y="1104409"/>
                  <a:pt x="2563555" y="1105289"/>
                </a:cubicBezTo>
                <a:close/>
                <a:moveTo>
                  <a:pt x="8761286" y="1104629"/>
                </a:moveTo>
                <a:cubicBezTo>
                  <a:pt x="8767993" y="1105289"/>
                  <a:pt x="8772565" y="1109475"/>
                  <a:pt x="8771650" y="1113661"/>
                </a:cubicBezTo>
                <a:cubicBezTo>
                  <a:pt x="8770736" y="1117846"/>
                  <a:pt x="8764640" y="1120710"/>
                  <a:pt x="8757934" y="1120049"/>
                </a:cubicBezTo>
                <a:cubicBezTo>
                  <a:pt x="8751229" y="1119389"/>
                  <a:pt x="8746657" y="1115203"/>
                  <a:pt x="8747571" y="1111017"/>
                </a:cubicBezTo>
                <a:cubicBezTo>
                  <a:pt x="8748485" y="1106611"/>
                  <a:pt x="8754581" y="1103748"/>
                  <a:pt x="8761286" y="1104629"/>
                </a:cubicBezTo>
                <a:close/>
                <a:moveTo>
                  <a:pt x="11000969" y="1104188"/>
                </a:moveTo>
                <a:cubicBezTo>
                  <a:pt x="11008590" y="1105069"/>
                  <a:pt x="11013772" y="1109696"/>
                  <a:pt x="11012552" y="1114542"/>
                </a:cubicBezTo>
                <a:cubicBezTo>
                  <a:pt x="11011638" y="1119389"/>
                  <a:pt x="11004627" y="1122473"/>
                  <a:pt x="10997008" y="1121592"/>
                </a:cubicBezTo>
                <a:cubicBezTo>
                  <a:pt x="10989387" y="1120710"/>
                  <a:pt x="10984205" y="1116084"/>
                  <a:pt x="10985425" y="1111238"/>
                </a:cubicBezTo>
                <a:cubicBezTo>
                  <a:pt x="10986339" y="1106612"/>
                  <a:pt x="10993350" y="1103307"/>
                  <a:pt x="11000969" y="1104188"/>
                </a:cubicBezTo>
                <a:close/>
                <a:moveTo>
                  <a:pt x="1481215" y="1103968"/>
                </a:moveTo>
                <a:cubicBezTo>
                  <a:pt x="1488835" y="1104849"/>
                  <a:pt x="1494321" y="1109695"/>
                  <a:pt x="1493102" y="1114542"/>
                </a:cubicBezTo>
                <a:cubicBezTo>
                  <a:pt x="1491882" y="1119609"/>
                  <a:pt x="1484872" y="1122693"/>
                  <a:pt x="1477252" y="1121812"/>
                </a:cubicBezTo>
                <a:cubicBezTo>
                  <a:pt x="1469632" y="1120931"/>
                  <a:pt x="1464146" y="1116084"/>
                  <a:pt x="1465366" y="1111238"/>
                </a:cubicBezTo>
                <a:cubicBezTo>
                  <a:pt x="1466280" y="1106391"/>
                  <a:pt x="1473290" y="1103087"/>
                  <a:pt x="1481215" y="1103968"/>
                </a:cubicBezTo>
                <a:close/>
                <a:moveTo>
                  <a:pt x="7689027" y="1103181"/>
                </a:moveTo>
                <a:cubicBezTo>
                  <a:pt x="7696838" y="1104085"/>
                  <a:pt x="7702288" y="1108810"/>
                  <a:pt x="7701197" y="1113736"/>
                </a:cubicBezTo>
                <a:cubicBezTo>
                  <a:pt x="7700107" y="1118661"/>
                  <a:pt x="7692890" y="1121921"/>
                  <a:pt x="7685078" y="1121018"/>
                </a:cubicBezTo>
                <a:cubicBezTo>
                  <a:pt x="7677266" y="1120114"/>
                  <a:pt x="7671816" y="1115389"/>
                  <a:pt x="7672907" y="1110463"/>
                </a:cubicBezTo>
                <a:cubicBezTo>
                  <a:pt x="7673997" y="1105538"/>
                  <a:pt x="7681214" y="1102277"/>
                  <a:pt x="7689027" y="1103181"/>
                </a:cubicBezTo>
                <a:close/>
                <a:moveTo>
                  <a:pt x="9849125" y="1103087"/>
                </a:moveTo>
                <a:cubicBezTo>
                  <a:pt x="9856440" y="1103968"/>
                  <a:pt x="9861317" y="1108374"/>
                  <a:pt x="9860401" y="1113000"/>
                </a:cubicBezTo>
                <a:cubicBezTo>
                  <a:pt x="9859487" y="1117626"/>
                  <a:pt x="9852782" y="1120710"/>
                  <a:pt x="9845467" y="1119829"/>
                </a:cubicBezTo>
                <a:cubicBezTo>
                  <a:pt x="9838152" y="1118948"/>
                  <a:pt x="9833274" y="1114542"/>
                  <a:pt x="9834188" y="1109916"/>
                </a:cubicBezTo>
                <a:cubicBezTo>
                  <a:pt x="9835103" y="1105510"/>
                  <a:pt x="9841808" y="1102206"/>
                  <a:pt x="9849125" y="1103087"/>
                </a:cubicBezTo>
                <a:close/>
                <a:moveTo>
                  <a:pt x="2836352" y="1103087"/>
                </a:moveTo>
                <a:cubicBezTo>
                  <a:pt x="2844277" y="1103968"/>
                  <a:pt x="2849459" y="1108815"/>
                  <a:pt x="2848545" y="1113661"/>
                </a:cubicBezTo>
                <a:cubicBezTo>
                  <a:pt x="2847326" y="1118728"/>
                  <a:pt x="2840312" y="1122032"/>
                  <a:pt x="2832394" y="1121151"/>
                </a:cubicBezTo>
                <a:cubicBezTo>
                  <a:pt x="2824468" y="1120270"/>
                  <a:pt x="2819286" y="1115423"/>
                  <a:pt x="2820200" y="1110577"/>
                </a:cubicBezTo>
                <a:cubicBezTo>
                  <a:pt x="2821420" y="1105510"/>
                  <a:pt x="2828431" y="1102205"/>
                  <a:pt x="2836352" y="1103087"/>
                </a:cubicBezTo>
                <a:close/>
                <a:moveTo>
                  <a:pt x="4207068" y="1102866"/>
                </a:moveTo>
                <a:cubicBezTo>
                  <a:pt x="4214387" y="1103748"/>
                  <a:pt x="4219571" y="1108374"/>
                  <a:pt x="4218654" y="1113000"/>
                </a:cubicBezTo>
                <a:cubicBezTo>
                  <a:pt x="4217738" y="1117846"/>
                  <a:pt x="4210726" y="1120930"/>
                  <a:pt x="4203106" y="1120049"/>
                </a:cubicBezTo>
                <a:cubicBezTo>
                  <a:pt x="4195791" y="1119168"/>
                  <a:pt x="4190610" y="1114542"/>
                  <a:pt x="4191527" y="1109916"/>
                </a:cubicBezTo>
                <a:cubicBezTo>
                  <a:pt x="4192743" y="1105069"/>
                  <a:pt x="4199452" y="1101985"/>
                  <a:pt x="4207068" y="1102866"/>
                </a:cubicBezTo>
                <a:close/>
                <a:moveTo>
                  <a:pt x="9217880" y="1101765"/>
                </a:moveTo>
                <a:cubicBezTo>
                  <a:pt x="9224890" y="1102646"/>
                  <a:pt x="9229767" y="1106832"/>
                  <a:pt x="9228548" y="1111238"/>
                </a:cubicBezTo>
                <a:cubicBezTo>
                  <a:pt x="9227634" y="1115643"/>
                  <a:pt x="9221233" y="1118728"/>
                  <a:pt x="9214222" y="1117846"/>
                </a:cubicBezTo>
                <a:cubicBezTo>
                  <a:pt x="9207212" y="1116965"/>
                  <a:pt x="9202335" y="1112780"/>
                  <a:pt x="9203554" y="1108374"/>
                </a:cubicBezTo>
                <a:cubicBezTo>
                  <a:pt x="9204773" y="1103968"/>
                  <a:pt x="9210869" y="1100884"/>
                  <a:pt x="9217880" y="1101765"/>
                </a:cubicBezTo>
                <a:close/>
                <a:moveTo>
                  <a:pt x="2428527" y="1101765"/>
                </a:moveTo>
                <a:cubicBezTo>
                  <a:pt x="2436147" y="1102646"/>
                  <a:pt x="2441634" y="1107493"/>
                  <a:pt x="2440720" y="1112339"/>
                </a:cubicBezTo>
                <a:cubicBezTo>
                  <a:pt x="2439501" y="1117406"/>
                  <a:pt x="2432490" y="1120711"/>
                  <a:pt x="2424565" y="1119829"/>
                </a:cubicBezTo>
                <a:cubicBezTo>
                  <a:pt x="2416945" y="1118948"/>
                  <a:pt x="2411460" y="1114102"/>
                  <a:pt x="2412374" y="1109255"/>
                </a:cubicBezTo>
                <a:cubicBezTo>
                  <a:pt x="2413287" y="1104409"/>
                  <a:pt x="2420603" y="1100884"/>
                  <a:pt x="2428527" y="1101765"/>
                </a:cubicBezTo>
                <a:close/>
                <a:moveTo>
                  <a:pt x="6155458" y="1101416"/>
                </a:moveTo>
                <a:cubicBezTo>
                  <a:pt x="6163435" y="1102339"/>
                  <a:pt x="6168998" y="1107177"/>
                  <a:pt x="6167881" y="1112223"/>
                </a:cubicBezTo>
                <a:cubicBezTo>
                  <a:pt x="6166763" y="1117268"/>
                  <a:pt x="6159390" y="1120610"/>
                  <a:pt x="6151412" y="1119688"/>
                </a:cubicBezTo>
                <a:cubicBezTo>
                  <a:pt x="6143433" y="1118765"/>
                  <a:pt x="6137871" y="1113927"/>
                  <a:pt x="6138988" y="1108881"/>
                </a:cubicBezTo>
                <a:cubicBezTo>
                  <a:pt x="6140106" y="1103836"/>
                  <a:pt x="6147479" y="1100494"/>
                  <a:pt x="6155458" y="1101416"/>
                </a:cubicBezTo>
                <a:close/>
                <a:moveTo>
                  <a:pt x="3794683" y="1100953"/>
                </a:moveTo>
                <a:cubicBezTo>
                  <a:pt x="3802494" y="1101857"/>
                  <a:pt x="3807925" y="1106679"/>
                  <a:pt x="3806807" y="1111725"/>
                </a:cubicBezTo>
                <a:cubicBezTo>
                  <a:pt x="3805690" y="1116770"/>
                  <a:pt x="3798450" y="1120128"/>
                  <a:pt x="3790642" y="1119225"/>
                </a:cubicBezTo>
                <a:cubicBezTo>
                  <a:pt x="3782825" y="1118321"/>
                  <a:pt x="3777394" y="1113498"/>
                  <a:pt x="3778515" y="1108453"/>
                </a:cubicBezTo>
                <a:cubicBezTo>
                  <a:pt x="3779632" y="1103407"/>
                  <a:pt x="3786869" y="1100049"/>
                  <a:pt x="3794683" y="1100953"/>
                </a:cubicBezTo>
                <a:close/>
                <a:moveTo>
                  <a:pt x="5746135" y="1100663"/>
                </a:moveTo>
                <a:cubicBezTo>
                  <a:pt x="5753146" y="1101545"/>
                  <a:pt x="5758023" y="1105730"/>
                  <a:pt x="5757109" y="1110136"/>
                </a:cubicBezTo>
                <a:cubicBezTo>
                  <a:pt x="5756193" y="1114542"/>
                  <a:pt x="5749793" y="1117626"/>
                  <a:pt x="5742782" y="1116745"/>
                </a:cubicBezTo>
                <a:cubicBezTo>
                  <a:pt x="5735771" y="1115864"/>
                  <a:pt x="5730894" y="1111678"/>
                  <a:pt x="5731808" y="1107272"/>
                </a:cubicBezTo>
                <a:cubicBezTo>
                  <a:pt x="5732723" y="1102646"/>
                  <a:pt x="5739124" y="1099782"/>
                  <a:pt x="5746135" y="1100663"/>
                </a:cubicBezTo>
                <a:close/>
                <a:moveTo>
                  <a:pt x="7895040" y="1100223"/>
                </a:moveTo>
                <a:cubicBezTo>
                  <a:pt x="7902356" y="1101104"/>
                  <a:pt x="7907233" y="1105510"/>
                  <a:pt x="7906318" y="1110136"/>
                </a:cubicBezTo>
                <a:cubicBezTo>
                  <a:pt x="7905404" y="1114762"/>
                  <a:pt x="7898698" y="1117846"/>
                  <a:pt x="7891383" y="1116966"/>
                </a:cubicBezTo>
                <a:cubicBezTo>
                  <a:pt x="7884068" y="1116084"/>
                  <a:pt x="7879191" y="1111678"/>
                  <a:pt x="7880105" y="1107052"/>
                </a:cubicBezTo>
                <a:cubicBezTo>
                  <a:pt x="7881324" y="1102646"/>
                  <a:pt x="7887726" y="1099562"/>
                  <a:pt x="7895040" y="1100223"/>
                </a:cubicBezTo>
                <a:close/>
                <a:moveTo>
                  <a:pt x="6410656" y="1098681"/>
                </a:moveTo>
                <a:cubicBezTo>
                  <a:pt x="6418886" y="1099562"/>
                  <a:pt x="6424678" y="1104849"/>
                  <a:pt x="6423458" y="1110136"/>
                </a:cubicBezTo>
                <a:cubicBezTo>
                  <a:pt x="6422239" y="1115423"/>
                  <a:pt x="6414619" y="1118948"/>
                  <a:pt x="6406084" y="1118067"/>
                </a:cubicBezTo>
                <a:cubicBezTo>
                  <a:pt x="6397550" y="1117186"/>
                  <a:pt x="6392064" y="1111899"/>
                  <a:pt x="6393283" y="1106611"/>
                </a:cubicBezTo>
                <a:cubicBezTo>
                  <a:pt x="6394807" y="1101104"/>
                  <a:pt x="6402427" y="1097579"/>
                  <a:pt x="6410656" y="1098681"/>
                </a:cubicBezTo>
                <a:close/>
                <a:moveTo>
                  <a:pt x="9982018" y="1097579"/>
                </a:moveTo>
                <a:cubicBezTo>
                  <a:pt x="9989334" y="1098461"/>
                  <a:pt x="9994515" y="1102866"/>
                  <a:pt x="9993295" y="1107492"/>
                </a:cubicBezTo>
                <a:cubicBezTo>
                  <a:pt x="9992381" y="1112119"/>
                  <a:pt x="9985370" y="1115203"/>
                  <a:pt x="9978360" y="1114322"/>
                </a:cubicBezTo>
                <a:cubicBezTo>
                  <a:pt x="9971045" y="1113441"/>
                  <a:pt x="9965863" y="1109035"/>
                  <a:pt x="9967082" y="1104409"/>
                </a:cubicBezTo>
                <a:cubicBezTo>
                  <a:pt x="9967997" y="1099782"/>
                  <a:pt x="9974702" y="1096698"/>
                  <a:pt x="9982018" y="1097579"/>
                </a:cubicBezTo>
                <a:close/>
                <a:moveTo>
                  <a:pt x="6280506" y="1096698"/>
                </a:moveTo>
                <a:cubicBezTo>
                  <a:pt x="6288736" y="1097580"/>
                  <a:pt x="6294222" y="1102646"/>
                  <a:pt x="6293003" y="1107713"/>
                </a:cubicBezTo>
                <a:cubicBezTo>
                  <a:pt x="6291784" y="1112780"/>
                  <a:pt x="6284469" y="1116305"/>
                  <a:pt x="6276239" y="1115423"/>
                </a:cubicBezTo>
                <a:cubicBezTo>
                  <a:pt x="6268009" y="1114542"/>
                  <a:pt x="6262523" y="1109475"/>
                  <a:pt x="6263742" y="1104409"/>
                </a:cubicBezTo>
                <a:cubicBezTo>
                  <a:pt x="6264657" y="1099342"/>
                  <a:pt x="6272277" y="1095817"/>
                  <a:pt x="6280506" y="1096698"/>
                </a:cubicBezTo>
                <a:close/>
                <a:moveTo>
                  <a:pt x="1356585" y="1096478"/>
                </a:moveTo>
                <a:cubicBezTo>
                  <a:pt x="1363901" y="1097359"/>
                  <a:pt x="1369082" y="1101765"/>
                  <a:pt x="1368168" y="1106612"/>
                </a:cubicBezTo>
                <a:cubicBezTo>
                  <a:pt x="1367254" y="1111238"/>
                  <a:pt x="1360243" y="1114542"/>
                  <a:pt x="1352928" y="1113661"/>
                </a:cubicBezTo>
                <a:cubicBezTo>
                  <a:pt x="1345612" y="1112780"/>
                  <a:pt x="1340431" y="1108374"/>
                  <a:pt x="1341345" y="1103528"/>
                </a:cubicBezTo>
                <a:cubicBezTo>
                  <a:pt x="1342260" y="1098681"/>
                  <a:pt x="1349270" y="1095597"/>
                  <a:pt x="1356585" y="1096478"/>
                </a:cubicBezTo>
                <a:close/>
                <a:moveTo>
                  <a:pt x="5442583" y="1096478"/>
                </a:moveTo>
                <a:cubicBezTo>
                  <a:pt x="5449287" y="1097359"/>
                  <a:pt x="5453860" y="1101324"/>
                  <a:pt x="5452945" y="1105730"/>
                </a:cubicBezTo>
                <a:cubicBezTo>
                  <a:pt x="5452031" y="1109916"/>
                  <a:pt x="5445935" y="1112779"/>
                  <a:pt x="5439229" y="1112119"/>
                </a:cubicBezTo>
                <a:cubicBezTo>
                  <a:pt x="5432522" y="1111238"/>
                  <a:pt x="5427950" y="1107272"/>
                  <a:pt x="5428865" y="1102866"/>
                </a:cubicBezTo>
                <a:cubicBezTo>
                  <a:pt x="5429780" y="1098460"/>
                  <a:pt x="5435876" y="1095597"/>
                  <a:pt x="5442583" y="1096478"/>
                </a:cubicBezTo>
                <a:close/>
                <a:moveTo>
                  <a:pt x="4007067" y="1095938"/>
                </a:moveTo>
                <a:cubicBezTo>
                  <a:pt x="4014715" y="1096822"/>
                  <a:pt x="4020031" y="1101532"/>
                  <a:pt x="4018941" y="1106458"/>
                </a:cubicBezTo>
                <a:cubicBezTo>
                  <a:pt x="4017849" y="1111383"/>
                  <a:pt x="4010767" y="1114659"/>
                  <a:pt x="4003117" y="1113775"/>
                </a:cubicBezTo>
                <a:cubicBezTo>
                  <a:pt x="3995470" y="1112890"/>
                  <a:pt x="3990156" y="1108181"/>
                  <a:pt x="3991246" y="1103255"/>
                </a:cubicBezTo>
                <a:cubicBezTo>
                  <a:pt x="3992337" y="1098330"/>
                  <a:pt x="3999420" y="1095054"/>
                  <a:pt x="4007067" y="1095938"/>
                </a:cubicBezTo>
                <a:close/>
                <a:moveTo>
                  <a:pt x="5652233" y="1095905"/>
                </a:moveTo>
                <a:cubicBezTo>
                  <a:pt x="5659048" y="1096694"/>
                  <a:pt x="5663797" y="1100839"/>
                  <a:pt x="5662838" y="1105164"/>
                </a:cubicBezTo>
                <a:cubicBezTo>
                  <a:pt x="5661881" y="1109489"/>
                  <a:pt x="5655579" y="1112355"/>
                  <a:pt x="5648763" y="1111566"/>
                </a:cubicBezTo>
                <a:cubicBezTo>
                  <a:pt x="5641948" y="1110778"/>
                  <a:pt x="5637199" y="1106632"/>
                  <a:pt x="5638158" y="1102308"/>
                </a:cubicBezTo>
                <a:cubicBezTo>
                  <a:pt x="5639116" y="1097983"/>
                  <a:pt x="5645419" y="1095116"/>
                  <a:pt x="5652233" y="1095905"/>
                </a:cubicBezTo>
                <a:close/>
                <a:moveTo>
                  <a:pt x="10113516" y="1095884"/>
                </a:moveTo>
                <a:cubicBezTo>
                  <a:pt x="10120830" y="1096730"/>
                  <a:pt x="10125916" y="1101214"/>
                  <a:pt x="10124879" y="1105899"/>
                </a:cubicBezTo>
                <a:cubicBezTo>
                  <a:pt x="10123842" y="1110584"/>
                  <a:pt x="10117073" y="1113696"/>
                  <a:pt x="10109759" y="1112850"/>
                </a:cubicBezTo>
                <a:cubicBezTo>
                  <a:pt x="10102445" y="1112004"/>
                  <a:pt x="10097358" y="1107521"/>
                  <a:pt x="10098395" y="1102836"/>
                </a:cubicBezTo>
                <a:cubicBezTo>
                  <a:pt x="10099433" y="1098151"/>
                  <a:pt x="10106202" y="1095038"/>
                  <a:pt x="10113516" y="1095884"/>
                </a:cubicBezTo>
                <a:close/>
                <a:moveTo>
                  <a:pt x="737563" y="1095817"/>
                </a:moveTo>
                <a:cubicBezTo>
                  <a:pt x="744879" y="1096698"/>
                  <a:pt x="749755" y="1101104"/>
                  <a:pt x="748841" y="1105730"/>
                </a:cubicBezTo>
                <a:cubicBezTo>
                  <a:pt x="747926" y="1110356"/>
                  <a:pt x="741221" y="1113440"/>
                  <a:pt x="733906" y="1112559"/>
                </a:cubicBezTo>
                <a:cubicBezTo>
                  <a:pt x="726591" y="1111678"/>
                  <a:pt x="721714" y="1107272"/>
                  <a:pt x="722628" y="1102646"/>
                </a:cubicBezTo>
                <a:cubicBezTo>
                  <a:pt x="723847" y="1098020"/>
                  <a:pt x="730553" y="1095156"/>
                  <a:pt x="737563" y="1095817"/>
                </a:cubicBezTo>
                <a:close/>
                <a:moveTo>
                  <a:pt x="10245671" y="1095376"/>
                </a:moveTo>
                <a:cubicBezTo>
                  <a:pt x="10252986" y="1096258"/>
                  <a:pt x="10258167" y="1100663"/>
                  <a:pt x="10256950" y="1105290"/>
                </a:cubicBezTo>
                <a:cubicBezTo>
                  <a:pt x="10256035" y="1109916"/>
                  <a:pt x="10249025" y="1113000"/>
                  <a:pt x="10242013" y="1112119"/>
                </a:cubicBezTo>
                <a:cubicBezTo>
                  <a:pt x="10234698" y="1111238"/>
                  <a:pt x="10229517" y="1106832"/>
                  <a:pt x="10230736" y="1102205"/>
                </a:cubicBezTo>
                <a:cubicBezTo>
                  <a:pt x="10231651" y="1097800"/>
                  <a:pt x="10238356" y="1094715"/>
                  <a:pt x="10245671" y="1095376"/>
                </a:cubicBezTo>
                <a:close/>
                <a:moveTo>
                  <a:pt x="2294111" y="1094936"/>
                </a:moveTo>
                <a:cubicBezTo>
                  <a:pt x="2301731" y="1095817"/>
                  <a:pt x="2307217" y="1100664"/>
                  <a:pt x="2306303" y="1105510"/>
                </a:cubicBezTo>
                <a:cubicBezTo>
                  <a:pt x="2305084" y="1110577"/>
                  <a:pt x="2298074" y="1113881"/>
                  <a:pt x="2290148" y="1113000"/>
                </a:cubicBezTo>
                <a:cubicBezTo>
                  <a:pt x="2282528" y="1112119"/>
                  <a:pt x="2277042" y="1107272"/>
                  <a:pt x="2277956" y="1102426"/>
                </a:cubicBezTo>
                <a:cubicBezTo>
                  <a:pt x="2279176" y="1097359"/>
                  <a:pt x="2286491" y="1094055"/>
                  <a:pt x="2294111" y="1094936"/>
                </a:cubicBezTo>
                <a:close/>
                <a:moveTo>
                  <a:pt x="5846774" y="1094715"/>
                </a:moveTo>
                <a:cubicBezTo>
                  <a:pt x="5853784" y="1095597"/>
                  <a:pt x="5858965" y="1100002"/>
                  <a:pt x="5857747" y="1104409"/>
                </a:cubicBezTo>
                <a:cubicBezTo>
                  <a:pt x="5856832" y="1109035"/>
                  <a:pt x="5850127" y="1112119"/>
                  <a:pt x="5842811" y="1111238"/>
                </a:cubicBezTo>
                <a:cubicBezTo>
                  <a:pt x="5835800" y="1110356"/>
                  <a:pt x="5830619" y="1105950"/>
                  <a:pt x="5831838" y="1101545"/>
                </a:cubicBezTo>
                <a:cubicBezTo>
                  <a:pt x="5833057" y="1096918"/>
                  <a:pt x="5839763" y="1093834"/>
                  <a:pt x="5846774" y="1094715"/>
                </a:cubicBezTo>
                <a:close/>
                <a:moveTo>
                  <a:pt x="10377955" y="1093835"/>
                </a:moveTo>
                <a:cubicBezTo>
                  <a:pt x="10385270" y="1094716"/>
                  <a:pt x="10390451" y="1099122"/>
                  <a:pt x="10389234" y="1103748"/>
                </a:cubicBezTo>
                <a:cubicBezTo>
                  <a:pt x="10388014" y="1108374"/>
                  <a:pt x="10381309" y="1111458"/>
                  <a:pt x="10374297" y="1110577"/>
                </a:cubicBezTo>
                <a:cubicBezTo>
                  <a:pt x="10366982" y="1109696"/>
                  <a:pt x="10361801" y="1105290"/>
                  <a:pt x="10363020" y="1100664"/>
                </a:cubicBezTo>
                <a:cubicBezTo>
                  <a:pt x="10363935" y="1096038"/>
                  <a:pt x="10370640" y="1092953"/>
                  <a:pt x="10377955" y="1093835"/>
                </a:cubicBezTo>
                <a:close/>
                <a:moveTo>
                  <a:pt x="2974734" y="1093835"/>
                </a:moveTo>
                <a:cubicBezTo>
                  <a:pt x="2982656" y="1094716"/>
                  <a:pt x="2987840" y="1099562"/>
                  <a:pt x="2986924" y="1104409"/>
                </a:cubicBezTo>
                <a:cubicBezTo>
                  <a:pt x="2985706" y="1109475"/>
                  <a:pt x="2978694" y="1112780"/>
                  <a:pt x="2970774" y="1111899"/>
                </a:cubicBezTo>
                <a:cubicBezTo>
                  <a:pt x="2962844" y="1111018"/>
                  <a:pt x="2957663" y="1106171"/>
                  <a:pt x="2958578" y="1101325"/>
                </a:cubicBezTo>
                <a:cubicBezTo>
                  <a:pt x="2959797" y="1096258"/>
                  <a:pt x="2966808" y="1092953"/>
                  <a:pt x="2974734" y="1093835"/>
                </a:cubicBezTo>
                <a:close/>
                <a:moveTo>
                  <a:pt x="5088686" y="1093614"/>
                </a:moveTo>
                <a:cubicBezTo>
                  <a:pt x="5095392" y="1094495"/>
                  <a:pt x="5099964" y="1098461"/>
                  <a:pt x="5099050" y="1102646"/>
                </a:cubicBezTo>
                <a:cubicBezTo>
                  <a:pt x="5098136" y="1106832"/>
                  <a:pt x="5092039" y="1109695"/>
                  <a:pt x="5085333" y="1109035"/>
                </a:cubicBezTo>
                <a:cubicBezTo>
                  <a:pt x="5078626" y="1108374"/>
                  <a:pt x="5074054" y="1104188"/>
                  <a:pt x="5074969" y="1100002"/>
                </a:cubicBezTo>
                <a:cubicBezTo>
                  <a:pt x="5075884" y="1095817"/>
                  <a:pt x="5082286" y="1092733"/>
                  <a:pt x="5088686" y="1093614"/>
                </a:cubicBezTo>
                <a:close/>
                <a:moveTo>
                  <a:pt x="8075483" y="1092733"/>
                </a:moveTo>
                <a:cubicBezTo>
                  <a:pt x="8082189" y="1093614"/>
                  <a:pt x="8087066" y="1097579"/>
                  <a:pt x="8085847" y="1101985"/>
                </a:cubicBezTo>
                <a:cubicBezTo>
                  <a:pt x="8084932" y="1106391"/>
                  <a:pt x="8078531" y="1109255"/>
                  <a:pt x="8071825" y="1108374"/>
                </a:cubicBezTo>
                <a:cubicBezTo>
                  <a:pt x="8065120" y="1107493"/>
                  <a:pt x="8060243" y="1103527"/>
                  <a:pt x="8061463" y="1099122"/>
                </a:cubicBezTo>
                <a:cubicBezTo>
                  <a:pt x="8062377" y="1094936"/>
                  <a:pt x="8068777" y="1092072"/>
                  <a:pt x="8075483" y="1092733"/>
                </a:cubicBezTo>
                <a:close/>
                <a:moveTo>
                  <a:pt x="9048106" y="1091191"/>
                </a:moveTo>
                <a:cubicBezTo>
                  <a:pt x="9054811" y="1092072"/>
                  <a:pt x="9059688" y="1096037"/>
                  <a:pt x="9058774" y="1100443"/>
                </a:cubicBezTo>
                <a:cubicBezTo>
                  <a:pt x="9057859" y="1104849"/>
                  <a:pt x="9051459" y="1107713"/>
                  <a:pt x="9044752" y="1106832"/>
                </a:cubicBezTo>
                <a:cubicBezTo>
                  <a:pt x="9038047" y="1105951"/>
                  <a:pt x="9033170" y="1101985"/>
                  <a:pt x="9034084" y="1097579"/>
                </a:cubicBezTo>
                <a:cubicBezTo>
                  <a:pt x="9034999" y="1093174"/>
                  <a:pt x="9041400" y="1090310"/>
                  <a:pt x="9048106" y="1091191"/>
                </a:cubicBezTo>
                <a:close/>
                <a:moveTo>
                  <a:pt x="4637819" y="1090750"/>
                </a:moveTo>
                <a:cubicBezTo>
                  <a:pt x="4644833" y="1091631"/>
                  <a:pt x="4649708" y="1095817"/>
                  <a:pt x="4648489" y="1100223"/>
                </a:cubicBezTo>
                <a:cubicBezTo>
                  <a:pt x="4647575" y="1104629"/>
                  <a:pt x="4641174" y="1107713"/>
                  <a:pt x="4634163" y="1106832"/>
                </a:cubicBezTo>
                <a:cubicBezTo>
                  <a:pt x="4627153" y="1105950"/>
                  <a:pt x="4622275" y="1101765"/>
                  <a:pt x="4623494" y="1097359"/>
                </a:cubicBezTo>
                <a:cubicBezTo>
                  <a:pt x="4624407" y="1092953"/>
                  <a:pt x="4630810" y="1089869"/>
                  <a:pt x="4637819" y="1090750"/>
                </a:cubicBezTo>
                <a:close/>
                <a:moveTo>
                  <a:pt x="9528778" y="1089208"/>
                </a:moveTo>
                <a:cubicBezTo>
                  <a:pt x="9535788" y="1090090"/>
                  <a:pt x="9540969" y="1094495"/>
                  <a:pt x="9539751" y="1098901"/>
                </a:cubicBezTo>
                <a:cubicBezTo>
                  <a:pt x="9538836" y="1103528"/>
                  <a:pt x="9532131" y="1106392"/>
                  <a:pt x="9525120" y="1105731"/>
                </a:cubicBezTo>
                <a:cubicBezTo>
                  <a:pt x="9518110" y="1104849"/>
                  <a:pt x="9512929" y="1100443"/>
                  <a:pt x="9514147" y="1096038"/>
                </a:cubicBezTo>
                <a:cubicBezTo>
                  <a:pt x="9515367" y="1091411"/>
                  <a:pt x="9521768" y="1088327"/>
                  <a:pt x="9528778" y="1089208"/>
                </a:cubicBezTo>
                <a:close/>
                <a:moveTo>
                  <a:pt x="7454603" y="1088988"/>
                </a:moveTo>
                <a:cubicBezTo>
                  <a:pt x="7462832" y="1089869"/>
                  <a:pt x="7468928" y="1095156"/>
                  <a:pt x="7467709" y="1100443"/>
                </a:cubicBezTo>
                <a:cubicBezTo>
                  <a:pt x="7466490" y="1105731"/>
                  <a:pt x="7458870" y="1109255"/>
                  <a:pt x="7450336" y="1108374"/>
                </a:cubicBezTo>
                <a:cubicBezTo>
                  <a:pt x="7442106" y="1107493"/>
                  <a:pt x="7436010" y="1102206"/>
                  <a:pt x="7437229" y="1096919"/>
                </a:cubicBezTo>
                <a:cubicBezTo>
                  <a:pt x="7438448" y="1091631"/>
                  <a:pt x="7446373" y="1088107"/>
                  <a:pt x="7454603" y="1088988"/>
                </a:cubicBezTo>
                <a:close/>
                <a:moveTo>
                  <a:pt x="11706586" y="1088548"/>
                </a:moveTo>
                <a:cubicBezTo>
                  <a:pt x="11710243" y="1088988"/>
                  <a:pt x="11713368" y="1090310"/>
                  <a:pt x="11715426" y="1092127"/>
                </a:cubicBezTo>
                <a:lnTo>
                  <a:pt x="11717813" y="1098545"/>
                </a:lnTo>
                <a:lnTo>
                  <a:pt x="11724874" y="1097579"/>
                </a:lnTo>
                <a:cubicBezTo>
                  <a:pt x="11732190" y="1098461"/>
                  <a:pt x="11737067" y="1102866"/>
                  <a:pt x="11736151" y="1107492"/>
                </a:cubicBezTo>
                <a:lnTo>
                  <a:pt x="11735819" y="1107852"/>
                </a:lnTo>
                <a:lnTo>
                  <a:pt x="11741943" y="1107052"/>
                </a:lnTo>
                <a:lnTo>
                  <a:pt x="11748928" y="1109894"/>
                </a:lnTo>
                <a:lnTo>
                  <a:pt x="11747734" y="1106832"/>
                </a:lnTo>
                <a:cubicBezTo>
                  <a:pt x="11748649" y="1102205"/>
                  <a:pt x="11755050" y="1099342"/>
                  <a:pt x="11762060" y="1100223"/>
                </a:cubicBezTo>
                <a:cubicBezTo>
                  <a:pt x="11769070" y="1101104"/>
                  <a:pt x="11773643" y="1105290"/>
                  <a:pt x="11772728" y="1109696"/>
                </a:cubicBezTo>
                <a:cubicBezTo>
                  <a:pt x="11771814" y="1114102"/>
                  <a:pt x="11765414" y="1116966"/>
                  <a:pt x="11758402" y="1116305"/>
                </a:cubicBezTo>
                <a:lnTo>
                  <a:pt x="11751616" y="1113515"/>
                </a:lnTo>
                <a:lnTo>
                  <a:pt x="11752915" y="1116745"/>
                </a:lnTo>
                <a:cubicBezTo>
                  <a:pt x="11752001" y="1121151"/>
                  <a:pt x="11745296" y="1124235"/>
                  <a:pt x="11738286" y="1123354"/>
                </a:cubicBezTo>
                <a:cubicBezTo>
                  <a:pt x="11731276" y="1122473"/>
                  <a:pt x="11726398" y="1118287"/>
                  <a:pt x="11727312" y="1113661"/>
                </a:cubicBezTo>
                <a:lnTo>
                  <a:pt x="11727503" y="1113462"/>
                </a:lnTo>
                <a:lnTo>
                  <a:pt x="11721217" y="1114322"/>
                </a:lnTo>
                <a:cubicBezTo>
                  <a:pt x="11717559" y="1113881"/>
                  <a:pt x="11714511" y="1112559"/>
                  <a:pt x="11712491" y="1110769"/>
                </a:cubicBezTo>
                <a:lnTo>
                  <a:pt x="11710036" y="1104651"/>
                </a:lnTo>
                <a:lnTo>
                  <a:pt x="11702623" y="1105730"/>
                </a:lnTo>
                <a:lnTo>
                  <a:pt x="11694178" y="1102310"/>
                </a:lnTo>
                <a:lnTo>
                  <a:pt x="11695614" y="1106171"/>
                </a:lnTo>
                <a:cubicBezTo>
                  <a:pt x="11694698" y="1111018"/>
                  <a:pt x="11687689" y="1114102"/>
                  <a:pt x="11680068" y="1113220"/>
                </a:cubicBezTo>
                <a:cubicBezTo>
                  <a:pt x="11672449" y="1112339"/>
                  <a:pt x="11667267" y="1107713"/>
                  <a:pt x="11668485" y="1102867"/>
                </a:cubicBezTo>
                <a:cubicBezTo>
                  <a:pt x="11669400" y="1098020"/>
                  <a:pt x="11676410" y="1094936"/>
                  <a:pt x="11684031" y="1095817"/>
                </a:cubicBezTo>
                <a:lnTo>
                  <a:pt x="11692740" y="1099347"/>
                </a:lnTo>
                <a:lnTo>
                  <a:pt x="11691345" y="1095597"/>
                </a:lnTo>
                <a:cubicBezTo>
                  <a:pt x="11692565" y="1090971"/>
                  <a:pt x="11699271" y="1087666"/>
                  <a:pt x="11706586" y="1088548"/>
                </a:cubicBezTo>
                <a:close/>
                <a:moveTo>
                  <a:pt x="4808841" y="1088547"/>
                </a:moveTo>
                <a:cubicBezTo>
                  <a:pt x="4815548" y="1089428"/>
                  <a:pt x="4820425" y="1093614"/>
                  <a:pt x="4819510" y="1097800"/>
                </a:cubicBezTo>
                <a:cubicBezTo>
                  <a:pt x="4818595" y="1102205"/>
                  <a:pt x="4812195" y="1105069"/>
                  <a:pt x="4805488" y="1104188"/>
                </a:cubicBezTo>
                <a:cubicBezTo>
                  <a:pt x="4798784" y="1103307"/>
                  <a:pt x="4793905" y="1099122"/>
                  <a:pt x="4794819" y="1094936"/>
                </a:cubicBezTo>
                <a:cubicBezTo>
                  <a:pt x="4795735" y="1090530"/>
                  <a:pt x="4801832" y="1087666"/>
                  <a:pt x="4808841" y="1088547"/>
                </a:cubicBezTo>
                <a:close/>
                <a:moveTo>
                  <a:pt x="7978252" y="1088327"/>
                </a:moveTo>
                <a:cubicBezTo>
                  <a:pt x="7985262" y="1089208"/>
                  <a:pt x="7989834" y="1093394"/>
                  <a:pt x="7988919" y="1097799"/>
                </a:cubicBezTo>
                <a:cubicBezTo>
                  <a:pt x="7988005" y="1102205"/>
                  <a:pt x="7981605" y="1105069"/>
                  <a:pt x="7974594" y="1104409"/>
                </a:cubicBezTo>
                <a:cubicBezTo>
                  <a:pt x="7967583" y="1103527"/>
                  <a:pt x="7963012" y="1099342"/>
                  <a:pt x="7963926" y="1094936"/>
                </a:cubicBezTo>
                <a:cubicBezTo>
                  <a:pt x="7965145" y="1090309"/>
                  <a:pt x="7971546" y="1087446"/>
                  <a:pt x="7978252" y="1088327"/>
                </a:cubicBezTo>
                <a:close/>
                <a:moveTo>
                  <a:pt x="10511458" y="1088107"/>
                </a:moveTo>
                <a:cubicBezTo>
                  <a:pt x="10518773" y="1088988"/>
                  <a:pt x="10523954" y="1093394"/>
                  <a:pt x="10522737" y="1098020"/>
                </a:cubicBezTo>
                <a:cubicBezTo>
                  <a:pt x="10521822" y="1102646"/>
                  <a:pt x="10514812" y="1105730"/>
                  <a:pt x="10507497" y="1104849"/>
                </a:cubicBezTo>
                <a:cubicBezTo>
                  <a:pt x="10500180" y="1103968"/>
                  <a:pt x="10494999" y="1099562"/>
                  <a:pt x="10496219" y="1094936"/>
                </a:cubicBezTo>
                <a:cubicBezTo>
                  <a:pt x="10497438" y="1090530"/>
                  <a:pt x="10504143" y="1087446"/>
                  <a:pt x="10511458" y="1088107"/>
                </a:cubicBezTo>
                <a:close/>
                <a:moveTo>
                  <a:pt x="7570122" y="1087666"/>
                </a:moveTo>
                <a:cubicBezTo>
                  <a:pt x="7578047" y="1088548"/>
                  <a:pt x="7583533" y="1093394"/>
                  <a:pt x="7582619" y="1098461"/>
                </a:cubicBezTo>
                <a:cubicBezTo>
                  <a:pt x="7581400" y="1103528"/>
                  <a:pt x="7574084" y="1106832"/>
                  <a:pt x="7566160" y="1105951"/>
                </a:cubicBezTo>
                <a:cubicBezTo>
                  <a:pt x="7558235" y="1105070"/>
                  <a:pt x="7552748" y="1100223"/>
                  <a:pt x="7553663" y="1095156"/>
                </a:cubicBezTo>
                <a:cubicBezTo>
                  <a:pt x="7554882" y="1090090"/>
                  <a:pt x="7562197" y="1086565"/>
                  <a:pt x="7570122" y="1087666"/>
                </a:cubicBezTo>
                <a:close/>
                <a:moveTo>
                  <a:pt x="7788665" y="1087446"/>
                </a:moveTo>
                <a:cubicBezTo>
                  <a:pt x="7795980" y="1088327"/>
                  <a:pt x="7801161" y="1092733"/>
                  <a:pt x="7800248" y="1097579"/>
                </a:cubicBezTo>
                <a:cubicBezTo>
                  <a:pt x="7799333" y="1102205"/>
                  <a:pt x="7792322" y="1105510"/>
                  <a:pt x="7785007" y="1104629"/>
                </a:cubicBezTo>
                <a:cubicBezTo>
                  <a:pt x="7777692" y="1103748"/>
                  <a:pt x="7772510" y="1099342"/>
                  <a:pt x="7773425" y="1094495"/>
                </a:cubicBezTo>
                <a:cubicBezTo>
                  <a:pt x="7774644" y="1089649"/>
                  <a:pt x="7781349" y="1086565"/>
                  <a:pt x="7788665" y="1087446"/>
                </a:cubicBezTo>
                <a:close/>
                <a:moveTo>
                  <a:pt x="4460399" y="1087005"/>
                </a:moveTo>
                <a:cubicBezTo>
                  <a:pt x="4467412" y="1087887"/>
                  <a:pt x="4472596" y="1092292"/>
                  <a:pt x="4471372" y="1096698"/>
                </a:cubicBezTo>
                <a:cubicBezTo>
                  <a:pt x="4470157" y="1101104"/>
                  <a:pt x="4463755" y="1104188"/>
                  <a:pt x="4456742" y="1103528"/>
                </a:cubicBezTo>
                <a:cubicBezTo>
                  <a:pt x="4449733" y="1102646"/>
                  <a:pt x="4444553" y="1098240"/>
                  <a:pt x="4445772" y="1093835"/>
                </a:cubicBezTo>
                <a:cubicBezTo>
                  <a:pt x="4446685" y="1089208"/>
                  <a:pt x="4453390" y="1086124"/>
                  <a:pt x="4460399" y="1087005"/>
                </a:cubicBezTo>
                <a:close/>
                <a:moveTo>
                  <a:pt x="5953149" y="1086344"/>
                </a:moveTo>
                <a:cubicBezTo>
                  <a:pt x="5960464" y="1087225"/>
                  <a:pt x="5965646" y="1091631"/>
                  <a:pt x="5964427" y="1096478"/>
                </a:cubicBezTo>
                <a:cubicBezTo>
                  <a:pt x="5963512" y="1101104"/>
                  <a:pt x="5956502" y="1104188"/>
                  <a:pt x="5949187" y="1103528"/>
                </a:cubicBezTo>
                <a:cubicBezTo>
                  <a:pt x="5941872" y="1102646"/>
                  <a:pt x="5936690" y="1098240"/>
                  <a:pt x="5937908" y="1093394"/>
                </a:cubicBezTo>
                <a:cubicBezTo>
                  <a:pt x="5939128" y="1088768"/>
                  <a:pt x="5945833" y="1085684"/>
                  <a:pt x="5953149" y="1086344"/>
                </a:cubicBezTo>
                <a:close/>
                <a:moveTo>
                  <a:pt x="2160609" y="1085463"/>
                </a:moveTo>
                <a:cubicBezTo>
                  <a:pt x="2168229" y="1086344"/>
                  <a:pt x="2173716" y="1091191"/>
                  <a:pt x="2172801" y="1096037"/>
                </a:cubicBezTo>
                <a:cubicBezTo>
                  <a:pt x="2171582" y="1101104"/>
                  <a:pt x="2164571" y="1104409"/>
                  <a:pt x="2156647" y="1103307"/>
                </a:cubicBezTo>
                <a:cubicBezTo>
                  <a:pt x="2149027" y="1102426"/>
                  <a:pt x="2143540" y="1097579"/>
                  <a:pt x="2144455" y="1092733"/>
                </a:cubicBezTo>
                <a:cubicBezTo>
                  <a:pt x="2145674" y="1087886"/>
                  <a:pt x="2152989" y="1084582"/>
                  <a:pt x="2160609" y="1085463"/>
                </a:cubicBezTo>
                <a:close/>
                <a:moveTo>
                  <a:pt x="1123148" y="1085023"/>
                </a:moveTo>
                <a:cubicBezTo>
                  <a:pt x="1130158" y="1085904"/>
                  <a:pt x="1135035" y="1090089"/>
                  <a:pt x="1134121" y="1094716"/>
                </a:cubicBezTo>
                <a:cubicBezTo>
                  <a:pt x="1133207" y="1099122"/>
                  <a:pt x="1126501" y="1102205"/>
                  <a:pt x="1119491" y="1101325"/>
                </a:cubicBezTo>
                <a:cubicBezTo>
                  <a:pt x="1112480" y="1100443"/>
                  <a:pt x="1107603" y="1096258"/>
                  <a:pt x="1108518" y="1091631"/>
                </a:cubicBezTo>
                <a:cubicBezTo>
                  <a:pt x="1109737" y="1087226"/>
                  <a:pt x="1116138" y="1084141"/>
                  <a:pt x="1123148" y="1085023"/>
                </a:cubicBezTo>
                <a:close/>
                <a:moveTo>
                  <a:pt x="1620203" y="1084582"/>
                </a:moveTo>
                <a:cubicBezTo>
                  <a:pt x="1627823" y="1085463"/>
                  <a:pt x="1633309" y="1090309"/>
                  <a:pt x="1632090" y="1095156"/>
                </a:cubicBezTo>
                <a:cubicBezTo>
                  <a:pt x="1630871" y="1100223"/>
                  <a:pt x="1623861" y="1103307"/>
                  <a:pt x="1615936" y="1102426"/>
                </a:cubicBezTo>
                <a:cubicBezTo>
                  <a:pt x="1608316" y="1101545"/>
                  <a:pt x="1602829" y="1096698"/>
                  <a:pt x="1604049" y="1091851"/>
                </a:cubicBezTo>
                <a:cubicBezTo>
                  <a:pt x="1605267" y="1087005"/>
                  <a:pt x="1612582" y="1083701"/>
                  <a:pt x="1620203" y="1084582"/>
                </a:cubicBezTo>
                <a:close/>
                <a:moveTo>
                  <a:pt x="7316832" y="1083921"/>
                </a:moveTo>
                <a:cubicBezTo>
                  <a:pt x="7325367" y="1085023"/>
                  <a:pt x="7331462" y="1090089"/>
                  <a:pt x="7330243" y="1095597"/>
                </a:cubicBezTo>
                <a:cubicBezTo>
                  <a:pt x="7329024" y="1101104"/>
                  <a:pt x="7321099" y="1104849"/>
                  <a:pt x="7312565" y="1103748"/>
                </a:cubicBezTo>
                <a:cubicBezTo>
                  <a:pt x="7304030" y="1102646"/>
                  <a:pt x="7297934" y="1097580"/>
                  <a:pt x="7299153" y="1092072"/>
                </a:cubicBezTo>
                <a:cubicBezTo>
                  <a:pt x="7300068" y="1086565"/>
                  <a:pt x="7308297" y="1083040"/>
                  <a:pt x="7316832" y="1083921"/>
                </a:cubicBezTo>
                <a:close/>
                <a:moveTo>
                  <a:pt x="8171495" y="1083701"/>
                </a:moveTo>
                <a:cubicBezTo>
                  <a:pt x="8178202" y="1084361"/>
                  <a:pt x="8182774" y="1088547"/>
                  <a:pt x="8181859" y="1092733"/>
                </a:cubicBezTo>
                <a:cubicBezTo>
                  <a:pt x="8180945" y="1096918"/>
                  <a:pt x="8174849" y="1099782"/>
                  <a:pt x="8168143" y="1099122"/>
                </a:cubicBezTo>
                <a:cubicBezTo>
                  <a:pt x="8161438" y="1098461"/>
                  <a:pt x="8156866" y="1094275"/>
                  <a:pt x="8157780" y="1090089"/>
                </a:cubicBezTo>
                <a:cubicBezTo>
                  <a:pt x="8159000" y="1085904"/>
                  <a:pt x="8165095" y="1083040"/>
                  <a:pt x="8171495" y="1083701"/>
                </a:cubicBezTo>
                <a:close/>
                <a:moveTo>
                  <a:pt x="3114027" y="1081498"/>
                </a:moveTo>
                <a:cubicBezTo>
                  <a:pt x="3121955" y="1082379"/>
                  <a:pt x="3127132" y="1087226"/>
                  <a:pt x="3126220" y="1092072"/>
                </a:cubicBezTo>
                <a:cubicBezTo>
                  <a:pt x="3125000" y="1097139"/>
                  <a:pt x="3117990" y="1100443"/>
                  <a:pt x="3110065" y="1099562"/>
                </a:cubicBezTo>
                <a:cubicBezTo>
                  <a:pt x="3102140" y="1098681"/>
                  <a:pt x="3096959" y="1093835"/>
                  <a:pt x="3097872" y="1088988"/>
                </a:cubicBezTo>
                <a:cubicBezTo>
                  <a:pt x="3099091" y="1083921"/>
                  <a:pt x="3106102" y="1080617"/>
                  <a:pt x="3114027" y="1081498"/>
                </a:cubicBezTo>
                <a:close/>
                <a:moveTo>
                  <a:pt x="8495178" y="1081303"/>
                </a:moveTo>
                <a:cubicBezTo>
                  <a:pt x="8501660" y="1082053"/>
                  <a:pt x="8506160" y="1086069"/>
                  <a:pt x="8505230" y="1090274"/>
                </a:cubicBezTo>
                <a:cubicBezTo>
                  <a:pt x="8504299" y="1094479"/>
                  <a:pt x="8498289" y="1097279"/>
                  <a:pt x="8491807" y="1096530"/>
                </a:cubicBezTo>
                <a:cubicBezTo>
                  <a:pt x="8485324" y="1095780"/>
                  <a:pt x="8480823" y="1091764"/>
                  <a:pt x="8481754" y="1087559"/>
                </a:cubicBezTo>
                <a:cubicBezTo>
                  <a:pt x="8482685" y="1083354"/>
                  <a:pt x="8488696" y="1080553"/>
                  <a:pt x="8495178" y="1081303"/>
                </a:cubicBezTo>
                <a:close/>
                <a:moveTo>
                  <a:pt x="6705095" y="1081057"/>
                </a:moveTo>
                <a:cubicBezTo>
                  <a:pt x="6713629" y="1082159"/>
                  <a:pt x="6719725" y="1087226"/>
                  <a:pt x="6718506" y="1092733"/>
                </a:cubicBezTo>
                <a:cubicBezTo>
                  <a:pt x="6717287" y="1098241"/>
                  <a:pt x="6709362" y="1101765"/>
                  <a:pt x="6700827" y="1100884"/>
                </a:cubicBezTo>
                <a:cubicBezTo>
                  <a:pt x="6692293" y="1099782"/>
                  <a:pt x="6686197" y="1094716"/>
                  <a:pt x="6687416" y="1089208"/>
                </a:cubicBezTo>
                <a:cubicBezTo>
                  <a:pt x="6688635" y="1083701"/>
                  <a:pt x="6696560" y="1079956"/>
                  <a:pt x="6705095" y="1081057"/>
                </a:cubicBezTo>
                <a:close/>
                <a:moveTo>
                  <a:pt x="6064097" y="1080397"/>
                </a:moveTo>
                <a:cubicBezTo>
                  <a:pt x="6071717" y="1081278"/>
                  <a:pt x="6076899" y="1085904"/>
                  <a:pt x="6075679" y="1090750"/>
                </a:cubicBezTo>
                <a:cubicBezTo>
                  <a:pt x="6074765" y="1095597"/>
                  <a:pt x="6067754" y="1098681"/>
                  <a:pt x="6060134" y="1097800"/>
                </a:cubicBezTo>
                <a:cubicBezTo>
                  <a:pt x="6052514" y="1096918"/>
                  <a:pt x="6047333" y="1092292"/>
                  <a:pt x="6048552" y="1087446"/>
                </a:cubicBezTo>
                <a:cubicBezTo>
                  <a:pt x="6049772" y="1082820"/>
                  <a:pt x="6056477" y="1079515"/>
                  <a:pt x="6064097" y="1080397"/>
                </a:cubicBezTo>
                <a:close/>
                <a:moveTo>
                  <a:pt x="1245980" y="1079956"/>
                </a:moveTo>
                <a:cubicBezTo>
                  <a:pt x="1252990" y="1080837"/>
                  <a:pt x="1257867" y="1085022"/>
                  <a:pt x="1256953" y="1089649"/>
                </a:cubicBezTo>
                <a:cubicBezTo>
                  <a:pt x="1256038" y="1094055"/>
                  <a:pt x="1249333" y="1097139"/>
                  <a:pt x="1242322" y="1096258"/>
                </a:cubicBezTo>
                <a:cubicBezTo>
                  <a:pt x="1235312" y="1095376"/>
                  <a:pt x="1230435" y="1091191"/>
                  <a:pt x="1231350" y="1086565"/>
                </a:cubicBezTo>
                <a:cubicBezTo>
                  <a:pt x="1232569" y="1082159"/>
                  <a:pt x="1238970" y="1079074"/>
                  <a:pt x="1245980" y="1079956"/>
                </a:cubicBezTo>
                <a:close/>
                <a:moveTo>
                  <a:pt x="8885951" y="1079515"/>
                </a:moveTo>
                <a:cubicBezTo>
                  <a:pt x="8892656" y="1080176"/>
                  <a:pt x="8897229" y="1084361"/>
                  <a:pt x="8896314" y="1088547"/>
                </a:cubicBezTo>
                <a:cubicBezTo>
                  <a:pt x="8895399" y="1092733"/>
                  <a:pt x="8889303" y="1095597"/>
                  <a:pt x="8882598" y="1094936"/>
                </a:cubicBezTo>
                <a:cubicBezTo>
                  <a:pt x="8875892" y="1094275"/>
                  <a:pt x="8871320" y="1090089"/>
                  <a:pt x="8872235" y="1085904"/>
                </a:cubicBezTo>
                <a:cubicBezTo>
                  <a:pt x="8873150" y="1081718"/>
                  <a:pt x="8879550" y="1078854"/>
                  <a:pt x="8885951" y="1079515"/>
                </a:cubicBezTo>
                <a:close/>
                <a:moveTo>
                  <a:pt x="3662353" y="1079515"/>
                </a:moveTo>
                <a:cubicBezTo>
                  <a:pt x="3670279" y="1080397"/>
                  <a:pt x="3675462" y="1085243"/>
                  <a:pt x="3674545" y="1090310"/>
                </a:cubicBezTo>
                <a:cubicBezTo>
                  <a:pt x="3673326" y="1095377"/>
                  <a:pt x="3666318" y="1098681"/>
                  <a:pt x="3658389" y="1097800"/>
                </a:cubicBezTo>
                <a:cubicBezTo>
                  <a:pt x="3650462" y="1096919"/>
                  <a:pt x="3645279" y="1092072"/>
                  <a:pt x="3646195" y="1087005"/>
                </a:cubicBezTo>
                <a:cubicBezTo>
                  <a:pt x="3647110" y="1081939"/>
                  <a:pt x="3654423" y="1078634"/>
                  <a:pt x="3662353" y="1079515"/>
                </a:cubicBezTo>
                <a:close/>
                <a:moveTo>
                  <a:pt x="1364471" y="1079456"/>
                </a:moveTo>
                <a:cubicBezTo>
                  <a:pt x="1371618" y="1080283"/>
                  <a:pt x="1376593" y="1084654"/>
                  <a:pt x="1375582" y="1089219"/>
                </a:cubicBezTo>
                <a:cubicBezTo>
                  <a:pt x="1374572" y="1093784"/>
                  <a:pt x="1367958" y="1096815"/>
                  <a:pt x="1360811" y="1095988"/>
                </a:cubicBezTo>
                <a:cubicBezTo>
                  <a:pt x="1353664" y="1095161"/>
                  <a:pt x="1348689" y="1090790"/>
                  <a:pt x="1349700" y="1086226"/>
                </a:cubicBezTo>
                <a:cubicBezTo>
                  <a:pt x="1350711" y="1081661"/>
                  <a:pt x="1357324" y="1078630"/>
                  <a:pt x="1364471" y="1079456"/>
                </a:cubicBezTo>
                <a:close/>
                <a:moveTo>
                  <a:pt x="7676193" y="1078194"/>
                </a:moveTo>
                <a:cubicBezTo>
                  <a:pt x="7683812" y="1079075"/>
                  <a:pt x="7688995" y="1083701"/>
                  <a:pt x="7688081" y="1088548"/>
                </a:cubicBezTo>
                <a:cubicBezTo>
                  <a:pt x="7686861" y="1093394"/>
                  <a:pt x="7680155" y="1096698"/>
                  <a:pt x="7672535" y="1095817"/>
                </a:cubicBezTo>
                <a:cubicBezTo>
                  <a:pt x="7664915" y="1094936"/>
                  <a:pt x="7659734" y="1090310"/>
                  <a:pt x="7660648" y="1085463"/>
                </a:cubicBezTo>
                <a:cubicBezTo>
                  <a:pt x="7661867" y="1080617"/>
                  <a:pt x="7668878" y="1077312"/>
                  <a:pt x="7676193" y="1078194"/>
                </a:cubicBezTo>
                <a:close/>
                <a:moveTo>
                  <a:pt x="4276278" y="1077753"/>
                </a:moveTo>
                <a:cubicBezTo>
                  <a:pt x="4283592" y="1078634"/>
                  <a:pt x="4288471" y="1083040"/>
                  <a:pt x="4287558" y="1087666"/>
                </a:cubicBezTo>
                <a:cubicBezTo>
                  <a:pt x="4286640" y="1092292"/>
                  <a:pt x="4279938" y="1095376"/>
                  <a:pt x="4272619" y="1094495"/>
                </a:cubicBezTo>
                <a:cubicBezTo>
                  <a:pt x="4265305" y="1093614"/>
                  <a:pt x="4260431" y="1089208"/>
                  <a:pt x="4261344" y="1084582"/>
                </a:cubicBezTo>
                <a:cubicBezTo>
                  <a:pt x="4262257" y="1080176"/>
                  <a:pt x="4268962" y="1077092"/>
                  <a:pt x="4276278" y="1077753"/>
                </a:cubicBezTo>
                <a:close/>
                <a:moveTo>
                  <a:pt x="52344" y="1077533"/>
                </a:moveTo>
                <a:cubicBezTo>
                  <a:pt x="59965" y="1078414"/>
                  <a:pt x="65146" y="1083040"/>
                  <a:pt x="63927" y="1087887"/>
                </a:cubicBezTo>
                <a:cubicBezTo>
                  <a:pt x="63013" y="1092733"/>
                  <a:pt x="56003" y="1095817"/>
                  <a:pt x="48382" y="1094936"/>
                </a:cubicBezTo>
                <a:cubicBezTo>
                  <a:pt x="40762" y="1094055"/>
                  <a:pt x="35581" y="1089429"/>
                  <a:pt x="36800" y="1084582"/>
                </a:cubicBezTo>
                <a:cubicBezTo>
                  <a:pt x="38019" y="1079736"/>
                  <a:pt x="45029" y="1076651"/>
                  <a:pt x="52344" y="1077533"/>
                </a:cubicBezTo>
                <a:close/>
                <a:moveTo>
                  <a:pt x="10646181" y="1076651"/>
                </a:moveTo>
                <a:cubicBezTo>
                  <a:pt x="10653496" y="1077533"/>
                  <a:pt x="10658677" y="1081938"/>
                  <a:pt x="10657459" y="1086565"/>
                </a:cubicBezTo>
                <a:cubicBezTo>
                  <a:pt x="10656545" y="1091191"/>
                  <a:pt x="10649533" y="1094275"/>
                  <a:pt x="10642218" y="1093614"/>
                </a:cubicBezTo>
                <a:cubicBezTo>
                  <a:pt x="10634903" y="1092733"/>
                  <a:pt x="10629722" y="1088327"/>
                  <a:pt x="10630942" y="1083701"/>
                </a:cubicBezTo>
                <a:cubicBezTo>
                  <a:pt x="10632160" y="1078854"/>
                  <a:pt x="10638865" y="1075770"/>
                  <a:pt x="10646181" y="1076651"/>
                </a:cubicBezTo>
                <a:close/>
                <a:moveTo>
                  <a:pt x="7878642" y="1076478"/>
                </a:moveTo>
                <a:cubicBezTo>
                  <a:pt x="7885623" y="1077286"/>
                  <a:pt x="7890463" y="1081642"/>
                  <a:pt x="7889451" y="1086207"/>
                </a:cubicBezTo>
                <a:cubicBezTo>
                  <a:pt x="7888440" y="1090772"/>
                  <a:pt x="7881961" y="1093818"/>
                  <a:pt x="7874980" y="1093010"/>
                </a:cubicBezTo>
                <a:cubicBezTo>
                  <a:pt x="7867999" y="1092202"/>
                  <a:pt x="7863159" y="1087846"/>
                  <a:pt x="7864171" y="1083281"/>
                </a:cubicBezTo>
                <a:cubicBezTo>
                  <a:pt x="7865182" y="1078716"/>
                  <a:pt x="7871661" y="1075671"/>
                  <a:pt x="7878642" y="1076478"/>
                </a:cubicBezTo>
                <a:close/>
                <a:moveTo>
                  <a:pt x="11143008" y="1076431"/>
                </a:moveTo>
                <a:cubicBezTo>
                  <a:pt x="11150627" y="1077312"/>
                  <a:pt x="11155809" y="1081938"/>
                  <a:pt x="11154591" y="1086785"/>
                </a:cubicBezTo>
                <a:cubicBezTo>
                  <a:pt x="11153675" y="1091631"/>
                  <a:pt x="11146666" y="1094715"/>
                  <a:pt x="11139045" y="1093834"/>
                </a:cubicBezTo>
                <a:cubicBezTo>
                  <a:pt x="11131426" y="1092953"/>
                  <a:pt x="11126244" y="1088327"/>
                  <a:pt x="11127462" y="1083481"/>
                </a:cubicBezTo>
                <a:cubicBezTo>
                  <a:pt x="11128377" y="1078634"/>
                  <a:pt x="11135387" y="1075550"/>
                  <a:pt x="11143008" y="1076431"/>
                </a:cubicBezTo>
                <a:close/>
                <a:moveTo>
                  <a:pt x="2027413" y="1076431"/>
                </a:moveTo>
                <a:cubicBezTo>
                  <a:pt x="2035033" y="1077312"/>
                  <a:pt x="2040519" y="1082158"/>
                  <a:pt x="2039605" y="1087005"/>
                </a:cubicBezTo>
                <a:cubicBezTo>
                  <a:pt x="2038385" y="1092072"/>
                  <a:pt x="2031375" y="1095376"/>
                  <a:pt x="2023450" y="1094275"/>
                </a:cubicBezTo>
                <a:cubicBezTo>
                  <a:pt x="2015830" y="1093394"/>
                  <a:pt x="2010344" y="1088547"/>
                  <a:pt x="2011258" y="1083701"/>
                </a:cubicBezTo>
                <a:cubicBezTo>
                  <a:pt x="2012478" y="1078854"/>
                  <a:pt x="2019488" y="1075550"/>
                  <a:pt x="2027413" y="1076431"/>
                </a:cubicBezTo>
                <a:close/>
                <a:moveTo>
                  <a:pt x="8612848" y="1075550"/>
                </a:moveTo>
                <a:cubicBezTo>
                  <a:pt x="8619250" y="1076211"/>
                  <a:pt x="8623821" y="1080176"/>
                  <a:pt x="8622907" y="1084362"/>
                </a:cubicBezTo>
                <a:cubicBezTo>
                  <a:pt x="8621992" y="1088548"/>
                  <a:pt x="8615896" y="1091191"/>
                  <a:pt x="8609496" y="1090530"/>
                </a:cubicBezTo>
                <a:cubicBezTo>
                  <a:pt x="8603095" y="1089869"/>
                  <a:pt x="8598522" y="1085904"/>
                  <a:pt x="8599437" y="1081718"/>
                </a:cubicBezTo>
                <a:cubicBezTo>
                  <a:pt x="8600352" y="1077533"/>
                  <a:pt x="8606448" y="1074889"/>
                  <a:pt x="8612848" y="1075550"/>
                </a:cubicBezTo>
                <a:close/>
                <a:moveTo>
                  <a:pt x="8379981" y="1075330"/>
                </a:moveTo>
                <a:cubicBezTo>
                  <a:pt x="8386381" y="1075991"/>
                  <a:pt x="8390953" y="1079956"/>
                  <a:pt x="8390039" y="1084141"/>
                </a:cubicBezTo>
                <a:cubicBezTo>
                  <a:pt x="8389124" y="1088327"/>
                  <a:pt x="8383029" y="1090971"/>
                  <a:pt x="8376627" y="1090310"/>
                </a:cubicBezTo>
                <a:cubicBezTo>
                  <a:pt x="8370227" y="1089649"/>
                  <a:pt x="8365655" y="1085684"/>
                  <a:pt x="8366569" y="1081498"/>
                </a:cubicBezTo>
                <a:cubicBezTo>
                  <a:pt x="8367484" y="1077312"/>
                  <a:pt x="8373579" y="1074449"/>
                  <a:pt x="8379981" y="1075330"/>
                </a:cubicBezTo>
                <a:close/>
                <a:moveTo>
                  <a:pt x="1003669" y="1074889"/>
                </a:moveTo>
                <a:cubicBezTo>
                  <a:pt x="1010679" y="1075770"/>
                  <a:pt x="1015555" y="1079956"/>
                  <a:pt x="1014641" y="1084582"/>
                </a:cubicBezTo>
                <a:cubicBezTo>
                  <a:pt x="1013727" y="1089208"/>
                  <a:pt x="1007021" y="1092072"/>
                  <a:pt x="1000011" y="1091191"/>
                </a:cubicBezTo>
                <a:cubicBezTo>
                  <a:pt x="993001" y="1090310"/>
                  <a:pt x="988124" y="1086124"/>
                  <a:pt x="989038" y="1081498"/>
                </a:cubicBezTo>
                <a:cubicBezTo>
                  <a:pt x="989952" y="1077092"/>
                  <a:pt x="996658" y="1074008"/>
                  <a:pt x="1003669" y="1074889"/>
                </a:cubicBezTo>
                <a:close/>
                <a:moveTo>
                  <a:pt x="4975137" y="1074686"/>
                </a:moveTo>
                <a:cubicBezTo>
                  <a:pt x="4981786" y="1075456"/>
                  <a:pt x="4986399" y="1079586"/>
                  <a:pt x="4985441" y="1083910"/>
                </a:cubicBezTo>
                <a:cubicBezTo>
                  <a:pt x="4984483" y="1088235"/>
                  <a:pt x="4978316" y="1091117"/>
                  <a:pt x="4971667" y="1090348"/>
                </a:cubicBezTo>
                <a:cubicBezTo>
                  <a:pt x="4965017" y="1089578"/>
                  <a:pt x="4960404" y="1085448"/>
                  <a:pt x="4961362" y="1081124"/>
                </a:cubicBezTo>
                <a:cubicBezTo>
                  <a:pt x="4962320" y="1076799"/>
                  <a:pt x="4968487" y="1073917"/>
                  <a:pt x="4975137" y="1074686"/>
                </a:cubicBezTo>
                <a:close/>
                <a:moveTo>
                  <a:pt x="9348944" y="1074448"/>
                </a:moveTo>
                <a:cubicBezTo>
                  <a:pt x="9355956" y="1075330"/>
                  <a:pt x="9360832" y="1079515"/>
                  <a:pt x="9359613" y="1083921"/>
                </a:cubicBezTo>
                <a:cubicBezTo>
                  <a:pt x="9358698" y="1088327"/>
                  <a:pt x="9352298" y="1091411"/>
                  <a:pt x="9345287" y="1090530"/>
                </a:cubicBezTo>
                <a:cubicBezTo>
                  <a:pt x="9338277" y="1089649"/>
                  <a:pt x="9333400" y="1085463"/>
                  <a:pt x="9334619" y="1081057"/>
                </a:cubicBezTo>
                <a:cubicBezTo>
                  <a:pt x="9335534" y="1076651"/>
                  <a:pt x="9341933" y="1073787"/>
                  <a:pt x="9348944" y="1074448"/>
                </a:cubicBezTo>
                <a:close/>
                <a:moveTo>
                  <a:pt x="5566035" y="1074007"/>
                </a:moveTo>
                <a:cubicBezTo>
                  <a:pt x="5572740" y="1074889"/>
                  <a:pt x="5577313" y="1078854"/>
                  <a:pt x="5576398" y="1083260"/>
                </a:cubicBezTo>
                <a:cubicBezTo>
                  <a:pt x="5575484" y="1087446"/>
                  <a:pt x="5569388" y="1090309"/>
                  <a:pt x="5562681" y="1089648"/>
                </a:cubicBezTo>
                <a:cubicBezTo>
                  <a:pt x="5555975" y="1088768"/>
                  <a:pt x="5551402" y="1084802"/>
                  <a:pt x="5552317" y="1080396"/>
                </a:cubicBezTo>
                <a:cubicBezTo>
                  <a:pt x="5552927" y="1076211"/>
                  <a:pt x="5559328" y="1073347"/>
                  <a:pt x="5566035" y="1074007"/>
                </a:cubicBezTo>
                <a:close/>
                <a:moveTo>
                  <a:pt x="6180836" y="1073787"/>
                </a:moveTo>
                <a:cubicBezTo>
                  <a:pt x="6188456" y="1074669"/>
                  <a:pt x="6193942" y="1079295"/>
                  <a:pt x="6192723" y="1084361"/>
                </a:cubicBezTo>
                <a:cubicBezTo>
                  <a:pt x="6191504" y="1089208"/>
                  <a:pt x="6184493" y="1092512"/>
                  <a:pt x="6176873" y="1091631"/>
                </a:cubicBezTo>
                <a:cubicBezTo>
                  <a:pt x="6169253" y="1090750"/>
                  <a:pt x="6163767" y="1086124"/>
                  <a:pt x="6164986" y="1081057"/>
                </a:cubicBezTo>
                <a:cubicBezTo>
                  <a:pt x="6165901" y="1076211"/>
                  <a:pt x="6173216" y="1072906"/>
                  <a:pt x="6180836" y="1073787"/>
                </a:cubicBezTo>
                <a:close/>
                <a:moveTo>
                  <a:pt x="1757666" y="1073567"/>
                </a:moveTo>
                <a:cubicBezTo>
                  <a:pt x="1765286" y="1074449"/>
                  <a:pt x="1770773" y="1079295"/>
                  <a:pt x="1769553" y="1084141"/>
                </a:cubicBezTo>
                <a:cubicBezTo>
                  <a:pt x="1768335" y="1089208"/>
                  <a:pt x="1761324" y="1092292"/>
                  <a:pt x="1753399" y="1091411"/>
                </a:cubicBezTo>
                <a:cubicBezTo>
                  <a:pt x="1745779" y="1090530"/>
                  <a:pt x="1740293" y="1085684"/>
                  <a:pt x="1741512" y="1080837"/>
                </a:cubicBezTo>
                <a:cubicBezTo>
                  <a:pt x="1742731" y="1075991"/>
                  <a:pt x="1749742" y="1072686"/>
                  <a:pt x="1757666" y="1073567"/>
                </a:cubicBezTo>
                <a:close/>
                <a:moveTo>
                  <a:pt x="1892996" y="1071584"/>
                </a:moveTo>
                <a:cubicBezTo>
                  <a:pt x="1900616" y="1072466"/>
                  <a:pt x="1906103" y="1077312"/>
                  <a:pt x="1905188" y="1082158"/>
                </a:cubicBezTo>
                <a:cubicBezTo>
                  <a:pt x="1903969" y="1087225"/>
                  <a:pt x="1896958" y="1090530"/>
                  <a:pt x="1889034" y="1089428"/>
                </a:cubicBezTo>
                <a:cubicBezTo>
                  <a:pt x="1881414" y="1088547"/>
                  <a:pt x="1875928" y="1083701"/>
                  <a:pt x="1876842" y="1078854"/>
                </a:cubicBezTo>
                <a:cubicBezTo>
                  <a:pt x="1878061" y="1074007"/>
                  <a:pt x="1885377" y="1070703"/>
                  <a:pt x="1892996" y="1071584"/>
                </a:cubicBezTo>
                <a:close/>
                <a:moveTo>
                  <a:pt x="3253014" y="1070483"/>
                </a:moveTo>
                <a:cubicBezTo>
                  <a:pt x="3260939" y="1071364"/>
                  <a:pt x="3266121" y="1076211"/>
                  <a:pt x="3265207" y="1081057"/>
                </a:cubicBezTo>
                <a:cubicBezTo>
                  <a:pt x="3263987" y="1086124"/>
                  <a:pt x="3256976" y="1089428"/>
                  <a:pt x="3249052" y="1088548"/>
                </a:cubicBezTo>
                <a:cubicBezTo>
                  <a:pt x="3241127" y="1087666"/>
                  <a:pt x="3235945" y="1082820"/>
                  <a:pt x="3236860" y="1077973"/>
                </a:cubicBezTo>
                <a:cubicBezTo>
                  <a:pt x="3238079" y="1072907"/>
                  <a:pt x="3245394" y="1069602"/>
                  <a:pt x="3253014" y="1070483"/>
                </a:cubicBezTo>
                <a:close/>
                <a:moveTo>
                  <a:pt x="9661671" y="1068941"/>
                </a:moveTo>
                <a:cubicBezTo>
                  <a:pt x="9668682" y="1069822"/>
                  <a:pt x="9673864" y="1074228"/>
                  <a:pt x="9672644" y="1078634"/>
                </a:cubicBezTo>
                <a:cubicBezTo>
                  <a:pt x="9671730" y="1083260"/>
                  <a:pt x="9665024" y="1086124"/>
                  <a:pt x="9658013" y="1085463"/>
                </a:cubicBezTo>
                <a:cubicBezTo>
                  <a:pt x="9651003" y="1084582"/>
                  <a:pt x="9645822" y="1080176"/>
                  <a:pt x="9647041" y="1075770"/>
                </a:cubicBezTo>
                <a:cubicBezTo>
                  <a:pt x="9647955" y="1071144"/>
                  <a:pt x="9654356" y="1068280"/>
                  <a:pt x="9661671" y="1068941"/>
                </a:cubicBezTo>
                <a:close/>
                <a:moveTo>
                  <a:pt x="4083621" y="1067840"/>
                </a:moveTo>
                <a:cubicBezTo>
                  <a:pt x="4090937" y="1068721"/>
                  <a:pt x="4096119" y="1073347"/>
                  <a:pt x="4095203" y="1077973"/>
                </a:cubicBezTo>
                <a:cubicBezTo>
                  <a:pt x="4094289" y="1082820"/>
                  <a:pt x="4087281" y="1085904"/>
                  <a:pt x="4079659" y="1085023"/>
                </a:cubicBezTo>
                <a:cubicBezTo>
                  <a:pt x="4072343" y="1084141"/>
                  <a:pt x="4067160" y="1079515"/>
                  <a:pt x="4068075" y="1074889"/>
                </a:cubicBezTo>
                <a:cubicBezTo>
                  <a:pt x="4069295" y="1070043"/>
                  <a:pt x="4076001" y="1066958"/>
                  <a:pt x="4083621" y="1067840"/>
                </a:cubicBezTo>
                <a:close/>
                <a:moveTo>
                  <a:pt x="343749" y="1067620"/>
                </a:moveTo>
                <a:cubicBezTo>
                  <a:pt x="351064" y="1068500"/>
                  <a:pt x="356246" y="1072907"/>
                  <a:pt x="355026" y="1077753"/>
                </a:cubicBezTo>
                <a:cubicBezTo>
                  <a:pt x="354112" y="1082379"/>
                  <a:pt x="347102" y="1085463"/>
                  <a:pt x="339786" y="1084802"/>
                </a:cubicBezTo>
                <a:cubicBezTo>
                  <a:pt x="332471" y="1083921"/>
                  <a:pt x="327290" y="1079515"/>
                  <a:pt x="328509" y="1074669"/>
                </a:cubicBezTo>
                <a:cubicBezTo>
                  <a:pt x="329423" y="1070043"/>
                  <a:pt x="336434" y="1066738"/>
                  <a:pt x="343749" y="1067620"/>
                </a:cubicBezTo>
                <a:close/>
                <a:moveTo>
                  <a:pt x="11909279" y="1067619"/>
                </a:moveTo>
                <a:cubicBezTo>
                  <a:pt x="11915985" y="1068500"/>
                  <a:pt x="11920557" y="1072466"/>
                  <a:pt x="11919643" y="1076872"/>
                </a:cubicBezTo>
                <a:cubicBezTo>
                  <a:pt x="11918728" y="1081278"/>
                  <a:pt x="11912327" y="1084141"/>
                  <a:pt x="11905622" y="1083260"/>
                </a:cubicBezTo>
                <a:cubicBezTo>
                  <a:pt x="11898916" y="1082379"/>
                  <a:pt x="11894344" y="1078414"/>
                  <a:pt x="11895258" y="1074008"/>
                </a:cubicBezTo>
                <a:cubicBezTo>
                  <a:pt x="11896172" y="1069822"/>
                  <a:pt x="11902573" y="1066958"/>
                  <a:pt x="11909279" y="1067619"/>
                </a:cubicBezTo>
                <a:close/>
                <a:moveTo>
                  <a:pt x="3527634" y="1067399"/>
                </a:moveTo>
                <a:cubicBezTo>
                  <a:pt x="3535561" y="1068280"/>
                  <a:pt x="3540741" y="1073127"/>
                  <a:pt x="3539830" y="1078193"/>
                </a:cubicBezTo>
                <a:cubicBezTo>
                  <a:pt x="3538910" y="1083260"/>
                  <a:pt x="3531595" y="1086565"/>
                  <a:pt x="3523672" y="1085683"/>
                </a:cubicBezTo>
                <a:cubicBezTo>
                  <a:pt x="3515748" y="1084802"/>
                  <a:pt x="3510566" y="1079956"/>
                  <a:pt x="3511479" y="1074889"/>
                </a:cubicBezTo>
                <a:cubicBezTo>
                  <a:pt x="3512699" y="1069822"/>
                  <a:pt x="3520013" y="1066517"/>
                  <a:pt x="3527634" y="1067399"/>
                </a:cubicBezTo>
                <a:close/>
                <a:moveTo>
                  <a:pt x="11787054" y="1066297"/>
                </a:moveTo>
                <a:cubicBezTo>
                  <a:pt x="11793760" y="1067179"/>
                  <a:pt x="11798332" y="1071144"/>
                  <a:pt x="11797417" y="1075550"/>
                </a:cubicBezTo>
                <a:cubicBezTo>
                  <a:pt x="11796502" y="1079956"/>
                  <a:pt x="11790103" y="1082820"/>
                  <a:pt x="11783395" y="1081938"/>
                </a:cubicBezTo>
                <a:cubicBezTo>
                  <a:pt x="11776690" y="1081057"/>
                  <a:pt x="11772119" y="1077092"/>
                  <a:pt x="11773033" y="1072686"/>
                </a:cubicBezTo>
                <a:cubicBezTo>
                  <a:pt x="11774253" y="1068500"/>
                  <a:pt x="11780348" y="1065637"/>
                  <a:pt x="11787054" y="1066297"/>
                </a:cubicBezTo>
                <a:close/>
                <a:moveTo>
                  <a:pt x="7446068" y="1065857"/>
                </a:moveTo>
                <a:cubicBezTo>
                  <a:pt x="7454298" y="1066738"/>
                  <a:pt x="7459784" y="1071805"/>
                  <a:pt x="7458870" y="1077092"/>
                </a:cubicBezTo>
                <a:cubicBezTo>
                  <a:pt x="7457650" y="1082379"/>
                  <a:pt x="7450031" y="1085683"/>
                  <a:pt x="7442106" y="1084802"/>
                </a:cubicBezTo>
                <a:cubicBezTo>
                  <a:pt x="7433875" y="1083921"/>
                  <a:pt x="7428390" y="1078854"/>
                  <a:pt x="7429304" y="1073567"/>
                </a:cubicBezTo>
                <a:cubicBezTo>
                  <a:pt x="7430523" y="1068280"/>
                  <a:pt x="7437838" y="1064976"/>
                  <a:pt x="7446068" y="1065857"/>
                </a:cubicBezTo>
                <a:close/>
                <a:moveTo>
                  <a:pt x="7559149" y="1064976"/>
                </a:moveTo>
                <a:cubicBezTo>
                  <a:pt x="7566769" y="1065857"/>
                  <a:pt x="7572256" y="1070703"/>
                  <a:pt x="7571036" y="1075550"/>
                </a:cubicBezTo>
                <a:cubicBezTo>
                  <a:pt x="7569817" y="1080617"/>
                  <a:pt x="7562806" y="1083701"/>
                  <a:pt x="7554883" y="1082820"/>
                </a:cubicBezTo>
                <a:cubicBezTo>
                  <a:pt x="7547262" y="1081938"/>
                  <a:pt x="7541776" y="1077092"/>
                  <a:pt x="7542994" y="1072245"/>
                </a:cubicBezTo>
                <a:cubicBezTo>
                  <a:pt x="7544214" y="1067399"/>
                  <a:pt x="7551529" y="1064094"/>
                  <a:pt x="7559149" y="1064976"/>
                </a:cubicBezTo>
                <a:close/>
                <a:moveTo>
                  <a:pt x="7773729" y="1064755"/>
                </a:moveTo>
                <a:cubicBezTo>
                  <a:pt x="7781045" y="1065637"/>
                  <a:pt x="7785922" y="1070043"/>
                  <a:pt x="7785008" y="1074669"/>
                </a:cubicBezTo>
                <a:cubicBezTo>
                  <a:pt x="7784093" y="1079295"/>
                  <a:pt x="7777388" y="1082379"/>
                  <a:pt x="7770072" y="1081498"/>
                </a:cubicBezTo>
                <a:cubicBezTo>
                  <a:pt x="7762757" y="1080617"/>
                  <a:pt x="7757880" y="1076211"/>
                  <a:pt x="7758795" y="1071584"/>
                </a:cubicBezTo>
                <a:cubicBezTo>
                  <a:pt x="7760013" y="1067179"/>
                  <a:pt x="7766720" y="1064094"/>
                  <a:pt x="7773729" y="1064755"/>
                </a:cubicBezTo>
                <a:close/>
                <a:moveTo>
                  <a:pt x="3391231" y="1064735"/>
                </a:moveTo>
                <a:cubicBezTo>
                  <a:pt x="3399042" y="1065639"/>
                  <a:pt x="3404469" y="1070462"/>
                  <a:pt x="3403350" y="1075508"/>
                </a:cubicBezTo>
                <a:cubicBezTo>
                  <a:pt x="3402233" y="1080553"/>
                  <a:pt x="3394994" y="1083911"/>
                  <a:pt x="3387182" y="1083007"/>
                </a:cubicBezTo>
                <a:cubicBezTo>
                  <a:pt x="3379371" y="1082103"/>
                  <a:pt x="3373943" y="1077280"/>
                  <a:pt x="3375061" y="1072234"/>
                </a:cubicBezTo>
                <a:cubicBezTo>
                  <a:pt x="3376179" y="1067188"/>
                  <a:pt x="3383418" y="1063831"/>
                  <a:pt x="3391231" y="1064735"/>
                </a:cubicBezTo>
                <a:close/>
                <a:moveTo>
                  <a:pt x="3879995" y="1064315"/>
                </a:moveTo>
                <a:cubicBezTo>
                  <a:pt x="3887615" y="1065196"/>
                  <a:pt x="3892796" y="1069822"/>
                  <a:pt x="3891884" y="1074669"/>
                </a:cubicBezTo>
                <a:cubicBezTo>
                  <a:pt x="3890664" y="1079515"/>
                  <a:pt x="3883655" y="1082820"/>
                  <a:pt x="3876034" y="1081938"/>
                </a:cubicBezTo>
                <a:cubicBezTo>
                  <a:pt x="3868412" y="1081057"/>
                  <a:pt x="3863231" y="1076431"/>
                  <a:pt x="3864144" y="1071584"/>
                </a:cubicBezTo>
                <a:cubicBezTo>
                  <a:pt x="3865365" y="1066738"/>
                  <a:pt x="3872377" y="1063434"/>
                  <a:pt x="3879995" y="1064315"/>
                </a:cubicBezTo>
                <a:close/>
                <a:moveTo>
                  <a:pt x="11554491" y="1063654"/>
                </a:moveTo>
                <a:cubicBezTo>
                  <a:pt x="11562110" y="1064535"/>
                  <a:pt x="11567291" y="1069161"/>
                  <a:pt x="11566074" y="1074008"/>
                </a:cubicBezTo>
                <a:cubicBezTo>
                  <a:pt x="11565158" y="1078854"/>
                  <a:pt x="11558149" y="1081938"/>
                  <a:pt x="11550527" y="1081057"/>
                </a:cubicBezTo>
                <a:cubicBezTo>
                  <a:pt x="11542908" y="1080176"/>
                  <a:pt x="11537727" y="1075550"/>
                  <a:pt x="11538945" y="1070704"/>
                </a:cubicBezTo>
                <a:cubicBezTo>
                  <a:pt x="11540165" y="1065857"/>
                  <a:pt x="11546870" y="1062773"/>
                  <a:pt x="11554491" y="1063654"/>
                </a:cubicBezTo>
                <a:close/>
                <a:moveTo>
                  <a:pt x="9176427" y="1063654"/>
                </a:moveTo>
                <a:cubicBezTo>
                  <a:pt x="9183133" y="1064535"/>
                  <a:pt x="9188009" y="1068500"/>
                  <a:pt x="9187095" y="1072907"/>
                </a:cubicBezTo>
                <a:cubicBezTo>
                  <a:pt x="9186181" y="1077312"/>
                  <a:pt x="9179780" y="1080176"/>
                  <a:pt x="9173074" y="1079295"/>
                </a:cubicBezTo>
                <a:cubicBezTo>
                  <a:pt x="9166369" y="1078414"/>
                  <a:pt x="9161491" y="1074449"/>
                  <a:pt x="9162406" y="1070043"/>
                </a:cubicBezTo>
                <a:cubicBezTo>
                  <a:pt x="9163321" y="1065637"/>
                  <a:pt x="9169417" y="1062773"/>
                  <a:pt x="9176427" y="1063654"/>
                </a:cubicBezTo>
                <a:close/>
                <a:moveTo>
                  <a:pt x="6304281" y="1063654"/>
                </a:moveTo>
                <a:cubicBezTo>
                  <a:pt x="6312205" y="1064535"/>
                  <a:pt x="6317692" y="1069382"/>
                  <a:pt x="6316473" y="1074448"/>
                </a:cubicBezTo>
                <a:cubicBezTo>
                  <a:pt x="6315253" y="1079515"/>
                  <a:pt x="6307938" y="1082820"/>
                  <a:pt x="6300013" y="1081938"/>
                </a:cubicBezTo>
                <a:cubicBezTo>
                  <a:pt x="6292088" y="1081057"/>
                  <a:pt x="6286602" y="1076211"/>
                  <a:pt x="6287821" y="1071144"/>
                </a:cubicBezTo>
                <a:cubicBezTo>
                  <a:pt x="6289040" y="1066077"/>
                  <a:pt x="6296355" y="1062773"/>
                  <a:pt x="6304281" y="1063654"/>
                </a:cubicBezTo>
                <a:close/>
                <a:moveTo>
                  <a:pt x="4521075" y="1063654"/>
                </a:moveTo>
                <a:cubicBezTo>
                  <a:pt x="4528086" y="1064535"/>
                  <a:pt x="4532965" y="1068721"/>
                  <a:pt x="4531749" y="1073127"/>
                </a:cubicBezTo>
                <a:cubicBezTo>
                  <a:pt x="4530829" y="1077533"/>
                  <a:pt x="4524430" y="1080617"/>
                  <a:pt x="4517420" y="1079735"/>
                </a:cubicBezTo>
                <a:cubicBezTo>
                  <a:pt x="4510406" y="1078854"/>
                  <a:pt x="4505530" y="1074669"/>
                  <a:pt x="4506751" y="1070263"/>
                </a:cubicBezTo>
                <a:cubicBezTo>
                  <a:pt x="4507665" y="1065857"/>
                  <a:pt x="4514066" y="1062993"/>
                  <a:pt x="4521075" y="1063654"/>
                </a:cubicBezTo>
                <a:close/>
                <a:moveTo>
                  <a:pt x="4694189" y="1063603"/>
                </a:moveTo>
                <a:cubicBezTo>
                  <a:pt x="4701005" y="1064392"/>
                  <a:pt x="4705752" y="1068537"/>
                  <a:pt x="4704796" y="1072861"/>
                </a:cubicBezTo>
                <a:cubicBezTo>
                  <a:pt x="4703838" y="1077186"/>
                  <a:pt x="4697539" y="1080053"/>
                  <a:pt x="4690722" y="1079265"/>
                </a:cubicBezTo>
                <a:cubicBezTo>
                  <a:pt x="4683906" y="1078477"/>
                  <a:pt x="4679157" y="1074332"/>
                  <a:pt x="4680116" y="1070007"/>
                </a:cubicBezTo>
                <a:cubicBezTo>
                  <a:pt x="4681074" y="1065682"/>
                  <a:pt x="4687374" y="1062816"/>
                  <a:pt x="4694189" y="1063603"/>
                </a:cubicBezTo>
                <a:close/>
                <a:moveTo>
                  <a:pt x="1372165" y="1061671"/>
                </a:moveTo>
                <a:cubicBezTo>
                  <a:pt x="1379175" y="1062552"/>
                  <a:pt x="1384052" y="1066738"/>
                  <a:pt x="1383138" y="1071364"/>
                </a:cubicBezTo>
                <a:cubicBezTo>
                  <a:pt x="1382224" y="1075770"/>
                  <a:pt x="1375518" y="1078854"/>
                  <a:pt x="1368507" y="1077973"/>
                </a:cubicBezTo>
                <a:cubicBezTo>
                  <a:pt x="1361498" y="1077092"/>
                  <a:pt x="1356620" y="1072906"/>
                  <a:pt x="1357535" y="1068280"/>
                </a:cubicBezTo>
                <a:cubicBezTo>
                  <a:pt x="1358754" y="1063874"/>
                  <a:pt x="1365155" y="1060790"/>
                  <a:pt x="1372165" y="1061671"/>
                </a:cubicBezTo>
                <a:close/>
                <a:moveTo>
                  <a:pt x="621132" y="1061231"/>
                </a:moveTo>
                <a:cubicBezTo>
                  <a:pt x="628142" y="1062112"/>
                  <a:pt x="633324" y="1066518"/>
                  <a:pt x="632104" y="1071144"/>
                </a:cubicBezTo>
                <a:cubicBezTo>
                  <a:pt x="631190" y="1075770"/>
                  <a:pt x="624485" y="1078854"/>
                  <a:pt x="617169" y="1077973"/>
                </a:cubicBezTo>
                <a:cubicBezTo>
                  <a:pt x="610159" y="1077092"/>
                  <a:pt x="604977" y="1072686"/>
                  <a:pt x="606196" y="1068060"/>
                </a:cubicBezTo>
                <a:cubicBezTo>
                  <a:pt x="607416" y="1063434"/>
                  <a:pt x="613817" y="1060350"/>
                  <a:pt x="621132" y="1061231"/>
                </a:cubicBezTo>
                <a:close/>
                <a:moveTo>
                  <a:pt x="5878731" y="1060382"/>
                </a:moveTo>
                <a:cubicBezTo>
                  <a:pt x="5885712" y="1061189"/>
                  <a:pt x="5890573" y="1065448"/>
                  <a:pt x="5889590" y="1069892"/>
                </a:cubicBezTo>
                <a:cubicBezTo>
                  <a:pt x="5888605" y="1074337"/>
                  <a:pt x="5882148" y="1077286"/>
                  <a:pt x="5875168" y="1076478"/>
                </a:cubicBezTo>
                <a:cubicBezTo>
                  <a:pt x="5868186" y="1075671"/>
                  <a:pt x="5863324" y="1071413"/>
                  <a:pt x="5864309" y="1066968"/>
                </a:cubicBezTo>
                <a:cubicBezTo>
                  <a:pt x="5865292" y="1062524"/>
                  <a:pt x="5871750" y="1059575"/>
                  <a:pt x="5878731" y="1060382"/>
                </a:cubicBezTo>
                <a:close/>
                <a:moveTo>
                  <a:pt x="7168698" y="1060350"/>
                </a:moveTo>
                <a:cubicBezTo>
                  <a:pt x="7177233" y="1061451"/>
                  <a:pt x="7183329" y="1066518"/>
                  <a:pt x="7182110" y="1072025"/>
                </a:cubicBezTo>
                <a:cubicBezTo>
                  <a:pt x="7180890" y="1077532"/>
                  <a:pt x="7172966" y="1081278"/>
                  <a:pt x="7164431" y="1080176"/>
                </a:cubicBezTo>
                <a:cubicBezTo>
                  <a:pt x="7155896" y="1079074"/>
                  <a:pt x="7149801" y="1074008"/>
                  <a:pt x="7151020" y="1068500"/>
                </a:cubicBezTo>
                <a:cubicBezTo>
                  <a:pt x="7151934" y="1062993"/>
                  <a:pt x="7160164" y="1059468"/>
                  <a:pt x="7168698" y="1060350"/>
                </a:cubicBezTo>
                <a:close/>
                <a:moveTo>
                  <a:pt x="8732940" y="1060129"/>
                </a:moveTo>
                <a:cubicBezTo>
                  <a:pt x="8739341" y="1060790"/>
                  <a:pt x="8743913" y="1064755"/>
                  <a:pt x="8742999" y="1068941"/>
                </a:cubicBezTo>
                <a:cubicBezTo>
                  <a:pt x="8742085" y="1073127"/>
                  <a:pt x="8735989" y="1075770"/>
                  <a:pt x="8729587" y="1075109"/>
                </a:cubicBezTo>
                <a:cubicBezTo>
                  <a:pt x="8723187" y="1074448"/>
                  <a:pt x="8718614" y="1070483"/>
                  <a:pt x="8719529" y="1066297"/>
                </a:cubicBezTo>
                <a:cubicBezTo>
                  <a:pt x="8720443" y="1062112"/>
                  <a:pt x="8726234" y="1059468"/>
                  <a:pt x="8732940" y="1060129"/>
                </a:cubicBezTo>
                <a:close/>
                <a:moveTo>
                  <a:pt x="8267508" y="1059027"/>
                </a:moveTo>
                <a:cubicBezTo>
                  <a:pt x="8273909" y="1059688"/>
                  <a:pt x="8278481" y="1063654"/>
                  <a:pt x="8277567" y="1067839"/>
                </a:cubicBezTo>
                <a:cubicBezTo>
                  <a:pt x="8276652" y="1072025"/>
                  <a:pt x="8270556" y="1074668"/>
                  <a:pt x="8264155" y="1074007"/>
                </a:cubicBezTo>
                <a:cubicBezTo>
                  <a:pt x="8257755" y="1073347"/>
                  <a:pt x="8253182" y="1069381"/>
                  <a:pt x="8254097" y="1065196"/>
                </a:cubicBezTo>
                <a:cubicBezTo>
                  <a:pt x="8255011" y="1061010"/>
                  <a:pt x="8260802" y="1058147"/>
                  <a:pt x="8267508" y="1059027"/>
                </a:cubicBezTo>
                <a:close/>
                <a:moveTo>
                  <a:pt x="10782428" y="1058587"/>
                </a:moveTo>
                <a:cubicBezTo>
                  <a:pt x="10789743" y="1059468"/>
                  <a:pt x="10794924" y="1063874"/>
                  <a:pt x="10793704" y="1068500"/>
                </a:cubicBezTo>
                <a:cubicBezTo>
                  <a:pt x="10792486" y="1073127"/>
                  <a:pt x="10785780" y="1076211"/>
                  <a:pt x="10778464" y="1075550"/>
                </a:cubicBezTo>
                <a:cubicBezTo>
                  <a:pt x="10771149" y="1074889"/>
                  <a:pt x="10765967" y="1070263"/>
                  <a:pt x="10767187" y="1065637"/>
                </a:cubicBezTo>
                <a:cubicBezTo>
                  <a:pt x="10768405" y="1060790"/>
                  <a:pt x="10775112" y="1057706"/>
                  <a:pt x="10782428" y="1058587"/>
                </a:cubicBezTo>
                <a:close/>
                <a:moveTo>
                  <a:pt x="6862983" y="1058147"/>
                </a:moveTo>
                <a:cubicBezTo>
                  <a:pt x="6871516" y="1059248"/>
                  <a:pt x="6877612" y="1064315"/>
                  <a:pt x="6876393" y="1069822"/>
                </a:cubicBezTo>
                <a:cubicBezTo>
                  <a:pt x="6875175" y="1075329"/>
                  <a:pt x="6867249" y="1079074"/>
                  <a:pt x="6858715" y="1077973"/>
                </a:cubicBezTo>
                <a:cubicBezTo>
                  <a:pt x="6850180" y="1076871"/>
                  <a:pt x="6844084" y="1071805"/>
                  <a:pt x="6845304" y="1066297"/>
                </a:cubicBezTo>
                <a:cubicBezTo>
                  <a:pt x="6846523" y="1060790"/>
                  <a:pt x="6854448" y="1057265"/>
                  <a:pt x="6862983" y="1058147"/>
                </a:cubicBezTo>
                <a:close/>
                <a:moveTo>
                  <a:pt x="6567934" y="1058147"/>
                </a:moveTo>
                <a:cubicBezTo>
                  <a:pt x="6576164" y="1059028"/>
                  <a:pt x="6581955" y="1064315"/>
                  <a:pt x="6580736" y="1069602"/>
                </a:cubicBezTo>
                <a:cubicBezTo>
                  <a:pt x="6579517" y="1074889"/>
                  <a:pt x="6571897" y="1078414"/>
                  <a:pt x="6563362" y="1077533"/>
                </a:cubicBezTo>
                <a:cubicBezTo>
                  <a:pt x="6555133" y="1076651"/>
                  <a:pt x="6549341" y="1071364"/>
                  <a:pt x="6550561" y="1066077"/>
                </a:cubicBezTo>
                <a:cubicBezTo>
                  <a:pt x="6551780" y="1060790"/>
                  <a:pt x="6559705" y="1057265"/>
                  <a:pt x="6567934" y="1058147"/>
                </a:cubicBezTo>
                <a:close/>
                <a:moveTo>
                  <a:pt x="5982105" y="1058147"/>
                </a:moveTo>
                <a:cubicBezTo>
                  <a:pt x="5989116" y="1059028"/>
                  <a:pt x="5994297" y="1063434"/>
                  <a:pt x="5993078" y="1068060"/>
                </a:cubicBezTo>
                <a:cubicBezTo>
                  <a:pt x="5992164" y="1072686"/>
                  <a:pt x="5985458" y="1075770"/>
                  <a:pt x="5978143" y="1074889"/>
                </a:cubicBezTo>
                <a:cubicBezTo>
                  <a:pt x="5971133" y="1074008"/>
                  <a:pt x="5965951" y="1069602"/>
                  <a:pt x="5967170" y="1064976"/>
                </a:cubicBezTo>
                <a:cubicBezTo>
                  <a:pt x="5968084" y="1060350"/>
                  <a:pt x="5974790" y="1057265"/>
                  <a:pt x="5982105" y="1058147"/>
                </a:cubicBezTo>
                <a:close/>
                <a:moveTo>
                  <a:pt x="5781823" y="1057265"/>
                </a:moveTo>
                <a:cubicBezTo>
                  <a:pt x="5788529" y="1058147"/>
                  <a:pt x="5793128" y="1062332"/>
                  <a:pt x="5792214" y="1066518"/>
                </a:cubicBezTo>
                <a:cubicBezTo>
                  <a:pt x="5791299" y="1070924"/>
                  <a:pt x="5785176" y="1073787"/>
                  <a:pt x="5778469" y="1072906"/>
                </a:cubicBezTo>
                <a:cubicBezTo>
                  <a:pt x="5771763" y="1072025"/>
                  <a:pt x="5766886" y="1067840"/>
                  <a:pt x="5767800" y="1063654"/>
                </a:cubicBezTo>
                <a:cubicBezTo>
                  <a:pt x="5768716" y="1059468"/>
                  <a:pt x="5774812" y="1056604"/>
                  <a:pt x="5781823" y="1057265"/>
                </a:cubicBezTo>
                <a:close/>
                <a:moveTo>
                  <a:pt x="7962707" y="1056384"/>
                </a:moveTo>
                <a:cubicBezTo>
                  <a:pt x="7969413" y="1057265"/>
                  <a:pt x="7974289" y="1061230"/>
                  <a:pt x="7973070" y="1065637"/>
                </a:cubicBezTo>
                <a:cubicBezTo>
                  <a:pt x="7972155" y="1070042"/>
                  <a:pt x="7965755" y="1072906"/>
                  <a:pt x="7959049" y="1072025"/>
                </a:cubicBezTo>
                <a:cubicBezTo>
                  <a:pt x="7952343" y="1071144"/>
                  <a:pt x="7947466" y="1067178"/>
                  <a:pt x="7948686" y="1062773"/>
                </a:cubicBezTo>
                <a:cubicBezTo>
                  <a:pt x="7949601" y="1058587"/>
                  <a:pt x="7956001" y="1055723"/>
                  <a:pt x="7962707" y="1056384"/>
                </a:cubicBezTo>
                <a:close/>
                <a:moveTo>
                  <a:pt x="6090005" y="1055723"/>
                </a:moveTo>
                <a:cubicBezTo>
                  <a:pt x="6097320" y="1056605"/>
                  <a:pt x="6102502" y="1061010"/>
                  <a:pt x="6101282" y="1065857"/>
                </a:cubicBezTo>
                <a:cubicBezTo>
                  <a:pt x="6100368" y="1070483"/>
                  <a:pt x="6093358" y="1073567"/>
                  <a:pt x="6086042" y="1072907"/>
                </a:cubicBezTo>
                <a:cubicBezTo>
                  <a:pt x="6078728" y="1072025"/>
                  <a:pt x="6073546" y="1067620"/>
                  <a:pt x="6074765" y="1062773"/>
                </a:cubicBezTo>
                <a:cubicBezTo>
                  <a:pt x="6075984" y="1057926"/>
                  <a:pt x="6082690" y="1054842"/>
                  <a:pt x="6090005" y="1055723"/>
                </a:cubicBezTo>
                <a:close/>
                <a:moveTo>
                  <a:pt x="7663815" y="1055213"/>
                </a:moveTo>
                <a:cubicBezTo>
                  <a:pt x="7671128" y="1056058"/>
                  <a:pt x="7676216" y="1060543"/>
                  <a:pt x="7675179" y="1065227"/>
                </a:cubicBezTo>
                <a:cubicBezTo>
                  <a:pt x="7674142" y="1069912"/>
                  <a:pt x="7667372" y="1073025"/>
                  <a:pt x="7660059" y="1072179"/>
                </a:cubicBezTo>
                <a:cubicBezTo>
                  <a:pt x="7652745" y="1071333"/>
                  <a:pt x="7647657" y="1066849"/>
                  <a:pt x="7648694" y="1062164"/>
                </a:cubicBezTo>
                <a:cubicBezTo>
                  <a:pt x="7649731" y="1057480"/>
                  <a:pt x="7656501" y="1054367"/>
                  <a:pt x="7663815" y="1055213"/>
                </a:cubicBezTo>
                <a:close/>
                <a:moveTo>
                  <a:pt x="11283826" y="1055063"/>
                </a:moveTo>
                <a:cubicBezTo>
                  <a:pt x="11291446" y="1055943"/>
                  <a:pt x="11296628" y="1060570"/>
                  <a:pt x="11295409" y="1065416"/>
                </a:cubicBezTo>
                <a:cubicBezTo>
                  <a:pt x="11294494" y="1070263"/>
                  <a:pt x="11287484" y="1073347"/>
                  <a:pt x="11279864" y="1072466"/>
                </a:cubicBezTo>
                <a:cubicBezTo>
                  <a:pt x="11272244" y="1071584"/>
                  <a:pt x="11267062" y="1066958"/>
                  <a:pt x="11268281" y="1062112"/>
                </a:cubicBezTo>
                <a:cubicBezTo>
                  <a:pt x="11269195" y="1057486"/>
                  <a:pt x="11276206" y="1054181"/>
                  <a:pt x="11283826" y="1055063"/>
                </a:cubicBezTo>
                <a:close/>
                <a:moveTo>
                  <a:pt x="6433821" y="1055062"/>
                </a:moveTo>
                <a:cubicBezTo>
                  <a:pt x="6442051" y="1055943"/>
                  <a:pt x="6447538" y="1061010"/>
                  <a:pt x="6446318" y="1066077"/>
                </a:cubicBezTo>
                <a:cubicBezTo>
                  <a:pt x="6445099" y="1071364"/>
                  <a:pt x="6437784" y="1074669"/>
                  <a:pt x="6429554" y="1073787"/>
                </a:cubicBezTo>
                <a:cubicBezTo>
                  <a:pt x="6421324" y="1072906"/>
                  <a:pt x="6415838" y="1067840"/>
                  <a:pt x="6417058" y="1062773"/>
                </a:cubicBezTo>
                <a:cubicBezTo>
                  <a:pt x="6418276" y="1057486"/>
                  <a:pt x="6425896" y="1054181"/>
                  <a:pt x="6433821" y="1055062"/>
                </a:cubicBezTo>
                <a:close/>
                <a:moveTo>
                  <a:pt x="4342133" y="1054842"/>
                </a:moveTo>
                <a:cubicBezTo>
                  <a:pt x="4349145" y="1055723"/>
                  <a:pt x="4354326" y="1060129"/>
                  <a:pt x="4353106" y="1064535"/>
                </a:cubicBezTo>
                <a:cubicBezTo>
                  <a:pt x="4352190" y="1069161"/>
                  <a:pt x="4345489" y="1072025"/>
                  <a:pt x="4338476" y="1071364"/>
                </a:cubicBezTo>
                <a:cubicBezTo>
                  <a:pt x="4331466" y="1070483"/>
                  <a:pt x="4326281" y="1066077"/>
                  <a:pt x="4327502" y="1061671"/>
                </a:cubicBezTo>
                <a:cubicBezTo>
                  <a:pt x="4328417" y="1057045"/>
                  <a:pt x="4335120" y="1053961"/>
                  <a:pt x="4342133" y="1054842"/>
                </a:cubicBezTo>
                <a:close/>
                <a:moveTo>
                  <a:pt x="12034553" y="1053961"/>
                </a:moveTo>
                <a:cubicBezTo>
                  <a:pt x="12041259" y="1054842"/>
                  <a:pt x="12045830" y="1058807"/>
                  <a:pt x="12044916" y="1063213"/>
                </a:cubicBezTo>
                <a:cubicBezTo>
                  <a:pt x="12044001" y="1067619"/>
                  <a:pt x="12037601" y="1070483"/>
                  <a:pt x="12030896" y="1069602"/>
                </a:cubicBezTo>
                <a:cubicBezTo>
                  <a:pt x="12024188" y="1068721"/>
                  <a:pt x="12019617" y="1064755"/>
                  <a:pt x="12020531" y="1060350"/>
                </a:cubicBezTo>
                <a:cubicBezTo>
                  <a:pt x="12021751" y="1056164"/>
                  <a:pt x="12027847" y="1053300"/>
                  <a:pt x="12034553" y="1053961"/>
                </a:cubicBezTo>
                <a:close/>
                <a:moveTo>
                  <a:pt x="9793041" y="1053961"/>
                </a:moveTo>
                <a:cubicBezTo>
                  <a:pt x="9800050" y="1054842"/>
                  <a:pt x="9805233" y="1059248"/>
                  <a:pt x="9804014" y="1063654"/>
                </a:cubicBezTo>
                <a:cubicBezTo>
                  <a:pt x="9803099" y="1068280"/>
                  <a:pt x="9796394" y="1071144"/>
                  <a:pt x="9789384" y="1070483"/>
                </a:cubicBezTo>
                <a:cubicBezTo>
                  <a:pt x="9782372" y="1069602"/>
                  <a:pt x="9777191" y="1065196"/>
                  <a:pt x="9778411" y="1060790"/>
                </a:cubicBezTo>
                <a:cubicBezTo>
                  <a:pt x="9779325" y="1056164"/>
                  <a:pt x="9786030" y="1053080"/>
                  <a:pt x="9793041" y="1053961"/>
                </a:cubicBezTo>
                <a:close/>
                <a:moveTo>
                  <a:pt x="4862205" y="1053520"/>
                </a:moveTo>
                <a:cubicBezTo>
                  <a:pt x="4868911" y="1054181"/>
                  <a:pt x="4873483" y="1058367"/>
                  <a:pt x="4872568" y="1062553"/>
                </a:cubicBezTo>
                <a:cubicBezTo>
                  <a:pt x="4871653" y="1066738"/>
                  <a:pt x="4865557" y="1069602"/>
                  <a:pt x="4858851" y="1068941"/>
                </a:cubicBezTo>
                <a:cubicBezTo>
                  <a:pt x="4852146" y="1068280"/>
                  <a:pt x="4847573" y="1064095"/>
                  <a:pt x="4848487" y="1059909"/>
                </a:cubicBezTo>
                <a:cubicBezTo>
                  <a:pt x="4849098" y="1055503"/>
                  <a:pt x="4855498" y="1052639"/>
                  <a:pt x="4862205" y="1053520"/>
                </a:cubicBezTo>
                <a:close/>
                <a:moveTo>
                  <a:pt x="9011530" y="1052419"/>
                </a:moveTo>
                <a:cubicBezTo>
                  <a:pt x="9018235" y="1053080"/>
                  <a:pt x="9022807" y="1057265"/>
                  <a:pt x="9021892" y="1061451"/>
                </a:cubicBezTo>
                <a:cubicBezTo>
                  <a:pt x="9020978" y="1065637"/>
                  <a:pt x="9014883" y="1068500"/>
                  <a:pt x="9008176" y="1067840"/>
                </a:cubicBezTo>
                <a:cubicBezTo>
                  <a:pt x="9001471" y="1067179"/>
                  <a:pt x="8996899" y="1062993"/>
                  <a:pt x="8997813" y="1058807"/>
                </a:cubicBezTo>
                <a:cubicBezTo>
                  <a:pt x="8998728" y="1054622"/>
                  <a:pt x="9004824" y="1051758"/>
                  <a:pt x="9011530" y="1052419"/>
                </a:cubicBezTo>
                <a:close/>
                <a:moveTo>
                  <a:pt x="11626728" y="1052198"/>
                </a:moveTo>
                <a:cubicBezTo>
                  <a:pt x="11630234" y="1052639"/>
                  <a:pt x="11633206" y="1053906"/>
                  <a:pt x="11635186" y="1055641"/>
                </a:cubicBezTo>
                <a:lnTo>
                  <a:pt x="11637535" y="1061478"/>
                </a:lnTo>
                <a:lnTo>
                  <a:pt x="11645931" y="1060349"/>
                </a:lnTo>
                <a:cubicBezTo>
                  <a:pt x="11652941" y="1061230"/>
                  <a:pt x="11657514" y="1065416"/>
                  <a:pt x="11656599" y="1069822"/>
                </a:cubicBezTo>
                <a:cubicBezTo>
                  <a:pt x="11655685" y="1074228"/>
                  <a:pt x="11649284" y="1077092"/>
                  <a:pt x="11642273" y="1076431"/>
                </a:cubicBezTo>
                <a:cubicBezTo>
                  <a:pt x="11638769" y="1075991"/>
                  <a:pt x="11635872" y="1074724"/>
                  <a:pt x="11633967" y="1073016"/>
                </a:cubicBezTo>
                <a:lnTo>
                  <a:pt x="11631769" y="1067378"/>
                </a:lnTo>
                <a:lnTo>
                  <a:pt x="11623071" y="1068500"/>
                </a:lnTo>
                <a:cubicBezTo>
                  <a:pt x="11616059" y="1067619"/>
                  <a:pt x="11611183" y="1063434"/>
                  <a:pt x="11612098" y="1058807"/>
                </a:cubicBezTo>
                <a:cubicBezTo>
                  <a:pt x="11613012" y="1054181"/>
                  <a:pt x="11619717" y="1051317"/>
                  <a:pt x="11626728" y="1052198"/>
                </a:cubicBezTo>
                <a:close/>
                <a:moveTo>
                  <a:pt x="8060243" y="1052198"/>
                </a:moveTo>
                <a:cubicBezTo>
                  <a:pt x="8066949" y="1052859"/>
                  <a:pt x="8071522" y="1057045"/>
                  <a:pt x="8070607" y="1061230"/>
                </a:cubicBezTo>
                <a:cubicBezTo>
                  <a:pt x="8069692" y="1065416"/>
                  <a:pt x="8063596" y="1068280"/>
                  <a:pt x="8056891" y="1067619"/>
                </a:cubicBezTo>
                <a:cubicBezTo>
                  <a:pt x="8050185" y="1066958"/>
                  <a:pt x="8045613" y="1062773"/>
                  <a:pt x="8046527" y="1058587"/>
                </a:cubicBezTo>
                <a:cubicBezTo>
                  <a:pt x="8047441" y="1054401"/>
                  <a:pt x="8053538" y="1051537"/>
                  <a:pt x="8060243" y="1052198"/>
                </a:cubicBezTo>
                <a:close/>
                <a:moveTo>
                  <a:pt x="7863037" y="1051758"/>
                </a:moveTo>
                <a:cubicBezTo>
                  <a:pt x="7870047" y="1052639"/>
                  <a:pt x="7874619" y="1056825"/>
                  <a:pt x="7873704" y="1061231"/>
                </a:cubicBezTo>
                <a:cubicBezTo>
                  <a:pt x="7872790" y="1065637"/>
                  <a:pt x="7866390" y="1068500"/>
                  <a:pt x="7859379" y="1067840"/>
                </a:cubicBezTo>
                <a:cubicBezTo>
                  <a:pt x="7852368" y="1066958"/>
                  <a:pt x="7847796" y="1062773"/>
                  <a:pt x="7848711" y="1058367"/>
                </a:cubicBezTo>
                <a:cubicBezTo>
                  <a:pt x="7849625" y="1053961"/>
                  <a:pt x="7856026" y="1051097"/>
                  <a:pt x="7863037" y="1051758"/>
                </a:cubicBezTo>
                <a:close/>
                <a:moveTo>
                  <a:pt x="7017247" y="1051099"/>
                </a:moveTo>
                <a:cubicBezTo>
                  <a:pt x="7025890" y="1052099"/>
                  <a:pt x="7031905" y="1057389"/>
                  <a:pt x="7030681" y="1062915"/>
                </a:cubicBezTo>
                <a:cubicBezTo>
                  <a:pt x="7029458" y="1068442"/>
                  <a:pt x="7021460" y="1072111"/>
                  <a:pt x="7012816" y="1071111"/>
                </a:cubicBezTo>
                <a:cubicBezTo>
                  <a:pt x="7004173" y="1070112"/>
                  <a:pt x="6998158" y="1064822"/>
                  <a:pt x="6999381" y="1059296"/>
                </a:cubicBezTo>
                <a:cubicBezTo>
                  <a:pt x="7000605" y="1053769"/>
                  <a:pt x="7008604" y="1050100"/>
                  <a:pt x="7017247" y="1051099"/>
                </a:cubicBezTo>
                <a:close/>
                <a:moveTo>
                  <a:pt x="887236" y="1050877"/>
                </a:moveTo>
                <a:cubicBezTo>
                  <a:pt x="894247" y="1051758"/>
                  <a:pt x="899124" y="1055943"/>
                  <a:pt x="898209" y="1060570"/>
                </a:cubicBezTo>
                <a:cubicBezTo>
                  <a:pt x="897295" y="1064976"/>
                  <a:pt x="890589" y="1068060"/>
                  <a:pt x="883883" y="1067179"/>
                </a:cubicBezTo>
                <a:cubicBezTo>
                  <a:pt x="876874" y="1066297"/>
                  <a:pt x="871997" y="1062112"/>
                  <a:pt x="872911" y="1057486"/>
                </a:cubicBezTo>
                <a:cubicBezTo>
                  <a:pt x="873825" y="1053080"/>
                  <a:pt x="880226" y="1049996"/>
                  <a:pt x="887236" y="1050877"/>
                </a:cubicBezTo>
                <a:close/>
                <a:moveTo>
                  <a:pt x="1625401" y="1050656"/>
                </a:moveTo>
                <a:cubicBezTo>
                  <a:pt x="1633020" y="1051538"/>
                  <a:pt x="1638202" y="1056164"/>
                  <a:pt x="1636982" y="1061010"/>
                </a:cubicBezTo>
                <a:cubicBezTo>
                  <a:pt x="1635763" y="1065857"/>
                  <a:pt x="1629058" y="1069161"/>
                  <a:pt x="1621438" y="1068280"/>
                </a:cubicBezTo>
                <a:cubicBezTo>
                  <a:pt x="1613818" y="1067399"/>
                  <a:pt x="1608636" y="1062773"/>
                  <a:pt x="1609856" y="1057926"/>
                </a:cubicBezTo>
                <a:cubicBezTo>
                  <a:pt x="1610770" y="1053080"/>
                  <a:pt x="1617781" y="1049775"/>
                  <a:pt x="1625401" y="1050656"/>
                </a:cubicBezTo>
                <a:close/>
                <a:moveTo>
                  <a:pt x="7313784" y="1050436"/>
                </a:moveTo>
                <a:cubicBezTo>
                  <a:pt x="7322013" y="1051317"/>
                  <a:pt x="7328110" y="1056604"/>
                  <a:pt x="7326890" y="1061891"/>
                </a:cubicBezTo>
                <a:cubicBezTo>
                  <a:pt x="7325671" y="1067179"/>
                  <a:pt x="7318051" y="1070703"/>
                  <a:pt x="7309517" y="1069822"/>
                </a:cubicBezTo>
                <a:cubicBezTo>
                  <a:pt x="7301287" y="1068941"/>
                  <a:pt x="7295191" y="1063654"/>
                  <a:pt x="7296411" y="1058367"/>
                </a:cubicBezTo>
                <a:cubicBezTo>
                  <a:pt x="7297629" y="1053080"/>
                  <a:pt x="7305554" y="1049555"/>
                  <a:pt x="7313784" y="1050436"/>
                </a:cubicBezTo>
                <a:close/>
                <a:moveTo>
                  <a:pt x="11421292" y="1049555"/>
                </a:moveTo>
                <a:cubicBezTo>
                  <a:pt x="11428912" y="1050436"/>
                  <a:pt x="11434093" y="1055062"/>
                  <a:pt x="11432873" y="1059909"/>
                </a:cubicBezTo>
                <a:cubicBezTo>
                  <a:pt x="11431960" y="1064755"/>
                  <a:pt x="11424949" y="1067840"/>
                  <a:pt x="11417329" y="1066958"/>
                </a:cubicBezTo>
                <a:cubicBezTo>
                  <a:pt x="11409709" y="1066077"/>
                  <a:pt x="11404528" y="1061451"/>
                  <a:pt x="11405747" y="1056604"/>
                </a:cubicBezTo>
                <a:cubicBezTo>
                  <a:pt x="11406661" y="1051978"/>
                  <a:pt x="11413672" y="1048674"/>
                  <a:pt x="11421292" y="1049555"/>
                </a:cubicBezTo>
                <a:close/>
                <a:moveTo>
                  <a:pt x="6204306" y="1049335"/>
                </a:moveTo>
                <a:cubicBezTo>
                  <a:pt x="6211926" y="1050216"/>
                  <a:pt x="6217107" y="1054842"/>
                  <a:pt x="6215888" y="1059688"/>
                </a:cubicBezTo>
                <a:cubicBezTo>
                  <a:pt x="6214974" y="1064535"/>
                  <a:pt x="6207963" y="1067619"/>
                  <a:pt x="6200343" y="1066738"/>
                </a:cubicBezTo>
                <a:cubicBezTo>
                  <a:pt x="6192723" y="1065857"/>
                  <a:pt x="6187542" y="1061230"/>
                  <a:pt x="6188761" y="1056384"/>
                </a:cubicBezTo>
                <a:cubicBezTo>
                  <a:pt x="6189980" y="1051758"/>
                  <a:pt x="6196990" y="1048453"/>
                  <a:pt x="6204306" y="1049335"/>
                </a:cubicBezTo>
                <a:close/>
                <a:moveTo>
                  <a:pt x="9479866" y="1049152"/>
                </a:moveTo>
                <a:cubicBezTo>
                  <a:pt x="9486846" y="1049959"/>
                  <a:pt x="9491708" y="1054217"/>
                  <a:pt x="9490724" y="1058663"/>
                </a:cubicBezTo>
                <a:cubicBezTo>
                  <a:pt x="9489738" y="1063107"/>
                  <a:pt x="9483281" y="1066056"/>
                  <a:pt x="9476299" y="1065248"/>
                </a:cubicBezTo>
                <a:cubicBezTo>
                  <a:pt x="9469318" y="1064440"/>
                  <a:pt x="9464458" y="1060182"/>
                  <a:pt x="9465442" y="1055737"/>
                </a:cubicBezTo>
                <a:cubicBezTo>
                  <a:pt x="9466427" y="1051292"/>
                  <a:pt x="9472884" y="1048344"/>
                  <a:pt x="9479866" y="1049152"/>
                </a:cubicBezTo>
                <a:close/>
                <a:moveTo>
                  <a:pt x="5253006" y="1048453"/>
                </a:moveTo>
                <a:cubicBezTo>
                  <a:pt x="5259408" y="1049114"/>
                  <a:pt x="5263980" y="1053300"/>
                  <a:pt x="5263065" y="1057486"/>
                </a:cubicBezTo>
                <a:cubicBezTo>
                  <a:pt x="5262151" y="1061671"/>
                  <a:pt x="5256055" y="1064535"/>
                  <a:pt x="5249653" y="1063654"/>
                </a:cubicBezTo>
                <a:cubicBezTo>
                  <a:pt x="5243251" y="1062993"/>
                  <a:pt x="5238680" y="1058807"/>
                  <a:pt x="5239594" y="1054622"/>
                </a:cubicBezTo>
                <a:cubicBezTo>
                  <a:pt x="5240508" y="1050436"/>
                  <a:pt x="5246605" y="1047573"/>
                  <a:pt x="5253006" y="1048453"/>
                </a:cubicBezTo>
                <a:close/>
                <a:moveTo>
                  <a:pt x="11669095" y="1048013"/>
                </a:moveTo>
                <a:cubicBezTo>
                  <a:pt x="11675801" y="1048894"/>
                  <a:pt x="11680374" y="1052860"/>
                  <a:pt x="11679458" y="1057266"/>
                </a:cubicBezTo>
                <a:cubicBezTo>
                  <a:pt x="11678544" y="1061671"/>
                  <a:pt x="11672143" y="1064315"/>
                  <a:pt x="11665438" y="1063654"/>
                </a:cubicBezTo>
                <a:cubicBezTo>
                  <a:pt x="11658732" y="1062773"/>
                  <a:pt x="11654160" y="1058808"/>
                  <a:pt x="11655075" y="1054402"/>
                </a:cubicBezTo>
                <a:cubicBezTo>
                  <a:pt x="11655989" y="1049996"/>
                  <a:pt x="11662390" y="1047132"/>
                  <a:pt x="11669095" y="1048013"/>
                </a:cubicBezTo>
                <a:close/>
                <a:moveTo>
                  <a:pt x="5369143" y="1046251"/>
                </a:moveTo>
                <a:cubicBezTo>
                  <a:pt x="5375544" y="1046912"/>
                  <a:pt x="5380117" y="1051097"/>
                  <a:pt x="5379203" y="1055283"/>
                </a:cubicBezTo>
                <a:cubicBezTo>
                  <a:pt x="5378288" y="1059468"/>
                  <a:pt x="5372191" y="1062332"/>
                  <a:pt x="5365790" y="1061451"/>
                </a:cubicBezTo>
                <a:cubicBezTo>
                  <a:pt x="5359388" y="1060790"/>
                  <a:pt x="5354816" y="1056605"/>
                  <a:pt x="5355731" y="1052419"/>
                </a:cubicBezTo>
                <a:cubicBezTo>
                  <a:pt x="5356646" y="1048454"/>
                  <a:pt x="5362742" y="1045590"/>
                  <a:pt x="5369143" y="1046251"/>
                </a:cubicBezTo>
                <a:close/>
                <a:moveTo>
                  <a:pt x="7437838" y="1044048"/>
                </a:moveTo>
                <a:cubicBezTo>
                  <a:pt x="7445763" y="1044929"/>
                  <a:pt x="7451250" y="1049776"/>
                  <a:pt x="7450030" y="1054842"/>
                </a:cubicBezTo>
                <a:cubicBezTo>
                  <a:pt x="7448811" y="1059909"/>
                  <a:pt x="7441496" y="1063213"/>
                  <a:pt x="7433571" y="1062332"/>
                </a:cubicBezTo>
                <a:cubicBezTo>
                  <a:pt x="7425646" y="1061451"/>
                  <a:pt x="7420160" y="1056605"/>
                  <a:pt x="7421379" y="1051538"/>
                </a:cubicBezTo>
                <a:cubicBezTo>
                  <a:pt x="7422598" y="1046471"/>
                  <a:pt x="7429914" y="1043166"/>
                  <a:pt x="7437838" y="1044048"/>
                </a:cubicBezTo>
                <a:close/>
                <a:moveTo>
                  <a:pt x="9923802" y="1043827"/>
                </a:moveTo>
                <a:cubicBezTo>
                  <a:pt x="9930811" y="1044709"/>
                  <a:pt x="9935993" y="1049114"/>
                  <a:pt x="9934773" y="1053520"/>
                </a:cubicBezTo>
                <a:cubicBezTo>
                  <a:pt x="9933859" y="1058147"/>
                  <a:pt x="9927153" y="1061010"/>
                  <a:pt x="9920144" y="1060350"/>
                </a:cubicBezTo>
                <a:cubicBezTo>
                  <a:pt x="9913133" y="1059468"/>
                  <a:pt x="9907951" y="1055062"/>
                  <a:pt x="9909170" y="1050656"/>
                </a:cubicBezTo>
                <a:cubicBezTo>
                  <a:pt x="9910085" y="1046030"/>
                  <a:pt x="9916790" y="1042946"/>
                  <a:pt x="9923802" y="1043827"/>
                </a:cubicBezTo>
                <a:close/>
                <a:moveTo>
                  <a:pt x="7759404" y="1043827"/>
                </a:moveTo>
                <a:cubicBezTo>
                  <a:pt x="7766414" y="1044709"/>
                  <a:pt x="7771292" y="1048894"/>
                  <a:pt x="7770377" y="1053520"/>
                </a:cubicBezTo>
                <a:cubicBezTo>
                  <a:pt x="7769462" y="1058147"/>
                  <a:pt x="7762757" y="1061010"/>
                  <a:pt x="7755746" y="1060130"/>
                </a:cubicBezTo>
                <a:cubicBezTo>
                  <a:pt x="7748736" y="1059248"/>
                  <a:pt x="7743859" y="1055063"/>
                  <a:pt x="7744773" y="1050436"/>
                </a:cubicBezTo>
                <a:cubicBezTo>
                  <a:pt x="7745688" y="1045810"/>
                  <a:pt x="7752393" y="1042946"/>
                  <a:pt x="7759404" y="1043827"/>
                </a:cubicBezTo>
                <a:close/>
                <a:moveTo>
                  <a:pt x="5691316" y="1043166"/>
                </a:moveTo>
                <a:cubicBezTo>
                  <a:pt x="5698021" y="1044048"/>
                  <a:pt x="5702594" y="1048013"/>
                  <a:pt x="5701680" y="1052419"/>
                </a:cubicBezTo>
                <a:cubicBezTo>
                  <a:pt x="5700764" y="1056605"/>
                  <a:pt x="5694668" y="1059468"/>
                  <a:pt x="5687963" y="1058807"/>
                </a:cubicBezTo>
                <a:cubicBezTo>
                  <a:pt x="5681257" y="1057926"/>
                  <a:pt x="5676684" y="1053961"/>
                  <a:pt x="5677598" y="1049555"/>
                </a:cubicBezTo>
                <a:cubicBezTo>
                  <a:pt x="5678513" y="1045149"/>
                  <a:pt x="5684609" y="1042286"/>
                  <a:pt x="5691316" y="1043166"/>
                </a:cubicBezTo>
                <a:close/>
                <a:moveTo>
                  <a:pt x="5139003" y="1041845"/>
                </a:moveTo>
                <a:cubicBezTo>
                  <a:pt x="5145404" y="1042506"/>
                  <a:pt x="5149977" y="1046691"/>
                  <a:pt x="5149063" y="1050877"/>
                </a:cubicBezTo>
                <a:cubicBezTo>
                  <a:pt x="5148147" y="1055063"/>
                  <a:pt x="5142050" y="1057926"/>
                  <a:pt x="5135650" y="1057045"/>
                </a:cubicBezTo>
                <a:cubicBezTo>
                  <a:pt x="5129249" y="1056384"/>
                  <a:pt x="5124675" y="1052199"/>
                  <a:pt x="5125590" y="1048013"/>
                </a:cubicBezTo>
                <a:cubicBezTo>
                  <a:pt x="5126505" y="1043827"/>
                  <a:pt x="5132602" y="1040964"/>
                  <a:pt x="5139003" y="1041845"/>
                </a:cubicBezTo>
                <a:close/>
                <a:moveTo>
                  <a:pt x="4155993" y="1041691"/>
                </a:moveTo>
                <a:cubicBezTo>
                  <a:pt x="4163305" y="1042537"/>
                  <a:pt x="4168393" y="1047020"/>
                  <a:pt x="4167356" y="1051705"/>
                </a:cubicBezTo>
                <a:cubicBezTo>
                  <a:pt x="4166318" y="1056391"/>
                  <a:pt x="4159552" y="1059503"/>
                  <a:pt x="4152237" y="1058657"/>
                </a:cubicBezTo>
                <a:cubicBezTo>
                  <a:pt x="4144921" y="1057812"/>
                  <a:pt x="4139831" y="1053328"/>
                  <a:pt x="4140869" y="1048642"/>
                </a:cubicBezTo>
                <a:cubicBezTo>
                  <a:pt x="4141907" y="1043957"/>
                  <a:pt x="4148678" y="1040845"/>
                  <a:pt x="4155993" y="1041691"/>
                </a:cubicBezTo>
                <a:close/>
                <a:moveTo>
                  <a:pt x="7549396" y="1041184"/>
                </a:moveTo>
                <a:cubicBezTo>
                  <a:pt x="7557016" y="1042065"/>
                  <a:pt x="7562197" y="1046691"/>
                  <a:pt x="7561283" y="1051538"/>
                </a:cubicBezTo>
                <a:cubicBezTo>
                  <a:pt x="7560064" y="1056384"/>
                  <a:pt x="7553358" y="1059689"/>
                  <a:pt x="7545738" y="1058807"/>
                </a:cubicBezTo>
                <a:cubicBezTo>
                  <a:pt x="7538118" y="1057926"/>
                  <a:pt x="7532936" y="1053300"/>
                  <a:pt x="7533850" y="1048454"/>
                </a:cubicBezTo>
                <a:cubicBezTo>
                  <a:pt x="7534765" y="1043387"/>
                  <a:pt x="7541776" y="1040303"/>
                  <a:pt x="7549396" y="1041184"/>
                </a:cubicBezTo>
                <a:close/>
                <a:moveTo>
                  <a:pt x="1261239" y="1040743"/>
                </a:moveTo>
                <a:cubicBezTo>
                  <a:pt x="1267944" y="1041625"/>
                  <a:pt x="1272821" y="1045810"/>
                  <a:pt x="1271906" y="1050216"/>
                </a:cubicBezTo>
                <a:cubicBezTo>
                  <a:pt x="1270991" y="1054622"/>
                  <a:pt x="1264591" y="1057486"/>
                  <a:pt x="1257886" y="1056825"/>
                </a:cubicBezTo>
                <a:cubicBezTo>
                  <a:pt x="1251180" y="1056164"/>
                  <a:pt x="1246303" y="1051758"/>
                  <a:pt x="1247217" y="1047352"/>
                </a:cubicBezTo>
                <a:cubicBezTo>
                  <a:pt x="1247827" y="1042946"/>
                  <a:pt x="1254228" y="1040083"/>
                  <a:pt x="1261239" y="1040743"/>
                </a:cubicBezTo>
                <a:close/>
                <a:moveTo>
                  <a:pt x="4579314" y="1039862"/>
                </a:moveTo>
                <a:cubicBezTo>
                  <a:pt x="4586018" y="1040743"/>
                  <a:pt x="4590895" y="1044709"/>
                  <a:pt x="4589983" y="1049115"/>
                </a:cubicBezTo>
                <a:cubicBezTo>
                  <a:pt x="4589070" y="1053520"/>
                  <a:pt x="4582668" y="1056384"/>
                  <a:pt x="4575960" y="1055503"/>
                </a:cubicBezTo>
                <a:cubicBezTo>
                  <a:pt x="4569255" y="1054622"/>
                  <a:pt x="4564378" y="1050656"/>
                  <a:pt x="4565292" y="1046251"/>
                </a:cubicBezTo>
                <a:cubicBezTo>
                  <a:pt x="4566206" y="1041845"/>
                  <a:pt x="4572302" y="1038981"/>
                  <a:pt x="4579314" y="1039862"/>
                </a:cubicBezTo>
                <a:close/>
                <a:moveTo>
                  <a:pt x="11584725" y="1039409"/>
                </a:moveTo>
                <a:cubicBezTo>
                  <a:pt x="11588381" y="1039832"/>
                  <a:pt x="11591482" y="1041165"/>
                  <a:pt x="11593538" y="1042977"/>
                </a:cubicBezTo>
                <a:lnTo>
                  <a:pt x="11594093" y="1044380"/>
                </a:lnTo>
                <a:lnTo>
                  <a:pt x="11597581" y="1040771"/>
                </a:lnTo>
                <a:cubicBezTo>
                  <a:pt x="11600286" y="1039532"/>
                  <a:pt x="11603716" y="1038981"/>
                  <a:pt x="11607221" y="1039422"/>
                </a:cubicBezTo>
                <a:cubicBezTo>
                  <a:pt x="11614536" y="1040303"/>
                  <a:pt x="11619413" y="1044709"/>
                  <a:pt x="11618499" y="1049335"/>
                </a:cubicBezTo>
                <a:cubicBezTo>
                  <a:pt x="11617583" y="1053961"/>
                  <a:pt x="11610878" y="1057045"/>
                  <a:pt x="11603563" y="1056164"/>
                </a:cubicBezTo>
                <a:cubicBezTo>
                  <a:pt x="11599905" y="1055723"/>
                  <a:pt x="11596857" y="1054402"/>
                  <a:pt x="11594838" y="1052612"/>
                </a:cubicBezTo>
                <a:lnTo>
                  <a:pt x="11594317" y="1051312"/>
                </a:lnTo>
                <a:lnTo>
                  <a:pt x="11590880" y="1054974"/>
                </a:lnTo>
                <a:cubicBezTo>
                  <a:pt x="11588144" y="1056232"/>
                  <a:pt x="11584623" y="1056798"/>
                  <a:pt x="11580966" y="1056375"/>
                </a:cubicBezTo>
                <a:cubicBezTo>
                  <a:pt x="11573653" y="1055528"/>
                  <a:pt x="11568565" y="1051044"/>
                  <a:pt x="11569603" y="1046359"/>
                </a:cubicBezTo>
                <a:cubicBezTo>
                  <a:pt x="11570641" y="1041674"/>
                  <a:pt x="11577411" y="1038563"/>
                  <a:pt x="11584725" y="1039409"/>
                </a:cubicBezTo>
                <a:close/>
                <a:moveTo>
                  <a:pt x="3751680" y="1038099"/>
                </a:moveTo>
                <a:cubicBezTo>
                  <a:pt x="3759296" y="1038981"/>
                  <a:pt x="3764471" y="1043607"/>
                  <a:pt x="3763559" y="1048453"/>
                </a:cubicBezTo>
                <a:cubicBezTo>
                  <a:pt x="3762344" y="1053300"/>
                  <a:pt x="3755336" y="1056604"/>
                  <a:pt x="3747717" y="1055723"/>
                </a:cubicBezTo>
                <a:cubicBezTo>
                  <a:pt x="3740090" y="1054842"/>
                  <a:pt x="3734909" y="1050216"/>
                  <a:pt x="3735828" y="1045370"/>
                </a:cubicBezTo>
                <a:cubicBezTo>
                  <a:pt x="3737038" y="1040303"/>
                  <a:pt x="3744057" y="1037218"/>
                  <a:pt x="3751680" y="1038099"/>
                </a:cubicBezTo>
                <a:close/>
                <a:moveTo>
                  <a:pt x="8854556" y="1037879"/>
                </a:moveTo>
                <a:cubicBezTo>
                  <a:pt x="8860958" y="1038540"/>
                  <a:pt x="8865530" y="1042506"/>
                  <a:pt x="8864615" y="1046691"/>
                </a:cubicBezTo>
                <a:cubicBezTo>
                  <a:pt x="8863700" y="1050877"/>
                  <a:pt x="8857604" y="1053520"/>
                  <a:pt x="8851203" y="1052860"/>
                </a:cubicBezTo>
                <a:cubicBezTo>
                  <a:pt x="8844803" y="1052199"/>
                  <a:pt x="8840231" y="1048233"/>
                  <a:pt x="8841145" y="1044048"/>
                </a:cubicBezTo>
                <a:cubicBezTo>
                  <a:pt x="8842059" y="1039862"/>
                  <a:pt x="8847851" y="1037219"/>
                  <a:pt x="8854556" y="1037879"/>
                </a:cubicBezTo>
                <a:close/>
                <a:moveTo>
                  <a:pt x="10053952" y="1037219"/>
                </a:moveTo>
                <a:cubicBezTo>
                  <a:pt x="10060961" y="1038100"/>
                  <a:pt x="10066143" y="1042506"/>
                  <a:pt x="10064925" y="1046912"/>
                </a:cubicBezTo>
                <a:cubicBezTo>
                  <a:pt x="10064010" y="1051538"/>
                  <a:pt x="10057305" y="1054402"/>
                  <a:pt x="10050294" y="1053741"/>
                </a:cubicBezTo>
                <a:cubicBezTo>
                  <a:pt x="10043283" y="1052860"/>
                  <a:pt x="10038102" y="1048453"/>
                  <a:pt x="10039321" y="1044048"/>
                </a:cubicBezTo>
                <a:cubicBezTo>
                  <a:pt x="10040236" y="1039422"/>
                  <a:pt x="10046637" y="1036337"/>
                  <a:pt x="10053952" y="1037219"/>
                </a:cubicBezTo>
                <a:close/>
                <a:moveTo>
                  <a:pt x="1499875" y="1037219"/>
                </a:moveTo>
                <a:cubicBezTo>
                  <a:pt x="1506885" y="1038100"/>
                  <a:pt x="1511762" y="1042286"/>
                  <a:pt x="1510847" y="1046912"/>
                </a:cubicBezTo>
                <a:cubicBezTo>
                  <a:pt x="1510390" y="1049225"/>
                  <a:pt x="1508485" y="1051097"/>
                  <a:pt x="1505818" y="1052281"/>
                </a:cubicBezTo>
                <a:lnTo>
                  <a:pt x="1500491" y="1052969"/>
                </a:lnTo>
                <a:lnTo>
                  <a:pt x="1504619" y="1054650"/>
                </a:lnTo>
                <a:cubicBezTo>
                  <a:pt x="1506638" y="1056439"/>
                  <a:pt x="1507629" y="1058698"/>
                  <a:pt x="1507172" y="1061010"/>
                </a:cubicBezTo>
                <a:cubicBezTo>
                  <a:pt x="1506714" y="1063324"/>
                  <a:pt x="1504809" y="1065251"/>
                  <a:pt x="1502104" y="1066490"/>
                </a:cubicBezTo>
                <a:lnTo>
                  <a:pt x="1498525" y="1066980"/>
                </a:lnTo>
                <a:lnTo>
                  <a:pt x="1500793" y="1067895"/>
                </a:lnTo>
                <a:cubicBezTo>
                  <a:pt x="1502888" y="1069712"/>
                  <a:pt x="1503955" y="1072025"/>
                  <a:pt x="1503498" y="1074448"/>
                </a:cubicBezTo>
                <a:cubicBezTo>
                  <a:pt x="1503041" y="1076762"/>
                  <a:pt x="1501060" y="1078744"/>
                  <a:pt x="1498278" y="1080038"/>
                </a:cubicBezTo>
                <a:lnTo>
                  <a:pt x="1489972" y="1081248"/>
                </a:lnTo>
                <a:lnTo>
                  <a:pt x="1496433" y="1083866"/>
                </a:lnTo>
                <a:cubicBezTo>
                  <a:pt x="1498528" y="1085739"/>
                  <a:pt x="1499519" y="1088107"/>
                  <a:pt x="1498909" y="1090530"/>
                </a:cubicBezTo>
                <a:cubicBezTo>
                  <a:pt x="1497690" y="1095377"/>
                  <a:pt x="1490985" y="1098681"/>
                  <a:pt x="1483365" y="1097800"/>
                </a:cubicBezTo>
                <a:cubicBezTo>
                  <a:pt x="1475745" y="1096918"/>
                  <a:pt x="1470563" y="1092292"/>
                  <a:pt x="1471782" y="1087446"/>
                </a:cubicBezTo>
                <a:cubicBezTo>
                  <a:pt x="1472392" y="1085023"/>
                  <a:pt x="1474449" y="1082985"/>
                  <a:pt x="1477268" y="1081663"/>
                </a:cubicBezTo>
                <a:lnTo>
                  <a:pt x="1485611" y="1080430"/>
                </a:lnTo>
                <a:lnTo>
                  <a:pt x="1479381" y="1077918"/>
                </a:lnTo>
                <a:cubicBezTo>
                  <a:pt x="1477285" y="1076100"/>
                  <a:pt x="1476219" y="1073787"/>
                  <a:pt x="1476676" y="1071364"/>
                </a:cubicBezTo>
                <a:cubicBezTo>
                  <a:pt x="1477133" y="1069051"/>
                  <a:pt x="1479114" y="1067068"/>
                  <a:pt x="1481895" y="1065774"/>
                </a:cubicBezTo>
                <a:lnTo>
                  <a:pt x="1485776" y="1065209"/>
                </a:lnTo>
                <a:lnTo>
                  <a:pt x="1483512" y="1064287"/>
                </a:lnTo>
                <a:cubicBezTo>
                  <a:pt x="1481493" y="1062498"/>
                  <a:pt x="1480502" y="1060240"/>
                  <a:pt x="1480959" y="1057926"/>
                </a:cubicBezTo>
                <a:cubicBezTo>
                  <a:pt x="1481416" y="1055613"/>
                  <a:pt x="1483322" y="1053686"/>
                  <a:pt x="1486026" y="1052447"/>
                </a:cubicBezTo>
                <a:lnTo>
                  <a:pt x="1491679" y="1051674"/>
                </a:lnTo>
                <a:lnTo>
                  <a:pt x="1487759" y="1050078"/>
                </a:lnTo>
                <a:cubicBezTo>
                  <a:pt x="1485778" y="1048343"/>
                  <a:pt x="1484787" y="1046141"/>
                  <a:pt x="1485245" y="1043827"/>
                </a:cubicBezTo>
                <a:cubicBezTo>
                  <a:pt x="1486158" y="1039422"/>
                  <a:pt x="1492559" y="1036558"/>
                  <a:pt x="1499875" y="1037219"/>
                </a:cubicBezTo>
                <a:close/>
                <a:moveTo>
                  <a:pt x="1381327" y="1036998"/>
                </a:moveTo>
                <a:cubicBezTo>
                  <a:pt x="1388337" y="1037879"/>
                  <a:pt x="1392909" y="1042065"/>
                  <a:pt x="1391994" y="1046471"/>
                </a:cubicBezTo>
                <a:cubicBezTo>
                  <a:pt x="1391081" y="1050876"/>
                  <a:pt x="1384680" y="1053740"/>
                  <a:pt x="1377670" y="1053080"/>
                </a:cubicBezTo>
                <a:cubicBezTo>
                  <a:pt x="1370659" y="1052419"/>
                  <a:pt x="1366087" y="1048013"/>
                  <a:pt x="1367002" y="1043607"/>
                </a:cubicBezTo>
                <a:cubicBezTo>
                  <a:pt x="1367916" y="1039201"/>
                  <a:pt x="1374317" y="1036117"/>
                  <a:pt x="1381327" y="1036998"/>
                </a:cubicBezTo>
                <a:close/>
                <a:moveTo>
                  <a:pt x="9304444" y="1036778"/>
                </a:moveTo>
                <a:cubicBezTo>
                  <a:pt x="9311149" y="1037659"/>
                  <a:pt x="9316026" y="1041624"/>
                  <a:pt x="9315113" y="1046030"/>
                </a:cubicBezTo>
                <a:cubicBezTo>
                  <a:pt x="9314197" y="1050436"/>
                  <a:pt x="9307796" y="1053300"/>
                  <a:pt x="9301090" y="1052419"/>
                </a:cubicBezTo>
                <a:cubicBezTo>
                  <a:pt x="9294385" y="1051538"/>
                  <a:pt x="9289508" y="1047573"/>
                  <a:pt x="9290422" y="1043166"/>
                </a:cubicBezTo>
                <a:cubicBezTo>
                  <a:pt x="9291337" y="1038981"/>
                  <a:pt x="9297738" y="1035897"/>
                  <a:pt x="9304444" y="1036778"/>
                </a:cubicBezTo>
                <a:close/>
                <a:moveTo>
                  <a:pt x="6325921" y="1036558"/>
                </a:moveTo>
                <a:cubicBezTo>
                  <a:pt x="6333541" y="1037439"/>
                  <a:pt x="6339028" y="1042065"/>
                  <a:pt x="6337809" y="1047132"/>
                </a:cubicBezTo>
                <a:cubicBezTo>
                  <a:pt x="6336589" y="1051978"/>
                  <a:pt x="6329580" y="1055283"/>
                  <a:pt x="6321959" y="1054402"/>
                </a:cubicBezTo>
                <a:cubicBezTo>
                  <a:pt x="6314339" y="1053520"/>
                  <a:pt x="6308852" y="1048894"/>
                  <a:pt x="6310071" y="1043827"/>
                </a:cubicBezTo>
                <a:cubicBezTo>
                  <a:pt x="6310986" y="1038981"/>
                  <a:pt x="6318301" y="1035676"/>
                  <a:pt x="6325921" y="1036558"/>
                </a:cubicBezTo>
                <a:close/>
                <a:moveTo>
                  <a:pt x="8156561" y="1035016"/>
                </a:moveTo>
                <a:cubicBezTo>
                  <a:pt x="8162962" y="1035676"/>
                  <a:pt x="8167534" y="1039642"/>
                  <a:pt x="8166620" y="1043827"/>
                </a:cubicBezTo>
                <a:cubicBezTo>
                  <a:pt x="8165705" y="1048013"/>
                  <a:pt x="8159609" y="1050656"/>
                  <a:pt x="8153208" y="1049996"/>
                </a:cubicBezTo>
                <a:cubicBezTo>
                  <a:pt x="8146808" y="1049335"/>
                  <a:pt x="8142235" y="1045370"/>
                  <a:pt x="8143150" y="1041184"/>
                </a:cubicBezTo>
                <a:cubicBezTo>
                  <a:pt x="8144064" y="1036999"/>
                  <a:pt x="8150160" y="1034135"/>
                  <a:pt x="8156561" y="1035016"/>
                </a:cubicBezTo>
                <a:close/>
                <a:moveTo>
                  <a:pt x="10920197" y="1034575"/>
                </a:moveTo>
                <a:cubicBezTo>
                  <a:pt x="10927513" y="1035456"/>
                  <a:pt x="10932694" y="1039862"/>
                  <a:pt x="10931476" y="1044488"/>
                </a:cubicBezTo>
                <a:cubicBezTo>
                  <a:pt x="10930562" y="1049115"/>
                  <a:pt x="10923551" y="1052199"/>
                  <a:pt x="10916236" y="1051538"/>
                </a:cubicBezTo>
                <a:cubicBezTo>
                  <a:pt x="10908920" y="1050656"/>
                  <a:pt x="10903739" y="1046251"/>
                  <a:pt x="10904957" y="1041624"/>
                </a:cubicBezTo>
                <a:cubicBezTo>
                  <a:pt x="10906177" y="1036998"/>
                  <a:pt x="10912882" y="1033914"/>
                  <a:pt x="10920197" y="1034575"/>
                </a:cubicBezTo>
                <a:close/>
                <a:moveTo>
                  <a:pt x="5487720" y="1034355"/>
                </a:moveTo>
                <a:cubicBezTo>
                  <a:pt x="5494120" y="1035016"/>
                  <a:pt x="5498692" y="1039201"/>
                  <a:pt x="5497779" y="1043387"/>
                </a:cubicBezTo>
                <a:cubicBezTo>
                  <a:pt x="5496864" y="1047573"/>
                  <a:pt x="5490767" y="1050436"/>
                  <a:pt x="5484366" y="1049555"/>
                </a:cubicBezTo>
                <a:cubicBezTo>
                  <a:pt x="5477965" y="1048894"/>
                  <a:pt x="5473392" y="1044709"/>
                  <a:pt x="5474307" y="1040523"/>
                </a:cubicBezTo>
                <a:cubicBezTo>
                  <a:pt x="5475221" y="1036337"/>
                  <a:pt x="5481012" y="1033474"/>
                  <a:pt x="5487720" y="1034355"/>
                </a:cubicBezTo>
                <a:close/>
                <a:moveTo>
                  <a:pt x="7651504" y="1033914"/>
                </a:moveTo>
                <a:cubicBezTo>
                  <a:pt x="7658819" y="1034796"/>
                  <a:pt x="7663696" y="1039201"/>
                  <a:pt x="7662782" y="1043827"/>
                </a:cubicBezTo>
                <a:cubicBezTo>
                  <a:pt x="7661867" y="1048454"/>
                  <a:pt x="7655161" y="1051538"/>
                  <a:pt x="7647847" y="1050656"/>
                </a:cubicBezTo>
                <a:cubicBezTo>
                  <a:pt x="7640531" y="1049776"/>
                  <a:pt x="7635655" y="1045370"/>
                  <a:pt x="7636569" y="1040743"/>
                </a:cubicBezTo>
                <a:cubicBezTo>
                  <a:pt x="7637788" y="1036117"/>
                  <a:pt x="7644494" y="1033033"/>
                  <a:pt x="7651504" y="1033914"/>
                </a:cubicBezTo>
                <a:close/>
                <a:moveTo>
                  <a:pt x="4404939" y="1033474"/>
                </a:moveTo>
                <a:cubicBezTo>
                  <a:pt x="4411954" y="1034355"/>
                  <a:pt x="4416829" y="1038540"/>
                  <a:pt x="4415612" y="1042946"/>
                </a:cubicBezTo>
                <a:cubicBezTo>
                  <a:pt x="4414695" y="1047352"/>
                  <a:pt x="4408296" y="1050436"/>
                  <a:pt x="4401284" y="1049555"/>
                </a:cubicBezTo>
                <a:cubicBezTo>
                  <a:pt x="4394273" y="1048674"/>
                  <a:pt x="4389399" y="1044489"/>
                  <a:pt x="4390618" y="1040083"/>
                </a:cubicBezTo>
                <a:cubicBezTo>
                  <a:pt x="4391836" y="1035677"/>
                  <a:pt x="4398236" y="1032592"/>
                  <a:pt x="4404939" y="1033474"/>
                </a:cubicBezTo>
                <a:close/>
                <a:moveTo>
                  <a:pt x="4748812" y="1033033"/>
                </a:moveTo>
                <a:cubicBezTo>
                  <a:pt x="4755517" y="1033694"/>
                  <a:pt x="4760090" y="1037879"/>
                  <a:pt x="4759176" y="1042065"/>
                </a:cubicBezTo>
                <a:cubicBezTo>
                  <a:pt x="4758261" y="1046251"/>
                  <a:pt x="4752164" y="1049115"/>
                  <a:pt x="4745460" y="1048454"/>
                </a:cubicBezTo>
                <a:cubicBezTo>
                  <a:pt x="4738751" y="1047793"/>
                  <a:pt x="4734180" y="1043607"/>
                  <a:pt x="4735094" y="1039422"/>
                </a:cubicBezTo>
                <a:cubicBezTo>
                  <a:pt x="4736008" y="1035236"/>
                  <a:pt x="4742105" y="1032372"/>
                  <a:pt x="4748812" y="1033033"/>
                </a:cubicBezTo>
                <a:close/>
                <a:moveTo>
                  <a:pt x="3960179" y="1033033"/>
                </a:moveTo>
                <a:cubicBezTo>
                  <a:pt x="3967491" y="1033914"/>
                  <a:pt x="3972672" y="1038540"/>
                  <a:pt x="3971763" y="1043166"/>
                </a:cubicBezTo>
                <a:cubicBezTo>
                  <a:pt x="3970844" y="1047793"/>
                  <a:pt x="3963833" y="1051097"/>
                  <a:pt x="3956516" y="1050216"/>
                </a:cubicBezTo>
                <a:cubicBezTo>
                  <a:pt x="3949203" y="1049335"/>
                  <a:pt x="3944023" y="1044709"/>
                  <a:pt x="3944936" y="1040082"/>
                </a:cubicBezTo>
                <a:cubicBezTo>
                  <a:pt x="3945849" y="1035456"/>
                  <a:pt x="3952860" y="1032152"/>
                  <a:pt x="3960179" y="1033033"/>
                </a:cubicBezTo>
                <a:close/>
                <a:moveTo>
                  <a:pt x="10183492" y="1032592"/>
                </a:moveTo>
                <a:cubicBezTo>
                  <a:pt x="10190501" y="1033474"/>
                  <a:pt x="10195684" y="1037879"/>
                  <a:pt x="10194465" y="1042286"/>
                </a:cubicBezTo>
                <a:cubicBezTo>
                  <a:pt x="10193550" y="1046912"/>
                  <a:pt x="10186845" y="1049776"/>
                  <a:pt x="10179835" y="1049115"/>
                </a:cubicBezTo>
                <a:cubicBezTo>
                  <a:pt x="10172824" y="1048233"/>
                  <a:pt x="10167642" y="1043827"/>
                  <a:pt x="10168861" y="1039422"/>
                </a:cubicBezTo>
                <a:cubicBezTo>
                  <a:pt x="10169776" y="1034796"/>
                  <a:pt x="10176481" y="1031711"/>
                  <a:pt x="10183492" y="1032592"/>
                </a:cubicBezTo>
                <a:close/>
                <a:moveTo>
                  <a:pt x="2819300" y="1031271"/>
                </a:moveTo>
                <a:cubicBezTo>
                  <a:pt x="2826923" y="1032152"/>
                  <a:pt x="2832104" y="1036778"/>
                  <a:pt x="2831190" y="1041625"/>
                </a:cubicBezTo>
                <a:cubicBezTo>
                  <a:pt x="2829973" y="1046471"/>
                  <a:pt x="2822955" y="1049776"/>
                  <a:pt x="2815645" y="1048894"/>
                </a:cubicBezTo>
                <a:cubicBezTo>
                  <a:pt x="2808021" y="1048013"/>
                  <a:pt x="2802841" y="1043387"/>
                  <a:pt x="2803753" y="1038540"/>
                </a:cubicBezTo>
                <a:cubicBezTo>
                  <a:pt x="2804667" y="1033694"/>
                  <a:pt x="2811683" y="1030389"/>
                  <a:pt x="2819300" y="1031271"/>
                </a:cubicBezTo>
                <a:close/>
                <a:moveTo>
                  <a:pt x="12162264" y="1031050"/>
                </a:moveTo>
                <a:cubicBezTo>
                  <a:pt x="12168969" y="1031932"/>
                  <a:pt x="12173542" y="1035897"/>
                  <a:pt x="12172628" y="1040303"/>
                </a:cubicBezTo>
                <a:cubicBezTo>
                  <a:pt x="12171713" y="1044709"/>
                  <a:pt x="12165312" y="1047573"/>
                  <a:pt x="12158606" y="1046691"/>
                </a:cubicBezTo>
                <a:cubicBezTo>
                  <a:pt x="12151901" y="1045810"/>
                  <a:pt x="12147330" y="1041845"/>
                  <a:pt x="12148244" y="1037439"/>
                </a:cubicBezTo>
                <a:cubicBezTo>
                  <a:pt x="12149464" y="1033033"/>
                  <a:pt x="12155559" y="1030169"/>
                  <a:pt x="12162264" y="1031050"/>
                </a:cubicBezTo>
                <a:close/>
                <a:moveTo>
                  <a:pt x="225183" y="1030389"/>
                </a:moveTo>
                <a:cubicBezTo>
                  <a:pt x="232498" y="1031271"/>
                  <a:pt x="237680" y="1035676"/>
                  <a:pt x="236461" y="1040523"/>
                </a:cubicBezTo>
                <a:cubicBezTo>
                  <a:pt x="235546" y="1045149"/>
                  <a:pt x="228536" y="1048233"/>
                  <a:pt x="221221" y="1047573"/>
                </a:cubicBezTo>
                <a:cubicBezTo>
                  <a:pt x="213906" y="1046912"/>
                  <a:pt x="208724" y="1042286"/>
                  <a:pt x="209943" y="1037439"/>
                </a:cubicBezTo>
                <a:cubicBezTo>
                  <a:pt x="211162" y="1032592"/>
                  <a:pt x="217868" y="1029508"/>
                  <a:pt x="225183" y="1030389"/>
                </a:cubicBezTo>
                <a:close/>
                <a:moveTo>
                  <a:pt x="1144503" y="1030169"/>
                </a:moveTo>
                <a:cubicBezTo>
                  <a:pt x="1151207" y="1031050"/>
                  <a:pt x="1156084" y="1035236"/>
                  <a:pt x="1155170" y="1039642"/>
                </a:cubicBezTo>
                <a:cubicBezTo>
                  <a:pt x="1154256" y="1044047"/>
                  <a:pt x="1147856" y="1046911"/>
                  <a:pt x="1141150" y="1046250"/>
                </a:cubicBezTo>
                <a:cubicBezTo>
                  <a:pt x="1134444" y="1045370"/>
                  <a:pt x="1129567" y="1041184"/>
                  <a:pt x="1130481" y="1036778"/>
                </a:cubicBezTo>
                <a:cubicBezTo>
                  <a:pt x="1131092" y="1032372"/>
                  <a:pt x="1137492" y="1029508"/>
                  <a:pt x="1144503" y="1030169"/>
                </a:cubicBezTo>
                <a:close/>
                <a:moveTo>
                  <a:pt x="2687012" y="1029729"/>
                </a:moveTo>
                <a:cubicBezTo>
                  <a:pt x="2694633" y="1030610"/>
                  <a:pt x="2699813" y="1035236"/>
                  <a:pt x="2698898" y="1040083"/>
                </a:cubicBezTo>
                <a:cubicBezTo>
                  <a:pt x="2697680" y="1044929"/>
                  <a:pt x="2690670" y="1048233"/>
                  <a:pt x="2683354" y="1047352"/>
                </a:cubicBezTo>
                <a:cubicBezTo>
                  <a:pt x="2675734" y="1046471"/>
                  <a:pt x="2670553" y="1041845"/>
                  <a:pt x="2671467" y="1036999"/>
                </a:cubicBezTo>
                <a:cubicBezTo>
                  <a:pt x="2672381" y="1031932"/>
                  <a:pt x="2679391" y="1028848"/>
                  <a:pt x="2687012" y="1029729"/>
                </a:cubicBezTo>
                <a:close/>
                <a:moveTo>
                  <a:pt x="5026523" y="1029068"/>
                </a:moveTo>
                <a:cubicBezTo>
                  <a:pt x="5032926" y="1029729"/>
                  <a:pt x="5037498" y="1033914"/>
                  <a:pt x="5036583" y="1038100"/>
                </a:cubicBezTo>
                <a:cubicBezTo>
                  <a:pt x="5035668" y="1042285"/>
                  <a:pt x="5029571" y="1045149"/>
                  <a:pt x="5023171" y="1044268"/>
                </a:cubicBezTo>
                <a:cubicBezTo>
                  <a:pt x="5016769" y="1043607"/>
                  <a:pt x="5012197" y="1039421"/>
                  <a:pt x="5013111" y="1035236"/>
                </a:cubicBezTo>
                <a:cubicBezTo>
                  <a:pt x="5013721" y="1031050"/>
                  <a:pt x="5019818" y="1028407"/>
                  <a:pt x="5026523" y="1029068"/>
                </a:cubicBezTo>
                <a:close/>
                <a:moveTo>
                  <a:pt x="2952802" y="1028847"/>
                </a:moveTo>
                <a:cubicBezTo>
                  <a:pt x="2960420" y="1029729"/>
                  <a:pt x="2965605" y="1034355"/>
                  <a:pt x="2964689" y="1039201"/>
                </a:cubicBezTo>
                <a:cubicBezTo>
                  <a:pt x="2963774" y="1044047"/>
                  <a:pt x="2956459" y="1047352"/>
                  <a:pt x="2948837" y="1046471"/>
                </a:cubicBezTo>
                <a:cubicBezTo>
                  <a:pt x="2941214" y="1045590"/>
                  <a:pt x="2936034" y="1040963"/>
                  <a:pt x="2936949" y="1036117"/>
                </a:cubicBezTo>
                <a:cubicBezTo>
                  <a:pt x="2938167" y="1031270"/>
                  <a:pt x="2945176" y="1027966"/>
                  <a:pt x="2952802" y="1028847"/>
                </a:cubicBezTo>
                <a:close/>
                <a:moveTo>
                  <a:pt x="6115608" y="1028406"/>
                </a:moveTo>
                <a:cubicBezTo>
                  <a:pt x="6122924" y="1029288"/>
                  <a:pt x="6127800" y="1033694"/>
                  <a:pt x="6126886" y="1038320"/>
                </a:cubicBezTo>
                <a:cubicBezTo>
                  <a:pt x="6125971" y="1042946"/>
                  <a:pt x="6119266" y="1046030"/>
                  <a:pt x="6111951" y="1045149"/>
                </a:cubicBezTo>
                <a:cubicBezTo>
                  <a:pt x="6104635" y="1044268"/>
                  <a:pt x="6099759" y="1039862"/>
                  <a:pt x="6100673" y="1035236"/>
                </a:cubicBezTo>
                <a:cubicBezTo>
                  <a:pt x="6101892" y="1030830"/>
                  <a:pt x="6108597" y="1027746"/>
                  <a:pt x="6115608" y="1028406"/>
                </a:cubicBezTo>
                <a:close/>
                <a:moveTo>
                  <a:pt x="8474773" y="1027966"/>
                </a:moveTo>
                <a:cubicBezTo>
                  <a:pt x="8481175" y="1028627"/>
                  <a:pt x="8485442" y="1032592"/>
                  <a:pt x="8484528" y="1036558"/>
                </a:cubicBezTo>
                <a:cubicBezTo>
                  <a:pt x="8483613" y="1040523"/>
                  <a:pt x="8477822" y="1043387"/>
                  <a:pt x="8471421" y="1042506"/>
                </a:cubicBezTo>
                <a:cubicBezTo>
                  <a:pt x="8465020" y="1041845"/>
                  <a:pt x="8460753" y="1037879"/>
                  <a:pt x="8461668" y="1033914"/>
                </a:cubicBezTo>
                <a:cubicBezTo>
                  <a:pt x="8462581" y="1029949"/>
                  <a:pt x="8468677" y="1027085"/>
                  <a:pt x="8474773" y="1027966"/>
                </a:cubicBezTo>
                <a:close/>
                <a:moveTo>
                  <a:pt x="10313643" y="1027305"/>
                </a:moveTo>
                <a:cubicBezTo>
                  <a:pt x="10320652" y="1028186"/>
                  <a:pt x="10325834" y="1032592"/>
                  <a:pt x="10324615" y="1036998"/>
                </a:cubicBezTo>
                <a:cubicBezTo>
                  <a:pt x="10323701" y="1041624"/>
                  <a:pt x="10316995" y="1044488"/>
                  <a:pt x="10309985" y="1043827"/>
                </a:cubicBezTo>
                <a:cubicBezTo>
                  <a:pt x="10302974" y="1042946"/>
                  <a:pt x="10297793" y="1038540"/>
                  <a:pt x="10299012" y="1034134"/>
                </a:cubicBezTo>
                <a:cubicBezTo>
                  <a:pt x="10299926" y="1029508"/>
                  <a:pt x="10306328" y="1026424"/>
                  <a:pt x="10313643" y="1027305"/>
                </a:cubicBezTo>
                <a:close/>
                <a:moveTo>
                  <a:pt x="1762254" y="1027305"/>
                </a:moveTo>
                <a:cubicBezTo>
                  <a:pt x="1769874" y="1028186"/>
                  <a:pt x="1775056" y="1032813"/>
                  <a:pt x="1774141" y="1037659"/>
                </a:cubicBezTo>
                <a:cubicBezTo>
                  <a:pt x="1772922" y="1042506"/>
                  <a:pt x="1766217" y="1045810"/>
                  <a:pt x="1758597" y="1044929"/>
                </a:cubicBezTo>
                <a:cubicBezTo>
                  <a:pt x="1750977" y="1044047"/>
                  <a:pt x="1745795" y="1039421"/>
                  <a:pt x="1746710" y="1034575"/>
                </a:cubicBezTo>
                <a:cubicBezTo>
                  <a:pt x="1747625" y="1029728"/>
                  <a:pt x="1754634" y="1026424"/>
                  <a:pt x="1762254" y="1027305"/>
                </a:cubicBezTo>
                <a:close/>
                <a:moveTo>
                  <a:pt x="2555033" y="1026424"/>
                </a:moveTo>
                <a:cubicBezTo>
                  <a:pt x="2562653" y="1027305"/>
                  <a:pt x="2567838" y="1031931"/>
                  <a:pt x="2566921" y="1036778"/>
                </a:cubicBezTo>
                <a:cubicBezTo>
                  <a:pt x="2565702" y="1041624"/>
                  <a:pt x="2558690" y="1044929"/>
                  <a:pt x="2551376" y="1044047"/>
                </a:cubicBezTo>
                <a:cubicBezTo>
                  <a:pt x="2543756" y="1043166"/>
                  <a:pt x="2538575" y="1038540"/>
                  <a:pt x="2539490" y="1033694"/>
                </a:cubicBezTo>
                <a:cubicBezTo>
                  <a:pt x="2540404" y="1028627"/>
                  <a:pt x="2547414" y="1025543"/>
                  <a:pt x="2555033" y="1026424"/>
                </a:cubicBezTo>
                <a:close/>
                <a:moveTo>
                  <a:pt x="9610159" y="1025984"/>
                </a:moveTo>
                <a:cubicBezTo>
                  <a:pt x="9617170" y="1026865"/>
                  <a:pt x="9622048" y="1031050"/>
                  <a:pt x="9620828" y="1035456"/>
                </a:cubicBezTo>
                <a:cubicBezTo>
                  <a:pt x="9619609" y="1039862"/>
                  <a:pt x="9613513" y="1042946"/>
                  <a:pt x="9606502" y="1042065"/>
                </a:cubicBezTo>
                <a:cubicBezTo>
                  <a:pt x="9599493" y="1041184"/>
                  <a:pt x="9594615" y="1036999"/>
                  <a:pt x="9595835" y="1032592"/>
                </a:cubicBezTo>
                <a:cubicBezTo>
                  <a:pt x="9597054" y="1028187"/>
                  <a:pt x="9603150" y="1025102"/>
                  <a:pt x="9610159" y="1025984"/>
                </a:cubicBezTo>
                <a:close/>
                <a:moveTo>
                  <a:pt x="9136803" y="1025763"/>
                </a:moveTo>
                <a:cubicBezTo>
                  <a:pt x="9143508" y="1026424"/>
                  <a:pt x="9148081" y="1030609"/>
                  <a:pt x="9147166" y="1034795"/>
                </a:cubicBezTo>
                <a:cubicBezTo>
                  <a:pt x="9146251" y="1038981"/>
                  <a:pt x="9140155" y="1041845"/>
                  <a:pt x="9133450" y="1041184"/>
                </a:cubicBezTo>
                <a:cubicBezTo>
                  <a:pt x="9126744" y="1040523"/>
                  <a:pt x="9122172" y="1036337"/>
                  <a:pt x="9123087" y="1032152"/>
                </a:cubicBezTo>
                <a:cubicBezTo>
                  <a:pt x="9124000" y="1027966"/>
                  <a:pt x="9130097" y="1025102"/>
                  <a:pt x="9136803" y="1025763"/>
                </a:cubicBezTo>
                <a:close/>
                <a:moveTo>
                  <a:pt x="6227166" y="1025543"/>
                </a:moveTo>
                <a:cubicBezTo>
                  <a:pt x="6234481" y="1026424"/>
                  <a:pt x="6239663" y="1030830"/>
                  <a:pt x="6238443" y="1035676"/>
                </a:cubicBezTo>
                <a:cubicBezTo>
                  <a:pt x="6237529" y="1040303"/>
                  <a:pt x="6230519" y="1043607"/>
                  <a:pt x="6223203" y="1042726"/>
                </a:cubicBezTo>
                <a:cubicBezTo>
                  <a:pt x="6215889" y="1041845"/>
                  <a:pt x="6210707" y="1037439"/>
                  <a:pt x="6211926" y="1032592"/>
                </a:cubicBezTo>
                <a:cubicBezTo>
                  <a:pt x="6213145" y="1027746"/>
                  <a:pt x="6219851" y="1024662"/>
                  <a:pt x="6227166" y="1025543"/>
                </a:cubicBezTo>
                <a:close/>
                <a:moveTo>
                  <a:pt x="6010757" y="1025543"/>
                </a:moveTo>
                <a:cubicBezTo>
                  <a:pt x="6017767" y="1026424"/>
                  <a:pt x="6022644" y="1030609"/>
                  <a:pt x="6021729" y="1035236"/>
                </a:cubicBezTo>
                <a:cubicBezTo>
                  <a:pt x="6020815" y="1039862"/>
                  <a:pt x="6014109" y="1042726"/>
                  <a:pt x="6007404" y="1041845"/>
                </a:cubicBezTo>
                <a:cubicBezTo>
                  <a:pt x="6000393" y="1040963"/>
                  <a:pt x="5995517" y="1036778"/>
                  <a:pt x="5996431" y="1032372"/>
                </a:cubicBezTo>
                <a:cubicBezTo>
                  <a:pt x="5997345" y="1027746"/>
                  <a:pt x="6003746" y="1024662"/>
                  <a:pt x="6010757" y="1025543"/>
                </a:cubicBezTo>
                <a:close/>
                <a:moveTo>
                  <a:pt x="8589684" y="1025322"/>
                </a:moveTo>
                <a:cubicBezTo>
                  <a:pt x="8596084" y="1025983"/>
                  <a:pt x="8600352" y="1029949"/>
                  <a:pt x="8599437" y="1034134"/>
                </a:cubicBezTo>
                <a:cubicBezTo>
                  <a:pt x="8598522" y="1038100"/>
                  <a:pt x="8592732" y="1040963"/>
                  <a:pt x="8586330" y="1040083"/>
                </a:cubicBezTo>
                <a:cubicBezTo>
                  <a:pt x="8579930" y="1039422"/>
                  <a:pt x="8575663" y="1035456"/>
                  <a:pt x="8576577" y="1031271"/>
                </a:cubicBezTo>
                <a:cubicBezTo>
                  <a:pt x="8577187" y="1027305"/>
                  <a:pt x="8583282" y="1024662"/>
                  <a:pt x="8589684" y="1025322"/>
                </a:cubicBezTo>
                <a:close/>
                <a:moveTo>
                  <a:pt x="6723688" y="1025322"/>
                </a:moveTo>
                <a:cubicBezTo>
                  <a:pt x="6731918" y="1026204"/>
                  <a:pt x="6737709" y="1031491"/>
                  <a:pt x="6736794" y="1036778"/>
                </a:cubicBezTo>
                <a:cubicBezTo>
                  <a:pt x="6735575" y="1042065"/>
                  <a:pt x="6727955" y="1045590"/>
                  <a:pt x="6719421" y="1044708"/>
                </a:cubicBezTo>
                <a:cubicBezTo>
                  <a:pt x="6710886" y="1043827"/>
                  <a:pt x="6705399" y="1038540"/>
                  <a:pt x="6706314" y="1033253"/>
                </a:cubicBezTo>
                <a:cubicBezTo>
                  <a:pt x="6707534" y="1027966"/>
                  <a:pt x="6715458" y="1024221"/>
                  <a:pt x="6723688" y="1025322"/>
                </a:cubicBezTo>
                <a:close/>
                <a:moveTo>
                  <a:pt x="7848711" y="1025102"/>
                </a:moveTo>
                <a:cubicBezTo>
                  <a:pt x="7855416" y="1025983"/>
                  <a:pt x="7860293" y="1029949"/>
                  <a:pt x="7859073" y="1034355"/>
                </a:cubicBezTo>
                <a:cubicBezTo>
                  <a:pt x="7858160" y="1038760"/>
                  <a:pt x="7851759" y="1041624"/>
                  <a:pt x="7845053" y="1040743"/>
                </a:cubicBezTo>
                <a:cubicBezTo>
                  <a:pt x="7838347" y="1039862"/>
                  <a:pt x="7833471" y="1035897"/>
                  <a:pt x="7834689" y="1031491"/>
                </a:cubicBezTo>
                <a:cubicBezTo>
                  <a:pt x="7835604" y="1027085"/>
                  <a:pt x="7842005" y="1024221"/>
                  <a:pt x="7848711" y="1025102"/>
                </a:cubicBezTo>
                <a:close/>
                <a:moveTo>
                  <a:pt x="7309821" y="1023780"/>
                </a:moveTo>
                <a:cubicBezTo>
                  <a:pt x="7318051" y="1024662"/>
                  <a:pt x="7323537" y="1029728"/>
                  <a:pt x="7322623" y="1035016"/>
                </a:cubicBezTo>
                <a:cubicBezTo>
                  <a:pt x="7321404" y="1040303"/>
                  <a:pt x="7313784" y="1043607"/>
                  <a:pt x="7305859" y="1042726"/>
                </a:cubicBezTo>
                <a:cubicBezTo>
                  <a:pt x="7297629" y="1041845"/>
                  <a:pt x="7292142" y="1036778"/>
                  <a:pt x="7293057" y="1031491"/>
                </a:cubicBezTo>
                <a:cubicBezTo>
                  <a:pt x="7294277" y="1026204"/>
                  <a:pt x="7301897" y="1022679"/>
                  <a:pt x="7309821" y="1023780"/>
                </a:cubicBezTo>
                <a:close/>
                <a:moveTo>
                  <a:pt x="7745993" y="1023120"/>
                </a:moveTo>
                <a:cubicBezTo>
                  <a:pt x="7753003" y="1024001"/>
                  <a:pt x="7757576" y="1028186"/>
                  <a:pt x="7756661" y="1032592"/>
                </a:cubicBezTo>
                <a:cubicBezTo>
                  <a:pt x="7755746" y="1036998"/>
                  <a:pt x="7749345" y="1039862"/>
                  <a:pt x="7742336" y="1039201"/>
                </a:cubicBezTo>
                <a:cubicBezTo>
                  <a:pt x="7735325" y="1038320"/>
                  <a:pt x="7730753" y="1034135"/>
                  <a:pt x="7731667" y="1029729"/>
                </a:cubicBezTo>
                <a:cubicBezTo>
                  <a:pt x="7732581" y="1025323"/>
                  <a:pt x="7738982" y="1022239"/>
                  <a:pt x="7745993" y="1023120"/>
                </a:cubicBezTo>
                <a:close/>
                <a:moveTo>
                  <a:pt x="3087219" y="1022239"/>
                </a:moveTo>
                <a:cubicBezTo>
                  <a:pt x="3094840" y="1023120"/>
                  <a:pt x="3100021" y="1027746"/>
                  <a:pt x="3099108" y="1032592"/>
                </a:cubicBezTo>
                <a:cubicBezTo>
                  <a:pt x="3097887" y="1037439"/>
                  <a:pt x="3090874" y="1040743"/>
                  <a:pt x="3083253" y="1039862"/>
                </a:cubicBezTo>
                <a:cubicBezTo>
                  <a:pt x="3075637" y="1038981"/>
                  <a:pt x="3070457" y="1034355"/>
                  <a:pt x="3071370" y="1029508"/>
                </a:cubicBezTo>
                <a:cubicBezTo>
                  <a:pt x="3072589" y="1024662"/>
                  <a:pt x="3079598" y="1021357"/>
                  <a:pt x="3087219" y="1022239"/>
                </a:cubicBezTo>
                <a:close/>
                <a:moveTo>
                  <a:pt x="505614" y="1022239"/>
                </a:moveTo>
                <a:cubicBezTo>
                  <a:pt x="512624" y="1023120"/>
                  <a:pt x="517806" y="1027526"/>
                  <a:pt x="516586" y="1031932"/>
                </a:cubicBezTo>
                <a:cubicBezTo>
                  <a:pt x="515672" y="1036558"/>
                  <a:pt x="508967" y="1039642"/>
                  <a:pt x="501652" y="1038761"/>
                </a:cubicBezTo>
                <a:cubicBezTo>
                  <a:pt x="494642" y="1037879"/>
                  <a:pt x="489460" y="1033474"/>
                  <a:pt x="490679" y="1029068"/>
                </a:cubicBezTo>
                <a:cubicBezTo>
                  <a:pt x="491899" y="1024662"/>
                  <a:pt x="498604" y="1021578"/>
                  <a:pt x="505614" y="1022239"/>
                </a:cubicBezTo>
                <a:close/>
                <a:moveTo>
                  <a:pt x="7430523" y="1021798"/>
                </a:moveTo>
                <a:cubicBezTo>
                  <a:pt x="7438143" y="1022679"/>
                  <a:pt x="7443630" y="1027526"/>
                  <a:pt x="7442410" y="1032372"/>
                </a:cubicBezTo>
                <a:cubicBezTo>
                  <a:pt x="7441191" y="1037439"/>
                  <a:pt x="7434180" y="1040523"/>
                  <a:pt x="7426255" y="1039642"/>
                </a:cubicBezTo>
                <a:cubicBezTo>
                  <a:pt x="7418635" y="1038761"/>
                  <a:pt x="7413150" y="1033914"/>
                  <a:pt x="7414368" y="1029068"/>
                </a:cubicBezTo>
                <a:cubicBezTo>
                  <a:pt x="7415588" y="1024221"/>
                  <a:pt x="7422598" y="1020917"/>
                  <a:pt x="7430523" y="1021798"/>
                </a:cubicBezTo>
                <a:close/>
                <a:moveTo>
                  <a:pt x="6454243" y="1021577"/>
                </a:moveTo>
                <a:cubicBezTo>
                  <a:pt x="6462168" y="1022459"/>
                  <a:pt x="6467654" y="1027305"/>
                  <a:pt x="6466435" y="1032372"/>
                </a:cubicBezTo>
                <a:cubicBezTo>
                  <a:pt x="6465216" y="1037439"/>
                  <a:pt x="6457901" y="1040743"/>
                  <a:pt x="6449976" y="1039862"/>
                </a:cubicBezTo>
                <a:cubicBezTo>
                  <a:pt x="6442051" y="1038981"/>
                  <a:pt x="6436565" y="1034134"/>
                  <a:pt x="6437784" y="1029067"/>
                </a:cubicBezTo>
                <a:cubicBezTo>
                  <a:pt x="6439003" y="1024221"/>
                  <a:pt x="6446318" y="1020696"/>
                  <a:pt x="6454243" y="1021577"/>
                </a:cubicBezTo>
                <a:close/>
                <a:moveTo>
                  <a:pt x="7948686" y="1021137"/>
                </a:moveTo>
                <a:cubicBezTo>
                  <a:pt x="7955391" y="1021798"/>
                  <a:pt x="7959964" y="1025983"/>
                  <a:pt x="7959049" y="1030169"/>
                </a:cubicBezTo>
                <a:cubicBezTo>
                  <a:pt x="7958135" y="1034355"/>
                  <a:pt x="7952038" y="1037219"/>
                  <a:pt x="7945333" y="1036558"/>
                </a:cubicBezTo>
                <a:cubicBezTo>
                  <a:pt x="7938627" y="1035897"/>
                  <a:pt x="7934056" y="1031711"/>
                  <a:pt x="7934970" y="1027526"/>
                </a:cubicBezTo>
                <a:cubicBezTo>
                  <a:pt x="7935885" y="1023119"/>
                  <a:pt x="7941981" y="1020256"/>
                  <a:pt x="7948686" y="1021137"/>
                </a:cubicBezTo>
                <a:close/>
                <a:moveTo>
                  <a:pt x="1504160" y="1020696"/>
                </a:moveTo>
                <a:cubicBezTo>
                  <a:pt x="1511170" y="1021578"/>
                  <a:pt x="1515741" y="1025763"/>
                  <a:pt x="1514827" y="1030169"/>
                </a:cubicBezTo>
                <a:cubicBezTo>
                  <a:pt x="1513913" y="1034575"/>
                  <a:pt x="1507512" y="1037439"/>
                  <a:pt x="1500502" y="1036778"/>
                </a:cubicBezTo>
                <a:cubicBezTo>
                  <a:pt x="1493492" y="1035897"/>
                  <a:pt x="1488920" y="1031711"/>
                  <a:pt x="1489834" y="1027305"/>
                </a:cubicBezTo>
                <a:cubicBezTo>
                  <a:pt x="1491053" y="1022899"/>
                  <a:pt x="1497454" y="1020035"/>
                  <a:pt x="1504160" y="1020696"/>
                </a:cubicBezTo>
                <a:close/>
                <a:moveTo>
                  <a:pt x="8362828" y="1020554"/>
                </a:moveTo>
                <a:cubicBezTo>
                  <a:pt x="8369144" y="1021285"/>
                  <a:pt x="8373531" y="1025189"/>
                  <a:pt x="8372626" y="1029273"/>
                </a:cubicBezTo>
                <a:cubicBezTo>
                  <a:pt x="8371721" y="1033357"/>
                  <a:pt x="8365867" y="1036076"/>
                  <a:pt x="8359551" y="1035345"/>
                </a:cubicBezTo>
                <a:cubicBezTo>
                  <a:pt x="8353235" y="1034614"/>
                  <a:pt x="8348848" y="1030710"/>
                  <a:pt x="8349753" y="1026626"/>
                </a:cubicBezTo>
                <a:cubicBezTo>
                  <a:pt x="8350658" y="1022542"/>
                  <a:pt x="8356512" y="1019823"/>
                  <a:pt x="8362828" y="1020554"/>
                </a:cubicBezTo>
                <a:close/>
                <a:moveTo>
                  <a:pt x="2423666" y="1020476"/>
                </a:moveTo>
                <a:cubicBezTo>
                  <a:pt x="2431286" y="1021358"/>
                  <a:pt x="2436468" y="1025984"/>
                  <a:pt x="2435553" y="1030830"/>
                </a:cubicBezTo>
                <a:cubicBezTo>
                  <a:pt x="2434334" y="1035677"/>
                  <a:pt x="2427323" y="1038981"/>
                  <a:pt x="2420008" y="1038100"/>
                </a:cubicBezTo>
                <a:cubicBezTo>
                  <a:pt x="2412388" y="1037219"/>
                  <a:pt x="2407208" y="1032592"/>
                  <a:pt x="2408122" y="1027746"/>
                </a:cubicBezTo>
                <a:cubicBezTo>
                  <a:pt x="2409039" y="1022899"/>
                  <a:pt x="2416045" y="1019595"/>
                  <a:pt x="2423666" y="1020476"/>
                </a:cubicBezTo>
                <a:close/>
                <a:moveTo>
                  <a:pt x="7171137" y="1020256"/>
                </a:moveTo>
                <a:cubicBezTo>
                  <a:pt x="7179366" y="1021137"/>
                  <a:pt x="7185157" y="1026424"/>
                  <a:pt x="7184243" y="1031711"/>
                </a:cubicBezTo>
                <a:cubicBezTo>
                  <a:pt x="7183024" y="1036999"/>
                  <a:pt x="7175404" y="1040523"/>
                  <a:pt x="7166870" y="1039642"/>
                </a:cubicBezTo>
                <a:cubicBezTo>
                  <a:pt x="7158640" y="1038761"/>
                  <a:pt x="7152848" y="1033474"/>
                  <a:pt x="7153763" y="1028187"/>
                </a:cubicBezTo>
                <a:cubicBezTo>
                  <a:pt x="7155287" y="1022899"/>
                  <a:pt x="7162907" y="1019375"/>
                  <a:pt x="7171137" y="1020256"/>
                </a:cubicBezTo>
                <a:close/>
                <a:moveTo>
                  <a:pt x="5911087" y="1019815"/>
                </a:moveTo>
                <a:cubicBezTo>
                  <a:pt x="5917792" y="1020696"/>
                  <a:pt x="5922669" y="1024882"/>
                  <a:pt x="5921755" y="1029288"/>
                </a:cubicBezTo>
                <a:cubicBezTo>
                  <a:pt x="5920840" y="1033694"/>
                  <a:pt x="5914439" y="1036557"/>
                  <a:pt x="5907734" y="1035896"/>
                </a:cubicBezTo>
                <a:cubicBezTo>
                  <a:pt x="5901028" y="1035015"/>
                  <a:pt x="5896152" y="1030830"/>
                  <a:pt x="5897066" y="1026424"/>
                </a:cubicBezTo>
                <a:cubicBezTo>
                  <a:pt x="5897980" y="1022018"/>
                  <a:pt x="5904381" y="1019154"/>
                  <a:pt x="5911087" y="1019815"/>
                </a:cubicBezTo>
                <a:close/>
                <a:moveTo>
                  <a:pt x="10444402" y="1019595"/>
                </a:moveTo>
                <a:cubicBezTo>
                  <a:pt x="10451412" y="1020476"/>
                  <a:pt x="10456595" y="1024882"/>
                  <a:pt x="10455375" y="1029288"/>
                </a:cubicBezTo>
                <a:cubicBezTo>
                  <a:pt x="10454461" y="1033914"/>
                  <a:pt x="10447756" y="1036999"/>
                  <a:pt x="10440745" y="1036117"/>
                </a:cubicBezTo>
                <a:cubicBezTo>
                  <a:pt x="10433734" y="1035236"/>
                  <a:pt x="10428552" y="1030830"/>
                  <a:pt x="10429772" y="1026424"/>
                </a:cubicBezTo>
                <a:cubicBezTo>
                  <a:pt x="10430686" y="1021798"/>
                  <a:pt x="10437087" y="1018714"/>
                  <a:pt x="10444402" y="1019595"/>
                </a:cubicBezTo>
                <a:close/>
                <a:moveTo>
                  <a:pt x="3621824" y="1019595"/>
                </a:moveTo>
                <a:cubicBezTo>
                  <a:pt x="3629436" y="1020476"/>
                  <a:pt x="3634620" y="1025102"/>
                  <a:pt x="3633707" y="1029949"/>
                </a:cubicBezTo>
                <a:cubicBezTo>
                  <a:pt x="3632483" y="1034796"/>
                  <a:pt x="3625483" y="1038100"/>
                  <a:pt x="3617864" y="1037219"/>
                </a:cubicBezTo>
                <a:cubicBezTo>
                  <a:pt x="3610253" y="1036337"/>
                  <a:pt x="3605078" y="1031711"/>
                  <a:pt x="3605991" y="1026865"/>
                </a:cubicBezTo>
                <a:cubicBezTo>
                  <a:pt x="3607205" y="1022018"/>
                  <a:pt x="3614214" y="1018714"/>
                  <a:pt x="3621824" y="1019595"/>
                </a:cubicBezTo>
                <a:close/>
                <a:moveTo>
                  <a:pt x="7539947" y="1018714"/>
                </a:moveTo>
                <a:cubicBezTo>
                  <a:pt x="7547262" y="1019595"/>
                  <a:pt x="7552444" y="1024001"/>
                  <a:pt x="7551529" y="1028847"/>
                </a:cubicBezTo>
                <a:cubicBezTo>
                  <a:pt x="7550615" y="1033473"/>
                  <a:pt x="7543604" y="1036778"/>
                  <a:pt x="7536289" y="1035896"/>
                </a:cubicBezTo>
                <a:cubicBezTo>
                  <a:pt x="7528974" y="1035016"/>
                  <a:pt x="7523792" y="1030609"/>
                  <a:pt x="7524707" y="1025763"/>
                </a:cubicBezTo>
                <a:cubicBezTo>
                  <a:pt x="7525621" y="1021137"/>
                  <a:pt x="7532632" y="1017832"/>
                  <a:pt x="7539947" y="1018714"/>
                </a:cubicBezTo>
                <a:close/>
                <a:moveTo>
                  <a:pt x="4225082" y="1018273"/>
                </a:moveTo>
                <a:cubicBezTo>
                  <a:pt x="4232097" y="1019155"/>
                  <a:pt x="4237281" y="1023560"/>
                  <a:pt x="4236059" y="1027966"/>
                </a:cubicBezTo>
                <a:cubicBezTo>
                  <a:pt x="4234840" y="1032372"/>
                  <a:pt x="4228438" y="1035456"/>
                  <a:pt x="4221428" y="1034796"/>
                </a:cubicBezTo>
                <a:cubicBezTo>
                  <a:pt x="4214416" y="1033914"/>
                  <a:pt x="4209234" y="1029508"/>
                  <a:pt x="4210452" y="1025102"/>
                </a:cubicBezTo>
                <a:cubicBezTo>
                  <a:pt x="4211367" y="1020476"/>
                  <a:pt x="4218072" y="1017392"/>
                  <a:pt x="4225082" y="1018273"/>
                </a:cubicBezTo>
                <a:close/>
                <a:moveTo>
                  <a:pt x="773243" y="1017392"/>
                </a:moveTo>
                <a:cubicBezTo>
                  <a:pt x="780254" y="1018273"/>
                  <a:pt x="785130" y="1022459"/>
                  <a:pt x="784216" y="1026865"/>
                </a:cubicBezTo>
                <a:cubicBezTo>
                  <a:pt x="783302" y="1031270"/>
                  <a:pt x="776596" y="1034355"/>
                  <a:pt x="769890" y="1033473"/>
                </a:cubicBezTo>
                <a:cubicBezTo>
                  <a:pt x="762880" y="1032592"/>
                  <a:pt x="758003" y="1028406"/>
                  <a:pt x="758918" y="1023780"/>
                </a:cubicBezTo>
                <a:cubicBezTo>
                  <a:pt x="759832" y="1019595"/>
                  <a:pt x="766233" y="1016511"/>
                  <a:pt x="773243" y="1017392"/>
                </a:cubicBezTo>
                <a:close/>
                <a:moveTo>
                  <a:pt x="7639617" y="1015630"/>
                </a:moveTo>
                <a:cubicBezTo>
                  <a:pt x="7646627" y="1016511"/>
                  <a:pt x="7651504" y="1020696"/>
                  <a:pt x="7650589" y="1025323"/>
                </a:cubicBezTo>
                <a:cubicBezTo>
                  <a:pt x="7649675" y="1029729"/>
                  <a:pt x="7642970" y="1032813"/>
                  <a:pt x="7635959" y="1031932"/>
                </a:cubicBezTo>
                <a:cubicBezTo>
                  <a:pt x="7628949" y="1031050"/>
                  <a:pt x="7624072" y="1026865"/>
                  <a:pt x="7624987" y="1022239"/>
                </a:cubicBezTo>
                <a:cubicBezTo>
                  <a:pt x="7625900" y="1017833"/>
                  <a:pt x="7632607" y="1014748"/>
                  <a:pt x="7639617" y="1015630"/>
                </a:cubicBezTo>
                <a:close/>
                <a:moveTo>
                  <a:pt x="6587267" y="1014947"/>
                </a:moveTo>
                <a:cubicBezTo>
                  <a:pt x="6595411" y="1015889"/>
                  <a:pt x="6601085" y="1020842"/>
                  <a:pt x="6599941" y="1026007"/>
                </a:cubicBezTo>
                <a:cubicBezTo>
                  <a:pt x="6598797" y="1031172"/>
                  <a:pt x="6591266" y="1034596"/>
                  <a:pt x="6583122" y="1033654"/>
                </a:cubicBezTo>
                <a:cubicBezTo>
                  <a:pt x="6574977" y="1032711"/>
                  <a:pt x="6569302" y="1027759"/>
                  <a:pt x="6570447" y="1022594"/>
                </a:cubicBezTo>
                <a:cubicBezTo>
                  <a:pt x="6571591" y="1017428"/>
                  <a:pt x="6579122" y="1014004"/>
                  <a:pt x="6587267" y="1014947"/>
                </a:cubicBezTo>
                <a:close/>
                <a:moveTo>
                  <a:pt x="3222245" y="1014528"/>
                </a:moveTo>
                <a:cubicBezTo>
                  <a:pt x="3229864" y="1015409"/>
                  <a:pt x="3235047" y="1020035"/>
                  <a:pt x="3234130" y="1024882"/>
                </a:cubicBezTo>
                <a:cubicBezTo>
                  <a:pt x="3232913" y="1029728"/>
                  <a:pt x="3225902" y="1033033"/>
                  <a:pt x="3218281" y="1032152"/>
                </a:cubicBezTo>
                <a:cubicBezTo>
                  <a:pt x="3210661" y="1031270"/>
                  <a:pt x="3205481" y="1026644"/>
                  <a:pt x="3206395" y="1021798"/>
                </a:cubicBezTo>
                <a:cubicBezTo>
                  <a:pt x="3207614" y="1016951"/>
                  <a:pt x="3214626" y="1013647"/>
                  <a:pt x="3222245" y="1014528"/>
                </a:cubicBezTo>
                <a:close/>
                <a:moveTo>
                  <a:pt x="4914348" y="1013867"/>
                </a:moveTo>
                <a:cubicBezTo>
                  <a:pt x="4920751" y="1014528"/>
                  <a:pt x="4925323" y="1018714"/>
                  <a:pt x="4924408" y="1022899"/>
                </a:cubicBezTo>
                <a:cubicBezTo>
                  <a:pt x="4923493" y="1027085"/>
                  <a:pt x="4917397" y="1029949"/>
                  <a:pt x="4910996" y="1029068"/>
                </a:cubicBezTo>
                <a:cubicBezTo>
                  <a:pt x="4904595" y="1028406"/>
                  <a:pt x="4900023" y="1024221"/>
                  <a:pt x="4900937" y="1020035"/>
                </a:cubicBezTo>
                <a:cubicBezTo>
                  <a:pt x="4901851" y="1016070"/>
                  <a:pt x="4907947" y="1013206"/>
                  <a:pt x="4914348" y="1013867"/>
                </a:cubicBezTo>
                <a:close/>
                <a:moveTo>
                  <a:pt x="4635724" y="1013867"/>
                </a:moveTo>
                <a:cubicBezTo>
                  <a:pt x="4642430" y="1014528"/>
                  <a:pt x="4647002" y="1018714"/>
                  <a:pt x="4646087" y="1022899"/>
                </a:cubicBezTo>
                <a:cubicBezTo>
                  <a:pt x="4645174" y="1027085"/>
                  <a:pt x="4639077" y="1029949"/>
                  <a:pt x="4632370" y="1029288"/>
                </a:cubicBezTo>
                <a:cubicBezTo>
                  <a:pt x="4625665" y="1028627"/>
                  <a:pt x="4621091" y="1024442"/>
                  <a:pt x="4622007" y="1020256"/>
                </a:cubicBezTo>
                <a:cubicBezTo>
                  <a:pt x="4622921" y="1015850"/>
                  <a:pt x="4629019" y="1012986"/>
                  <a:pt x="4635724" y="1013867"/>
                </a:cubicBezTo>
                <a:close/>
                <a:moveTo>
                  <a:pt x="8706423" y="1013206"/>
                </a:moveTo>
                <a:cubicBezTo>
                  <a:pt x="8712824" y="1013867"/>
                  <a:pt x="8717091" y="1017833"/>
                  <a:pt x="8716177" y="1022018"/>
                </a:cubicBezTo>
                <a:cubicBezTo>
                  <a:pt x="8715262" y="1025984"/>
                  <a:pt x="8709471" y="1028847"/>
                  <a:pt x="8703070" y="1027966"/>
                </a:cubicBezTo>
                <a:cubicBezTo>
                  <a:pt x="8696669" y="1027305"/>
                  <a:pt x="8692402" y="1023340"/>
                  <a:pt x="8693317" y="1019155"/>
                </a:cubicBezTo>
                <a:cubicBezTo>
                  <a:pt x="8694231" y="1015189"/>
                  <a:pt x="8700022" y="1012545"/>
                  <a:pt x="8706423" y="1013206"/>
                </a:cubicBezTo>
                <a:close/>
                <a:moveTo>
                  <a:pt x="6346039" y="1012986"/>
                </a:moveTo>
                <a:cubicBezTo>
                  <a:pt x="6353659" y="1013867"/>
                  <a:pt x="6358840" y="1018493"/>
                  <a:pt x="6357621" y="1023340"/>
                </a:cubicBezTo>
                <a:cubicBezTo>
                  <a:pt x="6356706" y="1028186"/>
                  <a:pt x="6349696" y="1031270"/>
                  <a:pt x="6342076" y="1030389"/>
                </a:cubicBezTo>
                <a:cubicBezTo>
                  <a:pt x="6334456" y="1029508"/>
                  <a:pt x="6329275" y="1024882"/>
                  <a:pt x="6330493" y="1020035"/>
                </a:cubicBezTo>
                <a:cubicBezTo>
                  <a:pt x="6331713" y="1015189"/>
                  <a:pt x="6338723" y="1012105"/>
                  <a:pt x="6346039" y="1012986"/>
                </a:cubicBezTo>
                <a:close/>
                <a:moveTo>
                  <a:pt x="5608428" y="1012986"/>
                </a:moveTo>
                <a:cubicBezTo>
                  <a:pt x="5614829" y="1013647"/>
                  <a:pt x="5619401" y="1017832"/>
                  <a:pt x="5618487" y="1022018"/>
                </a:cubicBezTo>
                <a:cubicBezTo>
                  <a:pt x="5617573" y="1026204"/>
                  <a:pt x="5611476" y="1029068"/>
                  <a:pt x="5605075" y="1028186"/>
                </a:cubicBezTo>
                <a:cubicBezTo>
                  <a:pt x="5598673" y="1027526"/>
                  <a:pt x="5594100" y="1023340"/>
                  <a:pt x="5595016" y="1019154"/>
                </a:cubicBezTo>
                <a:cubicBezTo>
                  <a:pt x="5595625" y="1014969"/>
                  <a:pt x="5601721" y="1012105"/>
                  <a:pt x="5608428" y="1012986"/>
                </a:cubicBezTo>
                <a:close/>
                <a:moveTo>
                  <a:pt x="2293211" y="1012986"/>
                </a:moveTo>
                <a:cubicBezTo>
                  <a:pt x="2300831" y="1013867"/>
                  <a:pt x="2306013" y="1018493"/>
                  <a:pt x="2305099" y="1023340"/>
                </a:cubicBezTo>
                <a:cubicBezTo>
                  <a:pt x="2303879" y="1028186"/>
                  <a:pt x="2296869" y="1031491"/>
                  <a:pt x="2289553" y="1030609"/>
                </a:cubicBezTo>
                <a:cubicBezTo>
                  <a:pt x="2281933" y="1029728"/>
                  <a:pt x="2276752" y="1025102"/>
                  <a:pt x="2277666" y="1020255"/>
                </a:cubicBezTo>
                <a:cubicBezTo>
                  <a:pt x="2278581" y="1015409"/>
                  <a:pt x="2285591" y="1012105"/>
                  <a:pt x="2293211" y="1012986"/>
                </a:cubicBezTo>
                <a:close/>
                <a:moveTo>
                  <a:pt x="8976782" y="1012545"/>
                </a:moveTo>
                <a:cubicBezTo>
                  <a:pt x="8983183" y="1013206"/>
                  <a:pt x="8987755" y="1017392"/>
                  <a:pt x="8986840" y="1021357"/>
                </a:cubicBezTo>
                <a:cubicBezTo>
                  <a:pt x="8985927" y="1025543"/>
                  <a:pt x="8979830" y="1028186"/>
                  <a:pt x="8973429" y="1027526"/>
                </a:cubicBezTo>
                <a:cubicBezTo>
                  <a:pt x="8967028" y="1026865"/>
                  <a:pt x="8962456" y="1022679"/>
                  <a:pt x="8963371" y="1018714"/>
                </a:cubicBezTo>
                <a:cubicBezTo>
                  <a:pt x="8964285" y="1014528"/>
                  <a:pt x="8970381" y="1011885"/>
                  <a:pt x="8976782" y="1012545"/>
                </a:cubicBezTo>
                <a:close/>
                <a:moveTo>
                  <a:pt x="4465311" y="1012325"/>
                </a:moveTo>
                <a:cubicBezTo>
                  <a:pt x="4472021" y="1013206"/>
                  <a:pt x="4476895" y="1017172"/>
                  <a:pt x="4475982" y="1021578"/>
                </a:cubicBezTo>
                <a:cubicBezTo>
                  <a:pt x="4475069" y="1025984"/>
                  <a:pt x="4468662" y="1028847"/>
                  <a:pt x="4461959" y="1027966"/>
                </a:cubicBezTo>
                <a:cubicBezTo>
                  <a:pt x="4455253" y="1027085"/>
                  <a:pt x="4450377" y="1023120"/>
                  <a:pt x="4451288" y="1018714"/>
                </a:cubicBezTo>
                <a:cubicBezTo>
                  <a:pt x="4452203" y="1014528"/>
                  <a:pt x="4458605" y="1011444"/>
                  <a:pt x="4465311" y="1012325"/>
                </a:cubicBezTo>
                <a:close/>
                <a:moveTo>
                  <a:pt x="1897279" y="1012105"/>
                </a:moveTo>
                <a:cubicBezTo>
                  <a:pt x="1904899" y="1012986"/>
                  <a:pt x="1910081" y="1017612"/>
                  <a:pt x="1909166" y="1022459"/>
                </a:cubicBezTo>
                <a:cubicBezTo>
                  <a:pt x="1907947" y="1027305"/>
                  <a:pt x="1901241" y="1030610"/>
                  <a:pt x="1893621" y="1029729"/>
                </a:cubicBezTo>
                <a:cubicBezTo>
                  <a:pt x="1886002" y="1028847"/>
                  <a:pt x="1880820" y="1024221"/>
                  <a:pt x="1881734" y="1019375"/>
                </a:cubicBezTo>
                <a:cubicBezTo>
                  <a:pt x="1882649" y="1014528"/>
                  <a:pt x="1889660" y="1011224"/>
                  <a:pt x="1897279" y="1012105"/>
                </a:cubicBezTo>
                <a:close/>
                <a:moveTo>
                  <a:pt x="3490157" y="1010342"/>
                </a:moveTo>
                <a:cubicBezTo>
                  <a:pt x="3497779" y="1011224"/>
                  <a:pt x="3502962" y="1015850"/>
                  <a:pt x="3502045" y="1020696"/>
                </a:cubicBezTo>
                <a:cubicBezTo>
                  <a:pt x="3500826" y="1025542"/>
                  <a:pt x="3493817" y="1028847"/>
                  <a:pt x="3486195" y="1027966"/>
                </a:cubicBezTo>
                <a:cubicBezTo>
                  <a:pt x="3478576" y="1027085"/>
                  <a:pt x="3473395" y="1022459"/>
                  <a:pt x="3474308" y="1017612"/>
                </a:cubicBezTo>
                <a:cubicBezTo>
                  <a:pt x="3475528" y="1012765"/>
                  <a:pt x="3482536" y="1009461"/>
                  <a:pt x="3490157" y="1010342"/>
                </a:cubicBezTo>
                <a:close/>
                <a:moveTo>
                  <a:pt x="9432764" y="1010122"/>
                </a:moveTo>
                <a:cubicBezTo>
                  <a:pt x="9439470" y="1011003"/>
                  <a:pt x="9444347" y="1014969"/>
                  <a:pt x="9443433" y="1019375"/>
                </a:cubicBezTo>
                <a:cubicBezTo>
                  <a:pt x="9442518" y="1023780"/>
                  <a:pt x="9436118" y="1026644"/>
                  <a:pt x="9429413" y="1025763"/>
                </a:cubicBezTo>
                <a:cubicBezTo>
                  <a:pt x="9422706" y="1024882"/>
                  <a:pt x="9417830" y="1020916"/>
                  <a:pt x="9418744" y="1016511"/>
                </a:cubicBezTo>
                <a:cubicBezTo>
                  <a:pt x="9419658" y="1012105"/>
                  <a:pt x="9426059" y="1009241"/>
                  <a:pt x="9432764" y="1010122"/>
                </a:cubicBezTo>
                <a:close/>
                <a:moveTo>
                  <a:pt x="3356963" y="1009461"/>
                </a:moveTo>
                <a:cubicBezTo>
                  <a:pt x="3364584" y="1010343"/>
                  <a:pt x="3369765" y="1014969"/>
                  <a:pt x="3368851" y="1019815"/>
                </a:cubicBezTo>
                <a:cubicBezTo>
                  <a:pt x="3367632" y="1024662"/>
                  <a:pt x="3360621" y="1027966"/>
                  <a:pt x="3353000" y="1027085"/>
                </a:cubicBezTo>
                <a:cubicBezTo>
                  <a:pt x="3345380" y="1026204"/>
                  <a:pt x="3340200" y="1021578"/>
                  <a:pt x="3341114" y="1016731"/>
                </a:cubicBezTo>
                <a:cubicBezTo>
                  <a:pt x="3342333" y="1011885"/>
                  <a:pt x="3349343" y="1008580"/>
                  <a:pt x="3356963" y="1009461"/>
                </a:cubicBezTo>
                <a:close/>
                <a:moveTo>
                  <a:pt x="11532545" y="1009021"/>
                </a:moveTo>
                <a:cubicBezTo>
                  <a:pt x="11535898" y="1009461"/>
                  <a:pt x="11538793" y="1010728"/>
                  <a:pt x="11540736" y="1012435"/>
                </a:cubicBezTo>
                <a:lnTo>
                  <a:pt x="11542959" y="1017873"/>
                </a:lnTo>
                <a:lnTo>
                  <a:pt x="11545422" y="1015299"/>
                </a:lnTo>
                <a:cubicBezTo>
                  <a:pt x="11547937" y="1014143"/>
                  <a:pt x="11551136" y="1013647"/>
                  <a:pt x="11554490" y="1014087"/>
                </a:cubicBezTo>
                <a:cubicBezTo>
                  <a:pt x="11561196" y="1014969"/>
                  <a:pt x="11565768" y="1018934"/>
                  <a:pt x="11564853" y="1023340"/>
                </a:cubicBezTo>
                <a:cubicBezTo>
                  <a:pt x="11563938" y="1027746"/>
                  <a:pt x="11557539" y="1030389"/>
                  <a:pt x="11550832" y="1029728"/>
                </a:cubicBezTo>
                <a:cubicBezTo>
                  <a:pt x="11547479" y="1029288"/>
                  <a:pt x="11544660" y="1028076"/>
                  <a:pt x="11542793" y="1026424"/>
                </a:cubicBezTo>
                <a:lnTo>
                  <a:pt x="11540735" y="1021158"/>
                </a:lnTo>
                <a:lnTo>
                  <a:pt x="11538374" y="1023698"/>
                </a:lnTo>
                <a:cubicBezTo>
                  <a:pt x="11535821" y="1024882"/>
                  <a:pt x="11532545" y="1025433"/>
                  <a:pt x="11529192" y="1025102"/>
                </a:cubicBezTo>
                <a:cubicBezTo>
                  <a:pt x="11522487" y="1024221"/>
                  <a:pt x="11517609" y="1020035"/>
                  <a:pt x="11518523" y="1015630"/>
                </a:cubicBezTo>
                <a:cubicBezTo>
                  <a:pt x="11519438" y="1011003"/>
                  <a:pt x="11525838" y="1008140"/>
                  <a:pt x="11532545" y="1009021"/>
                </a:cubicBezTo>
                <a:close/>
                <a:moveTo>
                  <a:pt x="11058882" y="1008360"/>
                </a:moveTo>
                <a:cubicBezTo>
                  <a:pt x="11066197" y="1009241"/>
                  <a:pt x="11071379" y="1013647"/>
                  <a:pt x="11070160" y="1018273"/>
                </a:cubicBezTo>
                <a:cubicBezTo>
                  <a:pt x="11069246" y="1022899"/>
                  <a:pt x="11062236" y="1025983"/>
                  <a:pt x="11054920" y="1025322"/>
                </a:cubicBezTo>
                <a:cubicBezTo>
                  <a:pt x="11047605" y="1024441"/>
                  <a:pt x="11042423" y="1020035"/>
                  <a:pt x="11043642" y="1015409"/>
                </a:cubicBezTo>
                <a:cubicBezTo>
                  <a:pt x="11044862" y="1010563"/>
                  <a:pt x="11051567" y="1007478"/>
                  <a:pt x="11058882" y="1008360"/>
                </a:cubicBezTo>
                <a:close/>
                <a:moveTo>
                  <a:pt x="5817207" y="1008139"/>
                </a:moveTo>
                <a:cubicBezTo>
                  <a:pt x="5823913" y="1009021"/>
                  <a:pt x="5828485" y="1012986"/>
                  <a:pt x="5827571" y="1017392"/>
                </a:cubicBezTo>
                <a:cubicBezTo>
                  <a:pt x="5826656" y="1021578"/>
                  <a:pt x="5820560" y="1024441"/>
                  <a:pt x="5813854" y="1023780"/>
                </a:cubicBezTo>
                <a:cubicBezTo>
                  <a:pt x="5807149" y="1022899"/>
                  <a:pt x="5802577" y="1018934"/>
                  <a:pt x="5803491" y="1014528"/>
                </a:cubicBezTo>
                <a:cubicBezTo>
                  <a:pt x="5804406" y="1010122"/>
                  <a:pt x="5810502" y="1007258"/>
                  <a:pt x="5817207" y="1008139"/>
                </a:cubicBezTo>
                <a:close/>
                <a:moveTo>
                  <a:pt x="10576076" y="1007699"/>
                </a:moveTo>
                <a:cubicBezTo>
                  <a:pt x="10583087" y="1008580"/>
                  <a:pt x="10588269" y="1012986"/>
                  <a:pt x="10587049" y="1017392"/>
                </a:cubicBezTo>
                <a:cubicBezTo>
                  <a:pt x="10586135" y="1022018"/>
                  <a:pt x="10579429" y="1025102"/>
                  <a:pt x="10572419" y="1024221"/>
                </a:cubicBezTo>
                <a:cubicBezTo>
                  <a:pt x="10565409" y="1023340"/>
                  <a:pt x="10560227" y="1018934"/>
                  <a:pt x="10561446" y="1014528"/>
                </a:cubicBezTo>
                <a:cubicBezTo>
                  <a:pt x="10562665" y="1010122"/>
                  <a:pt x="10569066" y="1006818"/>
                  <a:pt x="10576076" y="1007699"/>
                </a:cubicBezTo>
                <a:close/>
                <a:moveTo>
                  <a:pt x="8046527" y="1007479"/>
                </a:moveTo>
                <a:cubicBezTo>
                  <a:pt x="8052928" y="1008140"/>
                  <a:pt x="8057500" y="1012105"/>
                  <a:pt x="8056586" y="1016291"/>
                </a:cubicBezTo>
                <a:cubicBezTo>
                  <a:pt x="8055671" y="1020476"/>
                  <a:pt x="8049575" y="1023120"/>
                  <a:pt x="8043174" y="1022459"/>
                </a:cubicBezTo>
                <a:cubicBezTo>
                  <a:pt x="8036774" y="1021798"/>
                  <a:pt x="8032201" y="1017833"/>
                  <a:pt x="8033116" y="1013647"/>
                </a:cubicBezTo>
                <a:cubicBezTo>
                  <a:pt x="8034031" y="1009461"/>
                  <a:pt x="8040127" y="1006818"/>
                  <a:pt x="8046527" y="1007479"/>
                </a:cubicBezTo>
                <a:close/>
                <a:moveTo>
                  <a:pt x="11697442" y="1007258"/>
                </a:moveTo>
                <a:cubicBezTo>
                  <a:pt x="11704147" y="1007919"/>
                  <a:pt x="11708719" y="1012105"/>
                  <a:pt x="11707806" y="1016290"/>
                </a:cubicBezTo>
                <a:cubicBezTo>
                  <a:pt x="11706891" y="1020476"/>
                  <a:pt x="11700795" y="1023340"/>
                  <a:pt x="11694089" y="1022459"/>
                </a:cubicBezTo>
                <a:cubicBezTo>
                  <a:pt x="11687383" y="1021798"/>
                  <a:pt x="11682812" y="1017612"/>
                  <a:pt x="11683725" y="1013427"/>
                </a:cubicBezTo>
                <a:cubicBezTo>
                  <a:pt x="11684945" y="1009241"/>
                  <a:pt x="11691040" y="1006598"/>
                  <a:pt x="11697442" y="1007258"/>
                </a:cubicBezTo>
                <a:close/>
                <a:moveTo>
                  <a:pt x="2162148" y="1007038"/>
                </a:moveTo>
                <a:cubicBezTo>
                  <a:pt x="2169768" y="1007919"/>
                  <a:pt x="2174950" y="1012545"/>
                  <a:pt x="2174035" y="1017392"/>
                </a:cubicBezTo>
                <a:cubicBezTo>
                  <a:pt x="2172816" y="1022239"/>
                  <a:pt x="2165805" y="1025543"/>
                  <a:pt x="2158491" y="1024662"/>
                </a:cubicBezTo>
                <a:cubicBezTo>
                  <a:pt x="2150871" y="1023781"/>
                  <a:pt x="2145689" y="1019154"/>
                  <a:pt x="2146604" y="1014308"/>
                </a:cubicBezTo>
                <a:cubicBezTo>
                  <a:pt x="2147518" y="1009241"/>
                  <a:pt x="2154527" y="1006157"/>
                  <a:pt x="2162148" y="1007038"/>
                </a:cubicBezTo>
                <a:close/>
                <a:moveTo>
                  <a:pt x="1030510" y="1006818"/>
                </a:moveTo>
                <a:cubicBezTo>
                  <a:pt x="1037215" y="1007699"/>
                  <a:pt x="1042091" y="1011885"/>
                  <a:pt x="1041177" y="1016291"/>
                </a:cubicBezTo>
                <a:cubicBezTo>
                  <a:pt x="1040263" y="1020696"/>
                  <a:pt x="1033862" y="1023560"/>
                  <a:pt x="1027157" y="1022899"/>
                </a:cubicBezTo>
                <a:cubicBezTo>
                  <a:pt x="1020451" y="1022018"/>
                  <a:pt x="1015574" y="1017833"/>
                  <a:pt x="1016488" y="1013427"/>
                </a:cubicBezTo>
                <a:cubicBezTo>
                  <a:pt x="1017403" y="1009021"/>
                  <a:pt x="1023804" y="1005937"/>
                  <a:pt x="1030510" y="1006818"/>
                </a:cubicBezTo>
                <a:close/>
                <a:moveTo>
                  <a:pt x="9739700" y="1006598"/>
                </a:moveTo>
                <a:cubicBezTo>
                  <a:pt x="9746711" y="1007479"/>
                  <a:pt x="9751588" y="1011665"/>
                  <a:pt x="9750368" y="1016070"/>
                </a:cubicBezTo>
                <a:cubicBezTo>
                  <a:pt x="9749454" y="1020476"/>
                  <a:pt x="9743053" y="1023560"/>
                  <a:pt x="9736042" y="1022679"/>
                </a:cubicBezTo>
                <a:cubicBezTo>
                  <a:pt x="9729033" y="1021798"/>
                  <a:pt x="9724155" y="1017612"/>
                  <a:pt x="9725375" y="1013206"/>
                </a:cubicBezTo>
                <a:cubicBezTo>
                  <a:pt x="9726289" y="1008801"/>
                  <a:pt x="9732690" y="1005937"/>
                  <a:pt x="9739700" y="1006598"/>
                </a:cubicBezTo>
                <a:close/>
                <a:moveTo>
                  <a:pt x="6876393" y="1006157"/>
                </a:moveTo>
                <a:cubicBezTo>
                  <a:pt x="6884623" y="1007038"/>
                  <a:pt x="6890414" y="1012325"/>
                  <a:pt x="6889500" y="1017612"/>
                </a:cubicBezTo>
                <a:cubicBezTo>
                  <a:pt x="6888280" y="1022899"/>
                  <a:pt x="6880660" y="1026424"/>
                  <a:pt x="6872126" y="1025543"/>
                </a:cubicBezTo>
                <a:cubicBezTo>
                  <a:pt x="6863896" y="1024662"/>
                  <a:pt x="6858105" y="1019375"/>
                  <a:pt x="6859019" y="1014087"/>
                </a:cubicBezTo>
                <a:cubicBezTo>
                  <a:pt x="6860544" y="1008800"/>
                  <a:pt x="6868164" y="1005275"/>
                  <a:pt x="6876393" y="1006157"/>
                </a:cubicBezTo>
                <a:close/>
                <a:moveTo>
                  <a:pt x="2030475" y="1005716"/>
                </a:moveTo>
                <a:cubicBezTo>
                  <a:pt x="2038095" y="1006598"/>
                  <a:pt x="2043278" y="1011224"/>
                  <a:pt x="2042363" y="1016070"/>
                </a:cubicBezTo>
                <a:cubicBezTo>
                  <a:pt x="2041144" y="1020916"/>
                  <a:pt x="2034438" y="1024221"/>
                  <a:pt x="2026818" y="1023340"/>
                </a:cubicBezTo>
                <a:cubicBezTo>
                  <a:pt x="2019198" y="1022459"/>
                  <a:pt x="2014017" y="1017832"/>
                  <a:pt x="2014931" y="1012986"/>
                </a:cubicBezTo>
                <a:cubicBezTo>
                  <a:pt x="2015845" y="1008139"/>
                  <a:pt x="2022856" y="1004835"/>
                  <a:pt x="2030475" y="1005716"/>
                </a:cubicBezTo>
                <a:close/>
                <a:moveTo>
                  <a:pt x="8252268" y="1004395"/>
                </a:moveTo>
                <a:cubicBezTo>
                  <a:pt x="8258670" y="1005056"/>
                  <a:pt x="8262937" y="1009021"/>
                  <a:pt x="8262023" y="1012986"/>
                </a:cubicBezTo>
                <a:cubicBezTo>
                  <a:pt x="8261108" y="1016952"/>
                  <a:pt x="8255316" y="1019815"/>
                  <a:pt x="8248916" y="1018934"/>
                </a:cubicBezTo>
                <a:cubicBezTo>
                  <a:pt x="8242515" y="1018273"/>
                  <a:pt x="8238248" y="1014308"/>
                  <a:pt x="8239162" y="1010343"/>
                </a:cubicBezTo>
                <a:cubicBezTo>
                  <a:pt x="8240076" y="1006377"/>
                  <a:pt x="8245868" y="1003514"/>
                  <a:pt x="8252268" y="1004395"/>
                </a:cubicBezTo>
                <a:close/>
                <a:moveTo>
                  <a:pt x="7025746" y="1004395"/>
                </a:moveTo>
                <a:cubicBezTo>
                  <a:pt x="7033976" y="1005276"/>
                  <a:pt x="7039767" y="1010563"/>
                  <a:pt x="7038853" y="1015850"/>
                </a:cubicBezTo>
                <a:cubicBezTo>
                  <a:pt x="7037634" y="1021137"/>
                  <a:pt x="7030013" y="1024662"/>
                  <a:pt x="7021480" y="1023781"/>
                </a:cubicBezTo>
                <a:cubicBezTo>
                  <a:pt x="7013249" y="1022899"/>
                  <a:pt x="7007458" y="1017612"/>
                  <a:pt x="7008373" y="1012325"/>
                </a:cubicBezTo>
                <a:cubicBezTo>
                  <a:pt x="7009592" y="1007038"/>
                  <a:pt x="7017517" y="1003513"/>
                  <a:pt x="7025746" y="1004395"/>
                </a:cubicBezTo>
                <a:close/>
                <a:moveTo>
                  <a:pt x="4036395" y="1004395"/>
                </a:moveTo>
                <a:cubicBezTo>
                  <a:pt x="4043706" y="1005276"/>
                  <a:pt x="4048580" y="1009682"/>
                  <a:pt x="4047667" y="1014308"/>
                </a:cubicBezTo>
                <a:cubicBezTo>
                  <a:pt x="4046753" y="1018934"/>
                  <a:pt x="4040055" y="1022018"/>
                  <a:pt x="4032746" y="1021137"/>
                </a:cubicBezTo>
                <a:cubicBezTo>
                  <a:pt x="4025428" y="1020256"/>
                  <a:pt x="4020547" y="1015850"/>
                  <a:pt x="4021467" y="1011224"/>
                </a:cubicBezTo>
                <a:cubicBezTo>
                  <a:pt x="4022375" y="1006598"/>
                  <a:pt x="4029092" y="1003513"/>
                  <a:pt x="4036395" y="1004395"/>
                </a:cubicBezTo>
                <a:close/>
                <a:moveTo>
                  <a:pt x="11817839" y="1004174"/>
                </a:moveTo>
                <a:cubicBezTo>
                  <a:pt x="11824545" y="1004835"/>
                  <a:pt x="11829116" y="1009021"/>
                  <a:pt x="11828202" y="1013206"/>
                </a:cubicBezTo>
                <a:cubicBezTo>
                  <a:pt x="11827288" y="1017392"/>
                  <a:pt x="11821192" y="1020255"/>
                  <a:pt x="11814486" y="1019375"/>
                </a:cubicBezTo>
                <a:cubicBezTo>
                  <a:pt x="11807781" y="1018493"/>
                  <a:pt x="11803208" y="1014528"/>
                  <a:pt x="11804123" y="1010342"/>
                </a:cubicBezTo>
                <a:cubicBezTo>
                  <a:pt x="11805037" y="1006157"/>
                  <a:pt x="11811133" y="1003513"/>
                  <a:pt x="11817839" y="1004174"/>
                </a:cubicBezTo>
                <a:close/>
                <a:moveTo>
                  <a:pt x="11458782" y="1003073"/>
                </a:moveTo>
                <a:cubicBezTo>
                  <a:pt x="11466098" y="1003954"/>
                  <a:pt x="11471279" y="1008360"/>
                  <a:pt x="11470060" y="1013206"/>
                </a:cubicBezTo>
                <a:cubicBezTo>
                  <a:pt x="11469145" y="1017832"/>
                  <a:pt x="11462135" y="1020917"/>
                  <a:pt x="11454820" y="1020256"/>
                </a:cubicBezTo>
                <a:cubicBezTo>
                  <a:pt x="11447504" y="1019375"/>
                  <a:pt x="11442322" y="1014969"/>
                  <a:pt x="11443542" y="1010122"/>
                </a:cubicBezTo>
                <a:cubicBezTo>
                  <a:pt x="11444762" y="1005276"/>
                  <a:pt x="11451467" y="1002191"/>
                  <a:pt x="11458782" y="1003073"/>
                </a:cubicBezTo>
                <a:close/>
                <a:moveTo>
                  <a:pt x="3836119" y="1002191"/>
                </a:moveTo>
                <a:cubicBezTo>
                  <a:pt x="3843425" y="1003073"/>
                  <a:pt x="3848612" y="1007699"/>
                  <a:pt x="3847694" y="1012325"/>
                </a:cubicBezTo>
                <a:cubicBezTo>
                  <a:pt x="3846781" y="1017172"/>
                  <a:pt x="3839774" y="1020256"/>
                  <a:pt x="3832464" y="1019375"/>
                </a:cubicBezTo>
                <a:cubicBezTo>
                  <a:pt x="3825150" y="1018493"/>
                  <a:pt x="3819970" y="1013867"/>
                  <a:pt x="3820884" y="1009241"/>
                </a:cubicBezTo>
                <a:cubicBezTo>
                  <a:pt x="3821798" y="1004395"/>
                  <a:pt x="3828809" y="1001310"/>
                  <a:pt x="3836119" y="1002191"/>
                </a:cubicBezTo>
                <a:close/>
                <a:moveTo>
                  <a:pt x="104788" y="1001971"/>
                </a:moveTo>
                <a:cubicBezTo>
                  <a:pt x="112103" y="1002852"/>
                  <a:pt x="117285" y="1007258"/>
                  <a:pt x="116066" y="1011885"/>
                </a:cubicBezTo>
                <a:cubicBezTo>
                  <a:pt x="115151" y="1016511"/>
                  <a:pt x="108141" y="1019595"/>
                  <a:pt x="100826" y="1018934"/>
                </a:cubicBezTo>
                <a:cubicBezTo>
                  <a:pt x="93511" y="1018053"/>
                  <a:pt x="88330" y="1013647"/>
                  <a:pt x="89548" y="1009021"/>
                </a:cubicBezTo>
                <a:cubicBezTo>
                  <a:pt x="90768" y="1004174"/>
                  <a:pt x="97473" y="1001090"/>
                  <a:pt x="104788" y="1001971"/>
                </a:cubicBezTo>
                <a:close/>
                <a:moveTo>
                  <a:pt x="7733496" y="1001090"/>
                </a:moveTo>
                <a:cubicBezTo>
                  <a:pt x="7740201" y="1001971"/>
                  <a:pt x="7745078" y="1005936"/>
                  <a:pt x="7743859" y="1010342"/>
                </a:cubicBezTo>
                <a:cubicBezTo>
                  <a:pt x="7742944" y="1014748"/>
                  <a:pt x="7736544" y="1017612"/>
                  <a:pt x="7729838" y="1016731"/>
                </a:cubicBezTo>
                <a:cubicBezTo>
                  <a:pt x="7723132" y="1015850"/>
                  <a:pt x="7718255" y="1011884"/>
                  <a:pt x="7719475" y="1007478"/>
                </a:cubicBezTo>
                <a:cubicBezTo>
                  <a:pt x="7720389" y="1003072"/>
                  <a:pt x="7726485" y="1000209"/>
                  <a:pt x="7733496" y="1001090"/>
                </a:cubicBezTo>
                <a:close/>
                <a:moveTo>
                  <a:pt x="7305859" y="1000429"/>
                </a:moveTo>
                <a:cubicBezTo>
                  <a:pt x="7313784" y="1001311"/>
                  <a:pt x="7319271" y="1006157"/>
                  <a:pt x="7318051" y="1011224"/>
                </a:cubicBezTo>
                <a:cubicBezTo>
                  <a:pt x="7316832" y="1016291"/>
                  <a:pt x="7309517" y="1019595"/>
                  <a:pt x="7301592" y="1018714"/>
                </a:cubicBezTo>
                <a:cubicBezTo>
                  <a:pt x="7293667" y="1017833"/>
                  <a:pt x="7288181" y="1012986"/>
                  <a:pt x="7289400" y="1007919"/>
                </a:cubicBezTo>
                <a:cubicBezTo>
                  <a:pt x="7290619" y="1002853"/>
                  <a:pt x="7297934" y="999548"/>
                  <a:pt x="7305859" y="1000429"/>
                </a:cubicBezTo>
                <a:close/>
                <a:moveTo>
                  <a:pt x="7530498" y="999548"/>
                </a:moveTo>
                <a:cubicBezTo>
                  <a:pt x="7537814" y="1000429"/>
                  <a:pt x="7542690" y="1004835"/>
                  <a:pt x="7541776" y="1009461"/>
                </a:cubicBezTo>
                <a:cubicBezTo>
                  <a:pt x="7540861" y="1014087"/>
                  <a:pt x="7534156" y="1017172"/>
                  <a:pt x="7526840" y="1016290"/>
                </a:cubicBezTo>
                <a:cubicBezTo>
                  <a:pt x="7519525" y="1015409"/>
                  <a:pt x="7514648" y="1011003"/>
                  <a:pt x="7515563" y="1006377"/>
                </a:cubicBezTo>
                <a:cubicBezTo>
                  <a:pt x="7516477" y="1001751"/>
                  <a:pt x="7523183" y="998667"/>
                  <a:pt x="7530498" y="999548"/>
                </a:cubicBezTo>
                <a:close/>
                <a:moveTo>
                  <a:pt x="6249416" y="999548"/>
                </a:moveTo>
                <a:cubicBezTo>
                  <a:pt x="6256731" y="1000429"/>
                  <a:pt x="6261608" y="1004835"/>
                  <a:pt x="6260694" y="1009461"/>
                </a:cubicBezTo>
                <a:cubicBezTo>
                  <a:pt x="6259779" y="1014087"/>
                  <a:pt x="6253074" y="1017172"/>
                  <a:pt x="6245759" y="1016290"/>
                </a:cubicBezTo>
                <a:cubicBezTo>
                  <a:pt x="6238443" y="1015409"/>
                  <a:pt x="6233566" y="1011003"/>
                  <a:pt x="6234481" y="1006377"/>
                </a:cubicBezTo>
                <a:cubicBezTo>
                  <a:pt x="6235700" y="1001751"/>
                  <a:pt x="6242405" y="998667"/>
                  <a:pt x="6249416" y="999548"/>
                </a:cubicBezTo>
                <a:close/>
                <a:moveTo>
                  <a:pt x="7423818" y="999108"/>
                </a:moveTo>
                <a:cubicBezTo>
                  <a:pt x="7431438" y="999989"/>
                  <a:pt x="7436619" y="1004615"/>
                  <a:pt x="7435705" y="1009461"/>
                </a:cubicBezTo>
                <a:cubicBezTo>
                  <a:pt x="7434790" y="1014308"/>
                  <a:pt x="7427780" y="1017612"/>
                  <a:pt x="7420160" y="1016731"/>
                </a:cubicBezTo>
                <a:cubicBezTo>
                  <a:pt x="7412540" y="1015850"/>
                  <a:pt x="7407358" y="1011224"/>
                  <a:pt x="7408273" y="1006378"/>
                </a:cubicBezTo>
                <a:cubicBezTo>
                  <a:pt x="7409187" y="1001311"/>
                  <a:pt x="7416198" y="998227"/>
                  <a:pt x="7423818" y="999108"/>
                </a:cubicBezTo>
                <a:close/>
                <a:moveTo>
                  <a:pt x="4802478" y="999108"/>
                </a:moveTo>
                <a:cubicBezTo>
                  <a:pt x="4808880" y="999768"/>
                  <a:pt x="4813452" y="1003954"/>
                  <a:pt x="4812538" y="1008140"/>
                </a:cubicBezTo>
                <a:cubicBezTo>
                  <a:pt x="4811624" y="1012325"/>
                  <a:pt x="4805527" y="1015189"/>
                  <a:pt x="4799126" y="1014308"/>
                </a:cubicBezTo>
                <a:cubicBezTo>
                  <a:pt x="4792725" y="1013647"/>
                  <a:pt x="4788152" y="1009461"/>
                  <a:pt x="4789067" y="1005276"/>
                </a:cubicBezTo>
                <a:cubicBezTo>
                  <a:pt x="4789982" y="1001090"/>
                  <a:pt x="4796077" y="998447"/>
                  <a:pt x="4802478" y="999108"/>
                </a:cubicBezTo>
                <a:close/>
                <a:moveTo>
                  <a:pt x="9262381" y="999107"/>
                </a:moveTo>
                <a:cubicBezTo>
                  <a:pt x="9269086" y="999768"/>
                  <a:pt x="9273660" y="1003954"/>
                  <a:pt x="9272744" y="1008139"/>
                </a:cubicBezTo>
                <a:cubicBezTo>
                  <a:pt x="9271830" y="1012325"/>
                  <a:pt x="9265733" y="1015189"/>
                  <a:pt x="9259028" y="1014528"/>
                </a:cubicBezTo>
                <a:cubicBezTo>
                  <a:pt x="9252322" y="1013867"/>
                  <a:pt x="9247751" y="1009682"/>
                  <a:pt x="9248664" y="1005496"/>
                </a:cubicBezTo>
                <a:cubicBezTo>
                  <a:pt x="9249581" y="1001310"/>
                  <a:pt x="9255676" y="998446"/>
                  <a:pt x="9262381" y="999107"/>
                </a:cubicBezTo>
                <a:close/>
                <a:moveTo>
                  <a:pt x="1628516" y="998667"/>
                </a:moveTo>
                <a:cubicBezTo>
                  <a:pt x="1635526" y="999548"/>
                  <a:pt x="1640098" y="1003734"/>
                  <a:pt x="1639183" y="1008140"/>
                </a:cubicBezTo>
                <a:lnTo>
                  <a:pt x="1634806" y="1012812"/>
                </a:lnTo>
                <a:lnTo>
                  <a:pt x="1636478" y="1013485"/>
                </a:lnTo>
                <a:cubicBezTo>
                  <a:pt x="1638443" y="1015206"/>
                  <a:pt x="1639412" y="1017382"/>
                  <a:pt x="1638921" y="1019605"/>
                </a:cubicBezTo>
                <a:lnTo>
                  <a:pt x="1636547" y="1022122"/>
                </a:lnTo>
                <a:lnTo>
                  <a:pt x="1636901" y="1022266"/>
                </a:lnTo>
                <a:cubicBezTo>
                  <a:pt x="1638920" y="1024056"/>
                  <a:pt x="1639911" y="1026314"/>
                  <a:pt x="1639454" y="1028627"/>
                </a:cubicBezTo>
                <a:lnTo>
                  <a:pt x="1634737" y="1033728"/>
                </a:lnTo>
                <a:lnTo>
                  <a:pt x="1636428" y="1034410"/>
                </a:lnTo>
                <a:cubicBezTo>
                  <a:pt x="1638523" y="1036227"/>
                  <a:pt x="1639590" y="1038540"/>
                  <a:pt x="1639133" y="1040963"/>
                </a:cubicBezTo>
                <a:cubicBezTo>
                  <a:pt x="1638218" y="1045590"/>
                  <a:pt x="1631208" y="1048894"/>
                  <a:pt x="1623893" y="1048013"/>
                </a:cubicBezTo>
                <a:cubicBezTo>
                  <a:pt x="1616577" y="1047132"/>
                  <a:pt x="1611396" y="1042726"/>
                  <a:pt x="1612310" y="1037879"/>
                </a:cubicBezTo>
                <a:lnTo>
                  <a:pt x="1617338" y="1032533"/>
                </a:lnTo>
                <a:lnTo>
                  <a:pt x="1615794" y="1031904"/>
                </a:lnTo>
                <a:cubicBezTo>
                  <a:pt x="1613774" y="1030114"/>
                  <a:pt x="1612784" y="1027856"/>
                  <a:pt x="1613241" y="1025543"/>
                </a:cubicBezTo>
                <a:lnTo>
                  <a:pt x="1616016" y="1022633"/>
                </a:lnTo>
                <a:lnTo>
                  <a:pt x="1613640" y="1016681"/>
                </a:lnTo>
                <a:lnTo>
                  <a:pt x="1618086" y="1011965"/>
                </a:lnTo>
                <a:lnTo>
                  <a:pt x="1616552" y="1011334"/>
                </a:lnTo>
                <a:cubicBezTo>
                  <a:pt x="1614648" y="1009627"/>
                  <a:pt x="1613733" y="1007479"/>
                  <a:pt x="1614191" y="1005276"/>
                </a:cubicBezTo>
                <a:cubicBezTo>
                  <a:pt x="1615410" y="1000870"/>
                  <a:pt x="1621811" y="997786"/>
                  <a:pt x="1628516" y="998667"/>
                </a:cubicBezTo>
                <a:close/>
                <a:moveTo>
                  <a:pt x="7628035" y="998447"/>
                </a:moveTo>
                <a:cubicBezTo>
                  <a:pt x="7635044" y="999328"/>
                  <a:pt x="7639616" y="1003513"/>
                  <a:pt x="7638702" y="1007919"/>
                </a:cubicBezTo>
                <a:cubicBezTo>
                  <a:pt x="7637788" y="1012325"/>
                  <a:pt x="7631387" y="1015189"/>
                  <a:pt x="7624376" y="1014528"/>
                </a:cubicBezTo>
                <a:cubicBezTo>
                  <a:pt x="7617366" y="1013647"/>
                  <a:pt x="7612795" y="1009461"/>
                  <a:pt x="7613708" y="1005055"/>
                </a:cubicBezTo>
                <a:cubicBezTo>
                  <a:pt x="7614623" y="1000650"/>
                  <a:pt x="7621024" y="997565"/>
                  <a:pt x="7628035" y="998447"/>
                </a:cubicBezTo>
                <a:close/>
                <a:moveTo>
                  <a:pt x="6141212" y="997565"/>
                </a:moveTo>
                <a:cubicBezTo>
                  <a:pt x="6148222" y="998447"/>
                  <a:pt x="6153099" y="1002632"/>
                  <a:pt x="6152184" y="1007258"/>
                </a:cubicBezTo>
                <a:cubicBezTo>
                  <a:pt x="6151270" y="1011664"/>
                  <a:pt x="6144565" y="1014748"/>
                  <a:pt x="6137858" y="1013867"/>
                </a:cubicBezTo>
                <a:cubicBezTo>
                  <a:pt x="6130848" y="1012986"/>
                  <a:pt x="6125971" y="1008800"/>
                  <a:pt x="6126886" y="1004174"/>
                </a:cubicBezTo>
                <a:cubicBezTo>
                  <a:pt x="6127800" y="999768"/>
                  <a:pt x="6134201" y="996684"/>
                  <a:pt x="6141212" y="997565"/>
                </a:cubicBezTo>
                <a:close/>
                <a:moveTo>
                  <a:pt x="4290574" y="997324"/>
                </a:moveTo>
                <a:cubicBezTo>
                  <a:pt x="4297555" y="998131"/>
                  <a:pt x="4302421" y="1002389"/>
                  <a:pt x="4301433" y="1006834"/>
                </a:cubicBezTo>
                <a:cubicBezTo>
                  <a:pt x="4300449" y="1011279"/>
                  <a:pt x="4293991" y="1014227"/>
                  <a:pt x="4287012" y="1013420"/>
                </a:cubicBezTo>
                <a:cubicBezTo>
                  <a:pt x="4280030" y="1012613"/>
                  <a:pt x="4275167" y="1008355"/>
                  <a:pt x="4276153" y="1003910"/>
                </a:cubicBezTo>
                <a:cubicBezTo>
                  <a:pt x="4277137" y="999465"/>
                  <a:pt x="4283592" y="996517"/>
                  <a:pt x="4290574" y="997324"/>
                </a:cubicBezTo>
                <a:close/>
                <a:moveTo>
                  <a:pt x="1393843" y="996464"/>
                </a:moveTo>
                <a:cubicBezTo>
                  <a:pt x="1400548" y="997345"/>
                  <a:pt x="1405120" y="1001310"/>
                  <a:pt x="1404206" y="1005716"/>
                </a:cubicBezTo>
                <a:cubicBezTo>
                  <a:pt x="1403291" y="1010122"/>
                  <a:pt x="1397195" y="1012766"/>
                  <a:pt x="1390489" y="1012105"/>
                </a:cubicBezTo>
                <a:cubicBezTo>
                  <a:pt x="1383784" y="1011224"/>
                  <a:pt x="1379212" y="1007258"/>
                  <a:pt x="1380127" y="1002852"/>
                </a:cubicBezTo>
                <a:cubicBezTo>
                  <a:pt x="1381041" y="998447"/>
                  <a:pt x="1387137" y="995583"/>
                  <a:pt x="1393843" y="996464"/>
                </a:cubicBezTo>
                <a:close/>
                <a:moveTo>
                  <a:pt x="11580967" y="995861"/>
                </a:moveTo>
                <a:cubicBezTo>
                  <a:pt x="11587615" y="996630"/>
                  <a:pt x="11592251" y="1000661"/>
                  <a:pt x="11591320" y="1004866"/>
                </a:cubicBezTo>
                <a:cubicBezTo>
                  <a:pt x="11590389" y="1009071"/>
                  <a:pt x="11584245" y="1011856"/>
                  <a:pt x="11577596" y="1011087"/>
                </a:cubicBezTo>
                <a:cubicBezTo>
                  <a:pt x="11570947" y="1010319"/>
                  <a:pt x="11566311" y="1006286"/>
                  <a:pt x="11567243" y="1002082"/>
                </a:cubicBezTo>
                <a:cubicBezTo>
                  <a:pt x="11568173" y="997877"/>
                  <a:pt x="11574318" y="995092"/>
                  <a:pt x="11580967" y="995861"/>
                </a:cubicBezTo>
                <a:close/>
                <a:moveTo>
                  <a:pt x="6472226" y="995362"/>
                </a:moveTo>
                <a:cubicBezTo>
                  <a:pt x="6479846" y="996244"/>
                  <a:pt x="6485333" y="1001090"/>
                  <a:pt x="6484114" y="1005936"/>
                </a:cubicBezTo>
                <a:cubicBezTo>
                  <a:pt x="6482894" y="1010783"/>
                  <a:pt x="6475884" y="1014087"/>
                  <a:pt x="6468264" y="1013206"/>
                </a:cubicBezTo>
                <a:cubicBezTo>
                  <a:pt x="6460644" y="1012325"/>
                  <a:pt x="6455157" y="1007478"/>
                  <a:pt x="6456376" y="1002632"/>
                </a:cubicBezTo>
                <a:cubicBezTo>
                  <a:pt x="6457291" y="997785"/>
                  <a:pt x="6464606" y="994481"/>
                  <a:pt x="6472226" y="995362"/>
                </a:cubicBezTo>
                <a:close/>
                <a:moveTo>
                  <a:pt x="7836214" y="995142"/>
                </a:moveTo>
                <a:cubicBezTo>
                  <a:pt x="7842920" y="995803"/>
                  <a:pt x="7847492" y="999989"/>
                  <a:pt x="7846578" y="1004174"/>
                </a:cubicBezTo>
                <a:cubicBezTo>
                  <a:pt x="7845663" y="1008360"/>
                  <a:pt x="7839567" y="1011224"/>
                  <a:pt x="7832862" y="1010343"/>
                </a:cubicBezTo>
                <a:cubicBezTo>
                  <a:pt x="7826156" y="1009682"/>
                  <a:pt x="7821584" y="1005496"/>
                  <a:pt x="7822498" y="1001311"/>
                </a:cubicBezTo>
                <a:cubicBezTo>
                  <a:pt x="7823412" y="997345"/>
                  <a:pt x="7829509" y="994481"/>
                  <a:pt x="7836214" y="995142"/>
                </a:cubicBezTo>
                <a:close/>
                <a:moveTo>
                  <a:pt x="1510883" y="994701"/>
                </a:moveTo>
                <a:cubicBezTo>
                  <a:pt x="1517588" y="995583"/>
                  <a:pt x="1522160" y="999548"/>
                  <a:pt x="1521246" y="1003954"/>
                </a:cubicBezTo>
                <a:cubicBezTo>
                  <a:pt x="1520332" y="1008360"/>
                  <a:pt x="1513931" y="1011003"/>
                  <a:pt x="1507226" y="1010342"/>
                </a:cubicBezTo>
                <a:cubicBezTo>
                  <a:pt x="1500520" y="1009461"/>
                  <a:pt x="1495948" y="1005496"/>
                  <a:pt x="1496862" y="1001090"/>
                </a:cubicBezTo>
                <a:cubicBezTo>
                  <a:pt x="1497777" y="996684"/>
                  <a:pt x="1504177" y="993821"/>
                  <a:pt x="1510883" y="994701"/>
                </a:cubicBezTo>
                <a:close/>
                <a:moveTo>
                  <a:pt x="11512122" y="994041"/>
                </a:moveTo>
                <a:cubicBezTo>
                  <a:pt x="11519133" y="994921"/>
                  <a:pt x="11524011" y="999107"/>
                  <a:pt x="11523095" y="1003734"/>
                </a:cubicBezTo>
                <a:cubicBezTo>
                  <a:pt x="11522181" y="1008139"/>
                  <a:pt x="11515476" y="1011224"/>
                  <a:pt x="11508464" y="1010342"/>
                </a:cubicBezTo>
                <a:cubicBezTo>
                  <a:pt x="11501454" y="1009461"/>
                  <a:pt x="11496578" y="1005275"/>
                  <a:pt x="11497492" y="1000649"/>
                </a:cubicBezTo>
                <a:cubicBezTo>
                  <a:pt x="11498712" y="996244"/>
                  <a:pt x="11505113" y="993159"/>
                  <a:pt x="11512122" y="994041"/>
                </a:cubicBezTo>
                <a:close/>
                <a:moveTo>
                  <a:pt x="8824990" y="994041"/>
                </a:moveTo>
                <a:cubicBezTo>
                  <a:pt x="8831391" y="994701"/>
                  <a:pt x="8835659" y="998667"/>
                  <a:pt x="8834744" y="1002852"/>
                </a:cubicBezTo>
                <a:cubicBezTo>
                  <a:pt x="8833829" y="1007038"/>
                  <a:pt x="8828038" y="1009682"/>
                  <a:pt x="8821637" y="1008801"/>
                </a:cubicBezTo>
                <a:cubicBezTo>
                  <a:pt x="8815237" y="1008140"/>
                  <a:pt x="8810970" y="1004174"/>
                  <a:pt x="8811884" y="999989"/>
                </a:cubicBezTo>
                <a:cubicBezTo>
                  <a:pt x="8812798" y="996023"/>
                  <a:pt x="8818589" y="993160"/>
                  <a:pt x="8824990" y="994041"/>
                </a:cubicBezTo>
                <a:close/>
                <a:moveTo>
                  <a:pt x="9868632" y="991397"/>
                </a:moveTo>
                <a:cubicBezTo>
                  <a:pt x="9875642" y="992278"/>
                  <a:pt x="9880519" y="996464"/>
                  <a:pt x="9879300" y="1000870"/>
                </a:cubicBezTo>
                <a:cubicBezTo>
                  <a:pt x="9878385" y="1005275"/>
                  <a:pt x="9871985" y="1008360"/>
                  <a:pt x="9864975" y="1007478"/>
                </a:cubicBezTo>
                <a:cubicBezTo>
                  <a:pt x="9857963" y="1006597"/>
                  <a:pt x="9853087" y="1002412"/>
                  <a:pt x="9854306" y="998006"/>
                </a:cubicBezTo>
                <a:cubicBezTo>
                  <a:pt x="9855221" y="993600"/>
                  <a:pt x="9861621" y="990516"/>
                  <a:pt x="9868632" y="991397"/>
                </a:cubicBezTo>
                <a:close/>
                <a:moveTo>
                  <a:pt x="10709274" y="990516"/>
                </a:moveTo>
                <a:cubicBezTo>
                  <a:pt x="10716285" y="991397"/>
                  <a:pt x="10721467" y="995803"/>
                  <a:pt x="10720247" y="1000209"/>
                </a:cubicBezTo>
                <a:cubicBezTo>
                  <a:pt x="10719333" y="1004835"/>
                  <a:pt x="10712628" y="1007919"/>
                  <a:pt x="10705617" y="1007038"/>
                </a:cubicBezTo>
                <a:cubicBezTo>
                  <a:pt x="10698607" y="1006157"/>
                  <a:pt x="10693425" y="1001751"/>
                  <a:pt x="10694644" y="997345"/>
                </a:cubicBezTo>
                <a:cubicBezTo>
                  <a:pt x="10695558" y="992719"/>
                  <a:pt x="10701959" y="989634"/>
                  <a:pt x="10709274" y="990516"/>
                </a:cubicBezTo>
                <a:close/>
                <a:moveTo>
                  <a:pt x="4523551" y="990295"/>
                </a:moveTo>
                <a:cubicBezTo>
                  <a:pt x="4530258" y="990956"/>
                  <a:pt x="4534828" y="995142"/>
                  <a:pt x="4533915" y="999328"/>
                </a:cubicBezTo>
                <a:cubicBezTo>
                  <a:pt x="4533000" y="1003513"/>
                  <a:pt x="4526903" y="1006377"/>
                  <a:pt x="4520200" y="1005716"/>
                </a:cubicBezTo>
                <a:cubicBezTo>
                  <a:pt x="4513492" y="1005055"/>
                  <a:pt x="4508920" y="1000870"/>
                  <a:pt x="4509835" y="996684"/>
                </a:cubicBezTo>
                <a:cubicBezTo>
                  <a:pt x="4510750" y="992278"/>
                  <a:pt x="4516844" y="989414"/>
                  <a:pt x="4523551" y="990295"/>
                </a:cubicBezTo>
                <a:close/>
                <a:moveTo>
                  <a:pt x="6365545" y="990075"/>
                </a:moveTo>
                <a:cubicBezTo>
                  <a:pt x="6372861" y="990957"/>
                  <a:pt x="6378042" y="995362"/>
                  <a:pt x="6376823" y="1000209"/>
                </a:cubicBezTo>
                <a:cubicBezTo>
                  <a:pt x="6375909" y="1004835"/>
                  <a:pt x="6368898" y="1008140"/>
                  <a:pt x="6361583" y="1007258"/>
                </a:cubicBezTo>
                <a:cubicBezTo>
                  <a:pt x="6354267" y="1006377"/>
                  <a:pt x="6349086" y="1001971"/>
                  <a:pt x="6350305" y="997125"/>
                </a:cubicBezTo>
                <a:cubicBezTo>
                  <a:pt x="6351220" y="992278"/>
                  <a:pt x="6358230" y="989194"/>
                  <a:pt x="6365545" y="990075"/>
                </a:cubicBezTo>
                <a:close/>
                <a:moveTo>
                  <a:pt x="7172356" y="989194"/>
                </a:moveTo>
                <a:cubicBezTo>
                  <a:pt x="7180585" y="990075"/>
                  <a:pt x="7186072" y="995142"/>
                  <a:pt x="7184852" y="1000429"/>
                </a:cubicBezTo>
                <a:cubicBezTo>
                  <a:pt x="7183634" y="1005717"/>
                  <a:pt x="7176013" y="1009021"/>
                  <a:pt x="7168088" y="1008140"/>
                </a:cubicBezTo>
                <a:cubicBezTo>
                  <a:pt x="7159859" y="1007258"/>
                  <a:pt x="7154372" y="1002192"/>
                  <a:pt x="7155592" y="996904"/>
                </a:cubicBezTo>
                <a:cubicBezTo>
                  <a:pt x="7156506" y="991838"/>
                  <a:pt x="7164126" y="988313"/>
                  <a:pt x="7172356" y="989194"/>
                </a:cubicBezTo>
                <a:close/>
                <a:moveTo>
                  <a:pt x="11196043" y="988974"/>
                </a:moveTo>
                <a:cubicBezTo>
                  <a:pt x="11203359" y="989855"/>
                  <a:pt x="11208540" y="994261"/>
                  <a:pt x="11207321" y="999108"/>
                </a:cubicBezTo>
                <a:cubicBezTo>
                  <a:pt x="11206407" y="1003734"/>
                  <a:pt x="11199395" y="1006818"/>
                  <a:pt x="11192080" y="1006157"/>
                </a:cubicBezTo>
                <a:cubicBezTo>
                  <a:pt x="11184765" y="1005276"/>
                  <a:pt x="11179584" y="1000870"/>
                  <a:pt x="11180803" y="996024"/>
                </a:cubicBezTo>
                <a:cubicBezTo>
                  <a:pt x="11181718" y="991177"/>
                  <a:pt x="11188728" y="988093"/>
                  <a:pt x="11196043" y="988974"/>
                </a:cubicBezTo>
                <a:close/>
                <a:moveTo>
                  <a:pt x="11940979" y="988754"/>
                </a:moveTo>
                <a:cubicBezTo>
                  <a:pt x="11947684" y="989414"/>
                  <a:pt x="11952257" y="993600"/>
                  <a:pt x="11951341" y="997786"/>
                </a:cubicBezTo>
                <a:cubicBezTo>
                  <a:pt x="11950427" y="1001971"/>
                  <a:pt x="11944331" y="1004835"/>
                  <a:pt x="11937626" y="1003954"/>
                </a:cubicBezTo>
                <a:cubicBezTo>
                  <a:pt x="11930920" y="1003293"/>
                  <a:pt x="11926348" y="999108"/>
                  <a:pt x="11927262" y="994922"/>
                </a:cubicBezTo>
                <a:cubicBezTo>
                  <a:pt x="11928482" y="990736"/>
                  <a:pt x="11934577" y="988093"/>
                  <a:pt x="11940979" y="988754"/>
                </a:cubicBezTo>
                <a:close/>
                <a:moveTo>
                  <a:pt x="6039712" y="987872"/>
                </a:moveTo>
                <a:cubicBezTo>
                  <a:pt x="6046418" y="988754"/>
                  <a:pt x="6051295" y="992939"/>
                  <a:pt x="6050380" y="997345"/>
                </a:cubicBezTo>
                <a:cubicBezTo>
                  <a:pt x="6049466" y="1001751"/>
                  <a:pt x="6043065" y="1004615"/>
                  <a:pt x="6036360" y="1003954"/>
                </a:cubicBezTo>
                <a:cubicBezTo>
                  <a:pt x="6029654" y="1003072"/>
                  <a:pt x="6024777" y="998887"/>
                  <a:pt x="6025691" y="994481"/>
                </a:cubicBezTo>
                <a:cubicBezTo>
                  <a:pt x="6026606" y="990075"/>
                  <a:pt x="6032702" y="987211"/>
                  <a:pt x="6039712" y="987872"/>
                </a:cubicBezTo>
                <a:close/>
                <a:moveTo>
                  <a:pt x="11488653" y="987211"/>
                </a:moveTo>
                <a:cubicBezTo>
                  <a:pt x="11495968" y="988093"/>
                  <a:pt x="11500845" y="992498"/>
                  <a:pt x="11499929" y="997125"/>
                </a:cubicBezTo>
                <a:cubicBezTo>
                  <a:pt x="11499016" y="1001751"/>
                  <a:pt x="11492310" y="1004835"/>
                  <a:pt x="11484995" y="1003954"/>
                </a:cubicBezTo>
                <a:cubicBezTo>
                  <a:pt x="11477680" y="1003073"/>
                  <a:pt x="11472803" y="998667"/>
                  <a:pt x="11473718" y="994041"/>
                </a:cubicBezTo>
                <a:cubicBezTo>
                  <a:pt x="11474936" y="989414"/>
                  <a:pt x="11481338" y="986330"/>
                  <a:pt x="11488653" y="987211"/>
                </a:cubicBezTo>
                <a:close/>
                <a:moveTo>
                  <a:pt x="9099616" y="986771"/>
                </a:moveTo>
                <a:cubicBezTo>
                  <a:pt x="9106018" y="987431"/>
                  <a:pt x="9110590" y="991617"/>
                  <a:pt x="9109675" y="995582"/>
                </a:cubicBezTo>
                <a:cubicBezTo>
                  <a:pt x="9108760" y="999768"/>
                  <a:pt x="9102665" y="1002411"/>
                  <a:pt x="9096264" y="1001751"/>
                </a:cubicBezTo>
                <a:cubicBezTo>
                  <a:pt x="9089863" y="1001090"/>
                  <a:pt x="9085291" y="996904"/>
                  <a:pt x="9086206" y="992939"/>
                </a:cubicBezTo>
                <a:cubicBezTo>
                  <a:pt x="9087120" y="988753"/>
                  <a:pt x="9092911" y="985890"/>
                  <a:pt x="9099616" y="986771"/>
                </a:cubicBezTo>
                <a:close/>
                <a:moveTo>
                  <a:pt x="11329546" y="985890"/>
                </a:moveTo>
                <a:cubicBezTo>
                  <a:pt x="11336861" y="986771"/>
                  <a:pt x="11342043" y="991177"/>
                  <a:pt x="11340825" y="996023"/>
                </a:cubicBezTo>
                <a:cubicBezTo>
                  <a:pt x="11339910" y="1000649"/>
                  <a:pt x="11332900" y="1003734"/>
                  <a:pt x="11325584" y="1003073"/>
                </a:cubicBezTo>
                <a:cubicBezTo>
                  <a:pt x="11318269" y="1002191"/>
                  <a:pt x="11313088" y="997786"/>
                  <a:pt x="11314306" y="992939"/>
                </a:cubicBezTo>
                <a:cubicBezTo>
                  <a:pt x="11315526" y="988093"/>
                  <a:pt x="11322231" y="985008"/>
                  <a:pt x="11329546" y="985890"/>
                </a:cubicBezTo>
                <a:close/>
                <a:moveTo>
                  <a:pt x="5301800" y="985890"/>
                </a:moveTo>
                <a:cubicBezTo>
                  <a:pt x="5308201" y="986551"/>
                  <a:pt x="5312774" y="990516"/>
                  <a:pt x="5311859" y="994701"/>
                </a:cubicBezTo>
                <a:cubicBezTo>
                  <a:pt x="5310944" y="998887"/>
                  <a:pt x="5305153" y="1001531"/>
                  <a:pt x="5298751" y="1000870"/>
                </a:cubicBezTo>
                <a:cubicBezTo>
                  <a:pt x="5292350" y="1000209"/>
                  <a:pt x="5287778" y="996244"/>
                  <a:pt x="5288692" y="992058"/>
                </a:cubicBezTo>
                <a:cubicBezTo>
                  <a:pt x="5289302" y="987872"/>
                  <a:pt x="5295399" y="985229"/>
                  <a:pt x="5301800" y="985890"/>
                </a:cubicBezTo>
                <a:close/>
                <a:moveTo>
                  <a:pt x="389792" y="985890"/>
                </a:moveTo>
                <a:cubicBezTo>
                  <a:pt x="396803" y="986771"/>
                  <a:pt x="401984" y="991177"/>
                  <a:pt x="400765" y="995583"/>
                </a:cubicBezTo>
                <a:cubicBezTo>
                  <a:pt x="399850" y="1000209"/>
                  <a:pt x="393145" y="1003293"/>
                  <a:pt x="385829" y="1002412"/>
                </a:cubicBezTo>
                <a:cubicBezTo>
                  <a:pt x="378819" y="1001531"/>
                  <a:pt x="373637" y="997125"/>
                  <a:pt x="374857" y="992719"/>
                </a:cubicBezTo>
                <a:cubicBezTo>
                  <a:pt x="376076" y="988093"/>
                  <a:pt x="382477" y="985008"/>
                  <a:pt x="389792" y="985890"/>
                </a:cubicBezTo>
                <a:close/>
                <a:moveTo>
                  <a:pt x="1279544" y="985229"/>
                </a:moveTo>
                <a:cubicBezTo>
                  <a:pt x="1286250" y="986110"/>
                  <a:pt x="1290822" y="990075"/>
                  <a:pt x="1289908" y="994481"/>
                </a:cubicBezTo>
                <a:cubicBezTo>
                  <a:pt x="1288993" y="998667"/>
                  <a:pt x="1282897" y="1001531"/>
                  <a:pt x="1276191" y="1000870"/>
                </a:cubicBezTo>
                <a:cubicBezTo>
                  <a:pt x="1269486" y="999989"/>
                  <a:pt x="1264914" y="996024"/>
                  <a:pt x="1265829" y="991617"/>
                </a:cubicBezTo>
                <a:cubicBezTo>
                  <a:pt x="1266743" y="987211"/>
                  <a:pt x="1272839" y="984348"/>
                  <a:pt x="1279544" y="985229"/>
                </a:cubicBezTo>
                <a:close/>
                <a:moveTo>
                  <a:pt x="4690610" y="985008"/>
                </a:moveTo>
                <a:cubicBezTo>
                  <a:pt x="4697012" y="985669"/>
                  <a:pt x="4701583" y="989855"/>
                  <a:pt x="4700668" y="994041"/>
                </a:cubicBezTo>
                <a:cubicBezTo>
                  <a:pt x="4699754" y="998226"/>
                  <a:pt x="4693657" y="1001090"/>
                  <a:pt x="4687257" y="1000209"/>
                </a:cubicBezTo>
                <a:cubicBezTo>
                  <a:pt x="4680857" y="999548"/>
                  <a:pt x="4676283" y="995362"/>
                  <a:pt x="4677197" y="991177"/>
                </a:cubicBezTo>
                <a:cubicBezTo>
                  <a:pt x="4678114" y="986991"/>
                  <a:pt x="4684208" y="984127"/>
                  <a:pt x="4690610" y="985008"/>
                </a:cubicBezTo>
                <a:close/>
                <a:moveTo>
                  <a:pt x="5730661" y="984788"/>
                </a:moveTo>
                <a:cubicBezTo>
                  <a:pt x="5737063" y="985449"/>
                  <a:pt x="5741635" y="989635"/>
                  <a:pt x="5740721" y="993821"/>
                </a:cubicBezTo>
                <a:cubicBezTo>
                  <a:pt x="5739806" y="998006"/>
                  <a:pt x="5733710" y="1000870"/>
                  <a:pt x="5727308" y="999988"/>
                </a:cubicBezTo>
                <a:cubicBezTo>
                  <a:pt x="5720908" y="999328"/>
                  <a:pt x="5716336" y="995142"/>
                  <a:pt x="5717251" y="990957"/>
                </a:cubicBezTo>
                <a:cubicBezTo>
                  <a:pt x="5717859" y="986991"/>
                  <a:pt x="5723956" y="984127"/>
                  <a:pt x="5730661" y="984788"/>
                </a:cubicBezTo>
                <a:close/>
                <a:moveTo>
                  <a:pt x="5188710" y="984788"/>
                </a:moveTo>
                <a:cubicBezTo>
                  <a:pt x="5195111" y="985449"/>
                  <a:pt x="5199685" y="989414"/>
                  <a:pt x="5198770" y="993600"/>
                </a:cubicBezTo>
                <a:cubicBezTo>
                  <a:pt x="5197856" y="997786"/>
                  <a:pt x="5192063" y="1000429"/>
                  <a:pt x="5185663" y="999768"/>
                </a:cubicBezTo>
                <a:cubicBezTo>
                  <a:pt x="5179262" y="999108"/>
                  <a:pt x="5174689" y="995142"/>
                  <a:pt x="5175603" y="990957"/>
                </a:cubicBezTo>
                <a:cubicBezTo>
                  <a:pt x="5176517" y="986771"/>
                  <a:pt x="5182308" y="984127"/>
                  <a:pt x="5188710" y="984788"/>
                </a:cubicBezTo>
                <a:close/>
                <a:moveTo>
                  <a:pt x="9561087" y="984127"/>
                </a:moveTo>
                <a:cubicBezTo>
                  <a:pt x="9567792" y="985008"/>
                  <a:pt x="9572670" y="988974"/>
                  <a:pt x="9571755" y="993380"/>
                </a:cubicBezTo>
                <a:cubicBezTo>
                  <a:pt x="9570840" y="997785"/>
                  <a:pt x="9564439" y="1000649"/>
                  <a:pt x="9557733" y="999768"/>
                </a:cubicBezTo>
                <a:cubicBezTo>
                  <a:pt x="9551028" y="998887"/>
                  <a:pt x="9546151" y="994922"/>
                  <a:pt x="9547065" y="990516"/>
                </a:cubicBezTo>
                <a:cubicBezTo>
                  <a:pt x="9547981" y="986330"/>
                  <a:pt x="9554076" y="983466"/>
                  <a:pt x="9561087" y="984127"/>
                </a:cubicBezTo>
                <a:close/>
                <a:moveTo>
                  <a:pt x="6738623" y="983246"/>
                </a:moveTo>
                <a:cubicBezTo>
                  <a:pt x="6746852" y="984127"/>
                  <a:pt x="6752339" y="989194"/>
                  <a:pt x="6751119" y="994261"/>
                </a:cubicBezTo>
                <a:cubicBezTo>
                  <a:pt x="6749901" y="999548"/>
                  <a:pt x="6742585" y="1002853"/>
                  <a:pt x="6734355" y="1001971"/>
                </a:cubicBezTo>
                <a:cubicBezTo>
                  <a:pt x="6726126" y="1001090"/>
                  <a:pt x="6720639" y="996024"/>
                  <a:pt x="6721859" y="990957"/>
                </a:cubicBezTo>
                <a:cubicBezTo>
                  <a:pt x="6723078" y="985670"/>
                  <a:pt x="6730698" y="982365"/>
                  <a:pt x="6738623" y="983246"/>
                </a:cubicBezTo>
                <a:close/>
                <a:moveTo>
                  <a:pt x="8143454" y="982365"/>
                </a:moveTo>
                <a:cubicBezTo>
                  <a:pt x="8149855" y="983026"/>
                  <a:pt x="8154122" y="986991"/>
                  <a:pt x="8153207" y="990957"/>
                </a:cubicBezTo>
                <a:cubicBezTo>
                  <a:pt x="8152293" y="994922"/>
                  <a:pt x="8146502" y="997786"/>
                  <a:pt x="8140101" y="996904"/>
                </a:cubicBezTo>
                <a:cubicBezTo>
                  <a:pt x="8133701" y="996244"/>
                  <a:pt x="8129434" y="992278"/>
                  <a:pt x="8130347" y="988313"/>
                </a:cubicBezTo>
                <a:cubicBezTo>
                  <a:pt x="8131262" y="984347"/>
                  <a:pt x="8137054" y="981704"/>
                  <a:pt x="8143454" y="982365"/>
                </a:cubicBezTo>
                <a:close/>
                <a:moveTo>
                  <a:pt x="6603596" y="981924"/>
                </a:moveTo>
                <a:cubicBezTo>
                  <a:pt x="6611521" y="982806"/>
                  <a:pt x="6617007" y="987652"/>
                  <a:pt x="6615788" y="992719"/>
                </a:cubicBezTo>
                <a:cubicBezTo>
                  <a:pt x="6614569" y="997786"/>
                  <a:pt x="6607253" y="1001090"/>
                  <a:pt x="6599329" y="1000209"/>
                </a:cubicBezTo>
                <a:cubicBezTo>
                  <a:pt x="6591404" y="999328"/>
                  <a:pt x="6585917" y="994481"/>
                  <a:pt x="6587137" y="989414"/>
                </a:cubicBezTo>
                <a:cubicBezTo>
                  <a:pt x="6588355" y="984347"/>
                  <a:pt x="6595671" y="981043"/>
                  <a:pt x="6603596" y="981924"/>
                </a:cubicBezTo>
                <a:close/>
                <a:moveTo>
                  <a:pt x="7936494" y="981704"/>
                </a:moveTo>
                <a:cubicBezTo>
                  <a:pt x="7942894" y="982365"/>
                  <a:pt x="7947466" y="986330"/>
                  <a:pt x="7946553" y="990516"/>
                </a:cubicBezTo>
                <a:cubicBezTo>
                  <a:pt x="7945638" y="994702"/>
                  <a:pt x="7939542" y="997345"/>
                  <a:pt x="7933141" y="996684"/>
                </a:cubicBezTo>
                <a:cubicBezTo>
                  <a:pt x="7926740" y="996024"/>
                  <a:pt x="7922168" y="992058"/>
                  <a:pt x="7923082" y="987873"/>
                </a:cubicBezTo>
                <a:cubicBezTo>
                  <a:pt x="7923997" y="983687"/>
                  <a:pt x="7930092" y="981043"/>
                  <a:pt x="7936494" y="981704"/>
                </a:cubicBezTo>
                <a:close/>
                <a:moveTo>
                  <a:pt x="1630668" y="981484"/>
                </a:moveTo>
                <a:cubicBezTo>
                  <a:pt x="1637373" y="982365"/>
                  <a:pt x="1641945" y="986330"/>
                  <a:pt x="1641030" y="990736"/>
                </a:cubicBezTo>
                <a:cubicBezTo>
                  <a:pt x="1640116" y="995142"/>
                  <a:pt x="1633715" y="997785"/>
                  <a:pt x="1627010" y="997125"/>
                </a:cubicBezTo>
                <a:cubicBezTo>
                  <a:pt x="1620304" y="996244"/>
                  <a:pt x="1615732" y="992278"/>
                  <a:pt x="1616647" y="987872"/>
                </a:cubicBezTo>
                <a:cubicBezTo>
                  <a:pt x="1617866" y="983466"/>
                  <a:pt x="1623962" y="980603"/>
                  <a:pt x="1630668" y="981484"/>
                </a:cubicBezTo>
                <a:close/>
                <a:moveTo>
                  <a:pt x="7617366" y="981043"/>
                </a:moveTo>
                <a:cubicBezTo>
                  <a:pt x="7624072" y="981924"/>
                  <a:pt x="7628949" y="985890"/>
                  <a:pt x="7627729" y="990296"/>
                </a:cubicBezTo>
                <a:cubicBezTo>
                  <a:pt x="7626815" y="994701"/>
                  <a:pt x="7620415" y="997565"/>
                  <a:pt x="7613708" y="996684"/>
                </a:cubicBezTo>
                <a:cubicBezTo>
                  <a:pt x="7607003" y="995803"/>
                  <a:pt x="7602126" y="991838"/>
                  <a:pt x="7603345" y="987432"/>
                </a:cubicBezTo>
                <a:cubicBezTo>
                  <a:pt x="7604260" y="983026"/>
                  <a:pt x="7610356" y="980162"/>
                  <a:pt x="7617366" y="981043"/>
                </a:cubicBezTo>
                <a:close/>
                <a:moveTo>
                  <a:pt x="5416414" y="980382"/>
                </a:moveTo>
                <a:cubicBezTo>
                  <a:pt x="5422815" y="981043"/>
                  <a:pt x="5427388" y="985008"/>
                  <a:pt x="5426473" y="989194"/>
                </a:cubicBezTo>
                <a:cubicBezTo>
                  <a:pt x="5425558" y="993380"/>
                  <a:pt x="5419767" y="996023"/>
                  <a:pt x="5413366" y="995362"/>
                </a:cubicBezTo>
                <a:cubicBezTo>
                  <a:pt x="5406964" y="994701"/>
                  <a:pt x="5402391" y="990736"/>
                  <a:pt x="5403307" y="986551"/>
                </a:cubicBezTo>
                <a:cubicBezTo>
                  <a:pt x="5403916" y="982365"/>
                  <a:pt x="5410013" y="979721"/>
                  <a:pt x="5416414" y="980382"/>
                </a:cubicBezTo>
                <a:close/>
                <a:moveTo>
                  <a:pt x="660164" y="979942"/>
                </a:moveTo>
                <a:cubicBezTo>
                  <a:pt x="667174" y="980823"/>
                  <a:pt x="672051" y="985008"/>
                  <a:pt x="671137" y="989414"/>
                </a:cubicBezTo>
                <a:cubicBezTo>
                  <a:pt x="670222" y="993820"/>
                  <a:pt x="663822" y="996904"/>
                  <a:pt x="656812" y="996023"/>
                </a:cubicBezTo>
                <a:cubicBezTo>
                  <a:pt x="649802" y="995142"/>
                  <a:pt x="644924" y="990957"/>
                  <a:pt x="645839" y="986551"/>
                </a:cubicBezTo>
                <a:cubicBezTo>
                  <a:pt x="646753" y="982145"/>
                  <a:pt x="653154" y="979060"/>
                  <a:pt x="660164" y="979942"/>
                </a:cubicBezTo>
                <a:close/>
                <a:moveTo>
                  <a:pt x="9996954" y="979501"/>
                </a:moveTo>
                <a:cubicBezTo>
                  <a:pt x="10003964" y="980383"/>
                  <a:pt x="10008840" y="984568"/>
                  <a:pt x="10007622" y="988974"/>
                </a:cubicBezTo>
                <a:cubicBezTo>
                  <a:pt x="10006708" y="993380"/>
                  <a:pt x="10000306" y="996464"/>
                  <a:pt x="9993296" y="995583"/>
                </a:cubicBezTo>
                <a:cubicBezTo>
                  <a:pt x="9986286" y="994702"/>
                  <a:pt x="9981409" y="990516"/>
                  <a:pt x="9982629" y="986110"/>
                </a:cubicBezTo>
                <a:cubicBezTo>
                  <a:pt x="9983542" y="981704"/>
                  <a:pt x="9989944" y="978840"/>
                  <a:pt x="9996954" y="979501"/>
                </a:cubicBezTo>
                <a:close/>
                <a:moveTo>
                  <a:pt x="5077145" y="978620"/>
                </a:moveTo>
                <a:cubicBezTo>
                  <a:pt x="5083547" y="979281"/>
                  <a:pt x="5088119" y="983246"/>
                  <a:pt x="5087204" y="987432"/>
                </a:cubicBezTo>
                <a:cubicBezTo>
                  <a:pt x="5086290" y="991617"/>
                  <a:pt x="5080499" y="994261"/>
                  <a:pt x="5074098" y="993600"/>
                </a:cubicBezTo>
                <a:cubicBezTo>
                  <a:pt x="5067695" y="992939"/>
                  <a:pt x="5063124" y="988974"/>
                  <a:pt x="5064038" y="984788"/>
                </a:cubicBezTo>
                <a:cubicBezTo>
                  <a:pt x="5064952" y="980603"/>
                  <a:pt x="5070744" y="977959"/>
                  <a:pt x="5077145" y="978620"/>
                </a:cubicBezTo>
                <a:close/>
                <a:moveTo>
                  <a:pt x="4108647" y="978400"/>
                </a:moveTo>
                <a:cubicBezTo>
                  <a:pt x="4115654" y="979281"/>
                  <a:pt x="4120837" y="983467"/>
                  <a:pt x="4119618" y="988093"/>
                </a:cubicBezTo>
                <a:cubicBezTo>
                  <a:pt x="4118703" y="992719"/>
                  <a:pt x="4111997" y="995583"/>
                  <a:pt x="4104985" y="994922"/>
                </a:cubicBezTo>
                <a:cubicBezTo>
                  <a:pt x="4097977" y="994041"/>
                  <a:pt x="4092795" y="989855"/>
                  <a:pt x="4094015" y="985229"/>
                </a:cubicBezTo>
                <a:cubicBezTo>
                  <a:pt x="4095233" y="980603"/>
                  <a:pt x="4101632" y="977739"/>
                  <a:pt x="4108647" y="978400"/>
                </a:cubicBezTo>
                <a:close/>
                <a:moveTo>
                  <a:pt x="7301897" y="978180"/>
                </a:moveTo>
                <a:cubicBezTo>
                  <a:pt x="7309517" y="979061"/>
                  <a:pt x="7315003" y="983907"/>
                  <a:pt x="7313784" y="988754"/>
                </a:cubicBezTo>
                <a:cubicBezTo>
                  <a:pt x="7312565" y="993821"/>
                  <a:pt x="7305554" y="996904"/>
                  <a:pt x="7297934" y="996024"/>
                </a:cubicBezTo>
                <a:cubicBezTo>
                  <a:pt x="7290314" y="995142"/>
                  <a:pt x="7284827" y="990296"/>
                  <a:pt x="7286046" y="985449"/>
                </a:cubicBezTo>
                <a:cubicBezTo>
                  <a:pt x="7287266" y="980603"/>
                  <a:pt x="7293972" y="977298"/>
                  <a:pt x="7301897" y="978180"/>
                </a:cubicBezTo>
                <a:close/>
                <a:moveTo>
                  <a:pt x="3710842" y="977959"/>
                </a:moveTo>
                <a:cubicBezTo>
                  <a:pt x="3718166" y="978840"/>
                  <a:pt x="3723344" y="983467"/>
                  <a:pt x="3722430" y="988093"/>
                </a:cubicBezTo>
                <a:cubicBezTo>
                  <a:pt x="3721515" y="992939"/>
                  <a:pt x="3714511" y="996024"/>
                  <a:pt x="3707186" y="995142"/>
                </a:cubicBezTo>
                <a:cubicBezTo>
                  <a:pt x="3699876" y="994261"/>
                  <a:pt x="3694698" y="989635"/>
                  <a:pt x="3695614" y="985009"/>
                </a:cubicBezTo>
                <a:cubicBezTo>
                  <a:pt x="3696526" y="980162"/>
                  <a:pt x="3703226" y="977078"/>
                  <a:pt x="3710842" y="977959"/>
                </a:cubicBezTo>
                <a:close/>
                <a:moveTo>
                  <a:pt x="7417111" y="977739"/>
                </a:moveTo>
                <a:cubicBezTo>
                  <a:pt x="7424427" y="978620"/>
                  <a:pt x="7429609" y="983026"/>
                  <a:pt x="7428694" y="987872"/>
                </a:cubicBezTo>
                <a:cubicBezTo>
                  <a:pt x="7427779" y="992719"/>
                  <a:pt x="7420770" y="995803"/>
                  <a:pt x="7413454" y="994922"/>
                </a:cubicBezTo>
                <a:cubicBezTo>
                  <a:pt x="7406139" y="994041"/>
                  <a:pt x="7400957" y="989635"/>
                  <a:pt x="7401871" y="984788"/>
                </a:cubicBezTo>
                <a:cubicBezTo>
                  <a:pt x="7402786" y="979942"/>
                  <a:pt x="7409796" y="976857"/>
                  <a:pt x="7417111" y="977739"/>
                </a:cubicBezTo>
                <a:close/>
                <a:moveTo>
                  <a:pt x="4353138" y="977518"/>
                </a:moveTo>
                <a:cubicBezTo>
                  <a:pt x="4359846" y="978400"/>
                  <a:pt x="4364721" y="982365"/>
                  <a:pt x="4363809" y="986771"/>
                </a:cubicBezTo>
                <a:cubicBezTo>
                  <a:pt x="4362894" y="991177"/>
                  <a:pt x="4356494" y="994041"/>
                  <a:pt x="4349786" y="993159"/>
                </a:cubicBezTo>
                <a:cubicBezTo>
                  <a:pt x="4343082" y="992278"/>
                  <a:pt x="4338205" y="988313"/>
                  <a:pt x="4339119" y="983907"/>
                </a:cubicBezTo>
                <a:cubicBezTo>
                  <a:pt x="4340034" y="979721"/>
                  <a:pt x="4346437" y="976857"/>
                  <a:pt x="4353138" y="977518"/>
                </a:cubicBezTo>
                <a:close/>
                <a:moveTo>
                  <a:pt x="7722218" y="976637"/>
                </a:moveTo>
                <a:cubicBezTo>
                  <a:pt x="7728924" y="977298"/>
                  <a:pt x="7733496" y="981484"/>
                  <a:pt x="7732581" y="985670"/>
                </a:cubicBezTo>
                <a:cubicBezTo>
                  <a:pt x="7731667" y="989855"/>
                  <a:pt x="7725572" y="992719"/>
                  <a:pt x="7718865" y="991838"/>
                </a:cubicBezTo>
                <a:cubicBezTo>
                  <a:pt x="7712160" y="991177"/>
                  <a:pt x="7707588" y="986991"/>
                  <a:pt x="7708502" y="982806"/>
                </a:cubicBezTo>
                <a:cubicBezTo>
                  <a:pt x="7709417" y="978840"/>
                  <a:pt x="7715513" y="975977"/>
                  <a:pt x="7722218" y="976637"/>
                </a:cubicBezTo>
                <a:close/>
                <a:moveTo>
                  <a:pt x="918466" y="975117"/>
                </a:moveTo>
                <a:cubicBezTo>
                  <a:pt x="925280" y="975905"/>
                  <a:pt x="930029" y="980050"/>
                  <a:pt x="929071" y="984375"/>
                </a:cubicBezTo>
                <a:cubicBezTo>
                  <a:pt x="928114" y="988700"/>
                  <a:pt x="921813" y="991567"/>
                  <a:pt x="914998" y="990779"/>
                </a:cubicBezTo>
                <a:cubicBezTo>
                  <a:pt x="908183" y="989991"/>
                  <a:pt x="903435" y="985845"/>
                  <a:pt x="904392" y="981521"/>
                </a:cubicBezTo>
                <a:cubicBezTo>
                  <a:pt x="905350" y="977196"/>
                  <a:pt x="911651" y="974329"/>
                  <a:pt x="918466" y="975117"/>
                </a:cubicBezTo>
                <a:close/>
                <a:moveTo>
                  <a:pt x="5943700" y="974214"/>
                </a:moveTo>
                <a:cubicBezTo>
                  <a:pt x="5950405" y="975095"/>
                  <a:pt x="5954978" y="979060"/>
                  <a:pt x="5954064" y="983467"/>
                </a:cubicBezTo>
                <a:cubicBezTo>
                  <a:pt x="5953149" y="987652"/>
                  <a:pt x="5947053" y="990516"/>
                  <a:pt x="5940347" y="989855"/>
                </a:cubicBezTo>
                <a:cubicBezTo>
                  <a:pt x="5933641" y="989194"/>
                  <a:pt x="5929070" y="985009"/>
                  <a:pt x="5929984" y="980603"/>
                </a:cubicBezTo>
                <a:cubicBezTo>
                  <a:pt x="5930593" y="976417"/>
                  <a:pt x="5936995" y="973553"/>
                  <a:pt x="5943700" y="974214"/>
                </a:cubicBezTo>
                <a:close/>
                <a:moveTo>
                  <a:pt x="1897295" y="972892"/>
                </a:moveTo>
                <a:cubicBezTo>
                  <a:pt x="1904611" y="973773"/>
                  <a:pt x="1909792" y="978179"/>
                  <a:pt x="1908878" y="983026"/>
                </a:cubicBezTo>
                <a:cubicBezTo>
                  <a:pt x="1907964" y="987652"/>
                  <a:pt x="1900953" y="990956"/>
                  <a:pt x="1893638" y="990075"/>
                </a:cubicBezTo>
                <a:cubicBezTo>
                  <a:pt x="1886322" y="989194"/>
                  <a:pt x="1881141" y="984788"/>
                  <a:pt x="1882056" y="979941"/>
                </a:cubicBezTo>
                <a:cubicBezTo>
                  <a:pt x="1882970" y="975315"/>
                  <a:pt x="1889980" y="972231"/>
                  <a:pt x="1897295" y="972892"/>
                </a:cubicBezTo>
                <a:close/>
                <a:moveTo>
                  <a:pt x="6488686" y="972672"/>
                </a:moveTo>
                <a:cubicBezTo>
                  <a:pt x="6496306" y="973553"/>
                  <a:pt x="6501487" y="978179"/>
                  <a:pt x="6500269" y="983026"/>
                </a:cubicBezTo>
                <a:cubicBezTo>
                  <a:pt x="6499049" y="987872"/>
                  <a:pt x="6492343" y="990956"/>
                  <a:pt x="6484723" y="990075"/>
                </a:cubicBezTo>
                <a:cubicBezTo>
                  <a:pt x="6477103" y="989194"/>
                  <a:pt x="6471922" y="984568"/>
                  <a:pt x="6473141" y="979721"/>
                </a:cubicBezTo>
                <a:cubicBezTo>
                  <a:pt x="6474360" y="974875"/>
                  <a:pt x="6481370" y="971790"/>
                  <a:pt x="6488686" y="972672"/>
                </a:cubicBezTo>
                <a:close/>
                <a:moveTo>
                  <a:pt x="8568348" y="972451"/>
                </a:moveTo>
                <a:cubicBezTo>
                  <a:pt x="8574444" y="973112"/>
                  <a:pt x="8579016" y="977078"/>
                  <a:pt x="8578102" y="981043"/>
                </a:cubicBezTo>
                <a:cubicBezTo>
                  <a:pt x="8577187" y="985008"/>
                  <a:pt x="8571396" y="987652"/>
                  <a:pt x="8565300" y="986991"/>
                </a:cubicBezTo>
                <a:cubicBezTo>
                  <a:pt x="8559204" y="986330"/>
                  <a:pt x="8554632" y="982365"/>
                  <a:pt x="8555546" y="978400"/>
                </a:cubicBezTo>
                <a:cubicBezTo>
                  <a:pt x="8556156" y="974434"/>
                  <a:pt x="8561946" y="971790"/>
                  <a:pt x="8568348" y="972451"/>
                </a:cubicBezTo>
                <a:close/>
                <a:moveTo>
                  <a:pt x="8456485" y="972231"/>
                </a:moveTo>
                <a:cubicBezTo>
                  <a:pt x="8462581" y="972892"/>
                  <a:pt x="8467153" y="976858"/>
                  <a:pt x="8466239" y="980823"/>
                </a:cubicBezTo>
                <a:cubicBezTo>
                  <a:pt x="8465325" y="984788"/>
                  <a:pt x="8459533" y="987432"/>
                  <a:pt x="8453437" y="986771"/>
                </a:cubicBezTo>
                <a:cubicBezTo>
                  <a:pt x="8447341" y="986110"/>
                  <a:pt x="8442769" y="982145"/>
                  <a:pt x="8443684" y="978180"/>
                </a:cubicBezTo>
                <a:cubicBezTo>
                  <a:pt x="8444598" y="974214"/>
                  <a:pt x="8450389" y="971570"/>
                  <a:pt x="8456485" y="972231"/>
                </a:cubicBezTo>
                <a:close/>
                <a:moveTo>
                  <a:pt x="9388264" y="971350"/>
                </a:moveTo>
                <a:cubicBezTo>
                  <a:pt x="9394969" y="972011"/>
                  <a:pt x="9399542" y="976197"/>
                  <a:pt x="9398626" y="980382"/>
                </a:cubicBezTo>
                <a:cubicBezTo>
                  <a:pt x="9397713" y="984568"/>
                  <a:pt x="9391616" y="987432"/>
                  <a:pt x="9384911" y="986771"/>
                </a:cubicBezTo>
                <a:cubicBezTo>
                  <a:pt x="9378205" y="986110"/>
                  <a:pt x="9373634" y="981924"/>
                  <a:pt x="9374547" y="977739"/>
                </a:cubicBezTo>
                <a:cubicBezTo>
                  <a:pt x="9375461" y="973333"/>
                  <a:pt x="9381559" y="970469"/>
                  <a:pt x="9388264" y="971350"/>
                </a:cubicBezTo>
                <a:close/>
                <a:moveTo>
                  <a:pt x="8944472" y="970469"/>
                </a:moveTo>
                <a:cubicBezTo>
                  <a:pt x="8950874" y="971130"/>
                  <a:pt x="8955141" y="975095"/>
                  <a:pt x="8954226" y="979280"/>
                </a:cubicBezTo>
                <a:cubicBezTo>
                  <a:pt x="8953311" y="983466"/>
                  <a:pt x="8947521" y="986110"/>
                  <a:pt x="8941119" y="985229"/>
                </a:cubicBezTo>
                <a:cubicBezTo>
                  <a:pt x="8934719" y="984568"/>
                  <a:pt x="8930452" y="980603"/>
                  <a:pt x="8931366" y="976417"/>
                </a:cubicBezTo>
                <a:cubicBezTo>
                  <a:pt x="8932280" y="972451"/>
                  <a:pt x="8938377" y="969588"/>
                  <a:pt x="8944472" y="970469"/>
                </a:cubicBezTo>
                <a:close/>
                <a:moveTo>
                  <a:pt x="10124665" y="970249"/>
                </a:moveTo>
                <a:cubicBezTo>
                  <a:pt x="10131676" y="971130"/>
                  <a:pt x="10136552" y="975315"/>
                  <a:pt x="10135638" y="979721"/>
                </a:cubicBezTo>
                <a:cubicBezTo>
                  <a:pt x="10134723" y="984127"/>
                  <a:pt x="10128323" y="987211"/>
                  <a:pt x="10121312" y="986330"/>
                </a:cubicBezTo>
                <a:cubicBezTo>
                  <a:pt x="10114302" y="985449"/>
                  <a:pt x="10109425" y="981264"/>
                  <a:pt x="10110339" y="976857"/>
                </a:cubicBezTo>
                <a:cubicBezTo>
                  <a:pt x="10111253" y="972452"/>
                  <a:pt x="10117654" y="969367"/>
                  <a:pt x="10124665" y="970249"/>
                </a:cubicBezTo>
                <a:close/>
                <a:moveTo>
                  <a:pt x="6271667" y="970249"/>
                </a:moveTo>
                <a:cubicBezTo>
                  <a:pt x="6278677" y="971130"/>
                  <a:pt x="6283554" y="975315"/>
                  <a:pt x="6282639" y="979942"/>
                </a:cubicBezTo>
                <a:cubicBezTo>
                  <a:pt x="6281725" y="984347"/>
                  <a:pt x="6275020" y="987432"/>
                  <a:pt x="6268009" y="986551"/>
                </a:cubicBezTo>
                <a:cubicBezTo>
                  <a:pt x="6260999" y="985669"/>
                  <a:pt x="6256122" y="981484"/>
                  <a:pt x="6257036" y="976857"/>
                </a:cubicBezTo>
                <a:cubicBezTo>
                  <a:pt x="6258255" y="972452"/>
                  <a:pt x="6264656" y="969367"/>
                  <a:pt x="6271667" y="970249"/>
                </a:cubicBezTo>
                <a:close/>
                <a:moveTo>
                  <a:pt x="4966189" y="970029"/>
                </a:moveTo>
                <a:cubicBezTo>
                  <a:pt x="4972591" y="970690"/>
                  <a:pt x="4977164" y="974655"/>
                  <a:pt x="4976248" y="978840"/>
                </a:cubicBezTo>
                <a:cubicBezTo>
                  <a:pt x="4975334" y="983026"/>
                  <a:pt x="4969543" y="985670"/>
                  <a:pt x="4963141" y="985009"/>
                </a:cubicBezTo>
                <a:cubicBezTo>
                  <a:pt x="4956741" y="984348"/>
                  <a:pt x="4952168" y="980383"/>
                  <a:pt x="4953083" y="976197"/>
                </a:cubicBezTo>
                <a:cubicBezTo>
                  <a:pt x="4953691" y="972011"/>
                  <a:pt x="4959788" y="969368"/>
                  <a:pt x="4966189" y="970029"/>
                </a:cubicBezTo>
                <a:close/>
                <a:moveTo>
                  <a:pt x="11467012" y="968927"/>
                </a:moveTo>
                <a:cubicBezTo>
                  <a:pt x="11473718" y="969588"/>
                  <a:pt x="11478290" y="973773"/>
                  <a:pt x="11477070" y="977959"/>
                </a:cubicBezTo>
                <a:cubicBezTo>
                  <a:pt x="11476156" y="982144"/>
                  <a:pt x="11470060" y="985008"/>
                  <a:pt x="11463354" y="984127"/>
                </a:cubicBezTo>
                <a:cubicBezTo>
                  <a:pt x="11456649" y="983466"/>
                  <a:pt x="11452077" y="979281"/>
                  <a:pt x="11453296" y="975095"/>
                </a:cubicBezTo>
                <a:cubicBezTo>
                  <a:pt x="11454210" y="970910"/>
                  <a:pt x="11460306" y="968266"/>
                  <a:pt x="11467012" y="968927"/>
                </a:cubicBezTo>
                <a:close/>
                <a:moveTo>
                  <a:pt x="7031537" y="968927"/>
                </a:moveTo>
                <a:cubicBezTo>
                  <a:pt x="7039767" y="969808"/>
                  <a:pt x="7045253" y="974875"/>
                  <a:pt x="7044034" y="980162"/>
                </a:cubicBezTo>
                <a:cubicBezTo>
                  <a:pt x="7042815" y="985449"/>
                  <a:pt x="7035500" y="988754"/>
                  <a:pt x="7027270" y="987872"/>
                </a:cubicBezTo>
                <a:cubicBezTo>
                  <a:pt x="7019041" y="986991"/>
                  <a:pt x="7013554" y="981924"/>
                  <a:pt x="7014773" y="976637"/>
                </a:cubicBezTo>
                <a:cubicBezTo>
                  <a:pt x="7015993" y="971570"/>
                  <a:pt x="7023613" y="968046"/>
                  <a:pt x="7031537" y="968927"/>
                </a:cubicBezTo>
                <a:close/>
                <a:moveTo>
                  <a:pt x="3916298" y="968927"/>
                </a:moveTo>
                <a:cubicBezTo>
                  <a:pt x="3923615" y="969808"/>
                  <a:pt x="3928491" y="974214"/>
                  <a:pt x="3927577" y="978840"/>
                </a:cubicBezTo>
                <a:cubicBezTo>
                  <a:pt x="3926662" y="983467"/>
                  <a:pt x="3919957" y="986551"/>
                  <a:pt x="3912639" y="985669"/>
                </a:cubicBezTo>
                <a:cubicBezTo>
                  <a:pt x="3905326" y="984788"/>
                  <a:pt x="3900446" y="980382"/>
                  <a:pt x="3901364" y="975756"/>
                </a:cubicBezTo>
                <a:cubicBezTo>
                  <a:pt x="3902275" y="971130"/>
                  <a:pt x="3908983" y="968046"/>
                  <a:pt x="3916298" y="968927"/>
                </a:cubicBezTo>
                <a:close/>
                <a:moveTo>
                  <a:pt x="10843388" y="968707"/>
                </a:moveTo>
                <a:cubicBezTo>
                  <a:pt x="10850397" y="969588"/>
                  <a:pt x="10855580" y="973994"/>
                  <a:pt x="10854361" y="978400"/>
                </a:cubicBezTo>
                <a:cubicBezTo>
                  <a:pt x="10853446" y="983026"/>
                  <a:pt x="10846741" y="986110"/>
                  <a:pt x="10839731" y="985229"/>
                </a:cubicBezTo>
                <a:cubicBezTo>
                  <a:pt x="10832719" y="984347"/>
                  <a:pt x="10827538" y="979941"/>
                  <a:pt x="10828757" y="975536"/>
                </a:cubicBezTo>
                <a:cubicBezTo>
                  <a:pt x="10829672" y="970910"/>
                  <a:pt x="10836377" y="967825"/>
                  <a:pt x="10843388" y="968707"/>
                </a:cubicBezTo>
                <a:close/>
                <a:moveTo>
                  <a:pt x="11442628" y="968266"/>
                </a:moveTo>
                <a:cubicBezTo>
                  <a:pt x="11449334" y="969147"/>
                  <a:pt x="11453906" y="973113"/>
                  <a:pt x="11452991" y="977519"/>
                </a:cubicBezTo>
                <a:cubicBezTo>
                  <a:pt x="11452077" y="981924"/>
                  <a:pt x="11445980" y="984568"/>
                  <a:pt x="11439275" y="983907"/>
                </a:cubicBezTo>
                <a:cubicBezTo>
                  <a:pt x="11432570" y="983246"/>
                  <a:pt x="11427998" y="979060"/>
                  <a:pt x="11428912" y="974655"/>
                </a:cubicBezTo>
                <a:cubicBezTo>
                  <a:pt x="11429826" y="970469"/>
                  <a:pt x="11435922" y="967605"/>
                  <a:pt x="11442628" y="968266"/>
                </a:cubicBezTo>
                <a:close/>
                <a:moveTo>
                  <a:pt x="5532552" y="967165"/>
                </a:moveTo>
                <a:cubicBezTo>
                  <a:pt x="5538952" y="967826"/>
                  <a:pt x="5543525" y="971791"/>
                  <a:pt x="5542611" y="975977"/>
                </a:cubicBezTo>
                <a:cubicBezTo>
                  <a:pt x="5541695" y="980162"/>
                  <a:pt x="5535904" y="982806"/>
                  <a:pt x="5529502" y="982145"/>
                </a:cubicBezTo>
                <a:cubicBezTo>
                  <a:pt x="5523102" y="981484"/>
                  <a:pt x="5518529" y="977519"/>
                  <a:pt x="5519444" y="973333"/>
                </a:cubicBezTo>
                <a:cubicBezTo>
                  <a:pt x="5520358" y="969147"/>
                  <a:pt x="5526150" y="966504"/>
                  <a:pt x="5532552" y="967165"/>
                </a:cubicBezTo>
                <a:close/>
                <a:moveTo>
                  <a:pt x="6887062" y="966944"/>
                </a:moveTo>
                <a:cubicBezTo>
                  <a:pt x="6895291" y="967826"/>
                  <a:pt x="6900777" y="972893"/>
                  <a:pt x="6899559" y="978180"/>
                </a:cubicBezTo>
                <a:cubicBezTo>
                  <a:pt x="6898339" y="983467"/>
                  <a:pt x="6891024" y="986771"/>
                  <a:pt x="6882795" y="985890"/>
                </a:cubicBezTo>
                <a:cubicBezTo>
                  <a:pt x="6874564" y="985009"/>
                  <a:pt x="6869078" y="979942"/>
                  <a:pt x="6870298" y="974655"/>
                </a:cubicBezTo>
                <a:cubicBezTo>
                  <a:pt x="6871516" y="969368"/>
                  <a:pt x="6879137" y="965843"/>
                  <a:pt x="6887062" y="966944"/>
                </a:cubicBezTo>
                <a:close/>
                <a:moveTo>
                  <a:pt x="4579657" y="966063"/>
                </a:moveTo>
                <a:cubicBezTo>
                  <a:pt x="4586060" y="966724"/>
                  <a:pt x="4590630" y="970910"/>
                  <a:pt x="4589715" y="974875"/>
                </a:cubicBezTo>
                <a:cubicBezTo>
                  <a:pt x="4588802" y="979061"/>
                  <a:pt x="4582704" y="981925"/>
                  <a:pt x="4576301" y="981043"/>
                </a:cubicBezTo>
                <a:cubicBezTo>
                  <a:pt x="4569902" y="980383"/>
                  <a:pt x="4565330" y="976197"/>
                  <a:pt x="4566244" y="972232"/>
                </a:cubicBezTo>
                <a:cubicBezTo>
                  <a:pt x="4567160" y="968046"/>
                  <a:pt x="4573254" y="965403"/>
                  <a:pt x="4579657" y="966063"/>
                </a:cubicBezTo>
                <a:close/>
                <a:moveTo>
                  <a:pt x="12065948" y="965843"/>
                </a:moveTo>
                <a:cubicBezTo>
                  <a:pt x="12072653" y="966504"/>
                  <a:pt x="12077225" y="970690"/>
                  <a:pt x="12076310" y="974875"/>
                </a:cubicBezTo>
                <a:cubicBezTo>
                  <a:pt x="12075396" y="979060"/>
                  <a:pt x="12069299" y="981924"/>
                  <a:pt x="12062594" y="981043"/>
                </a:cubicBezTo>
                <a:cubicBezTo>
                  <a:pt x="12055889" y="980382"/>
                  <a:pt x="12051317" y="976197"/>
                  <a:pt x="12052231" y="972011"/>
                </a:cubicBezTo>
                <a:cubicBezTo>
                  <a:pt x="12053451" y="967826"/>
                  <a:pt x="12059546" y="965182"/>
                  <a:pt x="12065948" y="965843"/>
                </a:cubicBezTo>
                <a:close/>
                <a:moveTo>
                  <a:pt x="6384444" y="965843"/>
                </a:moveTo>
                <a:cubicBezTo>
                  <a:pt x="6391759" y="966724"/>
                  <a:pt x="6396636" y="971130"/>
                  <a:pt x="6395722" y="975756"/>
                </a:cubicBezTo>
                <a:cubicBezTo>
                  <a:pt x="6394807" y="980383"/>
                  <a:pt x="6388102" y="983467"/>
                  <a:pt x="6380786" y="982585"/>
                </a:cubicBezTo>
                <a:cubicBezTo>
                  <a:pt x="6373471" y="981704"/>
                  <a:pt x="6368594" y="977298"/>
                  <a:pt x="6369508" y="972672"/>
                </a:cubicBezTo>
                <a:cubicBezTo>
                  <a:pt x="6370728" y="968046"/>
                  <a:pt x="6377128" y="964962"/>
                  <a:pt x="6384444" y="965843"/>
                </a:cubicBezTo>
                <a:close/>
                <a:moveTo>
                  <a:pt x="7172013" y="964150"/>
                </a:moveTo>
                <a:cubicBezTo>
                  <a:pt x="7179991" y="965073"/>
                  <a:pt x="7185554" y="969911"/>
                  <a:pt x="7184437" y="974957"/>
                </a:cubicBezTo>
                <a:cubicBezTo>
                  <a:pt x="7183320" y="980002"/>
                  <a:pt x="7175946" y="983344"/>
                  <a:pt x="7167968" y="982422"/>
                </a:cubicBezTo>
                <a:cubicBezTo>
                  <a:pt x="7159989" y="981499"/>
                  <a:pt x="7154427" y="976660"/>
                  <a:pt x="7155544" y="971615"/>
                </a:cubicBezTo>
                <a:cubicBezTo>
                  <a:pt x="7156662" y="966570"/>
                  <a:pt x="7164035" y="963227"/>
                  <a:pt x="7172013" y="964150"/>
                </a:cubicBezTo>
                <a:close/>
                <a:moveTo>
                  <a:pt x="8682038" y="963860"/>
                </a:moveTo>
                <a:cubicBezTo>
                  <a:pt x="8688134" y="964521"/>
                  <a:pt x="8692706" y="968486"/>
                  <a:pt x="8691792" y="972452"/>
                </a:cubicBezTo>
                <a:cubicBezTo>
                  <a:pt x="8690878" y="976417"/>
                  <a:pt x="8685086" y="979060"/>
                  <a:pt x="8678990" y="978400"/>
                </a:cubicBezTo>
                <a:cubicBezTo>
                  <a:pt x="8672894" y="977739"/>
                  <a:pt x="8668322" y="973773"/>
                  <a:pt x="8669237" y="969808"/>
                </a:cubicBezTo>
                <a:cubicBezTo>
                  <a:pt x="8670151" y="965843"/>
                  <a:pt x="8675942" y="962979"/>
                  <a:pt x="8682038" y="963860"/>
                </a:cubicBezTo>
                <a:close/>
                <a:moveTo>
                  <a:pt x="8346756" y="963199"/>
                </a:moveTo>
                <a:cubicBezTo>
                  <a:pt x="8352853" y="963860"/>
                  <a:pt x="8357425" y="967825"/>
                  <a:pt x="8356511" y="971791"/>
                </a:cubicBezTo>
                <a:cubicBezTo>
                  <a:pt x="8355596" y="975756"/>
                  <a:pt x="8349805" y="978400"/>
                  <a:pt x="8343708" y="977739"/>
                </a:cubicBezTo>
                <a:cubicBezTo>
                  <a:pt x="8337613" y="977078"/>
                  <a:pt x="8333041" y="973113"/>
                  <a:pt x="8333955" y="969147"/>
                </a:cubicBezTo>
                <a:cubicBezTo>
                  <a:pt x="8334869" y="965182"/>
                  <a:pt x="8340661" y="962538"/>
                  <a:pt x="8346756" y="963199"/>
                </a:cubicBezTo>
                <a:close/>
                <a:moveTo>
                  <a:pt x="1751671" y="962538"/>
                </a:moveTo>
                <a:cubicBezTo>
                  <a:pt x="1758376" y="963420"/>
                  <a:pt x="1762948" y="967385"/>
                  <a:pt x="1762033" y="971791"/>
                </a:cubicBezTo>
                <a:lnTo>
                  <a:pt x="1758703" y="975354"/>
                </a:lnTo>
                <a:lnTo>
                  <a:pt x="1762092" y="976748"/>
                </a:lnTo>
                <a:lnTo>
                  <a:pt x="1763534" y="980445"/>
                </a:lnTo>
                <a:lnTo>
                  <a:pt x="1765884" y="981402"/>
                </a:lnTo>
                <a:lnTo>
                  <a:pt x="1768139" y="987007"/>
                </a:lnTo>
                <a:lnTo>
                  <a:pt x="1769792" y="987680"/>
                </a:lnTo>
                <a:cubicBezTo>
                  <a:pt x="1771811" y="989470"/>
                  <a:pt x="1772802" y="991728"/>
                  <a:pt x="1772344" y="994041"/>
                </a:cubicBezTo>
                <a:cubicBezTo>
                  <a:pt x="1771888" y="996354"/>
                  <a:pt x="1769982" y="998282"/>
                  <a:pt x="1767278" y="999521"/>
                </a:cubicBezTo>
                <a:lnTo>
                  <a:pt x="1764758" y="999865"/>
                </a:lnTo>
                <a:lnTo>
                  <a:pt x="1771757" y="1002687"/>
                </a:lnTo>
                <a:cubicBezTo>
                  <a:pt x="1773852" y="1004505"/>
                  <a:pt x="1774919" y="1006818"/>
                  <a:pt x="1774462" y="1009241"/>
                </a:cubicBezTo>
                <a:cubicBezTo>
                  <a:pt x="1773548" y="1013867"/>
                  <a:pt x="1766537" y="1017172"/>
                  <a:pt x="1759222" y="1016290"/>
                </a:cubicBezTo>
                <a:cubicBezTo>
                  <a:pt x="1751907" y="1015409"/>
                  <a:pt x="1746726" y="1011003"/>
                  <a:pt x="1747640" y="1006157"/>
                </a:cubicBezTo>
                <a:cubicBezTo>
                  <a:pt x="1748249" y="1003843"/>
                  <a:pt x="1750231" y="1001861"/>
                  <a:pt x="1752974" y="1000567"/>
                </a:cubicBezTo>
                <a:lnTo>
                  <a:pt x="1755684" y="1000167"/>
                </a:lnTo>
                <a:lnTo>
                  <a:pt x="1748685" y="997317"/>
                </a:lnTo>
                <a:lnTo>
                  <a:pt x="1746227" y="991192"/>
                </a:lnTo>
                <a:lnTo>
                  <a:pt x="1745311" y="990819"/>
                </a:lnTo>
                <a:lnTo>
                  <a:pt x="1743679" y="986763"/>
                </a:lnTo>
                <a:lnTo>
                  <a:pt x="1741823" y="986000"/>
                </a:lnTo>
                <a:cubicBezTo>
                  <a:pt x="1739918" y="984293"/>
                  <a:pt x="1739004" y="982145"/>
                  <a:pt x="1739461" y="979942"/>
                </a:cubicBezTo>
                <a:lnTo>
                  <a:pt x="1743092" y="976156"/>
                </a:lnTo>
                <a:lnTo>
                  <a:pt x="1739974" y="974875"/>
                </a:lnTo>
                <a:cubicBezTo>
                  <a:pt x="1738107" y="973223"/>
                  <a:pt x="1737193" y="971130"/>
                  <a:pt x="1737650" y="968927"/>
                </a:cubicBezTo>
                <a:cubicBezTo>
                  <a:pt x="1738869" y="964741"/>
                  <a:pt x="1744966" y="961877"/>
                  <a:pt x="1751671" y="962538"/>
                </a:cubicBezTo>
                <a:close/>
                <a:moveTo>
                  <a:pt x="1167991" y="962538"/>
                </a:moveTo>
                <a:cubicBezTo>
                  <a:pt x="1174696" y="963420"/>
                  <a:pt x="1179268" y="967385"/>
                  <a:pt x="1178354" y="971791"/>
                </a:cubicBezTo>
                <a:cubicBezTo>
                  <a:pt x="1177440" y="975977"/>
                  <a:pt x="1171343" y="978840"/>
                  <a:pt x="1164638" y="978179"/>
                </a:cubicBezTo>
                <a:cubicBezTo>
                  <a:pt x="1157933" y="977298"/>
                  <a:pt x="1153360" y="973333"/>
                  <a:pt x="1154275" y="968927"/>
                </a:cubicBezTo>
                <a:cubicBezTo>
                  <a:pt x="1155189" y="964521"/>
                  <a:pt x="1161286" y="961657"/>
                  <a:pt x="1167991" y="962538"/>
                </a:cubicBezTo>
                <a:close/>
                <a:moveTo>
                  <a:pt x="6167120" y="962098"/>
                </a:moveTo>
                <a:cubicBezTo>
                  <a:pt x="6173826" y="962979"/>
                  <a:pt x="6178702" y="967164"/>
                  <a:pt x="6177788" y="971570"/>
                </a:cubicBezTo>
                <a:cubicBezTo>
                  <a:pt x="6176873" y="975976"/>
                  <a:pt x="6170473" y="978840"/>
                  <a:pt x="6163767" y="978179"/>
                </a:cubicBezTo>
                <a:cubicBezTo>
                  <a:pt x="6157061" y="977298"/>
                  <a:pt x="6152185" y="973113"/>
                  <a:pt x="6153099" y="968707"/>
                </a:cubicBezTo>
                <a:cubicBezTo>
                  <a:pt x="6153709" y="964301"/>
                  <a:pt x="6160109" y="961437"/>
                  <a:pt x="6167120" y="962098"/>
                </a:cubicBezTo>
                <a:close/>
                <a:moveTo>
                  <a:pt x="3583749" y="962098"/>
                </a:moveTo>
                <a:cubicBezTo>
                  <a:pt x="3591069" y="962979"/>
                  <a:pt x="3596245" y="967605"/>
                  <a:pt x="3595341" y="972231"/>
                </a:cubicBezTo>
                <a:cubicBezTo>
                  <a:pt x="3594426" y="977078"/>
                  <a:pt x="3587412" y="980162"/>
                  <a:pt x="3580092" y="979281"/>
                </a:cubicBezTo>
                <a:cubicBezTo>
                  <a:pt x="3572775" y="978400"/>
                  <a:pt x="3567598" y="973773"/>
                  <a:pt x="3568505" y="969147"/>
                </a:cubicBezTo>
                <a:cubicBezTo>
                  <a:pt x="3569423" y="964301"/>
                  <a:pt x="3576438" y="961216"/>
                  <a:pt x="3583749" y="962098"/>
                </a:cubicBezTo>
                <a:close/>
                <a:moveTo>
                  <a:pt x="10252378" y="961878"/>
                </a:moveTo>
                <a:cubicBezTo>
                  <a:pt x="10259387" y="962759"/>
                  <a:pt x="10264265" y="966944"/>
                  <a:pt x="10263350" y="971350"/>
                </a:cubicBezTo>
                <a:cubicBezTo>
                  <a:pt x="10262435" y="975756"/>
                  <a:pt x="10256036" y="978840"/>
                  <a:pt x="10249025" y="977959"/>
                </a:cubicBezTo>
                <a:cubicBezTo>
                  <a:pt x="10242013" y="977078"/>
                  <a:pt x="10237138" y="972893"/>
                  <a:pt x="10238052" y="968486"/>
                </a:cubicBezTo>
                <a:cubicBezTo>
                  <a:pt x="10238966" y="964081"/>
                  <a:pt x="10245671" y="960996"/>
                  <a:pt x="10252378" y="961878"/>
                </a:cubicBezTo>
                <a:close/>
                <a:moveTo>
                  <a:pt x="7607308" y="961877"/>
                </a:moveTo>
                <a:cubicBezTo>
                  <a:pt x="7614013" y="962538"/>
                  <a:pt x="7618586" y="966724"/>
                  <a:pt x="7617671" y="970910"/>
                </a:cubicBezTo>
                <a:cubicBezTo>
                  <a:pt x="7616757" y="975095"/>
                  <a:pt x="7610660" y="977959"/>
                  <a:pt x="7603955" y="977078"/>
                </a:cubicBezTo>
                <a:cubicBezTo>
                  <a:pt x="7597249" y="976417"/>
                  <a:pt x="7592677" y="972231"/>
                  <a:pt x="7593592" y="968046"/>
                </a:cubicBezTo>
                <a:cubicBezTo>
                  <a:pt x="7594811" y="963860"/>
                  <a:pt x="7600907" y="960996"/>
                  <a:pt x="7607308" y="961877"/>
                </a:cubicBezTo>
                <a:close/>
                <a:moveTo>
                  <a:pt x="2933002" y="961877"/>
                </a:moveTo>
                <a:cubicBezTo>
                  <a:pt x="2940314" y="962759"/>
                  <a:pt x="2945496" y="967385"/>
                  <a:pt x="2944581" y="972011"/>
                </a:cubicBezTo>
                <a:cubicBezTo>
                  <a:pt x="2943669" y="976857"/>
                  <a:pt x="2936659" y="979941"/>
                  <a:pt x="2929342" y="979060"/>
                </a:cubicBezTo>
                <a:cubicBezTo>
                  <a:pt x="2922027" y="978179"/>
                  <a:pt x="2916846" y="973553"/>
                  <a:pt x="2917761" y="968927"/>
                </a:cubicBezTo>
                <a:cubicBezTo>
                  <a:pt x="2918979" y="964080"/>
                  <a:pt x="2925686" y="960996"/>
                  <a:pt x="2933002" y="961877"/>
                </a:cubicBezTo>
                <a:close/>
                <a:moveTo>
                  <a:pt x="7825242" y="961657"/>
                </a:moveTo>
                <a:cubicBezTo>
                  <a:pt x="7831642" y="962318"/>
                  <a:pt x="7836214" y="966283"/>
                  <a:pt x="7835300" y="970469"/>
                </a:cubicBezTo>
                <a:cubicBezTo>
                  <a:pt x="7834385" y="974655"/>
                  <a:pt x="7828290" y="977298"/>
                  <a:pt x="7821888" y="976637"/>
                </a:cubicBezTo>
                <a:cubicBezTo>
                  <a:pt x="7815488" y="975977"/>
                  <a:pt x="7810916" y="972011"/>
                  <a:pt x="7811830" y="967826"/>
                </a:cubicBezTo>
                <a:cubicBezTo>
                  <a:pt x="7812745" y="963640"/>
                  <a:pt x="7818536" y="960996"/>
                  <a:pt x="7825242" y="961657"/>
                </a:cubicBezTo>
                <a:close/>
                <a:moveTo>
                  <a:pt x="4855234" y="961216"/>
                </a:moveTo>
                <a:cubicBezTo>
                  <a:pt x="4861635" y="961877"/>
                  <a:pt x="4866207" y="965843"/>
                  <a:pt x="4865293" y="970028"/>
                </a:cubicBezTo>
                <a:cubicBezTo>
                  <a:pt x="4864379" y="974214"/>
                  <a:pt x="4858587" y="976857"/>
                  <a:pt x="4852185" y="976197"/>
                </a:cubicBezTo>
                <a:cubicBezTo>
                  <a:pt x="4845784" y="975536"/>
                  <a:pt x="4841212" y="971570"/>
                  <a:pt x="4842126" y="967385"/>
                </a:cubicBezTo>
                <a:cubicBezTo>
                  <a:pt x="4842737" y="963199"/>
                  <a:pt x="4848832" y="960336"/>
                  <a:pt x="4855234" y="961216"/>
                </a:cubicBezTo>
                <a:close/>
                <a:moveTo>
                  <a:pt x="3063156" y="960556"/>
                </a:moveTo>
                <a:cubicBezTo>
                  <a:pt x="3070472" y="961437"/>
                  <a:pt x="3075653" y="966063"/>
                  <a:pt x="3074740" y="970690"/>
                </a:cubicBezTo>
                <a:cubicBezTo>
                  <a:pt x="3073823" y="975536"/>
                  <a:pt x="3066813" y="978620"/>
                  <a:pt x="3059498" y="977739"/>
                </a:cubicBezTo>
                <a:cubicBezTo>
                  <a:pt x="3052181" y="976858"/>
                  <a:pt x="3047000" y="972231"/>
                  <a:pt x="3047916" y="967605"/>
                </a:cubicBezTo>
                <a:cubicBezTo>
                  <a:pt x="3048829" y="962979"/>
                  <a:pt x="3055840" y="959675"/>
                  <a:pt x="3063156" y="960556"/>
                </a:cubicBezTo>
                <a:close/>
                <a:moveTo>
                  <a:pt x="9688799" y="960336"/>
                </a:moveTo>
                <a:cubicBezTo>
                  <a:pt x="9695504" y="961216"/>
                  <a:pt x="9700381" y="965402"/>
                  <a:pt x="9699466" y="969588"/>
                </a:cubicBezTo>
                <a:cubicBezTo>
                  <a:pt x="9698553" y="973994"/>
                  <a:pt x="9692151" y="976857"/>
                  <a:pt x="9685446" y="975977"/>
                </a:cubicBezTo>
                <a:cubicBezTo>
                  <a:pt x="9678740" y="975095"/>
                  <a:pt x="9673864" y="970910"/>
                  <a:pt x="9674777" y="966724"/>
                </a:cubicBezTo>
                <a:cubicBezTo>
                  <a:pt x="9675691" y="962538"/>
                  <a:pt x="9682092" y="959454"/>
                  <a:pt x="9688799" y="960336"/>
                </a:cubicBezTo>
                <a:close/>
                <a:moveTo>
                  <a:pt x="9222452" y="960335"/>
                </a:moveTo>
                <a:cubicBezTo>
                  <a:pt x="9228853" y="960996"/>
                  <a:pt x="9233425" y="965182"/>
                  <a:pt x="9232510" y="969147"/>
                </a:cubicBezTo>
                <a:cubicBezTo>
                  <a:pt x="9231596" y="973333"/>
                  <a:pt x="9225500" y="975976"/>
                  <a:pt x="9219099" y="975315"/>
                </a:cubicBezTo>
                <a:cubicBezTo>
                  <a:pt x="9212698" y="974654"/>
                  <a:pt x="9208126" y="970469"/>
                  <a:pt x="9209041" y="966503"/>
                </a:cubicBezTo>
                <a:cubicBezTo>
                  <a:pt x="9209955" y="962318"/>
                  <a:pt x="9216051" y="959454"/>
                  <a:pt x="9222452" y="960335"/>
                </a:cubicBezTo>
                <a:close/>
                <a:moveTo>
                  <a:pt x="2803774" y="960115"/>
                </a:moveTo>
                <a:cubicBezTo>
                  <a:pt x="2811086" y="960996"/>
                  <a:pt x="2816270" y="965402"/>
                  <a:pt x="2815356" y="970249"/>
                </a:cubicBezTo>
                <a:cubicBezTo>
                  <a:pt x="2814442" y="975095"/>
                  <a:pt x="2807430" y="978179"/>
                  <a:pt x="2800110" y="977298"/>
                </a:cubicBezTo>
                <a:cubicBezTo>
                  <a:pt x="2792797" y="976417"/>
                  <a:pt x="2787614" y="972011"/>
                  <a:pt x="2788530" y="967164"/>
                </a:cubicBezTo>
                <a:cubicBezTo>
                  <a:pt x="2789442" y="962538"/>
                  <a:pt x="2796453" y="959234"/>
                  <a:pt x="2803774" y="960115"/>
                </a:cubicBezTo>
                <a:close/>
                <a:moveTo>
                  <a:pt x="8034945" y="959013"/>
                </a:moveTo>
                <a:cubicBezTo>
                  <a:pt x="8041346" y="959674"/>
                  <a:pt x="8045613" y="963640"/>
                  <a:pt x="8044699" y="967605"/>
                </a:cubicBezTo>
                <a:cubicBezTo>
                  <a:pt x="8043784" y="971570"/>
                  <a:pt x="8037993" y="974434"/>
                  <a:pt x="8031592" y="973553"/>
                </a:cubicBezTo>
                <a:cubicBezTo>
                  <a:pt x="8025191" y="972892"/>
                  <a:pt x="8020924" y="968927"/>
                  <a:pt x="8021838" y="964962"/>
                </a:cubicBezTo>
                <a:cubicBezTo>
                  <a:pt x="8022753" y="960996"/>
                  <a:pt x="8028544" y="958353"/>
                  <a:pt x="8034945" y="959013"/>
                </a:cubicBezTo>
                <a:close/>
                <a:moveTo>
                  <a:pt x="272033" y="958167"/>
                </a:moveTo>
                <a:cubicBezTo>
                  <a:pt x="279181" y="958994"/>
                  <a:pt x="284154" y="963365"/>
                  <a:pt x="283144" y="967929"/>
                </a:cubicBezTo>
                <a:cubicBezTo>
                  <a:pt x="282133" y="972495"/>
                  <a:pt x="275520" y="975525"/>
                  <a:pt x="268373" y="974699"/>
                </a:cubicBezTo>
                <a:cubicBezTo>
                  <a:pt x="261226" y="973872"/>
                  <a:pt x="256251" y="969501"/>
                  <a:pt x="257262" y="964936"/>
                </a:cubicBezTo>
                <a:cubicBezTo>
                  <a:pt x="258272" y="960371"/>
                  <a:pt x="264886" y="957340"/>
                  <a:pt x="272033" y="958167"/>
                </a:cubicBezTo>
                <a:close/>
                <a:moveTo>
                  <a:pt x="4413207" y="958133"/>
                </a:moveTo>
                <a:cubicBezTo>
                  <a:pt x="4419918" y="958793"/>
                  <a:pt x="4424489" y="962979"/>
                  <a:pt x="4423569" y="967165"/>
                </a:cubicBezTo>
                <a:cubicBezTo>
                  <a:pt x="4422657" y="971350"/>
                  <a:pt x="4416560" y="974214"/>
                  <a:pt x="4409855" y="973553"/>
                </a:cubicBezTo>
                <a:cubicBezTo>
                  <a:pt x="4403146" y="972893"/>
                  <a:pt x="4398574" y="968707"/>
                  <a:pt x="4399491" y="964521"/>
                </a:cubicBezTo>
                <a:cubicBezTo>
                  <a:pt x="4400403" y="960115"/>
                  <a:pt x="4406804" y="957252"/>
                  <a:pt x="4413207" y="958133"/>
                </a:cubicBezTo>
                <a:close/>
                <a:moveTo>
                  <a:pt x="7501544" y="957304"/>
                </a:moveTo>
                <a:cubicBezTo>
                  <a:pt x="7508359" y="958092"/>
                  <a:pt x="7513107" y="962237"/>
                  <a:pt x="7512150" y="966562"/>
                </a:cubicBezTo>
                <a:lnTo>
                  <a:pt x="7508292" y="970643"/>
                </a:lnTo>
                <a:lnTo>
                  <a:pt x="7511296" y="970249"/>
                </a:lnTo>
                <a:cubicBezTo>
                  <a:pt x="7518306" y="971130"/>
                  <a:pt x="7522878" y="975316"/>
                  <a:pt x="7521963" y="979722"/>
                </a:cubicBezTo>
                <a:lnTo>
                  <a:pt x="7517851" y="984110"/>
                </a:lnTo>
                <a:lnTo>
                  <a:pt x="7520744" y="983687"/>
                </a:lnTo>
                <a:cubicBezTo>
                  <a:pt x="7527754" y="984568"/>
                  <a:pt x="7532632" y="988754"/>
                  <a:pt x="7531717" y="993380"/>
                </a:cubicBezTo>
                <a:cubicBezTo>
                  <a:pt x="7530802" y="997786"/>
                  <a:pt x="7524097" y="1000870"/>
                  <a:pt x="7517087" y="999989"/>
                </a:cubicBezTo>
                <a:cubicBezTo>
                  <a:pt x="7510076" y="999108"/>
                  <a:pt x="7505199" y="994922"/>
                  <a:pt x="7506114" y="990296"/>
                </a:cubicBezTo>
                <a:lnTo>
                  <a:pt x="7510332" y="985930"/>
                </a:lnTo>
                <a:lnTo>
                  <a:pt x="7507638" y="986330"/>
                </a:lnTo>
                <a:cubicBezTo>
                  <a:pt x="7500628" y="985449"/>
                  <a:pt x="7496056" y="981264"/>
                  <a:pt x="7496970" y="976858"/>
                </a:cubicBezTo>
                <a:lnTo>
                  <a:pt x="7500855" y="972579"/>
                </a:lnTo>
                <a:lnTo>
                  <a:pt x="7498076" y="972966"/>
                </a:lnTo>
                <a:cubicBezTo>
                  <a:pt x="7491261" y="972178"/>
                  <a:pt x="7486513" y="968033"/>
                  <a:pt x="7487470" y="963708"/>
                </a:cubicBezTo>
                <a:cubicBezTo>
                  <a:pt x="7488428" y="959383"/>
                  <a:pt x="7494729" y="956516"/>
                  <a:pt x="7501544" y="957304"/>
                </a:cubicBezTo>
                <a:close/>
                <a:moveTo>
                  <a:pt x="2674834" y="957031"/>
                </a:moveTo>
                <a:cubicBezTo>
                  <a:pt x="2682150" y="957912"/>
                  <a:pt x="2687332" y="962318"/>
                  <a:pt x="2686417" y="967165"/>
                </a:cubicBezTo>
                <a:cubicBezTo>
                  <a:pt x="2685504" y="972011"/>
                  <a:pt x="2678492" y="975095"/>
                  <a:pt x="2671177" y="974214"/>
                </a:cubicBezTo>
                <a:cubicBezTo>
                  <a:pt x="2663863" y="973333"/>
                  <a:pt x="2658682" y="968927"/>
                  <a:pt x="2659596" y="964080"/>
                </a:cubicBezTo>
                <a:cubicBezTo>
                  <a:pt x="2660816" y="959454"/>
                  <a:pt x="2667521" y="956150"/>
                  <a:pt x="2674834" y="957031"/>
                </a:cubicBezTo>
                <a:close/>
                <a:moveTo>
                  <a:pt x="3193914" y="957031"/>
                </a:moveTo>
                <a:cubicBezTo>
                  <a:pt x="3201228" y="957912"/>
                  <a:pt x="3206409" y="962538"/>
                  <a:pt x="3205496" y="967164"/>
                </a:cubicBezTo>
                <a:cubicBezTo>
                  <a:pt x="3204582" y="972011"/>
                  <a:pt x="3197570" y="975095"/>
                  <a:pt x="3190257" y="974214"/>
                </a:cubicBezTo>
                <a:cubicBezTo>
                  <a:pt x="3182942" y="973333"/>
                  <a:pt x="3177759" y="968707"/>
                  <a:pt x="3178672" y="964080"/>
                </a:cubicBezTo>
                <a:cubicBezTo>
                  <a:pt x="3179587" y="959234"/>
                  <a:pt x="3186597" y="956150"/>
                  <a:pt x="3193914" y="957031"/>
                </a:cubicBezTo>
                <a:close/>
                <a:moveTo>
                  <a:pt x="6617921" y="956370"/>
                </a:moveTo>
                <a:cubicBezTo>
                  <a:pt x="6625541" y="957252"/>
                  <a:pt x="6631028" y="962098"/>
                  <a:pt x="6629810" y="966944"/>
                </a:cubicBezTo>
                <a:cubicBezTo>
                  <a:pt x="6628590" y="971791"/>
                  <a:pt x="6621579" y="975095"/>
                  <a:pt x="6613959" y="974214"/>
                </a:cubicBezTo>
                <a:cubicBezTo>
                  <a:pt x="6606339" y="973333"/>
                  <a:pt x="6600853" y="968486"/>
                  <a:pt x="6602072" y="963640"/>
                </a:cubicBezTo>
                <a:cubicBezTo>
                  <a:pt x="6603291" y="958793"/>
                  <a:pt x="6610301" y="955489"/>
                  <a:pt x="6617921" y="956370"/>
                </a:cubicBezTo>
                <a:close/>
                <a:moveTo>
                  <a:pt x="7298239" y="956370"/>
                </a:moveTo>
                <a:cubicBezTo>
                  <a:pt x="7305859" y="957251"/>
                  <a:pt x="7311041" y="961877"/>
                  <a:pt x="7309821" y="966724"/>
                </a:cubicBezTo>
                <a:cubicBezTo>
                  <a:pt x="7308603" y="971570"/>
                  <a:pt x="7301897" y="974875"/>
                  <a:pt x="7294277" y="973994"/>
                </a:cubicBezTo>
                <a:cubicBezTo>
                  <a:pt x="7286657" y="973113"/>
                  <a:pt x="7281475" y="968486"/>
                  <a:pt x="7282694" y="963640"/>
                </a:cubicBezTo>
                <a:cubicBezTo>
                  <a:pt x="7283609" y="958573"/>
                  <a:pt x="7290619" y="955489"/>
                  <a:pt x="7298239" y="956370"/>
                </a:cubicBezTo>
                <a:close/>
                <a:moveTo>
                  <a:pt x="4177552" y="955929"/>
                </a:moveTo>
                <a:cubicBezTo>
                  <a:pt x="4184559" y="956811"/>
                  <a:pt x="4189438" y="960996"/>
                  <a:pt x="4188218" y="965403"/>
                </a:cubicBezTo>
                <a:cubicBezTo>
                  <a:pt x="4187000" y="969808"/>
                  <a:pt x="4180899" y="972893"/>
                  <a:pt x="4173893" y="972011"/>
                </a:cubicBezTo>
                <a:cubicBezTo>
                  <a:pt x="4166879" y="971130"/>
                  <a:pt x="4162005" y="966944"/>
                  <a:pt x="4163223" y="962539"/>
                </a:cubicBezTo>
                <a:cubicBezTo>
                  <a:pt x="4164134" y="957912"/>
                  <a:pt x="4170539" y="955049"/>
                  <a:pt x="4177552" y="955929"/>
                </a:cubicBezTo>
                <a:close/>
                <a:moveTo>
                  <a:pt x="3454817" y="954608"/>
                </a:moveTo>
                <a:cubicBezTo>
                  <a:pt x="3462131" y="955489"/>
                  <a:pt x="3467313" y="960115"/>
                  <a:pt x="3466398" y="964741"/>
                </a:cubicBezTo>
                <a:cubicBezTo>
                  <a:pt x="3465484" y="969588"/>
                  <a:pt x="3458474" y="972672"/>
                  <a:pt x="3451159" y="971791"/>
                </a:cubicBezTo>
                <a:cubicBezTo>
                  <a:pt x="3443845" y="970910"/>
                  <a:pt x="3438662" y="966283"/>
                  <a:pt x="3439576" y="961657"/>
                </a:cubicBezTo>
                <a:cubicBezTo>
                  <a:pt x="3440795" y="956811"/>
                  <a:pt x="3447501" y="953726"/>
                  <a:pt x="3454817" y="954608"/>
                </a:cubicBezTo>
                <a:close/>
                <a:moveTo>
                  <a:pt x="2029882" y="954608"/>
                </a:moveTo>
                <a:cubicBezTo>
                  <a:pt x="2037197" y="955489"/>
                  <a:pt x="2042379" y="959895"/>
                  <a:pt x="2041464" y="964741"/>
                </a:cubicBezTo>
                <a:cubicBezTo>
                  <a:pt x="2040550" y="969367"/>
                  <a:pt x="2033539" y="972672"/>
                  <a:pt x="2026224" y="971791"/>
                </a:cubicBezTo>
                <a:cubicBezTo>
                  <a:pt x="2018908" y="970910"/>
                  <a:pt x="2013728" y="966504"/>
                  <a:pt x="2014641" y="961657"/>
                </a:cubicBezTo>
                <a:cubicBezTo>
                  <a:pt x="2015861" y="956811"/>
                  <a:pt x="2022567" y="953726"/>
                  <a:pt x="2029882" y="954608"/>
                </a:cubicBezTo>
                <a:close/>
                <a:moveTo>
                  <a:pt x="5853174" y="953947"/>
                </a:moveTo>
                <a:cubicBezTo>
                  <a:pt x="5859575" y="954608"/>
                  <a:pt x="5864147" y="958793"/>
                  <a:pt x="5863232" y="962979"/>
                </a:cubicBezTo>
                <a:cubicBezTo>
                  <a:pt x="5862318" y="967164"/>
                  <a:pt x="5856222" y="970028"/>
                  <a:pt x="5849821" y="969147"/>
                </a:cubicBezTo>
                <a:cubicBezTo>
                  <a:pt x="5843420" y="968486"/>
                  <a:pt x="5838848" y="964301"/>
                  <a:pt x="5839763" y="960115"/>
                </a:cubicBezTo>
                <a:cubicBezTo>
                  <a:pt x="5840677" y="955929"/>
                  <a:pt x="5846773" y="953286"/>
                  <a:pt x="5853174" y="953947"/>
                </a:cubicBezTo>
                <a:close/>
                <a:moveTo>
                  <a:pt x="3324976" y="953727"/>
                </a:moveTo>
                <a:cubicBezTo>
                  <a:pt x="3332291" y="954608"/>
                  <a:pt x="3337471" y="959234"/>
                  <a:pt x="3336555" y="963860"/>
                </a:cubicBezTo>
                <a:cubicBezTo>
                  <a:pt x="3335641" y="968707"/>
                  <a:pt x="3328633" y="971791"/>
                  <a:pt x="3321317" y="970910"/>
                </a:cubicBezTo>
                <a:cubicBezTo>
                  <a:pt x="3314001" y="970029"/>
                  <a:pt x="3308819" y="965403"/>
                  <a:pt x="3309735" y="960776"/>
                </a:cubicBezTo>
                <a:cubicBezTo>
                  <a:pt x="3310650" y="956150"/>
                  <a:pt x="3317356" y="952846"/>
                  <a:pt x="3324976" y="953727"/>
                </a:cubicBezTo>
                <a:close/>
                <a:moveTo>
                  <a:pt x="11420377" y="953066"/>
                </a:moveTo>
                <a:cubicBezTo>
                  <a:pt x="11427083" y="953947"/>
                  <a:pt x="11431960" y="958132"/>
                  <a:pt x="11431046" y="962538"/>
                </a:cubicBezTo>
                <a:cubicBezTo>
                  <a:pt x="11430131" y="966944"/>
                  <a:pt x="11423731" y="969808"/>
                  <a:pt x="11417024" y="969147"/>
                </a:cubicBezTo>
                <a:cubicBezTo>
                  <a:pt x="11410319" y="968266"/>
                  <a:pt x="11405442" y="964080"/>
                  <a:pt x="11406357" y="959674"/>
                </a:cubicBezTo>
                <a:cubicBezTo>
                  <a:pt x="11407271" y="955269"/>
                  <a:pt x="11413672" y="952405"/>
                  <a:pt x="11420377" y="953066"/>
                </a:cubicBezTo>
                <a:close/>
                <a:moveTo>
                  <a:pt x="10380699" y="952625"/>
                </a:moveTo>
                <a:cubicBezTo>
                  <a:pt x="10387710" y="953506"/>
                  <a:pt x="10392586" y="957692"/>
                  <a:pt x="10391671" y="962098"/>
                </a:cubicBezTo>
                <a:cubicBezTo>
                  <a:pt x="10390758" y="966503"/>
                  <a:pt x="10384356" y="969588"/>
                  <a:pt x="10377346" y="968707"/>
                </a:cubicBezTo>
                <a:cubicBezTo>
                  <a:pt x="10370336" y="967825"/>
                  <a:pt x="10365459" y="963640"/>
                  <a:pt x="10366372" y="959234"/>
                </a:cubicBezTo>
                <a:cubicBezTo>
                  <a:pt x="10367287" y="954828"/>
                  <a:pt x="10373688" y="951744"/>
                  <a:pt x="10380699" y="952625"/>
                </a:cubicBezTo>
                <a:close/>
                <a:moveTo>
                  <a:pt x="4744278" y="952405"/>
                </a:moveTo>
                <a:cubicBezTo>
                  <a:pt x="4750679" y="953066"/>
                  <a:pt x="4755252" y="957031"/>
                  <a:pt x="4754338" y="961217"/>
                </a:cubicBezTo>
                <a:cubicBezTo>
                  <a:pt x="4753423" y="965403"/>
                  <a:pt x="4747632" y="968046"/>
                  <a:pt x="4741231" y="967385"/>
                </a:cubicBezTo>
                <a:cubicBezTo>
                  <a:pt x="4734829" y="966724"/>
                  <a:pt x="4730256" y="962759"/>
                  <a:pt x="4731172" y="958573"/>
                </a:cubicBezTo>
                <a:cubicBezTo>
                  <a:pt x="4732085" y="954388"/>
                  <a:pt x="4737878" y="951744"/>
                  <a:pt x="4744278" y="952405"/>
                </a:cubicBezTo>
                <a:close/>
                <a:moveTo>
                  <a:pt x="2546515" y="951964"/>
                </a:moveTo>
                <a:cubicBezTo>
                  <a:pt x="2553828" y="952845"/>
                  <a:pt x="2559012" y="957251"/>
                  <a:pt x="2558098" y="962098"/>
                </a:cubicBezTo>
                <a:cubicBezTo>
                  <a:pt x="2557181" y="966944"/>
                  <a:pt x="2550172" y="970028"/>
                  <a:pt x="2542856" y="969147"/>
                </a:cubicBezTo>
                <a:cubicBezTo>
                  <a:pt x="2535543" y="968266"/>
                  <a:pt x="2530361" y="963860"/>
                  <a:pt x="2531276" y="959013"/>
                </a:cubicBezTo>
                <a:cubicBezTo>
                  <a:pt x="2532495" y="954387"/>
                  <a:pt x="2539200" y="951303"/>
                  <a:pt x="2546515" y="951964"/>
                </a:cubicBezTo>
                <a:close/>
                <a:moveTo>
                  <a:pt x="1635563" y="951744"/>
                </a:moveTo>
                <a:cubicBezTo>
                  <a:pt x="1642268" y="952405"/>
                  <a:pt x="1646840" y="956591"/>
                  <a:pt x="1645621" y="960776"/>
                </a:cubicBezTo>
                <a:cubicBezTo>
                  <a:pt x="1644707" y="964962"/>
                  <a:pt x="1638610" y="967826"/>
                  <a:pt x="1631905" y="966944"/>
                </a:cubicBezTo>
                <a:cubicBezTo>
                  <a:pt x="1625200" y="966283"/>
                  <a:pt x="1620627" y="962098"/>
                  <a:pt x="1621847" y="957912"/>
                </a:cubicBezTo>
                <a:cubicBezTo>
                  <a:pt x="1622761" y="953727"/>
                  <a:pt x="1628857" y="951083"/>
                  <a:pt x="1635563" y="951744"/>
                </a:cubicBezTo>
                <a:close/>
                <a:moveTo>
                  <a:pt x="6751119" y="951744"/>
                </a:moveTo>
                <a:cubicBezTo>
                  <a:pt x="6759044" y="952625"/>
                  <a:pt x="6764531" y="957472"/>
                  <a:pt x="6763311" y="962538"/>
                </a:cubicBezTo>
                <a:cubicBezTo>
                  <a:pt x="6762093" y="967605"/>
                  <a:pt x="6754777" y="970910"/>
                  <a:pt x="6746852" y="970028"/>
                </a:cubicBezTo>
                <a:cubicBezTo>
                  <a:pt x="6738927" y="969147"/>
                  <a:pt x="6733442" y="964301"/>
                  <a:pt x="6734660" y="959234"/>
                </a:cubicBezTo>
                <a:cubicBezTo>
                  <a:pt x="6735879" y="954167"/>
                  <a:pt x="6743195" y="950863"/>
                  <a:pt x="6751119" y="951744"/>
                </a:cubicBezTo>
                <a:close/>
                <a:moveTo>
                  <a:pt x="6504615" y="951213"/>
                </a:moveTo>
                <a:cubicBezTo>
                  <a:pt x="6511929" y="952059"/>
                  <a:pt x="6517017" y="956542"/>
                  <a:pt x="6515979" y="961227"/>
                </a:cubicBezTo>
                <a:cubicBezTo>
                  <a:pt x="6514942" y="965912"/>
                  <a:pt x="6508172" y="969025"/>
                  <a:pt x="6500859" y="968179"/>
                </a:cubicBezTo>
                <a:cubicBezTo>
                  <a:pt x="6493545" y="967333"/>
                  <a:pt x="6488457" y="962849"/>
                  <a:pt x="6489495" y="958164"/>
                </a:cubicBezTo>
                <a:cubicBezTo>
                  <a:pt x="6490532" y="953479"/>
                  <a:pt x="6497302" y="950367"/>
                  <a:pt x="6504615" y="951213"/>
                </a:cubicBezTo>
                <a:close/>
                <a:moveTo>
                  <a:pt x="1521265" y="950863"/>
                </a:moveTo>
                <a:cubicBezTo>
                  <a:pt x="1527970" y="951523"/>
                  <a:pt x="1532542" y="955709"/>
                  <a:pt x="1531324" y="959895"/>
                </a:cubicBezTo>
                <a:cubicBezTo>
                  <a:pt x="1530409" y="964080"/>
                  <a:pt x="1524313" y="966944"/>
                  <a:pt x="1517607" y="966063"/>
                </a:cubicBezTo>
                <a:cubicBezTo>
                  <a:pt x="1510902" y="965402"/>
                  <a:pt x="1506330" y="961216"/>
                  <a:pt x="1507549" y="957031"/>
                </a:cubicBezTo>
                <a:cubicBezTo>
                  <a:pt x="1508768" y="952845"/>
                  <a:pt x="1514864" y="949982"/>
                  <a:pt x="1521265" y="950863"/>
                </a:cubicBezTo>
                <a:close/>
                <a:moveTo>
                  <a:pt x="7712160" y="949100"/>
                </a:moveTo>
                <a:cubicBezTo>
                  <a:pt x="7718561" y="949761"/>
                  <a:pt x="7723133" y="953727"/>
                  <a:pt x="7722218" y="957912"/>
                </a:cubicBezTo>
                <a:cubicBezTo>
                  <a:pt x="7721303" y="962098"/>
                  <a:pt x="7715208" y="964741"/>
                  <a:pt x="7708807" y="964080"/>
                </a:cubicBezTo>
                <a:cubicBezTo>
                  <a:pt x="7702406" y="963420"/>
                  <a:pt x="7697834" y="959454"/>
                  <a:pt x="7698749" y="955269"/>
                </a:cubicBezTo>
                <a:cubicBezTo>
                  <a:pt x="7699968" y="951083"/>
                  <a:pt x="7705759" y="948219"/>
                  <a:pt x="7712160" y="949100"/>
                </a:cubicBezTo>
                <a:close/>
                <a:moveTo>
                  <a:pt x="11612098" y="948439"/>
                </a:moveTo>
                <a:cubicBezTo>
                  <a:pt x="11618499" y="949100"/>
                  <a:pt x="11623071" y="953066"/>
                  <a:pt x="11622157" y="957251"/>
                </a:cubicBezTo>
                <a:cubicBezTo>
                  <a:pt x="11621241" y="961437"/>
                  <a:pt x="11615146" y="964080"/>
                  <a:pt x="11608744" y="963420"/>
                </a:cubicBezTo>
                <a:cubicBezTo>
                  <a:pt x="11602344" y="962759"/>
                  <a:pt x="11597772" y="958793"/>
                  <a:pt x="11598687" y="954608"/>
                </a:cubicBezTo>
                <a:cubicBezTo>
                  <a:pt x="11599602" y="950422"/>
                  <a:pt x="11605697" y="947779"/>
                  <a:pt x="11612098" y="948439"/>
                </a:cubicBezTo>
                <a:close/>
                <a:moveTo>
                  <a:pt x="11367037" y="948219"/>
                </a:moveTo>
                <a:cubicBezTo>
                  <a:pt x="11374049" y="949101"/>
                  <a:pt x="11379230" y="953506"/>
                  <a:pt x="11378010" y="958133"/>
                </a:cubicBezTo>
                <a:cubicBezTo>
                  <a:pt x="11377096" y="962759"/>
                  <a:pt x="11370389" y="965843"/>
                  <a:pt x="11363075" y="964962"/>
                </a:cubicBezTo>
                <a:cubicBezTo>
                  <a:pt x="11356065" y="964081"/>
                  <a:pt x="11350883" y="959675"/>
                  <a:pt x="11352101" y="955049"/>
                </a:cubicBezTo>
                <a:cubicBezTo>
                  <a:pt x="11353321" y="950422"/>
                  <a:pt x="11360026" y="947338"/>
                  <a:pt x="11367037" y="948219"/>
                </a:cubicBezTo>
                <a:close/>
                <a:moveTo>
                  <a:pt x="5650518" y="947338"/>
                </a:moveTo>
                <a:cubicBezTo>
                  <a:pt x="5656920" y="947999"/>
                  <a:pt x="5661492" y="951964"/>
                  <a:pt x="5660577" y="956150"/>
                </a:cubicBezTo>
                <a:cubicBezTo>
                  <a:pt x="5659662" y="960336"/>
                  <a:pt x="5653871" y="962979"/>
                  <a:pt x="5647470" y="962318"/>
                </a:cubicBezTo>
                <a:cubicBezTo>
                  <a:pt x="5641068" y="961657"/>
                  <a:pt x="5636495" y="957692"/>
                  <a:pt x="5637411" y="953506"/>
                </a:cubicBezTo>
                <a:cubicBezTo>
                  <a:pt x="5638021" y="949321"/>
                  <a:pt x="5644117" y="946677"/>
                  <a:pt x="5650518" y="947338"/>
                </a:cubicBezTo>
                <a:close/>
                <a:moveTo>
                  <a:pt x="8797863" y="947338"/>
                </a:moveTo>
                <a:cubicBezTo>
                  <a:pt x="8803959" y="947999"/>
                  <a:pt x="8808531" y="951964"/>
                  <a:pt x="8807617" y="955929"/>
                </a:cubicBezTo>
                <a:cubicBezTo>
                  <a:pt x="8806703" y="959895"/>
                  <a:pt x="8800911" y="962538"/>
                  <a:pt x="8794814" y="961877"/>
                </a:cubicBezTo>
                <a:cubicBezTo>
                  <a:pt x="8788719" y="961216"/>
                  <a:pt x="8784147" y="957251"/>
                  <a:pt x="8785061" y="953286"/>
                </a:cubicBezTo>
                <a:cubicBezTo>
                  <a:pt x="8785671" y="949320"/>
                  <a:pt x="8791462" y="946677"/>
                  <a:pt x="8797863" y="947338"/>
                </a:cubicBezTo>
                <a:close/>
                <a:moveTo>
                  <a:pt x="8238857" y="947118"/>
                </a:moveTo>
                <a:cubicBezTo>
                  <a:pt x="8244953" y="947779"/>
                  <a:pt x="8249525" y="951744"/>
                  <a:pt x="8248611" y="955709"/>
                </a:cubicBezTo>
                <a:cubicBezTo>
                  <a:pt x="8247696" y="959675"/>
                  <a:pt x="8241905" y="962318"/>
                  <a:pt x="8235809" y="961657"/>
                </a:cubicBezTo>
                <a:cubicBezTo>
                  <a:pt x="8229713" y="960996"/>
                  <a:pt x="8225141" y="957031"/>
                  <a:pt x="8226055" y="953066"/>
                </a:cubicBezTo>
                <a:cubicBezTo>
                  <a:pt x="8226970" y="949100"/>
                  <a:pt x="8232761" y="946237"/>
                  <a:pt x="8238857" y="947118"/>
                </a:cubicBezTo>
                <a:close/>
                <a:moveTo>
                  <a:pt x="2418804" y="946237"/>
                </a:moveTo>
                <a:cubicBezTo>
                  <a:pt x="2426119" y="947118"/>
                  <a:pt x="2431300" y="951524"/>
                  <a:pt x="2430386" y="956370"/>
                </a:cubicBezTo>
                <a:cubicBezTo>
                  <a:pt x="2429472" y="960996"/>
                  <a:pt x="2422462" y="964301"/>
                  <a:pt x="2415145" y="963420"/>
                </a:cubicBezTo>
                <a:cubicBezTo>
                  <a:pt x="2407833" y="962539"/>
                  <a:pt x="2402650" y="958133"/>
                  <a:pt x="2403564" y="953286"/>
                </a:cubicBezTo>
                <a:cubicBezTo>
                  <a:pt x="2404478" y="948660"/>
                  <a:pt x="2411185" y="945355"/>
                  <a:pt x="2418804" y="946237"/>
                </a:cubicBezTo>
                <a:close/>
                <a:moveTo>
                  <a:pt x="6068669" y="945796"/>
                </a:moveTo>
                <a:cubicBezTo>
                  <a:pt x="6075374" y="946677"/>
                  <a:pt x="6079946" y="950642"/>
                  <a:pt x="6079032" y="955049"/>
                </a:cubicBezTo>
                <a:cubicBezTo>
                  <a:pt x="6078118" y="959234"/>
                  <a:pt x="6072021" y="962098"/>
                  <a:pt x="6065316" y="961437"/>
                </a:cubicBezTo>
                <a:cubicBezTo>
                  <a:pt x="6058610" y="960556"/>
                  <a:pt x="6054038" y="956591"/>
                  <a:pt x="6054952" y="952185"/>
                </a:cubicBezTo>
                <a:cubicBezTo>
                  <a:pt x="6055867" y="947779"/>
                  <a:pt x="6061963" y="944915"/>
                  <a:pt x="6068669" y="945796"/>
                </a:cubicBezTo>
                <a:close/>
                <a:moveTo>
                  <a:pt x="9064565" y="945355"/>
                </a:moveTo>
                <a:cubicBezTo>
                  <a:pt x="9070966" y="946016"/>
                  <a:pt x="9075233" y="949982"/>
                  <a:pt x="9074319" y="954167"/>
                </a:cubicBezTo>
                <a:cubicBezTo>
                  <a:pt x="9073404" y="958353"/>
                  <a:pt x="9067613" y="960996"/>
                  <a:pt x="9061212" y="960115"/>
                </a:cubicBezTo>
                <a:cubicBezTo>
                  <a:pt x="9054811" y="959454"/>
                  <a:pt x="9050544" y="955489"/>
                  <a:pt x="9051459" y="951303"/>
                </a:cubicBezTo>
                <a:cubicBezTo>
                  <a:pt x="9052373" y="947338"/>
                  <a:pt x="9058164" y="944474"/>
                  <a:pt x="9064565" y="945355"/>
                </a:cubicBezTo>
                <a:close/>
                <a:moveTo>
                  <a:pt x="546476" y="945135"/>
                </a:moveTo>
                <a:cubicBezTo>
                  <a:pt x="553486" y="946016"/>
                  <a:pt x="558363" y="950202"/>
                  <a:pt x="557449" y="954608"/>
                </a:cubicBezTo>
                <a:cubicBezTo>
                  <a:pt x="556534" y="959013"/>
                  <a:pt x="550134" y="962098"/>
                  <a:pt x="543123" y="961216"/>
                </a:cubicBezTo>
                <a:cubicBezTo>
                  <a:pt x="536113" y="960335"/>
                  <a:pt x="531236" y="956150"/>
                  <a:pt x="532151" y="951744"/>
                </a:cubicBezTo>
                <a:cubicBezTo>
                  <a:pt x="533065" y="947338"/>
                  <a:pt x="539465" y="944254"/>
                  <a:pt x="546476" y="945135"/>
                </a:cubicBezTo>
                <a:close/>
                <a:moveTo>
                  <a:pt x="10977741" y="944923"/>
                </a:moveTo>
                <a:cubicBezTo>
                  <a:pt x="10984889" y="945749"/>
                  <a:pt x="10989863" y="950120"/>
                  <a:pt x="10988853" y="954686"/>
                </a:cubicBezTo>
                <a:cubicBezTo>
                  <a:pt x="10987842" y="959251"/>
                  <a:pt x="10981229" y="962282"/>
                  <a:pt x="10974081" y="961455"/>
                </a:cubicBezTo>
                <a:cubicBezTo>
                  <a:pt x="10966935" y="960628"/>
                  <a:pt x="10961959" y="956257"/>
                  <a:pt x="10962970" y="951692"/>
                </a:cubicBezTo>
                <a:cubicBezTo>
                  <a:pt x="10963981" y="947127"/>
                  <a:pt x="10970595" y="944096"/>
                  <a:pt x="10977741" y="944923"/>
                </a:cubicBezTo>
                <a:close/>
                <a:moveTo>
                  <a:pt x="2160944" y="944694"/>
                </a:moveTo>
                <a:cubicBezTo>
                  <a:pt x="2168260" y="945576"/>
                  <a:pt x="2173441" y="949981"/>
                  <a:pt x="2172527" y="954828"/>
                </a:cubicBezTo>
                <a:cubicBezTo>
                  <a:pt x="2171613" y="959454"/>
                  <a:pt x="2164602" y="962759"/>
                  <a:pt x="2157287" y="961877"/>
                </a:cubicBezTo>
                <a:cubicBezTo>
                  <a:pt x="2149972" y="960996"/>
                  <a:pt x="2144790" y="956590"/>
                  <a:pt x="2145705" y="951744"/>
                </a:cubicBezTo>
                <a:cubicBezTo>
                  <a:pt x="2146619" y="946897"/>
                  <a:pt x="2153629" y="943813"/>
                  <a:pt x="2160944" y="944694"/>
                </a:cubicBezTo>
                <a:close/>
                <a:moveTo>
                  <a:pt x="11495968" y="943813"/>
                </a:moveTo>
                <a:cubicBezTo>
                  <a:pt x="11502369" y="944474"/>
                  <a:pt x="11506941" y="948439"/>
                  <a:pt x="11506027" y="952625"/>
                </a:cubicBezTo>
                <a:cubicBezTo>
                  <a:pt x="11505113" y="956811"/>
                  <a:pt x="11499016" y="959454"/>
                  <a:pt x="11492614" y="958793"/>
                </a:cubicBezTo>
                <a:cubicBezTo>
                  <a:pt x="11486214" y="958133"/>
                  <a:pt x="11481642" y="954167"/>
                  <a:pt x="11482557" y="949982"/>
                </a:cubicBezTo>
                <a:cubicBezTo>
                  <a:pt x="11483471" y="945796"/>
                  <a:pt x="11489567" y="943152"/>
                  <a:pt x="11495968" y="943813"/>
                </a:cubicBezTo>
                <a:close/>
                <a:moveTo>
                  <a:pt x="151442" y="943813"/>
                </a:moveTo>
                <a:cubicBezTo>
                  <a:pt x="158453" y="944695"/>
                  <a:pt x="163634" y="949100"/>
                  <a:pt x="162415" y="953506"/>
                </a:cubicBezTo>
                <a:cubicBezTo>
                  <a:pt x="161501" y="958133"/>
                  <a:pt x="154795" y="961217"/>
                  <a:pt x="147784" y="960336"/>
                </a:cubicBezTo>
                <a:cubicBezTo>
                  <a:pt x="140774" y="959454"/>
                  <a:pt x="135593" y="955049"/>
                  <a:pt x="136812" y="950642"/>
                </a:cubicBezTo>
                <a:cubicBezTo>
                  <a:pt x="137726" y="946237"/>
                  <a:pt x="144432" y="943152"/>
                  <a:pt x="151442" y="943813"/>
                </a:cubicBezTo>
                <a:close/>
                <a:moveTo>
                  <a:pt x="7493617" y="943373"/>
                </a:moveTo>
                <a:cubicBezTo>
                  <a:pt x="7500322" y="944034"/>
                  <a:pt x="7504894" y="948219"/>
                  <a:pt x="7503980" y="952405"/>
                </a:cubicBezTo>
                <a:cubicBezTo>
                  <a:pt x="7503066" y="956590"/>
                  <a:pt x="7496970" y="959454"/>
                  <a:pt x="7490264" y="958573"/>
                </a:cubicBezTo>
                <a:cubicBezTo>
                  <a:pt x="7483558" y="957912"/>
                  <a:pt x="7478986" y="953727"/>
                  <a:pt x="7479900" y="949541"/>
                </a:cubicBezTo>
                <a:cubicBezTo>
                  <a:pt x="7480815" y="945576"/>
                  <a:pt x="7486911" y="942712"/>
                  <a:pt x="7493617" y="943373"/>
                </a:cubicBezTo>
                <a:close/>
                <a:moveTo>
                  <a:pt x="2290483" y="942712"/>
                </a:moveTo>
                <a:cubicBezTo>
                  <a:pt x="2297799" y="943593"/>
                  <a:pt x="2302980" y="947999"/>
                  <a:pt x="2302066" y="952846"/>
                </a:cubicBezTo>
                <a:cubicBezTo>
                  <a:pt x="2301151" y="957472"/>
                  <a:pt x="2294141" y="960776"/>
                  <a:pt x="2286826" y="959895"/>
                </a:cubicBezTo>
                <a:cubicBezTo>
                  <a:pt x="2279511" y="959014"/>
                  <a:pt x="2274329" y="954608"/>
                  <a:pt x="2275244" y="949761"/>
                </a:cubicBezTo>
                <a:cubicBezTo>
                  <a:pt x="2276158" y="945135"/>
                  <a:pt x="2282863" y="941831"/>
                  <a:pt x="2290483" y="942712"/>
                </a:cubicBezTo>
                <a:close/>
                <a:moveTo>
                  <a:pt x="9514453" y="942271"/>
                </a:moveTo>
                <a:cubicBezTo>
                  <a:pt x="9521158" y="942932"/>
                  <a:pt x="9525729" y="947118"/>
                  <a:pt x="9524815" y="951303"/>
                </a:cubicBezTo>
                <a:cubicBezTo>
                  <a:pt x="9523902" y="955489"/>
                  <a:pt x="9517805" y="958353"/>
                  <a:pt x="9511099" y="957692"/>
                </a:cubicBezTo>
                <a:cubicBezTo>
                  <a:pt x="9504394" y="957031"/>
                  <a:pt x="9499821" y="952846"/>
                  <a:pt x="9500736" y="948660"/>
                </a:cubicBezTo>
                <a:cubicBezTo>
                  <a:pt x="9501650" y="944474"/>
                  <a:pt x="9507746" y="941610"/>
                  <a:pt x="9514453" y="942271"/>
                </a:cubicBezTo>
                <a:close/>
                <a:moveTo>
                  <a:pt x="1751994" y="942271"/>
                </a:moveTo>
                <a:cubicBezTo>
                  <a:pt x="1758700" y="942932"/>
                  <a:pt x="1763271" y="947118"/>
                  <a:pt x="1762052" y="951303"/>
                </a:cubicBezTo>
                <a:cubicBezTo>
                  <a:pt x="1761138" y="955489"/>
                  <a:pt x="1755042" y="958353"/>
                  <a:pt x="1748336" y="957472"/>
                </a:cubicBezTo>
                <a:cubicBezTo>
                  <a:pt x="1741631" y="956811"/>
                  <a:pt x="1737059" y="952625"/>
                  <a:pt x="1738279" y="948439"/>
                </a:cubicBezTo>
                <a:cubicBezTo>
                  <a:pt x="1739497" y="944254"/>
                  <a:pt x="1745593" y="941390"/>
                  <a:pt x="1751994" y="942271"/>
                </a:cubicBezTo>
                <a:close/>
                <a:moveTo>
                  <a:pt x="7172051" y="941610"/>
                </a:moveTo>
                <a:cubicBezTo>
                  <a:pt x="7179672" y="942492"/>
                  <a:pt x="7185158" y="947338"/>
                  <a:pt x="7183938" y="952184"/>
                </a:cubicBezTo>
                <a:cubicBezTo>
                  <a:pt x="7182719" y="957031"/>
                  <a:pt x="7175709" y="960335"/>
                  <a:pt x="7168089" y="959454"/>
                </a:cubicBezTo>
                <a:cubicBezTo>
                  <a:pt x="7160469" y="958573"/>
                  <a:pt x="7154982" y="953726"/>
                  <a:pt x="7156202" y="948880"/>
                </a:cubicBezTo>
                <a:cubicBezTo>
                  <a:pt x="7157116" y="944033"/>
                  <a:pt x="7164126" y="940729"/>
                  <a:pt x="7172051" y="941610"/>
                </a:cubicBezTo>
                <a:close/>
                <a:moveTo>
                  <a:pt x="7035805" y="941390"/>
                </a:moveTo>
                <a:cubicBezTo>
                  <a:pt x="7043729" y="942271"/>
                  <a:pt x="7049216" y="947118"/>
                  <a:pt x="7047997" y="952184"/>
                </a:cubicBezTo>
                <a:cubicBezTo>
                  <a:pt x="7046777" y="957251"/>
                  <a:pt x="7039462" y="960556"/>
                  <a:pt x="7031537" y="959674"/>
                </a:cubicBezTo>
                <a:cubicBezTo>
                  <a:pt x="7023613" y="958793"/>
                  <a:pt x="7018126" y="953947"/>
                  <a:pt x="7019345" y="948880"/>
                </a:cubicBezTo>
                <a:cubicBezTo>
                  <a:pt x="7020565" y="943813"/>
                  <a:pt x="7027880" y="940509"/>
                  <a:pt x="7035805" y="941390"/>
                </a:cubicBezTo>
                <a:close/>
                <a:moveTo>
                  <a:pt x="11396603" y="940949"/>
                </a:moveTo>
                <a:cubicBezTo>
                  <a:pt x="11403613" y="941830"/>
                  <a:pt x="11408490" y="946016"/>
                  <a:pt x="11407577" y="950642"/>
                </a:cubicBezTo>
                <a:cubicBezTo>
                  <a:pt x="11406661" y="955048"/>
                  <a:pt x="11399955" y="958132"/>
                  <a:pt x="11393250" y="957251"/>
                </a:cubicBezTo>
                <a:cubicBezTo>
                  <a:pt x="11386239" y="956370"/>
                  <a:pt x="11381363" y="952184"/>
                  <a:pt x="11382278" y="947558"/>
                </a:cubicBezTo>
                <a:cubicBezTo>
                  <a:pt x="11383191" y="943152"/>
                  <a:pt x="11389593" y="940068"/>
                  <a:pt x="11396603" y="940949"/>
                </a:cubicBezTo>
                <a:close/>
                <a:moveTo>
                  <a:pt x="10509324" y="940949"/>
                </a:moveTo>
                <a:cubicBezTo>
                  <a:pt x="10516335" y="941830"/>
                  <a:pt x="10521213" y="946016"/>
                  <a:pt x="10520298" y="950422"/>
                </a:cubicBezTo>
                <a:cubicBezTo>
                  <a:pt x="10519383" y="954828"/>
                  <a:pt x="10512983" y="957912"/>
                  <a:pt x="10505973" y="957031"/>
                </a:cubicBezTo>
                <a:cubicBezTo>
                  <a:pt x="10498962" y="956150"/>
                  <a:pt x="10494084" y="951964"/>
                  <a:pt x="10494999" y="947558"/>
                </a:cubicBezTo>
                <a:cubicBezTo>
                  <a:pt x="10495914" y="943152"/>
                  <a:pt x="10502315" y="940068"/>
                  <a:pt x="10509324" y="940949"/>
                </a:cubicBezTo>
                <a:close/>
                <a:moveTo>
                  <a:pt x="11730970" y="940509"/>
                </a:moveTo>
                <a:cubicBezTo>
                  <a:pt x="11737371" y="941169"/>
                  <a:pt x="11741943" y="945135"/>
                  <a:pt x="11741029" y="949320"/>
                </a:cubicBezTo>
                <a:cubicBezTo>
                  <a:pt x="11740115" y="953506"/>
                  <a:pt x="11734018" y="956150"/>
                  <a:pt x="11727618" y="955489"/>
                </a:cubicBezTo>
                <a:cubicBezTo>
                  <a:pt x="11721217" y="954828"/>
                  <a:pt x="11716644" y="950863"/>
                  <a:pt x="11717559" y="946677"/>
                </a:cubicBezTo>
                <a:cubicBezTo>
                  <a:pt x="11718473" y="942491"/>
                  <a:pt x="11724571" y="939628"/>
                  <a:pt x="11730970" y="940509"/>
                </a:cubicBezTo>
                <a:close/>
                <a:moveTo>
                  <a:pt x="7598774" y="940068"/>
                </a:moveTo>
                <a:cubicBezTo>
                  <a:pt x="7605175" y="940729"/>
                  <a:pt x="7609747" y="944694"/>
                  <a:pt x="7608833" y="948880"/>
                </a:cubicBezTo>
                <a:cubicBezTo>
                  <a:pt x="7607918" y="953066"/>
                  <a:pt x="7601822" y="955709"/>
                  <a:pt x="7595421" y="955048"/>
                </a:cubicBezTo>
                <a:cubicBezTo>
                  <a:pt x="7589020" y="954387"/>
                  <a:pt x="7584448" y="950422"/>
                  <a:pt x="7585363" y="946236"/>
                </a:cubicBezTo>
                <a:cubicBezTo>
                  <a:pt x="7586277" y="942051"/>
                  <a:pt x="7592372" y="939187"/>
                  <a:pt x="7598774" y="940068"/>
                </a:cubicBezTo>
                <a:close/>
                <a:moveTo>
                  <a:pt x="807705" y="940068"/>
                </a:moveTo>
                <a:cubicBezTo>
                  <a:pt x="814410" y="940949"/>
                  <a:pt x="819287" y="945135"/>
                  <a:pt x="818373" y="949541"/>
                </a:cubicBezTo>
                <a:cubicBezTo>
                  <a:pt x="817458" y="953947"/>
                  <a:pt x="811057" y="956811"/>
                  <a:pt x="804352" y="956150"/>
                </a:cubicBezTo>
                <a:cubicBezTo>
                  <a:pt x="797646" y="955269"/>
                  <a:pt x="792769" y="951083"/>
                  <a:pt x="793684" y="946677"/>
                </a:cubicBezTo>
                <a:cubicBezTo>
                  <a:pt x="794599" y="942051"/>
                  <a:pt x="800694" y="939187"/>
                  <a:pt x="807705" y="940068"/>
                </a:cubicBezTo>
                <a:close/>
                <a:moveTo>
                  <a:pt x="9816207" y="939628"/>
                </a:moveTo>
                <a:cubicBezTo>
                  <a:pt x="9822912" y="940509"/>
                  <a:pt x="9827789" y="944695"/>
                  <a:pt x="9826874" y="948880"/>
                </a:cubicBezTo>
                <a:cubicBezTo>
                  <a:pt x="9825959" y="953286"/>
                  <a:pt x="9819559" y="956150"/>
                  <a:pt x="9812853" y="955269"/>
                </a:cubicBezTo>
                <a:cubicBezTo>
                  <a:pt x="9806148" y="954388"/>
                  <a:pt x="9801270" y="950202"/>
                  <a:pt x="9802184" y="946016"/>
                </a:cubicBezTo>
                <a:cubicBezTo>
                  <a:pt x="9803099" y="941831"/>
                  <a:pt x="9809500" y="938967"/>
                  <a:pt x="9816207" y="939628"/>
                </a:cubicBezTo>
                <a:close/>
                <a:moveTo>
                  <a:pt x="6403341" y="938967"/>
                </a:moveTo>
                <a:cubicBezTo>
                  <a:pt x="6410352" y="939848"/>
                  <a:pt x="6415228" y="944033"/>
                  <a:pt x="6414313" y="948660"/>
                </a:cubicBezTo>
                <a:cubicBezTo>
                  <a:pt x="6413399" y="953066"/>
                  <a:pt x="6406694" y="956150"/>
                  <a:pt x="6399684" y="955269"/>
                </a:cubicBezTo>
                <a:cubicBezTo>
                  <a:pt x="6392673" y="954387"/>
                  <a:pt x="6387796" y="950202"/>
                  <a:pt x="6388710" y="945576"/>
                </a:cubicBezTo>
                <a:cubicBezTo>
                  <a:pt x="6389929" y="941170"/>
                  <a:pt x="6396330" y="938085"/>
                  <a:pt x="6403341" y="938967"/>
                </a:cubicBezTo>
                <a:close/>
                <a:moveTo>
                  <a:pt x="4634544" y="938967"/>
                </a:moveTo>
                <a:cubicBezTo>
                  <a:pt x="4640946" y="939628"/>
                  <a:pt x="4645212" y="943593"/>
                  <a:pt x="4644602" y="947779"/>
                </a:cubicBezTo>
                <a:cubicBezTo>
                  <a:pt x="4643687" y="951964"/>
                  <a:pt x="4637896" y="954608"/>
                  <a:pt x="4631495" y="953947"/>
                </a:cubicBezTo>
                <a:cubicBezTo>
                  <a:pt x="4625093" y="953286"/>
                  <a:pt x="4620829" y="949320"/>
                  <a:pt x="4621436" y="945135"/>
                </a:cubicBezTo>
                <a:cubicBezTo>
                  <a:pt x="4622351" y="940949"/>
                  <a:pt x="4628446" y="938306"/>
                  <a:pt x="4634544" y="938967"/>
                </a:cubicBezTo>
                <a:close/>
                <a:moveTo>
                  <a:pt x="3992516" y="938967"/>
                </a:moveTo>
                <a:cubicBezTo>
                  <a:pt x="3999528" y="939848"/>
                  <a:pt x="4004408" y="944033"/>
                  <a:pt x="4003488" y="948660"/>
                </a:cubicBezTo>
                <a:cubicBezTo>
                  <a:pt x="4002580" y="953286"/>
                  <a:pt x="3995869" y="956150"/>
                  <a:pt x="3988857" y="955489"/>
                </a:cubicBezTo>
                <a:cubicBezTo>
                  <a:pt x="3981844" y="954608"/>
                  <a:pt x="3976970" y="950422"/>
                  <a:pt x="3977882" y="945796"/>
                </a:cubicBezTo>
                <a:cubicBezTo>
                  <a:pt x="3978797" y="941170"/>
                  <a:pt x="3985506" y="938085"/>
                  <a:pt x="3992516" y="938967"/>
                </a:cubicBezTo>
                <a:close/>
                <a:moveTo>
                  <a:pt x="3795283" y="938967"/>
                </a:moveTo>
                <a:cubicBezTo>
                  <a:pt x="3802599" y="939848"/>
                  <a:pt x="3807477" y="944254"/>
                  <a:pt x="3806564" y="948880"/>
                </a:cubicBezTo>
                <a:cubicBezTo>
                  <a:pt x="3805644" y="953506"/>
                  <a:pt x="3798941" y="956590"/>
                  <a:pt x="3791629" y="955709"/>
                </a:cubicBezTo>
                <a:cubicBezTo>
                  <a:pt x="3784309" y="954828"/>
                  <a:pt x="3779435" y="950422"/>
                  <a:pt x="3780347" y="945796"/>
                </a:cubicBezTo>
                <a:cubicBezTo>
                  <a:pt x="3781262" y="941170"/>
                  <a:pt x="3787967" y="938085"/>
                  <a:pt x="3795283" y="938967"/>
                </a:cubicBezTo>
                <a:close/>
                <a:moveTo>
                  <a:pt x="7926130" y="938526"/>
                </a:moveTo>
                <a:cubicBezTo>
                  <a:pt x="7932532" y="939187"/>
                  <a:pt x="7936799" y="943152"/>
                  <a:pt x="7935885" y="947118"/>
                </a:cubicBezTo>
                <a:cubicBezTo>
                  <a:pt x="7934970" y="951083"/>
                  <a:pt x="7929179" y="953947"/>
                  <a:pt x="7922778" y="953066"/>
                </a:cubicBezTo>
                <a:cubicBezTo>
                  <a:pt x="7916377" y="952405"/>
                  <a:pt x="7912110" y="948439"/>
                  <a:pt x="7913025" y="944474"/>
                </a:cubicBezTo>
                <a:cubicBezTo>
                  <a:pt x="7913938" y="940509"/>
                  <a:pt x="7919730" y="937645"/>
                  <a:pt x="7926130" y="938526"/>
                </a:cubicBezTo>
                <a:close/>
                <a:moveTo>
                  <a:pt x="1409711" y="938526"/>
                </a:moveTo>
                <a:cubicBezTo>
                  <a:pt x="1416416" y="939187"/>
                  <a:pt x="1420988" y="943372"/>
                  <a:pt x="1419769" y="947558"/>
                </a:cubicBezTo>
                <a:cubicBezTo>
                  <a:pt x="1418855" y="951744"/>
                  <a:pt x="1412759" y="954608"/>
                  <a:pt x="1406053" y="953726"/>
                </a:cubicBezTo>
                <a:cubicBezTo>
                  <a:pt x="1399348" y="953066"/>
                  <a:pt x="1394776" y="948880"/>
                  <a:pt x="1395995" y="944694"/>
                </a:cubicBezTo>
                <a:cubicBezTo>
                  <a:pt x="1397214" y="940509"/>
                  <a:pt x="1403310" y="937645"/>
                  <a:pt x="1409711" y="938526"/>
                </a:cubicBezTo>
                <a:close/>
                <a:moveTo>
                  <a:pt x="4471142" y="937645"/>
                </a:moveTo>
                <a:cubicBezTo>
                  <a:pt x="4477543" y="938306"/>
                  <a:pt x="4482114" y="942492"/>
                  <a:pt x="4481198" y="946457"/>
                </a:cubicBezTo>
                <a:cubicBezTo>
                  <a:pt x="4480284" y="950642"/>
                  <a:pt x="4474192" y="953506"/>
                  <a:pt x="4467786" y="952625"/>
                </a:cubicBezTo>
                <a:cubicBezTo>
                  <a:pt x="4461386" y="951964"/>
                  <a:pt x="4456813" y="947779"/>
                  <a:pt x="4457729" y="943813"/>
                </a:cubicBezTo>
                <a:cubicBezTo>
                  <a:pt x="4458641" y="939628"/>
                  <a:pt x="4464738" y="936984"/>
                  <a:pt x="4471142" y="937645"/>
                </a:cubicBezTo>
                <a:close/>
                <a:moveTo>
                  <a:pt x="6895596" y="937204"/>
                </a:moveTo>
                <a:cubicBezTo>
                  <a:pt x="6903521" y="938085"/>
                  <a:pt x="6909007" y="942932"/>
                  <a:pt x="6907788" y="947999"/>
                </a:cubicBezTo>
                <a:cubicBezTo>
                  <a:pt x="6906569" y="953066"/>
                  <a:pt x="6899254" y="956370"/>
                  <a:pt x="6891329" y="955489"/>
                </a:cubicBezTo>
                <a:cubicBezTo>
                  <a:pt x="6883404" y="954608"/>
                  <a:pt x="6877918" y="949761"/>
                  <a:pt x="6879137" y="944694"/>
                </a:cubicBezTo>
                <a:cubicBezTo>
                  <a:pt x="6880356" y="939628"/>
                  <a:pt x="6887671" y="936103"/>
                  <a:pt x="6895596" y="937204"/>
                </a:cubicBezTo>
                <a:close/>
                <a:moveTo>
                  <a:pt x="6294222" y="937204"/>
                </a:moveTo>
                <a:cubicBezTo>
                  <a:pt x="6300927" y="938085"/>
                  <a:pt x="6305805" y="942271"/>
                  <a:pt x="6304890" y="946677"/>
                </a:cubicBezTo>
                <a:cubicBezTo>
                  <a:pt x="6303976" y="951083"/>
                  <a:pt x="6297575" y="953947"/>
                  <a:pt x="6290869" y="953286"/>
                </a:cubicBezTo>
                <a:cubicBezTo>
                  <a:pt x="6284163" y="952405"/>
                  <a:pt x="6279287" y="948219"/>
                  <a:pt x="6280201" y="943813"/>
                </a:cubicBezTo>
                <a:cubicBezTo>
                  <a:pt x="6281115" y="939187"/>
                  <a:pt x="6287212" y="936323"/>
                  <a:pt x="6294222" y="937204"/>
                </a:cubicBezTo>
                <a:close/>
                <a:moveTo>
                  <a:pt x="7294581" y="936323"/>
                </a:moveTo>
                <a:cubicBezTo>
                  <a:pt x="7301897" y="937205"/>
                  <a:pt x="7307078" y="941610"/>
                  <a:pt x="7306164" y="946457"/>
                </a:cubicBezTo>
                <a:cubicBezTo>
                  <a:pt x="7305249" y="951083"/>
                  <a:pt x="7298239" y="954388"/>
                  <a:pt x="7290924" y="953506"/>
                </a:cubicBezTo>
                <a:cubicBezTo>
                  <a:pt x="7283609" y="952625"/>
                  <a:pt x="7278427" y="948219"/>
                  <a:pt x="7279341" y="943373"/>
                </a:cubicBezTo>
                <a:cubicBezTo>
                  <a:pt x="7280561" y="938526"/>
                  <a:pt x="7287266" y="935442"/>
                  <a:pt x="7294581" y="936323"/>
                </a:cubicBezTo>
                <a:close/>
                <a:moveTo>
                  <a:pt x="4242796" y="935662"/>
                </a:moveTo>
                <a:cubicBezTo>
                  <a:pt x="4249500" y="936543"/>
                  <a:pt x="4254379" y="940509"/>
                  <a:pt x="4253464" y="944915"/>
                </a:cubicBezTo>
                <a:cubicBezTo>
                  <a:pt x="4252551" y="949321"/>
                  <a:pt x="4246149" y="952184"/>
                  <a:pt x="4239444" y="951303"/>
                </a:cubicBezTo>
                <a:cubicBezTo>
                  <a:pt x="4232736" y="950422"/>
                  <a:pt x="4227858" y="946457"/>
                  <a:pt x="4228773" y="942051"/>
                </a:cubicBezTo>
                <a:cubicBezTo>
                  <a:pt x="4229689" y="937865"/>
                  <a:pt x="4236095" y="934781"/>
                  <a:pt x="4242796" y="935662"/>
                </a:cubicBezTo>
                <a:close/>
                <a:moveTo>
                  <a:pt x="6631028" y="934561"/>
                </a:moveTo>
                <a:cubicBezTo>
                  <a:pt x="6638648" y="935442"/>
                  <a:pt x="6643830" y="940068"/>
                  <a:pt x="6642611" y="944915"/>
                </a:cubicBezTo>
                <a:cubicBezTo>
                  <a:pt x="6641391" y="949761"/>
                  <a:pt x="6634686" y="952845"/>
                  <a:pt x="6627066" y="951964"/>
                </a:cubicBezTo>
                <a:cubicBezTo>
                  <a:pt x="6619446" y="951083"/>
                  <a:pt x="6614264" y="946457"/>
                  <a:pt x="6615483" y="941610"/>
                </a:cubicBezTo>
                <a:cubicBezTo>
                  <a:pt x="6616703" y="936764"/>
                  <a:pt x="6623713" y="933679"/>
                  <a:pt x="6631028" y="934561"/>
                </a:cubicBezTo>
                <a:close/>
                <a:moveTo>
                  <a:pt x="15869" y="934121"/>
                </a:moveTo>
                <a:cubicBezTo>
                  <a:pt x="22575" y="934782"/>
                  <a:pt x="27147" y="938967"/>
                  <a:pt x="26233" y="943152"/>
                </a:cubicBezTo>
                <a:lnTo>
                  <a:pt x="23354" y="946231"/>
                </a:lnTo>
                <a:lnTo>
                  <a:pt x="27695" y="945576"/>
                </a:lnTo>
                <a:cubicBezTo>
                  <a:pt x="34705" y="946457"/>
                  <a:pt x="39887" y="950863"/>
                  <a:pt x="38668" y="955269"/>
                </a:cubicBezTo>
                <a:cubicBezTo>
                  <a:pt x="37448" y="959675"/>
                  <a:pt x="31048" y="962979"/>
                  <a:pt x="24037" y="962098"/>
                </a:cubicBezTo>
                <a:cubicBezTo>
                  <a:pt x="17027" y="961216"/>
                  <a:pt x="11845" y="956811"/>
                  <a:pt x="13064" y="952405"/>
                </a:cubicBezTo>
                <a:lnTo>
                  <a:pt x="16351" y="948956"/>
                </a:lnTo>
                <a:lnTo>
                  <a:pt x="12517" y="949541"/>
                </a:lnTo>
                <a:cubicBezTo>
                  <a:pt x="5811" y="948660"/>
                  <a:pt x="1239" y="944695"/>
                  <a:pt x="2154" y="940509"/>
                </a:cubicBezTo>
                <a:cubicBezTo>
                  <a:pt x="3068" y="936323"/>
                  <a:pt x="9163" y="933239"/>
                  <a:pt x="15869" y="934121"/>
                </a:cubicBezTo>
                <a:close/>
                <a:moveTo>
                  <a:pt x="1058265" y="932798"/>
                </a:moveTo>
                <a:cubicBezTo>
                  <a:pt x="1064970" y="933680"/>
                  <a:pt x="1069542" y="937645"/>
                  <a:pt x="1068628" y="942051"/>
                </a:cubicBezTo>
                <a:cubicBezTo>
                  <a:pt x="1067713" y="946237"/>
                  <a:pt x="1061617" y="949100"/>
                  <a:pt x="1054912" y="948439"/>
                </a:cubicBezTo>
                <a:cubicBezTo>
                  <a:pt x="1048206" y="947779"/>
                  <a:pt x="1043634" y="943593"/>
                  <a:pt x="1044549" y="939187"/>
                </a:cubicBezTo>
                <a:cubicBezTo>
                  <a:pt x="1045463" y="935002"/>
                  <a:pt x="1051559" y="932138"/>
                  <a:pt x="1058265" y="932798"/>
                </a:cubicBezTo>
                <a:close/>
                <a:moveTo>
                  <a:pt x="9345897" y="931257"/>
                </a:moveTo>
                <a:cubicBezTo>
                  <a:pt x="9352298" y="931918"/>
                  <a:pt x="9356870" y="936103"/>
                  <a:pt x="9355956" y="940068"/>
                </a:cubicBezTo>
                <a:cubicBezTo>
                  <a:pt x="9355040" y="944254"/>
                  <a:pt x="9348944" y="947118"/>
                  <a:pt x="9342543" y="946237"/>
                </a:cubicBezTo>
                <a:cubicBezTo>
                  <a:pt x="9336143" y="945576"/>
                  <a:pt x="9331571" y="941390"/>
                  <a:pt x="9332485" y="937425"/>
                </a:cubicBezTo>
                <a:cubicBezTo>
                  <a:pt x="9333400" y="933239"/>
                  <a:pt x="9339496" y="930596"/>
                  <a:pt x="9345897" y="931257"/>
                </a:cubicBezTo>
                <a:close/>
                <a:moveTo>
                  <a:pt x="11356064" y="930596"/>
                </a:moveTo>
                <a:cubicBezTo>
                  <a:pt x="11362770" y="931257"/>
                  <a:pt x="11367341" y="935442"/>
                  <a:pt x="11366122" y="939628"/>
                </a:cubicBezTo>
                <a:cubicBezTo>
                  <a:pt x="11365208" y="943813"/>
                  <a:pt x="11359112" y="946677"/>
                  <a:pt x="11352406" y="945796"/>
                </a:cubicBezTo>
                <a:cubicBezTo>
                  <a:pt x="11345701" y="944915"/>
                  <a:pt x="11341128" y="940950"/>
                  <a:pt x="11342348" y="936764"/>
                </a:cubicBezTo>
                <a:cubicBezTo>
                  <a:pt x="11343567" y="932578"/>
                  <a:pt x="11349663" y="929935"/>
                  <a:pt x="11356064" y="930596"/>
                </a:cubicBezTo>
                <a:close/>
                <a:moveTo>
                  <a:pt x="6520081" y="928613"/>
                </a:moveTo>
                <a:cubicBezTo>
                  <a:pt x="6527396" y="929494"/>
                  <a:pt x="6532273" y="933900"/>
                  <a:pt x="6531358" y="938526"/>
                </a:cubicBezTo>
                <a:cubicBezTo>
                  <a:pt x="6530443" y="943152"/>
                  <a:pt x="6523738" y="946236"/>
                  <a:pt x="6516423" y="945355"/>
                </a:cubicBezTo>
                <a:cubicBezTo>
                  <a:pt x="6509107" y="944474"/>
                  <a:pt x="6504231" y="940068"/>
                  <a:pt x="6505145" y="935442"/>
                </a:cubicBezTo>
                <a:cubicBezTo>
                  <a:pt x="6506364" y="930816"/>
                  <a:pt x="6513070" y="927732"/>
                  <a:pt x="6520081" y="928613"/>
                </a:cubicBezTo>
                <a:close/>
                <a:moveTo>
                  <a:pt x="11241458" y="927952"/>
                </a:moveTo>
                <a:cubicBezTo>
                  <a:pt x="11248469" y="928833"/>
                  <a:pt x="11253651" y="933239"/>
                  <a:pt x="11252431" y="937645"/>
                </a:cubicBezTo>
                <a:cubicBezTo>
                  <a:pt x="11251517" y="942271"/>
                  <a:pt x="11244811" y="945355"/>
                  <a:pt x="11237497" y="944474"/>
                </a:cubicBezTo>
                <a:cubicBezTo>
                  <a:pt x="11230486" y="943593"/>
                  <a:pt x="11225304" y="939187"/>
                  <a:pt x="11226523" y="934781"/>
                </a:cubicBezTo>
                <a:cubicBezTo>
                  <a:pt x="11227742" y="930155"/>
                  <a:pt x="11234448" y="927071"/>
                  <a:pt x="11241458" y="927952"/>
                </a:cubicBezTo>
                <a:close/>
                <a:moveTo>
                  <a:pt x="11111613" y="927952"/>
                </a:moveTo>
                <a:cubicBezTo>
                  <a:pt x="11118623" y="928833"/>
                  <a:pt x="11123805" y="933239"/>
                  <a:pt x="11122587" y="937645"/>
                </a:cubicBezTo>
                <a:cubicBezTo>
                  <a:pt x="11121671" y="942271"/>
                  <a:pt x="11114966" y="945355"/>
                  <a:pt x="11107650" y="944474"/>
                </a:cubicBezTo>
                <a:cubicBezTo>
                  <a:pt x="11100639" y="943593"/>
                  <a:pt x="11095458" y="939187"/>
                  <a:pt x="11096678" y="934781"/>
                </a:cubicBezTo>
                <a:cubicBezTo>
                  <a:pt x="11097897" y="930155"/>
                  <a:pt x="11104603" y="927291"/>
                  <a:pt x="11111613" y="927952"/>
                </a:cubicBezTo>
                <a:close/>
                <a:moveTo>
                  <a:pt x="7485997" y="927511"/>
                </a:moveTo>
                <a:cubicBezTo>
                  <a:pt x="7492398" y="928172"/>
                  <a:pt x="7496970" y="932138"/>
                  <a:pt x="7496056" y="936323"/>
                </a:cubicBezTo>
                <a:cubicBezTo>
                  <a:pt x="7495141" y="940509"/>
                  <a:pt x="7489045" y="943152"/>
                  <a:pt x="7482644" y="942492"/>
                </a:cubicBezTo>
                <a:cubicBezTo>
                  <a:pt x="7476243" y="941831"/>
                  <a:pt x="7471671" y="937865"/>
                  <a:pt x="7472586" y="933680"/>
                </a:cubicBezTo>
                <a:cubicBezTo>
                  <a:pt x="7473500" y="929494"/>
                  <a:pt x="7479595" y="926631"/>
                  <a:pt x="7485997" y="927511"/>
                </a:cubicBezTo>
                <a:close/>
                <a:moveTo>
                  <a:pt x="1869949" y="927511"/>
                </a:moveTo>
                <a:cubicBezTo>
                  <a:pt x="1876654" y="928172"/>
                  <a:pt x="1881227" y="932358"/>
                  <a:pt x="1880312" y="936544"/>
                </a:cubicBezTo>
                <a:lnTo>
                  <a:pt x="1875983" y="941148"/>
                </a:lnTo>
                <a:lnTo>
                  <a:pt x="1879574" y="942623"/>
                </a:lnTo>
                <a:lnTo>
                  <a:pt x="1880582" y="942491"/>
                </a:lnTo>
                <a:lnTo>
                  <a:pt x="1882830" y="943415"/>
                </a:lnTo>
                <a:lnTo>
                  <a:pt x="1887879" y="942712"/>
                </a:lnTo>
                <a:cubicBezTo>
                  <a:pt x="1894890" y="943593"/>
                  <a:pt x="1899766" y="947779"/>
                  <a:pt x="1898852" y="952405"/>
                </a:cubicBezTo>
                <a:lnTo>
                  <a:pt x="1898601" y="952669"/>
                </a:lnTo>
                <a:lnTo>
                  <a:pt x="1902496" y="954243"/>
                </a:lnTo>
                <a:cubicBezTo>
                  <a:pt x="1904507" y="956009"/>
                  <a:pt x="1905497" y="958243"/>
                  <a:pt x="1904992" y="960526"/>
                </a:cubicBezTo>
                <a:cubicBezTo>
                  <a:pt x="1903982" y="965091"/>
                  <a:pt x="1897369" y="968122"/>
                  <a:pt x="1890221" y="967295"/>
                </a:cubicBezTo>
                <a:cubicBezTo>
                  <a:pt x="1886647" y="966881"/>
                  <a:pt x="1883617" y="965582"/>
                  <a:pt x="1881607" y="963816"/>
                </a:cubicBezTo>
                <a:lnTo>
                  <a:pt x="1879379" y="958208"/>
                </a:lnTo>
                <a:lnTo>
                  <a:pt x="1876924" y="958573"/>
                </a:lnTo>
                <a:lnTo>
                  <a:pt x="1870431" y="955904"/>
                </a:lnTo>
                <a:lnTo>
                  <a:pt x="1870235" y="955929"/>
                </a:lnTo>
                <a:cubicBezTo>
                  <a:pt x="1863530" y="955049"/>
                  <a:pt x="1858958" y="951083"/>
                  <a:pt x="1859873" y="946677"/>
                </a:cubicBezTo>
                <a:lnTo>
                  <a:pt x="1864396" y="941837"/>
                </a:lnTo>
                <a:lnTo>
                  <a:pt x="1858557" y="939517"/>
                </a:lnTo>
                <a:cubicBezTo>
                  <a:pt x="1856690" y="937865"/>
                  <a:pt x="1855776" y="935773"/>
                  <a:pt x="1856233" y="933680"/>
                </a:cubicBezTo>
                <a:cubicBezTo>
                  <a:pt x="1857148" y="929494"/>
                  <a:pt x="1863244" y="926851"/>
                  <a:pt x="1869949" y="927511"/>
                </a:cubicBezTo>
                <a:close/>
                <a:moveTo>
                  <a:pt x="8131871" y="927291"/>
                </a:moveTo>
                <a:cubicBezTo>
                  <a:pt x="8137968" y="927952"/>
                  <a:pt x="8142539" y="931918"/>
                  <a:pt x="8141626" y="935883"/>
                </a:cubicBezTo>
                <a:cubicBezTo>
                  <a:pt x="8140711" y="939848"/>
                  <a:pt x="8134919" y="942492"/>
                  <a:pt x="8128823" y="941831"/>
                </a:cubicBezTo>
                <a:cubicBezTo>
                  <a:pt x="8122727" y="941170"/>
                  <a:pt x="8118155" y="937205"/>
                  <a:pt x="8119070" y="933239"/>
                </a:cubicBezTo>
                <a:cubicBezTo>
                  <a:pt x="8119984" y="929274"/>
                  <a:pt x="8125775" y="926630"/>
                  <a:pt x="8131871" y="927291"/>
                </a:cubicBezTo>
                <a:close/>
                <a:moveTo>
                  <a:pt x="6761788" y="927071"/>
                </a:moveTo>
                <a:cubicBezTo>
                  <a:pt x="6769408" y="927952"/>
                  <a:pt x="6774895" y="932798"/>
                  <a:pt x="6773676" y="937645"/>
                </a:cubicBezTo>
                <a:cubicBezTo>
                  <a:pt x="6772456" y="942492"/>
                  <a:pt x="6765446" y="945796"/>
                  <a:pt x="6757826" y="944915"/>
                </a:cubicBezTo>
                <a:cubicBezTo>
                  <a:pt x="6750206" y="944034"/>
                  <a:pt x="6744719" y="939187"/>
                  <a:pt x="6745938" y="934341"/>
                </a:cubicBezTo>
                <a:cubicBezTo>
                  <a:pt x="6747158" y="929494"/>
                  <a:pt x="6754168" y="926190"/>
                  <a:pt x="6761788" y="927071"/>
                </a:cubicBezTo>
                <a:close/>
                <a:moveTo>
                  <a:pt x="11383191" y="925969"/>
                </a:moveTo>
                <a:cubicBezTo>
                  <a:pt x="11389593" y="926630"/>
                  <a:pt x="11394164" y="930595"/>
                  <a:pt x="11393250" y="934781"/>
                </a:cubicBezTo>
                <a:cubicBezTo>
                  <a:pt x="11392336" y="938967"/>
                  <a:pt x="11386239" y="941610"/>
                  <a:pt x="11379838" y="940949"/>
                </a:cubicBezTo>
                <a:cubicBezTo>
                  <a:pt x="11373438" y="940289"/>
                  <a:pt x="11368865" y="936323"/>
                  <a:pt x="11369780" y="932138"/>
                </a:cubicBezTo>
                <a:cubicBezTo>
                  <a:pt x="11370695" y="927952"/>
                  <a:pt x="11376790" y="925308"/>
                  <a:pt x="11383191" y="925969"/>
                </a:cubicBezTo>
                <a:close/>
                <a:moveTo>
                  <a:pt x="10639171" y="925749"/>
                </a:moveTo>
                <a:cubicBezTo>
                  <a:pt x="10646182" y="926630"/>
                  <a:pt x="10651057" y="930816"/>
                  <a:pt x="10650143" y="935222"/>
                </a:cubicBezTo>
                <a:cubicBezTo>
                  <a:pt x="10649230" y="939628"/>
                  <a:pt x="10642828" y="942712"/>
                  <a:pt x="10635817" y="941831"/>
                </a:cubicBezTo>
                <a:cubicBezTo>
                  <a:pt x="10628808" y="940949"/>
                  <a:pt x="10623931" y="936764"/>
                  <a:pt x="10624844" y="932358"/>
                </a:cubicBezTo>
                <a:cubicBezTo>
                  <a:pt x="10625759" y="927952"/>
                  <a:pt x="10632160" y="924868"/>
                  <a:pt x="10639171" y="925749"/>
                </a:cubicBezTo>
                <a:close/>
                <a:moveTo>
                  <a:pt x="8914602" y="925528"/>
                </a:moveTo>
                <a:cubicBezTo>
                  <a:pt x="8920698" y="926189"/>
                  <a:pt x="8925270" y="930155"/>
                  <a:pt x="8924356" y="934120"/>
                </a:cubicBezTo>
                <a:cubicBezTo>
                  <a:pt x="8923442" y="938085"/>
                  <a:pt x="8917650" y="940729"/>
                  <a:pt x="8911554" y="940068"/>
                </a:cubicBezTo>
                <a:cubicBezTo>
                  <a:pt x="8905458" y="939407"/>
                  <a:pt x="8900886" y="935442"/>
                  <a:pt x="8901801" y="931477"/>
                </a:cubicBezTo>
                <a:cubicBezTo>
                  <a:pt x="8902715" y="927511"/>
                  <a:pt x="8908506" y="924868"/>
                  <a:pt x="8914602" y="925528"/>
                </a:cubicBezTo>
                <a:close/>
                <a:moveTo>
                  <a:pt x="7815480" y="924697"/>
                </a:moveTo>
                <a:cubicBezTo>
                  <a:pt x="7821797" y="925427"/>
                  <a:pt x="7826184" y="929330"/>
                  <a:pt x="7825279" y="933415"/>
                </a:cubicBezTo>
                <a:cubicBezTo>
                  <a:pt x="7824375" y="937499"/>
                  <a:pt x="7818521" y="940218"/>
                  <a:pt x="7812205" y="939488"/>
                </a:cubicBezTo>
                <a:cubicBezTo>
                  <a:pt x="7805889" y="938757"/>
                  <a:pt x="7801502" y="934854"/>
                  <a:pt x="7802406" y="930769"/>
                </a:cubicBezTo>
                <a:cubicBezTo>
                  <a:pt x="7803311" y="926685"/>
                  <a:pt x="7809164" y="923966"/>
                  <a:pt x="7815480" y="924697"/>
                </a:cubicBezTo>
                <a:close/>
                <a:moveTo>
                  <a:pt x="5976009" y="924648"/>
                </a:moveTo>
                <a:cubicBezTo>
                  <a:pt x="5982410" y="925308"/>
                  <a:pt x="5986982" y="929494"/>
                  <a:pt x="5986068" y="933680"/>
                </a:cubicBezTo>
                <a:cubicBezTo>
                  <a:pt x="5985153" y="937865"/>
                  <a:pt x="5979057" y="940729"/>
                  <a:pt x="5972656" y="939848"/>
                </a:cubicBezTo>
                <a:cubicBezTo>
                  <a:pt x="5966256" y="939187"/>
                  <a:pt x="5961684" y="935002"/>
                  <a:pt x="5962598" y="930816"/>
                </a:cubicBezTo>
                <a:cubicBezTo>
                  <a:pt x="5963207" y="926630"/>
                  <a:pt x="5969304" y="923767"/>
                  <a:pt x="5976009" y="924648"/>
                </a:cubicBezTo>
                <a:close/>
                <a:moveTo>
                  <a:pt x="5127159" y="924207"/>
                </a:moveTo>
                <a:cubicBezTo>
                  <a:pt x="5133560" y="924868"/>
                  <a:pt x="5137827" y="928833"/>
                  <a:pt x="5136913" y="932798"/>
                </a:cubicBezTo>
                <a:cubicBezTo>
                  <a:pt x="5135999" y="936764"/>
                  <a:pt x="5130207" y="939407"/>
                  <a:pt x="5124110" y="938746"/>
                </a:cubicBezTo>
                <a:cubicBezTo>
                  <a:pt x="5117709" y="938085"/>
                  <a:pt x="5113442" y="934120"/>
                  <a:pt x="5114356" y="930155"/>
                </a:cubicBezTo>
                <a:cubicBezTo>
                  <a:pt x="5114966" y="926189"/>
                  <a:pt x="5120757" y="923546"/>
                  <a:pt x="5127159" y="924207"/>
                </a:cubicBezTo>
                <a:close/>
                <a:moveTo>
                  <a:pt x="5237811" y="923987"/>
                </a:moveTo>
                <a:cubicBezTo>
                  <a:pt x="5244212" y="924648"/>
                  <a:pt x="5248479" y="928613"/>
                  <a:pt x="5247565" y="932578"/>
                </a:cubicBezTo>
                <a:cubicBezTo>
                  <a:pt x="5246651" y="936544"/>
                  <a:pt x="5240858" y="939187"/>
                  <a:pt x="5234762" y="938526"/>
                </a:cubicBezTo>
                <a:cubicBezTo>
                  <a:pt x="5228361" y="937865"/>
                  <a:pt x="5224093" y="933900"/>
                  <a:pt x="5225008" y="929935"/>
                </a:cubicBezTo>
                <a:cubicBezTo>
                  <a:pt x="5225922" y="925969"/>
                  <a:pt x="5231714" y="923326"/>
                  <a:pt x="5237811" y="923987"/>
                </a:cubicBezTo>
                <a:close/>
                <a:moveTo>
                  <a:pt x="11851976" y="922885"/>
                </a:moveTo>
                <a:cubicBezTo>
                  <a:pt x="11858377" y="923546"/>
                  <a:pt x="11862950" y="927511"/>
                  <a:pt x="11862035" y="931697"/>
                </a:cubicBezTo>
                <a:cubicBezTo>
                  <a:pt x="11861120" y="935883"/>
                  <a:pt x="11855025" y="938526"/>
                  <a:pt x="11848624" y="937865"/>
                </a:cubicBezTo>
                <a:cubicBezTo>
                  <a:pt x="11842222" y="937205"/>
                  <a:pt x="11837651" y="933239"/>
                  <a:pt x="11838565" y="929054"/>
                </a:cubicBezTo>
                <a:cubicBezTo>
                  <a:pt x="11839785" y="924868"/>
                  <a:pt x="11845576" y="922224"/>
                  <a:pt x="11851976" y="922885"/>
                </a:cubicBezTo>
                <a:close/>
                <a:moveTo>
                  <a:pt x="5769704" y="922885"/>
                </a:moveTo>
                <a:cubicBezTo>
                  <a:pt x="5776106" y="923546"/>
                  <a:pt x="5780678" y="927511"/>
                  <a:pt x="5779763" y="931697"/>
                </a:cubicBezTo>
                <a:cubicBezTo>
                  <a:pt x="5778849" y="935883"/>
                  <a:pt x="5773056" y="938526"/>
                  <a:pt x="5766656" y="937865"/>
                </a:cubicBezTo>
                <a:cubicBezTo>
                  <a:pt x="5760254" y="937205"/>
                  <a:pt x="5755681" y="933239"/>
                  <a:pt x="5756596" y="929054"/>
                </a:cubicBezTo>
                <a:cubicBezTo>
                  <a:pt x="5757206" y="924868"/>
                  <a:pt x="5763302" y="922224"/>
                  <a:pt x="5769704" y="922885"/>
                </a:cubicBezTo>
                <a:close/>
                <a:moveTo>
                  <a:pt x="9942699" y="922665"/>
                </a:moveTo>
                <a:cubicBezTo>
                  <a:pt x="9949404" y="923546"/>
                  <a:pt x="9954282" y="927732"/>
                  <a:pt x="9953367" y="931917"/>
                </a:cubicBezTo>
                <a:cubicBezTo>
                  <a:pt x="9952452" y="936103"/>
                  <a:pt x="9946052" y="939187"/>
                  <a:pt x="9939346" y="938306"/>
                </a:cubicBezTo>
                <a:cubicBezTo>
                  <a:pt x="9932641" y="937425"/>
                  <a:pt x="9927763" y="933239"/>
                  <a:pt x="9928677" y="929053"/>
                </a:cubicBezTo>
                <a:cubicBezTo>
                  <a:pt x="9929592" y="924868"/>
                  <a:pt x="9935993" y="921784"/>
                  <a:pt x="9942699" y="922665"/>
                </a:cubicBezTo>
                <a:close/>
                <a:moveTo>
                  <a:pt x="6192723" y="922665"/>
                </a:moveTo>
                <a:cubicBezTo>
                  <a:pt x="6199429" y="923546"/>
                  <a:pt x="6204001" y="927511"/>
                  <a:pt x="6203087" y="931918"/>
                </a:cubicBezTo>
                <a:cubicBezTo>
                  <a:pt x="6202172" y="936323"/>
                  <a:pt x="6196077" y="938967"/>
                  <a:pt x="6189370" y="938306"/>
                </a:cubicBezTo>
                <a:cubicBezTo>
                  <a:pt x="6182665" y="937425"/>
                  <a:pt x="6178093" y="933460"/>
                  <a:pt x="6179007" y="929054"/>
                </a:cubicBezTo>
                <a:cubicBezTo>
                  <a:pt x="6179922" y="924648"/>
                  <a:pt x="6186018" y="921784"/>
                  <a:pt x="6192723" y="922665"/>
                </a:cubicBezTo>
                <a:close/>
                <a:moveTo>
                  <a:pt x="5016812" y="922224"/>
                </a:moveTo>
                <a:cubicBezTo>
                  <a:pt x="5023214" y="922885"/>
                  <a:pt x="5027481" y="926851"/>
                  <a:pt x="5026567" y="930816"/>
                </a:cubicBezTo>
                <a:cubicBezTo>
                  <a:pt x="5025652" y="934781"/>
                  <a:pt x="5019859" y="937425"/>
                  <a:pt x="5013764" y="936764"/>
                </a:cubicBezTo>
                <a:cubicBezTo>
                  <a:pt x="5007361" y="936103"/>
                  <a:pt x="5003094" y="932138"/>
                  <a:pt x="5004010" y="928172"/>
                </a:cubicBezTo>
                <a:cubicBezTo>
                  <a:pt x="5004619" y="923987"/>
                  <a:pt x="5010410" y="921343"/>
                  <a:pt x="5016812" y="922224"/>
                </a:cubicBezTo>
                <a:close/>
                <a:moveTo>
                  <a:pt x="7171441" y="920462"/>
                </a:moveTo>
                <a:cubicBezTo>
                  <a:pt x="7179062" y="921343"/>
                  <a:pt x="7184243" y="925969"/>
                  <a:pt x="7183024" y="930816"/>
                </a:cubicBezTo>
                <a:cubicBezTo>
                  <a:pt x="7181804" y="935662"/>
                  <a:pt x="7175099" y="938967"/>
                  <a:pt x="7167479" y="938085"/>
                </a:cubicBezTo>
                <a:cubicBezTo>
                  <a:pt x="7159859" y="937205"/>
                  <a:pt x="7154678" y="932578"/>
                  <a:pt x="7155896" y="927732"/>
                </a:cubicBezTo>
                <a:cubicBezTo>
                  <a:pt x="7157116" y="922665"/>
                  <a:pt x="7164126" y="919581"/>
                  <a:pt x="7171441" y="920462"/>
                </a:cubicBezTo>
                <a:close/>
                <a:moveTo>
                  <a:pt x="5349680" y="920021"/>
                </a:moveTo>
                <a:cubicBezTo>
                  <a:pt x="5356081" y="920682"/>
                  <a:pt x="5360350" y="924648"/>
                  <a:pt x="5359435" y="928613"/>
                </a:cubicBezTo>
                <a:cubicBezTo>
                  <a:pt x="5358522" y="932578"/>
                  <a:pt x="5352729" y="935222"/>
                  <a:pt x="5346327" y="934561"/>
                </a:cubicBezTo>
                <a:cubicBezTo>
                  <a:pt x="5339926" y="933900"/>
                  <a:pt x="5335659" y="929935"/>
                  <a:pt x="5336573" y="925969"/>
                </a:cubicBezTo>
                <a:cubicBezTo>
                  <a:pt x="5337487" y="922004"/>
                  <a:pt x="5343584" y="919360"/>
                  <a:pt x="5349680" y="920021"/>
                </a:cubicBezTo>
                <a:close/>
                <a:moveTo>
                  <a:pt x="4906770" y="919360"/>
                </a:moveTo>
                <a:cubicBezTo>
                  <a:pt x="4913171" y="920021"/>
                  <a:pt x="4917440" y="923987"/>
                  <a:pt x="4916525" y="927952"/>
                </a:cubicBezTo>
                <a:cubicBezTo>
                  <a:pt x="4915610" y="931917"/>
                  <a:pt x="4909818" y="934561"/>
                  <a:pt x="4903722" y="933900"/>
                </a:cubicBezTo>
                <a:cubicBezTo>
                  <a:pt x="4897320" y="933239"/>
                  <a:pt x="4893053" y="929274"/>
                  <a:pt x="4893967" y="925308"/>
                </a:cubicBezTo>
                <a:cubicBezTo>
                  <a:pt x="4894881" y="921343"/>
                  <a:pt x="4900672" y="918699"/>
                  <a:pt x="4906770" y="919360"/>
                </a:cubicBezTo>
                <a:close/>
                <a:moveTo>
                  <a:pt x="9184961" y="919140"/>
                </a:moveTo>
                <a:cubicBezTo>
                  <a:pt x="9191362" y="919801"/>
                  <a:pt x="9195629" y="923766"/>
                  <a:pt x="9194716" y="927952"/>
                </a:cubicBezTo>
                <a:cubicBezTo>
                  <a:pt x="9193801" y="932138"/>
                  <a:pt x="9188009" y="934781"/>
                  <a:pt x="9181609" y="933900"/>
                </a:cubicBezTo>
                <a:cubicBezTo>
                  <a:pt x="9175208" y="933019"/>
                  <a:pt x="9170941" y="929274"/>
                  <a:pt x="9171855" y="925088"/>
                </a:cubicBezTo>
                <a:cubicBezTo>
                  <a:pt x="9172769" y="921123"/>
                  <a:pt x="9178865" y="918479"/>
                  <a:pt x="9184961" y="919140"/>
                </a:cubicBezTo>
                <a:close/>
                <a:moveTo>
                  <a:pt x="431264" y="918920"/>
                </a:moveTo>
                <a:cubicBezTo>
                  <a:pt x="438274" y="919801"/>
                  <a:pt x="443151" y="923987"/>
                  <a:pt x="442236" y="928393"/>
                </a:cubicBezTo>
                <a:cubicBezTo>
                  <a:pt x="441322" y="932798"/>
                  <a:pt x="434921" y="935883"/>
                  <a:pt x="427910" y="935002"/>
                </a:cubicBezTo>
                <a:cubicBezTo>
                  <a:pt x="420900" y="934121"/>
                  <a:pt x="416024" y="929935"/>
                  <a:pt x="416938" y="925529"/>
                </a:cubicBezTo>
                <a:cubicBezTo>
                  <a:pt x="417852" y="921123"/>
                  <a:pt x="424253" y="918259"/>
                  <a:pt x="431264" y="918920"/>
                </a:cubicBezTo>
                <a:close/>
                <a:moveTo>
                  <a:pt x="52466" y="918920"/>
                </a:moveTo>
                <a:cubicBezTo>
                  <a:pt x="55667" y="919250"/>
                  <a:pt x="58410" y="920462"/>
                  <a:pt x="60239" y="922114"/>
                </a:cubicBezTo>
                <a:lnTo>
                  <a:pt x="61401" y="925080"/>
                </a:lnTo>
                <a:lnTo>
                  <a:pt x="67643" y="924207"/>
                </a:lnTo>
                <a:cubicBezTo>
                  <a:pt x="74654" y="925088"/>
                  <a:pt x="79530" y="929274"/>
                  <a:pt x="78616" y="933680"/>
                </a:cubicBezTo>
                <a:cubicBezTo>
                  <a:pt x="77701" y="938085"/>
                  <a:pt x="71301" y="941170"/>
                  <a:pt x="64290" y="940289"/>
                </a:cubicBezTo>
                <a:cubicBezTo>
                  <a:pt x="60785" y="939848"/>
                  <a:pt x="57813" y="938581"/>
                  <a:pt x="55832" y="936874"/>
                </a:cubicBezTo>
                <a:lnTo>
                  <a:pt x="54393" y="933407"/>
                </a:lnTo>
                <a:lnTo>
                  <a:pt x="49114" y="934120"/>
                </a:lnTo>
                <a:cubicBezTo>
                  <a:pt x="42713" y="933459"/>
                  <a:pt x="38141" y="929274"/>
                  <a:pt x="39056" y="925088"/>
                </a:cubicBezTo>
                <a:cubicBezTo>
                  <a:pt x="39970" y="920902"/>
                  <a:pt x="46066" y="918039"/>
                  <a:pt x="52466" y="918920"/>
                </a:cubicBezTo>
                <a:close/>
                <a:moveTo>
                  <a:pt x="7039157" y="918479"/>
                </a:moveTo>
                <a:cubicBezTo>
                  <a:pt x="7046777" y="919361"/>
                  <a:pt x="7052264" y="924207"/>
                  <a:pt x="7051045" y="929053"/>
                </a:cubicBezTo>
                <a:cubicBezTo>
                  <a:pt x="7049825" y="933900"/>
                  <a:pt x="7042815" y="937204"/>
                  <a:pt x="7035195" y="936323"/>
                </a:cubicBezTo>
                <a:cubicBezTo>
                  <a:pt x="7027575" y="935442"/>
                  <a:pt x="7022088" y="930595"/>
                  <a:pt x="7023307" y="925749"/>
                </a:cubicBezTo>
                <a:cubicBezTo>
                  <a:pt x="7024222" y="920902"/>
                  <a:pt x="7031537" y="917598"/>
                  <a:pt x="7039157" y="918479"/>
                </a:cubicBezTo>
                <a:close/>
                <a:moveTo>
                  <a:pt x="102411" y="918479"/>
                </a:moveTo>
                <a:cubicBezTo>
                  <a:pt x="109116" y="919361"/>
                  <a:pt x="113993" y="923546"/>
                  <a:pt x="113078" y="927732"/>
                </a:cubicBezTo>
                <a:cubicBezTo>
                  <a:pt x="112164" y="932138"/>
                  <a:pt x="105763" y="935002"/>
                  <a:pt x="99058" y="934120"/>
                </a:cubicBezTo>
                <a:cubicBezTo>
                  <a:pt x="92352" y="933239"/>
                  <a:pt x="87475" y="929054"/>
                  <a:pt x="88390" y="924868"/>
                </a:cubicBezTo>
                <a:cubicBezTo>
                  <a:pt x="89304" y="920462"/>
                  <a:pt x="95705" y="917598"/>
                  <a:pt x="102411" y="918479"/>
                </a:cubicBezTo>
                <a:close/>
                <a:moveTo>
                  <a:pt x="8548536" y="918039"/>
                </a:moveTo>
                <a:cubicBezTo>
                  <a:pt x="8554632" y="918700"/>
                  <a:pt x="8558899" y="922445"/>
                  <a:pt x="8557984" y="926410"/>
                </a:cubicBezTo>
                <a:cubicBezTo>
                  <a:pt x="8557069" y="930375"/>
                  <a:pt x="8551584" y="933019"/>
                  <a:pt x="8545488" y="932138"/>
                </a:cubicBezTo>
                <a:cubicBezTo>
                  <a:pt x="8539392" y="931477"/>
                  <a:pt x="8535124" y="927732"/>
                  <a:pt x="8536039" y="923766"/>
                </a:cubicBezTo>
                <a:cubicBezTo>
                  <a:pt x="8536953" y="919801"/>
                  <a:pt x="8542440" y="917378"/>
                  <a:pt x="8548536" y="918039"/>
                </a:cubicBezTo>
                <a:close/>
                <a:moveTo>
                  <a:pt x="7703930" y="917818"/>
                </a:moveTo>
                <a:cubicBezTo>
                  <a:pt x="7710331" y="918479"/>
                  <a:pt x="7714598" y="922445"/>
                  <a:pt x="7713684" y="926410"/>
                </a:cubicBezTo>
                <a:cubicBezTo>
                  <a:pt x="7712769" y="930375"/>
                  <a:pt x="7706978" y="933239"/>
                  <a:pt x="7700577" y="932358"/>
                </a:cubicBezTo>
                <a:cubicBezTo>
                  <a:pt x="7694177" y="931697"/>
                  <a:pt x="7689909" y="927732"/>
                  <a:pt x="7690824" y="923767"/>
                </a:cubicBezTo>
                <a:cubicBezTo>
                  <a:pt x="7691738" y="919801"/>
                  <a:pt x="7697529" y="917158"/>
                  <a:pt x="7703930" y="917818"/>
                </a:cubicBezTo>
                <a:close/>
                <a:moveTo>
                  <a:pt x="134739" y="917598"/>
                </a:moveTo>
                <a:cubicBezTo>
                  <a:pt x="141445" y="918479"/>
                  <a:pt x="146017" y="922445"/>
                  <a:pt x="145102" y="926630"/>
                </a:cubicBezTo>
                <a:cubicBezTo>
                  <a:pt x="144188" y="930816"/>
                  <a:pt x="138092" y="933679"/>
                  <a:pt x="131386" y="933019"/>
                </a:cubicBezTo>
                <a:cubicBezTo>
                  <a:pt x="124681" y="932138"/>
                  <a:pt x="120109" y="928172"/>
                  <a:pt x="121024" y="923987"/>
                </a:cubicBezTo>
                <a:cubicBezTo>
                  <a:pt x="121938" y="919581"/>
                  <a:pt x="128034" y="916937"/>
                  <a:pt x="134739" y="917598"/>
                </a:cubicBezTo>
                <a:close/>
                <a:moveTo>
                  <a:pt x="11332290" y="916937"/>
                </a:moveTo>
                <a:cubicBezTo>
                  <a:pt x="11338995" y="917818"/>
                  <a:pt x="11343568" y="921784"/>
                  <a:pt x="11342652" y="926190"/>
                </a:cubicBezTo>
                <a:cubicBezTo>
                  <a:pt x="11341738" y="930375"/>
                  <a:pt x="11335642" y="933239"/>
                  <a:pt x="11328937" y="932578"/>
                </a:cubicBezTo>
                <a:cubicBezTo>
                  <a:pt x="11322231" y="931697"/>
                  <a:pt x="11317659" y="927732"/>
                  <a:pt x="11318573" y="923326"/>
                </a:cubicBezTo>
                <a:cubicBezTo>
                  <a:pt x="11319183" y="918920"/>
                  <a:pt x="11325584" y="916056"/>
                  <a:pt x="11332290" y="916937"/>
                </a:cubicBezTo>
                <a:close/>
                <a:moveTo>
                  <a:pt x="4305306" y="916937"/>
                </a:moveTo>
                <a:cubicBezTo>
                  <a:pt x="4312005" y="917598"/>
                  <a:pt x="4316581" y="921784"/>
                  <a:pt x="4315665" y="925969"/>
                </a:cubicBezTo>
                <a:cubicBezTo>
                  <a:pt x="4314752" y="930155"/>
                  <a:pt x="4308655" y="933019"/>
                  <a:pt x="4301947" y="932358"/>
                </a:cubicBezTo>
                <a:cubicBezTo>
                  <a:pt x="4295241" y="931697"/>
                  <a:pt x="4290669" y="927511"/>
                  <a:pt x="4291581" y="923326"/>
                </a:cubicBezTo>
                <a:cubicBezTo>
                  <a:pt x="4292497" y="918920"/>
                  <a:pt x="4298595" y="916276"/>
                  <a:pt x="4305306" y="916937"/>
                </a:cubicBezTo>
                <a:close/>
                <a:moveTo>
                  <a:pt x="1300595" y="916717"/>
                </a:moveTo>
                <a:cubicBezTo>
                  <a:pt x="1307300" y="917378"/>
                  <a:pt x="1311568" y="921564"/>
                  <a:pt x="1310653" y="925749"/>
                </a:cubicBezTo>
                <a:cubicBezTo>
                  <a:pt x="1309739" y="929935"/>
                  <a:pt x="1303643" y="932798"/>
                  <a:pt x="1297242" y="931918"/>
                </a:cubicBezTo>
                <a:cubicBezTo>
                  <a:pt x="1290537" y="931257"/>
                  <a:pt x="1286270" y="927071"/>
                  <a:pt x="1287184" y="922885"/>
                </a:cubicBezTo>
                <a:cubicBezTo>
                  <a:pt x="1287793" y="918920"/>
                  <a:pt x="1293889" y="916056"/>
                  <a:pt x="1300595" y="916717"/>
                </a:cubicBezTo>
                <a:close/>
                <a:moveTo>
                  <a:pt x="3672760" y="916497"/>
                </a:moveTo>
                <a:cubicBezTo>
                  <a:pt x="3680078" y="917378"/>
                  <a:pt x="3684956" y="921784"/>
                  <a:pt x="3684040" y="926410"/>
                </a:cubicBezTo>
                <a:cubicBezTo>
                  <a:pt x="3683127" y="931036"/>
                  <a:pt x="3676417" y="934120"/>
                  <a:pt x="3669103" y="933239"/>
                </a:cubicBezTo>
                <a:cubicBezTo>
                  <a:pt x="3661784" y="932358"/>
                  <a:pt x="3656910" y="927952"/>
                  <a:pt x="3657820" y="923326"/>
                </a:cubicBezTo>
                <a:cubicBezTo>
                  <a:pt x="3658736" y="918920"/>
                  <a:pt x="3665442" y="915836"/>
                  <a:pt x="3672760" y="916497"/>
                </a:cubicBezTo>
                <a:close/>
                <a:moveTo>
                  <a:pt x="4797033" y="916276"/>
                </a:moveTo>
                <a:cubicBezTo>
                  <a:pt x="4803434" y="916937"/>
                  <a:pt x="4807702" y="920903"/>
                  <a:pt x="4806787" y="924868"/>
                </a:cubicBezTo>
                <a:cubicBezTo>
                  <a:pt x="4805873" y="928833"/>
                  <a:pt x="4800081" y="931477"/>
                  <a:pt x="4793984" y="930816"/>
                </a:cubicBezTo>
                <a:cubicBezTo>
                  <a:pt x="4787583" y="930155"/>
                  <a:pt x="4783316" y="926190"/>
                  <a:pt x="4784230" y="922224"/>
                </a:cubicBezTo>
                <a:cubicBezTo>
                  <a:pt x="4784839" y="918259"/>
                  <a:pt x="4790632" y="915615"/>
                  <a:pt x="4797033" y="916276"/>
                </a:cubicBezTo>
                <a:close/>
                <a:moveTo>
                  <a:pt x="4527550" y="915395"/>
                </a:moveTo>
                <a:cubicBezTo>
                  <a:pt x="4533951" y="916056"/>
                  <a:pt x="4538219" y="920021"/>
                  <a:pt x="4537610" y="924207"/>
                </a:cubicBezTo>
                <a:cubicBezTo>
                  <a:pt x="4536699" y="928392"/>
                  <a:pt x="4530905" y="931036"/>
                  <a:pt x="4524504" y="930375"/>
                </a:cubicBezTo>
                <a:cubicBezTo>
                  <a:pt x="4518103" y="929714"/>
                  <a:pt x="4513833" y="925749"/>
                  <a:pt x="4514443" y="921563"/>
                </a:cubicBezTo>
                <a:cubicBezTo>
                  <a:pt x="4515052" y="917378"/>
                  <a:pt x="4521152" y="914514"/>
                  <a:pt x="4527550" y="915395"/>
                </a:cubicBezTo>
                <a:close/>
                <a:moveTo>
                  <a:pt x="8439721" y="915175"/>
                </a:moveTo>
                <a:cubicBezTo>
                  <a:pt x="8445817" y="915836"/>
                  <a:pt x="8450084" y="919581"/>
                  <a:pt x="8449170" y="923546"/>
                </a:cubicBezTo>
                <a:cubicBezTo>
                  <a:pt x="8448255" y="927511"/>
                  <a:pt x="8442769" y="930155"/>
                  <a:pt x="8436672" y="929274"/>
                </a:cubicBezTo>
                <a:cubicBezTo>
                  <a:pt x="8430577" y="928613"/>
                  <a:pt x="8426310" y="924868"/>
                  <a:pt x="8427224" y="920903"/>
                </a:cubicBezTo>
                <a:cubicBezTo>
                  <a:pt x="8427833" y="917158"/>
                  <a:pt x="8433625" y="914514"/>
                  <a:pt x="8439721" y="915175"/>
                </a:cubicBezTo>
                <a:close/>
                <a:moveTo>
                  <a:pt x="7591459" y="914734"/>
                </a:moveTo>
                <a:cubicBezTo>
                  <a:pt x="7597859" y="915395"/>
                  <a:pt x="7602127" y="919361"/>
                  <a:pt x="7601212" y="923326"/>
                </a:cubicBezTo>
                <a:cubicBezTo>
                  <a:pt x="7600298" y="927291"/>
                  <a:pt x="7594507" y="930155"/>
                  <a:pt x="7588106" y="929274"/>
                </a:cubicBezTo>
                <a:cubicBezTo>
                  <a:pt x="7581705" y="928613"/>
                  <a:pt x="7577438" y="924648"/>
                  <a:pt x="7578352" y="920682"/>
                </a:cubicBezTo>
                <a:cubicBezTo>
                  <a:pt x="7579267" y="916497"/>
                  <a:pt x="7585057" y="913853"/>
                  <a:pt x="7591459" y="914734"/>
                </a:cubicBezTo>
                <a:close/>
                <a:moveTo>
                  <a:pt x="9640582" y="914311"/>
                </a:moveTo>
                <a:cubicBezTo>
                  <a:pt x="9647231" y="915081"/>
                  <a:pt x="9651865" y="919113"/>
                  <a:pt x="9650934" y="923317"/>
                </a:cubicBezTo>
                <a:cubicBezTo>
                  <a:pt x="9650002" y="927522"/>
                  <a:pt x="9643858" y="930307"/>
                  <a:pt x="9637209" y="929538"/>
                </a:cubicBezTo>
                <a:cubicBezTo>
                  <a:pt x="9630561" y="928768"/>
                  <a:pt x="9625926" y="924736"/>
                  <a:pt x="9626857" y="920531"/>
                </a:cubicBezTo>
                <a:cubicBezTo>
                  <a:pt x="9627788" y="916327"/>
                  <a:pt x="9633933" y="913542"/>
                  <a:pt x="9640582" y="914311"/>
                </a:cubicBezTo>
                <a:close/>
                <a:moveTo>
                  <a:pt x="6643525" y="914073"/>
                </a:moveTo>
                <a:cubicBezTo>
                  <a:pt x="6650840" y="914954"/>
                  <a:pt x="6656021" y="919360"/>
                  <a:pt x="6654802" y="924207"/>
                </a:cubicBezTo>
                <a:cubicBezTo>
                  <a:pt x="6653888" y="928833"/>
                  <a:pt x="6646877" y="932138"/>
                  <a:pt x="6639562" y="931256"/>
                </a:cubicBezTo>
                <a:cubicBezTo>
                  <a:pt x="6632247" y="930375"/>
                  <a:pt x="6627065" y="925969"/>
                  <a:pt x="6628285" y="921123"/>
                </a:cubicBezTo>
                <a:cubicBezTo>
                  <a:pt x="6629504" y="916276"/>
                  <a:pt x="6636209" y="913192"/>
                  <a:pt x="6643525" y="914073"/>
                </a:cubicBezTo>
                <a:close/>
                <a:moveTo>
                  <a:pt x="6902607" y="913413"/>
                </a:moveTo>
                <a:cubicBezTo>
                  <a:pt x="6910227" y="914294"/>
                  <a:pt x="6915713" y="919140"/>
                  <a:pt x="6914494" y="923987"/>
                </a:cubicBezTo>
                <a:cubicBezTo>
                  <a:pt x="6913274" y="928833"/>
                  <a:pt x="6906264" y="932138"/>
                  <a:pt x="6898644" y="931257"/>
                </a:cubicBezTo>
                <a:cubicBezTo>
                  <a:pt x="6891024" y="930375"/>
                  <a:pt x="6885537" y="925529"/>
                  <a:pt x="6886756" y="920682"/>
                </a:cubicBezTo>
                <a:cubicBezTo>
                  <a:pt x="6887671" y="915836"/>
                  <a:pt x="6894682" y="912531"/>
                  <a:pt x="6902607" y="913413"/>
                </a:cubicBezTo>
                <a:close/>
                <a:moveTo>
                  <a:pt x="166459" y="912972"/>
                </a:moveTo>
                <a:cubicBezTo>
                  <a:pt x="172860" y="913633"/>
                  <a:pt x="177432" y="917818"/>
                  <a:pt x="176517" y="922004"/>
                </a:cubicBezTo>
                <a:cubicBezTo>
                  <a:pt x="175603" y="926189"/>
                  <a:pt x="169507" y="929053"/>
                  <a:pt x="163107" y="928172"/>
                </a:cubicBezTo>
                <a:cubicBezTo>
                  <a:pt x="156706" y="927511"/>
                  <a:pt x="152134" y="923326"/>
                  <a:pt x="153048" y="919140"/>
                </a:cubicBezTo>
                <a:cubicBezTo>
                  <a:pt x="153963" y="914954"/>
                  <a:pt x="160058" y="912311"/>
                  <a:pt x="166459" y="912972"/>
                </a:cubicBezTo>
                <a:close/>
                <a:moveTo>
                  <a:pt x="4064770" y="912531"/>
                </a:moveTo>
                <a:cubicBezTo>
                  <a:pt x="4071779" y="913413"/>
                  <a:pt x="4076655" y="917598"/>
                  <a:pt x="4075435" y="922004"/>
                </a:cubicBezTo>
                <a:cubicBezTo>
                  <a:pt x="4074525" y="926410"/>
                  <a:pt x="4068122" y="929494"/>
                  <a:pt x="4061109" y="928613"/>
                </a:cubicBezTo>
                <a:cubicBezTo>
                  <a:pt x="4054103" y="927732"/>
                  <a:pt x="4049221" y="923546"/>
                  <a:pt x="4050441" y="919140"/>
                </a:cubicBezTo>
                <a:cubicBezTo>
                  <a:pt x="4051354" y="914734"/>
                  <a:pt x="4057755" y="911871"/>
                  <a:pt x="4064770" y="912531"/>
                </a:cubicBezTo>
                <a:close/>
                <a:moveTo>
                  <a:pt x="8659483" y="912091"/>
                </a:moveTo>
                <a:cubicBezTo>
                  <a:pt x="8665580" y="912752"/>
                  <a:pt x="8669846" y="916497"/>
                  <a:pt x="8668933" y="920462"/>
                </a:cubicBezTo>
                <a:cubicBezTo>
                  <a:pt x="8668018" y="924428"/>
                  <a:pt x="8662531" y="927071"/>
                  <a:pt x="8656435" y="926190"/>
                </a:cubicBezTo>
                <a:cubicBezTo>
                  <a:pt x="8650339" y="925309"/>
                  <a:pt x="8646072" y="921784"/>
                  <a:pt x="8646986" y="917819"/>
                </a:cubicBezTo>
                <a:cubicBezTo>
                  <a:pt x="8647901" y="914074"/>
                  <a:pt x="8653387" y="911430"/>
                  <a:pt x="8659483" y="912091"/>
                </a:cubicBezTo>
                <a:close/>
                <a:moveTo>
                  <a:pt x="5462771" y="911430"/>
                </a:moveTo>
                <a:cubicBezTo>
                  <a:pt x="5469173" y="912091"/>
                  <a:pt x="5473440" y="916056"/>
                  <a:pt x="5472525" y="920021"/>
                </a:cubicBezTo>
                <a:cubicBezTo>
                  <a:pt x="5471611" y="923987"/>
                  <a:pt x="5465819" y="926630"/>
                  <a:pt x="5459418" y="925969"/>
                </a:cubicBezTo>
                <a:cubicBezTo>
                  <a:pt x="5453016" y="925308"/>
                  <a:pt x="5448750" y="921343"/>
                  <a:pt x="5449665" y="917378"/>
                </a:cubicBezTo>
                <a:cubicBezTo>
                  <a:pt x="5450578" y="913192"/>
                  <a:pt x="5456369" y="910549"/>
                  <a:pt x="5462771" y="911430"/>
                </a:cubicBezTo>
                <a:close/>
                <a:moveTo>
                  <a:pt x="6422239" y="909227"/>
                </a:moveTo>
                <a:cubicBezTo>
                  <a:pt x="6428944" y="910108"/>
                  <a:pt x="6433821" y="914294"/>
                  <a:pt x="6432907" y="918700"/>
                </a:cubicBezTo>
                <a:cubicBezTo>
                  <a:pt x="6431992" y="923105"/>
                  <a:pt x="6425592" y="925969"/>
                  <a:pt x="6418886" y="925308"/>
                </a:cubicBezTo>
                <a:cubicBezTo>
                  <a:pt x="6412180" y="924648"/>
                  <a:pt x="6407304" y="920242"/>
                  <a:pt x="6408218" y="915836"/>
                </a:cubicBezTo>
                <a:cubicBezTo>
                  <a:pt x="6409132" y="911430"/>
                  <a:pt x="6415533" y="908346"/>
                  <a:pt x="6422239" y="909227"/>
                </a:cubicBezTo>
                <a:close/>
                <a:moveTo>
                  <a:pt x="10068886" y="909007"/>
                </a:moveTo>
                <a:cubicBezTo>
                  <a:pt x="10075592" y="909888"/>
                  <a:pt x="10080469" y="914074"/>
                  <a:pt x="10079554" y="918259"/>
                </a:cubicBezTo>
                <a:cubicBezTo>
                  <a:pt x="10078640" y="922665"/>
                  <a:pt x="10072240" y="925529"/>
                  <a:pt x="10065534" y="924648"/>
                </a:cubicBezTo>
                <a:cubicBezTo>
                  <a:pt x="10058828" y="923767"/>
                  <a:pt x="10053951" y="919581"/>
                  <a:pt x="10054866" y="915395"/>
                </a:cubicBezTo>
                <a:cubicBezTo>
                  <a:pt x="10055780" y="910989"/>
                  <a:pt x="10061876" y="908126"/>
                  <a:pt x="10068886" y="909007"/>
                </a:cubicBezTo>
                <a:close/>
                <a:moveTo>
                  <a:pt x="4688213" y="908566"/>
                </a:moveTo>
                <a:cubicBezTo>
                  <a:pt x="4694613" y="909227"/>
                  <a:pt x="4698880" y="913192"/>
                  <a:pt x="4697964" y="917158"/>
                </a:cubicBezTo>
                <a:cubicBezTo>
                  <a:pt x="4697053" y="921123"/>
                  <a:pt x="4691260" y="923766"/>
                  <a:pt x="4685163" y="923105"/>
                </a:cubicBezTo>
                <a:cubicBezTo>
                  <a:pt x="4678763" y="922445"/>
                  <a:pt x="4674492" y="918479"/>
                  <a:pt x="4675409" y="914514"/>
                </a:cubicBezTo>
                <a:cubicBezTo>
                  <a:pt x="4676321" y="910548"/>
                  <a:pt x="4682113" y="907905"/>
                  <a:pt x="4688213" y="908566"/>
                </a:cubicBezTo>
                <a:close/>
                <a:moveTo>
                  <a:pt x="7375049" y="908346"/>
                </a:moveTo>
                <a:cubicBezTo>
                  <a:pt x="7381450" y="909007"/>
                  <a:pt x="7386022" y="912972"/>
                  <a:pt x="7385107" y="917158"/>
                </a:cubicBezTo>
                <a:lnTo>
                  <a:pt x="7382810" y="919581"/>
                </a:lnTo>
                <a:lnTo>
                  <a:pt x="7389184" y="922114"/>
                </a:lnTo>
                <a:cubicBezTo>
                  <a:pt x="7391051" y="923766"/>
                  <a:pt x="7391966" y="925859"/>
                  <a:pt x="7391508" y="927952"/>
                </a:cubicBezTo>
                <a:lnTo>
                  <a:pt x="7390723" y="928787"/>
                </a:lnTo>
                <a:lnTo>
                  <a:pt x="7396195" y="931036"/>
                </a:lnTo>
                <a:cubicBezTo>
                  <a:pt x="7398062" y="932688"/>
                  <a:pt x="7398976" y="934781"/>
                  <a:pt x="7398519" y="936984"/>
                </a:cubicBezTo>
                <a:lnTo>
                  <a:pt x="7397970" y="937571"/>
                </a:lnTo>
                <a:lnTo>
                  <a:pt x="7403777" y="939958"/>
                </a:lnTo>
                <a:cubicBezTo>
                  <a:pt x="7405682" y="941665"/>
                  <a:pt x="7406596" y="943813"/>
                  <a:pt x="7406139" y="946016"/>
                </a:cubicBezTo>
                <a:lnTo>
                  <a:pt x="7404700" y="947552"/>
                </a:lnTo>
                <a:lnTo>
                  <a:pt x="7411549" y="950340"/>
                </a:lnTo>
                <a:cubicBezTo>
                  <a:pt x="7413530" y="952074"/>
                  <a:pt x="7414521" y="954277"/>
                  <a:pt x="7414063" y="956590"/>
                </a:cubicBezTo>
                <a:lnTo>
                  <a:pt x="7410625" y="960205"/>
                </a:lnTo>
                <a:lnTo>
                  <a:pt x="7419131" y="963668"/>
                </a:lnTo>
                <a:cubicBezTo>
                  <a:pt x="7421151" y="965457"/>
                  <a:pt x="7422141" y="967716"/>
                  <a:pt x="7421683" y="970029"/>
                </a:cubicBezTo>
                <a:cubicBezTo>
                  <a:pt x="7420770" y="974655"/>
                  <a:pt x="7414063" y="977739"/>
                  <a:pt x="7406749" y="976858"/>
                </a:cubicBezTo>
                <a:cubicBezTo>
                  <a:pt x="7399434" y="975977"/>
                  <a:pt x="7394557" y="971570"/>
                  <a:pt x="7395471" y="966944"/>
                </a:cubicBezTo>
                <a:lnTo>
                  <a:pt x="7399151" y="963085"/>
                </a:lnTo>
                <a:lnTo>
                  <a:pt x="7390975" y="959757"/>
                </a:lnTo>
                <a:cubicBezTo>
                  <a:pt x="7388994" y="958022"/>
                  <a:pt x="7388003" y="955820"/>
                  <a:pt x="7388460" y="953506"/>
                </a:cubicBezTo>
                <a:lnTo>
                  <a:pt x="7390013" y="951885"/>
                </a:lnTo>
                <a:lnTo>
                  <a:pt x="7383508" y="949211"/>
                </a:lnTo>
                <a:cubicBezTo>
                  <a:pt x="7381603" y="947503"/>
                  <a:pt x="7380688" y="945355"/>
                  <a:pt x="7381145" y="943152"/>
                </a:cubicBezTo>
                <a:lnTo>
                  <a:pt x="7381946" y="942324"/>
                </a:lnTo>
                <a:lnTo>
                  <a:pt x="7376459" y="940068"/>
                </a:lnTo>
                <a:cubicBezTo>
                  <a:pt x="7374592" y="938416"/>
                  <a:pt x="7373677" y="936323"/>
                  <a:pt x="7374135" y="934120"/>
                </a:cubicBezTo>
                <a:lnTo>
                  <a:pt x="7375142" y="933067"/>
                </a:lnTo>
                <a:lnTo>
                  <a:pt x="7369753" y="930926"/>
                </a:lnTo>
                <a:cubicBezTo>
                  <a:pt x="7367886" y="929274"/>
                  <a:pt x="7366972" y="927181"/>
                  <a:pt x="7367429" y="925088"/>
                </a:cubicBezTo>
                <a:lnTo>
                  <a:pt x="7369878" y="922604"/>
                </a:lnTo>
                <a:lnTo>
                  <a:pt x="7363923" y="920242"/>
                </a:lnTo>
                <a:cubicBezTo>
                  <a:pt x="7362095" y="918645"/>
                  <a:pt x="7361180" y="916607"/>
                  <a:pt x="7361638" y="914514"/>
                </a:cubicBezTo>
                <a:cubicBezTo>
                  <a:pt x="7362552" y="910329"/>
                  <a:pt x="7368648" y="907465"/>
                  <a:pt x="7375049" y="908346"/>
                </a:cubicBezTo>
                <a:close/>
                <a:moveTo>
                  <a:pt x="7479900" y="908125"/>
                </a:moveTo>
                <a:cubicBezTo>
                  <a:pt x="7486302" y="908786"/>
                  <a:pt x="7490569" y="912751"/>
                  <a:pt x="7489654" y="916717"/>
                </a:cubicBezTo>
                <a:cubicBezTo>
                  <a:pt x="7488739" y="920682"/>
                  <a:pt x="7482949" y="923546"/>
                  <a:pt x="7476547" y="922665"/>
                </a:cubicBezTo>
                <a:cubicBezTo>
                  <a:pt x="7470147" y="922004"/>
                  <a:pt x="7465880" y="918039"/>
                  <a:pt x="7466794" y="914074"/>
                </a:cubicBezTo>
                <a:cubicBezTo>
                  <a:pt x="7467708" y="910108"/>
                  <a:pt x="7473499" y="907464"/>
                  <a:pt x="7479900" y="908125"/>
                </a:cubicBezTo>
                <a:close/>
                <a:moveTo>
                  <a:pt x="696151" y="907905"/>
                </a:moveTo>
                <a:cubicBezTo>
                  <a:pt x="702855" y="908786"/>
                  <a:pt x="707732" y="912972"/>
                  <a:pt x="706818" y="917158"/>
                </a:cubicBezTo>
                <a:cubicBezTo>
                  <a:pt x="705903" y="921563"/>
                  <a:pt x="699503" y="924427"/>
                  <a:pt x="692797" y="923546"/>
                </a:cubicBezTo>
                <a:cubicBezTo>
                  <a:pt x="686092" y="922665"/>
                  <a:pt x="681215" y="918479"/>
                  <a:pt x="682129" y="914294"/>
                </a:cubicBezTo>
                <a:cubicBezTo>
                  <a:pt x="683044" y="910108"/>
                  <a:pt x="689445" y="907244"/>
                  <a:pt x="696151" y="907905"/>
                </a:cubicBezTo>
                <a:close/>
                <a:moveTo>
                  <a:pt x="8024886" y="907685"/>
                </a:moveTo>
                <a:cubicBezTo>
                  <a:pt x="8030982" y="908345"/>
                  <a:pt x="8035554" y="912311"/>
                  <a:pt x="8034640" y="916276"/>
                </a:cubicBezTo>
                <a:cubicBezTo>
                  <a:pt x="8033725" y="920241"/>
                  <a:pt x="8027934" y="922885"/>
                  <a:pt x="8021838" y="922224"/>
                </a:cubicBezTo>
                <a:cubicBezTo>
                  <a:pt x="8015742" y="921563"/>
                  <a:pt x="8011170" y="917598"/>
                  <a:pt x="8012085" y="913633"/>
                </a:cubicBezTo>
                <a:cubicBezTo>
                  <a:pt x="8012998" y="909447"/>
                  <a:pt x="8018790" y="906804"/>
                  <a:pt x="8024886" y="907685"/>
                </a:cubicBezTo>
                <a:close/>
                <a:moveTo>
                  <a:pt x="10769625" y="907024"/>
                </a:moveTo>
                <a:cubicBezTo>
                  <a:pt x="10776636" y="907905"/>
                  <a:pt x="10781513" y="912091"/>
                  <a:pt x="10780598" y="916497"/>
                </a:cubicBezTo>
                <a:cubicBezTo>
                  <a:pt x="10779684" y="920902"/>
                  <a:pt x="10773283" y="923987"/>
                  <a:pt x="10766272" y="923105"/>
                </a:cubicBezTo>
                <a:cubicBezTo>
                  <a:pt x="10759262" y="922224"/>
                  <a:pt x="10754385" y="918039"/>
                  <a:pt x="10755300" y="913633"/>
                </a:cubicBezTo>
                <a:cubicBezTo>
                  <a:pt x="10756214" y="909227"/>
                  <a:pt x="10762615" y="906143"/>
                  <a:pt x="10769625" y="907024"/>
                </a:cubicBezTo>
                <a:close/>
                <a:moveTo>
                  <a:pt x="1755670" y="907024"/>
                </a:moveTo>
                <a:cubicBezTo>
                  <a:pt x="1762070" y="907685"/>
                  <a:pt x="1766642" y="911650"/>
                  <a:pt x="1765728" y="915836"/>
                </a:cubicBezTo>
                <a:cubicBezTo>
                  <a:pt x="1764814" y="920021"/>
                  <a:pt x="1758717" y="922665"/>
                  <a:pt x="1752317" y="922004"/>
                </a:cubicBezTo>
                <a:cubicBezTo>
                  <a:pt x="1745916" y="921343"/>
                  <a:pt x="1741345" y="917378"/>
                  <a:pt x="1742259" y="913192"/>
                </a:cubicBezTo>
                <a:cubicBezTo>
                  <a:pt x="1743478" y="909007"/>
                  <a:pt x="1749269" y="906363"/>
                  <a:pt x="1755670" y="907024"/>
                </a:cubicBezTo>
                <a:close/>
                <a:moveTo>
                  <a:pt x="2008290" y="906804"/>
                </a:moveTo>
                <a:lnTo>
                  <a:pt x="2011378" y="908073"/>
                </a:lnTo>
                <a:lnTo>
                  <a:pt x="2018637" y="907024"/>
                </a:lnTo>
                <a:cubicBezTo>
                  <a:pt x="2025647" y="907905"/>
                  <a:pt x="2030524" y="912091"/>
                  <a:pt x="2029609" y="916717"/>
                </a:cubicBezTo>
                <a:lnTo>
                  <a:pt x="2024616" y="921966"/>
                </a:lnTo>
                <a:lnTo>
                  <a:pt x="2025935" y="921784"/>
                </a:lnTo>
                <a:cubicBezTo>
                  <a:pt x="2033250" y="922665"/>
                  <a:pt x="2038127" y="927071"/>
                  <a:pt x="2037213" y="931697"/>
                </a:cubicBezTo>
                <a:cubicBezTo>
                  <a:pt x="2036298" y="936323"/>
                  <a:pt x="2029593" y="939407"/>
                  <a:pt x="2022278" y="938526"/>
                </a:cubicBezTo>
                <a:cubicBezTo>
                  <a:pt x="2014962" y="937645"/>
                  <a:pt x="2010086" y="933239"/>
                  <a:pt x="2011000" y="928613"/>
                </a:cubicBezTo>
                <a:lnTo>
                  <a:pt x="2016152" y="923164"/>
                </a:lnTo>
                <a:lnTo>
                  <a:pt x="2014978" y="923326"/>
                </a:lnTo>
                <a:lnTo>
                  <a:pt x="2011418" y="921877"/>
                </a:lnTo>
                <a:lnTo>
                  <a:pt x="2005916" y="922695"/>
                </a:lnTo>
                <a:lnTo>
                  <a:pt x="2003164" y="925639"/>
                </a:lnTo>
                <a:cubicBezTo>
                  <a:pt x="2000611" y="926795"/>
                  <a:pt x="1997335" y="927291"/>
                  <a:pt x="1993982" y="926850"/>
                </a:cubicBezTo>
                <a:lnTo>
                  <a:pt x="1986973" y="923969"/>
                </a:lnTo>
                <a:lnTo>
                  <a:pt x="1985161" y="924207"/>
                </a:lnTo>
                <a:cubicBezTo>
                  <a:pt x="1978455" y="923546"/>
                  <a:pt x="1973883" y="919360"/>
                  <a:pt x="1974798" y="915175"/>
                </a:cubicBezTo>
                <a:cubicBezTo>
                  <a:pt x="1976017" y="910989"/>
                  <a:pt x="1982113" y="908346"/>
                  <a:pt x="1988514" y="909007"/>
                </a:cubicBezTo>
                <a:lnTo>
                  <a:pt x="1994950" y="911564"/>
                </a:lnTo>
                <a:lnTo>
                  <a:pt x="1995833" y="911448"/>
                </a:lnTo>
                <a:lnTo>
                  <a:pt x="1999070" y="908043"/>
                </a:lnTo>
                <a:cubicBezTo>
                  <a:pt x="2001661" y="906859"/>
                  <a:pt x="2004938" y="906363"/>
                  <a:pt x="2008290" y="906804"/>
                </a:cubicBezTo>
                <a:close/>
                <a:moveTo>
                  <a:pt x="6771542" y="906143"/>
                </a:moveTo>
                <a:cubicBezTo>
                  <a:pt x="6779162" y="907024"/>
                  <a:pt x="6784343" y="911650"/>
                  <a:pt x="6783124" y="916497"/>
                </a:cubicBezTo>
                <a:cubicBezTo>
                  <a:pt x="6781905" y="921343"/>
                  <a:pt x="6775200" y="924427"/>
                  <a:pt x="6767579" y="923546"/>
                </a:cubicBezTo>
                <a:cubicBezTo>
                  <a:pt x="6759959" y="922665"/>
                  <a:pt x="6754778" y="918039"/>
                  <a:pt x="6755997" y="913192"/>
                </a:cubicBezTo>
                <a:cubicBezTo>
                  <a:pt x="6756911" y="908346"/>
                  <a:pt x="6763922" y="905261"/>
                  <a:pt x="6771542" y="906143"/>
                </a:cubicBezTo>
                <a:close/>
                <a:moveTo>
                  <a:pt x="6535625" y="905041"/>
                </a:moveTo>
                <a:cubicBezTo>
                  <a:pt x="6542635" y="905922"/>
                  <a:pt x="6547513" y="910108"/>
                  <a:pt x="6546598" y="914734"/>
                </a:cubicBezTo>
                <a:cubicBezTo>
                  <a:pt x="6545684" y="919140"/>
                  <a:pt x="6538978" y="922224"/>
                  <a:pt x="6531968" y="921343"/>
                </a:cubicBezTo>
                <a:cubicBezTo>
                  <a:pt x="6524957" y="920462"/>
                  <a:pt x="6520081" y="916276"/>
                  <a:pt x="6520995" y="911650"/>
                </a:cubicBezTo>
                <a:cubicBezTo>
                  <a:pt x="6521909" y="907024"/>
                  <a:pt x="6528615" y="904380"/>
                  <a:pt x="6535625" y="905041"/>
                </a:cubicBezTo>
                <a:close/>
                <a:moveTo>
                  <a:pt x="8332736" y="904601"/>
                </a:moveTo>
                <a:cubicBezTo>
                  <a:pt x="8338832" y="905262"/>
                  <a:pt x="8343099" y="909007"/>
                  <a:pt x="8342184" y="912972"/>
                </a:cubicBezTo>
                <a:cubicBezTo>
                  <a:pt x="8341271" y="916938"/>
                  <a:pt x="8335784" y="919581"/>
                  <a:pt x="8329688" y="918700"/>
                </a:cubicBezTo>
                <a:cubicBezTo>
                  <a:pt x="8323592" y="918039"/>
                  <a:pt x="8319324" y="914294"/>
                  <a:pt x="8320239" y="910329"/>
                </a:cubicBezTo>
                <a:cubicBezTo>
                  <a:pt x="8320848" y="906584"/>
                  <a:pt x="8326640" y="903940"/>
                  <a:pt x="8332736" y="904601"/>
                </a:cubicBezTo>
                <a:close/>
                <a:moveTo>
                  <a:pt x="3875469" y="903279"/>
                </a:moveTo>
                <a:cubicBezTo>
                  <a:pt x="3882478" y="904160"/>
                  <a:pt x="3887354" y="908346"/>
                  <a:pt x="3886441" y="912972"/>
                </a:cubicBezTo>
                <a:cubicBezTo>
                  <a:pt x="3885525" y="917598"/>
                  <a:pt x="3878820" y="920462"/>
                  <a:pt x="3871808" y="919801"/>
                </a:cubicBezTo>
                <a:cubicBezTo>
                  <a:pt x="3864799" y="918920"/>
                  <a:pt x="3859918" y="914734"/>
                  <a:pt x="3860833" y="910108"/>
                </a:cubicBezTo>
                <a:cubicBezTo>
                  <a:pt x="3862054" y="905482"/>
                  <a:pt x="3868455" y="902398"/>
                  <a:pt x="3875469" y="903279"/>
                </a:cubicBezTo>
                <a:close/>
                <a:moveTo>
                  <a:pt x="1644725" y="903058"/>
                </a:moveTo>
                <a:cubicBezTo>
                  <a:pt x="1651126" y="903719"/>
                  <a:pt x="1655698" y="907685"/>
                  <a:pt x="1654784" y="911870"/>
                </a:cubicBezTo>
                <a:cubicBezTo>
                  <a:pt x="1653869" y="916056"/>
                  <a:pt x="1647774" y="918699"/>
                  <a:pt x="1641372" y="918038"/>
                </a:cubicBezTo>
                <a:cubicBezTo>
                  <a:pt x="1634972" y="917378"/>
                  <a:pt x="1630400" y="913412"/>
                  <a:pt x="1631315" y="909227"/>
                </a:cubicBezTo>
                <a:cubicBezTo>
                  <a:pt x="1632229" y="905041"/>
                  <a:pt x="1638020" y="902177"/>
                  <a:pt x="1644725" y="903058"/>
                </a:cubicBezTo>
                <a:close/>
                <a:moveTo>
                  <a:pt x="3548406" y="902618"/>
                </a:moveTo>
                <a:cubicBezTo>
                  <a:pt x="3555721" y="903500"/>
                  <a:pt x="3560598" y="907905"/>
                  <a:pt x="3559683" y="912531"/>
                </a:cubicBezTo>
                <a:cubicBezTo>
                  <a:pt x="3558769" y="917158"/>
                  <a:pt x="3552066" y="920242"/>
                  <a:pt x="3544746" y="919361"/>
                </a:cubicBezTo>
                <a:cubicBezTo>
                  <a:pt x="3537430" y="918480"/>
                  <a:pt x="3532554" y="914074"/>
                  <a:pt x="3533468" y="909447"/>
                </a:cubicBezTo>
                <a:cubicBezTo>
                  <a:pt x="3534384" y="904821"/>
                  <a:pt x="3541090" y="901737"/>
                  <a:pt x="3548406" y="902618"/>
                </a:cubicBezTo>
                <a:close/>
                <a:moveTo>
                  <a:pt x="1869053" y="901957"/>
                </a:moveTo>
                <a:cubicBezTo>
                  <a:pt x="1875454" y="902618"/>
                  <a:pt x="1880026" y="906584"/>
                  <a:pt x="1879111" y="910769"/>
                </a:cubicBezTo>
                <a:cubicBezTo>
                  <a:pt x="1878196" y="914955"/>
                  <a:pt x="1872101" y="917598"/>
                  <a:pt x="1865700" y="916938"/>
                </a:cubicBezTo>
                <a:cubicBezTo>
                  <a:pt x="1859300" y="916277"/>
                  <a:pt x="1854728" y="912311"/>
                  <a:pt x="1855642" y="908126"/>
                </a:cubicBezTo>
                <a:cubicBezTo>
                  <a:pt x="1856556" y="903940"/>
                  <a:pt x="1862652" y="901297"/>
                  <a:pt x="1869053" y="901957"/>
                </a:cubicBezTo>
                <a:close/>
                <a:moveTo>
                  <a:pt x="948844" y="901296"/>
                </a:moveTo>
                <a:cubicBezTo>
                  <a:pt x="955549" y="902177"/>
                  <a:pt x="960121" y="906143"/>
                  <a:pt x="959207" y="910549"/>
                </a:cubicBezTo>
                <a:cubicBezTo>
                  <a:pt x="958292" y="914734"/>
                  <a:pt x="952196" y="917598"/>
                  <a:pt x="945491" y="916937"/>
                </a:cubicBezTo>
                <a:cubicBezTo>
                  <a:pt x="938785" y="916056"/>
                  <a:pt x="934213" y="912091"/>
                  <a:pt x="935128" y="907685"/>
                </a:cubicBezTo>
                <a:cubicBezTo>
                  <a:pt x="936042" y="903279"/>
                  <a:pt x="942443" y="900415"/>
                  <a:pt x="948844" y="901296"/>
                </a:cubicBezTo>
                <a:close/>
                <a:moveTo>
                  <a:pt x="9032256" y="901076"/>
                </a:moveTo>
                <a:cubicBezTo>
                  <a:pt x="9038352" y="901737"/>
                  <a:pt x="9042924" y="905702"/>
                  <a:pt x="9042010" y="909667"/>
                </a:cubicBezTo>
                <a:cubicBezTo>
                  <a:pt x="9041095" y="913633"/>
                  <a:pt x="9035304" y="916276"/>
                  <a:pt x="9029208" y="915615"/>
                </a:cubicBezTo>
                <a:cubicBezTo>
                  <a:pt x="9023112" y="914954"/>
                  <a:pt x="9018540" y="910989"/>
                  <a:pt x="9019455" y="907024"/>
                </a:cubicBezTo>
                <a:cubicBezTo>
                  <a:pt x="9020368" y="903058"/>
                  <a:pt x="9025855" y="900415"/>
                  <a:pt x="9032256" y="901076"/>
                </a:cubicBezTo>
                <a:close/>
                <a:moveTo>
                  <a:pt x="11307601" y="900856"/>
                </a:moveTo>
                <a:cubicBezTo>
                  <a:pt x="11314306" y="901737"/>
                  <a:pt x="11319183" y="905923"/>
                  <a:pt x="11318269" y="910329"/>
                </a:cubicBezTo>
                <a:cubicBezTo>
                  <a:pt x="11317353" y="914734"/>
                  <a:pt x="11310953" y="917598"/>
                  <a:pt x="11304247" y="916938"/>
                </a:cubicBezTo>
                <a:cubicBezTo>
                  <a:pt x="11297542" y="916056"/>
                  <a:pt x="11292664" y="911871"/>
                  <a:pt x="11293579" y="907465"/>
                </a:cubicBezTo>
                <a:cubicBezTo>
                  <a:pt x="11294494" y="902838"/>
                  <a:pt x="11300895" y="899975"/>
                  <a:pt x="11307601" y="900856"/>
                </a:cubicBezTo>
                <a:close/>
                <a:moveTo>
                  <a:pt x="6316777" y="900415"/>
                </a:moveTo>
                <a:cubicBezTo>
                  <a:pt x="6323483" y="901296"/>
                  <a:pt x="6328056" y="905261"/>
                  <a:pt x="6327141" y="909667"/>
                </a:cubicBezTo>
                <a:cubicBezTo>
                  <a:pt x="6326226" y="913853"/>
                  <a:pt x="6320130" y="916717"/>
                  <a:pt x="6313425" y="916056"/>
                </a:cubicBezTo>
                <a:cubicBezTo>
                  <a:pt x="6306719" y="915175"/>
                  <a:pt x="6302147" y="911210"/>
                  <a:pt x="6303061" y="906804"/>
                </a:cubicBezTo>
                <a:cubicBezTo>
                  <a:pt x="6303976" y="902618"/>
                  <a:pt x="6310072" y="899754"/>
                  <a:pt x="6316777" y="900415"/>
                </a:cubicBezTo>
                <a:close/>
                <a:moveTo>
                  <a:pt x="198789" y="900415"/>
                </a:moveTo>
                <a:cubicBezTo>
                  <a:pt x="205189" y="901076"/>
                  <a:pt x="209761" y="905041"/>
                  <a:pt x="208847" y="909227"/>
                </a:cubicBezTo>
                <a:cubicBezTo>
                  <a:pt x="208389" y="911319"/>
                  <a:pt x="206713" y="913027"/>
                  <a:pt x="204351" y="914128"/>
                </a:cubicBezTo>
                <a:lnTo>
                  <a:pt x="201780" y="914506"/>
                </a:lnTo>
                <a:lnTo>
                  <a:pt x="202972" y="917378"/>
                </a:lnTo>
                <a:cubicBezTo>
                  <a:pt x="202058" y="921784"/>
                  <a:pt x="195657" y="924868"/>
                  <a:pt x="188647" y="923987"/>
                </a:cubicBezTo>
                <a:cubicBezTo>
                  <a:pt x="181636" y="923106"/>
                  <a:pt x="176760" y="918920"/>
                  <a:pt x="177674" y="914514"/>
                </a:cubicBezTo>
                <a:cubicBezTo>
                  <a:pt x="178131" y="912311"/>
                  <a:pt x="179960" y="910494"/>
                  <a:pt x="182551" y="909310"/>
                </a:cubicBezTo>
                <a:lnTo>
                  <a:pt x="186534" y="908718"/>
                </a:lnTo>
                <a:lnTo>
                  <a:pt x="185683" y="906583"/>
                </a:lnTo>
                <a:cubicBezTo>
                  <a:pt x="186597" y="902397"/>
                  <a:pt x="192388" y="899534"/>
                  <a:pt x="198789" y="900415"/>
                </a:cubicBezTo>
                <a:close/>
                <a:moveTo>
                  <a:pt x="11974506" y="899975"/>
                </a:moveTo>
                <a:cubicBezTo>
                  <a:pt x="11980908" y="900636"/>
                  <a:pt x="11985479" y="904601"/>
                  <a:pt x="11984565" y="908787"/>
                </a:cubicBezTo>
                <a:cubicBezTo>
                  <a:pt x="11983651" y="912972"/>
                  <a:pt x="11977555" y="915616"/>
                  <a:pt x="11971154" y="914955"/>
                </a:cubicBezTo>
                <a:cubicBezTo>
                  <a:pt x="11964754" y="914294"/>
                  <a:pt x="11960180" y="910329"/>
                  <a:pt x="11961096" y="906143"/>
                </a:cubicBezTo>
                <a:cubicBezTo>
                  <a:pt x="11962010" y="901957"/>
                  <a:pt x="11968106" y="899314"/>
                  <a:pt x="11974506" y="899975"/>
                </a:cubicBezTo>
                <a:close/>
                <a:moveTo>
                  <a:pt x="2156388" y="899974"/>
                </a:moveTo>
                <a:cubicBezTo>
                  <a:pt x="2163703" y="900856"/>
                  <a:pt x="2168580" y="905262"/>
                  <a:pt x="2167665" y="909888"/>
                </a:cubicBezTo>
                <a:cubicBezTo>
                  <a:pt x="2166751" y="914514"/>
                  <a:pt x="2160046" y="917598"/>
                  <a:pt x="2152731" y="916717"/>
                </a:cubicBezTo>
                <a:cubicBezTo>
                  <a:pt x="2145416" y="915836"/>
                  <a:pt x="2140539" y="911430"/>
                  <a:pt x="2141453" y="906804"/>
                </a:cubicBezTo>
                <a:cubicBezTo>
                  <a:pt x="2142673" y="902177"/>
                  <a:pt x="2149378" y="899314"/>
                  <a:pt x="2156388" y="899974"/>
                </a:cubicBezTo>
                <a:close/>
                <a:moveTo>
                  <a:pt x="6097625" y="899754"/>
                </a:moveTo>
                <a:cubicBezTo>
                  <a:pt x="6104330" y="900415"/>
                  <a:pt x="6108597" y="904601"/>
                  <a:pt x="6107684" y="908787"/>
                </a:cubicBezTo>
                <a:cubicBezTo>
                  <a:pt x="6106769" y="912972"/>
                  <a:pt x="6100673" y="915836"/>
                  <a:pt x="6094272" y="914954"/>
                </a:cubicBezTo>
                <a:cubicBezTo>
                  <a:pt x="6087567" y="914294"/>
                  <a:pt x="6083300" y="910108"/>
                  <a:pt x="6084213" y="905923"/>
                </a:cubicBezTo>
                <a:cubicBezTo>
                  <a:pt x="6085128" y="901957"/>
                  <a:pt x="6091224" y="899094"/>
                  <a:pt x="6097625" y="899754"/>
                </a:cubicBezTo>
                <a:close/>
                <a:moveTo>
                  <a:pt x="9470256" y="899534"/>
                </a:moveTo>
                <a:cubicBezTo>
                  <a:pt x="9476657" y="900195"/>
                  <a:pt x="9481229" y="904380"/>
                  <a:pt x="9480315" y="908346"/>
                </a:cubicBezTo>
                <a:cubicBezTo>
                  <a:pt x="9479400" y="912531"/>
                  <a:pt x="9473304" y="915395"/>
                  <a:pt x="9466902" y="914514"/>
                </a:cubicBezTo>
                <a:cubicBezTo>
                  <a:pt x="9460503" y="913853"/>
                  <a:pt x="9455930" y="909668"/>
                  <a:pt x="9456846" y="905702"/>
                </a:cubicBezTo>
                <a:cubicBezTo>
                  <a:pt x="9457759" y="901517"/>
                  <a:pt x="9463855" y="898653"/>
                  <a:pt x="9470256" y="899534"/>
                </a:cubicBezTo>
                <a:close/>
                <a:moveTo>
                  <a:pt x="4365063" y="898653"/>
                </a:moveTo>
                <a:cubicBezTo>
                  <a:pt x="4371469" y="899314"/>
                  <a:pt x="4376037" y="903499"/>
                  <a:pt x="4375119" y="907464"/>
                </a:cubicBezTo>
                <a:cubicBezTo>
                  <a:pt x="4374207" y="911650"/>
                  <a:pt x="4368111" y="914294"/>
                  <a:pt x="4361711" y="913633"/>
                </a:cubicBezTo>
                <a:cubicBezTo>
                  <a:pt x="4355308" y="912972"/>
                  <a:pt x="4350735" y="908786"/>
                  <a:pt x="4351650" y="904821"/>
                </a:cubicBezTo>
                <a:cubicBezTo>
                  <a:pt x="4352562" y="900635"/>
                  <a:pt x="4358662" y="897992"/>
                  <a:pt x="4365063" y="898653"/>
                </a:cubicBezTo>
                <a:close/>
                <a:moveTo>
                  <a:pt x="8772565" y="898212"/>
                </a:moveTo>
                <a:cubicBezTo>
                  <a:pt x="8778661" y="898873"/>
                  <a:pt x="8782928" y="902618"/>
                  <a:pt x="8782014" y="906584"/>
                </a:cubicBezTo>
                <a:cubicBezTo>
                  <a:pt x="8781099" y="910549"/>
                  <a:pt x="8775613" y="913192"/>
                  <a:pt x="8769517" y="912311"/>
                </a:cubicBezTo>
                <a:cubicBezTo>
                  <a:pt x="8763421" y="911650"/>
                  <a:pt x="8759153" y="907905"/>
                  <a:pt x="8760068" y="903940"/>
                </a:cubicBezTo>
                <a:cubicBezTo>
                  <a:pt x="8760677" y="900195"/>
                  <a:pt x="8766469" y="897551"/>
                  <a:pt x="8772565" y="898212"/>
                </a:cubicBezTo>
                <a:close/>
                <a:moveTo>
                  <a:pt x="7041901" y="897772"/>
                </a:moveTo>
                <a:cubicBezTo>
                  <a:pt x="7049521" y="898653"/>
                  <a:pt x="7054702" y="903279"/>
                  <a:pt x="7053484" y="908126"/>
                </a:cubicBezTo>
                <a:cubicBezTo>
                  <a:pt x="7052264" y="912972"/>
                  <a:pt x="7045559" y="916056"/>
                  <a:pt x="7037939" y="915395"/>
                </a:cubicBezTo>
                <a:cubicBezTo>
                  <a:pt x="7030318" y="914514"/>
                  <a:pt x="7025137" y="909888"/>
                  <a:pt x="7026356" y="905041"/>
                </a:cubicBezTo>
                <a:cubicBezTo>
                  <a:pt x="7027575" y="900195"/>
                  <a:pt x="7034585" y="896890"/>
                  <a:pt x="7041901" y="897772"/>
                </a:cubicBezTo>
                <a:close/>
                <a:moveTo>
                  <a:pt x="5576775" y="897772"/>
                </a:moveTo>
                <a:cubicBezTo>
                  <a:pt x="5583176" y="898432"/>
                  <a:pt x="5587443" y="902398"/>
                  <a:pt x="5586529" y="906363"/>
                </a:cubicBezTo>
                <a:cubicBezTo>
                  <a:pt x="5585616" y="910328"/>
                  <a:pt x="5579824" y="912972"/>
                  <a:pt x="5573422" y="912311"/>
                </a:cubicBezTo>
                <a:cubicBezTo>
                  <a:pt x="5567020" y="911650"/>
                  <a:pt x="5562752" y="907685"/>
                  <a:pt x="5563667" y="903720"/>
                </a:cubicBezTo>
                <a:cubicBezTo>
                  <a:pt x="5564887" y="899534"/>
                  <a:pt x="5570679" y="896890"/>
                  <a:pt x="5576775" y="897772"/>
                </a:cubicBezTo>
                <a:close/>
                <a:moveTo>
                  <a:pt x="10194465" y="897771"/>
                </a:moveTo>
                <a:cubicBezTo>
                  <a:pt x="10201170" y="898653"/>
                  <a:pt x="10206048" y="902838"/>
                  <a:pt x="10205134" y="907024"/>
                </a:cubicBezTo>
                <a:cubicBezTo>
                  <a:pt x="10204218" y="911430"/>
                  <a:pt x="10197818" y="914294"/>
                  <a:pt x="10191111" y="913412"/>
                </a:cubicBezTo>
                <a:cubicBezTo>
                  <a:pt x="10184406" y="912531"/>
                  <a:pt x="10179529" y="908346"/>
                  <a:pt x="10180444" y="904160"/>
                </a:cubicBezTo>
                <a:cubicBezTo>
                  <a:pt x="10181359" y="899974"/>
                  <a:pt x="10187454" y="897110"/>
                  <a:pt x="10194465" y="897771"/>
                </a:cubicBezTo>
                <a:close/>
                <a:moveTo>
                  <a:pt x="5888835" y="896670"/>
                </a:moveTo>
                <a:cubicBezTo>
                  <a:pt x="5895237" y="897331"/>
                  <a:pt x="5899809" y="901296"/>
                  <a:pt x="5898894" y="905482"/>
                </a:cubicBezTo>
                <a:cubicBezTo>
                  <a:pt x="5897980" y="909667"/>
                  <a:pt x="5892188" y="912311"/>
                  <a:pt x="5885483" y="911650"/>
                </a:cubicBezTo>
                <a:cubicBezTo>
                  <a:pt x="5879082" y="910989"/>
                  <a:pt x="5874510" y="907024"/>
                  <a:pt x="5875424" y="902838"/>
                </a:cubicBezTo>
                <a:cubicBezTo>
                  <a:pt x="5876339" y="898653"/>
                  <a:pt x="5882435" y="896009"/>
                  <a:pt x="5888835" y="896670"/>
                </a:cubicBezTo>
                <a:close/>
                <a:moveTo>
                  <a:pt x="283195" y="896450"/>
                </a:moveTo>
                <a:cubicBezTo>
                  <a:pt x="289596" y="897111"/>
                  <a:pt x="294168" y="901297"/>
                  <a:pt x="293254" y="905482"/>
                </a:cubicBezTo>
                <a:cubicBezTo>
                  <a:pt x="292339" y="909667"/>
                  <a:pt x="286243" y="912531"/>
                  <a:pt x="279842" y="911650"/>
                </a:cubicBezTo>
                <a:cubicBezTo>
                  <a:pt x="273442" y="910989"/>
                  <a:pt x="268870" y="906804"/>
                  <a:pt x="269784" y="902618"/>
                </a:cubicBezTo>
                <a:cubicBezTo>
                  <a:pt x="270698" y="898433"/>
                  <a:pt x="276794" y="895789"/>
                  <a:pt x="283195" y="896450"/>
                </a:cubicBezTo>
                <a:close/>
                <a:moveTo>
                  <a:pt x="11272853" y="896009"/>
                </a:moveTo>
                <a:cubicBezTo>
                  <a:pt x="11276053" y="896339"/>
                  <a:pt x="11278796" y="897496"/>
                  <a:pt x="11280625" y="899093"/>
                </a:cubicBezTo>
                <a:lnTo>
                  <a:pt x="11281489" y="901256"/>
                </a:lnTo>
                <a:lnTo>
                  <a:pt x="11286798" y="903417"/>
                </a:lnTo>
                <a:cubicBezTo>
                  <a:pt x="11288779" y="905152"/>
                  <a:pt x="11289770" y="907355"/>
                  <a:pt x="11289313" y="909668"/>
                </a:cubicBezTo>
                <a:cubicBezTo>
                  <a:pt x="11288398" y="914294"/>
                  <a:pt x="11281693" y="917158"/>
                  <a:pt x="11274986" y="916277"/>
                </a:cubicBezTo>
                <a:cubicBezTo>
                  <a:pt x="11271481" y="915836"/>
                  <a:pt x="11268509" y="914569"/>
                  <a:pt x="11266528" y="912835"/>
                </a:cubicBezTo>
                <a:lnTo>
                  <a:pt x="11265081" y="909235"/>
                </a:lnTo>
                <a:lnTo>
                  <a:pt x="11261728" y="907905"/>
                </a:lnTo>
                <a:cubicBezTo>
                  <a:pt x="11259899" y="906308"/>
                  <a:pt x="11258984" y="904270"/>
                  <a:pt x="11259442" y="902177"/>
                </a:cubicBezTo>
                <a:cubicBezTo>
                  <a:pt x="11260660" y="897992"/>
                  <a:pt x="11266452" y="895348"/>
                  <a:pt x="11272853" y="896009"/>
                </a:cubicBezTo>
                <a:close/>
                <a:moveTo>
                  <a:pt x="3422524" y="896009"/>
                </a:moveTo>
                <a:cubicBezTo>
                  <a:pt x="3429838" y="896890"/>
                  <a:pt x="3434715" y="901296"/>
                  <a:pt x="3433801" y="905922"/>
                </a:cubicBezTo>
                <a:cubicBezTo>
                  <a:pt x="3432885" y="910548"/>
                  <a:pt x="3426180" y="913633"/>
                  <a:pt x="3418866" y="912751"/>
                </a:cubicBezTo>
                <a:cubicBezTo>
                  <a:pt x="3411551" y="911871"/>
                  <a:pt x="3406675" y="907464"/>
                  <a:pt x="3407589" y="902838"/>
                </a:cubicBezTo>
                <a:cubicBezTo>
                  <a:pt x="3408503" y="898212"/>
                  <a:pt x="3415207" y="895128"/>
                  <a:pt x="3422524" y="896009"/>
                </a:cubicBezTo>
                <a:close/>
                <a:moveTo>
                  <a:pt x="89368" y="896009"/>
                </a:moveTo>
                <a:cubicBezTo>
                  <a:pt x="95769" y="896670"/>
                  <a:pt x="100340" y="900635"/>
                  <a:pt x="99426" y="904821"/>
                </a:cubicBezTo>
                <a:cubicBezTo>
                  <a:pt x="98512" y="909007"/>
                  <a:pt x="92721" y="911650"/>
                  <a:pt x="86320" y="910989"/>
                </a:cubicBezTo>
                <a:cubicBezTo>
                  <a:pt x="79920" y="910328"/>
                  <a:pt x="75348" y="906363"/>
                  <a:pt x="76262" y="902177"/>
                </a:cubicBezTo>
                <a:cubicBezTo>
                  <a:pt x="76872" y="897992"/>
                  <a:pt x="82967" y="895348"/>
                  <a:pt x="89368" y="896009"/>
                </a:cubicBezTo>
                <a:close/>
                <a:moveTo>
                  <a:pt x="3168632" y="895348"/>
                </a:moveTo>
                <a:cubicBezTo>
                  <a:pt x="3175944" y="896230"/>
                  <a:pt x="3180821" y="900635"/>
                  <a:pt x="3179907" y="905261"/>
                </a:cubicBezTo>
                <a:cubicBezTo>
                  <a:pt x="3178991" y="909888"/>
                  <a:pt x="3172284" y="912972"/>
                  <a:pt x="3164975" y="912091"/>
                </a:cubicBezTo>
                <a:cubicBezTo>
                  <a:pt x="3157658" y="911210"/>
                  <a:pt x="3152780" y="906804"/>
                  <a:pt x="3153695" y="902177"/>
                </a:cubicBezTo>
                <a:cubicBezTo>
                  <a:pt x="3154611" y="897551"/>
                  <a:pt x="3161314" y="894467"/>
                  <a:pt x="3168632" y="895348"/>
                </a:cubicBezTo>
                <a:close/>
                <a:moveTo>
                  <a:pt x="3041529" y="895348"/>
                </a:moveTo>
                <a:cubicBezTo>
                  <a:pt x="3048843" y="896230"/>
                  <a:pt x="3053722" y="900635"/>
                  <a:pt x="3052805" y="905261"/>
                </a:cubicBezTo>
                <a:cubicBezTo>
                  <a:pt x="3051891" y="909888"/>
                  <a:pt x="3045189" y="912972"/>
                  <a:pt x="3037872" y="912091"/>
                </a:cubicBezTo>
                <a:cubicBezTo>
                  <a:pt x="3030558" y="911210"/>
                  <a:pt x="3025680" y="906804"/>
                  <a:pt x="3026595" y="902177"/>
                </a:cubicBezTo>
                <a:cubicBezTo>
                  <a:pt x="3027814" y="897551"/>
                  <a:pt x="3034520" y="894467"/>
                  <a:pt x="3041529" y="895348"/>
                </a:cubicBezTo>
                <a:close/>
                <a:moveTo>
                  <a:pt x="11414891" y="894687"/>
                </a:moveTo>
                <a:cubicBezTo>
                  <a:pt x="11421292" y="895348"/>
                  <a:pt x="11425558" y="899314"/>
                  <a:pt x="11424644" y="903279"/>
                </a:cubicBezTo>
                <a:cubicBezTo>
                  <a:pt x="11423730" y="907244"/>
                  <a:pt x="11417939" y="910108"/>
                  <a:pt x="11411538" y="909227"/>
                </a:cubicBezTo>
                <a:cubicBezTo>
                  <a:pt x="11405137" y="908566"/>
                  <a:pt x="11400869" y="904601"/>
                  <a:pt x="11401784" y="900636"/>
                </a:cubicBezTo>
                <a:cubicBezTo>
                  <a:pt x="11402699" y="896670"/>
                  <a:pt x="11408489" y="894027"/>
                  <a:pt x="11414891" y="894687"/>
                </a:cubicBezTo>
                <a:close/>
                <a:moveTo>
                  <a:pt x="7369867" y="894687"/>
                </a:moveTo>
                <a:cubicBezTo>
                  <a:pt x="7376268" y="895348"/>
                  <a:pt x="7380535" y="899314"/>
                  <a:pt x="7379622" y="903279"/>
                </a:cubicBezTo>
                <a:cubicBezTo>
                  <a:pt x="7378707" y="907244"/>
                  <a:pt x="7372915" y="910108"/>
                  <a:pt x="7366515" y="909227"/>
                </a:cubicBezTo>
                <a:cubicBezTo>
                  <a:pt x="7360114" y="908566"/>
                  <a:pt x="7355847" y="904601"/>
                  <a:pt x="7356761" y="900636"/>
                </a:cubicBezTo>
                <a:cubicBezTo>
                  <a:pt x="7357675" y="896670"/>
                  <a:pt x="7363466" y="894027"/>
                  <a:pt x="7369867" y="894687"/>
                </a:cubicBezTo>
                <a:close/>
                <a:moveTo>
                  <a:pt x="3295670" y="894619"/>
                </a:moveTo>
                <a:cubicBezTo>
                  <a:pt x="3302984" y="895464"/>
                  <a:pt x="3308070" y="899948"/>
                  <a:pt x="3307031" y="904634"/>
                </a:cubicBezTo>
                <a:cubicBezTo>
                  <a:pt x="3305996" y="909319"/>
                  <a:pt x="3299227" y="912431"/>
                  <a:pt x="3291914" y="911585"/>
                </a:cubicBezTo>
                <a:cubicBezTo>
                  <a:pt x="3284601" y="910739"/>
                  <a:pt x="3279512" y="906256"/>
                  <a:pt x="3280549" y="901571"/>
                </a:cubicBezTo>
                <a:cubicBezTo>
                  <a:pt x="3281587" y="896885"/>
                  <a:pt x="3288357" y="893773"/>
                  <a:pt x="3295670" y="894619"/>
                </a:cubicBezTo>
                <a:close/>
                <a:moveTo>
                  <a:pt x="310952" y="894247"/>
                </a:moveTo>
                <a:cubicBezTo>
                  <a:pt x="317353" y="894907"/>
                  <a:pt x="321925" y="898873"/>
                  <a:pt x="321011" y="903058"/>
                </a:cubicBezTo>
                <a:lnTo>
                  <a:pt x="317012" y="907418"/>
                </a:lnTo>
                <a:lnTo>
                  <a:pt x="321766" y="909337"/>
                </a:lnTo>
                <a:cubicBezTo>
                  <a:pt x="323747" y="911044"/>
                  <a:pt x="324738" y="913192"/>
                  <a:pt x="324280" y="915395"/>
                </a:cubicBezTo>
                <a:cubicBezTo>
                  <a:pt x="323366" y="919801"/>
                  <a:pt x="316965" y="922885"/>
                  <a:pt x="309955" y="922004"/>
                </a:cubicBezTo>
                <a:cubicBezTo>
                  <a:pt x="302945" y="921123"/>
                  <a:pt x="298068" y="916937"/>
                  <a:pt x="298982" y="912531"/>
                </a:cubicBezTo>
                <a:lnTo>
                  <a:pt x="303552" y="907499"/>
                </a:lnTo>
                <a:lnTo>
                  <a:pt x="300132" y="906143"/>
                </a:lnTo>
                <a:cubicBezTo>
                  <a:pt x="298303" y="904546"/>
                  <a:pt x="297389" y="902508"/>
                  <a:pt x="297846" y="900415"/>
                </a:cubicBezTo>
                <a:cubicBezTo>
                  <a:pt x="298456" y="896229"/>
                  <a:pt x="304552" y="893366"/>
                  <a:pt x="310952" y="894247"/>
                </a:cubicBezTo>
                <a:close/>
                <a:moveTo>
                  <a:pt x="6655717" y="894027"/>
                </a:moveTo>
                <a:cubicBezTo>
                  <a:pt x="6663033" y="894908"/>
                  <a:pt x="6667909" y="899314"/>
                  <a:pt x="6666995" y="903940"/>
                </a:cubicBezTo>
                <a:cubicBezTo>
                  <a:pt x="6666080" y="908566"/>
                  <a:pt x="6659375" y="911650"/>
                  <a:pt x="6652059" y="910769"/>
                </a:cubicBezTo>
                <a:cubicBezTo>
                  <a:pt x="6644744" y="909888"/>
                  <a:pt x="6639867" y="905482"/>
                  <a:pt x="6640782" y="900856"/>
                </a:cubicBezTo>
                <a:cubicBezTo>
                  <a:pt x="6641696" y="896230"/>
                  <a:pt x="6648402" y="893145"/>
                  <a:pt x="6655717" y="894027"/>
                </a:cubicBezTo>
                <a:close/>
                <a:moveTo>
                  <a:pt x="2915338" y="893586"/>
                </a:moveTo>
                <a:cubicBezTo>
                  <a:pt x="2922652" y="894467"/>
                  <a:pt x="2927530" y="898873"/>
                  <a:pt x="2926615" y="903499"/>
                </a:cubicBezTo>
                <a:cubicBezTo>
                  <a:pt x="2925700" y="908126"/>
                  <a:pt x="2918995" y="911210"/>
                  <a:pt x="2911681" y="910328"/>
                </a:cubicBezTo>
                <a:cubicBezTo>
                  <a:pt x="2904366" y="909447"/>
                  <a:pt x="2899490" y="905041"/>
                  <a:pt x="2900406" y="900415"/>
                </a:cubicBezTo>
                <a:cubicBezTo>
                  <a:pt x="2901319" y="895789"/>
                  <a:pt x="2908024" y="892705"/>
                  <a:pt x="2915338" y="893586"/>
                </a:cubicBezTo>
                <a:close/>
                <a:moveTo>
                  <a:pt x="255743" y="893366"/>
                </a:moveTo>
                <a:cubicBezTo>
                  <a:pt x="262448" y="894247"/>
                  <a:pt x="267020" y="898212"/>
                  <a:pt x="266106" y="902398"/>
                </a:cubicBezTo>
                <a:cubicBezTo>
                  <a:pt x="265192" y="906584"/>
                  <a:pt x="259095" y="909447"/>
                  <a:pt x="252390" y="908787"/>
                </a:cubicBezTo>
                <a:cubicBezTo>
                  <a:pt x="245684" y="907905"/>
                  <a:pt x="241113" y="903940"/>
                  <a:pt x="242027" y="899754"/>
                </a:cubicBezTo>
                <a:cubicBezTo>
                  <a:pt x="242637" y="895348"/>
                  <a:pt x="249037" y="892485"/>
                  <a:pt x="255743" y="893366"/>
                </a:cubicBezTo>
                <a:close/>
                <a:moveTo>
                  <a:pt x="226157" y="893366"/>
                </a:moveTo>
                <a:cubicBezTo>
                  <a:pt x="232862" y="894247"/>
                  <a:pt x="237739" y="898433"/>
                  <a:pt x="236825" y="902618"/>
                </a:cubicBezTo>
                <a:cubicBezTo>
                  <a:pt x="235910" y="907024"/>
                  <a:pt x="229510" y="909888"/>
                  <a:pt x="222804" y="909007"/>
                </a:cubicBezTo>
                <a:cubicBezTo>
                  <a:pt x="216098" y="908126"/>
                  <a:pt x="211222" y="903940"/>
                  <a:pt x="212136" y="899754"/>
                </a:cubicBezTo>
                <a:cubicBezTo>
                  <a:pt x="212746" y="895569"/>
                  <a:pt x="219146" y="892705"/>
                  <a:pt x="226157" y="893366"/>
                </a:cubicBezTo>
                <a:close/>
                <a:moveTo>
                  <a:pt x="6908703" y="892705"/>
                </a:moveTo>
                <a:cubicBezTo>
                  <a:pt x="6916323" y="893586"/>
                  <a:pt x="6921504" y="898212"/>
                  <a:pt x="6920284" y="903059"/>
                </a:cubicBezTo>
                <a:cubicBezTo>
                  <a:pt x="6919065" y="907905"/>
                  <a:pt x="6912360" y="910989"/>
                  <a:pt x="6904740" y="910328"/>
                </a:cubicBezTo>
                <a:cubicBezTo>
                  <a:pt x="6897120" y="909447"/>
                  <a:pt x="6891939" y="904821"/>
                  <a:pt x="6893157" y="899974"/>
                </a:cubicBezTo>
                <a:cubicBezTo>
                  <a:pt x="6894072" y="895128"/>
                  <a:pt x="6901082" y="891823"/>
                  <a:pt x="6908703" y="892705"/>
                </a:cubicBezTo>
                <a:close/>
                <a:moveTo>
                  <a:pt x="7916986" y="892264"/>
                </a:moveTo>
                <a:cubicBezTo>
                  <a:pt x="7923082" y="892925"/>
                  <a:pt x="7927654" y="896890"/>
                  <a:pt x="7926740" y="900856"/>
                </a:cubicBezTo>
                <a:cubicBezTo>
                  <a:pt x="7925826" y="904821"/>
                  <a:pt x="7920034" y="907464"/>
                  <a:pt x="7913938" y="906804"/>
                </a:cubicBezTo>
                <a:cubicBezTo>
                  <a:pt x="7907842" y="906143"/>
                  <a:pt x="7903270" y="902177"/>
                  <a:pt x="7904185" y="898212"/>
                </a:cubicBezTo>
                <a:cubicBezTo>
                  <a:pt x="7905099" y="894027"/>
                  <a:pt x="7910890" y="891383"/>
                  <a:pt x="7916986" y="892264"/>
                </a:cubicBezTo>
                <a:close/>
                <a:moveTo>
                  <a:pt x="1983350" y="892044"/>
                </a:moveTo>
                <a:cubicBezTo>
                  <a:pt x="1989751" y="892705"/>
                  <a:pt x="1994323" y="896670"/>
                  <a:pt x="1993409" y="900856"/>
                </a:cubicBezTo>
                <a:cubicBezTo>
                  <a:pt x="1992494" y="905041"/>
                  <a:pt x="1986398" y="907685"/>
                  <a:pt x="1979998" y="907024"/>
                </a:cubicBezTo>
                <a:cubicBezTo>
                  <a:pt x="1973597" y="906363"/>
                  <a:pt x="1969025" y="902398"/>
                  <a:pt x="1969939" y="898212"/>
                </a:cubicBezTo>
                <a:cubicBezTo>
                  <a:pt x="1971159" y="894247"/>
                  <a:pt x="1976950" y="891383"/>
                  <a:pt x="1983350" y="892044"/>
                </a:cubicBezTo>
                <a:close/>
                <a:moveTo>
                  <a:pt x="11530106" y="891823"/>
                </a:moveTo>
                <a:cubicBezTo>
                  <a:pt x="11536507" y="892485"/>
                  <a:pt x="11540775" y="896450"/>
                  <a:pt x="11539860" y="900415"/>
                </a:cubicBezTo>
                <a:cubicBezTo>
                  <a:pt x="11538945" y="904380"/>
                  <a:pt x="11533153" y="907244"/>
                  <a:pt x="11526752" y="906363"/>
                </a:cubicBezTo>
                <a:cubicBezTo>
                  <a:pt x="11520353" y="905702"/>
                  <a:pt x="11516086" y="901737"/>
                  <a:pt x="11516999" y="897772"/>
                </a:cubicBezTo>
                <a:cubicBezTo>
                  <a:pt x="11517913" y="893807"/>
                  <a:pt x="11523705" y="890943"/>
                  <a:pt x="11530106" y="891823"/>
                </a:cubicBezTo>
                <a:close/>
                <a:moveTo>
                  <a:pt x="2789459" y="890722"/>
                </a:moveTo>
                <a:cubicBezTo>
                  <a:pt x="2796772" y="891603"/>
                  <a:pt x="2801648" y="896009"/>
                  <a:pt x="2800734" y="900635"/>
                </a:cubicBezTo>
                <a:cubicBezTo>
                  <a:pt x="2799820" y="905262"/>
                  <a:pt x="2793117" y="908346"/>
                  <a:pt x="2785800" y="907464"/>
                </a:cubicBezTo>
                <a:cubicBezTo>
                  <a:pt x="2778488" y="906584"/>
                  <a:pt x="2773615" y="902177"/>
                  <a:pt x="2774526" y="897551"/>
                </a:cubicBezTo>
                <a:cubicBezTo>
                  <a:pt x="2775441" y="892925"/>
                  <a:pt x="2782143" y="889841"/>
                  <a:pt x="2789459" y="890722"/>
                </a:cubicBezTo>
                <a:close/>
                <a:moveTo>
                  <a:pt x="4582133" y="890502"/>
                </a:moveTo>
                <a:cubicBezTo>
                  <a:pt x="4588230" y="891163"/>
                  <a:pt x="4592801" y="895128"/>
                  <a:pt x="4591886" y="899094"/>
                </a:cubicBezTo>
                <a:cubicBezTo>
                  <a:pt x="4590972" y="903059"/>
                  <a:pt x="4585183" y="905702"/>
                  <a:pt x="4579084" y="905041"/>
                </a:cubicBezTo>
                <a:cubicBezTo>
                  <a:pt x="4572986" y="904380"/>
                  <a:pt x="4568418" y="900415"/>
                  <a:pt x="4569332" y="896450"/>
                </a:cubicBezTo>
                <a:cubicBezTo>
                  <a:pt x="4569942" y="892484"/>
                  <a:pt x="4575732" y="889621"/>
                  <a:pt x="4582133" y="890502"/>
                </a:cubicBezTo>
                <a:close/>
                <a:moveTo>
                  <a:pt x="4133205" y="889934"/>
                </a:moveTo>
                <a:cubicBezTo>
                  <a:pt x="4140016" y="890723"/>
                  <a:pt x="4144767" y="894868"/>
                  <a:pt x="4143809" y="899192"/>
                </a:cubicBezTo>
                <a:cubicBezTo>
                  <a:pt x="4142849" y="903517"/>
                  <a:pt x="4136550" y="906384"/>
                  <a:pt x="4129737" y="905596"/>
                </a:cubicBezTo>
                <a:cubicBezTo>
                  <a:pt x="4122918" y="904808"/>
                  <a:pt x="4118171" y="900663"/>
                  <a:pt x="4119128" y="896338"/>
                </a:cubicBezTo>
                <a:cubicBezTo>
                  <a:pt x="4120085" y="892013"/>
                  <a:pt x="4126387" y="889147"/>
                  <a:pt x="4133205" y="889934"/>
                </a:cubicBezTo>
                <a:close/>
                <a:moveTo>
                  <a:pt x="1192393" y="889841"/>
                </a:moveTo>
                <a:cubicBezTo>
                  <a:pt x="1199098" y="890502"/>
                  <a:pt x="1203366" y="894687"/>
                  <a:pt x="1202451" y="898873"/>
                </a:cubicBezTo>
                <a:cubicBezTo>
                  <a:pt x="1201536" y="903058"/>
                  <a:pt x="1195441" y="905922"/>
                  <a:pt x="1189040" y="905041"/>
                </a:cubicBezTo>
                <a:cubicBezTo>
                  <a:pt x="1182335" y="904380"/>
                  <a:pt x="1178067" y="900195"/>
                  <a:pt x="1178982" y="896009"/>
                </a:cubicBezTo>
                <a:cubicBezTo>
                  <a:pt x="1179896" y="891823"/>
                  <a:pt x="1185992" y="889180"/>
                  <a:pt x="1192393" y="889841"/>
                </a:cubicBezTo>
                <a:close/>
                <a:moveTo>
                  <a:pt x="1535610" y="889400"/>
                </a:moveTo>
                <a:cubicBezTo>
                  <a:pt x="1542010" y="890061"/>
                  <a:pt x="1546582" y="894027"/>
                  <a:pt x="1545668" y="898212"/>
                </a:cubicBezTo>
                <a:cubicBezTo>
                  <a:pt x="1544754" y="902398"/>
                  <a:pt x="1538657" y="905041"/>
                  <a:pt x="1532257" y="904380"/>
                </a:cubicBezTo>
                <a:cubicBezTo>
                  <a:pt x="1525856" y="903720"/>
                  <a:pt x="1521285" y="899754"/>
                  <a:pt x="1522198" y="895569"/>
                </a:cubicBezTo>
                <a:cubicBezTo>
                  <a:pt x="1523418" y="891383"/>
                  <a:pt x="1529208" y="888740"/>
                  <a:pt x="1535610" y="889400"/>
                </a:cubicBezTo>
                <a:close/>
                <a:moveTo>
                  <a:pt x="9306578" y="889180"/>
                </a:moveTo>
                <a:cubicBezTo>
                  <a:pt x="9312978" y="889841"/>
                  <a:pt x="9317245" y="893806"/>
                  <a:pt x="9316636" y="897992"/>
                </a:cubicBezTo>
                <a:cubicBezTo>
                  <a:pt x="9315722" y="902177"/>
                  <a:pt x="9309929" y="904821"/>
                  <a:pt x="9303530" y="904160"/>
                </a:cubicBezTo>
                <a:cubicBezTo>
                  <a:pt x="9297129" y="903499"/>
                  <a:pt x="9292861" y="899534"/>
                  <a:pt x="9293471" y="895348"/>
                </a:cubicBezTo>
                <a:cubicBezTo>
                  <a:pt x="9294080" y="891163"/>
                  <a:pt x="9300176" y="888519"/>
                  <a:pt x="9306578" y="889180"/>
                </a:cubicBezTo>
                <a:close/>
                <a:moveTo>
                  <a:pt x="8226425" y="888839"/>
                </a:moveTo>
                <a:cubicBezTo>
                  <a:pt x="8232575" y="889551"/>
                  <a:pt x="8236850" y="893341"/>
                  <a:pt x="8235972" y="897305"/>
                </a:cubicBezTo>
                <a:cubicBezTo>
                  <a:pt x="8235094" y="901270"/>
                  <a:pt x="8229397" y="903907"/>
                  <a:pt x="8223247" y="903196"/>
                </a:cubicBezTo>
                <a:cubicBezTo>
                  <a:pt x="8217097" y="902484"/>
                  <a:pt x="8212822" y="898694"/>
                  <a:pt x="8213700" y="894730"/>
                </a:cubicBezTo>
                <a:cubicBezTo>
                  <a:pt x="8214578" y="890766"/>
                  <a:pt x="8220275" y="888128"/>
                  <a:pt x="8226425" y="888839"/>
                </a:cubicBezTo>
                <a:close/>
                <a:moveTo>
                  <a:pt x="9766522" y="888078"/>
                </a:moveTo>
                <a:cubicBezTo>
                  <a:pt x="9773227" y="888739"/>
                  <a:pt x="9777801" y="892925"/>
                  <a:pt x="9776887" y="897110"/>
                </a:cubicBezTo>
                <a:cubicBezTo>
                  <a:pt x="9775971" y="901296"/>
                  <a:pt x="9769876" y="904160"/>
                  <a:pt x="9763171" y="903499"/>
                </a:cubicBezTo>
                <a:cubicBezTo>
                  <a:pt x="9756464" y="902838"/>
                  <a:pt x="9751892" y="898653"/>
                  <a:pt x="9752806" y="894467"/>
                </a:cubicBezTo>
                <a:cubicBezTo>
                  <a:pt x="9753722" y="890281"/>
                  <a:pt x="9759817" y="887417"/>
                  <a:pt x="9766522" y="888078"/>
                </a:cubicBezTo>
                <a:close/>
                <a:moveTo>
                  <a:pt x="10319738" y="887858"/>
                </a:moveTo>
                <a:cubicBezTo>
                  <a:pt x="10326443" y="888740"/>
                  <a:pt x="10331321" y="892925"/>
                  <a:pt x="10330406" y="897111"/>
                </a:cubicBezTo>
                <a:cubicBezTo>
                  <a:pt x="10329491" y="901517"/>
                  <a:pt x="10323092" y="904380"/>
                  <a:pt x="10316385" y="903499"/>
                </a:cubicBezTo>
                <a:cubicBezTo>
                  <a:pt x="10309679" y="902618"/>
                  <a:pt x="10304803" y="898433"/>
                  <a:pt x="10305718" y="894247"/>
                </a:cubicBezTo>
                <a:cubicBezTo>
                  <a:pt x="10306632" y="890061"/>
                  <a:pt x="10313033" y="887197"/>
                  <a:pt x="10319738" y="887858"/>
                </a:cubicBezTo>
                <a:close/>
                <a:moveTo>
                  <a:pt x="10900690" y="886757"/>
                </a:moveTo>
                <a:cubicBezTo>
                  <a:pt x="10907700" y="887638"/>
                  <a:pt x="10912578" y="891823"/>
                  <a:pt x="10911662" y="896230"/>
                </a:cubicBezTo>
                <a:cubicBezTo>
                  <a:pt x="10910748" y="900635"/>
                  <a:pt x="10904348" y="903720"/>
                  <a:pt x="10897338" y="902838"/>
                </a:cubicBezTo>
                <a:cubicBezTo>
                  <a:pt x="10890327" y="901957"/>
                  <a:pt x="10885450" y="897772"/>
                  <a:pt x="10886365" y="893366"/>
                </a:cubicBezTo>
                <a:cubicBezTo>
                  <a:pt x="10887279" y="888960"/>
                  <a:pt x="10893680" y="886096"/>
                  <a:pt x="10900690" y="886757"/>
                </a:cubicBezTo>
                <a:close/>
                <a:moveTo>
                  <a:pt x="2285317" y="886757"/>
                </a:moveTo>
                <a:cubicBezTo>
                  <a:pt x="2292632" y="887638"/>
                  <a:pt x="2297509" y="892044"/>
                  <a:pt x="2296595" y="896670"/>
                </a:cubicBezTo>
                <a:cubicBezTo>
                  <a:pt x="2295681" y="901296"/>
                  <a:pt x="2288975" y="904380"/>
                  <a:pt x="2281660" y="903499"/>
                </a:cubicBezTo>
                <a:cubicBezTo>
                  <a:pt x="2274344" y="902618"/>
                  <a:pt x="2269468" y="898212"/>
                  <a:pt x="2270382" y="893586"/>
                </a:cubicBezTo>
                <a:cubicBezTo>
                  <a:pt x="2271296" y="888960"/>
                  <a:pt x="2278002" y="886096"/>
                  <a:pt x="2285317" y="886757"/>
                </a:cubicBezTo>
                <a:close/>
                <a:moveTo>
                  <a:pt x="6780686" y="886536"/>
                </a:moveTo>
                <a:cubicBezTo>
                  <a:pt x="6788001" y="887418"/>
                  <a:pt x="6793182" y="891823"/>
                  <a:pt x="6791964" y="896670"/>
                </a:cubicBezTo>
                <a:cubicBezTo>
                  <a:pt x="6791049" y="901296"/>
                  <a:pt x="6784038" y="904601"/>
                  <a:pt x="6776723" y="903720"/>
                </a:cubicBezTo>
                <a:cubicBezTo>
                  <a:pt x="6769408" y="902838"/>
                  <a:pt x="6764226" y="898433"/>
                  <a:pt x="6765446" y="893586"/>
                </a:cubicBezTo>
                <a:cubicBezTo>
                  <a:pt x="6766360" y="888740"/>
                  <a:pt x="6773370" y="885655"/>
                  <a:pt x="6780686" y="886536"/>
                </a:cubicBezTo>
                <a:close/>
                <a:moveTo>
                  <a:pt x="2663878" y="886536"/>
                </a:moveTo>
                <a:cubicBezTo>
                  <a:pt x="2671192" y="887418"/>
                  <a:pt x="2676070" y="891823"/>
                  <a:pt x="2675156" y="896450"/>
                </a:cubicBezTo>
                <a:cubicBezTo>
                  <a:pt x="2674239" y="901076"/>
                  <a:pt x="2667535" y="904160"/>
                  <a:pt x="2660221" y="903279"/>
                </a:cubicBezTo>
                <a:cubicBezTo>
                  <a:pt x="2652904" y="902398"/>
                  <a:pt x="2648028" y="897992"/>
                  <a:pt x="2648942" y="893366"/>
                </a:cubicBezTo>
                <a:cubicBezTo>
                  <a:pt x="2649856" y="888740"/>
                  <a:pt x="2656563" y="885655"/>
                  <a:pt x="2663878" y="886536"/>
                </a:cubicBezTo>
                <a:close/>
                <a:moveTo>
                  <a:pt x="11302419" y="885655"/>
                </a:moveTo>
                <a:cubicBezTo>
                  <a:pt x="11308820" y="886316"/>
                  <a:pt x="11313088" y="890282"/>
                  <a:pt x="11312173" y="894247"/>
                </a:cubicBezTo>
                <a:cubicBezTo>
                  <a:pt x="11311258" y="898212"/>
                  <a:pt x="11305467" y="901076"/>
                  <a:pt x="11299065" y="900195"/>
                </a:cubicBezTo>
                <a:cubicBezTo>
                  <a:pt x="11292665" y="899534"/>
                  <a:pt x="11288399" y="895569"/>
                  <a:pt x="11289313" y="891603"/>
                </a:cubicBezTo>
                <a:cubicBezTo>
                  <a:pt x="11290227" y="887638"/>
                  <a:pt x="11296018" y="884994"/>
                  <a:pt x="11302419" y="885655"/>
                </a:cubicBezTo>
                <a:close/>
                <a:moveTo>
                  <a:pt x="7585362" y="885655"/>
                </a:moveTo>
                <a:cubicBezTo>
                  <a:pt x="7591459" y="886316"/>
                  <a:pt x="7596031" y="890282"/>
                  <a:pt x="7595116" y="894247"/>
                </a:cubicBezTo>
                <a:cubicBezTo>
                  <a:pt x="7594201" y="898212"/>
                  <a:pt x="7588410" y="900856"/>
                  <a:pt x="7582314" y="900195"/>
                </a:cubicBezTo>
                <a:cubicBezTo>
                  <a:pt x="7576218" y="899534"/>
                  <a:pt x="7571647" y="895569"/>
                  <a:pt x="7572560" y="891603"/>
                </a:cubicBezTo>
                <a:cubicBezTo>
                  <a:pt x="7573475" y="887638"/>
                  <a:pt x="7579267" y="884994"/>
                  <a:pt x="7585362" y="885655"/>
                </a:cubicBezTo>
                <a:close/>
                <a:moveTo>
                  <a:pt x="11246945" y="885215"/>
                </a:moveTo>
                <a:cubicBezTo>
                  <a:pt x="11253651" y="885876"/>
                  <a:pt x="11258222" y="890061"/>
                  <a:pt x="11257004" y="894247"/>
                </a:cubicBezTo>
                <a:cubicBezTo>
                  <a:pt x="11256089" y="898433"/>
                  <a:pt x="11249993" y="901297"/>
                  <a:pt x="11243287" y="900415"/>
                </a:cubicBezTo>
                <a:cubicBezTo>
                  <a:pt x="11236582" y="899754"/>
                  <a:pt x="11232010" y="895569"/>
                  <a:pt x="11233229" y="891383"/>
                </a:cubicBezTo>
                <a:cubicBezTo>
                  <a:pt x="11234448" y="887198"/>
                  <a:pt x="11240545" y="884334"/>
                  <a:pt x="11246945" y="885215"/>
                </a:cubicBezTo>
                <a:close/>
                <a:moveTo>
                  <a:pt x="7474720" y="884994"/>
                </a:moveTo>
                <a:cubicBezTo>
                  <a:pt x="7480815" y="885655"/>
                  <a:pt x="7485082" y="889620"/>
                  <a:pt x="7484473" y="893586"/>
                </a:cubicBezTo>
                <a:cubicBezTo>
                  <a:pt x="7483559" y="897551"/>
                  <a:pt x="7477767" y="900195"/>
                  <a:pt x="7471671" y="899534"/>
                </a:cubicBezTo>
                <a:cubicBezTo>
                  <a:pt x="7465575" y="898873"/>
                  <a:pt x="7461308" y="894908"/>
                  <a:pt x="7461918" y="890943"/>
                </a:cubicBezTo>
                <a:cubicBezTo>
                  <a:pt x="7462831" y="886977"/>
                  <a:pt x="7468623" y="884333"/>
                  <a:pt x="7474720" y="884994"/>
                </a:cubicBezTo>
                <a:close/>
                <a:moveTo>
                  <a:pt x="582767" y="884554"/>
                </a:moveTo>
                <a:cubicBezTo>
                  <a:pt x="589472" y="885435"/>
                  <a:pt x="594349" y="889621"/>
                  <a:pt x="593434" y="893807"/>
                </a:cubicBezTo>
                <a:cubicBezTo>
                  <a:pt x="592520" y="898212"/>
                  <a:pt x="586119" y="901076"/>
                  <a:pt x="579414" y="900195"/>
                </a:cubicBezTo>
                <a:cubicBezTo>
                  <a:pt x="572708" y="899314"/>
                  <a:pt x="567831" y="895128"/>
                  <a:pt x="568746" y="890943"/>
                </a:cubicBezTo>
                <a:cubicBezTo>
                  <a:pt x="569660" y="886536"/>
                  <a:pt x="576061" y="883673"/>
                  <a:pt x="582767" y="884554"/>
                </a:cubicBezTo>
                <a:close/>
                <a:moveTo>
                  <a:pt x="7807835" y="884205"/>
                </a:moveTo>
                <a:cubicBezTo>
                  <a:pt x="7813984" y="884917"/>
                  <a:pt x="7818258" y="888707"/>
                  <a:pt x="7817379" y="892672"/>
                </a:cubicBezTo>
                <a:cubicBezTo>
                  <a:pt x="7816501" y="896636"/>
                  <a:pt x="7810804" y="899273"/>
                  <a:pt x="7804654" y="898561"/>
                </a:cubicBezTo>
                <a:cubicBezTo>
                  <a:pt x="7798504" y="897849"/>
                  <a:pt x="7794230" y="894059"/>
                  <a:pt x="7795109" y="890094"/>
                </a:cubicBezTo>
                <a:cubicBezTo>
                  <a:pt x="7795987" y="886130"/>
                  <a:pt x="7801684" y="883493"/>
                  <a:pt x="7807835" y="884205"/>
                </a:cubicBezTo>
                <a:close/>
                <a:moveTo>
                  <a:pt x="7696919" y="883012"/>
                </a:moveTo>
                <a:cubicBezTo>
                  <a:pt x="7703016" y="883673"/>
                  <a:pt x="7707588" y="887638"/>
                  <a:pt x="7706673" y="891603"/>
                </a:cubicBezTo>
                <a:cubicBezTo>
                  <a:pt x="7705759" y="895569"/>
                  <a:pt x="7699968" y="898212"/>
                  <a:pt x="7693871" y="897551"/>
                </a:cubicBezTo>
                <a:cubicBezTo>
                  <a:pt x="7687776" y="896890"/>
                  <a:pt x="7683204" y="892925"/>
                  <a:pt x="7684118" y="888960"/>
                </a:cubicBezTo>
                <a:cubicBezTo>
                  <a:pt x="7685032" y="884995"/>
                  <a:pt x="7690824" y="882351"/>
                  <a:pt x="7696919" y="883012"/>
                </a:cubicBezTo>
                <a:close/>
                <a:moveTo>
                  <a:pt x="2538605" y="882571"/>
                </a:moveTo>
                <a:cubicBezTo>
                  <a:pt x="2545919" y="883453"/>
                  <a:pt x="2550798" y="887858"/>
                  <a:pt x="2549882" y="892484"/>
                </a:cubicBezTo>
                <a:cubicBezTo>
                  <a:pt x="2548968" y="897111"/>
                  <a:pt x="2542262" y="900195"/>
                  <a:pt x="2534948" y="899314"/>
                </a:cubicBezTo>
                <a:cubicBezTo>
                  <a:pt x="2527633" y="898433"/>
                  <a:pt x="2522757" y="894027"/>
                  <a:pt x="2523671" y="889400"/>
                </a:cubicBezTo>
                <a:cubicBezTo>
                  <a:pt x="2524586" y="884774"/>
                  <a:pt x="2531291" y="881690"/>
                  <a:pt x="2538605" y="882571"/>
                </a:cubicBezTo>
                <a:close/>
                <a:moveTo>
                  <a:pt x="2412418" y="881690"/>
                </a:moveTo>
                <a:cubicBezTo>
                  <a:pt x="2419733" y="882571"/>
                  <a:pt x="2424610" y="886977"/>
                  <a:pt x="2423697" y="891603"/>
                </a:cubicBezTo>
                <a:cubicBezTo>
                  <a:pt x="2422781" y="896229"/>
                  <a:pt x="2416075" y="899314"/>
                  <a:pt x="2408761" y="898432"/>
                </a:cubicBezTo>
                <a:cubicBezTo>
                  <a:pt x="2401447" y="897551"/>
                  <a:pt x="2396571" y="893145"/>
                  <a:pt x="2397485" y="888519"/>
                </a:cubicBezTo>
                <a:cubicBezTo>
                  <a:pt x="2398704" y="883893"/>
                  <a:pt x="2405408" y="880809"/>
                  <a:pt x="2412418" y="881690"/>
                </a:cubicBezTo>
                <a:close/>
                <a:moveTo>
                  <a:pt x="6550638" y="880000"/>
                </a:moveTo>
                <a:cubicBezTo>
                  <a:pt x="6557453" y="880788"/>
                  <a:pt x="6562180" y="885030"/>
                  <a:pt x="6561196" y="889475"/>
                </a:cubicBezTo>
                <a:cubicBezTo>
                  <a:pt x="6560212" y="893920"/>
                  <a:pt x="6553889" y="896884"/>
                  <a:pt x="6547075" y="896096"/>
                </a:cubicBezTo>
                <a:cubicBezTo>
                  <a:pt x="6540259" y="895308"/>
                  <a:pt x="6535533" y="891066"/>
                  <a:pt x="6536517" y="886621"/>
                </a:cubicBezTo>
                <a:cubicBezTo>
                  <a:pt x="6537501" y="882176"/>
                  <a:pt x="6543823" y="879212"/>
                  <a:pt x="6550638" y="880000"/>
                </a:cubicBezTo>
                <a:close/>
                <a:moveTo>
                  <a:pt x="6218631" y="879927"/>
                </a:moveTo>
                <a:cubicBezTo>
                  <a:pt x="6225337" y="880588"/>
                  <a:pt x="6229605" y="884774"/>
                  <a:pt x="6228690" y="888960"/>
                </a:cubicBezTo>
                <a:cubicBezTo>
                  <a:pt x="6227775" y="893145"/>
                  <a:pt x="6221679" y="896009"/>
                  <a:pt x="6215278" y="895128"/>
                </a:cubicBezTo>
                <a:cubicBezTo>
                  <a:pt x="6208573" y="894467"/>
                  <a:pt x="6204306" y="890281"/>
                  <a:pt x="6205220" y="886096"/>
                </a:cubicBezTo>
                <a:cubicBezTo>
                  <a:pt x="6206134" y="881910"/>
                  <a:pt x="6212231" y="879046"/>
                  <a:pt x="6218631" y="879927"/>
                </a:cubicBezTo>
                <a:close/>
                <a:moveTo>
                  <a:pt x="4422692" y="879927"/>
                </a:moveTo>
                <a:cubicBezTo>
                  <a:pt x="4429097" y="880588"/>
                  <a:pt x="4433366" y="884554"/>
                  <a:pt x="4432448" y="888739"/>
                </a:cubicBezTo>
                <a:cubicBezTo>
                  <a:pt x="4431538" y="892925"/>
                  <a:pt x="4425742" y="895568"/>
                  <a:pt x="4419346" y="894687"/>
                </a:cubicBezTo>
                <a:cubicBezTo>
                  <a:pt x="4412937" y="894027"/>
                  <a:pt x="4408674" y="890061"/>
                  <a:pt x="4409588" y="885876"/>
                </a:cubicBezTo>
                <a:cubicBezTo>
                  <a:pt x="4410504" y="881910"/>
                  <a:pt x="4416596" y="879266"/>
                  <a:pt x="4422692" y="879927"/>
                </a:cubicBezTo>
                <a:close/>
                <a:moveTo>
                  <a:pt x="5692000" y="879707"/>
                </a:moveTo>
                <a:cubicBezTo>
                  <a:pt x="5698401" y="880368"/>
                  <a:pt x="5702668" y="884334"/>
                  <a:pt x="5701754" y="888299"/>
                </a:cubicBezTo>
                <a:cubicBezTo>
                  <a:pt x="5700838" y="892264"/>
                  <a:pt x="5695048" y="894908"/>
                  <a:pt x="5688645" y="894247"/>
                </a:cubicBezTo>
                <a:cubicBezTo>
                  <a:pt x="5682245" y="893586"/>
                  <a:pt x="5677977" y="889621"/>
                  <a:pt x="5678891" y="885656"/>
                </a:cubicBezTo>
                <a:cubicBezTo>
                  <a:pt x="5679806" y="881690"/>
                  <a:pt x="5685903" y="879046"/>
                  <a:pt x="5692000" y="879707"/>
                </a:cubicBezTo>
                <a:close/>
                <a:moveTo>
                  <a:pt x="11647760" y="878606"/>
                </a:moveTo>
                <a:cubicBezTo>
                  <a:pt x="11654161" y="879266"/>
                  <a:pt x="11658427" y="883232"/>
                  <a:pt x="11657514" y="887197"/>
                </a:cubicBezTo>
                <a:cubicBezTo>
                  <a:pt x="11656599" y="891163"/>
                  <a:pt x="11650807" y="894027"/>
                  <a:pt x="11644406" y="893145"/>
                </a:cubicBezTo>
                <a:cubicBezTo>
                  <a:pt x="11638006" y="892484"/>
                  <a:pt x="11633739" y="888519"/>
                  <a:pt x="11634653" y="884554"/>
                </a:cubicBezTo>
                <a:cubicBezTo>
                  <a:pt x="11635567" y="880589"/>
                  <a:pt x="11641358" y="877945"/>
                  <a:pt x="11647760" y="878606"/>
                </a:cubicBezTo>
                <a:close/>
                <a:moveTo>
                  <a:pt x="8886866" y="877945"/>
                </a:moveTo>
                <a:cubicBezTo>
                  <a:pt x="8892962" y="878606"/>
                  <a:pt x="8897229" y="882351"/>
                  <a:pt x="8896314" y="886316"/>
                </a:cubicBezTo>
                <a:cubicBezTo>
                  <a:pt x="8895399" y="890282"/>
                  <a:pt x="8889914" y="892925"/>
                  <a:pt x="8883818" y="892044"/>
                </a:cubicBezTo>
                <a:cubicBezTo>
                  <a:pt x="8877722" y="891383"/>
                  <a:pt x="8873454" y="887638"/>
                  <a:pt x="8874368" y="883673"/>
                </a:cubicBezTo>
                <a:cubicBezTo>
                  <a:pt x="8874978" y="879928"/>
                  <a:pt x="8880770" y="877284"/>
                  <a:pt x="8886866" y="877945"/>
                </a:cubicBezTo>
                <a:close/>
                <a:moveTo>
                  <a:pt x="232067" y="877765"/>
                </a:moveTo>
                <a:cubicBezTo>
                  <a:pt x="238382" y="878495"/>
                  <a:pt x="242792" y="882301"/>
                  <a:pt x="241914" y="886266"/>
                </a:cubicBezTo>
                <a:cubicBezTo>
                  <a:pt x="241036" y="890230"/>
                  <a:pt x="235204" y="892852"/>
                  <a:pt x="228888" y="892121"/>
                </a:cubicBezTo>
                <a:cubicBezTo>
                  <a:pt x="222571" y="891391"/>
                  <a:pt x="218164" y="887585"/>
                  <a:pt x="219041" y="883620"/>
                </a:cubicBezTo>
                <a:cubicBezTo>
                  <a:pt x="219919" y="879656"/>
                  <a:pt x="225751" y="877035"/>
                  <a:pt x="232067" y="877765"/>
                </a:cubicBezTo>
                <a:close/>
                <a:moveTo>
                  <a:pt x="425250" y="877725"/>
                </a:moveTo>
                <a:cubicBezTo>
                  <a:pt x="431650" y="878386"/>
                  <a:pt x="436222" y="882351"/>
                  <a:pt x="435308" y="886536"/>
                </a:cubicBezTo>
                <a:cubicBezTo>
                  <a:pt x="434394" y="890722"/>
                  <a:pt x="428602" y="893366"/>
                  <a:pt x="422202" y="892705"/>
                </a:cubicBezTo>
                <a:cubicBezTo>
                  <a:pt x="415802" y="892044"/>
                  <a:pt x="411229" y="888079"/>
                  <a:pt x="412144" y="883893"/>
                </a:cubicBezTo>
                <a:cubicBezTo>
                  <a:pt x="412753" y="879707"/>
                  <a:pt x="418849" y="877064"/>
                  <a:pt x="425250" y="877725"/>
                </a:cubicBezTo>
                <a:close/>
                <a:moveTo>
                  <a:pt x="10445622" y="877504"/>
                </a:moveTo>
                <a:cubicBezTo>
                  <a:pt x="10452327" y="878386"/>
                  <a:pt x="10457205" y="882571"/>
                  <a:pt x="10456290" y="886757"/>
                </a:cubicBezTo>
                <a:cubicBezTo>
                  <a:pt x="10455375" y="891163"/>
                  <a:pt x="10448975" y="894027"/>
                  <a:pt x="10442268" y="893145"/>
                </a:cubicBezTo>
                <a:cubicBezTo>
                  <a:pt x="10435563" y="892264"/>
                  <a:pt x="10430686" y="888079"/>
                  <a:pt x="10431600" y="883893"/>
                </a:cubicBezTo>
                <a:cubicBezTo>
                  <a:pt x="10432514" y="879707"/>
                  <a:pt x="10438611" y="876843"/>
                  <a:pt x="10445622" y="877504"/>
                </a:cubicBezTo>
                <a:close/>
                <a:moveTo>
                  <a:pt x="7365600" y="877284"/>
                </a:moveTo>
                <a:cubicBezTo>
                  <a:pt x="7371696" y="877945"/>
                  <a:pt x="7375963" y="881690"/>
                  <a:pt x="7375354" y="885876"/>
                </a:cubicBezTo>
                <a:cubicBezTo>
                  <a:pt x="7374439" y="889841"/>
                  <a:pt x="7368648" y="892484"/>
                  <a:pt x="7362553" y="891823"/>
                </a:cubicBezTo>
                <a:cubicBezTo>
                  <a:pt x="7356456" y="891163"/>
                  <a:pt x="7352189" y="887417"/>
                  <a:pt x="7352799" y="883232"/>
                </a:cubicBezTo>
                <a:cubicBezTo>
                  <a:pt x="7353713" y="879266"/>
                  <a:pt x="7359504" y="876623"/>
                  <a:pt x="7365600" y="877284"/>
                </a:cubicBezTo>
                <a:close/>
                <a:moveTo>
                  <a:pt x="4848569" y="877064"/>
                </a:moveTo>
                <a:cubicBezTo>
                  <a:pt x="4854667" y="877725"/>
                  <a:pt x="4858934" y="881470"/>
                  <a:pt x="4858019" y="885435"/>
                </a:cubicBezTo>
                <a:cubicBezTo>
                  <a:pt x="4857105" y="889400"/>
                  <a:pt x="4851617" y="892044"/>
                  <a:pt x="4845217" y="891163"/>
                </a:cubicBezTo>
                <a:cubicBezTo>
                  <a:pt x="4839121" y="890502"/>
                  <a:pt x="4834853" y="886757"/>
                  <a:pt x="4835767" y="882792"/>
                </a:cubicBezTo>
                <a:cubicBezTo>
                  <a:pt x="4836682" y="879046"/>
                  <a:pt x="4842473" y="876403"/>
                  <a:pt x="4848569" y="877064"/>
                </a:cubicBezTo>
                <a:close/>
                <a:moveTo>
                  <a:pt x="11156419" y="876843"/>
                </a:moveTo>
                <a:cubicBezTo>
                  <a:pt x="11163430" y="877725"/>
                  <a:pt x="11168307" y="881910"/>
                  <a:pt x="11167392" y="886316"/>
                </a:cubicBezTo>
                <a:cubicBezTo>
                  <a:pt x="11166477" y="890722"/>
                  <a:pt x="11160076" y="893806"/>
                  <a:pt x="11153067" y="892925"/>
                </a:cubicBezTo>
                <a:cubicBezTo>
                  <a:pt x="11146056" y="892044"/>
                  <a:pt x="11141178" y="887858"/>
                  <a:pt x="11142093" y="883452"/>
                </a:cubicBezTo>
                <a:cubicBezTo>
                  <a:pt x="11143008" y="879046"/>
                  <a:pt x="11149408" y="876183"/>
                  <a:pt x="11156419" y="876843"/>
                </a:cubicBezTo>
                <a:close/>
                <a:moveTo>
                  <a:pt x="347770" y="876843"/>
                </a:moveTo>
                <a:cubicBezTo>
                  <a:pt x="354475" y="877725"/>
                  <a:pt x="359352" y="881910"/>
                  <a:pt x="358437" y="886096"/>
                </a:cubicBezTo>
                <a:cubicBezTo>
                  <a:pt x="357980" y="888299"/>
                  <a:pt x="356152" y="890116"/>
                  <a:pt x="353599" y="891273"/>
                </a:cubicBezTo>
                <a:lnTo>
                  <a:pt x="347703" y="892051"/>
                </a:lnTo>
                <a:lnTo>
                  <a:pt x="344920" y="894991"/>
                </a:lnTo>
                <a:cubicBezTo>
                  <a:pt x="342596" y="896064"/>
                  <a:pt x="339624" y="896560"/>
                  <a:pt x="336576" y="896230"/>
                </a:cubicBezTo>
                <a:cubicBezTo>
                  <a:pt x="330175" y="895569"/>
                  <a:pt x="325908" y="891603"/>
                  <a:pt x="326824" y="887638"/>
                </a:cubicBezTo>
                <a:cubicBezTo>
                  <a:pt x="327128" y="885655"/>
                  <a:pt x="328728" y="884003"/>
                  <a:pt x="331052" y="882929"/>
                </a:cubicBezTo>
                <a:lnTo>
                  <a:pt x="334526" y="882427"/>
                </a:lnTo>
                <a:lnTo>
                  <a:pt x="338588" y="878220"/>
                </a:lnTo>
                <a:cubicBezTo>
                  <a:pt x="341140" y="877064"/>
                  <a:pt x="344417" y="876513"/>
                  <a:pt x="347770" y="876843"/>
                </a:cubicBezTo>
                <a:close/>
                <a:moveTo>
                  <a:pt x="6441442" y="876623"/>
                </a:moveTo>
                <a:cubicBezTo>
                  <a:pt x="6448147" y="877504"/>
                  <a:pt x="6452719" y="881470"/>
                  <a:pt x="6451804" y="885876"/>
                </a:cubicBezTo>
                <a:cubicBezTo>
                  <a:pt x="6450890" y="890281"/>
                  <a:pt x="6444794" y="892925"/>
                  <a:pt x="6438088" y="892264"/>
                </a:cubicBezTo>
                <a:cubicBezTo>
                  <a:pt x="6431383" y="891383"/>
                  <a:pt x="6426811" y="887417"/>
                  <a:pt x="6427725" y="883012"/>
                </a:cubicBezTo>
                <a:cubicBezTo>
                  <a:pt x="6428335" y="878606"/>
                  <a:pt x="6434736" y="875742"/>
                  <a:pt x="6441442" y="876623"/>
                </a:cubicBezTo>
                <a:close/>
                <a:moveTo>
                  <a:pt x="12097647" y="875302"/>
                </a:moveTo>
                <a:cubicBezTo>
                  <a:pt x="12104048" y="875963"/>
                  <a:pt x="12108621" y="879928"/>
                  <a:pt x="12107706" y="884113"/>
                </a:cubicBezTo>
                <a:cubicBezTo>
                  <a:pt x="12106791" y="888299"/>
                  <a:pt x="12100695" y="890943"/>
                  <a:pt x="12094294" y="890282"/>
                </a:cubicBezTo>
                <a:cubicBezTo>
                  <a:pt x="12087893" y="889621"/>
                  <a:pt x="12083322" y="885656"/>
                  <a:pt x="12084235" y="881470"/>
                </a:cubicBezTo>
                <a:cubicBezTo>
                  <a:pt x="12085149" y="877284"/>
                  <a:pt x="12090940" y="874641"/>
                  <a:pt x="12097647" y="875302"/>
                </a:cubicBezTo>
                <a:close/>
                <a:moveTo>
                  <a:pt x="9150214" y="875301"/>
                </a:moveTo>
                <a:cubicBezTo>
                  <a:pt x="9156310" y="875962"/>
                  <a:pt x="9160882" y="879928"/>
                  <a:pt x="9159968" y="883893"/>
                </a:cubicBezTo>
                <a:cubicBezTo>
                  <a:pt x="9159053" y="887858"/>
                  <a:pt x="9153262" y="890502"/>
                  <a:pt x="9147166" y="889841"/>
                </a:cubicBezTo>
                <a:cubicBezTo>
                  <a:pt x="9141070" y="889180"/>
                  <a:pt x="9136498" y="885215"/>
                  <a:pt x="9137412" y="881250"/>
                </a:cubicBezTo>
                <a:cubicBezTo>
                  <a:pt x="9138327" y="877284"/>
                  <a:pt x="9144118" y="874640"/>
                  <a:pt x="9150214" y="875301"/>
                </a:cubicBezTo>
                <a:close/>
                <a:moveTo>
                  <a:pt x="4740968" y="875081"/>
                </a:moveTo>
                <a:cubicBezTo>
                  <a:pt x="4747062" y="875742"/>
                  <a:pt x="4751329" y="879487"/>
                  <a:pt x="4750416" y="883453"/>
                </a:cubicBezTo>
                <a:cubicBezTo>
                  <a:pt x="4749501" y="887418"/>
                  <a:pt x="4744014" y="890061"/>
                  <a:pt x="4737613" y="889180"/>
                </a:cubicBezTo>
                <a:cubicBezTo>
                  <a:pt x="4731517" y="888519"/>
                  <a:pt x="4727251" y="884774"/>
                  <a:pt x="4728163" y="880809"/>
                </a:cubicBezTo>
                <a:cubicBezTo>
                  <a:pt x="4729079" y="877064"/>
                  <a:pt x="4734565" y="874420"/>
                  <a:pt x="4740968" y="875081"/>
                </a:cubicBezTo>
                <a:close/>
                <a:moveTo>
                  <a:pt x="4957393" y="874641"/>
                </a:moveTo>
                <a:cubicBezTo>
                  <a:pt x="4963490" y="875302"/>
                  <a:pt x="4967757" y="879046"/>
                  <a:pt x="4966843" y="883012"/>
                </a:cubicBezTo>
                <a:cubicBezTo>
                  <a:pt x="4965927" y="886977"/>
                  <a:pt x="4960441" y="889621"/>
                  <a:pt x="4954040" y="888740"/>
                </a:cubicBezTo>
                <a:cubicBezTo>
                  <a:pt x="4947942" y="888079"/>
                  <a:pt x="4943677" y="884333"/>
                  <a:pt x="4944590" y="880368"/>
                </a:cubicBezTo>
                <a:cubicBezTo>
                  <a:pt x="4945809" y="876403"/>
                  <a:pt x="4951296" y="873759"/>
                  <a:pt x="4957393" y="874641"/>
                </a:cubicBezTo>
                <a:close/>
                <a:moveTo>
                  <a:pt x="6667299" y="874200"/>
                </a:moveTo>
                <a:cubicBezTo>
                  <a:pt x="6674310" y="875081"/>
                  <a:pt x="6679187" y="879267"/>
                  <a:pt x="6678272" y="883893"/>
                </a:cubicBezTo>
                <a:cubicBezTo>
                  <a:pt x="6677358" y="888299"/>
                  <a:pt x="6670653" y="891383"/>
                  <a:pt x="6663642" y="890502"/>
                </a:cubicBezTo>
                <a:cubicBezTo>
                  <a:pt x="6656631" y="889620"/>
                  <a:pt x="6651755" y="885435"/>
                  <a:pt x="6652669" y="880809"/>
                </a:cubicBezTo>
                <a:cubicBezTo>
                  <a:pt x="6653583" y="876403"/>
                  <a:pt x="6660289" y="873539"/>
                  <a:pt x="6667299" y="874200"/>
                </a:cubicBezTo>
                <a:close/>
                <a:moveTo>
                  <a:pt x="3757200" y="874200"/>
                </a:moveTo>
                <a:cubicBezTo>
                  <a:pt x="3764206" y="875081"/>
                  <a:pt x="3769082" y="879267"/>
                  <a:pt x="3768169" y="883893"/>
                </a:cubicBezTo>
                <a:cubicBezTo>
                  <a:pt x="3767254" y="888519"/>
                  <a:pt x="3760552" y="891383"/>
                  <a:pt x="3753550" y="890722"/>
                </a:cubicBezTo>
                <a:cubicBezTo>
                  <a:pt x="3746546" y="889841"/>
                  <a:pt x="3741663" y="885655"/>
                  <a:pt x="3742576" y="881029"/>
                </a:cubicBezTo>
                <a:cubicBezTo>
                  <a:pt x="3743795" y="876403"/>
                  <a:pt x="3750199" y="873319"/>
                  <a:pt x="3757200" y="874200"/>
                </a:cubicBezTo>
                <a:close/>
                <a:moveTo>
                  <a:pt x="6914662" y="874032"/>
                </a:moveTo>
                <a:cubicBezTo>
                  <a:pt x="6921976" y="874878"/>
                  <a:pt x="6927063" y="879362"/>
                  <a:pt x="6926025" y="884047"/>
                </a:cubicBezTo>
                <a:cubicBezTo>
                  <a:pt x="6924987" y="888732"/>
                  <a:pt x="6918217" y="891844"/>
                  <a:pt x="6910903" y="890998"/>
                </a:cubicBezTo>
                <a:cubicBezTo>
                  <a:pt x="6903590" y="890152"/>
                  <a:pt x="6898503" y="885667"/>
                  <a:pt x="6899540" y="880982"/>
                </a:cubicBezTo>
                <a:cubicBezTo>
                  <a:pt x="6900579" y="876297"/>
                  <a:pt x="6907349" y="873185"/>
                  <a:pt x="6914662" y="874032"/>
                </a:cubicBezTo>
                <a:close/>
                <a:moveTo>
                  <a:pt x="11030242" y="873933"/>
                </a:moveTo>
                <a:cubicBezTo>
                  <a:pt x="11037222" y="874740"/>
                  <a:pt x="11042084" y="878998"/>
                  <a:pt x="11041100" y="883443"/>
                </a:cubicBezTo>
                <a:cubicBezTo>
                  <a:pt x="11040116" y="887888"/>
                  <a:pt x="11033659" y="890836"/>
                  <a:pt x="11026678" y="890029"/>
                </a:cubicBezTo>
                <a:cubicBezTo>
                  <a:pt x="11019697" y="889222"/>
                  <a:pt x="11014835" y="884964"/>
                  <a:pt x="11015820" y="880519"/>
                </a:cubicBezTo>
                <a:cubicBezTo>
                  <a:pt x="11016804" y="876074"/>
                  <a:pt x="11023260" y="873126"/>
                  <a:pt x="11030242" y="873933"/>
                </a:cubicBezTo>
                <a:close/>
                <a:moveTo>
                  <a:pt x="466945" y="873539"/>
                </a:moveTo>
                <a:cubicBezTo>
                  <a:pt x="473650" y="874420"/>
                  <a:pt x="478527" y="878606"/>
                  <a:pt x="477612" y="882792"/>
                </a:cubicBezTo>
                <a:cubicBezTo>
                  <a:pt x="476698" y="887197"/>
                  <a:pt x="470297" y="890061"/>
                  <a:pt x="463592" y="889180"/>
                </a:cubicBezTo>
                <a:lnTo>
                  <a:pt x="456769" y="886359"/>
                </a:lnTo>
                <a:lnTo>
                  <a:pt x="454645" y="888602"/>
                </a:lnTo>
                <a:cubicBezTo>
                  <a:pt x="452322" y="889676"/>
                  <a:pt x="449350" y="890171"/>
                  <a:pt x="446302" y="889841"/>
                </a:cubicBezTo>
                <a:cubicBezTo>
                  <a:pt x="439901" y="889180"/>
                  <a:pt x="435634" y="885215"/>
                  <a:pt x="436548" y="881250"/>
                </a:cubicBezTo>
                <a:cubicBezTo>
                  <a:pt x="437463" y="877284"/>
                  <a:pt x="443254" y="874640"/>
                  <a:pt x="449349" y="875301"/>
                </a:cubicBezTo>
                <a:lnTo>
                  <a:pt x="455056" y="877591"/>
                </a:lnTo>
                <a:lnTo>
                  <a:pt x="457648" y="874751"/>
                </a:lnTo>
                <a:cubicBezTo>
                  <a:pt x="460163" y="873594"/>
                  <a:pt x="463439" y="873099"/>
                  <a:pt x="466945" y="873539"/>
                </a:cubicBezTo>
                <a:close/>
                <a:moveTo>
                  <a:pt x="839118" y="873319"/>
                </a:moveTo>
                <a:cubicBezTo>
                  <a:pt x="845824" y="874200"/>
                  <a:pt x="850396" y="878165"/>
                  <a:pt x="849481" y="882571"/>
                </a:cubicBezTo>
                <a:cubicBezTo>
                  <a:pt x="848567" y="886757"/>
                  <a:pt x="842471" y="889620"/>
                  <a:pt x="835765" y="888960"/>
                </a:cubicBezTo>
                <a:cubicBezTo>
                  <a:pt x="829060" y="888079"/>
                  <a:pt x="824488" y="884113"/>
                  <a:pt x="825402" y="879707"/>
                </a:cubicBezTo>
                <a:cubicBezTo>
                  <a:pt x="826013" y="875301"/>
                  <a:pt x="832413" y="872438"/>
                  <a:pt x="839118" y="873319"/>
                </a:cubicBezTo>
                <a:close/>
                <a:moveTo>
                  <a:pt x="401454" y="872658"/>
                </a:moveTo>
                <a:cubicBezTo>
                  <a:pt x="407855" y="873319"/>
                  <a:pt x="412427" y="877505"/>
                  <a:pt x="411513" y="881690"/>
                </a:cubicBezTo>
                <a:cubicBezTo>
                  <a:pt x="410599" y="885876"/>
                  <a:pt x="404502" y="888740"/>
                  <a:pt x="398102" y="887858"/>
                </a:cubicBezTo>
                <a:cubicBezTo>
                  <a:pt x="391701" y="887197"/>
                  <a:pt x="387129" y="883012"/>
                  <a:pt x="388043" y="878826"/>
                </a:cubicBezTo>
                <a:cubicBezTo>
                  <a:pt x="388958" y="874641"/>
                  <a:pt x="395054" y="871997"/>
                  <a:pt x="401454" y="872658"/>
                </a:cubicBezTo>
                <a:close/>
                <a:moveTo>
                  <a:pt x="6008013" y="872217"/>
                </a:moveTo>
                <a:cubicBezTo>
                  <a:pt x="6014414" y="872878"/>
                  <a:pt x="6018987" y="876843"/>
                  <a:pt x="6018072" y="881029"/>
                </a:cubicBezTo>
                <a:cubicBezTo>
                  <a:pt x="6017157" y="885215"/>
                  <a:pt x="6011367" y="887858"/>
                  <a:pt x="6004660" y="887197"/>
                </a:cubicBezTo>
                <a:cubicBezTo>
                  <a:pt x="5998260" y="886536"/>
                  <a:pt x="5993688" y="882571"/>
                  <a:pt x="5994602" y="878386"/>
                </a:cubicBezTo>
                <a:cubicBezTo>
                  <a:pt x="5995517" y="874200"/>
                  <a:pt x="6001612" y="871556"/>
                  <a:pt x="6008013" y="872217"/>
                </a:cubicBezTo>
                <a:close/>
                <a:moveTo>
                  <a:pt x="5066521" y="871556"/>
                </a:moveTo>
                <a:cubicBezTo>
                  <a:pt x="5072618" y="872217"/>
                  <a:pt x="5076885" y="875962"/>
                  <a:pt x="5075970" y="879928"/>
                </a:cubicBezTo>
                <a:cubicBezTo>
                  <a:pt x="5075057" y="883893"/>
                  <a:pt x="5069569" y="886536"/>
                  <a:pt x="5063167" y="885655"/>
                </a:cubicBezTo>
                <a:cubicBezTo>
                  <a:pt x="5057071" y="884994"/>
                  <a:pt x="5052803" y="881250"/>
                  <a:pt x="5053718" y="877284"/>
                </a:cubicBezTo>
                <a:cubicBezTo>
                  <a:pt x="5054938" y="873319"/>
                  <a:pt x="5060424" y="870896"/>
                  <a:pt x="5066521" y="871556"/>
                </a:cubicBezTo>
                <a:close/>
                <a:moveTo>
                  <a:pt x="3951686" y="871556"/>
                </a:moveTo>
                <a:cubicBezTo>
                  <a:pt x="3958695" y="872437"/>
                  <a:pt x="3963569" y="876623"/>
                  <a:pt x="3962355" y="881029"/>
                </a:cubicBezTo>
                <a:cubicBezTo>
                  <a:pt x="3961443" y="885435"/>
                  <a:pt x="3955039" y="888519"/>
                  <a:pt x="3948030" y="887638"/>
                </a:cubicBezTo>
                <a:cubicBezTo>
                  <a:pt x="3941018" y="886757"/>
                  <a:pt x="3936140" y="882571"/>
                  <a:pt x="3937356" y="878165"/>
                </a:cubicBezTo>
                <a:cubicBezTo>
                  <a:pt x="3938579" y="873759"/>
                  <a:pt x="3944976" y="870675"/>
                  <a:pt x="3951686" y="871556"/>
                </a:cubicBezTo>
                <a:close/>
                <a:moveTo>
                  <a:pt x="8121509" y="870896"/>
                </a:moveTo>
                <a:cubicBezTo>
                  <a:pt x="8127605" y="871556"/>
                  <a:pt x="8131872" y="875301"/>
                  <a:pt x="8130958" y="879267"/>
                </a:cubicBezTo>
                <a:cubicBezTo>
                  <a:pt x="8130043" y="883232"/>
                  <a:pt x="8124557" y="885876"/>
                  <a:pt x="8118460" y="884994"/>
                </a:cubicBezTo>
                <a:cubicBezTo>
                  <a:pt x="8112365" y="884333"/>
                  <a:pt x="8108098" y="880589"/>
                  <a:pt x="8109011" y="876623"/>
                </a:cubicBezTo>
                <a:cubicBezTo>
                  <a:pt x="8109926" y="872658"/>
                  <a:pt x="8115413" y="870235"/>
                  <a:pt x="8121509" y="870896"/>
                </a:cubicBezTo>
                <a:close/>
                <a:moveTo>
                  <a:pt x="4198612" y="869574"/>
                </a:moveTo>
                <a:cubicBezTo>
                  <a:pt x="4205322" y="870235"/>
                  <a:pt x="4209895" y="874420"/>
                  <a:pt x="4208978" y="878606"/>
                </a:cubicBezTo>
                <a:cubicBezTo>
                  <a:pt x="4208063" y="882792"/>
                  <a:pt x="4201967" y="885656"/>
                  <a:pt x="4195262" y="884995"/>
                </a:cubicBezTo>
                <a:cubicBezTo>
                  <a:pt x="4188556" y="884334"/>
                  <a:pt x="4183982" y="880148"/>
                  <a:pt x="4184900" y="875963"/>
                </a:cubicBezTo>
                <a:cubicBezTo>
                  <a:pt x="4185814" y="871556"/>
                  <a:pt x="4191907" y="868693"/>
                  <a:pt x="4198612" y="869574"/>
                </a:cubicBezTo>
                <a:close/>
                <a:moveTo>
                  <a:pt x="2136609" y="869353"/>
                </a:moveTo>
                <a:cubicBezTo>
                  <a:pt x="2140114" y="869794"/>
                  <a:pt x="2143010" y="871061"/>
                  <a:pt x="2144915" y="872768"/>
                </a:cubicBezTo>
                <a:lnTo>
                  <a:pt x="2146026" y="875618"/>
                </a:lnTo>
                <a:lnTo>
                  <a:pt x="2148479" y="875301"/>
                </a:lnTo>
                <a:cubicBezTo>
                  <a:pt x="2155489" y="876183"/>
                  <a:pt x="2160366" y="880368"/>
                  <a:pt x="2159452" y="884994"/>
                </a:cubicBezTo>
                <a:cubicBezTo>
                  <a:pt x="2158538" y="889400"/>
                  <a:pt x="2151832" y="892484"/>
                  <a:pt x="2144822" y="891603"/>
                </a:cubicBezTo>
                <a:cubicBezTo>
                  <a:pt x="2141317" y="891163"/>
                  <a:pt x="2138345" y="889896"/>
                  <a:pt x="2136364" y="888161"/>
                </a:cubicBezTo>
                <a:lnTo>
                  <a:pt x="2135136" y="885110"/>
                </a:lnTo>
                <a:lnTo>
                  <a:pt x="2132952" y="885435"/>
                </a:lnTo>
                <a:lnTo>
                  <a:pt x="2132815" y="885379"/>
                </a:lnTo>
                <a:lnTo>
                  <a:pt x="2128130" y="890392"/>
                </a:lnTo>
                <a:lnTo>
                  <a:pt x="2119377" y="891547"/>
                </a:lnTo>
                <a:lnTo>
                  <a:pt x="2119576" y="892044"/>
                </a:lnTo>
                <a:cubicBezTo>
                  <a:pt x="2118660" y="896229"/>
                  <a:pt x="2112565" y="899093"/>
                  <a:pt x="2105859" y="898212"/>
                </a:cubicBezTo>
                <a:cubicBezTo>
                  <a:pt x="2102506" y="897882"/>
                  <a:pt x="2099687" y="896670"/>
                  <a:pt x="2097820" y="895018"/>
                </a:cubicBezTo>
                <a:lnTo>
                  <a:pt x="2097073" y="893140"/>
                </a:lnTo>
                <a:lnTo>
                  <a:pt x="2095514" y="893366"/>
                </a:lnTo>
                <a:cubicBezTo>
                  <a:pt x="2089113" y="892705"/>
                  <a:pt x="2084542" y="888739"/>
                  <a:pt x="2085456" y="884554"/>
                </a:cubicBezTo>
                <a:cubicBezTo>
                  <a:pt x="2086371" y="880368"/>
                  <a:pt x="2092466" y="877725"/>
                  <a:pt x="2098867" y="878386"/>
                </a:cubicBezTo>
                <a:cubicBezTo>
                  <a:pt x="2102068" y="878716"/>
                  <a:pt x="2104810" y="879872"/>
                  <a:pt x="2106639" y="881470"/>
                </a:cubicBezTo>
                <a:lnTo>
                  <a:pt x="2107359" y="883272"/>
                </a:lnTo>
                <a:lnTo>
                  <a:pt x="2108862" y="883061"/>
                </a:lnTo>
                <a:lnTo>
                  <a:pt x="2108585" y="882351"/>
                </a:lnTo>
                <a:cubicBezTo>
                  <a:pt x="2109042" y="880148"/>
                  <a:pt x="2110870" y="878385"/>
                  <a:pt x="2113423" y="877256"/>
                </a:cubicBezTo>
                <a:lnTo>
                  <a:pt x="2122301" y="876005"/>
                </a:lnTo>
                <a:lnTo>
                  <a:pt x="2122284" y="875962"/>
                </a:lnTo>
                <a:cubicBezTo>
                  <a:pt x="2123198" y="871556"/>
                  <a:pt x="2129599" y="868692"/>
                  <a:pt x="2136609" y="869353"/>
                </a:cubicBezTo>
                <a:close/>
                <a:moveTo>
                  <a:pt x="6789220" y="868692"/>
                </a:moveTo>
                <a:cubicBezTo>
                  <a:pt x="6796536" y="869574"/>
                  <a:pt x="6801412" y="873979"/>
                  <a:pt x="6800499" y="878606"/>
                </a:cubicBezTo>
                <a:cubicBezTo>
                  <a:pt x="6799584" y="883232"/>
                  <a:pt x="6792878" y="886316"/>
                  <a:pt x="6785563" y="885435"/>
                </a:cubicBezTo>
                <a:cubicBezTo>
                  <a:pt x="6778248" y="884554"/>
                  <a:pt x="6773371" y="880148"/>
                  <a:pt x="6774285" y="875522"/>
                </a:cubicBezTo>
                <a:cubicBezTo>
                  <a:pt x="6775200" y="870896"/>
                  <a:pt x="6781905" y="867811"/>
                  <a:pt x="6789220" y="868692"/>
                </a:cubicBezTo>
                <a:close/>
                <a:moveTo>
                  <a:pt x="1428322" y="868692"/>
                </a:moveTo>
                <a:cubicBezTo>
                  <a:pt x="1434724" y="869353"/>
                  <a:pt x="1439295" y="873319"/>
                  <a:pt x="1438381" y="877504"/>
                </a:cubicBezTo>
                <a:cubicBezTo>
                  <a:pt x="1437466" y="881690"/>
                  <a:pt x="1431675" y="884333"/>
                  <a:pt x="1424970" y="883673"/>
                </a:cubicBezTo>
                <a:cubicBezTo>
                  <a:pt x="1418569" y="883012"/>
                  <a:pt x="1413997" y="879046"/>
                  <a:pt x="1414911" y="874861"/>
                </a:cubicBezTo>
                <a:cubicBezTo>
                  <a:pt x="1416130" y="870675"/>
                  <a:pt x="1421922" y="868032"/>
                  <a:pt x="1428322" y="868692"/>
                </a:cubicBezTo>
                <a:close/>
                <a:moveTo>
                  <a:pt x="5175953" y="867371"/>
                </a:moveTo>
                <a:cubicBezTo>
                  <a:pt x="5182050" y="868032"/>
                  <a:pt x="5186318" y="871777"/>
                  <a:pt x="5185404" y="875742"/>
                </a:cubicBezTo>
                <a:cubicBezTo>
                  <a:pt x="5184489" y="879707"/>
                  <a:pt x="5179002" y="882351"/>
                  <a:pt x="5172601" y="881470"/>
                </a:cubicBezTo>
                <a:cubicBezTo>
                  <a:pt x="5166504" y="880809"/>
                  <a:pt x="5162236" y="877064"/>
                  <a:pt x="5163151" y="873098"/>
                </a:cubicBezTo>
                <a:cubicBezTo>
                  <a:pt x="5164369" y="869353"/>
                  <a:pt x="5169857" y="866710"/>
                  <a:pt x="5175953" y="867371"/>
                </a:cubicBezTo>
                <a:close/>
                <a:moveTo>
                  <a:pt x="11221647" y="866930"/>
                </a:moveTo>
                <a:cubicBezTo>
                  <a:pt x="11228352" y="867812"/>
                  <a:pt x="11232925" y="871777"/>
                  <a:pt x="11232010" y="876183"/>
                </a:cubicBezTo>
                <a:cubicBezTo>
                  <a:pt x="11231096" y="880368"/>
                  <a:pt x="11224998" y="883232"/>
                  <a:pt x="11218293" y="882571"/>
                </a:cubicBezTo>
                <a:cubicBezTo>
                  <a:pt x="11211588" y="881690"/>
                  <a:pt x="11207017" y="877725"/>
                  <a:pt x="11207930" y="873319"/>
                </a:cubicBezTo>
                <a:cubicBezTo>
                  <a:pt x="11208844" y="868913"/>
                  <a:pt x="11214941" y="866269"/>
                  <a:pt x="11221647" y="866930"/>
                </a:cubicBezTo>
                <a:close/>
                <a:moveTo>
                  <a:pt x="9594919" y="866930"/>
                </a:moveTo>
                <a:cubicBezTo>
                  <a:pt x="9601320" y="867591"/>
                  <a:pt x="9605893" y="871777"/>
                  <a:pt x="9604978" y="875963"/>
                </a:cubicBezTo>
                <a:cubicBezTo>
                  <a:pt x="9604064" y="880148"/>
                  <a:pt x="9597968" y="883012"/>
                  <a:pt x="9591567" y="882131"/>
                </a:cubicBezTo>
                <a:cubicBezTo>
                  <a:pt x="9585166" y="881470"/>
                  <a:pt x="9580594" y="877284"/>
                  <a:pt x="9581509" y="873319"/>
                </a:cubicBezTo>
                <a:cubicBezTo>
                  <a:pt x="9582422" y="868913"/>
                  <a:pt x="9588520" y="866269"/>
                  <a:pt x="9594919" y="866930"/>
                </a:cubicBezTo>
                <a:close/>
                <a:moveTo>
                  <a:pt x="9891491" y="866269"/>
                </a:moveTo>
                <a:cubicBezTo>
                  <a:pt x="9898197" y="866930"/>
                  <a:pt x="9902770" y="871116"/>
                  <a:pt x="9901856" y="875301"/>
                </a:cubicBezTo>
                <a:cubicBezTo>
                  <a:pt x="9900940" y="879487"/>
                  <a:pt x="9894845" y="882351"/>
                  <a:pt x="9888140" y="881690"/>
                </a:cubicBezTo>
                <a:cubicBezTo>
                  <a:pt x="9881433" y="881029"/>
                  <a:pt x="9876861" y="876843"/>
                  <a:pt x="9877775" y="872658"/>
                </a:cubicBezTo>
                <a:cubicBezTo>
                  <a:pt x="9878691" y="868252"/>
                  <a:pt x="9884786" y="865388"/>
                  <a:pt x="9891491" y="866269"/>
                </a:cubicBezTo>
                <a:close/>
                <a:moveTo>
                  <a:pt x="10571809" y="865388"/>
                </a:moveTo>
                <a:cubicBezTo>
                  <a:pt x="10578516" y="866269"/>
                  <a:pt x="10583391" y="870455"/>
                  <a:pt x="10582478" y="874641"/>
                </a:cubicBezTo>
                <a:cubicBezTo>
                  <a:pt x="10581564" y="879046"/>
                  <a:pt x="10575162" y="881910"/>
                  <a:pt x="10568457" y="881029"/>
                </a:cubicBezTo>
                <a:cubicBezTo>
                  <a:pt x="10561752" y="880148"/>
                  <a:pt x="10556875" y="875963"/>
                  <a:pt x="10557788" y="871777"/>
                </a:cubicBezTo>
                <a:cubicBezTo>
                  <a:pt x="10558703" y="867591"/>
                  <a:pt x="10564800" y="864727"/>
                  <a:pt x="10571809" y="865388"/>
                </a:cubicBezTo>
                <a:close/>
                <a:moveTo>
                  <a:pt x="126574" y="865388"/>
                </a:moveTo>
                <a:cubicBezTo>
                  <a:pt x="132975" y="866049"/>
                  <a:pt x="137243" y="870015"/>
                  <a:pt x="136328" y="873980"/>
                </a:cubicBezTo>
                <a:cubicBezTo>
                  <a:pt x="135414" y="877945"/>
                  <a:pt x="129623" y="880589"/>
                  <a:pt x="123526" y="879928"/>
                </a:cubicBezTo>
                <a:cubicBezTo>
                  <a:pt x="117126" y="879267"/>
                  <a:pt x="112859" y="875302"/>
                  <a:pt x="113774" y="871336"/>
                </a:cubicBezTo>
                <a:cubicBezTo>
                  <a:pt x="114688" y="867371"/>
                  <a:pt x="120479" y="864727"/>
                  <a:pt x="126574" y="865388"/>
                </a:cubicBezTo>
                <a:close/>
                <a:moveTo>
                  <a:pt x="4635496" y="862745"/>
                </a:moveTo>
                <a:cubicBezTo>
                  <a:pt x="4641593" y="863405"/>
                  <a:pt x="4645863" y="867151"/>
                  <a:pt x="4644947" y="871116"/>
                </a:cubicBezTo>
                <a:cubicBezTo>
                  <a:pt x="4644035" y="875081"/>
                  <a:pt x="4638544" y="877725"/>
                  <a:pt x="4632143" y="876843"/>
                </a:cubicBezTo>
                <a:cubicBezTo>
                  <a:pt x="4626047" y="876183"/>
                  <a:pt x="4621783" y="872438"/>
                  <a:pt x="4622695" y="868472"/>
                </a:cubicBezTo>
                <a:cubicBezTo>
                  <a:pt x="4623609" y="864727"/>
                  <a:pt x="4629400" y="862084"/>
                  <a:pt x="4635496" y="862745"/>
                </a:cubicBezTo>
                <a:close/>
                <a:moveTo>
                  <a:pt x="1084772" y="862589"/>
                </a:moveTo>
                <a:cubicBezTo>
                  <a:pt x="1091254" y="863339"/>
                  <a:pt x="1095754" y="867355"/>
                  <a:pt x="1094823" y="871560"/>
                </a:cubicBezTo>
                <a:cubicBezTo>
                  <a:pt x="1093892" y="875764"/>
                  <a:pt x="1087883" y="878565"/>
                  <a:pt x="1081401" y="877816"/>
                </a:cubicBezTo>
                <a:cubicBezTo>
                  <a:pt x="1074918" y="877066"/>
                  <a:pt x="1070418" y="873050"/>
                  <a:pt x="1071349" y="868845"/>
                </a:cubicBezTo>
                <a:cubicBezTo>
                  <a:pt x="1072280" y="864641"/>
                  <a:pt x="1078289" y="861839"/>
                  <a:pt x="1084772" y="862589"/>
                </a:cubicBezTo>
                <a:close/>
                <a:moveTo>
                  <a:pt x="8530552" y="862524"/>
                </a:moveTo>
                <a:cubicBezTo>
                  <a:pt x="8536648" y="863185"/>
                  <a:pt x="8540610" y="866930"/>
                  <a:pt x="8540001" y="870675"/>
                </a:cubicBezTo>
                <a:cubicBezTo>
                  <a:pt x="8539086" y="874420"/>
                  <a:pt x="8533600" y="877064"/>
                  <a:pt x="8527503" y="876403"/>
                </a:cubicBezTo>
                <a:cubicBezTo>
                  <a:pt x="8521408" y="875742"/>
                  <a:pt x="8517445" y="871997"/>
                  <a:pt x="8518055" y="868252"/>
                </a:cubicBezTo>
                <a:cubicBezTo>
                  <a:pt x="8518969" y="864286"/>
                  <a:pt x="8524456" y="861863"/>
                  <a:pt x="8530552" y="862524"/>
                </a:cubicBezTo>
                <a:close/>
                <a:moveTo>
                  <a:pt x="7258615" y="861863"/>
                </a:moveTo>
                <a:cubicBezTo>
                  <a:pt x="7264711" y="862524"/>
                  <a:pt x="7268978" y="866269"/>
                  <a:pt x="7268369" y="870455"/>
                </a:cubicBezTo>
                <a:cubicBezTo>
                  <a:pt x="7267912" y="872438"/>
                  <a:pt x="7266235" y="874090"/>
                  <a:pt x="7263911" y="875164"/>
                </a:cubicBezTo>
                <a:lnTo>
                  <a:pt x="7263401" y="875240"/>
                </a:lnTo>
                <a:lnTo>
                  <a:pt x="7268978" y="877477"/>
                </a:lnTo>
                <a:cubicBezTo>
                  <a:pt x="7270731" y="879046"/>
                  <a:pt x="7271570" y="881029"/>
                  <a:pt x="7271112" y="883012"/>
                </a:cubicBezTo>
                <a:lnTo>
                  <a:pt x="7269390" y="884847"/>
                </a:lnTo>
                <a:lnTo>
                  <a:pt x="7273093" y="886316"/>
                </a:lnTo>
                <a:lnTo>
                  <a:pt x="7275206" y="891611"/>
                </a:lnTo>
                <a:lnTo>
                  <a:pt x="7278236" y="892815"/>
                </a:lnTo>
                <a:lnTo>
                  <a:pt x="7279687" y="896458"/>
                </a:lnTo>
                <a:lnTo>
                  <a:pt x="7283418" y="897992"/>
                </a:lnTo>
                <a:lnTo>
                  <a:pt x="7285195" y="902541"/>
                </a:lnTo>
                <a:lnTo>
                  <a:pt x="7288866" y="904050"/>
                </a:lnTo>
                <a:cubicBezTo>
                  <a:pt x="7290771" y="905757"/>
                  <a:pt x="7291686" y="907905"/>
                  <a:pt x="7291229" y="910108"/>
                </a:cubicBezTo>
                <a:lnTo>
                  <a:pt x="7290940" y="910416"/>
                </a:lnTo>
                <a:lnTo>
                  <a:pt x="7294408" y="911843"/>
                </a:lnTo>
                <a:cubicBezTo>
                  <a:pt x="7296364" y="913603"/>
                  <a:pt x="7297321" y="915833"/>
                  <a:pt x="7296815" y="918116"/>
                </a:cubicBezTo>
                <a:lnTo>
                  <a:pt x="7293845" y="921335"/>
                </a:lnTo>
                <a:lnTo>
                  <a:pt x="7299344" y="923574"/>
                </a:lnTo>
                <a:cubicBezTo>
                  <a:pt x="7301363" y="925363"/>
                  <a:pt x="7302354" y="927621"/>
                  <a:pt x="7301897" y="929935"/>
                </a:cubicBezTo>
                <a:cubicBezTo>
                  <a:pt x="7300982" y="934561"/>
                  <a:pt x="7294277" y="937645"/>
                  <a:pt x="7286961" y="936764"/>
                </a:cubicBezTo>
                <a:cubicBezTo>
                  <a:pt x="7279646" y="935883"/>
                  <a:pt x="7274769" y="931477"/>
                  <a:pt x="7275683" y="926851"/>
                </a:cubicBezTo>
                <a:lnTo>
                  <a:pt x="7278913" y="923508"/>
                </a:lnTo>
                <a:lnTo>
                  <a:pt x="7273942" y="921463"/>
                </a:lnTo>
                <a:cubicBezTo>
                  <a:pt x="7271986" y="919703"/>
                  <a:pt x="7271029" y="917473"/>
                  <a:pt x="7271534" y="915190"/>
                </a:cubicBezTo>
                <a:lnTo>
                  <a:pt x="7271990" y="914697"/>
                </a:lnTo>
                <a:lnTo>
                  <a:pt x="7268597" y="913302"/>
                </a:lnTo>
                <a:lnTo>
                  <a:pt x="7266619" y="908232"/>
                </a:lnTo>
                <a:lnTo>
                  <a:pt x="7263682" y="907024"/>
                </a:lnTo>
                <a:lnTo>
                  <a:pt x="7262082" y="902929"/>
                </a:lnTo>
                <a:lnTo>
                  <a:pt x="7258805" y="901627"/>
                </a:lnTo>
                <a:lnTo>
                  <a:pt x="7256597" y="896081"/>
                </a:lnTo>
                <a:lnTo>
                  <a:pt x="7254195" y="895128"/>
                </a:lnTo>
                <a:cubicBezTo>
                  <a:pt x="7252366" y="893531"/>
                  <a:pt x="7251452" y="891493"/>
                  <a:pt x="7251909" y="889400"/>
                </a:cubicBezTo>
                <a:lnTo>
                  <a:pt x="7253892" y="887310"/>
                </a:lnTo>
                <a:lnTo>
                  <a:pt x="7250386" y="885903"/>
                </a:lnTo>
                <a:cubicBezTo>
                  <a:pt x="7248633" y="884333"/>
                  <a:pt x="7247795" y="882351"/>
                  <a:pt x="7248252" y="880368"/>
                </a:cubicBezTo>
                <a:cubicBezTo>
                  <a:pt x="7248709" y="878275"/>
                  <a:pt x="7250462" y="876568"/>
                  <a:pt x="7252862" y="875494"/>
                </a:cubicBezTo>
                <a:lnTo>
                  <a:pt x="7253201" y="875451"/>
                </a:lnTo>
                <a:lnTo>
                  <a:pt x="7248175" y="873429"/>
                </a:lnTo>
                <a:cubicBezTo>
                  <a:pt x="7246422" y="871887"/>
                  <a:pt x="7245509" y="869904"/>
                  <a:pt x="7245813" y="867812"/>
                </a:cubicBezTo>
                <a:cubicBezTo>
                  <a:pt x="7246727" y="863846"/>
                  <a:pt x="7252214" y="861202"/>
                  <a:pt x="7258615" y="861863"/>
                </a:cubicBezTo>
                <a:close/>
                <a:moveTo>
                  <a:pt x="5285996" y="861423"/>
                </a:moveTo>
                <a:cubicBezTo>
                  <a:pt x="5292093" y="862084"/>
                  <a:pt x="5296360" y="865829"/>
                  <a:pt x="5295445" y="869794"/>
                </a:cubicBezTo>
                <a:cubicBezTo>
                  <a:pt x="5294532" y="873759"/>
                  <a:pt x="5288740" y="876403"/>
                  <a:pt x="5282643" y="875522"/>
                </a:cubicBezTo>
                <a:cubicBezTo>
                  <a:pt x="5276547" y="874861"/>
                  <a:pt x="5272279" y="871116"/>
                  <a:pt x="5273193" y="867150"/>
                </a:cubicBezTo>
                <a:cubicBezTo>
                  <a:pt x="5274108" y="863185"/>
                  <a:pt x="5279900" y="860542"/>
                  <a:pt x="5285996" y="861423"/>
                </a:cubicBezTo>
                <a:close/>
                <a:moveTo>
                  <a:pt x="6339333" y="860982"/>
                </a:moveTo>
                <a:cubicBezTo>
                  <a:pt x="6346039" y="861643"/>
                  <a:pt x="6350610" y="865829"/>
                  <a:pt x="6349392" y="870014"/>
                </a:cubicBezTo>
                <a:cubicBezTo>
                  <a:pt x="6348477" y="874200"/>
                  <a:pt x="6342381" y="877064"/>
                  <a:pt x="6335676" y="876183"/>
                </a:cubicBezTo>
                <a:cubicBezTo>
                  <a:pt x="6328970" y="875522"/>
                  <a:pt x="6324398" y="871336"/>
                  <a:pt x="6325617" y="867150"/>
                </a:cubicBezTo>
                <a:cubicBezTo>
                  <a:pt x="6326836" y="862965"/>
                  <a:pt x="6332932" y="860101"/>
                  <a:pt x="6339333" y="860982"/>
                </a:cubicBezTo>
                <a:close/>
                <a:moveTo>
                  <a:pt x="475279" y="860762"/>
                </a:moveTo>
                <a:cubicBezTo>
                  <a:pt x="481375" y="861423"/>
                  <a:pt x="485642" y="865168"/>
                  <a:pt x="484728" y="869133"/>
                </a:cubicBezTo>
                <a:cubicBezTo>
                  <a:pt x="483813" y="873099"/>
                  <a:pt x="478327" y="875742"/>
                  <a:pt x="471926" y="874861"/>
                </a:cubicBezTo>
                <a:cubicBezTo>
                  <a:pt x="465831" y="874200"/>
                  <a:pt x="461563" y="870455"/>
                  <a:pt x="462477" y="866489"/>
                </a:cubicBezTo>
                <a:cubicBezTo>
                  <a:pt x="463392" y="862745"/>
                  <a:pt x="469183" y="860101"/>
                  <a:pt x="475279" y="860762"/>
                </a:cubicBezTo>
                <a:close/>
                <a:moveTo>
                  <a:pt x="4478796" y="859881"/>
                </a:moveTo>
                <a:cubicBezTo>
                  <a:pt x="4484902" y="860542"/>
                  <a:pt x="4489466" y="864507"/>
                  <a:pt x="4488553" y="868472"/>
                </a:cubicBezTo>
                <a:cubicBezTo>
                  <a:pt x="4487640" y="872438"/>
                  <a:pt x="4481846" y="875081"/>
                  <a:pt x="4475754" y="874420"/>
                </a:cubicBezTo>
                <a:cubicBezTo>
                  <a:pt x="4469654" y="873759"/>
                  <a:pt x="4465083" y="869794"/>
                  <a:pt x="4465998" y="865829"/>
                </a:cubicBezTo>
                <a:cubicBezTo>
                  <a:pt x="4466606" y="861643"/>
                  <a:pt x="4472398" y="859000"/>
                  <a:pt x="4478796" y="859881"/>
                </a:cubicBezTo>
                <a:close/>
                <a:moveTo>
                  <a:pt x="1872119" y="859881"/>
                </a:moveTo>
                <a:cubicBezTo>
                  <a:pt x="1878520" y="860542"/>
                  <a:pt x="1882787" y="864507"/>
                  <a:pt x="1881873" y="868472"/>
                </a:cubicBezTo>
                <a:cubicBezTo>
                  <a:pt x="1880958" y="872438"/>
                  <a:pt x="1875167" y="875081"/>
                  <a:pt x="1868767" y="874420"/>
                </a:cubicBezTo>
                <a:cubicBezTo>
                  <a:pt x="1862366" y="873759"/>
                  <a:pt x="1858099" y="869794"/>
                  <a:pt x="1859013" y="865829"/>
                </a:cubicBezTo>
                <a:cubicBezTo>
                  <a:pt x="1859928" y="861864"/>
                  <a:pt x="1865719" y="859220"/>
                  <a:pt x="1872119" y="859881"/>
                </a:cubicBezTo>
                <a:close/>
                <a:moveTo>
                  <a:pt x="1981845" y="859660"/>
                </a:moveTo>
                <a:cubicBezTo>
                  <a:pt x="1988245" y="860321"/>
                  <a:pt x="1992512" y="864286"/>
                  <a:pt x="1991599" y="868252"/>
                </a:cubicBezTo>
                <a:cubicBezTo>
                  <a:pt x="1990684" y="872217"/>
                  <a:pt x="1984893" y="875081"/>
                  <a:pt x="1978492" y="874200"/>
                </a:cubicBezTo>
                <a:cubicBezTo>
                  <a:pt x="1972091" y="873539"/>
                  <a:pt x="1967824" y="869574"/>
                  <a:pt x="1968739" y="865609"/>
                </a:cubicBezTo>
                <a:cubicBezTo>
                  <a:pt x="1969958" y="861643"/>
                  <a:pt x="1975749" y="858999"/>
                  <a:pt x="1981845" y="859660"/>
                </a:cubicBezTo>
                <a:close/>
                <a:moveTo>
                  <a:pt x="5807454" y="859440"/>
                </a:moveTo>
                <a:cubicBezTo>
                  <a:pt x="5813854" y="860101"/>
                  <a:pt x="5818122" y="864066"/>
                  <a:pt x="5817207" y="868032"/>
                </a:cubicBezTo>
                <a:cubicBezTo>
                  <a:pt x="5816293" y="871997"/>
                  <a:pt x="5810502" y="874640"/>
                  <a:pt x="5804100" y="873979"/>
                </a:cubicBezTo>
                <a:cubicBezTo>
                  <a:pt x="5797700" y="873319"/>
                  <a:pt x="5793433" y="869353"/>
                  <a:pt x="5794347" y="865388"/>
                </a:cubicBezTo>
                <a:cubicBezTo>
                  <a:pt x="5795567" y="861202"/>
                  <a:pt x="5801358" y="858559"/>
                  <a:pt x="5807454" y="859440"/>
                </a:cubicBezTo>
                <a:close/>
                <a:moveTo>
                  <a:pt x="11192690" y="859000"/>
                </a:moveTo>
                <a:cubicBezTo>
                  <a:pt x="11199395" y="859881"/>
                  <a:pt x="11204273" y="864066"/>
                  <a:pt x="11203359" y="868472"/>
                </a:cubicBezTo>
                <a:lnTo>
                  <a:pt x="11201392" y="870588"/>
                </a:lnTo>
                <a:lnTo>
                  <a:pt x="11202444" y="873319"/>
                </a:lnTo>
                <a:cubicBezTo>
                  <a:pt x="11201529" y="877284"/>
                  <a:pt x="11195738" y="879928"/>
                  <a:pt x="11189337" y="879267"/>
                </a:cubicBezTo>
                <a:cubicBezTo>
                  <a:pt x="11182936" y="878606"/>
                  <a:pt x="11178670" y="874641"/>
                  <a:pt x="11179584" y="870676"/>
                </a:cubicBezTo>
                <a:lnTo>
                  <a:pt x="11180393" y="869828"/>
                </a:lnTo>
                <a:lnTo>
                  <a:pt x="11178669" y="865609"/>
                </a:lnTo>
                <a:cubicBezTo>
                  <a:pt x="11179584" y="861203"/>
                  <a:pt x="11185679" y="858119"/>
                  <a:pt x="11192690" y="859000"/>
                </a:cubicBezTo>
                <a:close/>
                <a:moveTo>
                  <a:pt x="11766936" y="858999"/>
                </a:moveTo>
                <a:cubicBezTo>
                  <a:pt x="11773338" y="859660"/>
                  <a:pt x="11777604" y="863626"/>
                  <a:pt x="11776690" y="867591"/>
                </a:cubicBezTo>
                <a:cubicBezTo>
                  <a:pt x="11775775" y="871556"/>
                  <a:pt x="11769985" y="874420"/>
                  <a:pt x="11763584" y="873539"/>
                </a:cubicBezTo>
                <a:cubicBezTo>
                  <a:pt x="11757183" y="872878"/>
                  <a:pt x="11752915" y="868913"/>
                  <a:pt x="11753830" y="864948"/>
                </a:cubicBezTo>
                <a:cubicBezTo>
                  <a:pt x="11754745" y="860982"/>
                  <a:pt x="11760535" y="858339"/>
                  <a:pt x="11766936" y="858999"/>
                </a:cubicBezTo>
                <a:close/>
                <a:moveTo>
                  <a:pt x="8638757" y="858999"/>
                </a:moveTo>
                <a:cubicBezTo>
                  <a:pt x="8644853" y="859660"/>
                  <a:pt x="8648816" y="863405"/>
                  <a:pt x="8648206" y="867150"/>
                </a:cubicBezTo>
                <a:cubicBezTo>
                  <a:pt x="8647291" y="870895"/>
                  <a:pt x="8641805" y="873539"/>
                  <a:pt x="8635709" y="872878"/>
                </a:cubicBezTo>
                <a:cubicBezTo>
                  <a:pt x="8629613" y="872217"/>
                  <a:pt x="8625650" y="868472"/>
                  <a:pt x="8626260" y="864727"/>
                </a:cubicBezTo>
                <a:cubicBezTo>
                  <a:pt x="8626870" y="860982"/>
                  <a:pt x="8632661" y="858339"/>
                  <a:pt x="8638757" y="858999"/>
                </a:cubicBezTo>
                <a:close/>
                <a:moveTo>
                  <a:pt x="7471062" y="858339"/>
                </a:moveTo>
                <a:cubicBezTo>
                  <a:pt x="7477158" y="859000"/>
                  <a:pt x="7481425" y="862745"/>
                  <a:pt x="7480510" y="866710"/>
                </a:cubicBezTo>
                <a:cubicBezTo>
                  <a:pt x="7479595" y="870676"/>
                  <a:pt x="7474110" y="873099"/>
                  <a:pt x="7468014" y="872438"/>
                </a:cubicBezTo>
                <a:cubicBezTo>
                  <a:pt x="7461918" y="871777"/>
                  <a:pt x="7457650" y="868032"/>
                  <a:pt x="7458565" y="864067"/>
                </a:cubicBezTo>
                <a:cubicBezTo>
                  <a:pt x="7459174" y="860101"/>
                  <a:pt x="7464966" y="857678"/>
                  <a:pt x="7471062" y="858339"/>
                </a:cubicBezTo>
                <a:close/>
                <a:moveTo>
                  <a:pt x="11164648" y="857678"/>
                </a:moveTo>
                <a:cubicBezTo>
                  <a:pt x="11171049" y="858339"/>
                  <a:pt x="11175621" y="862304"/>
                  <a:pt x="11174706" y="866490"/>
                </a:cubicBezTo>
                <a:cubicBezTo>
                  <a:pt x="11173793" y="870676"/>
                  <a:pt x="11167696" y="873319"/>
                  <a:pt x="11161296" y="872658"/>
                </a:cubicBezTo>
                <a:cubicBezTo>
                  <a:pt x="11154895" y="871997"/>
                  <a:pt x="11150322" y="868032"/>
                  <a:pt x="11151237" y="863846"/>
                </a:cubicBezTo>
                <a:cubicBezTo>
                  <a:pt x="11152456" y="859661"/>
                  <a:pt x="11158249" y="857017"/>
                  <a:pt x="11164648" y="857678"/>
                </a:cubicBezTo>
                <a:close/>
                <a:moveTo>
                  <a:pt x="8424176" y="857678"/>
                </a:moveTo>
                <a:cubicBezTo>
                  <a:pt x="8430273" y="858339"/>
                  <a:pt x="8434235" y="862083"/>
                  <a:pt x="8433625" y="865829"/>
                </a:cubicBezTo>
                <a:cubicBezTo>
                  <a:pt x="8432711" y="869574"/>
                  <a:pt x="8427225" y="872217"/>
                  <a:pt x="8421129" y="871556"/>
                </a:cubicBezTo>
                <a:cubicBezTo>
                  <a:pt x="8415033" y="870896"/>
                  <a:pt x="8411070" y="867150"/>
                  <a:pt x="8411679" y="863405"/>
                </a:cubicBezTo>
                <a:cubicBezTo>
                  <a:pt x="8412594" y="859660"/>
                  <a:pt x="8418081" y="857017"/>
                  <a:pt x="8424176" y="857678"/>
                </a:cubicBezTo>
                <a:close/>
                <a:moveTo>
                  <a:pt x="370126" y="856797"/>
                </a:moveTo>
                <a:cubicBezTo>
                  <a:pt x="376222" y="857458"/>
                  <a:pt x="380489" y="861203"/>
                  <a:pt x="379574" y="865168"/>
                </a:cubicBezTo>
                <a:lnTo>
                  <a:pt x="376233" y="868770"/>
                </a:lnTo>
                <a:lnTo>
                  <a:pt x="376745" y="868692"/>
                </a:lnTo>
                <a:cubicBezTo>
                  <a:pt x="383451" y="869574"/>
                  <a:pt x="388023" y="873539"/>
                  <a:pt x="387109" y="877725"/>
                </a:cubicBezTo>
                <a:cubicBezTo>
                  <a:pt x="386194" y="881910"/>
                  <a:pt x="380098" y="884774"/>
                  <a:pt x="373393" y="884113"/>
                </a:cubicBezTo>
                <a:cubicBezTo>
                  <a:pt x="366687" y="883232"/>
                  <a:pt x="362115" y="879267"/>
                  <a:pt x="363030" y="875081"/>
                </a:cubicBezTo>
                <a:lnTo>
                  <a:pt x="366858" y="870885"/>
                </a:lnTo>
                <a:lnTo>
                  <a:pt x="366773" y="870896"/>
                </a:lnTo>
                <a:cubicBezTo>
                  <a:pt x="360678" y="870235"/>
                  <a:pt x="356410" y="866490"/>
                  <a:pt x="357325" y="862525"/>
                </a:cubicBezTo>
                <a:cubicBezTo>
                  <a:pt x="358239" y="858779"/>
                  <a:pt x="363725" y="856136"/>
                  <a:pt x="370126" y="856797"/>
                </a:cubicBezTo>
                <a:close/>
                <a:moveTo>
                  <a:pt x="7362858" y="856136"/>
                </a:moveTo>
                <a:cubicBezTo>
                  <a:pt x="7368953" y="856797"/>
                  <a:pt x="7373220" y="860542"/>
                  <a:pt x="7372306" y="864507"/>
                </a:cubicBezTo>
                <a:cubicBezTo>
                  <a:pt x="7371391" y="868472"/>
                  <a:pt x="7365905" y="870896"/>
                  <a:pt x="7359809" y="870235"/>
                </a:cubicBezTo>
                <a:cubicBezTo>
                  <a:pt x="7353713" y="869574"/>
                  <a:pt x="7349446" y="865829"/>
                  <a:pt x="7350360" y="861864"/>
                </a:cubicBezTo>
                <a:cubicBezTo>
                  <a:pt x="7351275" y="858119"/>
                  <a:pt x="7356761" y="855475"/>
                  <a:pt x="7362858" y="856136"/>
                </a:cubicBezTo>
                <a:close/>
                <a:moveTo>
                  <a:pt x="2093095" y="855255"/>
                </a:moveTo>
                <a:cubicBezTo>
                  <a:pt x="2099495" y="855915"/>
                  <a:pt x="2103762" y="859881"/>
                  <a:pt x="2102848" y="863846"/>
                </a:cubicBezTo>
                <a:cubicBezTo>
                  <a:pt x="2101933" y="867812"/>
                  <a:pt x="2096142" y="870676"/>
                  <a:pt x="2089742" y="869794"/>
                </a:cubicBezTo>
                <a:cubicBezTo>
                  <a:pt x="2083341" y="869133"/>
                  <a:pt x="2079074" y="865168"/>
                  <a:pt x="2079988" y="861203"/>
                </a:cubicBezTo>
                <a:cubicBezTo>
                  <a:pt x="2080903" y="857237"/>
                  <a:pt x="2086694" y="854594"/>
                  <a:pt x="2093095" y="855255"/>
                </a:cubicBezTo>
                <a:close/>
                <a:moveTo>
                  <a:pt x="9428803" y="855034"/>
                </a:moveTo>
                <a:cubicBezTo>
                  <a:pt x="9435204" y="855695"/>
                  <a:pt x="9439471" y="859661"/>
                  <a:pt x="9438862" y="863846"/>
                </a:cubicBezTo>
                <a:cubicBezTo>
                  <a:pt x="9437947" y="868032"/>
                  <a:pt x="9432156" y="870675"/>
                  <a:pt x="9425754" y="870014"/>
                </a:cubicBezTo>
                <a:cubicBezTo>
                  <a:pt x="9419354" y="869353"/>
                  <a:pt x="9415087" y="865388"/>
                  <a:pt x="9415697" y="861202"/>
                </a:cubicBezTo>
                <a:cubicBezTo>
                  <a:pt x="9416610" y="857017"/>
                  <a:pt x="9422707" y="854153"/>
                  <a:pt x="9428803" y="855034"/>
                </a:cubicBezTo>
                <a:close/>
                <a:moveTo>
                  <a:pt x="8015743" y="854814"/>
                </a:moveTo>
                <a:cubicBezTo>
                  <a:pt x="8021838" y="855475"/>
                  <a:pt x="8026105" y="859220"/>
                  <a:pt x="8025191" y="863185"/>
                </a:cubicBezTo>
                <a:cubicBezTo>
                  <a:pt x="8024277" y="867151"/>
                  <a:pt x="8018790" y="869574"/>
                  <a:pt x="8012695" y="868913"/>
                </a:cubicBezTo>
                <a:cubicBezTo>
                  <a:pt x="8006598" y="868252"/>
                  <a:pt x="8002331" y="864507"/>
                  <a:pt x="8003245" y="860542"/>
                </a:cubicBezTo>
                <a:cubicBezTo>
                  <a:pt x="8004160" y="856797"/>
                  <a:pt x="8009951" y="854153"/>
                  <a:pt x="8015743" y="854814"/>
                </a:cubicBezTo>
                <a:close/>
                <a:moveTo>
                  <a:pt x="583175" y="854814"/>
                </a:moveTo>
                <a:cubicBezTo>
                  <a:pt x="589270" y="855475"/>
                  <a:pt x="593538" y="859220"/>
                  <a:pt x="592624" y="863185"/>
                </a:cubicBezTo>
                <a:cubicBezTo>
                  <a:pt x="591709" y="867151"/>
                  <a:pt x="586223" y="869794"/>
                  <a:pt x="579822" y="868913"/>
                </a:cubicBezTo>
                <a:cubicBezTo>
                  <a:pt x="573727" y="868252"/>
                  <a:pt x="569459" y="864507"/>
                  <a:pt x="570373" y="860542"/>
                </a:cubicBezTo>
                <a:cubicBezTo>
                  <a:pt x="571288" y="856797"/>
                  <a:pt x="576774" y="854153"/>
                  <a:pt x="583175" y="854814"/>
                </a:cubicBezTo>
                <a:close/>
                <a:moveTo>
                  <a:pt x="541071" y="854594"/>
                </a:moveTo>
                <a:cubicBezTo>
                  <a:pt x="544271" y="854924"/>
                  <a:pt x="547015" y="856081"/>
                  <a:pt x="548843" y="857678"/>
                </a:cubicBezTo>
                <a:lnTo>
                  <a:pt x="550872" y="862763"/>
                </a:lnTo>
                <a:lnTo>
                  <a:pt x="552941" y="860459"/>
                </a:lnTo>
                <a:cubicBezTo>
                  <a:pt x="555265" y="859385"/>
                  <a:pt x="558313" y="858889"/>
                  <a:pt x="561513" y="859220"/>
                </a:cubicBezTo>
                <a:cubicBezTo>
                  <a:pt x="567914" y="859881"/>
                  <a:pt x="572181" y="863846"/>
                  <a:pt x="571267" y="867812"/>
                </a:cubicBezTo>
                <a:cubicBezTo>
                  <a:pt x="570353" y="871777"/>
                  <a:pt x="564561" y="874420"/>
                  <a:pt x="558466" y="873759"/>
                </a:cubicBezTo>
                <a:cubicBezTo>
                  <a:pt x="555265" y="873429"/>
                  <a:pt x="552598" y="872273"/>
                  <a:pt x="550845" y="870703"/>
                </a:cubicBezTo>
                <a:lnTo>
                  <a:pt x="548949" y="865782"/>
                </a:lnTo>
                <a:lnTo>
                  <a:pt x="546634" y="868307"/>
                </a:lnTo>
                <a:cubicBezTo>
                  <a:pt x="544271" y="869409"/>
                  <a:pt x="541223" y="869904"/>
                  <a:pt x="538023" y="869574"/>
                </a:cubicBezTo>
                <a:cubicBezTo>
                  <a:pt x="531622" y="868913"/>
                  <a:pt x="527050" y="864948"/>
                  <a:pt x="527965" y="860762"/>
                </a:cubicBezTo>
                <a:cubicBezTo>
                  <a:pt x="528879" y="856576"/>
                  <a:pt x="534670" y="853713"/>
                  <a:pt x="541071" y="854594"/>
                </a:cubicBezTo>
                <a:close/>
                <a:moveTo>
                  <a:pt x="9002080" y="854373"/>
                </a:moveTo>
                <a:cubicBezTo>
                  <a:pt x="9008176" y="855034"/>
                  <a:pt x="9012443" y="858779"/>
                  <a:pt x="9011529" y="862745"/>
                </a:cubicBezTo>
                <a:cubicBezTo>
                  <a:pt x="9010615" y="866710"/>
                  <a:pt x="9005128" y="869353"/>
                  <a:pt x="8998728" y="868472"/>
                </a:cubicBezTo>
                <a:cubicBezTo>
                  <a:pt x="8992326" y="867591"/>
                  <a:pt x="8988364" y="864066"/>
                  <a:pt x="8989278" y="860101"/>
                </a:cubicBezTo>
                <a:cubicBezTo>
                  <a:pt x="8990193" y="856356"/>
                  <a:pt x="8995984" y="853712"/>
                  <a:pt x="9002080" y="854373"/>
                </a:cubicBezTo>
                <a:close/>
                <a:moveTo>
                  <a:pt x="6678578" y="854373"/>
                </a:moveTo>
                <a:cubicBezTo>
                  <a:pt x="6685587" y="855255"/>
                  <a:pt x="6690159" y="859440"/>
                  <a:pt x="6689245" y="863846"/>
                </a:cubicBezTo>
                <a:cubicBezTo>
                  <a:pt x="6688331" y="868252"/>
                  <a:pt x="6681930" y="871116"/>
                  <a:pt x="6674919" y="870455"/>
                </a:cubicBezTo>
                <a:cubicBezTo>
                  <a:pt x="6667909" y="869574"/>
                  <a:pt x="6663337" y="865388"/>
                  <a:pt x="6664251" y="860982"/>
                </a:cubicBezTo>
                <a:cubicBezTo>
                  <a:pt x="6665166" y="856576"/>
                  <a:pt x="6671567" y="853492"/>
                  <a:pt x="6678578" y="854373"/>
                </a:cubicBezTo>
                <a:close/>
                <a:moveTo>
                  <a:pt x="727259" y="853712"/>
                </a:moveTo>
                <a:cubicBezTo>
                  <a:pt x="733964" y="854594"/>
                  <a:pt x="738536" y="858559"/>
                  <a:pt x="737622" y="862965"/>
                </a:cubicBezTo>
                <a:cubicBezTo>
                  <a:pt x="736707" y="867151"/>
                  <a:pt x="730611" y="870014"/>
                  <a:pt x="723905" y="869353"/>
                </a:cubicBezTo>
                <a:cubicBezTo>
                  <a:pt x="717200" y="868472"/>
                  <a:pt x="712628" y="864507"/>
                  <a:pt x="713543" y="860101"/>
                </a:cubicBezTo>
                <a:cubicBezTo>
                  <a:pt x="714457" y="855915"/>
                  <a:pt x="720553" y="853052"/>
                  <a:pt x="727259" y="853712"/>
                </a:cubicBezTo>
                <a:close/>
                <a:moveTo>
                  <a:pt x="7580485" y="853492"/>
                </a:moveTo>
                <a:cubicBezTo>
                  <a:pt x="7586582" y="854153"/>
                  <a:pt x="7590849" y="857898"/>
                  <a:pt x="7589935" y="861864"/>
                </a:cubicBezTo>
                <a:cubicBezTo>
                  <a:pt x="7589020" y="865829"/>
                  <a:pt x="7583534" y="868252"/>
                  <a:pt x="7577437" y="867591"/>
                </a:cubicBezTo>
                <a:cubicBezTo>
                  <a:pt x="7571342" y="866930"/>
                  <a:pt x="7567075" y="863185"/>
                  <a:pt x="7567988" y="859220"/>
                </a:cubicBezTo>
                <a:cubicBezTo>
                  <a:pt x="7568903" y="855475"/>
                  <a:pt x="7574390" y="852832"/>
                  <a:pt x="7580485" y="853492"/>
                </a:cubicBezTo>
                <a:close/>
                <a:moveTo>
                  <a:pt x="3637405" y="853272"/>
                </a:moveTo>
                <a:cubicBezTo>
                  <a:pt x="3644418" y="854153"/>
                  <a:pt x="3649300" y="858339"/>
                  <a:pt x="3648381" y="862965"/>
                </a:cubicBezTo>
                <a:cubicBezTo>
                  <a:pt x="3647466" y="867591"/>
                  <a:pt x="3640760" y="870455"/>
                  <a:pt x="3633743" y="869794"/>
                </a:cubicBezTo>
                <a:cubicBezTo>
                  <a:pt x="3626734" y="868913"/>
                  <a:pt x="3621861" y="864727"/>
                  <a:pt x="3622774" y="860101"/>
                </a:cubicBezTo>
                <a:cubicBezTo>
                  <a:pt x="3623686" y="855475"/>
                  <a:pt x="3630393" y="852611"/>
                  <a:pt x="3637405" y="853272"/>
                </a:cubicBezTo>
                <a:close/>
                <a:moveTo>
                  <a:pt x="6565801" y="853052"/>
                </a:moveTo>
                <a:cubicBezTo>
                  <a:pt x="6572506" y="853933"/>
                  <a:pt x="6577078" y="857898"/>
                  <a:pt x="6576163" y="862304"/>
                </a:cubicBezTo>
                <a:cubicBezTo>
                  <a:pt x="6575249" y="866710"/>
                  <a:pt x="6568849" y="869353"/>
                  <a:pt x="6562143" y="868692"/>
                </a:cubicBezTo>
                <a:cubicBezTo>
                  <a:pt x="6555437" y="868032"/>
                  <a:pt x="6550865" y="863846"/>
                  <a:pt x="6551779" y="859440"/>
                </a:cubicBezTo>
                <a:cubicBezTo>
                  <a:pt x="6552999" y="855034"/>
                  <a:pt x="6559094" y="852171"/>
                  <a:pt x="6565801" y="853052"/>
                </a:cubicBezTo>
                <a:close/>
                <a:moveTo>
                  <a:pt x="5396648" y="852831"/>
                </a:moveTo>
                <a:cubicBezTo>
                  <a:pt x="5402745" y="853492"/>
                  <a:pt x="5407014" y="857237"/>
                  <a:pt x="5406097" y="861202"/>
                </a:cubicBezTo>
                <a:cubicBezTo>
                  <a:pt x="5405183" y="865168"/>
                  <a:pt x="5399391" y="867811"/>
                  <a:pt x="5393296" y="867150"/>
                </a:cubicBezTo>
                <a:cubicBezTo>
                  <a:pt x="5387199" y="866489"/>
                  <a:pt x="5382931" y="862745"/>
                  <a:pt x="5383846" y="858779"/>
                </a:cubicBezTo>
                <a:cubicBezTo>
                  <a:pt x="5384759" y="854814"/>
                  <a:pt x="5390552" y="852170"/>
                  <a:pt x="5396648" y="852831"/>
                </a:cubicBezTo>
                <a:close/>
                <a:moveTo>
                  <a:pt x="6796770" y="852650"/>
                </a:moveTo>
                <a:cubicBezTo>
                  <a:pt x="6803751" y="853457"/>
                  <a:pt x="6808612" y="857715"/>
                  <a:pt x="6807629" y="862160"/>
                </a:cubicBezTo>
                <a:cubicBezTo>
                  <a:pt x="6806644" y="866605"/>
                  <a:pt x="6800188" y="869553"/>
                  <a:pt x="6793207" y="868746"/>
                </a:cubicBezTo>
                <a:cubicBezTo>
                  <a:pt x="6786225" y="867939"/>
                  <a:pt x="6781364" y="863681"/>
                  <a:pt x="6782348" y="859236"/>
                </a:cubicBezTo>
                <a:cubicBezTo>
                  <a:pt x="6783332" y="854791"/>
                  <a:pt x="6789789" y="851842"/>
                  <a:pt x="6796770" y="852650"/>
                </a:cubicBezTo>
                <a:close/>
                <a:moveTo>
                  <a:pt x="1763918" y="852391"/>
                </a:moveTo>
                <a:cubicBezTo>
                  <a:pt x="1770319" y="853052"/>
                  <a:pt x="1774586" y="857017"/>
                  <a:pt x="1773672" y="860982"/>
                </a:cubicBezTo>
                <a:cubicBezTo>
                  <a:pt x="1772757" y="864948"/>
                  <a:pt x="1766966" y="867591"/>
                  <a:pt x="1760566" y="866930"/>
                </a:cubicBezTo>
                <a:cubicBezTo>
                  <a:pt x="1754165" y="866269"/>
                  <a:pt x="1749898" y="862304"/>
                  <a:pt x="1750812" y="858339"/>
                </a:cubicBezTo>
                <a:cubicBezTo>
                  <a:pt x="1751726" y="854373"/>
                  <a:pt x="1757518" y="851730"/>
                  <a:pt x="1763918" y="852391"/>
                </a:cubicBezTo>
                <a:close/>
                <a:moveTo>
                  <a:pt x="6126581" y="851730"/>
                </a:moveTo>
                <a:cubicBezTo>
                  <a:pt x="6132982" y="852391"/>
                  <a:pt x="6137554" y="856356"/>
                  <a:pt x="6136640" y="860542"/>
                </a:cubicBezTo>
                <a:cubicBezTo>
                  <a:pt x="6135725" y="864727"/>
                  <a:pt x="6129934" y="867371"/>
                  <a:pt x="6123228" y="866710"/>
                </a:cubicBezTo>
                <a:cubicBezTo>
                  <a:pt x="6116828" y="866049"/>
                  <a:pt x="6112256" y="862083"/>
                  <a:pt x="6113170" y="857898"/>
                </a:cubicBezTo>
                <a:cubicBezTo>
                  <a:pt x="6114084" y="853712"/>
                  <a:pt x="6120180" y="851069"/>
                  <a:pt x="6126581" y="851730"/>
                </a:cubicBezTo>
                <a:close/>
                <a:moveTo>
                  <a:pt x="4261127" y="851509"/>
                </a:moveTo>
                <a:cubicBezTo>
                  <a:pt x="4267520" y="852170"/>
                  <a:pt x="4272092" y="856356"/>
                  <a:pt x="4271178" y="860321"/>
                </a:cubicBezTo>
                <a:cubicBezTo>
                  <a:pt x="4270263" y="864287"/>
                  <a:pt x="4264169" y="867150"/>
                  <a:pt x="4257764" y="866489"/>
                </a:cubicBezTo>
                <a:cubicBezTo>
                  <a:pt x="4251365" y="865829"/>
                  <a:pt x="4246791" y="861643"/>
                  <a:pt x="4247707" y="857678"/>
                </a:cubicBezTo>
                <a:cubicBezTo>
                  <a:pt x="4248318" y="853492"/>
                  <a:pt x="4254412" y="850628"/>
                  <a:pt x="4261127" y="851509"/>
                </a:cubicBezTo>
                <a:close/>
                <a:moveTo>
                  <a:pt x="495950" y="851467"/>
                </a:moveTo>
                <a:cubicBezTo>
                  <a:pt x="502598" y="852236"/>
                  <a:pt x="507211" y="856365"/>
                  <a:pt x="506254" y="860690"/>
                </a:cubicBezTo>
                <a:cubicBezTo>
                  <a:pt x="505296" y="865015"/>
                  <a:pt x="499130" y="867898"/>
                  <a:pt x="492482" y="867128"/>
                </a:cubicBezTo>
                <a:cubicBezTo>
                  <a:pt x="485833" y="866360"/>
                  <a:pt x="481220" y="862230"/>
                  <a:pt x="482178" y="857906"/>
                </a:cubicBezTo>
                <a:cubicBezTo>
                  <a:pt x="483135" y="853581"/>
                  <a:pt x="489301" y="850698"/>
                  <a:pt x="495950" y="851467"/>
                </a:cubicBezTo>
                <a:close/>
                <a:moveTo>
                  <a:pt x="10698607" y="850848"/>
                </a:moveTo>
                <a:cubicBezTo>
                  <a:pt x="10705312" y="851730"/>
                  <a:pt x="10710189" y="855915"/>
                  <a:pt x="10709274" y="860101"/>
                </a:cubicBezTo>
                <a:cubicBezTo>
                  <a:pt x="10708360" y="864507"/>
                  <a:pt x="10701959" y="867371"/>
                  <a:pt x="10695254" y="866489"/>
                </a:cubicBezTo>
                <a:cubicBezTo>
                  <a:pt x="10688548" y="865609"/>
                  <a:pt x="10683671" y="861423"/>
                  <a:pt x="10684585" y="857237"/>
                </a:cubicBezTo>
                <a:cubicBezTo>
                  <a:pt x="10685499" y="853052"/>
                  <a:pt x="10691596" y="850188"/>
                  <a:pt x="10698607" y="850848"/>
                </a:cubicBezTo>
                <a:close/>
                <a:moveTo>
                  <a:pt x="2277103" y="849747"/>
                </a:moveTo>
                <a:cubicBezTo>
                  <a:pt x="2284114" y="850628"/>
                  <a:pt x="2288991" y="854814"/>
                  <a:pt x="2288076" y="859440"/>
                </a:cubicBezTo>
                <a:cubicBezTo>
                  <a:pt x="2287162" y="863846"/>
                  <a:pt x="2280456" y="866930"/>
                  <a:pt x="2273446" y="866049"/>
                </a:cubicBezTo>
                <a:cubicBezTo>
                  <a:pt x="2266435" y="865168"/>
                  <a:pt x="2261559" y="860982"/>
                  <a:pt x="2262473" y="856356"/>
                </a:cubicBezTo>
                <a:cubicBezTo>
                  <a:pt x="2263387" y="851950"/>
                  <a:pt x="2269788" y="848866"/>
                  <a:pt x="2277103" y="849747"/>
                </a:cubicBezTo>
                <a:close/>
                <a:moveTo>
                  <a:pt x="11336557" y="849306"/>
                </a:moveTo>
                <a:cubicBezTo>
                  <a:pt x="11342652" y="849967"/>
                  <a:pt x="11346920" y="853712"/>
                  <a:pt x="11346310" y="857678"/>
                </a:cubicBezTo>
                <a:cubicBezTo>
                  <a:pt x="11345701" y="861643"/>
                  <a:pt x="11339605" y="864286"/>
                  <a:pt x="11333509" y="863626"/>
                </a:cubicBezTo>
                <a:cubicBezTo>
                  <a:pt x="11327412" y="862965"/>
                  <a:pt x="11323145" y="859220"/>
                  <a:pt x="11323755" y="855255"/>
                </a:cubicBezTo>
                <a:cubicBezTo>
                  <a:pt x="11324668" y="851289"/>
                  <a:pt x="11330461" y="848645"/>
                  <a:pt x="11336557" y="849306"/>
                </a:cubicBezTo>
                <a:close/>
                <a:moveTo>
                  <a:pt x="10015545" y="848866"/>
                </a:moveTo>
                <a:cubicBezTo>
                  <a:pt x="10022252" y="849747"/>
                  <a:pt x="10026824" y="853712"/>
                  <a:pt x="10025909" y="857898"/>
                </a:cubicBezTo>
                <a:cubicBezTo>
                  <a:pt x="10024995" y="862084"/>
                  <a:pt x="10018898" y="864948"/>
                  <a:pt x="10012193" y="864287"/>
                </a:cubicBezTo>
                <a:cubicBezTo>
                  <a:pt x="10005488" y="863405"/>
                  <a:pt x="10000916" y="859440"/>
                  <a:pt x="10001830" y="855255"/>
                </a:cubicBezTo>
                <a:cubicBezTo>
                  <a:pt x="10002744" y="850849"/>
                  <a:pt x="10008840" y="847985"/>
                  <a:pt x="10015545" y="848866"/>
                </a:cubicBezTo>
                <a:close/>
                <a:moveTo>
                  <a:pt x="11224389" y="848645"/>
                </a:moveTo>
                <a:cubicBezTo>
                  <a:pt x="11230486" y="849306"/>
                  <a:pt x="11234753" y="853052"/>
                  <a:pt x="11233839" y="857017"/>
                </a:cubicBezTo>
                <a:cubicBezTo>
                  <a:pt x="11232925" y="860982"/>
                  <a:pt x="11227132" y="863626"/>
                  <a:pt x="11221037" y="862965"/>
                </a:cubicBezTo>
                <a:cubicBezTo>
                  <a:pt x="11214941" y="862304"/>
                  <a:pt x="11210674" y="858559"/>
                  <a:pt x="11211588" y="854594"/>
                </a:cubicBezTo>
                <a:cubicBezTo>
                  <a:pt x="11212503" y="850628"/>
                  <a:pt x="11218293" y="847985"/>
                  <a:pt x="11224389" y="848645"/>
                </a:cubicBezTo>
                <a:close/>
                <a:moveTo>
                  <a:pt x="520019" y="848425"/>
                </a:moveTo>
                <a:cubicBezTo>
                  <a:pt x="526420" y="849086"/>
                  <a:pt x="530993" y="853272"/>
                  <a:pt x="530078" y="857458"/>
                </a:cubicBezTo>
                <a:cubicBezTo>
                  <a:pt x="529163" y="861643"/>
                  <a:pt x="523067" y="864507"/>
                  <a:pt x="516667" y="863626"/>
                </a:cubicBezTo>
                <a:cubicBezTo>
                  <a:pt x="510266" y="862965"/>
                  <a:pt x="505694" y="858779"/>
                  <a:pt x="506609" y="854594"/>
                </a:cubicBezTo>
                <a:cubicBezTo>
                  <a:pt x="507523" y="850408"/>
                  <a:pt x="513619" y="847765"/>
                  <a:pt x="520019" y="848425"/>
                </a:cubicBezTo>
                <a:close/>
                <a:moveTo>
                  <a:pt x="22336" y="847985"/>
                </a:moveTo>
                <a:cubicBezTo>
                  <a:pt x="28737" y="848645"/>
                  <a:pt x="33004" y="852611"/>
                  <a:pt x="32090" y="856576"/>
                </a:cubicBezTo>
                <a:cubicBezTo>
                  <a:pt x="31175" y="860542"/>
                  <a:pt x="25384" y="863185"/>
                  <a:pt x="19288" y="862524"/>
                </a:cubicBezTo>
                <a:cubicBezTo>
                  <a:pt x="12886" y="861863"/>
                  <a:pt x="8620" y="857898"/>
                  <a:pt x="9534" y="853933"/>
                </a:cubicBezTo>
                <a:cubicBezTo>
                  <a:pt x="10144" y="849967"/>
                  <a:pt x="15935" y="847324"/>
                  <a:pt x="22336" y="847985"/>
                </a:cubicBezTo>
                <a:close/>
                <a:moveTo>
                  <a:pt x="8749094" y="847104"/>
                </a:moveTo>
                <a:cubicBezTo>
                  <a:pt x="8755191" y="847765"/>
                  <a:pt x="8759153" y="851510"/>
                  <a:pt x="8758543" y="855255"/>
                </a:cubicBezTo>
                <a:cubicBezTo>
                  <a:pt x="8757934" y="858999"/>
                  <a:pt x="8752143" y="861643"/>
                  <a:pt x="8746046" y="860982"/>
                </a:cubicBezTo>
                <a:cubicBezTo>
                  <a:pt x="8739951" y="860322"/>
                  <a:pt x="8735989" y="856576"/>
                  <a:pt x="8736598" y="852832"/>
                </a:cubicBezTo>
                <a:cubicBezTo>
                  <a:pt x="8737512" y="849086"/>
                  <a:pt x="8742998" y="846443"/>
                  <a:pt x="8749094" y="847104"/>
                </a:cubicBezTo>
                <a:close/>
                <a:moveTo>
                  <a:pt x="2204953" y="846883"/>
                </a:moveTo>
                <a:cubicBezTo>
                  <a:pt x="2211354" y="847545"/>
                  <a:pt x="2215621" y="851510"/>
                  <a:pt x="2214707" y="855475"/>
                </a:cubicBezTo>
                <a:lnTo>
                  <a:pt x="2213541" y="856717"/>
                </a:lnTo>
                <a:lnTo>
                  <a:pt x="2216213" y="856356"/>
                </a:lnTo>
                <a:lnTo>
                  <a:pt x="2218762" y="857367"/>
                </a:lnTo>
                <a:lnTo>
                  <a:pt x="2218058" y="855619"/>
                </a:lnTo>
                <a:cubicBezTo>
                  <a:pt x="2218989" y="851414"/>
                  <a:pt x="2225133" y="848629"/>
                  <a:pt x="2231783" y="849399"/>
                </a:cubicBezTo>
                <a:cubicBezTo>
                  <a:pt x="2238431" y="850168"/>
                  <a:pt x="2243065" y="854201"/>
                  <a:pt x="2242134" y="858405"/>
                </a:cubicBezTo>
                <a:cubicBezTo>
                  <a:pt x="2241203" y="862610"/>
                  <a:pt x="2235058" y="865395"/>
                  <a:pt x="2228409" y="864625"/>
                </a:cubicBezTo>
                <a:lnTo>
                  <a:pt x="2225606" y="863501"/>
                </a:lnTo>
                <a:lnTo>
                  <a:pt x="2226271" y="865168"/>
                </a:lnTo>
                <a:cubicBezTo>
                  <a:pt x="2225356" y="869353"/>
                  <a:pt x="2219261" y="871997"/>
                  <a:pt x="2212860" y="871336"/>
                </a:cubicBezTo>
                <a:cubicBezTo>
                  <a:pt x="2206459" y="870675"/>
                  <a:pt x="2201888" y="866710"/>
                  <a:pt x="2202802" y="862524"/>
                </a:cubicBezTo>
                <a:lnTo>
                  <a:pt x="2204148" y="861081"/>
                </a:lnTo>
                <a:lnTo>
                  <a:pt x="2201600" y="861423"/>
                </a:lnTo>
                <a:cubicBezTo>
                  <a:pt x="2195200" y="860762"/>
                  <a:pt x="2190933" y="856797"/>
                  <a:pt x="2191847" y="852832"/>
                </a:cubicBezTo>
                <a:cubicBezTo>
                  <a:pt x="2192761" y="848866"/>
                  <a:pt x="2198553" y="846002"/>
                  <a:pt x="2204953" y="846883"/>
                </a:cubicBezTo>
                <a:close/>
                <a:moveTo>
                  <a:pt x="8319324" y="846222"/>
                </a:moveTo>
                <a:cubicBezTo>
                  <a:pt x="8325421" y="846883"/>
                  <a:pt x="8329383" y="850628"/>
                  <a:pt x="8328773" y="854373"/>
                </a:cubicBezTo>
                <a:cubicBezTo>
                  <a:pt x="8327859" y="858119"/>
                  <a:pt x="8322372" y="860762"/>
                  <a:pt x="8316276" y="860101"/>
                </a:cubicBezTo>
                <a:cubicBezTo>
                  <a:pt x="8310180" y="859440"/>
                  <a:pt x="8306218" y="855695"/>
                  <a:pt x="8306828" y="851950"/>
                </a:cubicBezTo>
                <a:cubicBezTo>
                  <a:pt x="8307742" y="848205"/>
                  <a:pt x="8313228" y="845561"/>
                  <a:pt x="8319324" y="846222"/>
                </a:cubicBezTo>
                <a:close/>
                <a:moveTo>
                  <a:pt x="7691129" y="845782"/>
                </a:moveTo>
                <a:cubicBezTo>
                  <a:pt x="7697224" y="846443"/>
                  <a:pt x="7701491" y="850188"/>
                  <a:pt x="7700577" y="854153"/>
                </a:cubicBezTo>
                <a:cubicBezTo>
                  <a:pt x="7699663" y="858119"/>
                  <a:pt x="7694176" y="860542"/>
                  <a:pt x="7688081" y="859881"/>
                </a:cubicBezTo>
                <a:cubicBezTo>
                  <a:pt x="7681984" y="859220"/>
                  <a:pt x="7677717" y="855475"/>
                  <a:pt x="7678631" y="851509"/>
                </a:cubicBezTo>
                <a:cubicBezTo>
                  <a:pt x="7679241" y="847544"/>
                  <a:pt x="7685032" y="844901"/>
                  <a:pt x="7691129" y="845782"/>
                </a:cubicBezTo>
                <a:close/>
                <a:moveTo>
                  <a:pt x="7256786" y="845561"/>
                </a:moveTo>
                <a:cubicBezTo>
                  <a:pt x="7262882" y="846222"/>
                  <a:pt x="7267149" y="849967"/>
                  <a:pt x="7266235" y="853933"/>
                </a:cubicBezTo>
                <a:cubicBezTo>
                  <a:pt x="7265321" y="857898"/>
                  <a:pt x="7259834" y="860321"/>
                  <a:pt x="7253738" y="859660"/>
                </a:cubicBezTo>
                <a:cubicBezTo>
                  <a:pt x="7247642" y="858999"/>
                  <a:pt x="7243374" y="855255"/>
                  <a:pt x="7244289" y="851289"/>
                </a:cubicBezTo>
                <a:cubicBezTo>
                  <a:pt x="7245204" y="847324"/>
                  <a:pt x="7250690" y="844680"/>
                  <a:pt x="7256786" y="845561"/>
                </a:cubicBezTo>
                <a:close/>
                <a:moveTo>
                  <a:pt x="9269434" y="844926"/>
                </a:moveTo>
                <a:cubicBezTo>
                  <a:pt x="9275750" y="845657"/>
                  <a:pt x="9280159" y="849463"/>
                  <a:pt x="9279281" y="853427"/>
                </a:cubicBezTo>
                <a:cubicBezTo>
                  <a:pt x="9278403" y="857392"/>
                  <a:pt x="9272572" y="860013"/>
                  <a:pt x="9266255" y="859283"/>
                </a:cubicBezTo>
                <a:cubicBezTo>
                  <a:pt x="9259939" y="858553"/>
                  <a:pt x="9255530" y="854746"/>
                  <a:pt x="9256408" y="850782"/>
                </a:cubicBezTo>
                <a:cubicBezTo>
                  <a:pt x="9257285" y="846818"/>
                  <a:pt x="9263119" y="844196"/>
                  <a:pt x="9269434" y="844926"/>
                </a:cubicBezTo>
                <a:close/>
                <a:moveTo>
                  <a:pt x="1321949" y="844901"/>
                </a:moveTo>
                <a:cubicBezTo>
                  <a:pt x="1328351" y="845561"/>
                  <a:pt x="1332923" y="849527"/>
                  <a:pt x="1332008" y="853712"/>
                </a:cubicBezTo>
                <a:cubicBezTo>
                  <a:pt x="1331094" y="857898"/>
                  <a:pt x="1325302" y="860542"/>
                  <a:pt x="1318597" y="859881"/>
                </a:cubicBezTo>
                <a:cubicBezTo>
                  <a:pt x="1312197" y="859220"/>
                  <a:pt x="1307625" y="855255"/>
                  <a:pt x="1308539" y="851069"/>
                </a:cubicBezTo>
                <a:cubicBezTo>
                  <a:pt x="1309758" y="846883"/>
                  <a:pt x="1315549" y="844240"/>
                  <a:pt x="1321949" y="844901"/>
                </a:cubicBezTo>
                <a:close/>
                <a:moveTo>
                  <a:pt x="266497" y="844460"/>
                </a:moveTo>
                <a:cubicBezTo>
                  <a:pt x="272593" y="845121"/>
                  <a:pt x="276860" y="848866"/>
                  <a:pt x="275946" y="852832"/>
                </a:cubicBezTo>
                <a:cubicBezTo>
                  <a:pt x="275031" y="856797"/>
                  <a:pt x="269545" y="859440"/>
                  <a:pt x="263144" y="858559"/>
                </a:cubicBezTo>
                <a:cubicBezTo>
                  <a:pt x="257049" y="857898"/>
                  <a:pt x="252781" y="854153"/>
                  <a:pt x="253696" y="850188"/>
                </a:cubicBezTo>
                <a:cubicBezTo>
                  <a:pt x="254915" y="846443"/>
                  <a:pt x="260401" y="843799"/>
                  <a:pt x="266497" y="844460"/>
                </a:cubicBezTo>
                <a:close/>
                <a:moveTo>
                  <a:pt x="7909062" y="844240"/>
                </a:moveTo>
                <a:cubicBezTo>
                  <a:pt x="7915158" y="844901"/>
                  <a:pt x="7919425" y="848645"/>
                  <a:pt x="7918510" y="852611"/>
                </a:cubicBezTo>
                <a:cubicBezTo>
                  <a:pt x="7917597" y="856576"/>
                  <a:pt x="7912110" y="858999"/>
                  <a:pt x="7906014" y="858339"/>
                </a:cubicBezTo>
                <a:cubicBezTo>
                  <a:pt x="7899918" y="857678"/>
                  <a:pt x="7895650" y="853933"/>
                  <a:pt x="7896564" y="849967"/>
                </a:cubicBezTo>
                <a:cubicBezTo>
                  <a:pt x="7897479" y="846002"/>
                  <a:pt x="7902966" y="843358"/>
                  <a:pt x="7909062" y="844240"/>
                </a:cubicBezTo>
                <a:close/>
                <a:moveTo>
                  <a:pt x="4024259" y="843799"/>
                </a:moveTo>
                <a:cubicBezTo>
                  <a:pt x="4030964" y="844680"/>
                  <a:pt x="4035839" y="848646"/>
                  <a:pt x="4034925" y="853052"/>
                </a:cubicBezTo>
                <a:cubicBezTo>
                  <a:pt x="4034002" y="857458"/>
                  <a:pt x="4027608" y="860321"/>
                  <a:pt x="4020897" y="859440"/>
                </a:cubicBezTo>
                <a:cubicBezTo>
                  <a:pt x="4014194" y="858559"/>
                  <a:pt x="4009313" y="854594"/>
                  <a:pt x="4010228" y="850188"/>
                </a:cubicBezTo>
                <a:cubicBezTo>
                  <a:pt x="4011142" y="846002"/>
                  <a:pt x="4017242" y="842918"/>
                  <a:pt x="4024259" y="843799"/>
                </a:cubicBezTo>
                <a:close/>
                <a:moveTo>
                  <a:pt x="5507910" y="841817"/>
                </a:moveTo>
                <a:cubicBezTo>
                  <a:pt x="5514007" y="842477"/>
                  <a:pt x="5518274" y="846222"/>
                  <a:pt x="5517361" y="850188"/>
                </a:cubicBezTo>
                <a:cubicBezTo>
                  <a:pt x="5516446" y="854153"/>
                  <a:pt x="5510653" y="856796"/>
                  <a:pt x="5504557" y="856136"/>
                </a:cubicBezTo>
                <a:cubicBezTo>
                  <a:pt x="5498461" y="855475"/>
                  <a:pt x="5494192" y="851730"/>
                  <a:pt x="5495107" y="847765"/>
                </a:cubicBezTo>
                <a:cubicBezTo>
                  <a:pt x="5496021" y="843579"/>
                  <a:pt x="5501813" y="840935"/>
                  <a:pt x="5507910" y="841817"/>
                </a:cubicBezTo>
                <a:close/>
                <a:moveTo>
                  <a:pt x="6460339" y="841816"/>
                </a:moveTo>
                <a:cubicBezTo>
                  <a:pt x="6467044" y="842477"/>
                  <a:pt x="6471616" y="846663"/>
                  <a:pt x="6470398" y="850848"/>
                </a:cubicBezTo>
                <a:cubicBezTo>
                  <a:pt x="6469483" y="855034"/>
                  <a:pt x="6463387" y="857898"/>
                  <a:pt x="6456681" y="857017"/>
                </a:cubicBezTo>
                <a:cubicBezTo>
                  <a:pt x="6449976" y="856356"/>
                  <a:pt x="6445404" y="852170"/>
                  <a:pt x="6446623" y="847985"/>
                </a:cubicBezTo>
                <a:cubicBezTo>
                  <a:pt x="6447842" y="843799"/>
                  <a:pt x="6453937" y="840935"/>
                  <a:pt x="6460339" y="841816"/>
                </a:cubicBezTo>
                <a:close/>
                <a:moveTo>
                  <a:pt x="7800858" y="841156"/>
                </a:moveTo>
                <a:cubicBezTo>
                  <a:pt x="7806953" y="841817"/>
                  <a:pt x="7811220" y="845561"/>
                  <a:pt x="7810306" y="849527"/>
                </a:cubicBezTo>
                <a:cubicBezTo>
                  <a:pt x="7809392" y="853492"/>
                  <a:pt x="7803905" y="855915"/>
                  <a:pt x="7797809" y="855255"/>
                </a:cubicBezTo>
                <a:cubicBezTo>
                  <a:pt x="7791713" y="854594"/>
                  <a:pt x="7787446" y="850849"/>
                  <a:pt x="7788360" y="846884"/>
                </a:cubicBezTo>
                <a:cubicBezTo>
                  <a:pt x="7789275" y="843138"/>
                  <a:pt x="7794761" y="840495"/>
                  <a:pt x="7800858" y="841156"/>
                </a:cubicBezTo>
                <a:close/>
                <a:moveTo>
                  <a:pt x="3515807" y="840495"/>
                </a:moveTo>
                <a:cubicBezTo>
                  <a:pt x="3522814" y="841376"/>
                  <a:pt x="3527691" y="845561"/>
                  <a:pt x="3526776" y="850188"/>
                </a:cubicBezTo>
                <a:cubicBezTo>
                  <a:pt x="3525863" y="854814"/>
                  <a:pt x="3519161" y="857678"/>
                  <a:pt x="3512145" y="857017"/>
                </a:cubicBezTo>
                <a:cubicBezTo>
                  <a:pt x="3505139" y="856135"/>
                  <a:pt x="3500261" y="851950"/>
                  <a:pt x="3501177" y="847324"/>
                </a:cubicBezTo>
                <a:cubicBezTo>
                  <a:pt x="3502087" y="842698"/>
                  <a:pt x="3508794" y="839834"/>
                  <a:pt x="3515807" y="840495"/>
                </a:cubicBezTo>
                <a:close/>
                <a:moveTo>
                  <a:pt x="976041" y="839800"/>
                </a:moveTo>
                <a:cubicBezTo>
                  <a:pt x="982522" y="840551"/>
                  <a:pt x="987023" y="844567"/>
                  <a:pt x="986091" y="848772"/>
                </a:cubicBezTo>
                <a:cubicBezTo>
                  <a:pt x="985160" y="852977"/>
                  <a:pt x="979149" y="855777"/>
                  <a:pt x="972667" y="855027"/>
                </a:cubicBezTo>
                <a:cubicBezTo>
                  <a:pt x="966185" y="854277"/>
                  <a:pt x="961685" y="850260"/>
                  <a:pt x="962617" y="846056"/>
                </a:cubicBezTo>
                <a:cubicBezTo>
                  <a:pt x="963548" y="841850"/>
                  <a:pt x="969558" y="839050"/>
                  <a:pt x="976041" y="839800"/>
                </a:cubicBezTo>
                <a:close/>
                <a:moveTo>
                  <a:pt x="11451161" y="839173"/>
                </a:moveTo>
                <a:cubicBezTo>
                  <a:pt x="11457259" y="839834"/>
                  <a:pt x="11461526" y="843579"/>
                  <a:pt x="11460916" y="847544"/>
                </a:cubicBezTo>
                <a:cubicBezTo>
                  <a:pt x="11460002" y="851509"/>
                  <a:pt x="11454210" y="854153"/>
                  <a:pt x="11448114" y="853492"/>
                </a:cubicBezTo>
                <a:cubicBezTo>
                  <a:pt x="11442018" y="852831"/>
                  <a:pt x="11437751" y="849086"/>
                  <a:pt x="11438361" y="845121"/>
                </a:cubicBezTo>
                <a:cubicBezTo>
                  <a:pt x="11439275" y="841155"/>
                  <a:pt x="11445066" y="838512"/>
                  <a:pt x="11451161" y="839173"/>
                </a:cubicBezTo>
                <a:close/>
                <a:moveTo>
                  <a:pt x="11138131" y="838953"/>
                </a:moveTo>
                <a:cubicBezTo>
                  <a:pt x="11144836" y="839614"/>
                  <a:pt x="11149104" y="843799"/>
                  <a:pt x="11148190" y="847985"/>
                </a:cubicBezTo>
                <a:cubicBezTo>
                  <a:pt x="11147275" y="852170"/>
                  <a:pt x="11141178" y="855034"/>
                  <a:pt x="11134778" y="854153"/>
                </a:cubicBezTo>
                <a:cubicBezTo>
                  <a:pt x="11128072" y="853492"/>
                  <a:pt x="11123805" y="849307"/>
                  <a:pt x="11124719" y="845121"/>
                </a:cubicBezTo>
                <a:cubicBezTo>
                  <a:pt x="11125634" y="841156"/>
                  <a:pt x="11131730" y="838292"/>
                  <a:pt x="11138131" y="838953"/>
                </a:cubicBezTo>
                <a:close/>
                <a:moveTo>
                  <a:pt x="4792198" y="838953"/>
                </a:moveTo>
                <a:cubicBezTo>
                  <a:pt x="4798294" y="839614"/>
                  <a:pt x="4802257" y="843358"/>
                  <a:pt x="4801647" y="847104"/>
                </a:cubicBezTo>
                <a:cubicBezTo>
                  <a:pt x="4800734" y="850849"/>
                  <a:pt x="4795247" y="853492"/>
                  <a:pt x="4789149" y="852832"/>
                </a:cubicBezTo>
                <a:cubicBezTo>
                  <a:pt x="4783053" y="852171"/>
                  <a:pt x="4779090" y="848425"/>
                  <a:pt x="4779700" y="844681"/>
                </a:cubicBezTo>
                <a:cubicBezTo>
                  <a:pt x="4780614" y="840935"/>
                  <a:pt x="4786102" y="838292"/>
                  <a:pt x="4792198" y="838953"/>
                </a:cubicBezTo>
                <a:close/>
                <a:moveTo>
                  <a:pt x="5923583" y="838512"/>
                </a:moveTo>
                <a:cubicBezTo>
                  <a:pt x="5929984" y="839173"/>
                  <a:pt x="5934251" y="843138"/>
                  <a:pt x="5933336" y="847104"/>
                </a:cubicBezTo>
                <a:cubicBezTo>
                  <a:pt x="5932423" y="851069"/>
                  <a:pt x="5926631" y="853712"/>
                  <a:pt x="5920231" y="853052"/>
                </a:cubicBezTo>
                <a:cubicBezTo>
                  <a:pt x="5913829" y="852391"/>
                  <a:pt x="5909562" y="848425"/>
                  <a:pt x="5910477" y="844460"/>
                </a:cubicBezTo>
                <a:cubicBezTo>
                  <a:pt x="5911391" y="840495"/>
                  <a:pt x="5917182" y="837631"/>
                  <a:pt x="5923583" y="838512"/>
                </a:cubicBezTo>
                <a:close/>
                <a:moveTo>
                  <a:pt x="4533078" y="837851"/>
                </a:moveTo>
                <a:cubicBezTo>
                  <a:pt x="4539174" y="838512"/>
                  <a:pt x="4543443" y="842257"/>
                  <a:pt x="4542527" y="846223"/>
                </a:cubicBezTo>
                <a:cubicBezTo>
                  <a:pt x="4541618" y="850188"/>
                  <a:pt x="4536129" y="852832"/>
                  <a:pt x="4529726" y="851950"/>
                </a:cubicBezTo>
                <a:cubicBezTo>
                  <a:pt x="4523634" y="851289"/>
                  <a:pt x="4519359" y="847545"/>
                  <a:pt x="4520275" y="843579"/>
                </a:cubicBezTo>
                <a:cubicBezTo>
                  <a:pt x="4521194" y="839614"/>
                  <a:pt x="4526979" y="837191"/>
                  <a:pt x="4533078" y="837851"/>
                </a:cubicBezTo>
                <a:close/>
                <a:moveTo>
                  <a:pt x="1657545" y="837411"/>
                </a:moveTo>
                <a:cubicBezTo>
                  <a:pt x="1663946" y="838071"/>
                  <a:pt x="1668214" y="842037"/>
                  <a:pt x="1667299" y="846002"/>
                </a:cubicBezTo>
                <a:cubicBezTo>
                  <a:pt x="1666384" y="849968"/>
                  <a:pt x="1660594" y="852611"/>
                  <a:pt x="1654193" y="851950"/>
                </a:cubicBezTo>
                <a:cubicBezTo>
                  <a:pt x="1647792" y="851289"/>
                  <a:pt x="1643525" y="847324"/>
                  <a:pt x="1644440" y="843359"/>
                </a:cubicBezTo>
                <a:cubicBezTo>
                  <a:pt x="1645354" y="839393"/>
                  <a:pt x="1651145" y="836750"/>
                  <a:pt x="1657545" y="837411"/>
                </a:cubicBezTo>
                <a:close/>
                <a:moveTo>
                  <a:pt x="9719278" y="836530"/>
                </a:moveTo>
                <a:cubicBezTo>
                  <a:pt x="9725679" y="837191"/>
                  <a:pt x="9730252" y="841376"/>
                  <a:pt x="9729337" y="845561"/>
                </a:cubicBezTo>
                <a:cubicBezTo>
                  <a:pt x="9728423" y="849747"/>
                  <a:pt x="9722327" y="852611"/>
                  <a:pt x="9715927" y="851730"/>
                </a:cubicBezTo>
                <a:cubicBezTo>
                  <a:pt x="9709525" y="851069"/>
                  <a:pt x="9704953" y="846884"/>
                  <a:pt x="9705868" y="842698"/>
                </a:cubicBezTo>
                <a:cubicBezTo>
                  <a:pt x="9706782" y="838733"/>
                  <a:pt x="9712573" y="835869"/>
                  <a:pt x="9719278" y="836530"/>
                </a:cubicBezTo>
                <a:close/>
                <a:moveTo>
                  <a:pt x="606971" y="836529"/>
                </a:moveTo>
                <a:cubicBezTo>
                  <a:pt x="613066" y="837190"/>
                  <a:pt x="617029" y="840935"/>
                  <a:pt x="616419" y="844680"/>
                </a:cubicBezTo>
                <a:lnTo>
                  <a:pt x="614541" y="846651"/>
                </a:lnTo>
                <a:lnTo>
                  <a:pt x="621000" y="849306"/>
                </a:lnTo>
                <a:cubicBezTo>
                  <a:pt x="622867" y="850959"/>
                  <a:pt x="623782" y="853052"/>
                  <a:pt x="623324" y="855255"/>
                </a:cubicBezTo>
                <a:cubicBezTo>
                  <a:pt x="622410" y="859440"/>
                  <a:pt x="616314" y="862304"/>
                  <a:pt x="609608" y="861643"/>
                </a:cubicBezTo>
                <a:cubicBezTo>
                  <a:pt x="602903" y="860762"/>
                  <a:pt x="598331" y="856796"/>
                  <a:pt x="599245" y="852391"/>
                </a:cubicBezTo>
                <a:lnTo>
                  <a:pt x="601919" y="849600"/>
                </a:lnTo>
                <a:lnTo>
                  <a:pt x="596684" y="847489"/>
                </a:lnTo>
                <a:cubicBezTo>
                  <a:pt x="595007" y="846002"/>
                  <a:pt x="594170" y="844130"/>
                  <a:pt x="594475" y="842257"/>
                </a:cubicBezTo>
                <a:cubicBezTo>
                  <a:pt x="595388" y="838512"/>
                  <a:pt x="600875" y="835868"/>
                  <a:pt x="606971" y="836529"/>
                </a:cubicBezTo>
                <a:close/>
                <a:moveTo>
                  <a:pt x="11887029" y="836309"/>
                </a:moveTo>
                <a:cubicBezTo>
                  <a:pt x="11893430" y="836970"/>
                  <a:pt x="11897697" y="840935"/>
                  <a:pt x="11896783" y="844901"/>
                </a:cubicBezTo>
                <a:cubicBezTo>
                  <a:pt x="11895868" y="848866"/>
                  <a:pt x="11890077" y="851730"/>
                  <a:pt x="11883675" y="850848"/>
                </a:cubicBezTo>
                <a:cubicBezTo>
                  <a:pt x="11877275" y="850188"/>
                  <a:pt x="11873009" y="846222"/>
                  <a:pt x="11873923" y="842257"/>
                </a:cubicBezTo>
                <a:cubicBezTo>
                  <a:pt x="11874836" y="838291"/>
                  <a:pt x="11880628" y="835428"/>
                  <a:pt x="11887029" y="836309"/>
                </a:cubicBezTo>
                <a:close/>
                <a:moveTo>
                  <a:pt x="10138990" y="835868"/>
                </a:moveTo>
                <a:cubicBezTo>
                  <a:pt x="10145697" y="836750"/>
                  <a:pt x="10150268" y="840715"/>
                  <a:pt x="10149355" y="844901"/>
                </a:cubicBezTo>
                <a:cubicBezTo>
                  <a:pt x="10148440" y="849086"/>
                  <a:pt x="10142343" y="851950"/>
                  <a:pt x="10135638" y="851289"/>
                </a:cubicBezTo>
                <a:cubicBezTo>
                  <a:pt x="10128933" y="850408"/>
                  <a:pt x="10124360" y="846443"/>
                  <a:pt x="10125274" y="842257"/>
                </a:cubicBezTo>
                <a:cubicBezTo>
                  <a:pt x="10126189" y="838071"/>
                  <a:pt x="10132284" y="835208"/>
                  <a:pt x="10138990" y="835868"/>
                </a:cubicBezTo>
                <a:close/>
                <a:moveTo>
                  <a:pt x="4899193" y="835648"/>
                </a:moveTo>
                <a:cubicBezTo>
                  <a:pt x="4905289" y="836309"/>
                  <a:pt x="4909251" y="840054"/>
                  <a:pt x="4908642" y="843799"/>
                </a:cubicBezTo>
                <a:cubicBezTo>
                  <a:pt x="4907729" y="847545"/>
                  <a:pt x="4902241" y="850188"/>
                  <a:pt x="4896145" y="849527"/>
                </a:cubicBezTo>
                <a:cubicBezTo>
                  <a:pt x="4890047" y="848866"/>
                  <a:pt x="4886085" y="845121"/>
                  <a:pt x="4886694" y="841376"/>
                </a:cubicBezTo>
                <a:cubicBezTo>
                  <a:pt x="4887609" y="837411"/>
                  <a:pt x="4893096" y="834988"/>
                  <a:pt x="4899193" y="835648"/>
                </a:cubicBezTo>
                <a:close/>
                <a:moveTo>
                  <a:pt x="3837679" y="835648"/>
                </a:moveTo>
                <a:cubicBezTo>
                  <a:pt x="3844689" y="836530"/>
                  <a:pt x="3849567" y="840715"/>
                  <a:pt x="3848349" y="845121"/>
                </a:cubicBezTo>
                <a:cubicBezTo>
                  <a:pt x="3847435" y="849527"/>
                  <a:pt x="3841028" y="852611"/>
                  <a:pt x="3834029" y="851730"/>
                </a:cubicBezTo>
                <a:cubicBezTo>
                  <a:pt x="3827020" y="850849"/>
                  <a:pt x="3822145" y="846663"/>
                  <a:pt x="3823367" y="842257"/>
                </a:cubicBezTo>
                <a:cubicBezTo>
                  <a:pt x="3824584" y="837851"/>
                  <a:pt x="3830981" y="834988"/>
                  <a:pt x="3837679" y="835648"/>
                </a:cubicBezTo>
                <a:close/>
                <a:moveTo>
                  <a:pt x="10825708" y="835428"/>
                </a:moveTo>
                <a:cubicBezTo>
                  <a:pt x="10832413" y="836309"/>
                  <a:pt x="10837291" y="840495"/>
                  <a:pt x="10836377" y="844681"/>
                </a:cubicBezTo>
                <a:cubicBezTo>
                  <a:pt x="10835462" y="848866"/>
                  <a:pt x="10829062" y="851950"/>
                  <a:pt x="10822357" y="851069"/>
                </a:cubicBezTo>
                <a:cubicBezTo>
                  <a:pt x="10815649" y="850188"/>
                  <a:pt x="10810774" y="846002"/>
                  <a:pt x="10811688" y="841817"/>
                </a:cubicBezTo>
                <a:cubicBezTo>
                  <a:pt x="10812602" y="837411"/>
                  <a:pt x="10819003" y="834547"/>
                  <a:pt x="10825708" y="835428"/>
                </a:cubicBezTo>
                <a:close/>
                <a:moveTo>
                  <a:pt x="6244235" y="835208"/>
                </a:moveTo>
                <a:cubicBezTo>
                  <a:pt x="6250635" y="835869"/>
                  <a:pt x="6255207" y="839834"/>
                  <a:pt x="6254292" y="844020"/>
                </a:cubicBezTo>
                <a:cubicBezTo>
                  <a:pt x="6253379" y="848205"/>
                  <a:pt x="6247587" y="850849"/>
                  <a:pt x="6240882" y="850188"/>
                </a:cubicBezTo>
                <a:cubicBezTo>
                  <a:pt x="6234481" y="849527"/>
                  <a:pt x="6229909" y="845561"/>
                  <a:pt x="6230823" y="841376"/>
                </a:cubicBezTo>
                <a:cubicBezTo>
                  <a:pt x="6231738" y="837191"/>
                  <a:pt x="6237833" y="834547"/>
                  <a:pt x="6244235" y="835208"/>
                </a:cubicBezTo>
                <a:close/>
                <a:moveTo>
                  <a:pt x="4320578" y="834327"/>
                </a:moveTo>
                <a:cubicBezTo>
                  <a:pt x="4326979" y="834988"/>
                  <a:pt x="4331249" y="838953"/>
                  <a:pt x="4330334" y="843138"/>
                </a:cubicBezTo>
                <a:cubicBezTo>
                  <a:pt x="4329420" y="847324"/>
                  <a:pt x="4323626" y="849968"/>
                  <a:pt x="4317224" y="849086"/>
                </a:cubicBezTo>
                <a:cubicBezTo>
                  <a:pt x="4310821" y="848425"/>
                  <a:pt x="4306560" y="844460"/>
                  <a:pt x="4307472" y="840275"/>
                </a:cubicBezTo>
                <a:cubicBezTo>
                  <a:pt x="4308387" y="836089"/>
                  <a:pt x="4314176" y="833666"/>
                  <a:pt x="4320578" y="834327"/>
                </a:cubicBezTo>
                <a:close/>
                <a:moveTo>
                  <a:pt x="2264623" y="834326"/>
                </a:moveTo>
                <a:cubicBezTo>
                  <a:pt x="2271633" y="835208"/>
                  <a:pt x="2276205" y="839393"/>
                  <a:pt x="2275291" y="843799"/>
                </a:cubicBezTo>
                <a:cubicBezTo>
                  <a:pt x="2274377" y="848205"/>
                  <a:pt x="2267976" y="851069"/>
                  <a:pt x="2260966" y="850408"/>
                </a:cubicBezTo>
                <a:lnTo>
                  <a:pt x="2257128" y="848830"/>
                </a:lnTo>
                <a:lnTo>
                  <a:pt x="2254314" y="851840"/>
                </a:lnTo>
                <a:cubicBezTo>
                  <a:pt x="2251762" y="852997"/>
                  <a:pt x="2248485" y="853492"/>
                  <a:pt x="2245133" y="853052"/>
                </a:cubicBezTo>
                <a:cubicBezTo>
                  <a:pt x="2238427" y="852171"/>
                  <a:pt x="2233855" y="848205"/>
                  <a:pt x="2234770" y="843799"/>
                </a:cubicBezTo>
                <a:cubicBezTo>
                  <a:pt x="2235685" y="839393"/>
                  <a:pt x="2242085" y="836530"/>
                  <a:pt x="2248791" y="837411"/>
                </a:cubicBezTo>
                <a:lnTo>
                  <a:pt x="2252219" y="838820"/>
                </a:lnTo>
                <a:lnTo>
                  <a:pt x="2255174" y="835566"/>
                </a:lnTo>
                <a:cubicBezTo>
                  <a:pt x="2257765" y="834382"/>
                  <a:pt x="2261118" y="833886"/>
                  <a:pt x="2264623" y="834326"/>
                </a:cubicBezTo>
                <a:close/>
                <a:moveTo>
                  <a:pt x="3392974" y="834106"/>
                </a:moveTo>
                <a:cubicBezTo>
                  <a:pt x="3399984" y="834988"/>
                  <a:pt x="3404861" y="839173"/>
                  <a:pt x="3403947" y="843799"/>
                </a:cubicBezTo>
                <a:cubicBezTo>
                  <a:pt x="3403032" y="848425"/>
                  <a:pt x="3396327" y="851289"/>
                  <a:pt x="3389317" y="850628"/>
                </a:cubicBezTo>
                <a:cubicBezTo>
                  <a:pt x="3382307" y="849747"/>
                  <a:pt x="3377430" y="845561"/>
                  <a:pt x="3378345" y="840935"/>
                </a:cubicBezTo>
                <a:cubicBezTo>
                  <a:pt x="3379259" y="836309"/>
                  <a:pt x="3385964" y="833445"/>
                  <a:pt x="3392974" y="834106"/>
                </a:cubicBezTo>
                <a:close/>
                <a:moveTo>
                  <a:pt x="6689550" y="833886"/>
                </a:moveTo>
                <a:cubicBezTo>
                  <a:pt x="6696255" y="834767"/>
                  <a:pt x="6700827" y="838732"/>
                  <a:pt x="6699913" y="843138"/>
                </a:cubicBezTo>
                <a:cubicBezTo>
                  <a:pt x="6698999" y="847544"/>
                  <a:pt x="6692597" y="850188"/>
                  <a:pt x="6685892" y="849527"/>
                </a:cubicBezTo>
                <a:cubicBezTo>
                  <a:pt x="6679187" y="848646"/>
                  <a:pt x="6674615" y="844680"/>
                  <a:pt x="6675529" y="840275"/>
                </a:cubicBezTo>
                <a:cubicBezTo>
                  <a:pt x="6676748" y="836089"/>
                  <a:pt x="6682844" y="833225"/>
                  <a:pt x="6689550" y="833886"/>
                </a:cubicBezTo>
                <a:close/>
                <a:moveTo>
                  <a:pt x="11074123" y="833445"/>
                </a:moveTo>
                <a:lnTo>
                  <a:pt x="11077776" y="834968"/>
                </a:lnTo>
                <a:lnTo>
                  <a:pt x="11085095" y="833886"/>
                </a:lnTo>
                <a:cubicBezTo>
                  <a:pt x="11091496" y="834547"/>
                  <a:pt x="11095764" y="838512"/>
                  <a:pt x="11094849" y="842478"/>
                </a:cubicBezTo>
                <a:cubicBezTo>
                  <a:pt x="11093934" y="846443"/>
                  <a:pt x="11088143" y="849086"/>
                  <a:pt x="11081742" y="848425"/>
                </a:cubicBezTo>
                <a:lnTo>
                  <a:pt x="11080233" y="847820"/>
                </a:lnTo>
                <a:lnTo>
                  <a:pt x="11079952" y="848123"/>
                </a:lnTo>
                <a:cubicBezTo>
                  <a:pt x="11077399" y="849307"/>
                  <a:pt x="11074123" y="849857"/>
                  <a:pt x="11070770" y="849527"/>
                </a:cubicBezTo>
                <a:cubicBezTo>
                  <a:pt x="11064064" y="848646"/>
                  <a:pt x="11059187" y="844460"/>
                  <a:pt x="11060102" y="840054"/>
                </a:cubicBezTo>
                <a:cubicBezTo>
                  <a:pt x="11061016" y="835648"/>
                  <a:pt x="11067417" y="832784"/>
                  <a:pt x="11074123" y="833445"/>
                </a:cubicBezTo>
                <a:close/>
                <a:moveTo>
                  <a:pt x="4687643" y="832784"/>
                </a:moveTo>
                <a:cubicBezTo>
                  <a:pt x="4693739" y="833445"/>
                  <a:pt x="4697701" y="837190"/>
                  <a:pt x="4697093" y="840935"/>
                </a:cubicBezTo>
                <a:cubicBezTo>
                  <a:pt x="4696179" y="844680"/>
                  <a:pt x="4690691" y="847324"/>
                  <a:pt x="4684596" y="846663"/>
                </a:cubicBezTo>
                <a:cubicBezTo>
                  <a:pt x="4678500" y="846002"/>
                  <a:pt x="4674535" y="842257"/>
                  <a:pt x="4675145" y="838512"/>
                </a:cubicBezTo>
                <a:cubicBezTo>
                  <a:pt x="4676058" y="834547"/>
                  <a:pt x="4681545" y="831903"/>
                  <a:pt x="4687643" y="832784"/>
                </a:cubicBezTo>
                <a:close/>
                <a:moveTo>
                  <a:pt x="2403899" y="832344"/>
                </a:moveTo>
                <a:cubicBezTo>
                  <a:pt x="2410911" y="833225"/>
                  <a:pt x="2415788" y="837411"/>
                  <a:pt x="2414873" y="842037"/>
                </a:cubicBezTo>
                <a:cubicBezTo>
                  <a:pt x="2413958" y="846443"/>
                  <a:pt x="2407253" y="849527"/>
                  <a:pt x="2400243" y="848646"/>
                </a:cubicBezTo>
                <a:cubicBezTo>
                  <a:pt x="2393232" y="847765"/>
                  <a:pt x="2388357" y="843579"/>
                  <a:pt x="2389270" y="838953"/>
                </a:cubicBezTo>
                <a:cubicBezTo>
                  <a:pt x="2390185" y="834547"/>
                  <a:pt x="2396892" y="831463"/>
                  <a:pt x="2403899" y="832344"/>
                </a:cubicBezTo>
                <a:close/>
                <a:moveTo>
                  <a:pt x="503647" y="831903"/>
                </a:moveTo>
                <a:cubicBezTo>
                  <a:pt x="509742" y="832564"/>
                  <a:pt x="513705" y="836309"/>
                  <a:pt x="513096" y="840054"/>
                </a:cubicBezTo>
                <a:cubicBezTo>
                  <a:pt x="512181" y="843799"/>
                  <a:pt x="506694" y="846443"/>
                  <a:pt x="500599" y="845782"/>
                </a:cubicBezTo>
                <a:cubicBezTo>
                  <a:pt x="494503" y="845121"/>
                  <a:pt x="490541" y="841376"/>
                  <a:pt x="491150" y="837631"/>
                </a:cubicBezTo>
                <a:cubicBezTo>
                  <a:pt x="492065" y="833886"/>
                  <a:pt x="497551" y="831242"/>
                  <a:pt x="503647" y="831903"/>
                </a:cubicBezTo>
                <a:close/>
                <a:moveTo>
                  <a:pt x="3269229" y="831683"/>
                </a:moveTo>
                <a:cubicBezTo>
                  <a:pt x="3276240" y="832564"/>
                  <a:pt x="3281117" y="836750"/>
                  <a:pt x="3280201" y="841376"/>
                </a:cubicBezTo>
                <a:cubicBezTo>
                  <a:pt x="3279288" y="846002"/>
                  <a:pt x="3272582" y="848866"/>
                  <a:pt x="3265571" y="848205"/>
                </a:cubicBezTo>
                <a:cubicBezTo>
                  <a:pt x="3258560" y="847324"/>
                  <a:pt x="3253684" y="843138"/>
                  <a:pt x="3254596" y="838512"/>
                </a:cubicBezTo>
                <a:cubicBezTo>
                  <a:pt x="3255817" y="833886"/>
                  <a:pt x="3262218" y="830802"/>
                  <a:pt x="3269229" y="831683"/>
                </a:cubicBezTo>
                <a:close/>
                <a:moveTo>
                  <a:pt x="7361028" y="831242"/>
                </a:moveTo>
                <a:cubicBezTo>
                  <a:pt x="7367125" y="831903"/>
                  <a:pt x="7371087" y="835648"/>
                  <a:pt x="7370172" y="839393"/>
                </a:cubicBezTo>
                <a:cubicBezTo>
                  <a:pt x="7369258" y="843138"/>
                  <a:pt x="7363771" y="845782"/>
                  <a:pt x="7357980" y="845121"/>
                </a:cubicBezTo>
                <a:cubicBezTo>
                  <a:pt x="7351884" y="844460"/>
                  <a:pt x="7347922" y="840715"/>
                  <a:pt x="7348836" y="836970"/>
                </a:cubicBezTo>
                <a:cubicBezTo>
                  <a:pt x="7349446" y="833225"/>
                  <a:pt x="7354932" y="830581"/>
                  <a:pt x="7361028" y="831242"/>
                </a:cubicBezTo>
                <a:close/>
                <a:moveTo>
                  <a:pt x="712429" y="831022"/>
                </a:moveTo>
                <a:cubicBezTo>
                  <a:pt x="718524" y="831683"/>
                  <a:pt x="722486" y="835428"/>
                  <a:pt x="721877" y="839173"/>
                </a:cubicBezTo>
                <a:cubicBezTo>
                  <a:pt x="720963" y="843138"/>
                  <a:pt x="715476" y="845562"/>
                  <a:pt x="709380" y="844901"/>
                </a:cubicBezTo>
                <a:cubicBezTo>
                  <a:pt x="703285" y="844240"/>
                  <a:pt x="699322" y="840495"/>
                  <a:pt x="699931" y="836750"/>
                </a:cubicBezTo>
                <a:cubicBezTo>
                  <a:pt x="700846" y="833005"/>
                  <a:pt x="706332" y="830361"/>
                  <a:pt x="712429" y="831022"/>
                </a:cubicBezTo>
                <a:close/>
                <a:moveTo>
                  <a:pt x="8215387" y="830802"/>
                </a:moveTo>
                <a:cubicBezTo>
                  <a:pt x="8221484" y="831463"/>
                  <a:pt x="8225446" y="835208"/>
                  <a:pt x="8224532" y="838953"/>
                </a:cubicBezTo>
                <a:cubicBezTo>
                  <a:pt x="8223617" y="842698"/>
                  <a:pt x="8218130" y="845341"/>
                  <a:pt x="8212034" y="844681"/>
                </a:cubicBezTo>
                <a:cubicBezTo>
                  <a:pt x="8205938" y="844020"/>
                  <a:pt x="8201976" y="840275"/>
                  <a:pt x="8202890" y="836530"/>
                </a:cubicBezTo>
                <a:cubicBezTo>
                  <a:pt x="8204110" y="832784"/>
                  <a:pt x="8209596" y="830141"/>
                  <a:pt x="8215387" y="830802"/>
                </a:cubicBezTo>
                <a:close/>
                <a:moveTo>
                  <a:pt x="637364" y="830141"/>
                </a:moveTo>
                <a:cubicBezTo>
                  <a:pt x="640565" y="830472"/>
                  <a:pt x="643308" y="831683"/>
                  <a:pt x="645137" y="833335"/>
                </a:cubicBezTo>
                <a:lnTo>
                  <a:pt x="645781" y="834980"/>
                </a:lnTo>
                <a:lnTo>
                  <a:pt x="648777" y="831628"/>
                </a:lnTo>
                <a:cubicBezTo>
                  <a:pt x="651177" y="830527"/>
                  <a:pt x="654301" y="830031"/>
                  <a:pt x="657502" y="830361"/>
                </a:cubicBezTo>
                <a:cubicBezTo>
                  <a:pt x="660702" y="830692"/>
                  <a:pt x="663445" y="831848"/>
                  <a:pt x="665273" y="833445"/>
                </a:cubicBezTo>
                <a:lnTo>
                  <a:pt x="666977" y="837713"/>
                </a:lnTo>
                <a:lnTo>
                  <a:pt x="675201" y="836529"/>
                </a:lnTo>
                <a:cubicBezTo>
                  <a:pt x="678401" y="836860"/>
                  <a:pt x="681069" y="838016"/>
                  <a:pt x="682821" y="839586"/>
                </a:cubicBezTo>
                <a:lnTo>
                  <a:pt x="683502" y="841351"/>
                </a:lnTo>
                <a:lnTo>
                  <a:pt x="684486" y="840296"/>
                </a:lnTo>
                <a:cubicBezTo>
                  <a:pt x="686789" y="839230"/>
                  <a:pt x="689750" y="838749"/>
                  <a:pt x="692825" y="839104"/>
                </a:cubicBezTo>
                <a:cubicBezTo>
                  <a:pt x="698975" y="839816"/>
                  <a:pt x="703249" y="843606"/>
                  <a:pt x="702371" y="847570"/>
                </a:cubicBezTo>
                <a:cubicBezTo>
                  <a:pt x="701494" y="851535"/>
                  <a:pt x="695797" y="854172"/>
                  <a:pt x="689646" y="853461"/>
                </a:cubicBezTo>
                <a:cubicBezTo>
                  <a:pt x="686572" y="853105"/>
                  <a:pt x="683966" y="851979"/>
                  <a:pt x="682238" y="850447"/>
                </a:cubicBezTo>
                <a:lnTo>
                  <a:pt x="681549" y="848688"/>
                </a:lnTo>
                <a:lnTo>
                  <a:pt x="680458" y="849830"/>
                </a:lnTo>
                <a:cubicBezTo>
                  <a:pt x="678097" y="850904"/>
                  <a:pt x="675049" y="851400"/>
                  <a:pt x="671848" y="851069"/>
                </a:cubicBezTo>
                <a:cubicBezTo>
                  <a:pt x="668648" y="850738"/>
                  <a:pt x="665981" y="849582"/>
                  <a:pt x="664228" y="848012"/>
                </a:cubicBezTo>
                <a:lnTo>
                  <a:pt x="662730" y="844124"/>
                </a:lnTo>
                <a:lnTo>
                  <a:pt x="654453" y="845341"/>
                </a:lnTo>
                <a:cubicBezTo>
                  <a:pt x="651253" y="845011"/>
                  <a:pt x="648510" y="843855"/>
                  <a:pt x="646681" y="842258"/>
                </a:cubicBezTo>
                <a:lnTo>
                  <a:pt x="646042" y="840654"/>
                </a:lnTo>
                <a:lnTo>
                  <a:pt x="642775" y="844157"/>
                </a:lnTo>
                <a:cubicBezTo>
                  <a:pt x="640337" y="845286"/>
                  <a:pt x="637213" y="845782"/>
                  <a:pt x="634012" y="845341"/>
                </a:cubicBezTo>
                <a:cubicBezTo>
                  <a:pt x="627612" y="844680"/>
                  <a:pt x="623040" y="840495"/>
                  <a:pt x="623954" y="836309"/>
                </a:cubicBezTo>
                <a:cubicBezTo>
                  <a:pt x="624868" y="832124"/>
                  <a:pt x="630964" y="829480"/>
                  <a:pt x="637364" y="830141"/>
                </a:cubicBezTo>
                <a:close/>
                <a:moveTo>
                  <a:pt x="3145788" y="830141"/>
                </a:moveTo>
                <a:cubicBezTo>
                  <a:pt x="3152798" y="831022"/>
                  <a:pt x="3157676" y="835208"/>
                  <a:pt x="3156760" y="839834"/>
                </a:cubicBezTo>
                <a:cubicBezTo>
                  <a:pt x="3155844" y="844460"/>
                  <a:pt x="3149138" y="847324"/>
                  <a:pt x="3142131" y="846663"/>
                </a:cubicBezTo>
                <a:cubicBezTo>
                  <a:pt x="3135122" y="845782"/>
                  <a:pt x="3130244" y="841596"/>
                  <a:pt x="3131159" y="836970"/>
                </a:cubicBezTo>
                <a:cubicBezTo>
                  <a:pt x="3132074" y="832344"/>
                  <a:pt x="3138476" y="829480"/>
                  <a:pt x="3145788" y="830141"/>
                </a:cubicBezTo>
                <a:close/>
                <a:moveTo>
                  <a:pt x="9117600" y="828819"/>
                </a:moveTo>
                <a:cubicBezTo>
                  <a:pt x="9123697" y="829480"/>
                  <a:pt x="9127964" y="833225"/>
                  <a:pt x="9127049" y="837191"/>
                </a:cubicBezTo>
                <a:cubicBezTo>
                  <a:pt x="9126135" y="841156"/>
                  <a:pt x="9120648" y="843799"/>
                  <a:pt x="9114247" y="842918"/>
                </a:cubicBezTo>
                <a:cubicBezTo>
                  <a:pt x="9108151" y="842257"/>
                  <a:pt x="9103884" y="838512"/>
                  <a:pt x="9104799" y="834547"/>
                </a:cubicBezTo>
                <a:cubicBezTo>
                  <a:pt x="9105713" y="830581"/>
                  <a:pt x="9111505" y="828158"/>
                  <a:pt x="9117600" y="828819"/>
                </a:cubicBezTo>
                <a:close/>
                <a:moveTo>
                  <a:pt x="7468014" y="828599"/>
                </a:moveTo>
                <a:cubicBezTo>
                  <a:pt x="7474110" y="829260"/>
                  <a:pt x="7478072" y="833004"/>
                  <a:pt x="7477158" y="836750"/>
                </a:cubicBezTo>
                <a:cubicBezTo>
                  <a:pt x="7476243" y="840495"/>
                  <a:pt x="7470757" y="843138"/>
                  <a:pt x="7464966" y="842478"/>
                </a:cubicBezTo>
                <a:cubicBezTo>
                  <a:pt x="7458870" y="841817"/>
                  <a:pt x="7454908" y="838071"/>
                  <a:pt x="7455822" y="834327"/>
                </a:cubicBezTo>
                <a:cubicBezTo>
                  <a:pt x="7456736" y="830361"/>
                  <a:pt x="7462222" y="827938"/>
                  <a:pt x="7468014" y="828599"/>
                </a:cubicBezTo>
                <a:close/>
                <a:moveTo>
                  <a:pt x="8860957" y="828378"/>
                </a:moveTo>
                <a:cubicBezTo>
                  <a:pt x="8867053" y="829039"/>
                  <a:pt x="8871015" y="832784"/>
                  <a:pt x="8870405" y="836529"/>
                </a:cubicBezTo>
                <a:cubicBezTo>
                  <a:pt x="8869491" y="840274"/>
                  <a:pt x="8864005" y="842918"/>
                  <a:pt x="8857909" y="842257"/>
                </a:cubicBezTo>
                <a:cubicBezTo>
                  <a:pt x="8851813" y="841596"/>
                  <a:pt x="8847851" y="837851"/>
                  <a:pt x="8848460" y="834106"/>
                </a:cubicBezTo>
                <a:cubicBezTo>
                  <a:pt x="8849374" y="830361"/>
                  <a:pt x="8854861" y="827717"/>
                  <a:pt x="8860957" y="828378"/>
                </a:cubicBezTo>
                <a:close/>
                <a:moveTo>
                  <a:pt x="5619781" y="828158"/>
                </a:moveTo>
                <a:cubicBezTo>
                  <a:pt x="5625878" y="828819"/>
                  <a:pt x="5630145" y="832564"/>
                  <a:pt x="5629230" y="836529"/>
                </a:cubicBezTo>
                <a:cubicBezTo>
                  <a:pt x="5628318" y="840495"/>
                  <a:pt x="5622525" y="843138"/>
                  <a:pt x="5616428" y="842477"/>
                </a:cubicBezTo>
                <a:cubicBezTo>
                  <a:pt x="5610331" y="841816"/>
                  <a:pt x="5606065" y="838071"/>
                  <a:pt x="5606978" y="834106"/>
                </a:cubicBezTo>
                <a:cubicBezTo>
                  <a:pt x="5608197" y="830141"/>
                  <a:pt x="5613685" y="827497"/>
                  <a:pt x="5619781" y="828158"/>
                </a:cubicBezTo>
                <a:close/>
                <a:moveTo>
                  <a:pt x="5007101" y="828158"/>
                </a:moveTo>
                <a:cubicBezTo>
                  <a:pt x="5013199" y="828819"/>
                  <a:pt x="5017161" y="832564"/>
                  <a:pt x="5016552" y="836309"/>
                </a:cubicBezTo>
                <a:cubicBezTo>
                  <a:pt x="5015637" y="840054"/>
                  <a:pt x="5010150" y="842698"/>
                  <a:pt x="5004054" y="842037"/>
                </a:cubicBezTo>
                <a:cubicBezTo>
                  <a:pt x="4997957" y="841376"/>
                  <a:pt x="4993994" y="837631"/>
                  <a:pt x="4994603" y="833886"/>
                </a:cubicBezTo>
                <a:cubicBezTo>
                  <a:pt x="4995518" y="829921"/>
                  <a:pt x="5001005" y="827277"/>
                  <a:pt x="5007101" y="828158"/>
                </a:cubicBezTo>
                <a:close/>
                <a:moveTo>
                  <a:pt x="3022343" y="828158"/>
                </a:moveTo>
                <a:cubicBezTo>
                  <a:pt x="3029354" y="829040"/>
                  <a:pt x="3034232" y="833225"/>
                  <a:pt x="3033317" y="837851"/>
                </a:cubicBezTo>
                <a:cubicBezTo>
                  <a:pt x="3032402" y="842478"/>
                  <a:pt x="3025697" y="845341"/>
                  <a:pt x="3018687" y="844460"/>
                </a:cubicBezTo>
                <a:cubicBezTo>
                  <a:pt x="3011677" y="843579"/>
                  <a:pt x="3006800" y="839393"/>
                  <a:pt x="3007714" y="834767"/>
                </a:cubicBezTo>
                <a:cubicBezTo>
                  <a:pt x="3008630" y="830361"/>
                  <a:pt x="3015028" y="827497"/>
                  <a:pt x="3022343" y="828158"/>
                </a:cubicBezTo>
                <a:close/>
                <a:moveTo>
                  <a:pt x="164392" y="827277"/>
                </a:moveTo>
                <a:cubicBezTo>
                  <a:pt x="170488" y="827938"/>
                  <a:pt x="174755" y="831683"/>
                  <a:pt x="173841" y="835648"/>
                </a:cubicBezTo>
                <a:cubicBezTo>
                  <a:pt x="172926" y="839614"/>
                  <a:pt x="167439" y="842257"/>
                  <a:pt x="161039" y="841376"/>
                </a:cubicBezTo>
                <a:cubicBezTo>
                  <a:pt x="154943" y="840715"/>
                  <a:pt x="150676" y="836970"/>
                  <a:pt x="151591" y="833005"/>
                </a:cubicBezTo>
                <a:cubicBezTo>
                  <a:pt x="152504" y="829039"/>
                  <a:pt x="158296" y="826616"/>
                  <a:pt x="164392" y="827277"/>
                </a:cubicBezTo>
                <a:close/>
                <a:moveTo>
                  <a:pt x="10951182" y="826924"/>
                </a:moveTo>
                <a:cubicBezTo>
                  <a:pt x="10957996" y="827712"/>
                  <a:pt x="10962744" y="831857"/>
                  <a:pt x="10961786" y="836182"/>
                </a:cubicBezTo>
                <a:cubicBezTo>
                  <a:pt x="10960830" y="840507"/>
                  <a:pt x="10954529" y="843374"/>
                  <a:pt x="10947713" y="842586"/>
                </a:cubicBezTo>
                <a:cubicBezTo>
                  <a:pt x="10940899" y="841798"/>
                  <a:pt x="10936151" y="837653"/>
                  <a:pt x="10937108" y="833328"/>
                </a:cubicBezTo>
                <a:cubicBezTo>
                  <a:pt x="10938065" y="829003"/>
                  <a:pt x="10944366" y="826136"/>
                  <a:pt x="10951182" y="826924"/>
                </a:cubicBezTo>
                <a:close/>
                <a:moveTo>
                  <a:pt x="7152544" y="826837"/>
                </a:moveTo>
                <a:cubicBezTo>
                  <a:pt x="7158640" y="827497"/>
                  <a:pt x="7162907" y="831242"/>
                  <a:pt x="7161993" y="835208"/>
                </a:cubicBezTo>
                <a:cubicBezTo>
                  <a:pt x="7161535" y="837191"/>
                  <a:pt x="7159935" y="838788"/>
                  <a:pt x="7157687" y="839807"/>
                </a:cubicBezTo>
                <a:lnTo>
                  <a:pt x="7154041" y="840309"/>
                </a:lnTo>
                <a:lnTo>
                  <a:pt x="7160240" y="842780"/>
                </a:lnTo>
                <a:cubicBezTo>
                  <a:pt x="7161993" y="844295"/>
                  <a:pt x="7162907" y="846222"/>
                  <a:pt x="7162602" y="848205"/>
                </a:cubicBezTo>
                <a:lnTo>
                  <a:pt x="7159284" y="851711"/>
                </a:lnTo>
                <a:lnTo>
                  <a:pt x="7161373" y="852563"/>
                </a:lnTo>
                <a:cubicBezTo>
                  <a:pt x="7163147" y="854140"/>
                  <a:pt x="7164017" y="856137"/>
                  <a:pt x="7163565" y="858179"/>
                </a:cubicBezTo>
                <a:lnTo>
                  <a:pt x="7163350" y="858411"/>
                </a:lnTo>
                <a:lnTo>
                  <a:pt x="7164278" y="858779"/>
                </a:lnTo>
                <a:lnTo>
                  <a:pt x="7165806" y="862607"/>
                </a:lnTo>
                <a:lnTo>
                  <a:pt x="7166983" y="863075"/>
                </a:lnTo>
                <a:lnTo>
                  <a:pt x="7168058" y="865773"/>
                </a:lnTo>
                <a:lnTo>
                  <a:pt x="7170337" y="866710"/>
                </a:lnTo>
                <a:lnTo>
                  <a:pt x="7171965" y="870878"/>
                </a:lnTo>
                <a:lnTo>
                  <a:pt x="7173346" y="871446"/>
                </a:lnTo>
                <a:cubicBezTo>
                  <a:pt x="7175252" y="873153"/>
                  <a:pt x="7176166" y="875301"/>
                  <a:pt x="7175708" y="877504"/>
                </a:cubicBezTo>
                <a:lnTo>
                  <a:pt x="7175314" y="877925"/>
                </a:lnTo>
                <a:lnTo>
                  <a:pt x="7176242" y="878303"/>
                </a:lnTo>
                <a:cubicBezTo>
                  <a:pt x="7178223" y="880038"/>
                  <a:pt x="7179214" y="882241"/>
                  <a:pt x="7178756" y="884554"/>
                </a:cubicBezTo>
                <a:lnTo>
                  <a:pt x="7175533" y="887942"/>
                </a:lnTo>
                <a:lnTo>
                  <a:pt x="7178642" y="889207"/>
                </a:lnTo>
                <a:cubicBezTo>
                  <a:pt x="7180662" y="890997"/>
                  <a:pt x="7181652" y="893255"/>
                  <a:pt x="7181195" y="895568"/>
                </a:cubicBezTo>
                <a:cubicBezTo>
                  <a:pt x="7180738" y="897882"/>
                  <a:pt x="7178833" y="899809"/>
                  <a:pt x="7176127" y="901048"/>
                </a:cubicBezTo>
                <a:lnTo>
                  <a:pt x="7172349" y="901565"/>
                </a:lnTo>
                <a:lnTo>
                  <a:pt x="7180014" y="904656"/>
                </a:lnTo>
                <a:cubicBezTo>
                  <a:pt x="7182110" y="906473"/>
                  <a:pt x="7183177" y="908787"/>
                  <a:pt x="7182719" y="911210"/>
                </a:cubicBezTo>
                <a:cubicBezTo>
                  <a:pt x="7181805" y="916056"/>
                  <a:pt x="7174794" y="919140"/>
                  <a:pt x="7167479" y="918259"/>
                </a:cubicBezTo>
                <a:cubicBezTo>
                  <a:pt x="7160164" y="917378"/>
                  <a:pt x="7154982" y="912972"/>
                  <a:pt x="7155896" y="908125"/>
                </a:cubicBezTo>
                <a:cubicBezTo>
                  <a:pt x="7156354" y="905812"/>
                  <a:pt x="7158259" y="903829"/>
                  <a:pt x="7161002" y="902536"/>
                </a:cubicBezTo>
                <a:lnTo>
                  <a:pt x="7165137" y="901940"/>
                </a:lnTo>
                <a:lnTo>
                  <a:pt x="7157535" y="898845"/>
                </a:lnTo>
                <a:cubicBezTo>
                  <a:pt x="7155515" y="897056"/>
                  <a:pt x="7154525" y="894798"/>
                  <a:pt x="7154982" y="892484"/>
                </a:cubicBezTo>
                <a:lnTo>
                  <a:pt x="7158370" y="888820"/>
                </a:lnTo>
                <a:lnTo>
                  <a:pt x="7155668" y="887720"/>
                </a:lnTo>
                <a:cubicBezTo>
                  <a:pt x="7153687" y="885985"/>
                  <a:pt x="7152696" y="883783"/>
                  <a:pt x="7153153" y="881470"/>
                </a:cubicBezTo>
                <a:lnTo>
                  <a:pt x="7153667" y="880941"/>
                </a:lnTo>
                <a:lnTo>
                  <a:pt x="7153077" y="880699"/>
                </a:lnTo>
                <a:lnTo>
                  <a:pt x="7151248" y="876008"/>
                </a:lnTo>
                <a:lnTo>
                  <a:pt x="7150600" y="875742"/>
                </a:lnTo>
                <a:lnTo>
                  <a:pt x="7149377" y="872612"/>
                </a:lnTo>
                <a:lnTo>
                  <a:pt x="7147552" y="871887"/>
                </a:lnTo>
                <a:lnTo>
                  <a:pt x="7145929" y="867809"/>
                </a:lnTo>
                <a:lnTo>
                  <a:pt x="7145381" y="867592"/>
                </a:lnTo>
                <a:cubicBezTo>
                  <a:pt x="7143552" y="865994"/>
                  <a:pt x="7142637" y="863957"/>
                  <a:pt x="7143095" y="861864"/>
                </a:cubicBezTo>
                <a:lnTo>
                  <a:pt x="7143516" y="861409"/>
                </a:lnTo>
                <a:lnTo>
                  <a:pt x="7142884" y="861151"/>
                </a:lnTo>
                <a:cubicBezTo>
                  <a:pt x="7141111" y="859573"/>
                  <a:pt x="7140240" y="857576"/>
                  <a:pt x="7140692" y="855534"/>
                </a:cubicBezTo>
                <a:lnTo>
                  <a:pt x="7144096" y="851879"/>
                </a:lnTo>
                <a:lnTo>
                  <a:pt x="7142409" y="851207"/>
                </a:lnTo>
                <a:cubicBezTo>
                  <a:pt x="7140657" y="849692"/>
                  <a:pt x="7139742" y="847765"/>
                  <a:pt x="7140047" y="845782"/>
                </a:cubicBezTo>
                <a:cubicBezTo>
                  <a:pt x="7140504" y="843799"/>
                  <a:pt x="7142180" y="842147"/>
                  <a:pt x="7144505" y="841073"/>
                </a:cubicBezTo>
                <a:lnTo>
                  <a:pt x="7148396" y="840495"/>
                </a:lnTo>
                <a:lnTo>
                  <a:pt x="7142143" y="837989"/>
                </a:lnTo>
                <a:cubicBezTo>
                  <a:pt x="7140428" y="836475"/>
                  <a:pt x="7139590" y="834547"/>
                  <a:pt x="7140047" y="832564"/>
                </a:cubicBezTo>
                <a:cubicBezTo>
                  <a:pt x="7140962" y="828599"/>
                  <a:pt x="7146448" y="826176"/>
                  <a:pt x="7152544" y="826837"/>
                </a:cubicBezTo>
                <a:close/>
                <a:moveTo>
                  <a:pt x="10261521" y="826396"/>
                </a:moveTo>
                <a:cubicBezTo>
                  <a:pt x="10268226" y="827277"/>
                  <a:pt x="10272800" y="831242"/>
                  <a:pt x="10271884" y="835428"/>
                </a:cubicBezTo>
                <a:cubicBezTo>
                  <a:pt x="10270970" y="839614"/>
                  <a:pt x="10264874" y="842478"/>
                  <a:pt x="10258168" y="841817"/>
                </a:cubicBezTo>
                <a:cubicBezTo>
                  <a:pt x="10251462" y="840935"/>
                  <a:pt x="10246891" y="836970"/>
                  <a:pt x="10247805" y="832784"/>
                </a:cubicBezTo>
                <a:cubicBezTo>
                  <a:pt x="10248718" y="828378"/>
                  <a:pt x="10254816" y="825515"/>
                  <a:pt x="10261521" y="826396"/>
                </a:cubicBezTo>
                <a:close/>
                <a:moveTo>
                  <a:pt x="2898897" y="825735"/>
                </a:moveTo>
                <a:cubicBezTo>
                  <a:pt x="2905905" y="826616"/>
                  <a:pt x="2910783" y="830801"/>
                  <a:pt x="2909867" y="835428"/>
                </a:cubicBezTo>
                <a:cubicBezTo>
                  <a:pt x="2908954" y="840054"/>
                  <a:pt x="2902248" y="842918"/>
                  <a:pt x="2895239" y="842037"/>
                </a:cubicBezTo>
                <a:cubicBezTo>
                  <a:pt x="2888228" y="841155"/>
                  <a:pt x="2883353" y="836970"/>
                  <a:pt x="2884267" y="832344"/>
                </a:cubicBezTo>
                <a:cubicBezTo>
                  <a:pt x="2885484" y="827938"/>
                  <a:pt x="2891888" y="824854"/>
                  <a:pt x="2898897" y="825735"/>
                </a:cubicBezTo>
                <a:close/>
                <a:moveTo>
                  <a:pt x="11109174" y="825294"/>
                </a:moveTo>
                <a:cubicBezTo>
                  <a:pt x="11115879" y="826176"/>
                  <a:pt x="11120453" y="830141"/>
                  <a:pt x="11119539" y="834547"/>
                </a:cubicBezTo>
                <a:lnTo>
                  <a:pt x="11117176" y="837073"/>
                </a:lnTo>
                <a:lnTo>
                  <a:pt x="11122624" y="839256"/>
                </a:lnTo>
                <a:cubicBezTo>
                  <a:pt x="11124339" y="840770"/>
                  <a:pt x="11125177" y="842698"/>
                  <a:pt x="11124719" y="844680"/>
                </a:cubicBezTo>
                <a:cubicBezTo>
                  <a:pt x="11123805" y="848645"/>
                  <a:pt x="11118013" y="851289"/>
                  <a:pt x="11111918" y="850628"/>
                </a:cubicBezTo>
                <a:cubicBezTo>
                  <a:pt x="11105822" y="849967"/>
                  <a:pt x="11101554" y="846222"/>
                  <a:pt x="11102469" y="842257"/>
                </a:cubicBezTo>
                <a:lnTo>
                  <a:pt x="11104309" y="840313"/>
                </a:lnTo>
                <a:lnTo>
                  <a:pt x="11097782" y="837631"/>
                </a:lnTo>
                <a:cubicBezTo>
                  <a:pt x="11095915" y="835979"/>
                  <a:pt x="11095001" y="833886"/>
                  <a:pt x="11095458" y="831683"/>
                </a:cubicBezTo>
                <a:cubicBezTo>
                  <a:pt x="11096374" y="827277"/>
                  <a:pt x="11102469" y="824634"/>
                  <a:pt x="11109174" y="825294"/>
                </a:cubicBezTo>
                <a:close/>
                <a:moveTo>
                  <a:pt x="7256177" y="825294"/>
                </a:moveTo>
                <a:cubicBezTo>
                  <a:pt x="7262273" y="825955"/>
                  <a:pt x="7266235" y="829700"/>
                  <a:pt x="7265321" y="833445"/>
                </a:cubicBezTo>
                <a:cubicBezTo>
                  <a:pt x="7264406" y="837190"/>
                  <a:pt x="7258920" y="839834"/>
                  <a:pt x="7253129" y="839173"/>
                </a:cubicBezTo>
                <a:cubicBezTo>
                  <a:pt x="7247033" y="838512"/>
                  <a:pt x="7243070" y="834767"/>
                  <a:pt x="7243985" y="831022"/>
                </a:cubicBezTo>
                <a:cubicBezTo>
                  <a:pt x="7244594" y="827057"/>
                  <a:pt x="7250081" y="824634"/>
                  <a:pt x="7256177" y="825294"/>
                </a:cubicBezTo>
                <a:close/>
                <a:moveTo>
                  <a:pt x="2335693" y="825294"/>
                </a:moveTo>
                <a:cubicBezTo>
                  <a:pt x="2342094" y="825955"/>
                  <a:pt x="2346666" y="829921"/>
                  <a:pt x="2345751" y="834106"/>
                </a:cubicBezTo>
                <a:cubicBezTo>
                  <a:pt x="2344838" y="838292"/>
                  <a:pt x="2338740" y="840935"/>
                  <a:pt x="2332339" y="840275"/>
                </a:cubicBezTo>
                <a:lnTo>
                  <a:pt x="2328181" y="838625"/>
                </a:lnTo>
                <a:lnTo>
                  <a:pt x="2324203" y="842863"/>
                </a:lnTo>
                <a:cubicBezTo>
                  <a:pt x="2321841" y="843964"/>
                  <a:pt x="2318793" y="844460"/>
                  <a:pt x="2315592" y="844019"/>
                </a:cubicBezTo>
                <a:cubicBezTo>
                  <a:pt x="2309192" y="843358"/>
                  <a:pt x="2304925" y="839393"/>
                  <a:pt x="2305839" y="835428"/>
                </a:cubicBezTo>
                <a:cubicBezTo>
                  <a:pt x="2306754" y="831462"/>
                  <a:pt x="2312850" y="828819"/>
                  <a:pt x="2318945" y="829480"/>
                </a:cubicBezTo>
                <a:lnTo>
                  <a:pt x="2322719" y="830993"/>
                </a:lnTo>
                <a:lnTo>
                  <a:pt x="2326929" y="826479"/>
                </a:lnTo>
                <a:cubicBezTo>
                  <a:pt x="2329367" y="825350"/>
                  <a:pt x="2332492" y="824854"/>
                  <a:pt x="2335693" y="825294"/>
                </a:cubicBezTo>
                <a:close/>
                <a:moveTo>
                  <a:pt x="865655" y="825294"/>
                </a:moveTo>
                <a:cubicBezTo>
                  <a:pt x="872056" y="825955"/>
                  <a:pt x="876628" y="830141"/>
                  <a:pt x="875714" y="834327"/>
                </a:cubicBezTo>
                <a:cubicBezTo>
                  <a:pt x="874799" y="838512"/>
                  <a:pt x="868703" y="841376"/>
                  <a:pt x="862302" y="840495"/>
                </a:cubicBezTo>
                <a:cubicBezTo>
                  <a:pt x="855902" y="839834"/>
                  <a:pt x="851330" y="835648"/>
                  <a:pt x="852244" y="831463"/>
                </a:cubicBezTo>
                <a:cubicBezTo>
                  <a:pt x="852854" y="827277"/>
                  <a:pt x="858950" y="824634"/>
                  <a:pt x="865655" y="825294"/>
                </a:cubicBezTo>
                <a:close/>
                <a:moveTo>
                  <a:pt x="6581041" y="824633"/>
                </a:moveTo>
                <a:cubicBezTo>
                  <a:pt x="6587746" y="825294"/>
                  <a:pt x="6592318" y="829480"/>
                  <a:pt x="6591099" y="833665"/>
                </a:cubicBezTo>
                <a:cubicBezTo>
                  <a:pt x="6590185" y="837851"/>
                  <a:pt x="6584088" y="840715"/>
                  <a:pt x="6577382" y="839834"/>
                </a:cubicBezTo>
                <a:cubicBezTo>
                  <a:pt x="6570677" y="839173"/>
                  <a:pt x="6566105" y="834987"/>
                  <a:pt x="6567324" y="830801"/>
                </a:cubicBezTo>
                <a:cubicBezTo>
                  <a:pt x="6568238" y="826616"/>
                  <a:pt x="6574335" y="823752"/>
                  <a:pt x="6581041" y="824633"/>
                </a:cubicBezTo>
                <a:close/>
                <a:moveTo>
                  <a:pt x="6811471" y="823752"/>
                </a:moveTo>
                <a:cubicBezTo>
                  <a:pt x="6818176" y="824634"/>
                  <a:pt x="6822748" y="828599"/>
                  <a:pt x="6821834" y="833005"/>
                </a:cubicBezTo>
                <a:cubicBezTo>
                  <a:pt x="6821376" y="835208"/>
                  <a:pt x="6819548" y="837025"/>
                  <a:pt x="6816995" y="838182"/>
                </a:cubicBezTo>
                <a:lnTo>
                  <a:pt x="6808114" y="839353"/>
                </a:lnTo>
                <a:lnTo>
                  <a:pt x="6812765" y="841266"/>
                </a:lnTo>
                <a:cubicBezTo>
                  <a:pt x="6814671" y="842973"/>
                  <a:pt x="6815585" y="845121"/>
                  <a:pt x="6815128" y="847324"/>
                </a:cubicBezTo>
                <a:cubicBezTo>
                  <a:pt x="6814214" y="851730"/>
                  <a:pt x="6807813" y="854594"/>
                  <a:pt x="6800802" y="853933"/>
                </a:cubicBezTo>
                <a:cubicBezTo>
                  <a:pt x="6793792" y="853052"/>
                  <a:pt x="6789220" y="848866"/>
                  <a:pt x="6790134" y="844460"/>
                </a:cubicBezTo>
                <a:cubicBezTo>
                  <a:pt x="6790592" y="842147"/>
                  <a:pt x="6792420" y="840275"/>
                  <a:pt x="6795011" y="839090"/>
                </a:cubicBezTo>
                <a:lnTo>
                  <a:pt x="6804158" y="837891"/>
                </a:lnTo>
                <a:lnTo>
                  <a:pt x="6799774" y="836089"/>
                </a:lnTo>
                <a:cubicBezTo>
                  <a:pt x="6797907" y="834437"/>
                  <a:pt x="6796992" y="832344"/>
                  <a:pt x="6797450" y="830141"/>
                </a:cubicBezTo>
                <a:cubicBezTo>
                  <a:pt x="6798669" y="825735"/>
                  <a:pt x="6804765" y="822871"/>
                  <a:pt x="6811471" y="823752"/>
                </a:cubicBezTo>
                <a:close/>
                <a:moveTo>
                  <a:pt x="2529173" y="823312"/>
                </a:moveTo>
                <a:cubicBezTo>
                  <a:pt x="2536184" y="824193"/>
                  <a:pt x="2541060" y="828378"/>
                  <a:pt x="2540146" y="833005"/>
                </a:cubicBezTo>
                <a:cubicBezTo>
                  <a:pt x="2539231" y="837631"/>
                  <a:pt x="2532526" y="840495"/>
                  <a:pt x="2525515" y="839614"/>
                </a:cubicBezTo>
                <a:cubicBezTo>
                  <a:pt x="2518506" y="838732"/>
                  <a:pt x="2513629" y="834547"/>
                  <a:pt x="2514544" y="829921"/>
                </a:cubicBezTo>
                <a:cubicBezTo>
                  <a:pt x="2515458" y="825515"/>
                  <a:pt x="2522164" y="822431"/>
                  <a:pt x="2529173" y="823312"/>
                </a:cubicBezTo>
                <a:close/>
                <a:moveTo>
                  <a:pt x="2776064" y="822651"/>
                </a:moveTo>
                <a:cubicBezTo>
                  <a:pt x="2783073" y="823532"/>
                  <a:pt x="2787951" y="827717"/>
                  <a:pt x="2787038" y="832344"/>
                </a:cubicBezTo>
                <a:cubicBezTo>
                  <a:pt x="2786123" y="836970"/>
                  <a:pt x="2779419" y="839834"/>
                  <a:pt x="2772410" y="838953"/>
                </a:cubicBezTo>
                <a:cubicBezTo>
                  <a:pt x="2765400" y="838071"/>
                  <a:pt x="2760523" y="833886"/>
                  <a:pt x="2761437" y="829260"/>
                </a:cubicBezTo>
                <a:cubicBezTo>
                  <a:pt x="2762352" y="824854"/>
                  <a:pt x="2769057" y="821770"/>
                  <a:pt x="2776064" y="822651"/>
                </a:cubicBezTo>
                <a:close/>
                <a:moveTo>
                  <a:pt x="1215272" y="822651"/>
                </a:moveTo>
                <a:cubicBezTo>
                  <a:pt x="1221673" y="823311"/>
                  <a:pt x="1226245" y="827277"/>
                  <a:pt x="1225330" y="831462"/>
                </a:cubicBezTo>
                <a:cubicBezTo>
                  <a:pt x="1224416" y="835648"/>
                  <a:pt x="1218625" y="838291"/>
                  <a:pt x="1211919" y="837631"/>
                </a:cubicBezTo>
                <a:cubicBezTo>
                  <a:pt x="1205519" y="836970"/>
                  <a:pt x="1200947" y="833004"/>
                  <a:pt x="1201862" y="828819"/>
                </a:cubicBezTo>
                <a:cubicBezTo>
                  <a:pt x="1203080" y="824633"/>
                  <a:pt x="1208871" y="821770"/>
                  <a:pt x="1215272" y="822651"/>
                </a:cubicBezTo>
                <a:close/>
                <a:moveTo>
                  <a:pt x="752576" y="821990"/>
                </a:moveTo>
                <a:cubicBezTo>
                  <a:pt x="758978" y="822651"/>
                  <a:pt x="763550" y="826836"/>
                  <a:pt x="762635" y="831022"/>
                </a:cubicBezTo>
                <a:cubicBezTo>
                  <a:pt x="761721" y="835208"/>
                  <a:pt x="755624" y="838071"/>
                  <a:pt x="749224" y="837190"/>
                </a:cubicBezTo>
                <a:cubicBezTo>
                  <a:pt x="742823" y="836529"/>
                  <a:pt x="738252" y="832344"/>
                  <a:pt x="739166" y="828158"/>
                </a:cubicBezTo>
                <a:cubicBezTo>
                  <a:pt x="740080" y="823972"/>
                  <a:pt x="746176" y="821109"/>
                  <a:pt x="752576" y="821990"/>
                </a:cubicBezTo>
                <a:close/>
                <a:moveTo>
                  <a:pt x="11567291" y="821329"/>
                </a:moveTo>
                <a:cubicBezTo>
                  <a:pt x="11573388" y="821990"/>
                  <a:pt x="11577654" y="825735"/>
                  <a:pt x="11577045" y="829700"/>
                </a:cubicBezTo>
                <a:cubicBezTo>
                  <a:pt x="11576130" y="833665"/>
                  <a:pt x="11570339" y="836309"/>
                  <a:pt x="11564244" y="835648"/>
                </a:cubicBezTo>
                <a:cubicBezTo>
                  <a:pt x="11558147" y="834987"/>
                  <a:pt x="11553881" y="831242"/>
                  <a:pt x="11554490" y="827277"/>
                </a:cubicBezTo>
                <a:cubicBezTo>
                  <a:pt x="11555405" y="823312"/>
                  <a:pt x="11561196" y="820668"/>
                  <a:pt x="11567291" y="821329"/>
                </a:cubicBezTo>
                <a:close/>
                <a:moveTo>
                  <a:pt x="2652919" y="820889"/>
                </a:moveTo>
                <a:cubicBezTo>
                  <a:pt x="2659931" y="821770"/>
                  <a:pt x="2664808" y="825955"/>
                  <a:pt x="2663892" y="830582"/>
                </a:cubicBezTo>
                <a:cubicBezTo>
                  <a:pt x="2662979" y="835208"/>
                  <a:pt x="2656273" y="838071"/>
                  <a:pt x="2649262" y="837191"/>
                </a:cubicBezTo>
                <a:cubicBezTo>
                  <a:pt x="2642251" y="836309"/>
                  <a:pt x="2637376" y="832124"/>
                  <a:pt x="2638291" y="827497"/>
                </a:cubicBezTo>
                <a:cubicBezTo>
                  <a:pt x="2639508" y="823092"/>
                  <a:pt x="2645910" y="820007"/>
                  <a:pt x="2652919" y="820889"/>
                </a:cubicBezTo>
                <a:close/>
                <a:moveTo>
                  <a:pt x="4092846" y="820007"/>
                </a:moveTo>
                <a:cubicBezTo>
                  <a:pt x="4099550" y="820668"/>
                  <a:pt x="4104120" y="824854"/>
                  <a:pt x="4103205" y="829040"/>
                </a:cubicBezTo>
                <a:cubicBezTo>
                  <a:pt x="4102288" y="833225"/>
                  <a:pt x="4096196" y="836089"/>
                  <a:pt x="4089491" y="835428"/>
                </a:cubicBezTo>
                <a:cubicBezTo>
                  <a:pt x="4082784" y="834767"/>
                  <a:pt x="4078210" y="830582"/>
                  <a:pt x="4079129" y="826396"/>
                </a:cubicBezTo>
                <a:cubicBezTo>
                  <a:pt x="4080040" y="821990"/>
                  <a:pt x="4086136" y="819347"/>
                  <a:pt x="4092846" y="820007"/>
                </a:cubicBezTo>
                <a:close/>
                <a:moveTo>
                  <a:pt x="6361888" y="819787"/>
                </a:moveTo>
                <a:cubicBezTo>
                  <a:pt x="6368289" y="820448"/>
                  <a:pt x="6372861" y="824414"/>
                  <a:pt x="6371947" y="828599"/>
                </a:cubicBezTo>
                <a:cubicBezTo>
                  <a:pt x="6371032" y="832784"/>
                  <a:pt x="6364936" y="835428"/>
                  <a:pt x="6358536" y="834767"/>
                </a:cubicBezTo>
                <a:cubicBezTo>
                  <a:pt x="6352135" y="834106"/>
                  <a:pt x="6347562" y="830141"/>
                  <a:pt x="6348477" y="825955"/>
                </a:cubicBezTo>
                <a:cubicBezTo>
                  <a:pt x="6349392" y="821770"/>
                  <a:pt x="6355488" y="818906"/>
                  <a:pt x="6361888" y="819787"/>
                </a:cubicBezTo>
                <a:close/>
                <a:moveTo>
                  <a:pt x="5115317" y="819787"/>
                </a:moveTo>
                <a:cubicBezTo>
                  <a:pt x="5121413" y="820448"/>
                  <a:pt x="5125376" y="824193"/>
                  <a:pt x="5124766" y="827938"/>
                </a:cubicBezTo>
                <a:cubicBezTo>
                  <a:pt x="5123851" y="831683"/>
                  <a:pt x="5118364" y="834327"/>
                  <a:pt x="5112268" y="833666"/>
                </a:cubicBezTo>
                <a:cubicBezTo>
                  <a:pt x="5106171" y="833005"/>
                  <a:pt x="5102208" y="829260"/>
                  <a:pt x="5102819" y="825515"/>
                </a:cubicBezTo>
                <a:cubicBezTo>
                  <a:pt x="5103732" y="821549"/>
                  <a:pt x="5109219" y="819126"/>
                  <a:pt x="5115317" y="819787"/>
                </a:cubicBezTo>
                <a:close/>
                <a:moveTo>
                  <a:pt x="6039408" y="819347"/>
                </a:moveTo>
                <a:cubicBezTo>
                  <a:pt x="6045809" y="820007"/>
                  <a:pt x="6050076" y="823973"/>
                  <a:pt x="6049161" y="827938"/>
                </a:cubicBezTo>
                <a:cubicBezTo>
                  <a:pt x="6048247" y="831903"/>
                  <a:pt x="6042456" y="834547"/>
                  <a:pt x="6036055" y="833886"/>
                </a:cubicBezTo>
                <a:cubicBezTo>
                  <a:pt x="6029654" y="833225"/>
                  <a:pt x="6025387" y="829260"/>
                  <a:pt x="6026301" y="825294"/>
                </a:cubicBezTo>
                <a:cubicBezTo>
                  <a:pt x="6027216" y="821109"/>
                  <a:pt x="6033007" y="818465"/>
                  <a:pt x="6039408" y="819347"/>
                </a:cubicBezTo>
                <a:close/>
                <a:moveTo>
                  <a:pt x="402151" y="819126"/>
                </a:moveTo>
                <a:cubicBezTo>
                  <a:pt x="408246" y="819787"/>
                  <a:pt x="412209" y="823532"/>
                  <a:pt x="411600" y="827277"/>
                </a:cubicBezTo>
                <a:cubicBezTo>
                  <a:pt x="410685" y="831022"/>
                  <a:pt x="405199" y="833666"/>
                  <a:pt x="399103" y="833005"/>
                </a:cubicBezTo>
                <a:cubicBezTo>
                  <a:pt x="393008" y="832344"/>
                  <a:pt x="389045" y="828599"/>
                  <a:pt x="389654" y="824854"/>
                </a:cubicBezTo>
                <a:cubicBezTo>
                  <a:pt x="390569" y="820888"/>
                  <a:pt x="396360" y="818465"/>
                  <a:pt x="402151" y="819126"/>
                </a:cubicBezTo>
                <a:close/>
                <a:moveTo>
                  <a:pt x="9551942" y="818906"/>
                </a:moveTo>
                <a:cubicBezTo>
                  <a:pt x="9558343" y="819567"/>
                  <a:pt x="9562915" y="823532"/>
                  <a:pt x="9562001" y="827718"/>
                </a:cubicBezTo>
                <a:cubicBezTo>
                  <a:pt x="9561087" y="831904"/>
                  <a:pt x="9555296" y="834547"/>
                  <a:pt x="9548894" y="833886"/>
                </a:cubicBezTo>
                <a:cubicBezTo>
                  <a:pt x="9542493" y="833225"/>
                  <a:pt x="9537922" y="829260"/>
                  <a:pt x="9538836" y="825074"/>
                </a:cubicBezTo>
                <a:cubicBezTo>
                  <a:pt x="9539446" y="820889"/>
                  <a:pt x="9545541" y="818245"/>
                  <a:pt x="9551942" y="818906"/>
                </a:cubicBezTo>
                <a:close/>
                <a:moveTo>
                  <a:pt x="7576828" y="818906"/>
                </a:moveTo>
                <a:cubicBezTo>
                  <a:pt x="7582924" y="819567"/>
                  <a:pt x="7586887" y="823312"/>
                  <a:pt x="7585972" y="827057"/>
                </a:cubicBezTo>
                <a:cubicBezTo>
                  <a:pt x="7585057" y="830802"/>
                  <a:pt x="7579571" y="833445"/>
                  <a:pt x="7573780" y="832784"/>
                </a:cubicBezTo>
                <a:cubicBezTo>
                  <a:pt x="7567684" y="832124"/>
                  <a:pt x="7563721" y="828378"/>
                  <a:pt x="7564636" y="824633"/>
                </a:cubicBezTo>
                <a:cubicBezTo>
                  <a:pt x="7565245" y="820888"/>
                  <a:pt x="7570732" y="818245"/>
                  <a:pt x="7576828" y="818906"/>
                </a:cubicBezTo>
                <a:close/>
                <a:moveTo>
                  <a:pt x="10384052" y="818465"/>
                </a:moveTo>
                <a:cubicBezTo>
                  <a:pt x="10390758" y="819347"/>
                  <a:pt x="10395329" y="823312"/>
                  <a:pt x="10394415" y="827497"/>
                </a:cubicBezTo>
                <a:cubicBezTo>
                  <a:pt x="10393500" y="831683"/>
                  <a:pt x="10387404" y="834547"/>
                  <a:pt x="10380699" y="833886"/>
                </a:cubicBezTo>
                <a:cubicBezTo>
                  <a:pt x="10373994" y="833005"/>
                  <a:pt x="10369421" y="829040"/>
                  <a:pt x="10370336" y="824854"/>
                </a:cubicBezTo>
                <a:cubicBezTo>
                  <a:pt x="10371250" y="820448"/>
                  <a:pt x="10377346" y="817584"/>
                  <a:pt x="10384052" y="818465"/>
                </a:cubicBezTo>
                <a:close/>
                <a:moveTo>
                  <a:pt x="1552392" y="817804"/>
                </a:moveTo>
                <a:cubicBezTo>
                  <a:pt x="1558793" y="818465"/>
                  <a:pt x="1563061" y="822431"/>
                  <a:pt x="1562146" y="826396"/>
                </a:cubicBezTo>
                <a:cubicBezTo>
                  <a:pt x="1561231" y="830361"/>
                  <a:pt x="1555440" y="833005"/>
                  <a:pt x="1549040" y="832344"/>
                </a:cubicBezTo>
                <a:cubicBezTo>
                  <a:pt x="1542639" y="831683"/>
                  <a:pt x="1538372" y="827718"/>
                  <a:pt x="1539286" y="823753"/>
                </a:cubicBezTo>
                <a:cubicBezTo>
                  <a:pt x="1540201" y="819787"/>
                  <a:pt x="1545992" y="817144"/>
                  <a:pt x="1552392" y="817804"/>
                </a:cubicBezTo>
                <a:close/>
                <a:moveTo>
                  <a:pt x="4377903" y="817584"/>
                </a:moveTo>
                <a:cubicBezTo>
                  <a:pt x="4384002" y="818245"/>
                  <a:pt x="4388573" y="822210"/>
                  <a:pt x="4387657" y="826176"/>
                </a:cubicBezTo>
                <a:cubicBezTo>
                  <a:pt x="4386742" y="830141"/>
                  <a:pt x="4380950" y="832784"/>
                  <a:pt x="4374855" y="832124"/>
                </a:cubicBezTo>
                <a:cubicBezTo>
                  <a:pt x="4368760" y="831463"/>
                  <a:pt x="4364186" y="827497"/>
                  <a:pt x="4365101" y="823532"/>
                </a:cubicBezTo>
                <a:cubicBezTo>
                  <a:pt x="4366012" y="819567"/>
                  <a:pt x="4371811" y="816923"/>
                  <a:pt x="4377903" y="817584"/>
                </a:cubicBezTo>
                <a:close/>
                <a:moveTo>
                  <a:pt x="2199181" y="816042"/>
                </a:moveTo>
                <a:cubicBezTo>
                  <a:pt x="2205277" y="816703"/>
                  <a:pt x="2209544" y="820448"/>
                  <a:pt x="2208934" y="824413"/>
                </a:cubicBezTo>
                <a:cubicBezTo>
                  <a:pt x="2208020" y="828378"/>
                  <a:pt x="2202228" y="831022"/>
                  <a:pt x="2196132" y="830361"/>
                </a:cubicBezTo>
                <a:cubicBezTo>
                  <a:pt x="2190037" y="829700"/>
                  <a:pt x="2185770" y="825955"/>
                  <a:pt x="2186379" y="821990"/>
                </a:cubicBezTo>
                <a:cubicBezTo>
                  <a:pt x="2186989" y="818024"/>
                  <a:pt x="2192780" y="815381"/>
                  <a:pt x="2199181" y="816042"/>
                </a:cubicBezTo>
                <a:close/>
                <a:moveTo>
                  <a:pt x="11149104" y="815381"/>
                </a:moveTo>
                <a:cubicBezTo>
                  <a:pt x="11155200" y="816042"/>
                  <a:pt x="11159466" y="819787"/>
                  <a:pt x="11158552" y="823753"/>
                </a:cubicBezTo>
                <a:cubicBezTo>
                  <a:pt x="11157639" y="827718"/>
                  <a:pt x="11152151" y="830141"/>
                  <a:pt x="11146056" y="829480"/>
                </a:cubicBezTo>
                <a:cubicBezTo>
                  <a:pt x="11139960" y="828819"/>
                  <a:pt x="11135692" y="825074"/>
                  <a:pt x="11136607" y="821109"/>
                </a:cubicBezTo>
                <a:cubicBezTo>
                  <a:pt x="11137521" y="817364"/>
                  <a:pt x="11143008" y="814720"/>
                  <a:pt x="11149104" y="815381"/>
                </a:cubicBezTo>
                <a:close/>
                <a:moveTo>
                  <a:pt x="2091285" y="815161"/>
                </a:moveTo>
                <a:cubicBezTo>
                  <a:pt x="2097380" y="815821"/>
                  <a:pt x="2101647" y="819567"/>
                  <a:pt x="2100733" y="823532"/>
                </a:cubicBezTo>
                <a:cubicBezTo>
                  <a:pt x="2099819" y="827497"/>
                  <a:pt x="2094028" y="830141"/>
                  <a:pt x="2087931" y="829480"/>
                </a:cubicBezTo>
                <a:cubicBezTo>
                  <a:pt x="2081836" y="828819"/>
                  <a:pt x="2077568" y="825074"/>
                  <a:pt x="2078482" y="821109"/>
                </a:cubicBezTo>
                <a:cubicBezTo>
                  <a:pt x="2079397" y="816923"/>
                  <a:pt x="2085188" y="814280"/>
                  <a:pt x="2091285" y="815161"/>
                </a:cubicBezTo>
                <a:close/>
                <a:moveTo>
                  <a:pt x="8111755" y="814940"/>
                </a:moveTo>
                <a:cubicBezTo>
                  <a:pt x="8117851" y="815601"/>
                  <a:pt x="8121813" y="819347"/>
                  <a:pt x="8120899" y="823091"/>
                </a:cubicBezTo>
                <a:cubicBezTo>
                  <a:pt x="8119984" y="826836"/>
                  <a:pt x="8114498" y="829480"/>
                  <a:pt x="8108402" y="828819"/>
                </a:cubicBezTo>
                <a:cubicBezTo>
                  <a:pt x="8102306" y="828158"/>
                  <a:pt x="8098343" y="824413"/>
                  <a:pt x="8099258" y="820668"/>
                </a:cubicBezTo>
                <a:cubicBezTo>
                  <a:pt x="8100172" y="816923"/>
                  <a:pt x="8105963" y="814280"/>
                  <a:pt x="8111755" y="814940"/>
                </a:cubicBezTo>
                <a:close/>
                <a:moveTo>
                  <a:pt x="4585832" y="813839"/>
                </a:moveTo>
                <a:cubicBezTo>
                  <a:pt x="4591927" y="814500"/>
                  <a:pt x="4595891" y="818245"/>
                  <a:pt x="4595282" y="821990"/>
                </a:cubicBezTo>
                <a:cubicBezTo>
                  <a:pt x="4594671" y="825735"/>
                  <a:pt x="4588881" y="828379"/>
                  <a:pt x="4582785" y="827718"/>
                </a:cubicBezTo>
                <a:cubicBezTo>
                  <a:pt x="4576686" y="827057"/>
                  <a:pt x="4572727" y="823312"/>
                  <a:pt x="4573335" y="819567"/>
                </a:cubicBezTo>
                <a:cubicBezTo>
                  <a:pt x="4574248" y="815822"/>
                  <a:pt x="4579735" y="813178"/>
                  <a:pt x="4585832" y="813839"/>
                </a:cubicBezTo>
                <a:close/>
                <a:moveTo>
                  <a:pt x="2307686" y="813178"/>
                </a:moveTo>
                <a:cubicBezTo>
                  <a:pt x="2313782" y="813839"/>
                  <a:pt x="2318049" y="817584"/>
                  <a:pt x="2317440" y="821549"/>
                </a:cubicBezTo>
                <a:cubicBezTo>
                  <a:pt x="2316525" y="825514"/>
                  <a:pt x="2310734" y="828158"/>
                  <a:pt x="2304638" y="827497"/>
                </a:cubicBezTo>
                <a:cubicBezTo>
                  <a:pt x="2298542" y="826836"/>
                  <a:pt x="2294276" y="823091"/>
                  <a:pt x="2294884" y="819126"/>
                </a:cubicBezTo>
                <a:cubicBezTo>
                  <a:pt x="2295799" y="815160"/>
                  <a:pt x="2301590" y="812517"/>
                  <a:pt x="2307686" y="813178"/>
                </a:cubicBezTo>
                <a:close/>
                <a:moveTo>
                  <a:pt x="6700502" y="812992"/>
                </a:moveTo>
                <a:cubicBezTo>
                  <a:pt x="6707151" y="813761"/>
                  <a:pt x="6711786" y="817792"/>
                  <a:pt x="6710854" y="821998"/>
                </a:cubicBezTo>
                <a:cubicBezTo>
                  <a:pt x="6709923" y="826202"/>
                  <a:pt x="6703779" y="828988"/>
                  <a:pt x="6697131" y="828218"/>
                </a:cubicBezTo>
                <a:cubicBezTo>
                  <a:pt x="6690482" y="827450"/>
                  <a:pt x="6685847" y="823418"/>
                  <a:pt x="6686778" y="819213"/>
                </a:cubicBezTo>
                <a:cubicBezTo>
                  <a:pt x="6687709" y="815008"/>
                  <a:pt x="6693853" y="812223"/>
                  <a:pt x="6700502" y="812992"/>
                </a:cubicBezTo>
                <a:close/>
                <a:moveTo>
                  <a:pt x="11008285" y="812958"/>
                </a:moveTo>
                <a:cubicBezTo>
                  <a:pt x="11014382" y="813619"/>
                  <a:pt x="11018649" y="817364"/>
                  <a:pt x="11017734" y="821329"/>
                </a:cubicBezTo>
                <a:cubicBezTo>
                  <a:pt x="11016819" y="825294"/>
                  <a:pt x="11011028" y="827938"/>
                  <a:pt x="11004933" y="827277"/>
                </a:cubicBezTo>
                <a:cubicBezTo>
                  <a:pt x="10998837" y="826616"/>
                  <a:pt x="10994570" y="822871"/>
                  <a:pt x="10995484" y="818906"/>
                </a:cubicBezTo>
                <a:cubicBezTo>
                  <a:pt x="10996398" y="814940"/>
                  <a:pt x="11002189" y="812297"/>
                  <a:pt x="11008285" y="812958"/>
                </a:cubicBezTo>
                <a:close/>
                <a:moveTo>
                  <a:pt x="5732262" y="812737"/>
                </a:moveTo>
                <a:cubicBezTo>
                  <a:pt x="5738359" y="813398"/>
                  <a:pt x="5742627" y="817144"/>
                  <a:pt x="5741712" y="821109"/>
                </a:cubicBezTo>
                <a:cubicBezTo>
                  <a:pt x="5740797" y="825074"/>
                  <a:pt x="5735007" y="827717"/>
                  <a:pt x="5728909" y="827057"/>
                </a:cubicBezTo>
                <a:cubicBezTo>
                  <a:pt x="5722813" y="826396"/>
                  <a:pt x="5718545" y="822651"/>
                  <a:pt x="5719459" y="818686"/>
                </a:cubicBezTo>
                <a:cubicBezTo>
                  <a:pt x="5720678" y="814720"/>
                  <a:pt x="5726165" y="812077"/>
                  <a:pt x="5732262" y="812737"/>
                </a:cubicBezTo>
                <a:close/>
                <a:moveTo>
                  <a:pt x="12007121" y="812297"/>
                </a:moveTo>
                <a:cubicBezTo>
                  <a:pt x="12013522" y="812958"/>
                  <a:pt x="12017789" y="816923"/>
                  <a:pt x="12016874" y="820889"/>
                </a:cubicBezTo>
                <a:cubicBezTo>
                  <a:pt x="12015960" y="824854"/>
                  <a:pt x="12010168" y="827718"/>
                  <a:pt x="12003767" y="826837"/>
                </a:cubicBezTo>
                <a:cubicBezTo>
                  <a:pt x="11997368" y="826176"/>
                  <a:pt x="11993100" y="822210"/>
                  <a:pt x="11994014" y="818245"/>
                </a:cubicBezTo>
                <a:cubicBezTo>
                  <a:pt x="11995233" y="814280"/>
                  <a:pt x="12001025" y="811636"/>
                  <a:pt x="12007121" y="812297"/>
                </a:cubicBezTo>
                <a:close/>
                <a:moveTo>
                  <a:pt x="772713" y="810975"/>
                </a:moveTo>
                <a:lnTo>
                  <a:pt x="780443" y="814043"/>
                </a:lnTo>
                <a:lnTo>
                  <a:pt x="780583" y="813894"/>
                </a:lnTo>
                <a:cubicBezTo>
                  <a:pt x="782945" y="812793"/>
                  <a:pt x="785993" y="812297"/>
                  <a:pt x="789193" y="812737"/>
                </a:cubicBezTo>
                <a:cubicBezTo>
                  <a:pt x="792394" y="813068"/>
                  <a:pt x="795060" y="814225"/>
                  <a:pt x="796813" y="815794"/>
                </a:cubicBezTo>
                <a:lnTo>
                  <a:pt x="797589" y="817807"/>
                </a:lnTo>
                <a:lnTo>
                  <a:pt x="804454" y="816923"/>
                </a:lnTo>
                <a:lnTo>
                  <a:pt x="810086" y="819180"/>
                </a:lnTo>
                <a:lnTo>
                  <a:pt x="812133" y="817033"/>
                </a:lnTo>
                <a:cubicBezTo>
                  <a:pt x="814381" y="815987"/>
                  <a:pt x="817277" y="815492"/>
                  <a:pt x="820325" y="815822"/>
                </a:cubicBezTo>
                <a:cubicBezTo>
                  <a:pt x="826421" y="816483"/>
                  <a:pt x="830688" y="820227"/>
                  <a:pt x="829773" y="823973"/>
                </a:cubicBezTo>
                <a:cubicBezTo>
                  <a:pt x="828859" y="827938"/>
                  <a:pt x="823373" y="830361"/>
                  <a:pt x="817277" y="829701"/>
                </a:cubicBezTo>
                <a:lnTo>
                  <a:pt x="811793" y="827523"/>
                </a:lnTo>
                <a:lnTo>
                  <a:pt x="809445" y="830003"/>
                </a:lnTo>
                <a:cubicBezTo>
                  <a:pt x="807121" y="831077"/>
                  <a:pt x="804149" y="831573"/>
                  <a:pt x="801101" y="831243"/>
                </a:cubicBezTo>
                <a:cubicBezTo>
                  <a:pt x="798054" y="830912"/>
                  <a:pt x="795463" y="829811"/>
                  <a:pt x="793748" y="828296"/>
                </a:cubicBezTo>
                <a:lnTo>
                  <a:pt x="792959" y="826253"/>
                </a:lnTo>
                <a:lnTo>
                  <a:pt x="785841" y="827277"/>
                </a:lnTo>
                <a:lnTo>
                  <a:pt x="778574" y="824363"/>
                </a:lnTo>
                <a:lnTo>
                  <a:pt x="778276" y="824688"/>
                </a:lnTo>
                <a:cubicBezTo>
                  <a:pt x="775914" y="825790"/>
                  <a:pt x="772866" y="826286"/>
                  <a:pt x="769665" y="825955"/>
                </a:cubicBezTo>
                <a:cubicBezTo>
                  <a:pt x="763265" y="825294"/>
                  <a:pt x="758693" y="821329"/>
                  <a:pt x="759607" y="817144"/>
                </a:cubicBezTo>
                <a:cubicBezTo>
                  <a:pt x="760522" y="812958"/>
                  <a:pt x="766313" y="810094"/>
                  <a:pt x="772713" y="810975"/>
                </a:cubicBezTo>
                <a:close/>
                <a:moveTo>
                  <a:pt x="9842723" y="810535"/>
                </a:moveTo>
                <a:cubicBezTo>
                  <a:pt x="9849125" y="811196"/>
                  <a:pt x="9853696" y="815381"/>
                  <a:pt x="9852782" y="819567"/>
                </a:cubicBezTo>
                <a:cubicBezTo>
                  <a:pt x="9851867" y="823752"/>
                  <a:pt x="9845771" y="826616"/>
                  <a:pt x="9839371" y="825735"/>
                </a:cubicBezTo>
                <a:cubicBezTo>
                  <a:pt x="9832970" y="825074"/>
                  <a:pt x="9828397" y="820889"/>
                  <a:pt x="9829313" y="816703"/>
                </a:cubicBezTo>
                <a:cubicBezTo>
                  <a:pt x="9829922" y="812517"/>
                  <a:pt x="9836018" y="809874"/>
                  <a:pt x="9842723" y="810535"/>
                </a:cubicBezTo>
                <a:close/>
                <a:moveTo>
                  <a:pt x="10506582" y="810314"/>
                </a:moveTo>
                <a:cubicBezTo>
                  <a:pt x="10513287" y="811196"/>
                  <a:pt x="10517859" y="815161"/>
                  <a:pt x="10516944" y="819567"/>
                </a:cubicBezTo>
                <a:cubicBezTo>
                  <a:pt x="10516030" y="823753"/>
                  <a:pt x="10509934" y="826617"/>
                  <a:pt x="10503229" y="825955"/>
                </a:cubicBezTo>
                <a:cubicBezTo>
                  <a:pt x="10496523" y="825294"/>
                  <a:pt x="10491950" y="821109"/>
                  <a:pt x="10492865" y="816703"/>
                </a:cubicBezTo>
                <a:cubicBezTo>
                  <a:pt x="10493780" y="812517"/>
                  <a:pt x="10499875" y="809653"/>
                  <a:pt x="10506582" y="810314"/>
                </a:cubicBezTo>
                <a:close/>
                <a:moveTo>
                  <a:pt x="2355183" y="810314"/>
                </a:moveTo>
                <a:cubicBezTo>
                  <a:pt x="2361887" y="810975"/>
                  <a:pt x="2366460" y="815161"/>
                  <a:pt x="2365545" y="819347"/>
                </a:cubicBezTo>
                <a:cubicBezTo>
                  <a:pt x="2364631" y="823532"/>
                  <a:pt x="2358534" y="826396"/>
                  <a:pt x="2351829" y="825515"/>
                </a:cubicBezTo>
                <a:cubicBezTo>
                  <a:pt x="2345124" y="824854"/>
                  <a:pt x="2340552" y="820668"/>
                  <a:pt x="2341465" y="816483"/>
                </a:cubicBezTo>
                <a:cubicBezTo>
                  <a:pt x="2342685" y="812297"/>
                  <a:pt x="2348782" y="809433"/>
                  <a:pt x="2355183" y="810314"/>
                </a:cubicBezTo>
                <a:close/>
                <a:moveTo>
                  <a:pt x="1984607" y="810314"/>
                </a:moveTo>
                <a:cubicBezTo>
                  <a:pt x="1990702" y="810975"/>
                  <a:pt x="1994970" y="814720"/>
                  <a:pt x="1994055" y="818686"/>
                </a:cubicBezTo>
                <a:cubicBezTo>
                  <a:pt x="1993141" y="822651"/>
                  <a:pt x="1987350" y="825294"/>
                  <a:pt x="1981254" y="824634"/>
                </a:cubicBezTo>
                <a:cubicBezTo>
                  <a:pt x="1975158" y="823973"/>
                  <a:pt x="1970891" y="820228"/>
                  <a:pt x="1971805" y="816263"/>
                </a:cubicBezTo>
                <a:cubicBezTo>
                  <a:pt x="1972719" y="812297"/>
                  <a:pt x="1978511" y="809653"/>
                  <a:pt x="1984607" y="810314"/>
                </a:cubicBezTo>
                <a:close/>
                <a:moveTo>
                  <a:pt x="7153154" y="810094"/>
                </a:moveTo>
                <a:cubicBezTo>
                  <a:pt x="7159249" y="810755"/>
                  <a:pt x="7163212" y="814500"/>
                  <a:pt x="7162298" y="818245"/>
                </a:cubicBezTo>
                <a:cubicBezTo>
                  <a:pt x="7161383" y="821990"/>
                  <a:pt x="7155896" y="824633"/>
                  <a:pt x="7150106" y="823973"/>
                </a:cubicBezTo>
                <a:cubicBezTo>
                  <a:pt x="7144314" y="823312"/>
                  <a:pt x="7140047" y="819567"/>
                  <a:pt x="7140962" y="815821"/>
                </a:cubicBezTo>
                <a:cubicBezTo>
                  <a:pt x="7141571" y="811856"/>
                  <a:pt x="7147057" y="809433"/>
                  <a:pt x="7153154" y="810094"/>
                </a:cubicBezTo>
                <a:close/>
                <a:moveTo>
                  <a:pt x="5223835" y="810094"/>
                </a:moveTo>
                <a:cubicBezTo>
                  <a:pt x="5229932" y="810755"/>
                  <a:pt x="5233895" y="814500"/>
                  <a:pt x="5233285" y="818245"/>
                </a:cubicBezTo>
                <a:cubicBezTo>
                  <a:pt x="5232371" y="822210"/>
                  <a:pt x="5226883" y="824634"/>
                  <a:pt x="5220787" y="823973"/>
                </a:cubicBezTo>
                <a:cubicBezTo>
                  <a:pt x="5214690" y="823312"/>
                  <a:pt x="5210727" y="819567"/>
                  <a:pt x="5211337" y="815821"/>
                </a:cubicBezTo>
                <a:cubicBezTo>
                  <a:pt x="5212251" y="812077"/>
                  <a:pt x="5217738" y="809433"/>
                  <a:pt x="5223835" y="810094"/>
                </a:cubicBezTo>
                <a:close/>
                <a:moveTo>
                  <a:pt x="6818176" y="809873"/>
                </a:moveTo>
                <a:cubicBezTo>
                  <a:pt x="6824882" y="810534"/>
                  <a:pt x="6829455" y="814720"/>
                  <a:pt x="6828540" y="818906"/>
                </a:cubicBezTo>
                <a:cubicBezTo>
                  <a:pt x="6827625" y="823091"/>
                  <a:pt x="6821529" y="825955"/>
                  <a:pt x="6814824" y="825074"/>
                </a:cubicBezTo>
                <a:cubicBezTo>
                  <a:pt x="6808118" y="824413"/>
                  <a:pt x="6803546" y="820227"/>
                  <a:pt x="6804460" y="816042"/>
                </a:cubicBezTo>
                <a:cubicBezTo>
                  <a:pt x="6805680" y="811856"/>
                  <a:pt x="6811776" y="808993"/>
                  <a:pt x="6818176" y="809873"/>
                </a:cubicBezTo>
                <a:close/>
                <a:moveTo>
                  <a:pt x="62287" y="808993"/>
                </a:moveTo>
                <a:cubicBezTo>
                  <a:pt x="68382" y="809653"/>
                  <a:pt x="72650" y="813399"/>
                  <a:pt x="71735" y="817364"/>
                </a:cubicBezTo>
                <a:cubicBezTo>
                  <a:pt x="70821" y="821329"/>
                  <a:pt x="65334" y="823973"/>
                  <a:pt x="58934" y="823091"/>
                </a:cubicBezTo>
                <a:cubicBezTo>
                  <a:pt x="52838" y="822431"/>
                  <a:pt x="48571" y="818686"/>
                  <a:pt x="49485" y="814720"/>
                </a:cubicBezTo>
                <a:cubicBezTo>
                  <a:pt x="50704" y="810975"/>
                  <a:pt x="56191" y="808332"/>
                  <a:pt x="62287" y="808993"/>
                </a:cubicBezTo>
                <a:close/>
                <a:moveTo>
                  <a:pt x="11260660" y="808552"/>
                </a:moveTo>
                <a:cubicBezTo>
                  <a:pt x="11266757" y="809213"/>
                  <a:pt x="11271025" y="812958"/>
                  <a:pt x="11270110" y="816923"/>
                </a:cubicBezTo>
                <a:cubicBezTo>
                  <a:pt x="11269195" y="820889"/>
                  <a:pt x="11263709" y="823312"/>
                  <a:pt x="11257612" y="822651"/>
                </a:cubicBezTo>
                <a:cubicBezTo>
                  <a:pt x="11251517" y="821990"/>
                  <a:pt x="11247250" y="818245"/>
                  <a:pt x="11248164" y="814280"/>
                </a:cubicBezTo>
                <a:cubicBezTo>
                  <a:pt x="11249080" y="810314"/>
                  <a:pt x="11254565" y="807891"/>
                  <a:pt x="11260660" y="808552"/>
                </a:cubicBezTo>
                <a:close/>
                <a:moveTo>
                  <a:pt x="9390093" y="808552"/>
                </a:moveTo>
                <a:cubicBezTo>
                  <a:pt x="9396494" y="809213"/>
                  <a:pt x="9400760" y="813178"/>
                  <a:pt x="9399846" y="817144"/>
                </a:cubicBezTo>
                <a:cubicBezTo>
                  <a:pt x="9398933" y="821109"/>
                  <a:pt x="9393141" y="823752"/>
                  <a:pt x="9387044" y="823091"/>
                </a:cubicBezTo>
                <a:cubicBezTo>
                  <a:pt x="9380645" y="822431"/>
                  <a:pt x="9376377" y="818465"/>
                  <a:pt x="9377291" y="814500"/>
                </a:cubicBezTo>
                <a:cubicBezTo>
                  <a:pt x="9377901" y="810534"/>
                  <a:pt x="9383692" y="807671"/>
                  <a:pt x="9390093" y="808552"/>
                </a:cubicBezTo>
                <a:close/>
                <a:moveTo>
                  <a:pt x="734395" y="807891"/>
                </a:moveTo>
                <a:cubicBezTo>
                  <a:pt x="740187" y="808552"/>
                  <a:pt x="744454" y="812297"/>
                  <a:pt x="743539" y="816042"/>
                </a:cubicBezTo>
                <a:cubicBezTo>
                  <a:pt x="742624" y="819787"/>
                  <a:pt x="737139" y="822431"/>
                  <a:pt x="731347" y="821549"/>
                </a:cubicBezTo>
                <a:cubicBezTo>
                  <a:pt x="725557" y="820889"/>
                  <a:pt x="721290" y="817144"/>
                  <a:pt x="722204" y="813399"/>
                </a:cubicBezTo>
                <a:cubicBezTo>
                  <a:pt x="723118" y="809874"/>
                  <a:pt x="728605" y="807230"/>
                  <a:pt x="734395" y="807891"/>
                </a:cubicBezTo>
                <a:close/>
                <a:moveTo>
                  <a:pt x="3722169" y="807671"/>
                </a:moveTo>
                <a:cubicBezTo>
                  <a:pt x="3729180" y="808552"/>
                  <a:pt x="3734056" y="812738"/>
                  <a:pt x="3732835" y="817144"/>
                </a:cubicBezTo>
                <a:cubicBezTo>
                  <a:pt x="3731918" y="821550"/>
                  <a:pt x="3725521" y="824634"/>
                  <a:pt x="3718513" y="823753"/>
                </a:cubicBezTo>
                <a:cubicBezTo>
                  <a:pt x="3711505" y="822871"/>
                  <a:pt x="3706626" y="818686"/>
                  <a:pt x="3707846" y="814280"/>
                </a:cubicBezTo>
                <a:cubicBezTo>
                  <a:pt x="3708758" y="809653"/>
                  <a:pt x="3715161" y="806790"/>
                  <a:pt x="3722169" y="807671"/>
                </a:cubicBezTo>
                <a:close/>
                <a:moveTo>
                  <a:pt x="8513484" y="807450"/>
                </a:moveTo>
                <a:cubicBezTo>
                  <a:pt x="8519275" y="808111"/>
                  <a:pt x="8523542" y="811636"/>
                  <a:pt x="8522628" y="815601"/>
                </a:cubicBezTo>
                <a:cubicBezTo>
                  <a:pt x="8521713" y="819567"/>
                  <a:pt x="8516226" y="821770"/>
                  <a:pt x="8510436" y="821109"/>
                </a:cubicBezTo>
                <a:cubicBezTo>
                  <a:pt x="8504644" y="820448"/>
                  <a:pt x="8500377" y="816923"/>
                  <a:pt x="8501292" y="812958"/>
                </a:cubicBezTo>
                <a:cubicBezTo>
                  <a:pt x="8501901" y="809213"/>
                  <a:pt x="8507387" y="806790"/>
                  <a:pt x="8513484" y="807450"/>
                </a:cubicBezTo>
                <a:close/>
                <a:moveTo>
                  <a:pt x="7686251" y="806569"/>
                </a:moveTo>
                <a:cubicBezTo>
                  <a:pt x="7692347" y="807230"/>
                  <a:pt x="7696310" y="810975"/>
                  <a:pt x="7695395" y="814720"/>
                </a:cubicBezTo>
                <a:cubicBezTo>
                  <a:pt x="7694481" y="818465"/>
                  <a:pt x="7688995" y="821109"/>
                  <a:pt x="7683203" y="820448"/>
                </a:cubicBezTo>
                <a:cubicBezTo>
                  <a:pt x="7677107" y="819787"/>
                  <a:pt x="7673145" y="816042"/>
                  <a:pt x="7674059" y="812297"/>
                </a:cubicBezTo>
                <a:cubicBezTo>
                  <a:pt x="7674669" y="808552"/>
                  <a:pt x="7680155" y="805908"/>
                  <a:pt x="7686251" y="806569"/>
                </a:cubicBezTo>
                <a:close/>
                <a:moveTo>
                  <a:pt x="8619250" y="805688"/>
                </a:moveTo>
                <a:cubicBezTo>
                  <a:pt x="8625040" y="806349"/>
                  <a:pt x="8629308" y="809874"/>
                  <a:pt x="8628393" y="813839"/>
                </a:cubicBezTo>
                <a:cubicBezTo>
                  <a:pt x="8627479" y="817584"/>
                  <a:pt x="8621992" y="820007"/>
                  <a:pt x="8616201" y="819347"/>
                </a:cubicBezTo>
                <a:cubicBezTo>
                  <a:pt x="8610410" y="818686"/>
                  <a:pt x="8606143" y="815161"/>
                  <a:pt x="8607058" y="811196"/>
                </a:cubicBezTo>
                <a:cubicBezTo>
                  <a:pt x="8607972" y="807450"/>
                  <a:pt x="8613458" y="804807"/>
                  <a:pt x="8619250" y="805688"/>
                </a:cubicBezTo>
                <a:close/>
                <a:moveTo>
                  <a:pt x="1107681" y="805688"/>
                </a:moveTo>
                <a:cubicBezTo>
                  <a:pt x="1114082" y="806349"/>
                  <a:pt x="1118653" y="810314"/>
                  <a:pt x="1117739" y="814500"/>
                </a:cubicBezTo>
                <a:cubicBezTo>
                  <a:pt x="1116825" y="818686"/>
                  <a:pt x="1111033" y="821329"/>
                  <a:pt x="1104633" y="820668"/>
                </a:cubicBezTo>
                <a:cubicBezTo>
                  <a:pt x="1098232" y="820007"/>
                  <a:pt x="1093660" y="816042"/>
                  <a:pt x="1094575" y="811857"/>
                </a:cubicBezTo>
                <a:cubicBezTo>
                  <a:pt x="1095184" y="807671"/>
                  <a:pt x="1101280" y="805027"/>
                  <a:pt x="1107681" y="805688"/>
                </a:cubicBezTo>
                <a:close/>
                <a:moveTo>
                  <a:pt x="6479237" y="805688"/>
                </a:moveTo>
                <a:cubicBezTo>
                  <a:pt x="6485638" y="806349"/>
                  <a:pt x="6490210" y="810314"/>
                  <a:pt x="6489295" y="814500"/>
                </a:cubicBezTo>
                <a:cubicBezTo>
                  <a:pt x="6488380" y="818685"/>
                  <a:pt x="6482285" y="821329"/>
                  <a:pt x="6475884" y="820668"/>
                </a:cubicBezTo>
                <a:cubicBezTo>
                  <a:pt x="6469483" y="820007"/>
                  <a:pt x="6464911" y="816042"/>
                  <a:pt x="6465826" y="811856"/>
                </a:cubicBezTo>
                <a:cubicBezTo>
                  <a:pt x="6467044" y="807670"/>
                  <a:pt x="6472836" y="804807"/>
                  <a:pt x="6479237" y="805688"/>
                </a:cubicBezTo>
                <a:close/>
                <a:moveTo>
                  <a:pt x="8973734" y="805468"/>
                </a:moveTo>
                <a:cubicBezTo>
                  <a:pt x="8979830" y="806129"/>
                  <a:pt x="8983792" y="809873"/>
                  <a:pt x="8983182" y="813619"/>
                </a:cubicBezTo>
                <a:cubicBezTo>
                  <a:pt x="8982268" y="817364"/>
                  <a:pt x="8976782" y="820007"/>
                  <a:pt x="8970686" y="819347"/>
                </a:cubicBezTo>
                <a:cubicBezTo>
                  <a:pt x="8964590" y="818686"/>
                  <a:pt x="8960628" y="814940"/>
                  <a:pt x="8961237" y="811196"/>
                </a:cubicBezTo>
                <a:cubicBezTo>
                  <a:pt x="8962151" y="807230"/>
                  <a:pt x="8967943" y="804807"/>
                  <a:pt x="8973734" y="805468"/>
                </a:cubicBezTo>
                <a:close/>
                <a:moveTo>
                  <a:pt x="7360114" y="803706"/>
                </a:moveTo>
                <a:cubicBezTo>
                  <a:pt x="7365905" y="804366"/>
                  <a:pt x="7370172" y="807891"/>
                  <a:pt x="7369258" y="811636"/>
                </a:cubicBezTo>
                <a:cubicBezTo>
                  <a:pt x="7368343" y="815381"/>
                  <a:pt x="7363162" y="817804"/>
                  <a:pt x="7357066" y="817144"/>
                </a:cubicBezTo>
                <a:cubicBezTo>
                  <a:pt x="7351275" y="816483"/>
                  <a:pt x="7347007" y="812958"/>
                  <a:pt x="7347922" y="809213"/>
                </a:cubicBezTo>
                <a:cubicBezTo>
                  <a:pt x="7348836" y="805468"/>
                  <a:pt x="7354323" y="803045"/>
                  <a:pt x="7360114" y="803706"/>
                </a:cubicBezTo>
                <a:close/>
                <a:moveTo>
                  <a:pt x="838024" y="803265"/>
                </a:moveTo>
                <a:cubicBezTo>
                  <a:pt x="843815" y="803926"/>
                  <a:pt x="848082" y="807671"/>
                  <a:pt x="847168" y="811416"/>
                </a:cubicBezTo>
                <a:cubicBezTo>
                  <a:pt x="846254" y="815160"/>
                  <a:pt x="840767" y="817804"/>
                  <a:pt x="834976" y="816923"/>
                </a:cubicBezTo>
                <a:cubicBezTo>
                  <a:pt x="829185" y="816262"/>
                  <a:pt x="824918" y="812517"/>
                  <a:pt x="825833" y="808772"/>
                </a:cubicBezTo>
                <a:cubicBezTo>
                  <a:pt x="826442" y="805027"/>
                  <a:pt x="831928" y="802383"/>
                  <a:pt x="838024" y="803265"/>
                </a:cubicBezTo>
                <a:close/>
                <a:moveTo>
                  <a:pt x="6154398" y="803258"/>
                </a:moveTo>
                <a:cubicBezTo>
                  <a:pt x="6160714" y="803988"/>
                  <a:pt x="6165102" y="807891"/>
                  <a:pt x="6164197" y="811976"/>
                </a:cubicBezTo>
                <a:cubicBezTo>
                  <a:pt x="6163293" y="816060"/>
                  <a:pt x="6157439" y="818780"/>
                  <a:pt x="6151123" y="818049"/>
                </a:cubicBezTo>
                <a:cubicBezTo>
                  <a:pt x="6144807" y="817319"/>
                  <a:pt x="6140420" y="813415"/>
                  <a:pt x="6141324" y="809330"/>
                </a:cubicBezTo>
                <a:cubicBezTo>
                  <a:pt x="6142228" y="805246"/>
                  <a:pt x="6148082" y="802527"/>
                  <a:pt x="6154398" y="803258"/>
                </a:cubicBezTo>
                <a:close/>
                <a:moveTo>
                  <a:pt x="633205" y="802604"/>
                </a:moveTo>
                <a:cubicBezTo>
                  <a:pt x="638996" y="803265"/>
                  <a:pt x="643263" y="807010"/>
                  <a:pt x="642349" y="810755"/>
                </a:cubicBezTo>
                <a:cubicBezTo>
                  <a:pt x="641434" y="814500"/>
                  <a:pt x="635948" y="817144"/>
                  <a:pt x="630157" y="816263"/>
                </a:cubicBezTo>
                <a:cubicBezTo>
                  <a:pt x="624366" y="815602"/>
                  <a:pt x="620099" y="811857"/>
                  <a:pt x="621013" y="808112"/>
                </a:cubicBezTo>
                <a:cubicBezTo>
                  <a:pt x="621928" y="804366"/>
                  <a:pt x="627414" y="801943"/>
                  <a:pt x="633205" y="802604"/>
                </a:cubicBezTo>
                <a:close/>
                <a:moveTo>
                  <a:pt x="7049450" y="802339"/>
                </a:moveTo>
                <a:cubicBezTo>
                  <a:pt x="7055434" y="803031"/>
                  <a:pt x="7059595" y="806708"/>
                  <a:pt x="7058744" y="810552"/>
                </a:cubicBezTo>
                <a:cubicBezTo>
                  <a:pt x="7058318" y="812474"/>
                  <a:pt x="7056720" y="814074"/>
                  <a:pt x="7054481" y="815107"/>
                </a:cubicBezTo>
                <a:lnTo>
                  <a:pt x="7051456" y="815537"/>
                </a:lnTo>
                <a:lnTo>
                  <a:pt x="7055693" y="817226"/>
                </a:lnTo>
                <a:cubicBezTo>
                  <a:pt x="7057446" y="818741"/>
                  <a:pt x="7058361" y="820668"/>
                  <a:pt x="7058056" y="822651"/>
                </a:cubicBezTo>
                <a:lnTo>
                  <a:pt x="7054817" y="826072"/>
                </a:lnTo>
                <a:lnTo>
                  <a:pt x="7055007" y="826148"/>
                </a:lnTo>
                <a:cubicBezTo>
                  <a:pt x="7056760" y="827718"/>
                  <a:pt x="7057599" y="829701"/>
                  <a:pt x="7057141" y="831683"/>
                </a:cubicBezTo>
                <a:lnTo>
                  <a:pt x="7055229" y="833721"/>
                </a:lnTo>
                <a:lnTo>
                  <a:pt x="7057141" y="838512"/>
                </a:lnTo>
                <a:lnTo>
                  <a:pt x="7056149" y="839558"/>
                </a:lnTo>
                <a:lnTo>
                  <a:pt x="7057750" y="843579"/>
                </a:lnTo>
                <a:lnTo>
                  <a:pt x="7056688" y="844708"/>
                </a:lnTo>
                <a:lnTo>
                  <a:pt x="7058055" y="848205"/>
                </a:lnTo>
                <a:lnTo>
                  <a:pt x="7056694" y="849661"/>
                </a:lnTo>
                <a:lnTo>
                  <a:pt x="7058360" y="853933"/>
                </a:lnTo>
                <a:lnTo>
                  <a:pt x="7056128" y="856315"/>
                </a:lnTo>
                <a:lnTo>
                  <a:pt x="7058360" y="861864"/>
                </a:lnTo>
                <a:lnTo>
                  <a:pt x="7053833" y="866623"/>
                </a:lnTo>
                <a:lnTo>
                  <a:pt x="7055197" y="867178"/>
                </a:lnTo>
                <a:cubicBezTo>
                  <a:pt x="7057217" y="868968"/>
                  <a:pt x="7058208" y="871226"/>
                  <a:pt x="7057750" y="873539"/>
                </a:cubicBezTo>
                <a:cubicBezTo>
                  <a:pt x="7057293" y="875852"/>
                  <a:pt x="7055388" y="877780"/>
                  <a:pt x="7052683" y="879019"/>
                </a:cubicBezTo>
                <a:lnTo>
                  <a:pt x="7046629" y="879847"/>
                </a:lnTo>
                <a:lnTo>
                  <a:pt x="7053521" y="882626"/>
                </a:lnTo>
                <a:cubicBezTo>
                  <a:pt x="7055617" y="884444"/>
                  <a:pt x="7056683" y="886757"/>
                  <a:pt x="7056226" y="889180"/>
                </a:cubicBezTo>
                <a:cubicBezTo>
                  <a:pt x="7055312" y="894027"/>
                  <a:pt x="7048301" y="897111"/>
                  <a:pt x="7040986" y="896230"/>
                </a:cubicBezTo>
                <a:cubicBezTo>
                  <a:pt x="7033671" y="895348"/>
                  <a:pt x="7028489" y="890943"/>
                  <a:pt x="7029403" y="886096"/>
                </a:cubicBezTo>
                <a:cubicBezTo>
                  <a:pt x="7029860" y="883673"/>
                  <a:pt x="7031842" y="881690"/>
                  <a:pt x="7034623" y="880423"/>
                </a:cubicBezTo>
                <a:lnTo>
                  <a:pt x="7040850" y="879568"/>
                </a:lnTo>
                <a:lnTo>
                  <a:pt x="7034090" y="876816"/>
                </a:lnTo>
                <a:cubicBezTo>
                  <a:pt x="7032071" y="875026"/>
                  <a:pt x="7031080" y="872768"/>
                  <a:pt x="7031537" y="870455"/>
                </a:cubicBezTo>
                <a:lnTo>
                  <a:pt x="7036203" y="865409"/>
                </a:lnTo>
                <a:lnTo>
                  <a:pt x="7035271" y="865030"/>
                </a:lnTo>
                <a:cubicBezTo>
                  <a:pt x="7033290" y="863295"/>
                  <a:pt x="7032299" y="861093"/>
                  <a:pt x="7032757" y="858779"/>
                </a:cubicBezTo>
                <a:lnTo>
                  <a:pt x="7035330" y="856175"/>
                </a:lnTo>
                <a:lnTo>
                  <a:pt x="7033366" y="851069"/>
                </a:lnTo>
                <a:lnTo>
                  <a:pt x="7035185" y="849215"/>
                </a:lnTo>
                <a:lnTo>
                  <a:pt x="7033671" y="845341"/>
                </a:lnTo>
                <a:lnTo>
                  <a:pt x="7034962" y="843959"/>
                </a:lnTo>
                <a:lnTo>
                  <a:pt x="7033671" y="840715"/>
                </a:lnTo>
                <a:lnTo>
                  <a:pt x="7035029" y="839271"/>
                </a:lnTo>
                <a:lnTo>
                  <a:pt x="7033672" y="835868"/>
                </a:lnTo>
                <a:lnTo>
                  <a:pt x="7035965" y="833409"/>
                </a:lnTo>
                <a:lnTo>
                  <a:pt x="7034281" y="829040"/>
                </a:lnTo>
                <a:lnTo>
                  <a:pt x="7037753" y="825403"/>
                </a:lnTo>
                <a:lnTo>
                  <a:pt x="7035500" y="820227"/>
                </a:lnTo>
                <a:cubicBezTo>
                  <a:pt x="7035957" y="818135"/>
                  <a:pt x="7037558" y="816483"/>
                  <a:pt x="7039843" y="815436"/>
                </a:cubicBezTo>
                <a:lnTo>
                  <a:pt x="7043204" y="814977"/>
                </a:lnTo>
                <a:lnTo>
                  <a:pt x="7039158" y="813335"/>
                </a:lnTo>
                <a:cubicBezTo>
                  <a:pt x="7037477" y="811849"/>
                  <a:pt x="7036649" y="809969"/>
                  <a:pt x="7037075" y="808046"/>
                </a:cubicBezTo>
                <a:cubicBezTo>
                  <a:pt x="7037926" y="804202"/>
                  <a:pt x="7043467" y="801647"/>
                  <a:pt x="7049450" y="802339"/>
                </a:cubicBezTo>
                <a:close/>
                <a:moveTo>
                  <a:pt x="8007513" y="802163"/>
                </a:moveTo>
                <a:cubicBezTo>
                  <a:pt x="8013609" y="802824"/>
                  <a:pt x="8017570" y="806570"/>
                  <a:pt x="8016657" y="810314"/>
                </a:cubicBezTo>
                <a:cubicBezTo>
                  <a:pt x="8015742" y="814060"/>
                  <a:pt x="8010256" y="816703"/>
                  <a:pt x="8004160" y="816042"/>
                </a:cubicBezTo>
                <a:cubicBezTo>
                  <a:pt x="7998064" y="815381"/>
                  <a:pt x="7994101" y="811636"/>
                  <a:pt x="7995016" y="807891"/>
                </a:cubicBezTo>
                <a:cubicBezTo>
                  <a:pt x="7996234" y="804146"/>
                  <a:pt x="8001721" y="801503"/>
                  <a:pt x="8007513" y="802163"/>
                </a:cubicBezTo>
                <a:close/>
                <a:moveTo>
                  <a:pt x="7256177" y="801723"/>
                </a:moveTo>
                <a:cubicBezTo>
                  <a:pt x="7261968" y="802384"/>
                  <a:pt x="7266235" y="805908"/>
                  <a:pt x="7265321" y="809653"/>
                </a:cubicBezTo>
                <a:cubicBezTo>
                  <a:pt x="7264406" y="813399"/>
                  <a:pt x="7259225" y="815822"/>
                  <a:pt x="7253129" y="815161"/>
                </a:cubicBezTo>
                <a:cubicBezTo>
                  <a:pt x="7247337" y="814500"/>
                  <a:pt x="7243070" y="810975"/>
                  <a:pt x="7243985" y="807230"/>
                </a:cubicBezTo>
                <a:cubicBezTo>
                  <a:pt x="7244899" y="803485"/>
                  <a:pt x="7250385" y="801062"/>
                  <a:pt x="7256177" y="801723"/>
                </a:cubicBezTo>
                <a:close/>
                <a:moveTo>
                  <a:pt x="3914208" y="801723"/>
                </a:moveTo>
                <a:cubicBezTo>
                  <a:pt x="3920917" y="802604"/>
                  <a:pt x="3925792" y="806569"/>
                  <a:pt x="3924880" y="810975"/>
                </a:cubicBezTo>
                <a:cubicBezTo>
                  <a:pt x="3923963" y="815381"/>
                  <a:pt x="3917561" y="818245"/>
                  <a:pt x="3910860" y="817364"/>
                </a:cubicBezTo>
                <a:cubicBezTo>
                  <a:pt x="3904148" y="816483"/>
                  <a:pt x="3899275" y="812517"/>
                  <a:pt x="3900188" y="808111"/>
                </a:cubicBezTo>
                <a:cubicBezTo>
                  <a:pt x="3901104" y="803705"/>
                  <a:pt x="3907505" y="800842"/>
                  <a:pt x="3914208" y="801723"/>
                </a:cubicBezTo>
                <a:close/>
                <a:moveTo>
                  <a:pt x="8409241" y="801503"/>
                </a:moveTo>
                <a:cubicBezTo>
                  <a:pt x="8415033" y="802163"/>
                  <a:pt x="8419300" y="805688"/>
                  <a:pt x="8418385" y="809653"/>
                </a:cubicBezTo>
                <a:cubicBezTo>
                  <a:pt x="8417471" y="813398"/>
                  <a:pt x="8411984" y="815822"/>
                  <a:pt x="8406193" y="815161"/>
                </a:cubicBezTo>
                <a:cubicBezTo>
                  <a:pt x="8400402" y="814500"/>
                  <a:pt x="8396135" y="810975"/>
                  <a:pt x="8397049" y="807010"/>
                </a:cubicBezTo>
                <a:cubicBezTo>
                  <a:pt x="8397964" y="803265"/>
                  <a:pt x="8403450" y="800842"/>
                  <a:pt x="8409241" y="801503"/>
                </a:cubicBezTo>
                <a:close/>
                <a:moveTo>
                  <a:pt x="4842212" y="801503"/>
                </a:moveTo>
                <a:cubicBezTo>
                  <a:pt x="4848003" y="802163"/>
                  <a:pt x="4852270" y="805688"/>
                  <a:pt x="4851356" y="809653"/>
                </a:cubicBezTo>
                <a:cubicBezTo>
                  <a:pt x="4850442" y="813398"/>
                  <a:pt x="4844955" y="816042"/>
                  <a:pt x="4839164" y="815161"/>
                </a:cubicBezTo>
                <a:cubicBezTo>
                  <a:pt x="4833371" y="814500"/>
                  <a:pt x="4829103" y="810975"/>
                  <a:pt x="4830018" y="807010"/>
                </a:cubicBezTo>
                <a:cubicBezTo>
                  <a:pt x="4830932" y="803265"/>
                  <a:pt x="4836420" y="800842"/>
                  <a:pt x="4842212" y="801503"/>
                </a:cubicBezTo>
                <a:close/>
                <a:moveTo>
                  <a:pt x="2418328" y="801502"/>
                </a:moveTo>
                <a:cubicBezTo>
                  <a:pt x="2421377" y="801832"/>
                  <a:pt x="2423967" y="802934"/>
                  <a:pt x="2425720" y="804449"/>
                </a:cubicBezTo>
                <a:lnTo>
                  <a:pt x="2425783" y="804592"/>
                </a:lnTo>
                <a:lnTo>
                  <a:pt x="2426769" y="803540"/>
                </a:lnTo>
                <a:cubicBezTo>
                  <a:pt x="2429131" y="802439"/>
                  <a:pt x="2432180" y="801943"/>
                  <a:pt x="2435380" y="802383"/>
                </a:cubicBezTo>
                <a:cubicBezTo>
                  <a:pt x="2441781" y="803044"/>
                  <a:pt x="2446050" y="807010"/>
                  <a:pt x="2445133" y="810975"/>
                </a:cubicBezTo>
                <a:cubicBezTo>
                  <a:pt x="2444219" y="814940"/>
                  <a:pt x="2438430" y="817804"/>
                  <a:pt x="2432026" y="816923"/>
                </a:cubicBezTo>
                <a:cubicBezTo>
                  <a:pt x="2428826" y="816592"/>
                  <a:pt x="2426160" y="815436"/>
                  <a:pt x="2424407" y="813867"/>
                </a:cubicBezTo>
                <a:lnTo>
                  <a:pt x="2424376" y="813788"/>
                </a:lnTo>
                <a:lnTo>
                  <a:pt x="2423624" y="814582"/>
                </a:lnTo>
                <a:cubicBezTo>
                  <a:pt x="2421301" y="815656"/>
                  <a:pt x="2418328" y="816152"/>
                  <a:pt x="2415281" y="815821"/>
                </a:cubicBezTo>
                <a:cubicBezTo>
                  <a:pt x="2409186" y="815160"/>
                  <a:pt x="2404918" y="811416"/>
                  <a:pt x="2405527" y="807450"/>
                </a:cubicBezTo>
                <a:cubicBezTo>
                  <a:pt x="2406442" y="803485"/>
                  <a:pt x="2412232" y="800841"/>
                  <a:pt x="2418328" y="801502"/>
                </a:cubicBezTo>
                <a:close/>
                <a:moveTo>
                  <a:pt x="302179" y="801282"/>
                </a:moveTo>
                <a:cubicBezTo>
                  <a:pt x="308275" y="801943"/>
                  <a:pt x="312238" y="805688"/>
                  <a:pt x="311628" y="809433"/>
                </a:cubicBezTo>
                <a:cubicBezTo>
                  <a:pt x="311019" y="813178"/>
                  <a:pt x="305228" y="815822"/>
                  <a:pt x="299131" y="815161"/>
                </a:cubicBezTo>
                <a:cubicBezTo>
                  <a:pt x="293036" y="814500"/>
                  <a:pt x="289074" y="810755"/>
                  <a:pt x="289683" y="807010"/>
                </a:cubicBezTo>
                <a:cubicBezTo>
                  <a:pt x="290598" y="803265"/>
                  <a:pt x="296083" y="800621"/>
                  <a:pt x="302179" y="801282"/>
                </a:cubicBezTo>
                <a:close/>
                <a:moveTo>
                  <a:pt x="10629721" y="800842"/>
                </a:moveTo>
                <a:cubicBezTo>
                  <a:pt x="10636427" y="801723"/>
                  <a:pt x="10641000" y="805688"/>
                  <a:pt x="10640085" y="810094"/>
                </a:cubicBezTo>
                <a:cubicBezTo>
                  <a:pt x="10639171" y="814500"/>
                  <a:pt x="10633073" y="817144"/>
                  <a:pt x="10626368" y="816483"/>
                </a:cubicBezTo>
                <a:cubicBezTo>
                  <a:pt x="10619663" y="815602"/>
                  <a:pt x="10615092" y="811636"/>
                  <a:pt x="10616005" y="807230"/>
                </a:cubicBezTo>
                <a:cubicBezTo>
                  <a:pt x="10616919" y="802824"/>
                  <a:pt x="10623016" y="800181"/>
                  <a:pt x="10629721" y="800842"/>
                </a:cubicBezTo>
                <a:close/>
                <a:moveTo>
                  <a:pt x="4738264" y="800842"/>
                </a:moveTo>
                <a:cubicBezTo>
                  <a:pt x="4744058" y="801503"/>
                  <a:pt x="4748324" y="805027"/>
                  <a:pt x="4747410" y="808993"/>
                </a:cubicBezTo>
                <a:cubicBezTo>
                  <a:pt x="4746495" y="812737"/>
                  <a:pt x="4741008" y="815381"/>
                  <a:pt x="4735217" y="814500"/>
                </a:cubicBezTo>
                <a:cubicBezTo>
                  <a:pt x="4729424" y="813839"/>
                  <a:pt x="4725157" y="810314"/>
                  <a:pt x="4726073" y="806349"/>
                </a:cubicBezTo>
                <a:cubicBezTo>
                  <a:pt x="4726986" y="802604"/>
                  <a:pt x="4732474" y="800181"/>
                  <a:pt x="4738264" y="800842"/>
                </a:cubicBezTo>
                <a:close/>
                <a:moveTo>
                  <a:pt x="4433401" y="800401"/>
                </a:moveTo>
                <a:cubicBezTo>
                  <a:pt x="4439494" y="801062"/>
                  <a:pt x="4443764" y="804807"/>
                  <a:pt x="4442849" y="808772"/>
                </a:cubicBezTo>
                <a:cubicBezTo>
                  <a:pt x="4441936" y="812737"/>
                  <a:pt x="4436449" y="815381"/>
                  <a:pt x="4430047" y="814500"/>
                </a:cubicBezTo>
                <a:cubicBezTo>
                  <a:pt x="4423951" y="813839"/>
                  <a:pt x="4419687" y="810094"/>
                  <a:pt x="4420602" y="806129"/>
                </a:cubicBezTo>
                <a:cubicBezTo>
                  <a:pt x="4421510" y="802383"/>
                  <a:pt x="4427309" y="799740"/>
                  <a:pt x="4433401" y="800401"/>
                </a:cubicBezTo>
                <a:close/>
                <a:moveTo>
                  <a:pt x="4157785" y="799740"/>
                </a:moveTo>
                <a:cubicBezTo>
                  <a:pt x="4164187" y="800401"/>
                  <a:pt x="4168758" y="804587"/>
                  <a:pt x="4167842" y="808552"/>
                </a:cubicBezTo>
                <a:cubicBezTo>
                  <a:pt x="4166928" y="812738"/>
                  <a:pt x="4160836" y="815381"/>
                  <a:pt x="4154434" y="814720"/>
                </a:cubicBezTo>
                <a:cubicBezTo>
                  <a:pt x="4148032" y="814060"/>
                  <a:pt x="4143459" y="809874"/>
                  <a:pt x="4144374" y="805909"/>
                </a:cubicBezTo>
                <a:cubicBezTo>
                  <a:pt x="4145290" y="801943"/>
                  <a:pt x="4151383" y="799079"/>
                  <a:pt x="4157785" y="799740"/>
                </a:cubicBezTo>
                <a:close/>
                <a:moveTo>
                  <a:pt x="11684640" y="799520"/>
                </a:moveTo>
                <a:cubicBezTo>
                  <a:pt x="11690737" y="800180"/>
                  <a:pt x="11695004" y="803926"/>
                  <a:pt x="11694394" y="807891"/>
                </a:cubicBezTo>
                <a:cubicBezTo>
                  <a:pt x="11693479" y="811856"/>
                  <a:pt x="11687689" y="814500"/>
                  <a:pt x="11681593" y="813839"/>
                </a:cubicBezTo>
                <a:cubicBezTo>
                  <a:pt x="11675496" y="813178"/>
                  <a:pt x="11671229" y="809433"/>
                  <a:pt x="11671839" y="805468"/>
                </a:cubicBezTo>
                <a:cubicBezTo>
                  <a:pt x="11672449" y="801502"/>
                  <a:pt x="11678544" y="798859"/>
                  <a:pt x="11684640" y="799520"/>
                </a:cubicBezTo>
                <a:close/>
                <a:moveTo>
                  <a:pt x="5332658" y="799300"/>
                </a:moveTo>
                <a:cubicBezTo>
                  <a:pt x="5338756" y="799960"/>
                  <a:pt x="5343023" y="803705"/>
                  <a:pt x="5342108" y="807450"/>
                </a:cubicBezTo>
                <a:cubicBezTo>
                  <a:pt x="5341194" y="811416"/>
                  <a:pt x="5335709" y="813839"/>
                  <a:pt x="5329610" y="813178"/>
                </a:cubicBezTo>
                <a:cubicBezTo>
                  <a:pt x="5323514" y="812517"/>
                  <a:pt x="5319247" y="808772"/>
                  <a:pt x="5320161" y="805027"/>
                </a:cubicBezTo>
                <a:cubicBezTo>
                  <a:pt x="5321076" y="801062"/>
                  <a:pt x="5326562" y="798418"/>
                  <a:pt x="5332658" y="799300"/>
                </a:cubicBezTo>
                <a:close/>
                <a:moveTo>
                  <a:pt x="2374674" y="799300"/>
                </a:moveTo>
                <a:cubicBezTo>
                  <a:pt x="2378026" y="799740"/>
                  <a:pt x="2380845" y="800952"/>
                  <a:pt x="2382712" y="802604"/>
                </a:cubicBezTo>
                <a:lnTo>
                  <a:pt x="2383847" y="805506"/>
                </a:lnTo>
                <a:lnTo>
                  <a:pt x="2391421" y="804366"/>
                </a:lnTo>
                <a:cubicBezTo>
                  <a:pt x="2398432" y="805248"/>
                  <a:pt x="2403001" y="809433"/>
                  <a:pt x="2402087" y="813839"/>
                </a:cubicBezTo>
                <a:cubicBezTo>
                  <a:pt x="2401174" y="818245"/>
                  <a:pt x="2394773" y="821109"/>
                  <a:pt x="2387762" y="820448"/>
                </a:cubicBezTo>
                <a:cubicBezTo>
                  <a:pt x="2384257" y="820007"/>
                  <a:pt x="2381362" y="818741"/>
                  <a:pt x="2379457" y="817033"/>
                </a:cubicBezTo>
                <a:lnTo>
                  <a:pt x="2378268" y="813984"/>
                </a:lnTo>
                <a:lnTo>
                  <a:pt x="2371016" y="814940"/>
                </a:lnTo>
                <a:cubicBezTo>
                  <a:pt x="2364308" y="814060"/>
                  <a:pt x="2359736" y="810094"/>
                  <a:pt x="2360650" y="805688"/>
                </a:cubicBezTo>
                <a:cubicBezTo>
                  <a:pt x="2361870" y="801283"/>
                  <a:pt x="2367967" y="798419"/>
                  <a:pt x="2374674" y="799300"/>
                </a:cubicBezTo>
                <a:close/>
                <a:moveTo>
                  <a:pt x="1879454" y="799300"/>
                </a:moveTo>
                <a:cubicBezTo>
                  <a:pt x="1885550" y="799961"/>
                  <a:pt x="1889817" y="803706"/>
                  <a:pt x="1888903" y="807671"/>
                </a:cubicBezTo>
                <a:cubicBezTo>
                  <a:pt x="1887989" y="811636"/>
                  <a:pt x="1882197" y="814280"/>
                  <a:pt x="1876101" y="813619"/>
                </a:cubicBezTo>
                <a:cubicBezTo>
                  <a:pt x="1870006" y="812958"/>
                  <a:pt x="1865738" y="809213"/>
                  <a:pt x="1866652" y="805248"/>
                </a:cubicBezTo>
                <a:cubicBezTo>
                  <a:pt x="1867566" y="801283"/>
                  <a:pt x="1873358" y="798419"/>
                  <a:pt x="1879454" y="799300"/>
                </a:cubicBezTo>
                <a:close/>
                <a:moveTo>
                  <a:pt x="11028098" y="798419"/>
                </a:moveTo>
                <a:cubicBezTo>
                  <a:pt x="11034803" y="799079"/>
                  <a:pt x="11039071" y="803265"/>
                  <a:pt x="11038156" y="807451"/>
                </a:cubicBezTo>
                <a:lnTo>
                  <a:pt x="11034529" y="811340"/>
                </a:lnTo>
                <a:lnTo>
                  <a:pt x="11040291" y="810535"/>
                </a:lnTo>
                <a:cubicBezTo>
                  <a:pt x="11043338" y="810865"/>
                  <a:pt x="11045929" y="811967"/>
                  <a:pt x="11047643" y="813481"/>
                </a:cubicBezTo>
                <a:lnTo>
                  <a:pt x="11049226" y="817582"/>
                </a:lnTo>
                <a:lnTo>
                  <a:pt x="11057359" y="816483"/>
                </a:lnTo>
                <a:cubicBezTo>
                  <a:pt x="11063760" y="817144"/>
                  <a:pt x="11068331" y="821109"/>
                  <a:pt x="11067417" y="825294"/>
                </a:cubicBezTo>
                <a:cubicBezTo>
                  <a:pt x="11066501" y="829480"/>
                  <a:pt x="11060711" y="832124"/>
                  <a:pt x="11054005" y="831463"/>
                </a:cubicBezTo>
                <a:cubicBezTo>
                  <a:pt x="11050804" y="831132"/>
                  <a:pt x="11048062" y="829976"/>
                  <a:pt x="11046233" y="828379"/>
                </a:cubicBezTo>
                <a:lnTo>
                  <a:pt x="11044348" y="823654"/>
                </a:lnTo>
                <a:lnTo>
                  <a:pt x="11037242" y="824634"/>
                </a:lnTo>
                <a:cubicBezTo>
                  <a:pt x="11031146" y="823973"/>
                  <a:pt x="11026878" y="820228"/>
                  <a:pt x="11027792" y="816263"/>
                </a:cubicBezTo>
                <a:lnTo>
                  <a:pt x="11031168" y="812751"/>
                </a:lnTo>
                <a:lnTo>
                  <a:pt x="11024744" y="813619"/>
                </a:lnTo>
                <a:cubicBezTo>
                  <a:pt x="11018343" y="812738"/>
                  <a:pt x="11013772" y="808773"/>
                  <a:pt x="11014686" y="804587"/>
                </a:cubicBezTo>
                <a:cubicBezTo>
                  <a:pt x="11015601" y="800622"/>
                  <a:pt x="11021697" y="797758"/>
                  <a:pt x="11028098" y="798419"/>
                </a:cubicBezTo>
                <a:close/>
                <a:moveTo>
                  <a:pt x="9234949" y="797757"/>
                </a:moveTo>
                <a:cubicBezTo>
                  <a:pt x="9241045" y="798418"/>
                  <a:pt x="9245312" y="802163"/>
                  <a:pt x="9244397" y="806129"/>
                </a:cubicBezTo>
                <a:cubicBezTo>
                  <a:pt x="9243483" y="810094"/>
                  <a:pt x="9237997" y="812737"/>
                  <a:pt x="9231596" y="811856"/>
                </a:cubicBezTo>
                <a:cubicBezTo>
                  <a:pt x="9225500" y="811195"/>
                  <a:pt x="9221233" y="807450"/>
                  <a:pt x="9222147" y="803485"/>
                </a:cubicBezTo>
                <a:cubicBezTo>
                  <a:pt x="9223061" y="799520"/>
                  <a:pt x="9228548" y="797096"/>
                  <a:pt x="9234949" y="797757"/>
                </a:cubicBezTo>
                <a:close/>
                <a:moveTo>
                  <a:pt x="7794761" y="797537"/>
                </a:moveTo>
                <a:cubicBezTo>
                  <a:pt x="7800858" y="798198"/>
                  <a:pt x="7804820" y="801943"/>
                  <a:pt x="7803905" y="805688"/>
                </a:cubicBezTo>
                <a:cubicBezTo>
                  <a:pt x="7802991" y="809433"/>
                  <a:pt x="7797504" y="812077"/>
                  <a:pt x="7791713" y="811416"/>
                </a:cubicBezTo>
                <a:cubicBezTo>
                  <a:pt x="7785617" y="810755"/>
                  <a:pt x="7781655" y="807010"/>
                  <a:pt x="7782569" y="803265"/>
                </a:cubicBezTo>
                <a:cubicBezTo>
                  <a:pt x="7783484" y="799300"/>
                  <a:pt x="7788969" y="796876"/>
                  <a:pt x="7794761" y="797537"/>
                </a:cubicBezTo>
                <a:close/>
                <a:moveTo>
                  <a:pt x="1447239" y="797537"/>
                </a:moveTo>
                <a:cubicBezTo>
                  <a:pt x="1453639" y="798198"/>
                  <a:pt x="1457906" y="802163"/>
                  <a:pt x="1456993" y="806129"/>
                </a:cubicBezTo>
                <a:cubicBezTo>
                  <a:pt x="1456078" y="810094"/>
                  <a:pt x="1450287" y="812737"/>
                  <a:pt x="1443886" y="812077"/>
                </a:cubicBezTo>
                <a:cubicBezTo>
                  <a:pt x="1437485" y="811416"/>
                  <a:pt x="1433218" y="807450"/>
                  <a:pt x="1434133" y="803485"/>
                </a:cubicBezTo>
                <a:cubicBezTo>
                  <a:pt x="1435047" y="799520"/>
                  <a:pt x="1440839" y="796876"/>
                  <a:pt x="1447239" y="797537"/>
                </a:cubicBezTo>
                <a:close/>
                <a:moveTo>
                  <a:pt x="998260" y="797537"/>
                </a:moveTo>
                <a:cubicBezTo>
                  <a:pt x="1004661" y="798198"/>
                  <a:pt x="1009233" y="802163"/>
                  <a:pt x="1008318" y="806349"/>
                </a:cubicBezTo>
                <a:cubicBezTo>
                  <a:pt x="1007404" y="810534"/>
                  <a:pt x="1001613" y="813178"/>
                  <a:pt x="995213" y="812517"/>
                </a:cubicBezTo>
                <a:cubicBezTo>
                  <a:pt x="988812" y="811856"/>
                  <a:pt x="984240" y="807891"/>
                  <a:pt x="985154" y="803705"/>
                </a:cubicBezTo>
                <a:cubicBezTo>
                  <a:pt x="985764" y="799520"/>
                  <a:pt x="991859" y="796656"/>
                  <a:pt x="998260" y="797537"/>
                </a:cubicBezTo>
                <a:close/>
                <a:moveTo>
                  <a:pt x="5844639" y="796876"/>
                </a:moveTo>
                <a:cubicBezTo>
                  <a:pt x="5850735" y="797537"/>
                  <a:pt x="5855003" y="801282"/>
                  <a:pt x="5854088" y="805247"/>
                </a:cubicBezTo>
                <a:cubicBezTo>
                  <a:pt x="5853174" y="809213"/>
                  <a:pt x="5847383" y="811856"/>
                  <a:pt x="5841287" y="811195"/>
                </a:cubicBezTo>
                <a:cubicBezTo>
                  <a:pt x="5835191" y="810534"/>
                  <a:pt x="5830923" y="806790"/>
                  <a:pt x="5831838" y="802824"/>
                </a:cubicBezTo>
                <a:cubicBezTo>
                  <a:pt x="5832752" y="798859"/>
                  <a:pt x="5838543" y="796215"/>
                  <a:pt x="5844639" y="796876"/>
                </a:cubicBezTo>
                <a:close/>
                <a:moveTo>
                  <a:pt x="7466185" y="796656"/>
                </a:moveTo>
                <a:cubicBezTo>
                  <a:pt x="7471975" y="797317"/>
                  <a:pt x="7476243" y="800842"/>
                  <a:pt x="7475329" y="804587"/>
                </a:cubicBezTo>
                <a:cubicBezTo>
                  <a:pt x="7474414" y="808331"/>
                  <a:pt x="7469233" y="810755"/>
                  <a:pt x="7463136" y="810094"/>
                </a:cubicBezTo>
                <a:cubicBezTo>
                  <a:pt x="7457346" y="809433"/>
                  <a:pt x="7453078" y="805908"/>
                  <a:pt x="7453993" y="802163"/>
                </a:cubicBezTo>
                <a:cubicBezTo>
                  <a:pt x="7454907" y="798418"/>
                  <a:pt x="7460393" y="795995"/>
                  <a:pt x="7466185" y="796656"/>
                </a:cubicBezTo>
                <a:close/>
                <a:moveTo>
                  <a:pt x="7902051" y="795775"/>
                </a:moveTo>
                <a:cubicBezTo>
                  <a:pt x="7908147" y="796436"/>
                  <a:pt x="7912110" y="800181"/>
                  <a:pt x="7911195" y="803926"/>
                </a:cubicBezTo>
                <a:cubicBezTo>
                  <a:pt x="7910281" y="807671"/>
                  <a:pt x="7904794" y="810314"/>
                  <a:pt x="7898698" y="809653"/>
                </a:cubicBezTo>
                <a:cubicBezTo>
                  <a:pt x="7892602" y="808993"/>
                  <a:pt x="7888640" y="805247"/>
                  <a:pt x="7889554" y="801502"/>
                </a:cubicBezTo>
                <a:cubicBezTo>
                  <a:pt x="7890774" y="797757"/>
                  <a:pt x="7896261" y="795114"/>
                  <a:pt x="7902051" y="795775"/>
                </a:cubicBezTo>
                <a:close/>
                <a:moveTo>
                  <a:pt x="6825187" y="795555"/>
                </a:moveTo>
                <a:cubicBezTo>
                  <a:pt x="6831588" y="796216"/>
                  <a:pt x="6836160" y="800181"/>
                  <a:pt x="6835245" y="804366"/>
                </a:cubicBezTo>
                <a:cubicBezTo>
                  <a:pt x="6834330" y="808552"/>
                  <a:pt x="6828235" y="811196"/>
                  <a:pt x="6821834" y="810535"/>
                </a:cubicBezTo>
                <a:cubicBezTo>
                  <a:pt x="6815433" y="809874"/>
                  <a:pt x="6810861" y="805908"/>
                  <a:pt x="6811776" y="801723"/>
                </a:cubicBezTo>
                <a:cubicBezTo>
                  <a:pt x="6812690" y="797537"/>
                  <a:pt x="6818786" y="794894"/>
                  <a:pt x="6825187" y="795555"/>
                </a:cubicBezTo>
                <a:close/>
                <a:moveTo>
                  <a:pt x="8727149" y="795334"/>
                </a:moveTo>
                <a:cubicBezTo>
                  <a:pt x="8732940" y="795995"/>
                  <a:pt x="8737207" y="799520"/>
                  <a:pt x="8736293" y="803485"/>
                </a:cubicBezTo>
                <a:cubicBezTo>
                  <a:pt x="8735379" y="807230"/>
                  <a:pt x="8729893" y="809653"/>
                  <a:pt x="8724101" y="808993"/>
                </a:cubicBezTo>
                <a:cubicBezTo>
                  <a:pt x="8718310" y="808332"/>
                  <a:pt x="8714042" y="804807"/>
                  <a:pt x="8714957" y="800842"/>
                </a:cubicBezTo>
                <a:cubicBezTo>
                  <a:pt x="8715871" y="796876"/>
                  <a:pt x="8721358" y="794673"/>
                  <a:pt x="8727149" y="795334"/>
                </a:cubicBezTo>
                <a:close/>
                <a:moveTo>
                  <a:pt x="6595976" y="795114"/>
                </a:moveTo>
                <a:cubicBezTo>
                  <a:pt x="6602377" y="795775"/>
                  <a:pt x="6606949" y="799740"/>
                  <a:pt x="6606035" y="803926"/>
                </a:cubicBezTo>
                <a:cubicBezTo>
                  <a:pt x="6605120" y="808111"/>
                  <a:pt x="6599024" y="810755"/>
                  <a:pt x="6592623" y="810094"/>
                </a:cubicBezTo>
                <a:cubicBezTo>
                  <a:pt x="6586223" y="809433"/>
                  <a:pt x="6581650" y="805468"/>
                  <a:pt x="6582565" y="801282"/>
                </a:cubicBezTo>
                <a:cubicBezTo>
                  <a:pt x="6583479" y="797096"/>
                  <a:pt x="6589575" y="794453"/>
                  <a:pt x="6595976" y="795114"/>
                </a:cubicBezTo>
                <a:close/>
                <a:moveTo>
                  <a:pt x="10934523" y="793792"/>
                </a:moveTo>
                <a:cubicBezTo>
                  <a:pt x="10940618" y="794453"/>
                  <a:pt x="10944886" y="798198"/>
                  <a:pt x="10943972" y="802163"/>
                </a:cubicBezTo>
                <a:cubicBezTo>
                  <a:pt x="10943057" y="806129"/>
                  <a:pt x="10937571" y="808552"/>
                  <a:pt x="10931475" y="807891"/>
                </a:cubicBezTo>
                <a:cubicBezTo>
                  <a:pt x="10925378" y="807230"/>
                  <a:pt x="10921112" y="803485"/>
                  <a:pt x="10922027" y="799520"/>
                </a:cubicBezTo>
                <a:cubicBezTo>
                  <a:pt x="10922636" y="795554"/>
                  <a:pt x="10928427" y="793131"/>
                  <a:pt x="10934523" y="793792"/>
                </a:cubicBezTo>
                <a:close/>
                <a:moveTo>
                  <a:pt x="4948293" y="793132"/>
                </a:moveTo>
                <a:cubicBezTo>
                  <a:pt x="4954084" y="793792"/>
                  <a:pt x="4958353" y="797537"/>
                  <a:pt x="4957438" y="801283"/>
                </a:cubicBezTo>
                <a:cubicBezTo>
                  <a:pt x="4956523" y="805027"/>
                  <a:pt x="4951036" y="807671"/>
                  <a:pt x="4945246" y="806790"/>
                </a:cubicBezTo>
                <a:cubicBezTo>
                  <a:pt x="4939453" y="806129"/>
                  <a:pt x="4935184" y="802384"/>
                  <a:pt x="4936099" y="798639"/>
                </a:cubicBezTo>
                <a:cubicBezTo>
                  <a:pt x="4936709" y="795114"/>
                  <a:pt x="4942196" y="792471"/>
                  <a:pt x="4948293" y="793132"/>
                </a:cubicBezTo>
                <a:close/>
                <a:moveTo>
                  <a:pt x="11374353" y="792250"/>
                </a:moveTo>
                <a:cubicBezTo>
                  <a:pt x="11380448" y="792911"/>
                  <a:pt x="11384715" y="796656"/>
                  <a:pt x="11383801" y="800621"/>
                </a:cubicBezTo>
                <a:cubicBezTo>
                  <a:pt x="11382886" y="804587"/>
                  <a:pt x="11377400" y="807010"/>
                  <a:pt x="11371304" y="806349"/>
                </a:cubicBezTo>
                <a:cubicBezTo>
                  <a:pt x="11365208" y="805688"/>
                  <a:pt x="11360941" y="801943"/>
                  <a:pt x="11361856" y="797978"/>
                </a:cubicBezTo>
                <a:cubicBezTo>
                  <a:pt x="11362770" y="794013"/>
                  <a:pt x="11368256" y="791369"/>
                  <a:pt x="11374353" y="792250"/>
                </a:cubicBezTo>
                <a:close/>
                <a:moveTo>
                  <a:pt x="6711496" y="791149"/>
                </a:moveTo>
                <a:cubicBezTo>
                  <a:pt x="6717897" y="791809"/>
                  <a:pt x="6722469" y="795775"/>
                  <a:pt x="6721554" y="799960"/>
                </a:cubicBezTo>
                <a:cubicBezTo>
                  <a:pt x="6720640" y="804146"/>
                  <a:pt x="6714544" y="806790"/>
                  <a:pt x="6708143" y="806129"/>
                </a:cubicBezTo>
                <a:cubicBezTo>
                  <a:pt x="6701742" y="805468"/>
                  <a:pt x="6697170" y="801502"/>
                  <a:pt x="6698085" y="797317"/>
                </a:cubicBezTo>
                <a:cubicBezTo>
                  <a:pt x="6698999" y="793131"/>
                  <a:pt x="6705095" y="790488"/>
                  <a:pt x="6711496" y="791149"/>
                </a:cubicBezTo>
                <a:close/>
                <a:moveTo>
                  <a:pt x="10753165" y="790708"/>
                </a:moveTo>
                <a:cubicBezTo>
                  <a:pt x="10759872" y="791589"/>
                  <a:pt x="10764444" y="795554"/>
                  <a:pt x="10763530" y="799960"/>
                </a:cubicBezTo>
                <a:cubicBezTo>
                  <a:pt x="10762615" y="804146"/>
                  <a:pt x="10756519" y="807010"/>
                  <a:pt x="10749813" y="806349"/>
                </a:cubicBezTo>
                <a:cubicBezTo>
                  <a:pt x="10743108" y="805468"/>
                  <a:pt x="10738536" y="801502"/>
                  <a:pt x="10739450" y="797096"/>
                </a:cubicBezTo>
                <a:cubicBezTo>
                  <a:pt x="10740060" y="792690"/>
                  <a:pt x="10746460" y="789827"/>
                  <a:pt x="10753165" y="790708"/>
                </a:cubicBezTo>
                <a:close/>
                <a:moveTo>
                  <a:pt x="9964949" y="790708"/>
                </a:moveTo>
                <a:cubicBezTo>
                  <a:pt x="9971350" y="791369"/>
                  <a:pt x="9975921" y="795554"/>
                  <a:pt x="9975007" y="799740"/>
                </a:cubicBezTo>
                <a:cubicBezTo>
                  <a:pt x="9974094" y="803926"/>
                  <a:pt x="9967997" y="806790"/>
                  <a:pt x="9961596" y="805908"/>
                </a:cubicBezTo>
                <a:cubicBezTo>
                  <a:pt x="9955196" y="805247"/>
                  <a:pt x="9950623" y="801062"/>
                  <a:pt x="9951537" y="796876"/>
                </a:cubicBezTo>
                <a:cubicBezTo>
                  <a:pt x="9952148" y="792690"/>
                  <a:pt x="9958243" y="789827"/>
                  <a:pt x="9964949" y="790708"/>
                </a:cubicBezTo>
                <a:close/>
                <a:moveTo>
                  <a:pt x="6269228" y="790267"/>
                </a:moveTo>
                <a:cubicBezTo>
                  <a:pt x="6275629" y="790928"/>
                  <a:pt x="6279896" y="794893"/>
                  <a:pt x="6278982" y="798859"/>
                </a:cubicBezTo>
                <a:cubicBezTo>
                  <a:pt x="6278067" y="802824"/>
                  <a:pt x="6272276" y="805468"/>
                  <a:pt x="6265875" y="804807"/>
                </a:cubicBezTo>
                <a:cubicBezTo>
                  <a:pt x="6259475" y="804146"/>
                  <a:pt x="6255207" y="800181"/>
                  <a:pt x="6256122" y="796216"/>
                </a:cubicBezTo>
                <a:cubicBezTo>
                  <a:pt x="6257036" y="792250"/>
                  <a:pt x="6262827" y="789386"/>
                  <a:pt x="6269228" y="790267"/>
                </a:cubicBezTo>
                <a:close/>
                <a:moveTo>
                  <a:pt x="7154678" y="790047"/>
                </a:moveTo>
                <a:cubicBezTo>
                  <a:pt x="7160469" y="790708"/>
                  <a:pt x="7164431" y="794233"/>
                  <a:pt x="7163822" y="797978"/>
                </a:cubicBezTo>
                <a:cubicBezTo>
                  <a:pt x="7162907" y="801723"/>
                  <a:pt x="7157726" y="804146"/>
                  <a:pt x="7151630" y="803485"/>
                </a:cubicBezTo>
                <a:cubicBezTo>
                  <a:pt x="7145838" y="802824"/>
                  <a:pt x="7141876" y="799300"/>
                  <a:pt x="7142485" y="795555"/>
                </a:cubicBezTo>
                <a:cubicBezTo>
                  <a:pt x="7143400" y="791809"/>
                  <a:pt x="7148886" y="789166"/>
                  <a:pt x="7154678" y="790047"/>
                </a:cubicBezTo>
                <a:close/>
                <a:moveTo>
                  <a:pt x="8306523" y="789827"/>
                </a:moveTo>
                <a:cubicBezTo>
                  <a:pt x="8312315" y="790488"/>
                  <a:pt x="8316582" y="794012"/>
                  <a:pt x="8315667" y="797757"/>
                </a:cubicBezTo>
                <a:cubicBezTo>
                  <a:pt x="8314753" y="801502"/>
                  <a:pt x="8309267" y="803926"/>
                  <a:pt x="8303475" y="803265"/>
                </a:cubicBezTo>
                <a:cubicBezTo>
                  <a:pt x="8297684" y="802604"/>
                  <a:pt x="8293416" y="799079"/>
                  <a:pt x="8294331" y="795334"/>
                </a:cubicBezTo>
                <a:cubicBezTo>
                  <a:pt x="8295246" y="791589"/>
                  <a:pt x="8300732" y="789166"/>
                  <a:pt x="8306523" y="789827"/>
                </a:cubicBezTo>
                <a:close/>
                <a:moveTo>
                  <a:pt x="534149" y="788726"/>
                </a:moveTo>
                <a:cubicBezTo>
                  <a:pt x="539940" y="789386"/>
                  <a:pt x="544206" y="793131"/>
                  <a:pt x="543292" y="796876"/>
                </a:cubicBezTo>
                <a:cubicBezTo>
                  <a:pt x="542377" y="800621"/>
                  <a:pt x="536892" y="803265"/>
                  <a:pt x="531101" y="802384"/>
                </a:cubicBezTo>
                <a:cubicBezTo>
                  <a:pt x="525309" y="801723"/>
                  <a:pt x="521043" y="797978"/>
                  <a:pt x="521957" y="794233"/>
                </a:cubicBezTo>
                <a:cubicBezTo>
                  <a:pt x="522872" y="790708"/>
                  <a:pt x="528357" y="788065"/>
                  <a:pt x="534149" y="788726"/>
                </a:cubicBezTo>
                <a:close/>
                <a:moveTo>
                  <a:pt x="943787" y="788505"/>
                </a:moveTo>
                <a:cubicBezTo>
                  <a:pt x="949578" y="789166"/>
                  <a:pt x="953845" y="792911"/>
                  <a:pt x="952930" y="796656"/>
                </a:cubicBezTo>
                <a:cubicBezTo>
                  <a:pt x="952016" y="800401"/>
                  <a:pt x="946530" y="803044"/>
                  <a:pt x="940738" y="802163"/>
                </a:cubicBezTo>
                <a:lnTo>
                  <a:pt x="938523" y="801251"/>
                </a:lnTo>
                <a:lnTo>
                  <a:pt x="938889" y="802163"/>
                </a:lnTo>
                <a:cubicBezTo>
                  <a:pt x="937974" y="806129"/>
                  <a:pt x="932488" y="808552"/>
                  <a:pt x="926392" y="807891"/>
                </a:cubicBezTo>
                <a:lnTo>
                  <a:pt x="921538" y="805964"/>
                </a:lnTo>
                <a:lnTo>
                  <a:pt x="921303" y="806211"/>
                </a:lnTo>
                <a:cubicBezTo>
                  <a:pt x="918979" y="807285"/>
                  <a:pt x="916008" y="807781"/>
                  <a:pt x="912959" y="807450"/>
                </a:cubicBezTo>
                <a:lnTo>
                  <a:pt x="906983" y="805056"/>
                </a:lnTo>
                <a:lnTo>
                  <a:pt x="899528" y="806129"/>
                </a:lnTo>
                <a:lnTo>
                  <a:pt x="894933" y="804285"/>
                </a:lnTo>
                <a:lnTo>
                  <a:pt x="896460" y="808111"/>
                </a:lnTo>
                <a:cubicBezTo>
                  <a:pt x="895545" y="812297"/>
                  <a:pt x="889754" y="814940"/>
                  <a:pt x="883353" y="814280"/>
                </a:cubicBezTo>
                <a:cubicBezTo>
                  <a:pt x="876953" y="813619"/>
                  <a:pt x="872381" y="809653"/>
                  <a:pt x="873295" y="805468"/>
                </a:cubicBezTo>
                <a:cubicBezTo>
                  <a:pt x="874210" y="801283"/>
                  <a:pt x="880001" y="798419"/>
                  <a:pt x="886401" y="799300"/>
                </a:cubicBezTo>
                <a:lnTo>
                  <a:pt x="891186" y="801198"/>
                </a:lnTo>
                <a:lnTo>
                  <a:pt x="889774" y="797537"/>
                </a:lnTo>
                <a:cubicBezTo>
                  <a:pt x="890689" y="793572"/>
                  <a:pt x="896480" y="790928"/>
                  <a:pt x="902881" y="791589"/>
                </a:cubicBezTo>
                <a:lnTo>
                  <a:pt x="909316" y="794170"/>
                </a:lnTo>
                <a:lnTo>
                  <a:pt x="916312" y="793131"/>
                </a:lnTo>
                <a:lnTo>
                  <a:pt x="921489" y="795205"/>
                </a:lnTo>
                <a:lnTo>
                  <a:pt x="929439" y="794013"/>
                </a:lnTo>
                <a:lnTo>
                  <a:pt x="931994" y="795026"/>
                </a:lnTo>
                <a:lnTo>
                  <a:pt x="931595" y="794013"/>
                </a:lnTo>
                <a:cubicBezTo>
                  <a:pt x="932204" y="790488"/>
                  <a:pt x="937691" y="787844"/>
                  <a:pt x="943787" y="788505"/>
                </a:cubicBezTo>
                <a:close/>
                <a:moveTo>
                  <a:pt x="4637062" y="788065"/>
                </a:moveTo>
                <a:cubicBezTo>
                  <a:pt x="4642856" y="788726"/>
                  <a:pt x="4647120" y="792250"/>
                  <a:pt x="4646208" y="796216"/>
                </a:cubicBezTo>
                <a:cubicBezTo>
                  <a:pt x="4645295" y="799960"/>
                  <a:pt x="4639804" y="802384"/>
                  <a:pt x="4634016" y="801723"/>
                </a:cubicBezTo>
                <a:cubicBezTo>
                  <a:pt x="4628221" y="801062"/>
                  <a:pt x="4623956" y="797537"/>
                  <a:pt x="4624870" y="793572"/>
                </a:cubicBezTo>
                <a:cubicBezTo>
                  <a:pt x="4625783" y="790047"/>
                  <a:pt x="4631274" y="787404"/>
                  <a:pt x="4637062" y="788065"/>
                </a:cubicBezTo>
                <a:close/>
                <a:moveTo>
                  <a:pt x="3604831" y="788065"/>
                </a:moveTo>
                <a:cubicBezTo>
                  <a:pt x="3611832" y="788946"/>
                  <a:pt x="3616705" y="793131"/>
                  <a:pt x="3615473" y="797537"/>
                </a:cubicBezTo>
                <a:cubicBezTo>
                  <a:pt x="3614569" y="801943"/>
                  <a:pt x="3608172" y="805027"/>
                  <a:pt x="3601171" y="804146"/>
                </a:cubicBezTo>
                <a:cubicBezTo>
                  <a:pt x="3594163" y="803265"/>
                  <a:pt x="3589291" y="799079"/>
                  <a:pt x="3590505" y="794673"/>
                </a:cubicBezTo>
                <a:cubicBezTo>
                  <a:pt x="3591419" y="790268"/>
                  <a:pt x="3597813" y="787183"/>
                  <a:pt x="3604831" y="788065"/>
                </a:cubicBezTo>
                <a:close/>
                <a:moveTo>
                  <a:pt x="7051959" y="787183"/>
                </a:moveTo>
                <a:cubicBezTo>
                  <a:pt x="7058056" y="787844"/>
                  <a:pt x="7062017" y="791589"/>
                  <a:pt x="7061103" y="795334"/>
                </a:cubicBezTo>
                <a:cubicBezTo>
                  <a:pt x="7060189" y="799079"/>
                  <a:pt x="7054702" y="801723"/>
                  <a:pt x="7048911" y="801062"/>
                </a:cubicBezTo>
                <a:cubicBezTo>
                  <a:pt x="7042815" y="800401"/>
                  <a:pt x="7038853" y="796656"/>
                  <a:pt x="7039767" y="792911"/>
                </a:cubicBezTo>
                <a:cubicBezTo>
                  <a:pt x="7040681" y="788946"/>
                  <a:pt x="7046167" y="786522"/>
                  <a:pt x="7051959" y="787183"/>
                </a:cubicBezTo>
                <a:close/>
                <a:moveTo>
                  <a:pt x="5442093" y="787183"/>
                </a:moveTo>
                <a:cubicBezTo>
                  <a:pt x="5448189" y="787844"/>
                  <a:pt x="5452456" y="791589"/>
                  <a:pt x="5451542" y="795334"/>
                </a:cubicBezTo>
                <a:cubicBezTo>
                  <a:pt x="5450627" y="799300"/>
                  <a:pt x="5445141" y="801723"/>
                  <a:pt x="5439044" y="801062"/>
                </a:cubicBezTo>
                <a:cubicBezTo>
                  <a:pt x="5432947" y="800401"/>
                  <a:pt x="5428680" y="796656"/>
                  <a:pt x="5429594" y="792911"/>
                </a:cubicBezTo>
                <a:cubicBezTo>
                  <a:pt x="5430509" y="788946"/>
                  <a:pt x="5435996" y="786302"/>
                  <a:pt x="5442093" y="787183"/>
                </a:cubicBezTo>
                <a:close/>
                <a:moveTo>
                  <a:pt x="2456698" y="787183"/>
                </a:moveTo>
                <a:cubicBezTo>
                  <a:pt x="2463100" y="787844"/>
                  <a:pt x="2467671" y="791809"/>
                  <a:pt x="2466756" y="795995"/>
                </a:cubicBezTo>
                <a:cubicBezTo>
                  <a:pt x="2465842" y="800180"/>
                  <a:pt x="2459745" y="802824"/>
                  <a:pt x="2453345" y="802163"/>
                </a:cubicBezTo>
                <a:cubicBezTo>
                  <a:pt x="2446947" y="801502"/>
                  <a:pt x="2442372" y="797537"/>
                  <a:pt x="2443287" y="793351"/>
                </a:cubicBezTo>
                <a:cubicBezTo>
                  <a:pt x="2444201" y="789166"/>
                  <a:pt x="2450298" y="786302"/>
                  <a:pt x="2456698" y="787183"/>
                </a:cubicBezTo>
                <a:close/>
                <a:moveTo>
                  <a:pt x="10968356" y="786963"/>
                </a:moveTo>
                <a:cubicBezTo>
                  <a:pt x="10974146" y="787624"/>
                  <a:pt x="10978414" y="791369"/>
                  <a:pt x="10977500" y="795114"/>
                </a:cubicBezTo>
                <a:lnTo>
                  <a:pt x="10974369" y="798427"/>
                </a:lnTo>
                <a:lnTo>
                  <a:pt x="10979024" y="797757"/>
                </a:lnTo>
                <a:lnTo>
                  <a:pt x="10984161" y="799818"/>
                </a:lnTo>
                <a:lnTo>
                  <a:pt x="10984930" y="798969"/>
                </a:lnTo>
                <a:cubicBezTo>
                  <a:pt x="10987406" y="797813"/>
                  <a:pt x="10990607" y="797317"/>
                  <a:pt x="10993959" y="797757"/>
                </a:cubicBezTo>
                <a:cubicBezTo>
                  <a:pt x="11000665" y="798639"/>
                  <a:pt x="11005238" y="802604"/>
                  <a:pt x="11004323" y="807010"/>
                </a:cubicBezTo>
                <a:cubicBezTo>
                  <a:pt x="11003409" y="811196"/>
                  <a:pt x="10997312" y="814059"/>
                  <a:pt x="10990607" y="813398"/>
                </a:cubicBezTo>
                <a:lnTo>
                  <a:pt x="10984460" y="810872"/>
                </a:lnTo>
                <a:lnTo>
                  <a:pt x="10984282" y="811058"/>
                </a:lnTo>
                <a:cubicBezTo>
                  <a:pt x="10981920" y="812132"/>
                  <a:pt x="10978872" y="812628"/>
                  <a:pt x="10975671" y="812297"/>
                </a:cubicBezTo>
                <a:cubicBezTo>
                  <a:pt x="10969271" y="811636"/>
                  <a:pt x="10965004" y="807671"/>
                  <a:pt x="10965917" y="803706"/>
                </a:cubicBezTo>
                <a:lnTo>
                  <a:pt x="10969224" y="800242"/>
                </a:lnTo>
                <a:lnTo>
                  <a:pt x="10965308" y="800841"/>
                </a:lnTo>
                <a:cubicBezTo>
                  <a:pt x="10959517" y="800180"/>
                  <a:pt x="10955249" y="796436"/>
                  <a:pt x="10956165" y="792690"/>
                </a:cubicBezTo>
                <a:cubicBezTo>
                  <a:pt x="10956774" y="788725"/>
                  <a:pt x="10962260" y="786082"/>
                  <a:pt x="10968356" y="786963"/>
                </a:cubicBezTo>
                <a:close/>
                <a:moveTo>
                  <a:pt x="11076256" y="785862"/>
                </a:moveTo>
                <a:cubicBezTo>
                  <a:pt x="11082048" y="786522"/>
                  <a:pt x="11086315" y="790268"/>
                  <a:pt x="11085400" y="794013"/>
                </a:cubicBezTo>
                <a:cubicBezTo>
                  <a:pt x="11084486" y="797758"/>
                  <a:pt x="11079000" y="800401"/>
                  <a:pt x="11073209" y="799740"/>
                </a:cubicBezTo>
                <a:cubicBezTo>
                  <a:pt x="11067417" y="799079"/>
                  <a:pt x="11063150" y="795334"/>
                  <a:pt x="11064064" y="791589"/>
                </a:cubicBezTo>
                <a:cubicBezTo>
                  <a:pt x="11064979" y="787844"/>
                  <a:pt x="11070160" y="785201"/>
                  <a:pt x="11076256" y="785862"/>
                </a:cubicBezTo>
                <a:close/>
                <a:moveTo>
                  <a:pt x="12128126" y="785861"/>
                </a:moveTo>
                <a:cubicBezTo>
                  <a:pt x="12134527" y="786522"/>
                  <a:pt x="12138795" y="790487"/>
                  <a:pt x="12137881" y="794453"/>
                </a:cubicBezTo>
                <a:cubicBezTo>
                  <a:pt x="12136965" y="798418"/>
                  <a:pt x="12131175" y="801282"/>
                  <a:pt x="12124773" y="800401"/>
                </a:cubicBezTo>
                <a:cubicBezTo>
                  <a:pt x="12118373" y="799740"/>
                  <a:pt x="12114106" y="795775"/>
                  <a:pt x="12115020" y="791809"/>
                </a:cubicBezTo>
                <a:cubicBezTo>
                  <a:pt x="12115935" y="787844"/>
                  <a:pt x="12122031" y="785200"/>
                  <a:pt x="12128126" y="785861"/>
                </a:cubicBezTo>
                <a:close/>
                <a:moveTo>
                  <a:pt x="9674473" y="784980"/>
                </a:moveTo>
                <a:cubicBezTo>
                  <a:pt x="9680875" y="785641"/>
                  <a:pt x="9685446" y="789606"/>
                  <a:pt x="9684532" y="793792"/>
                </a:cubicBezTo>
                <a:cubicBezTo>
                  <a:pt x="9683616" y="797978"/>
                  <a:pt x="9677826" y="800621"/>
                  <a:pt x="9671425" y="799960"/>
                </a:cubicBezTo>
                <a:cubicBezTo>
                  <a:pt x="9665025" y="799300"/>
                  <a:pt x="9660451" y="795334"/>
                  <a:pt x="9661367" y="791149"/>
                </a:cubicBezTo>
                <a:cubicBezTo>
                  <a:pt x="9662281" y="786963"/>
                  <a:pt x="9668072" y="784319"/>
                  <a:pt x="9674473" y="784980"/>
                </a:cubicBezTo>
                <a:close/>
                <a:moveTo>
                  <a:pt x="7573780" y="783218"/>
                </a:moveTo>
                <a:cubicBezTo>
                  <a:pt x="7579571" y="783879"/>
                  <a:pt x="7583839" y="787403"/>
                  <a:pt x="7582924" y="791149"/>
                </a:cubicBezTo>
                <a:cubicBezTo>
                  <a:pt x="7582010" y="794893"/>
                  <a:pt x="7576828" y="797317"/>
                  <a:pt x="7570732" y="796656"/>
                </a:cubicBezTo>
                <a:cubicBezTo>
                  <a:pt x="7564940" y="795995"/>
                  <a:pt x="7560673" y="792470"/>
                  <a:pt x="7561588" y="788726"/>
                </a:cubicBezTo>
                <a:cubicBezTo>
                  <a:pt x="7562503" y="784980"/>
                  <a:pt x="7567684" y="782557"/>
                  <a:pt x="7573780" y="783218"/>
                </a:cubicBezTo>
                <a:close/>
                <a:moveTo>
                  <a:pt x="1775520" y="782777"/>
                </a:moveTo>
                <a:cubicBezTo>
                  <a:pt x="1781616" y="783438"/>
                  <a:pt x="1785883" y="787183"/>
                  <a:pt x="1784968" y="791149"/>
                </a:cubicBezTo>
                <a:cubicBezTo>
                  <a:pt x="1784054" y="795114"/>
                  <a:pt x="1778263" y="797757"/>
                  <a:pt x="1772167" y="797096"/>
                </a:cubicBezTo>
                <a:cubicBezTo>
                  <a:pt x="1766072" y="796436"/>
                  <a:pt x="1761804" y="792691"/>
                  <a:pt x="1762718" y="788726"/>
                </a:cubicBezTo>
                <a:cubicBezTo>
                  <a:pt x="1763632" y="784760"/>
                  <a:pt x="1769424" y="782116"/>
                  <a:pt x="1775520" y="782777"/>
                </a:cubicBezTo>
                <a:close/>
                <a:moveTo>
                  <a:pt x="4219992" y="782557"/>
                </a:moveTo>
                <a:cubicBezTo>
                  <a:pt x="4226385" y="783218"/>
                  <a:pt x="4230656" y="787183"/>
                  <a:pt x="4229739" y="791369"/>
                </a:cubicBezTo>
                <a:cubicBezTo>
                  <a:pt x="4228826" y="795555"/>
                  <a:pt x="4223034" y="798198"/>
                  <a:pt x="4216638" y="797317"/>
                </a:cubicBezTo>
                <a:cubicBezTo>
                  <a:pt x="4210232" y="796656"/>
                  <a:pt x="4205964" y="792691"/>
                  <a:pt x="4206878" y="788505"/>
                </a:cubicBezTo>
                <a:cubicBezTo>
                  <a:pt x="4207791" y="784320"/>
                  <a:pt x="4213586" y="781896"/>
                  <a:pt x="4219992" y="782557"/>
                </a:cubicBezTo>
                <a:close/>
                <a:moveTo>
                  <a:pt x="202208" y="782557"/>
                </a:moveTo>
                <a:cubicBezTo>
                  <a:pt x="208304" y="783218"/>
                  <a:pt x="212267" y="786963"/>
                  <a:pt x="211657" y="790708"/>
                </a:cubicBezTo>
                <a:cubicBezTo>
                  <a:pt x="210743" y="794453"/>
                  <a:pt x="205257" y="797096"/>
                  <a:pt x="199161" y="796436"/>
                </a:cubicBezTo>
                <a:cubicBezTo>
                  <a:pt x="193065" y="795775"/>
                  <a:pt x="189103" y="792030"/>
                  <a:pt x="189712" y="788285"/>
                </a:cubicBezTo>
                <a:cubicBezTo>
                  <a:pt x="190932" y="784319"/>
                  <a:pt x="196418" y="781896"/>
                  <a:pt x="202208" y="782557"/>
                </a:cubicBezTo>
                <a:close/>
                <a:moveTo>
                  <a:pt x="4486763" y="782337"/>
                </a:moveTo>
                <a:cubicBezTo>
                  <a:pt x="4492860" y="782998"/>
                  <a:pt x="4496822" y="786743"/>
                  <a:pt x="4496213" y="790488"/>
                </a:cubicBezTo>
                <a:cubicBezTo>
                  <a:pt x="4495301" y="794233"/>
                  <a:pt x="4489813" y="796876"/>
                  <a:pt x="4483715" y="796216"/>
                </a:cubicBezTo>
                <a:cubicBezTo>
                  <a:pt x="4477616" y="795555"/>
                  <a:pt x="4473661" y="791809"/>
                  <a:pt x="4474269" y="788065"/>
                </a:cubicBezTo>
                <a:cubicBezTo>
                  <a:pt x="4475182" y="784099"/>
                  <a:pt x="4480975" y="781676"/>
                  <a:pt x="4486763" y="782337"/>
                </a:cubicBezTo>
                <a:close/>
                <a:moveTo>
                  <a:pt x="10903433" y="781896"/>
                </a:moveTo>
                <a:cubicBezTo>
                  <a:pt x="10909529" y="782557"/>
                  <a:pt x="10913797" y="786302"/>
                  <a:pt x="10912882" y="790267"/>
                </a:cubicBezTo>
                <a:cubicBezTo>
                  <a:pt x="10911968" y="794233"/>
                  <a:pt x="10906177" y="796876"/>
                  <a:pt x="10900081" y="796215"/>
                </a:cubicBezTo>
                <a:cubicBezTo>
                  <a:pt x="10893984" y="795554"/>
                  <a:pt x="10889717" y="791809"/>
                  <a:pt x="10890632" y="787844"/>
                </a:cubicBezTo>
                <a:cubicBezTo>
                  <a:pt x="10891546" y="783879"/>
                  <a:pt x="10897338" y="781235"/>
                  <a:pt x="10903433" y="781896"/>
                </a:cubicBezTo>
                <a:close/>
                <a:moveTo>
                  <a:pt x="5957416" y="781456"/>
                </a:moveTo>
                <a:cubicBezTo>
                  <a:pt x="5963512" y="782116"/>
                  <a:pt x="5967780" y="785862"/>
                  <a:pt x="5966865" y="789827"/>
                </a:cubicBezTo>
                <a:cubicBezTo>
                  <a:pt x="5965951" y="793792"/>
                  <a:pt x="5960160" y="796436"/>
                  <a:pt x="5954064" y="795775"/>
                </a:cubicBezTo>
                <a:cubicBezTo>
                  <a:pt x="5947968" y="795114"/>
                  <a:pt x="5943700" y="791369"/>
                  <a:pt x="5944615" y="787404"/>
                </a:cubicBezTo>
                <a:cubicBezTo>
                  <a:pt x="5945530" y="783438"/>
                  <a:pt x="5951015" y="780795"/>
                  <a:pt x="5957416" y="781456"/>
                </a:cubicBezTo>
                <a:close/>
                <a:moveTo>
                  <a:pt x="5054984" y="781235"/>
                </a:moveTo>
                <a:cubicBezTo>
                  <a:pt x="5060775" y="781896"/>
                  <a:pt x="5065043" y="785641"/>
                  <a:pt x="5064128" y="789386"/>
                </a:cubicBezTo>
                <a:cubicBezTo>
                  <a:pt x="5063214" y="793131"/>
                  <a:pt x="5057727" y="795775"/>
                  <a:pt x="5051936" y="794893"/>
                </a:cubicBezTo>
                <a:cubicBezTo>
                  <a:pt x="5046143" y="794233"/>
                  <a:pt x="5041875" y="790488"/>
                  <a:pt x="5042790" y="786743"/>
                </a:cubicBezTo>
                <a:cubicBezTo>
                  <a:pt x="5043704" y="783218"/>
                  <a:pt x="5049191" y="780575"/>
                  <a:pt x="5054984" y="781235"/>
                </a:cubicBezTo>
                <a:close/>
                <a:moveTo>
                  <a:pt x="6831892" y="780574"/>
                </a:moveTo>
                <a:cubicBezTo>
                  <a:pt x="6838293" y="781235"/>
                  <a:pt x="6842560" y="785201"/>
                  <a:pt x="6841647" y="789166"/>
                </a:cubicBezTo>
                <a:cubicBezTo>
                  <a:pt x="6840732" y="793131"/>
                  <a:pt x="6834940" y="795995"/>
                  <a:pt x="6828540" y="795114"/>
                </a:cubicBezTo>
                <a:cubicBezTo>
                  <a:pt x="6822139" y="794453"/>
                  <a:pt x="6817872" y="790488"/>
                  <a:pt x="6818786" y="786522"/>
                </a:cubicBezTo>
                <a:cubicBezTo>
                  <a:pt x="6819700" y="782557"/>
                  <a:pt x="6825491" y="779693"/>
                  <a:pt x="6831892" y="780574"/>
                </a:cubicBezTo>
                <a:close/>
                <a:moveTo>
                  <a:pt x="1341781" y="780574"/>
                </a:moveTo>
                <a:cubicBezTo>
                  <a:pt x="1348181" y="781235"/>
                  <a:pt x="1352448" y="785201"/>
                  <a:pt x="1351535" y="789166"/>
                </a:cubicBezTo>
                <a:cubicBezTo>
                  <a:pt x="1350620" y="793131"/>
                  <a:pt x="1344829" y="795775"/>
                  <a:pt x="1338428" y="795114"/>
                </a:cubicBezTo>
                <a:cubicBezTo>
                  <a:pt x="1332027" y="794453"/>
                  <a:pt x="1327760" y="790488"/>
                  <a:pt x="1328675" y="786522"/>
                </a:cubicBezTo>
                <a:cubicBezTo>
                  <a:pt x="1329589" y="782557"/>
                  <a:pt x="1335380" y="779913"/>
                  <a:pt x="1341781" y="780574"/>
                </a:cubicBezTo>
                <a:close/>
                <a:moveTo>
                  <a:pt x="9087424" y="780134"/>
                </a:moveTo>
                <a:cubicBezTo>
                  <a:pt x="9093521" y="780795"/>
                  <a:pt x="9097483" y="784540"/>
                  <a:pt x="9096873" y="788285"/>
                </a:cubicBezTo>
                <a:cubicBezTo>
                  <a:pt x="9095959" y="792030"/>
                  <a:pt x="9090472" y="794673"/>
                  <a:pt x="9084376" y="794013"/>
                </a:cubicBezTo>
                <a:cubicBezTo>
                  <a:pt x="9078280" y="793352"/>
                  <a:pt x="9074318" y="789606"/>
                  <a:pt x="9074928" y="785862"/>
                </a:cubicBezTo>
                <a:cubicBezTo>
                  <a:pt x="9075842" y="782116"/>
                  <a:pt x="9081328" y="779473"/>
                  <a:pt x="9087424" y="780134"/>
                </a:cubicBezTo>
                <a:close/>
                <a:moveTo>
                  <a:pt x="6383833" y="778372"/>
                </a:moveTo>
                <a:cubicBezTo>
                  <a:pt x="6390235" y="779032"/>
                  <a:pt x="6394502" y="782998"/>
                  <a:pt x="6393588" y="786963"/>
                </a:cubicBezTo>
                <a:cubicBezTo>
                  <a:pt x="6392673" y="790928"/>
                  <a:pt x="6386882" y="793572"/>
                  <a:pt x="6380481" y="792911"/>
                </a:cubicBezTo>
                <a:cubicBezTo>
                  <a:pt x="6374080" y="792250"/>
                  <a:pt x="6369813" y="788285"/>
                  <a:pt x="6370728" y="784319"/>
                </a:cubicBezTo>
                <a:cubicBezTo>
                  <a:pt x="6371641" y="780134"/>
                  <a:pt x="6377433" y="777490"/>
                  <a:pt x="6383833" y="778372"/>
                </a:cubicBezTo>
                <a:close/>
                <a:moveTo>
                  <a:pt x="10949039" y="777832"/>
                </a:moveTo>
                <a:cubicBezTo>
                  <a:pt x="10955522" y="778581"/>
                  <a:pt x="10960042" y="782500"/>
                  <a:pt x="10959139" y="786585"/>
                </a:cubicBezTo>
                <a:cubicBezTo>
                  <a:pt x="10958235" y="790669"/>
                  <a:pt x="10952246" y="793372"/>
                  <a:pt x="10945765" y="792622"/>
                </a:cubicBezTo>
                <a:cubicBezTo>
                  <a:pt x="10939282" y="791873"/>
                  <a:pt x="10934760" y="787954"/>
                  <a:pt x="10935664" y="783870"/>
                </a:cubicBezTo>
                <a:cubicBezTo>
                  <a:pt x="10936568" y="779785"/>
                  <a:pt x="10942556" y="777082"/>
                  <a:pt x="10949039" y="777832"/>
                </a:cubicBezTo>
                <a:close/>
                <a:moveTo>
                  <a:pt x="8836574" y="777490"/>
                </a:moveTo>
                <a:cubicBezTo>
                  <a:pt x="8842364" y="778151"/>
                  <a:pt x="8846631" y="781676"/>
                  <a:pt x="8845717" y="785641"/>
                </a:cubicBezTo>
                <a:cubicBezTo>
                  <a:pt x="8844803" y="789386"/>
                  <a:pt x="8839316" y="791809"/>
                  <a:pt x="8833525" y="791149"/>
                </a:cubicBezTo>
                <a:cubicBezTo>
                  <a:pt x="8827734" y="790487"/>
                  <a:pt x="8823467" y="786963"/>
                  <a:pt x="8824381" y="782998"/>
                </a:cubicBezTo>
                <a:cubicBezTo>
                  <a:pt x="8825295" y="779473"/>
                  <a:pt x="8830782" y="776829"/>
                  <a:pt x="8836574" y="777490"/>
                </a:cubicBezTo>
                <a:close/>
                <a:moveTo>
                  <a:pt x="10085650" y="777050"/>
                </a:moveTo>
                <a:cubicBezTo>
                  <a:pt x="10092051" y="777711"/>
                  <a:pt x="10096623" y="781896"/>
                  <a:pt x="10095709" y="786082"/>
                </a:cubicBezTo>
                <a:cubicBezTo>
                  <a:pt x="10094794" y="790267"/>
                  <a:pt x="10088698" y="793131"/>
                  <a:pt x="10082298" y="792250"/>
                </a:cubicBezTo>
                <a:cubicBezTo>
                  <a:pt x="10075897" y="791589"/>
                  <a:pt x="10071324" y="787403"/>
                  <a:pt x="10072240" y="783218"/>
                </a:cubicBezTo>
                <a:cubicBezTo>
                  <a:pt x="10073154" y="779032"/>
                  <a:pt x="10079250" y="776389"/>
                  <a:pt x="10085650" y="777050"/>
                </a:cubicBezTo>
                <a:close/>
                <a:moveTo>
                  <a:pt x="2407070" y="777050"/>
                </a:moveTo>
                <a:cubicBezTo>
                  <a:pt x="2413165" y="777711"/>
                  <a:pt x="2417435" y="781456"/>
                  <a:pt x="2416519" y="785421"/>
                </a:cubicBezTo>
                <a:cubicBezTo>
                  <a:pt x="2415605" y="789386"/>
                  <a:pt x="2410119" y="791809"/>
                  <a:pt x="2404022" y="791149"/>
                </a:cubicBezTo>
                <a:cubicBezTo>
                  <a:pt x="2397928" y="790488"/>
                  <a:pt x="2393659" y="786743"/>
                  <a:pt x="2394575" y="782777"/>
                </a:cubicBezTo>
                <a:cubicBezTo>
                  <a:pt x="2395488" y="779032"/>
                  <a:pt x="2400975" y="776389"/>
                  <a:pt x="2407070" y="777050"/>
                </a:cubicBezTo>
                <a:close/>
                <a:moveTo>
                  <a:pt x="11802294" y="776829"/>
                </a:moveTo>
                <a:cubicBezTo>
                  <a:pt x="11808391" y="777490"/>
                  <a:pt x="11812657" y="781235"/>
                  <a:pt x="11812048" y="785201"/>
                </a:cubicBezTo>
                <a:cubicBezTo>
                  <a:pt x="11811133" y="789166"/>
                  <a:pt x="11805342" y="791809"/>
                  <a:pt x="11799246" y="791149"/>
                </a:cubicBezTo>
                <a:cubicBezTo>
                  <a:pt x="11793150" y="790488"/>
                  <a:pt x="11788883" y="786743"/>
                  <a:pt x="11789492" y="782778"/>
                </a:cubicBezTo>
                <a:cubicBezTo>
                  <a:pt x="11790407" y="778812"/>
                  <a:pt x="11796198" y="776169"/>
                  <a:pt x="11802294" y="776829"/>
                </a:cubicBezTo>
                <a:close/>
                <a:moveTo>
                  <a:pt x="3485951" y="776169"/>
                </a:moveTo>
                <a:cubicBezTo>
                  <a:pt x="3492957" y="777050"/>
                  <a:pt x="3497533" y="781235"/>
                  <a:pt x="3496620" y="785641"/>
                </a:cubicBezTo>
                <a:cubicBezTo>
                  <a:pt x="3495704" y="790047"/>
                  <a:pt x="3489301" y="792911"/>
                  <a:pt x="3482290" y="792250"/>
                </a:cubicBezTo>
                <a:cubicBezTo>
                  <a:pt x="3475282" y="791369"/>
                  <a:pt x="3470711" y="787183"/>
                  <a:pt x="3471625" y="782777"/>
                </a:cubicBezTo>
                <a:cubicBezTo>
                  <a:pt x="3472539" y="778372"/>
                  <a:pt x="3478940" y="775287"/>
                  <a:pt x="3485951" y="776169"/>
                </a:cubicBezTo>
                <a:close/>
                <a:moveTo>
                  <a:pt x="7257090" y="775728"/>
                </a:moveTo>
                <a:cubicBezTo>
                  <a:pt x="7262882" y="776389"/>
                  <a:pt x="7266845" y="779914"/>
                  <a:pt x="7265930" y="783659"/>
                </a:cubicBezTo>
                <a:cubicBezTo>
                  <a:pt x="7265015" y="787403"/>
                  <a:pt x="7259834" y="789827"/>
                  <a:pt x="7254043" y="789166"/>
                </a:cubicBezTo>
                <a:cubicBezTo>
                  <a:pt x="7248251" y="788505"/>
                  <a:pt x="7244289" y="784980"/>
                  <a:pt x="7245203" y="781235"/>
                </a:cubicBezTo>
                <a:cubicBezTo>
                  <a:pt x="7246118" y="777490"/>
                  <a:pt x="7251299" y="775067"/>
                  <a:pt x="7257090" y="775728"/>
                </a:cubicBezTo>
                <a:close/>
                <a:moveTo>
                  <a:pt x="8204720" y="775288"/>
                </a:moveTo>
                <a:cubicBezTo>
                  <a:pt x="8210510" y="775948"/>
                  <a:pt x="8214778" y="779473"/>
                  <a:pt x="8213863" y="783218"/>
                </a:cubicBezTo>
                <a:cubicBezTo>
                  <a:pt x="8212949" y="786963"/>
                  <a:pt x="8207462" y="789386"/>
                  <a:pt x="8201671" y="788726"/>
                </a:cubicBezTo>
                <a:cubicBezTo>
                  <a:pt x="8195880" y="788065"/>
                  <a:pt x="8191613" y="784540"/>
                  <a:pt x="8192528" y="780795"/>
                </a:cubicBezTo>
                <a:cubicBezTo>
                  <a:pt x="8193442" y="777050"/>
                  <a:pt x="8198623" y="774627"/>
                  <a:pt x="8204720" y="775288"/>
                </a:cubicBezTo>
                <a:close/>
                <a:moveTo>
                  <a:pt x="10863200" y="775287"/>
                </a:moveTo>
                <a:cubicBezTo>
                  <a:pt x="10868991" y="775948"/>
                  <a:pt x="10873259" y="779693"/>
                  <a:pt x="10872344" y="783438"/>
                </a:cubicBezTo>
                <a:lnTo>
                  <a:pt x="10868131" y="787896"/>
                </a:lnTo>
                <a:lnTo>
                  <a:pt x="10875086" y="786963"/>
                </a:lnTo>
                <a:cubicBezTo>
                  <a:pt x="10881793" y="787844"/>
                  <a:pt x="10886365" y="791809"/>
                  <a:pt x="10885450" y="796216"/>
                </a:cubicBezTo>
                <a:cubicBezTo>
                  <a:pt x="10884535" y="800401"/>
                  <a:pt x="10878440" y="803265"/>
                  <a:pt x="10871735" y="802604"/>
                </a:cubicBezTo>
                <a:cubicBezTo>
                  <a:pt x="10865029" y="801723"/>
                  <a:pt x="10860456" y="797758"/>
                  <a:pt x="10861370" y="793352"/>
                </a:cubicBezTo>
                <a:lnTo>
                  <a:pt x="10865964" y="788277"/>
                </a:lnTo>
                <a:lnTo>
                  <a:pt x="10860152" y="789166"/>
                </a:lnTo>
                <a:cubicBezTo>
                  <a:pt x="10854361" y="788505"/>
                  <a:pt x="10850093" y="784760"/>
                  <a:pt x="10851007" y="781015"/>
                </a:cubicBezTo>
                <a:cubicBezTo>
                  <a:pt x="10851922" y="777049"/>
                  <a:pt x="10857409" y="774626"/>
                  <a:pt x="10863200" y="775287"/>
                </a:cubicBezTo>
                <a:close/>
                <a:moveTo>
                  <a:pt x="858467" y="775067"/>
                </a:moveTo>
                <a:cubicBezTo>
                  <a:pt x="864258" y="775728"/>
                  <a:pt x="868220" y="779253"/>
                  <a:pt x="867611" y="782998"/>
                </a:cubicBezTo>
                <a:cubicBezTo>
                  <a:pt x="866697" y="786743"/>
                  <a:pt x="861515" y="789166"/>
                  <a:pt x="855724" y="788505"/>
                </a:cubicBezTo>
                <a:cubicBezTo>
                  <a:pt x="849933" y="787844"/>
                  <a:pt x="845971" y="784319"/>
                  <a:pt x="846580" y="780575"/>
                </a:cubicBezTo>
                <a:cubicBezTo>
                  <a:pt x="847494" y="776829"/>
                  <a:pt x="852676" y="774406"/>
                  <a:pt x="858467" y="775067"/>
                </a:cubicBezTo>
                <a:close/>
                <a:moveTo>
                  <a:pt x="6947717" y="774627"/>
                </a:moveTo>
                <a:cubicBezTo>
                  <a:pt x="6953813" y="775288"/>
                  <a:pt x="6958081" y="779032"/>
                  <a:pt x="6957166" y="782998"/>
                </a:cubicBezTo>
                <a:cubicBezTo>
                  <a:pt x="6956709" y="784981"/>
                  <a:pt x="6955108" y="786578"/>
                  <a:pt x="6952861" y="787597"/>
                </a:cubicBezTo>
                <a:lnTo>
                  <a:pt x="6945221" y="788649"/>
                </a:lnTo>
                <a:lnTo>
                  <a:pt x="6951146" y="791011"/>
                </a:lnTo>
                <a:cubicBezTo>
                  <a:pt x="6952899" y="792526"/>
                  <a:pt x="6953813" y="794453"/>
                  <a:pt x="6953508" y="796436"/>
                </a:cubicBezTo>
                <a:cubicBezTo>
                  <a:pt x="6953051" y="798418"/>
                  <a:pt x="6951374" y="800071"/>
                  <a:pt x="6949051" y="801144"/>
                </a:cubicBezTo>
                <a:lnTo>
                  <a:pt x="6945873" y="801616"/>
                </a:lnTo>
                <a:lnTo>
                  <a:pt x="6947717" y="802356"/>
                </a:lnTo>
                <a:cubicBezTo>
                  <a:pt x="6949470" y="803926"/>
                  <a:pt x="6950308" y="805909"/>
                  <a:pt x="6949851" y="807891"/>
                </a:cubicBezTo>
                <a:cubicBezTo>
                  <a:pt x="6949394" y="809874"/>
                  <a:pt x="6947717" y="811581"/>
                  <a:pt x="6945355" y="812683"/>
                </a:cubicBezTo>
                <a:lnTo>
                  <a:pt x="6945161" y="812709"/>
                </a:lnTo>
                <a:lnTo>
                  <a:pt x="6947107" y="817584"/>
                </a:lnTo>
                <a:lnTo>
                  <a:pt x="6942766" y="822162"/>
                </a:lnTo>
                <a:lnTo>
                  <a:pt x="6944364" y="826176"/>
                </a:lnTo>
                <a:lnTo>
                  <a:pt x="6939961" y="830858"/>
                </a:lnTo>
                <a:lnTo>
                  <a:pt x="6941316" y="834327"/>
                </a:lnTo>
                <a:lnTo>
                  <a:pt x="6936680" y="839286"/>
                </a:lnTo>
                <a:lnTo>
                  <a:pt x="6938268" y="843358"/>
                </a:lnTo>
                <a:cubicBezTo>
                  <a:pt x="6937810" y="845561"/>
                  <a:pt x="6935982" y="847379"/>
                  <a:pt x="6933391" y="848563"/>
                </a:cubicBezTo>
                <a:lnTo>
                  <a:pt x="6932707" y="848665"/>
                </a:lnTo>
                <a:lnTo>
                  <a:pt x="6934915" y="854153"/>
                </a:lnTo>
                <a:cubicBezTo>
                  <a:pt x="6934457" y="856356"/>
                  <a:pt x="6932553" y="858229"/>
                  <a:pt x="6929886" y="859440"/>
                </a:cubicBezTo>
                <a:lnTo>
                  <a:pt x="6925894" y="859990"/>
                </a:lnTo>
                <a:lnTo>
                  <a:pt x="6928400" y="861010"/>
                </a:lnTo>
                <a:cubicBezTo>
                  <a:pt x="6930419" y="862800"/>
                  <a:pt x="6931410" y="865058"/>
                  <a:pt x="6930952" y="867371"/>
                </a:cubicBezTo>
                <a:cubicBezTo>
                  <a:pt x="6930038" y="871997"/>
                  <a:pt x="6923332" y="875081"/>
                  <a:pt x="6916018" y="874200"/>
                </a:cubicBezTo>
                <a:cubicBezTo>
                  <a:pt x="6908703" y="873319"/>
                  <a:pt x="6903826" y="868913"/>
                  <a:pt x="6904740" y="864287"/>
                </a:cubicBezTo>
                <a:cubicBezTo>
                  <a:pt x="6905197" y="862084"/>
                  <a:pt x="6907102" y="860211"/>
                  <a:pt x="6909807" y="858972"/>
                </a:cubicBezTo>
                <a:lnTo>
                  <a:pt x="6914222" y="858295"/>
                </a:lnTo>
                <a:lnTo>
                  <a:pt x="6911827" y="857320"/>
                </a:lnTo>
                <a:cubicBezTo>
                  <a:pt x="6909845" y="855585"/>
                  <a:pt x="6908854" y="853382"/>
                  <a:pt x="6909312" y="851069"/>
                </a:cubicBezTo>
                <a:cubicBezTo>
                  <a:pt x="6909921" y="848866"/>
                  <a:pt x="6911827" y="846993"/>
                  <a:pt x="6914455" y="845782"/>
                </a:cubicBezTo>
                <a:lnTo>
                  <a:pt x="6915290" y="845665"/>
                </a:lnTo>
                <a:lnTo>
                  <a:pt x="6913274" y="840495"/>
                </a:lnTo>
                <a:cubicBezTo>
                  <a:pt x="6913884" y="838292"/>
                  <a:pt x="6915713" y="836474"/>
                  <a:pt x="6918265" y="835290"/>
                </a:cubicBezTo>
                <a:lnTo>
                  <a:pt x="6918418" y="835267"/>
                </a:lnTo>
                <a:lnTo>
                  <a:pt x="6916932" y="831463"/>
                </a:lnTo>
                <a:lnTo>
                  <a:pt x="6921604" y="826624"/>
                </a:lnTo>
                <a:lnTo>
                  <a:pt x="6920285" y="823312"/>
                </a:lnTo>
                <a:cubicBezTo>
                  <a:pt x="6920742" y="821219"/>
                  <a:pt x="6922494" y="819457"/>
                  <a:pt x="6924971" y="818328"/>
                </a:cubicBezTo>
                <a:lnTo>
                  <a:pt x="6924989" y="818325"/>
                </a:lnTo>
                <a:lnTo>
                  <a:pt x="6923638" y="814940"/>
                </a:lnTo>
                <a:cubicBezTo>
                  <a:pt x="6924095" y="812848"/>
                  <a:pt x="6925771" y="811085"/>
                  <a:pt x="6928171" y="809956"/>
                </a:cubicBezTo>
                <a:lnTo>
                  <a:pt x="6928775" y="809876"/>
                </a:lnTo>
                <a:lnTo>
                  <a:pt x="6926991" y="805248"/>
                </a:lnTo>
                <a:cubicBezTo>
                  <a:pt x="6927448" y="803265"/>
                  <a:pt x="6929200" y="801558"/>
                  <a:pt x="6931600" y="800456"/>
                </a:cubicBezTo>
                <a:lnTo>
                  <a:pt x="6934784" y="800023"/>
                </a:lnTo>
                <a:lnTo>
                  <a:pt x="6933315" y="799437"/>
                </a:lnTo>
                <a:cubicBezTo>
                  <a:pt x="6931562" y="797923"/>
                  <a:pt x="6930647" y="795995"/>
                  <a:pt x="6930952" y="794013"/>
                </a:cubicBezTo>
                <a:cubicBezTo>
                  <a:pt x="6931409" y="791920"/>
                  <a:pt x="6933086" y="790212"/>
                  <a:pt x="6935410" y="789139"/>
                </a:cubicBezTo>
                <a:lnTo>
                  <a:pt x="6943198" y="788136"/>
                </a:lnTo>
                <a:lnTo>
                  <a:pt x="6937316" y="785779"/>
                </a:lnTo>
                <a:cubicBezTo>
                  <a:pt x="6935601" y="784265"/>
                  <a:pt x="6934763" y="782337"/>
                  <a:pt x="6935220" y="780354"/>
                </a:cubicBezTo>
                <a:cubicBezTo>
                  <a:pt x="6936135" y="776389"/>
                  <a:pt x="6941621" y="773745"/>
                  <a:pt x="6947717" y="774627"/>
                </a:cubicBezTo>
                <a:close/>
                <a:moveTo>
                  <a:pt x="5551526" y="774406"/>
                </a:moveTo>
                <a:cubicBezTo>
                  <a:pt x="5557622" y="775067"/>
                  <a:pt x="5561890" y="778812"/>
                  <a:pt x="5560975" y="782557"/>
                </a:cubicBezTo>
                <a:cubicBezTo>
                  <a:pt x="5560061" y="786522"/>
                  <a:pt x="5554574" y="788946"/>
                  <a:pt x="5548476" y="788285"/>
                </a:cubicBezTo>
                <a:cubicBezTo>
                  <a:pt x="5542381" y="787624"/>
                  <a:pt x="5538114" y="783879"/>
                  <a:pt x="5539027" y="780134"/>
                </a:cubicBezTo>
                <a:cubicBezTo>
                  <a:pt x="5539942" y="776169"/>
                  <a:pt x="5545734" y="773745"/>
                  <a:pt x="5551526" y="774406"/>
                </a:cubicBezTo>
                <a:close/>
                <a:moveTo>
                  <a:pt x="2301914" y="774406"/>
                </a:moveTo>
                <a:cubicBezTo>
                  <a:pt x="2308010" y="775067"/>
                  <a:pt x="2312277" y="778812"/>
                  <a:pt x="2311363" y="782778"/>
                </a:cubicBezTo>
                <a:cubicBezTo>
                  <a:pt x="2310448" y="786743"/>
                  <a:pt x="2304962" y="789166"/>
                  <a:pt x="2298866" y="788505"/>
                </a:cubicBezTo>
                <a:cubicBezTo>
                  <a:pt x="2292770" y="787844"/>
                  <a:pt x="2288503" y="784099"/>
                  <a:pt x="2289417" y="780134"/>
                </a:cubicBezTo>
                <a:cubicBezTo>
                  <a:pt x="2290332" y="776169"/>
                  <a:pt x="2295818" y="773745"/>
                  <a:pt x="2301914" y="774406"/>
                </a:cubicBezTo>
                <a:close/>
                <a:moveTo>
                  <a:pt x="7359809" y="774186"/>
                </a:moveTo>
                <a:cubicBezTo>
                  <a:pt x="7365600" y="774847"/>
                  <a:pt x="7369563" y="778371"/>
                  <a:pt x="7368648" y="782116"/>
                </a:cubicBezTo>
                <a:cubicBezTo>
                  <a:pt x="7367733" y="785862"/>
                  <a:pt x="7362552" y="788285"/>
                  <a:pt x="7356761" y="787624"/>
                </a:cubicBezTo>
                <a:cubicBezTo>
                  <a:pt x="7350969" y="786963"/>
                  <a:pt x="7347007" y="783438"/>
                  <a:pt x="7347921" y="779693"/>
                </a:cubicBezTo>
                <a:cubicBezTo>
                  <a:pt x="7348836" y="775948"/>
                  <a:pt x="7354323" y="773525"/>
                  <a:pt x="7359809" y="774186"/>
                </a:cubicBezTo>
                <a:close/>
                <a:moveTo>
                  <a:pt x="11186899" y="773085"/>
                </a:moveTo>
                <a:cubicBezTo>
                  <a:pt x="11192690" y="773745"/>
                  <a:pt x="11196958" y="777490"/>
                  <a:pt x="11196043" y="781235"/>
                </a:cubicBezTo>
                <a:cubicBezTo>
                  <a:pt x="11195128" y="784980"/>
                  <a:pt x="11189643" y="787624"/>
                  <a:pt x="11183851" y="786963"/>
                </a:cubicBezTo>
                <a:cubicBezTo>
                  <a:pt x="11178060" y="786302"/>
                  <a:pt x="11173793" y="782557"/>
                  <a:pt x="11174706" y="778812"/>
                </a:cubicBezTo>
                <a:cubicBezTo>
                  <a:pt x="11175316" y="774847"/>
                  <a:pt x="11180803" y="772424"/>
                  <a:pt x="11186899" y="773085"/>
                </a:cubicBezTo>
                <a:close/>
                <a:moveTo>
                  <a:pt x="3986473" y="772423"/>
                </a:moveTo>
                <a:cubicBezTo>
                  <a:pt x="3993170" y="773084"/>
                  <a:pt x="3997743" y="777270"/>
                  <a:pt x="3996832" y="781456"/>
                </a:cubicBezTo>
                <a:cubicBezTo>
                  <a:pt x="3995918" y="785641"/>
                  <a:pt x="3989819" y="788505"/>
                  <a:pt x="3983115" y="787844"/>
                </a:cubicBezTo>
                <a:cubicBezTo>
                  <a:pt x="3976408" y="787183"/>
                  <a:pt x="3971838" y="782998"/>
                  <a:pt x="3972760" y="778812"/>
                </a:cubicBezTo>
                <a:cubicBezTo>
                  <a:pt x="3973665" y="774626"/>
                  <a:pt x="3979758" y="771762"/>
                  <a:pt x="3986473" y="772423"/>
                </a:cubicBezTo>
                <a:close/>
                <a:moveTo>
                  <a:pt x="959963" y="771102"/>
                </a:moveTo>
                <a:cubicBezTo>
                  <a:pt x="965754" y="771763"/>
                  <a:pt x="969715" y="775288"/>
                  <a:pt x="969106" y="779032"/>
                </a:cubicBezTo>
                <a:cubicBezTo>
                  <a:pt x="968192" y="782778"/>
                  <a:pt x="963010" y="785201"/>
                  <a:pt x="957219" y="784540"/>
                </a:cubicBezTo>
                <a:cubicBezTo>
                  <a:pt x="951429" y="783879"/>
                  <a:pt x="947466" y="780354"/>
                  <a:pt x="948076" y="776609"/>
                </a:cubicBezTo>
                <a:cubicBezTo>
                  <a:pt x="948990" y="772864"/>
                  <a:pt x="954172" y="770221"/>
                  <a:pt x="959963" y="771102"/>
                </a:cubicBezTo>
                <a:close/>
                <a:moveTo>
                  <a:pt x="11489263" y="770221"/>
                </a:moveTo>
                <a:cubicBezTo>
                  <a:pt x="11495358" y="770882"/>
                  <a:pt x="11499625" y="774626"/>
                  <a:pt x="11498712" y="778592"/>
                </a:cubicBezTo>
                <a:cubicBezTo>
                  <a:pt x="11497797" y="782557"/>
                  <a:pt x="11492310" y="784980"/>
                  <a:pt x="11486214" y="784319"/>
                </a:cubicBezTo>
                <a:cubicBezTo>
                  <a:pt x="11480118" y="783659"/>
                  <a:pt x="11475851" y="779913"/>
                  <a:pt x="11476766" y="775948"/>
                </a:cubicBezTo>
                <a:cubicBezTo>
                  <a:pt x="11477680" y="771983"/>
                  <a:pt x="11483166" y="769339"/>
                  <a:pt x="11489263" y="770221"/>
                </a:cubicBezTo>
                <a:close/>
                <a:moveTo>
                  <a:pt x="1234494" y="770220"/>
                </a:moveTo>
                <a:cubicBezTo>
                  <a:pt x="1240895" y="770881"/>
                  <a:pt x="1245162" y="774847"/>
                  <a:pt x="1244248" y="778812"/>
                </a:cubicBezTo>
                <a:cubicBezTo>
                  <a:pt x="1243333" y="782777"/>
                  <a:pt x="1237542" y="785421"/>
                  <a:pt x="1231141" y="784760"/>
                </a:cubicBezTo>
                <a:cubicBezTo>
                  <a:pt x="1224741" y="784099"/>
                  <a:pt x="1220474" y="780134"/>
                  <a:pt x="1221388" y="776169"/>
                </a:cubicBezTo>
                <a:cubicBezTo>
                  <a:pt x="1222607" y="772203"/>
                  <a:pt x="1228398" y="769559"/>
                  <a:pt x="1234494" y="770220"/>
                </a:cubicBezTo>
                <a:close/>
                <a:moveTo>
                  <a:pt x="9511099" y="770000"/>
                </a:moveTo>
                <a:cubicBezTo>
                  <a:pt x="9517500" y="770661"/>
                  <a:pt x="9521768" y="774627"/>
                  <a:pt x="9520854" y="778592"/>
                </a:cubicBezTo>
                <a:cubicBezTo>
                  <a:pt x="9519938" y="782557"/>
                  <a:pt x="9514147" y="785201"/>
                  <a:pt x="9508051" y="784540"/>
                </a:cubicBezTo>
                <a:cubicBezTo>
                  <a:pt x="9501650" y="783879"/>
                  <a:pt x="9497383" y="779914"/>
                  <a:pt x="9498298" y="775948"/>
                </a:cubicBezTo>
                <a:cubicBezTo>
                  <a:pt x="9499213" y="771983"/>
                  <a:pt x="9505003" y="769339"/>
                  <a:pt x="9511099" y="770000"/>
                </a:cubicBezTo>
                <a:close/>
                <a:moveTo>
                  <a:pt x="3365864" y="770000"/>
                </a:moveTo>
                <a:cubicBezTo>
                  <a:pt x="3372873" y="770881"/>
                  <a:pt x="3377446" y="775067"/>
                  <a:pt x="3376532" y="779473"/>
                </a:cubicBezTo>
                <a:cubicBezTo>
                  <a:pt x="3375617" y="783879"/>
                  <a:pt x="3369217" y="786743"/>
                  <a:pt x="3362206" y="786082"/>
                </a:cubicBezTo>
                <a:cubicBezTo>
                  <a:pt x="3355195" y="785200"/>
                  <a:pt x="3350623" y="781015"/>
                  <a:pt x="3351538" y="776609"/>
                </a:cubicBezTo>
                <a:cubicBezTo>
                  <a:pt x="3352451" y="772203"/>
                  <a:pt x="3358853" y="769119"/>
                  <a:pt x="3365864" y="770000"/>
                </a:cubicBezTo>
                <a:close/>
                <a:moveTo>
                  <a:pt x="436311" y="770000"/>
                </a:moveTo>
                <a:cubicBezTo>
                  <a:pt x="442101" y="770661"/>
                  <a:pt x="446368" y="774185"/>
                  <a:pt x="445455" y="778151"/>
                </a:cubicBezTo>
                <a:cubicBezTo>
                  <a:pt x="444540" y="781896"/>
                  <a:pt x="439054" y="784539"/>
                  <a:pt x="433263" y="783659"/>
                </a:cubicBezTo>
                <a:cubicBezTo>
                  <a:pt x="427471" y="782998"/>
                  <a:pt x="423205" y="779473"/>
                  <a:pt x="424119" y="775508"/>
                </a:cubicBezTo>
                <a:cubicBezTo>
                  <a:pt x="424728" y="771762"/>
                  <a:pt x="430214" y="769339"/>
                  <a:pt x="436311" y="770000"/>
                </a:cubicBezTo>
                <a:close/>
                <a:moveTo>
                  <a:pt x="7055008" y="769119"/>
                </a:moveTo>
                <a:cubicBezTo>
                  <a:pt x="7060799" y="769780"/>
                  <a:pt x="7064761" y="773305"/>
                  <a:pt x="7064152" y="777050"/>
                </a:cubicBezTo>
                <a:cubicBezTo>
                  <a:pt x="7063238" y="780795"/>
                  <a:pt x="7058056" y="783218"/>
                  <a:pt x="7051960" y="782557"/>
                </a:cubicBezTo>
                <a:cubicBezTo>
                  <a:pt x="7046168" y="781896"/>
                  <a:pt x="7042205" y="778372"/>
                  <a:pt x="7042815" y="774627"/>
                </a:cubicBezTo>
                <a:cubicBezTo>
                  <a:pt x="7043729" y="771102"/>
                  <a:pt x="7049216" y="768458"/>
                  <a:pt x="7055008" y="769119"/>
                </a:cubicBezTo>
                <a:close/>
                <a:moveTo>
                  <a:pt x="6722163" y="769119"/>
                </a:moveTo>
                <a:cubicBezTo>
                  <a:pt x="6728565" y="769780"/>
                  <a:pt x="6732832" y="773745"/>
                  <a:pt x="6731918" y="777711"/>
                </a:cubicBezTo>
                <a:cubicBezTo>
                  <a:pt x="6731003" y="781676"/>
                  <a:pt x="6725211" y="784540"/>
                  <a:pt x="6718811" y="783659"/>
                </a:cubicBezTo>
                <a:cubicBezTo>
                  <a:pt x="6712410" y="782998"/>
                  <a:pt x="6708143" y="779032"/>
                  <a:pt x="6709057" y="775067"/>
                </a:cubicBezTo>
                <a:cubicBezTo>
                  <a:pt x="6709971" y="770882"/>
                  <a:pt x="6715763" y="768238"/>
                  <a:pt x="6722163" y="769119"/>
                </a:cubicBezTo>
                <a:close/>
                <a:moveTo>
                  <a:pt x="6497830" y="769119"/>
                </a:moveTo>
                <a:cubicBezTo>
                  <a:pt x="6504231" y="769780"/>
                  <a:pt x="6508498" y="773745"/>
                  <a:pt x="6507584" y="777711"/>
                </a:cubicBezTo>
                <a:cubicBezTo>
                  <a:pt x="6506669" y="781676"/>
                  <a:pt x="6500878" y="784319"/>
                  <a:pt x="6494477" y="783659"/>
                </a:cubicBezTo>
                <a:cubicBezTo>
                  <a:pt x="6488077" y="782998"/>
                  <a:pt x="6483809" y="779032"/>
                  <a:pt x="6484723" y="775067"/>
                </a:cubicBezTo>
                <a:cubicBezTo>
                  <a:pt x="6485638" y="771102"/>
                  <a:pt x="6491429" y="768458"/>
                  <a:pt x="6497830" y="769119"/>
                </a:cubicBezTo>
                <a:close/>
                <a:moveTo>
                  <a:pt x="10205438" y="768899"/>
                </a:moveTo>
                <a:cubicBezTo>
                  <a:pt x="10211839" y="769560"/>
                  <a:pt x="10216410" y="773745"/>
                  <a:pt x="10215497" y="777931"/>
                </a:cubicBezTo>
                <a:cubicBezTo>
                  <a:pt x="10214581" y="782116"/>
                  <a:pt x="10208485" y="784980"/>
                  <a:pt x="10202084" y="784099"/>
                </a:cubicBezTo>
                <a:cubicBezTo>
                  <a:pt x="10195684" y="783438"/>
                  <a:pt x="10191111" y="779253"/>
                  <a:pt x="10192026" y="775067"/>
                </a:cubicBezTo>
                <a:cubicBezTo>
                  <a:pt x="10192941" y="770882"/>
                  <a:pt x="10199036" y="768238"/>
                  <a:pt x="10205438" y="768899"/>
                </a:cubicBezTo>
                <a:close/>
                <a:moveTo>
                  <a:pt x="1125684" y="768678"/>
                </a:moveTo>
                <a:cubicBezTo>
                  <a:pt x="1132085" y="769339"/>
                  <a:pt x="1136352" y="773305"/>
                  <a:pt x="1135438" y="777270"/>
                </a:cubicBezTo>
                <a:cubicBezTo>
                  <a:pt x="1134523" y="781235"/>
                  <a:pt x="1128732" y="783879"/>
                  <a:pt x="1122332" y="783218"/>
                </a:cubicBezTo>
                <a:cubicBezTo>
                  <a:pt x="1115931" y="782557"/>
                  <a:pt x="1111664" y="778592"/>
                  <a:pt x="1112578" y="774627"/>
                </a:cubicBezTo>
                <a:cubicBezTo>
                  <a:pt x="1113797" y="770661"/>
                  <a:pt x="1119588" y="768018"/>
                  <a:pt x="1125684" y="768678"/>
                </a:cubicBezTo>
                <a:close/>
                <a:moveTo>
                  <a:pt x="759411" y="768678"/>
                </a:moveTo>
                <a:cubicBezTo>
                  <a:pt x="765202" y="769339"/>
                  <a:pt x="769164" y="772864"/>
                  <a:pt x="768555" y="776609"/>
                </a:cubicBezTo>
                <a:cubicBezTo>
                  <a:pt x="767640" y="780354"/>
                  <a:pt x="762459" y="782777"/>
                  <a:pt x="756668" y="782116"/>
                </a:cubicBezTo>
                <a:cubicBezTo>
                  <a:pt x="750877" y="781456"/>
                  <a:pt x="746914" y="777931"/>
                  <a:pt x="747524" y="774186"/>
                </a:cubicBezTo>
                <a:cubicBezTo>
                  <a:pt x="748438" y="770441"/>
                  <a:pt x="753620" y="768018"/>
                  <a:pt x="759411" y="768678"/>
                </a:cubicBezTo>
                <a:close/>
                <a:moveTo>
                  <a:pt x="5162284" y="768458"/>
                </a:moveTo>
                <a:cubicBezTo>
                  <a:pt x="5168075" y="769119"/>
                  <a:pt x="5172343" y="772864"/>
                  <a:pt x="5171428" y="776609"/>
                </a:cubicBezTo>
                <a:cubicBezTo>
                  <a:pt x="5170515" y="780354"/>
                  <a:pt x="5165027" y="782998"/>
                  <a:pt x="5159235" y="782117"/>
                </a:cubicBezTo>
                <a:cubicBezTo>
                  <a:pt x="5153444" y="781456"/>
                  <a:pt x="5149176" y="777711"/>
                  <a:pt x="5150091" y="773966"/>
                </a:cubicBezTo>
                <a:cubicBezTo>
                  <a:pt x="5151006" y="770441"/>
                  <a:pt x="5156186" y="767798"/>
                  <a:pt x="5162284" y="768458"/>
                </a:cubicBezTo>
                <a:close/>
                <a:moveTo>
                  <a:pt x="2640438" y="768238"/>
                </a:moveTo>
                <a:cubicBezTo>
                  <a:pt x="2647449" y="769119"/>
                  <a:pt x="2652021" y="773305"/>
                  <a:pt x="2651107" y="777711"/>
                </a:cubicBezTo>
                <a:cubicBezTo>
                  <a:pt x="2650194" y="782116"/>
                  <a:pt x="2643792" y="784980"/>
                  <a:pt x="2636781" y="784319"/>
                </a:cubicBezTo>
                <a:cubicBezTo>
                  <a:pt x="2629772" y="783439"/>
                  <a:pt x="2625201" y="779253"/>
                  <a:pt x="2626115" y="774847"/>
                </a:cubicBezTo>
                <a:cubicBezTo>
                  <a:pt x="2627029" y="770441"/>
                  <a:pt x="2633429" y="767577"/>
                  <a:pt x="2640438" y="768238"/>
                </a:cubicBezTo>
                <a:close/>
                <a:moveTo>
                  <a:pt x="2197371" y="768018"/>
                </a:moveTo>
                <a:cubicBezTo>
                  <a:pt x="2203466" y="768678"/>
                  <a:pt x="2207733" y="772423"/>
                  <a:pt x="2206819" y="776389"/>
                </a:cubicBezTo>
                <a:cubicBezTo>
                  <a:pt x="2205905" y="780354"/>
                  <a:pt x="2200419" y="782777"/>
                  <a:pt x="2194322" y="782116"/>
                </a:cubicBezTo>
                <a:cubicBezTo>
                  <a:pt x="2188227" y="781456"/>
                  <a:pt x="2183959" y="777711"/>
                  <a:pt x="2184874" y="773745"/>
                </a:cubicBezTo>
                <a:cubicBezTo>
                  <a:pt x="2185788" y="769780"/>
                  <a:pt x="2191274" y="767357"/>
                  <a:pt x="2197371" y="768018"/>
                </a:cubicBezTo>
                <a:close/>
                <a:moveTo>
                  <a:pt x="6069583" y="767798"/>
                </a:moveTo>
                <a:cubicBezTo>
                  <a:pt x="6075679" y="768458"/>
                  <a:pt x="6079946" y="772203"/>
                  <a:pt x="6079032" y="776169"/>
                </a:cubicBezTo>
                <a:cubicBezTo>
                  <a:pt x="6078117" y="780134"/>
                  <a:pt x="6072326" y="782777"/>
                  <a:pt x="6066230" y="782117"/>
                </a:cubicBezTo>
                <a:cubicBezTo>
                  <a:pt x="6060134" y="781456"/>
                  <a:pt x="6055867" y="777711"/>
                  <a:pt x="6056781" y="773745"/>
                </a:cubicBezTo>
                <a:cubicBezTo>
                  <a:pt x="6058001" y="769560"/>
                  <a:pt x="6063487" y="766916"/>
                  <a:pt x="6069583" y="767798"/>
                </a:cubicBezTo>
                <a:close/>
                <a:moveTo>
                  <a:pt x="4787670" y="767798"/>
                </a:moveTo>
                <a:cubicBezTo>
                  <a:pt x="4793462" y="768458"/>
                  <a:pt x="4797423" y="771983"/>
                  <a:pt x="4796509" y="775728"/>
                </a:cubicBezTo>
                <a:cubicBezTo>
                  <a:pt x="4795594" y="779473"/>
                  <a:pt x="4790412" y="781896"/>
                  <a:pt x="4784622" y="781235"/>
                </a:cubicBezTo>
                <a:cubicBezTo>
                  <a:pt x="4778828" y="780575"/>
                  <a:pt x="4774866" y="777050"/>
                  <a:pt x="4775779" y="773305"/>
                </a:cubicBezTo>
                <a:cubicBezTo>
                  <a:pt x="4776390" y="769560"/>
                  <a:pt x="4781877" y="767137"/>
                  <a:pt x="4787670" y="767798"/>
                </a:cubicBezTo>
                <a:close/>
                <a:moveTo>
                  <a:pt x="4279141" y="767577"/>
                </a:moveTo>
                <a:cubicBezTo>
                  <a:pt x="4285237" y="768238"/>
                  <a:pt x="4289809" y="772203"/>
                  <a:pt x="4288896" y="776169"/>
                </a:cubicBezTo>
                <a:cubicBezTo>
                  <a:pt x="4287979" y="780134"/>
                  <a:pt x="4282189" y="782777"/>
                  <a:pt x="4276094" y="782116"/>
                </a:cubicBezTo>
                <a:cubicBezTo>
                  <a:pt x="4269993" y="781456"/>
                  <a:pt x="4265425" y="777490"/>
                  <a:pt x="4266337" y="773525"/>
                </a:cubicBezTo>
                <a:cubicBezTo>
                  <a:pt x="4266950" y="769339"/>
                  <a:pt x="4272738" y="766696"/>
                  <a:pt x="4279141" y="767577"/>
                </a:cubicBezTo>
                <a:close/>
                <a:moveTo>
                  <a:pt x="10830586" y="767357"/>
                </a:moveTo>
                <a:cubicBezTo>
                  <a:pt x="10836682" y="768018"/>
                  <a:pt x="10840948" y="771762"/>
                  <a:pt x="10840035" y="775728"/>
                </a:cubicBezTo>
                <a:cubicBezTo>
                  <a:pt x="10839121" y="779693"/>
                  <a:pt x="10833633" y="782116"/>
                  <a:pt x="10827538" y="781456"/>
                </a:cubicBezTo>
                <a:cubicBezTo>
                  <a:pt x="10821442" y="780795"/>
                  <a:pt x="10817174" y="777050"/>
                  <a:pt x="10818089" y="773085"/>
                </a:cubicBezTo>
                <a:cubicBezTo>
                  <a:pt x="10819003" y="769119"/>
                  <a:pt x="10824491" y="766696"/>
                  <a:pt x="10830586" y="767357"/>
                </a:cubicBezTo>
                <a:close/>
                <a:moveTo>
                  <a:pt x="7681680" y="767357"/>
                </a:moveTo>
                <a:cubicBezTo>
                  <a:pt x="7687471" y="768018"/>
                  <a:pt x="7691738" y="771542"/>
                  <a:pt x="7690824" y="775287"/>
                </a:cubicBezTo>
                <a:cubicBezTo>
                  <a:pt x="7689909" y="779032"/>
                  <a:pt x="7684424" y="781456"/>
                  <a:pt x="7678632" y="780795"/>
                </a:cubicBezTo>
                <a:cubicBezTo>
                  <a:pt x="7672841" y="780134"/>
                  <a:pt x="7668573" y="776609"/>
                  <a:pt x="7669488" y="772864"/>
                </a:cubicBezTo>
                <a:cubicBezTo>
                  <a:pt x="7670402" y="769119"/>
                  <a:pt x="7675888" y="766696"/>
                  <a:pt x="7681680" y="767357"/>
                </a:cubicBezTo>
                <a:close/>
                <a:moveTo>
                  <a:pt x="1051073" y="767357"/>
                </a:moveTo>
                <a:cubicBezTo>
                  <a:pt x="1056864" y="768018"/>
                  <a:pt x="1061130" y="771763"/>
                  <a:pt x="1060217" y="775508"/>
                </a:cubicBezTo>
                <a:cubicBezTo>
                  <a:pt x="1059302" y="779253"/>
                  <a:pt x="1053816" y="781896"/>
                  <a:pt x="1048025" y="781015"/>
                </a:cubicBezTo>
                <a:lnTo>
                  <a:pt x="1046903" y="780553"/>
                </a:lnTo>
                <a:lnTo>
                  <a:pt x="1044345" y="783287"/>
                </a:lnTo>
                <a:cubicBezTo>
                  <a:pt x="1042106" y="784320"/>
                  <a:pt x="1039224" y="784786"/>
                  <a:pt x="1036232" y="784440"/>
                </a:cubicBezTo>
                <a:lnTo>
                  <a:pt x="1033385" y="783285"/>
                </a:lnTo>
                <a:lnTo>
                  <a:pt x="1033162" y="783521"/>
                </a:lnTo>
                <a:cubicBezTo>
                  <a:pt x="1030838" y="784595"/>
                  <a:pt x="1027866" y="785090"/>
                  <a:pt x="1024818" y="784760"/>
                </a:cubicBezTo>
                <a:lnTo>
                  <a:pt x="1024794" y="784750"/>
                </a:lnTo>
                <a:lnTo>
                  <a:pt x="1024798" y="784760"/>
                </a:lnTo>
                <a:cubicBezTo>
                  <a:pt x="1023883" y="788726"/>
                  <a:pt x="1018092" y="791369"/>
                  <a:pt x="1011691" y="790708"/>
                </a:cubicBezTo>
                <a:cubicBezTo>
                  <a:pt x="1005291" y="790047"/>
                  <a:pt x="1001024" y="786082"/>
                  <a:pt x="1001938" y="782117"/>
                </a:cubicBezTo>
                <a:cubicBezTo>
                  <a:pt x="1003157" y="778152"/>
                  <a:pt x="1008948" y="775508"/>
                  <a:pt x="1015044" y="776169"/>
                </a:cubicBezTo>
                <a:lnTo>
                  <a:pt x="1015431" y="776324"/>
                </a:lnTo>
                <a:lnTo>
                  <a:pt x="1019827" y="771680"/>
                </a:lnTo>
                <a:cubicBezTo>
                  <a:pt x="1022151" y="770606"/>
                  <a:pt x="1025122" y="770110"/>
                  <a:pt x="1028171" y="770441"/>
                </a:cubicBezTo>
                <a:lnTo>
                  <a:pt x="1031232" y="771667"/>
                </a:lnTo>
                <a:lnTo>
                  <a:pt x="1039315" y="770519"/>
                </a:lnTo>
                <a:lnTo>
                  <a:pt x="1040577" y="771031"/>
                </a:lnTo>
                <a:lnTo>
                  <a:pt x="1043034" y="768376"/>
                </a:lnTo>
                <a:cubicBezTo>
                  <a:pt x="1045206" y="767357"/>
                  <a:pt x="1048025" y="766916"/>
                  <a:pt x="1051073" y="767357"/>
                </a:cubicBezTo>
                <a:close/>
                <a:moveTo>
                  <a:pt x="7156811" y="767137"/>
                </a:moveTo>
                <a:cubicBezTo>
                  <a:pt x="7162602" y="767798"/>
                  <a:pt x="7166565" y="771322"/>
                  <a:pt x="7165650" y="775067"/>
                </a:cubicBezTo>
                <a:cubicBezTo>
                  <a:pt x="7164736" y="778812"/>
                  <a:pt x="7159554" y="781235"/>
                  <a:pt x="7153763" y="780575"/>
                </a:cubicBezTo>
                <a:cubicBezTo>
                  <a:pt x="7147972" y="779914"/>
                  <a:pt x="7144009" y="776389"/>
                  <a:pt x="7144924" y="772644"/>
                </a:cubicBezTo>
                <a:cubicBezTo>
                  <a:pt x="7145534" y="768899"/>
                  <a:pt x="7151020" y="766476"/>
                  <a:pt x="7156811" y="767137"/>
                </a:cubicBezTo>
                <a:close/>
                <a:moveTo>
                  <a:pt x="101932" y="767136"/>
                </a:moveTo>
                <a:cubicBezTo>
                  <a:pt x="108028" y="767797"/>
                  <a:pt x="111990" y="771542"/>
                  <a:pt x="111381" y="775287"/>
                </a:cubicBezTo>
                <a:cubicBezTo>
                  <a:pt x="110467" y="779032"/>
                  <a:pt x="104980" y="781676"/>
                  <a:pt x="98884" y="781015"/>
                </a:cubicBezTo>
                <a:cubicBezTo>
                  <a:pt x="92789" y="780354"/>
                  <a:pt x="88826" y="776609"/>
                  <a:pt x="89436" y="772864"/>
                </a:cubicBezTo>
                <a:cubicBezTo>
                  <a:pt x="90350" y="769119"/>
                  <a:pt x="95836" y="766475"/>
                  <a:pt x="101932" y="767136"/>
                </a:cubicBezTo>
                <a:close/>
                <a:moveTo>
                  <a:pt x="3245164" y="766916"/>
                </a:moveTo>
                <a:cubicBezTo>
                  <a:pt x="3252175" y="767797"/>
                  <a:pt x="3256749" y="771983"/>
                  <a:pt x="3255833" y="776389"/>
                </a:cubicBezTo>
                <a:cubicBezTo>
                  <a:pt x="3254919" y="780795"/>
                  <a:pt x="3248518" y="783659"/>
                  <a:pt x="3241508" y="782998"/>
                </a:cubicBezTo>
                <a:cubicBezTo>
                  <a:pt x="3234497" y="782116"/>
                  <a:pt x="3229928" y="777931"/>
                  <a:pt x="3230843" y="773525"/>
                </a:cubicBezTo>
                <a:cubicBezTo>
                  <a:pt x="3232059" y="769119"/>
                  <a:pt x="3238460" y="766035"/>
                  <a:pt x="3245164" y="766916"/>
                </a:cubicBezTo>
                <a:close/>
                <a:moveTo>
                  <a:pt x="3802642" y="766475"/>
                </a:moveTo>
                <a:cubicBezTo>
                  <a:pt x="3809350" y="767357"/>
                  <a:pt x="3814234" y="771322"/>
                  <a:pt x="3813318" y="775728"/>
                </a:cubicBezTo>
                <a:cubicBezTo>
                  <a:pt x="3812403" y="780134"/>
                  <a:pt x="3805999" y="782998"/>
                  <a:pt x="3799291" y="782116"/>
                </a:cubicBezTo>
                <a:cubicBezTo>
                  <a:pt x="3792587" y="781235"/>
                  <a:pt x="3787703" y="777270"/>
                  <a:pt x="3788618" y="772864"/>
                </a:cubicBezTo>
                <a:cubicBezTo>
                  <a:pt x="3789839" y="768458"/>
                  <a:pt x="3795937" y="765595"/>
                  <a:pt x="3802642" y="766475"/>
                </a:cubicBezTo>
                <a:close/>
                <a:moveTo>
                  <a:pt x="2553945" y="766475"/>
                </a:moveTo>
                <a:cubicBezTo>
                  <a:pt x="2560347" y="767137"/>
                  <a:pt x="2564614" y="771102"/>
                  <a:pt x="2563702" y="775067"/>
                </a:cubicBezTo>
                <a:cubicBezTo>
                  <a:pt x="2562788" y="779032"/>
                  <a:pt x="2556993" y="781896"/>
                  <a:pt x="2550593" y="781015"/>
                </a:cubicBezTo>
                <a:cubicBezTo>
                  <a:pt x="2544191" y="780354"/>
                  <a:pt x="2539924" y="776389"/>
                  <a:pt x="2540839" y="772424"/>
                </a:cubicBezTo>
                <a:cubicBezTo>
                  <a:pt x="2541752" y="768458"/>
                  <a:pt x="2547545" y="765595"/>
                  <a:pt x="2553945" y="766475"/>
                </a:cubicBezTo>
                <a:close/>
                <a:moveTo>
                  <a:pt x="6610606" y="765374"/>
                </a:moveTo>
                <a:cubicBezTo>
                  <a:pt x="6617007" y="766035"/>
                  <a:pt x="6621275" y="770001"/>
                  <a:pt x="6620360" y="773966"/>
                </a:cubicBezTo>
                <a:cubicBezTo>
                  <a:pt x="6619445" y="777931"/>
                  <a:pt x="6613654" y="780575"/>
                  <a:pt x="6607253" y="779914"/>
                </a:cubicBezTo>
                <a:cubicBezTo>
                  <a:pt x="6600853" y="779253"/>
                  <a:pt x="6596585" y="775288"/>
                  <a:pt x="6597500" y="771322"/>
                </a:cubicBezTo>
                <a:cubicBezTo>
                  <a:pt x="6598719" y="767357"/>
                  <a:pt x="6604511" y="764713"/>
                  <a:pt x="6610606" y="765374"/>
                </a:cubicBezTo>
                <a:close/>
                <a:moveTo>
                  <a:pt x="2499946" y="764934"/>
                </a:moveTo>
                <a:cubicBezTo>
                  <a:pt x="2503299" y="765374"/>
                  <a:pt x="2506117" y="766586"/>
                  <a:pt x="2507984" y="768238"/>
                </a:cubicBezTo>
                <a:lnTo>
                  <a:pt x="2509396" y="771847"/>
                </a:lnTo>
                <a:lnTo>
                  <a:pt x="2514361" y="771102"/>
                </a:lnTo>
                <a:cubicBezTo>
                  <a:pt x="2520458" y="771763"/>
                  <a:pt x="2524723" y="775508"/>
                  <a:pt x="2523808" y="779473"/>
                </a:cubicBezTo>
                <a:lnTo>
                  <a:pt x="2522654" y="780706"/>
                </a:lnTo>
                <a:lnTo>
                  <a:pt x="2523067" y="780271"/>
                </a:lnTo>
                <a:cubicBezTo>
                  <a:pt x="2525390" y="779197"/>
                  <a:pt x="2528361" y="778702"/>
                  <a:pt x="2531410" y="779032"/>
                </a:cubicBezTo>
                <a:cubicBezTo>
                  <a:pt x="2537504" y="779693"/>
                  <a:pt x="2541771" y="783438"/>
                  <a:pt x="2541161" y="787403"/>
                </a:cubicBezTo>
                <a:cubicBezTo>
                  <a:pt x="2540247" y="791369"/>
                  <a:pt x="2534456" y="794012"/>
                  <a:pt x="2528361" y="793351"/>
                </a:cubicBezTo>
                <a:lnTo>
                  <a:pt x="2526431" y="792582"/>
                </a:lnTo>
                <a:lnTo>
                  <a:pt x="2522485" y="796793"/>
                </a:lnTo>
                <a:cubicBezTo>
                  <a:pt x="2519895" y="797977"/>
                  <a:pt x="2516541" y="798528"/>
                  <a:pt x="2513036" y="798198"/>
                </a:cubicBezTo>
                <a:cubicBezTo>
                  <a:pt x="2506024" y="797316"/>
                  <a:pt x="2501453" y="793131"/>
                  <a:pt x="2502367" y="788725"/>
                </a:cubicBezTo>
                <a:lnTo>
                  <a:pt x="2507372" y="783622"/>
                </a:lnTo>
                <a:lnTo>
                  <a:pt x="2503959" y="782254"/>
                </a:lnTo>
                <a:lnTo>
                  <a:pt x="2502968" y="779693"/>
                </a:lnTo>
                <a:lnTo>
                  <a:pt x="2496286" y="780575"/>
                </a:lnTo>
                <a:lnTo>
                  <a:pt x="2489129" y="777632"/>
                </a:lnTo>
                <a:lnTo>
                  <a:pt x="2489598" y="778812"/>
                </a:lnTo>
                <a:cubicBezTo>
                  <a:pt x="2488684" y="782998"/>
                  <a:pt x="2482587" y="785862"/>
                  <a:pt x="2475882" y="784980"/>
                </a:cubicBezTo>
                <a:cubicBezTo>
                  <a:pt x="2469177" y="784320"/>
                  <a:pt x="2464604" y="780134"/>
                  <a:pt x="2465519" y="775948"/>
                </a:cubicBezTo>
                <a:cubicBezTo>
                  <a:pt x="2466738" y="771983"/>
                  <a:pt x="2472834" y="769119"/>
                  <a:pt x="2479234" y="769780"/>
                </a:cubicBezTo>
                <a:lnTo>
                  <a:pt x="2486440" y="772643"/>
                </a:lnTo>
                <a:lnTo>
                  <a:pt x="2485924" y="771322"/>
                </a:lnTo>
                <a:cubicBezTo>
                  <a:pt x="2487143" y="767136"/>
                  <a:pt x="2493239" y="764052"/>
                  <a:pt x="2499946" y="764934"/>
                </a:cubicBezTo>
                <a:close/>
                <a:moveTo>
                  <a:pt x="10898558" y="764713"/>
                </a:moveTo>
                <a:cubicBezTo>
                  <a:pt x="10901452" y="765043"/>
                  <a:pt x="10903891" y="766090"/>
                  <a:pt x="10905529" y="767522"/>
                </a:cubicBezTo>
                <a:lnTo>
                  <a:pt x="10906846" y="770628"/>
                </a:lnTo>
                <a:lnTo>
                  <a:pt x="10906939" y="770523"/>
                </a:lnTo>
                <a:cubicBezTo>
                  <a:pt x="10909377" y="769395"/>
                  <a:pt x="10912578" y="768899"/>
                  <a:pt x="10915931" y="769339"/>
                </a:cubicBezTo>
                <a:cubicBezTo>
                  <a:pt x="10922331" y="770000"/>
                  <a:pt x="10926903" y="774186"/>
                  <a:pt x="10925989" y="778372"/>
                </a:cubicBezTo>
                <a:cubicBezTo>
                  <a:pt x="10925074" y="782557"/>
                  <a:pt x="10918979" y="785421"/>
                  <a:pt x="10912578" y="784540"/>
                </a:cubicBezTo>
                <a:cubicBezTo>
                  <a:pt x="10909377" y="784209"/>
                  <a:pt x="10906635" y="782998"/>
                  <a:pt x="10904805" y="781346"/>
                </a:cubicBezTo>
                <a:lnTo>
                  <a:pt x="10903144" y="777105"/>
                </a:lnTo>
                <a:lnTo>
                  <a:pt x="10895509" y="778151"/>
                </a:lnTo>
                <a:cubicBezTo>
                  <a:pt x="10889717" y="777490"/>
                  <a:pt x="10885755" y="773965"/>
                  <a:pt x="10886365" y="770221"/>
                </a:cubicBezTo>
                <a:cubicBezTo>
                  <a:pt x="10887584" y="766475"/>
                  <a:pt x="10892765" y="764052"/>
                  <a:pt x="10898558" y="764713"/>
                </a:cubicBezTo>
                <a:close/>
                <a:moveTo>
                  <a:pt x="3124471" y="764713"/>
                </a:moveTo>
                <a:cubicBezTo>
                  <a:pt x="3131483" y="765594"/>
                  <a:pt x="3136052" y="769780"/>
                  <a:pt x="3135141" y="774186"/>
                </a:cubicBezTo>
                <a:cubicBezTo>
                  <a:pt x="3134223" y="778592"/>
                  <a:pt x="3127822" y="781456"/>
                  <a:pt x="3120816" y="780795"/>
                </a:cubicBezTo>
                <a:cubicBezTo>
                  <a:pt x="3113800" y="779913"/>
                  <a:pt x="3109230" y="775728"/>
                  <a:pt x="3110143" y="771322"/>
                </a:cubicBezTo>
                <a:cubicBezTo>
                  <a:pt x="3111365" y="766916"/>
                  <a:pt x="3117764" y="763832"/>
                  <a:pt x="3124471" y="764713"/>
                </a:cubicBezTo>
                <a:close/>
                <a:moveTo>
                  <a:pt x="10325181" y="764701"/>
                </a:moveTo>
                <a:cubicBezTo>
                  <a:pt x="10331663" y="765452"/>
                  <a:pt x="10336163" y="769468"/>
                  <a:pt x="10335231" y="773673"/>
                </a:cubicBezTo>
                <a:cubicBezTo>
                  <a:pt x="10334300" y="777878"/>
                  <a:pt x="10328291" y="780678"/>
                  <a:pt x="10321808" y="779928"/>
                </a:cubicBezTo>
                <a:cubicBezTo>
                  <a:pt x="10315325" y="779177"/>
                  <a:pt x="10310825" y="775161"/>
                  <a:pt x="10311757" y="770956"/>
                </a:cubicBezTo>
                <a:cubicBezTo>
                  <a:pt x="10312688" y="766751"/>
                  <a:pt x="10318699" y="763951"/>
                  <a:pt x="10325181" y="764701"/>
                </a:cubicBezTo>
                <a:close/>
                <a:moveTo>
                  <a:pt x="6838902" y="764493"/>
                </a:moveTo>
                <a:cubicBezTo>
                  <a:pt x="6844999" y="765154"/>
                  <a:pt x="6849266" y="768899"/>
                  <a:pt x="6848656" y="772864"/>
                </a:cubicBezTo>
                <a:cubicBezTo>
                  <a:pt x="6847742" y="776829"/>
                  <a:pt x="6841950" y="779473"/>
                  <a:pt x="6835855" y="778812"/>
                </a:cubicBezTo>
                <a:cubicBezTo>
                  <a:pt x="6829758" y="778151"/>
                  <a:pt x="6825491" y="774406"/>
                  <a:pt x="6826101" y="770441"/>
                </a:cubicBezTo>
                <a:cubicBezTo>
                  <a:pt x="6827015" y="766475"/>
                  <a:pt x="6832502" y="763832"/>
                  <a:pt x="6838902" y="764493"/>
                </a:cubicBezTo>
                <a:close/>
                <a:moveTo>
                  <a:pt x="1672196" y="764052"/>
                </a:moveTo>
                <a:cubicBezTo>
                  <a:pt x="1678291" y="764713"/>
                  <a:pt x="1682559" y="768458"/>
                  <a:pt x="1681644" y="772423"/>
                </a:cubicBezTo>
                <a:cubicBezTo>
                  <a:pt x="1680730" y="776389"/>
                  <a:pt x="1674939" y="779032"/>
                  <a:pt x="1668843" y="778371"/>
                </a:cubicBezTo>
                <a:cubicBezTo>
                  <a:pt x="1662747" y="777710"/>
                  <a:pt x="1658480" y="773965"/>
                  <a:pt x="1659394" y="770000"/>
                </a:cubicBezTo>
                <a:cubicBezTo>
                  <a:pt x="1660309" y="766035"/>
                  <a:pt x="1666100" y="763391"/>
                  <a:pt x="1672196" y="764052"/>
                </a:cubicBezTo>
                <a:close/>
                <a:moveTo>
                  <a:pt x="7464661" y="763832"/>
                </a:moveTo>
                <a:cubicBezTo>
                  <a:pt x="7470452" y="764493"/>
                  <a:pt x="7474415" y="768018"/>
                  <a:pt x="7473500" y="771763"/>
                </a:cubicBezTo>
                <a:cubicBezTo>
                  <a:pt x="7472586" y="775508"/>
                  <a:pt x="7467404" y="777931"/>
                  <a:pt x="7461613" y="777270"/>
                </a:cubicBezTo>
                <a:cubicBezTo>
                  <a:pt x="7455822" y="776609"/>
                  <a:pt x="7451859" y="773085"/>
                  <a:pt x="7452774" y="769340"/>
                </a:cubicBezTo>
                <a:cubicBezTo>
                  <a:pt x="7453688" y="765595"/>
                  <a:pt x="7458870" y="763171"/>
                  <a:pt x="7464661" y="763832"/>
                </a:cubicBezTo>
                <a:close/>
                <a:moveTo>
                  <a:pt x="4890703" y="763612"/>
                </a:moveTo>
                <a:cubicBezTo>
                  <a:pt x="4896494" y="764273"/>
                  <a:pt x="4900456" y="767798"/>
                  <a:pt x="4899542" y="771542"/>
                </a:cubicBezTo>
                <a:cubicBezTo>
                  <a:pt x="4898628" y="775287"/>
                  <a:pt x="4893446" y="777711"/>
                  <a:pt x="4887654" y="777050"/>
                </a:cubicBezTo>
                <a:cubicBezTo>
                  <a:pt x="4881862" y="776389"/>
                  <a:pt x="4877900" y="772864"/>
                  <a:pt x="4878814" y="769119"/>
                </a:cubicBezTo>
                <a:cubicBezTo>
                  <a:pt x="4879424" y="765374"/>
                  <a:pt x="4884911" y="762951"/>
                  <a:pt x="4890703" y="763612"/>
                </a:cubicBezTo>
                <a:close/>
                <a:moveTo>
                  <a:pt x="4538911" y="762951"/>
                </a:moveTo>
                <a:cubicBezTo>
                  <a:pt x="4544702" y="763612"/>
                  <a:pt x="4548967" y="767137"/>
                  <a:pt x="4548051" y="771102"/>
                </a:cubicBezTo>
                <a:cubicBezTo>
                  <a:pt x="4547140" y="774847"/>
                  <a:pt x="4541653" y="777270"/>
                  <a:pt x="4535864" y="776609"/>
                </a:cubicBezTo>
                <a:cubicBezTo>
                  <a:pt x="4530071" y="775948"/>
                  <a:pt x="4525803" y="772424"/>
                  <a:pt x="4526717" y="768458"/>
                </a:cubicBezTo>
                <a:cubicBezTo>
                  <a:pt x="4527327" y="764713"/>
                  <a:pt x="4532812" y="762290"/>
                  <a:pt x="4538911" y="762951"/>
                </a:cubicBezTo>
                <a:close/>
                <a:moveTo>
                  <a:pt x="3004072" y="762510"/>
                </a:moveTo>
                <a:cubicBezTo>
                  <a:pt x="3011082" y="763391"/>
                  <a:pt x="3015655" y="767577"/>
                  <a:pt x="3014741" y="771983"/>
                </a:cubicBezTo>
                <a:cubicBezTo>
                  <a:pt x="3013827" y="776389"/>
                  <a:pt x="3007425" y="779253"/>
                  <a:pt x="3000415" y="778592"/>
                </a:cubicBezTo>
                <a:cubicBezTo>
                  <a:pt x="2993405" y="777711"/>
                  <a:pt x="2988831" y="773525"/>
                  <a:pt x="2989746" y="769119"/>
                </a:cubicBezTo>
                <a:cubicBezTo>
                  <a:pt x="2990662" y="764493"/>
                  <a:pt x="2997063" y="761629"/>
                  <a:pt x="3004072" y="762510"/>
                </a:cubicBezTo>
                <a:close/>
                <a:moveTo>
                  <a:pt x="2762371" y="761849"/>
                </a:moveTo>
                <a:cubicBezTo>
                  <a:pt x="2769376" y="762731"/>
                  <a:pt x="2773952" y="766916"/>
                  <a:pt x="2773039" y="771322"/>
                </a:cubicBezTo>
                <a:cubicBezTo>
                  <a:pt x="2772119" y="775728"/>
                  <a:pt x="2765720" y="778592"/>
                  <a:pt x="2758711" y="777931"/>
                </a:cubicBezTo>
                <a:cubicBezTo>
                  <a:pt x="2751699" y="777050"/>
                  <a:pt x="2747127" y="772864"/>
                  <a:pt x="2748041" y="768458"/>
                </a:cubicBezTo>
                <a:cubicBezTo>
                  <a:pt x="2749261" y="764052"/>
                  <a:pt x="2755663" y="760968"/>
                  <a:pt x="2762371" y="761849"/>
                </a:cubicBezTo>
                <a:close/>
                <a:moveTo>
                  <a:pt x="5661264" y="761629"/>
                </a:moveTo>
                <a:cubicBezTo>
                  <a:pt x="5667360" y="762290"/>
                  <a:pt x="5671629" y="766035"/>
                  <a:pt x="5670713" y="769780"/>
                </a:cubicBezTo>
                <a:cubicBezTo>
                  <a:pt x="5669800" y="773745"/>
                  <a:pt x="5664312" y="776169"/>
                  <a:pt x="5658216" y="775508"/>
                </a:cubicBezTo>
                <a:cubicBezTo>
                  <a:pt x="5652119" y="774847"/>
                  <a:pt x="5647852" y="771102"/>
                  <a:pt x="5648765" y="767357"/>
                </a:cubicBezTo>
                <a:cubicBezTo>
                  <a:pt x="5649680" y="763391"/>
                  <a:pt x="5655167" y="760748"/>
                  <a:pt x="5661264" y="761629"/>
                </a:cubicBezTo>
                <a:close/>
                <a:moveTo>
                  <a:pt x="8102611" y="761409"/>
                </a:moveTo>
                <a:cubicBezTo>
                  <a:pt x="8108402" y="762070"/>
                  <a:pt x="8112669" y="765595"/>
                  <a:pt x="8111755" y="769339"/>
                </a:cubicBezTo>
                <a:cubicBezTo>
                  <a:pt x="8110840" y="773084"/>
                  <a:pt x="8105353" y="775508"/>
                  <a:pt x="8099563" y="774847"/>
                </a:cubicBezTo>
                <a:cubicBezTo>
                  <a:pt x="8093771" y="774186"/>
                  <a:pt x="8089504" y="770661"/>
                  <a:pt x="8090419" y="766916"/>
                </a:cubicBezTo>
                <a:cubicBezTo>
                  <a:pt x="8091333" y="763171"/>
                  <a:pt x="8096819" y="760748"/>
                  <a:pt x="8102611" y="761409"/>
                </a:cubicBezTo>
                <a:close/>
                <a:moveTo>
                  <a:pt x="10872953" y="761408"/>
                </a:moveTo>
                <a:cubicBezTo>
                  <a:pt x="10879354" y="762069"/>
                  <a:pt x="10883621" y="766035"/>
                  <a:pt x="10882706" y="770000"/>
                </a:cubicBezTo>
                <a:cubicBezTo>
                  <a:pt x="10881793" y="773965"/>
                  <a:pt x="10876001" y="776609"/>
                  <a:pt x="10869601" y="775948"/>
                </a:cubicBezTo>
                <a:cubicBezTo>
                  <a:pt x="10863200" y="775287"/>
                  <a:pt x="10858932" y="771322"/>
                  <a:pt x="10859846" y="767357"/>
                </a:cubicBezTo>
                <a:cubicBezTo>
                  <a:pt x="10861066" y="763391"/>
                  <a:pt x="10866857" y="760528"/>
                  <a:pt x="10872953" y="761408"/>
                </a:cubicBezTo>
                <a:close/>
                <a:moveTo>
                  <a:pt x="10443488" y="761188"/>
                </a:moveTo>
                <a:cubicBezTo>
                  <a:pt x="10449887" y="761849"/>
                  <a:pt x="10454461" y="766035"/>
                  <a:pt x="10453547" y="770221"/>
                </a:cubicBezTo>
                <a:cubicBezTo>
                  <a:pt x="10452631" y="774406"/>
                  <a:pt x="10446536" y="777270"/>
                  <a:pt x="10440135" y="776389"/>
                </a:cubicBezTo>
                <a:cubicBezTo>
                  <a:pt x="10433734" y="775728"/>
                  <a:pt x="10429162" y="771542"/>
                  <a:pt x="10430076" y="767357"/>
                </a:cubicBezTo>
                <a:cubicBezTo>
                  <a:pt x="10430991" y="763171"/>
                  <a:pt x="10437087" y="760308"/>
                  <a:pt x="10443488" y="761188"/>
                </a:cubicBezTo>
                <a:close/>
                <a:moveTo>
                  <a:pt x="4687075" y="761188"/>
                </a:moveTo>
                <a:cubicBezTo>
                  <a:pt x="4692869" y="761849"/>
                  <a:pt x="4696831" y="765374"/>
                  <a:pt x="4695915" y="769119"/>
                </a:cubicBezTo>
                <a:cubicBezTo>
                  <a:pt x="4695000" y="772864"/>
                  <a:pt x="4689821" y="775287"/>
                  <a:pt x="4684029" y="774626"/>
                </a:cubicBezTo>
                <a:cubicBezTo>
                  <a:pt x="4678237" y="773965"/>
                  <a:pt x="4674273" y="770441"/>
                  <a:pt x="4675186" y="766696"/>
                </a:cubicBezTo>
                <a:cubicBezTo>
                  <a:pt x="4675797" y="762951"/>
                  <a:pt x="4681284" y="760528"/>
                  <a:pt x="4687075" y="761188"/>
                </a:cubicBezTo>
                <a:close/>
                <a:moveTo>
                  <a:pt x="2883369" y="760748"/>
                </a:moveTo>
                <a:cubicBezTo>
                  <a:pt x="2890378" y="761629"/>
                  <a:pt x="2894949" y="765815"/>
                  <a:pt x="2894038" y="770221"/>
                </a:cubicBezTo>
                <a:cubicBezTo>
                  <a:pt x="2893122" y="774626"/>
                  <a:pt x="2886720" y="777490"/>
                  <a:pt x="2879712" y="776829"/>
                </a:cubicBezTo>
                <a:cubicBezTo>
                  <a:pt x="2872701" y="775948"/>
                  <a:pt x="2868128" y="771763"/>
                  <a:pt x="2869042" y="767357"/>
                </a:cubicBezTo>
                <a:cubicBezTo>
                  <a:pt x="2870261" y="762951"/>
                  <a:pt x="2876664" y="759867"/>
                  <a:pt x="2883369" y="760748"/>
                </a:cubicBezTo>
                <a:close/>
                <a:moveTo>
                  <a:pt x="9353212" y="760528"/>
                </a:moveTo>
                <a:cubicBezTo>
                  <a:pt x="9359308" y="761188"/>
                  <a:pt x="9363575" y="764933"/>
                  <a:pt x="9362661" y="768898"/>
                </a:cubicBezTo>
                <a:cubicBezTo>
                  <a:pt x="9361746" y="772864"/>
                  <a:pt x="9356260" y="775508"/>
                  <a:pt x="9349858" y="774626"/>
                </a:cubicBezTo>
                <a:cubicBezTo>
                  <a:pt x="9343763" y="773965"/>
                  <a:pt x="9339496" y="770221"/>
                  <a:pt x="9340409" y="766255"/>
                </a:cubicBezTo>
                <a:cubicBezTo>
                  <a:pt x="9341629" y="762290"/>
                  <a:pt x="9347117" y="759646"/>
                  <a:pt x="9353212" y="760528"/>
                </a:cubicBezTo>
                <a:close/>
                <a:moveTo>
                  <a:pt x="11005542" y="759647"/>
                </a:moveTo>
                <a:cubicBezTo>
                  <a:pt x="11011334" y="760308"/>
                  <a:pt x="11015296" y="763832"/>
                  <a:pt x="11014686" y="767577"/>
                </a:cubicBezTo>
                <a:cubicBezTo>
                  <a:pt x="11013772" y="771322"/>
                  <a:pt x="11008590" y="773745"/>
                  <a:pt x="11002494" y="773085"/>
                </a:cubicBezTo>
                <a:cubicBezTo>
                  <a:pt x="10996703" y="772424"/>
                  <a:pt x="10992740" y="768899"/>
                  <a:pt x="10993350" y="765154"/>
                </a:cubicBezTo>
                <a:cubicBezTo>
                  <a:pt x="10994264" y="761629"/>
                  <a:pt x="10999752" y="758986"/>
                  <a:pt x="11005542" y="759647"/>
                </a:cubicBezTo>
                <a:close/>
                <a:moveTo>
                  <a:pt x="6952404" y="759183"/>
                </a:moveTo>
                <a:cubicBezTo>
                  <a:pt x="6958388" y="759875"/>
                  <a:pt x="6962549" y="763552"/>
                  <a:pt x="6961697" y="767397"/>
                </a:cubicBezTo>
                <a:cubicBezTo>
                  <a:pt x="6960846" y="771241"/>
                  <a:pt x="6955306" y="773796"/>
                  <a:pt x="6949322" y="773104"/>
                </a:cubicBezTo>
                <a:cubicBezTo>
                  <a:pt x="6943338" y="772412"/>
                  <a:pt x="6939177" y="768735"/>
                  <a:pt x="6940028" y="764891"/>
                </a:cubicBezTo>
                <a:cubicBezTo>
                  <a:pt x="6940880" y="761046"/>
                  <a:pt x="6946420" y="758491"/>
                  <a:pt x="6952404" y="759183"/>
                </a:cubicBezTo>
                <a:close/>
                <a:moveTo>
                  <a:pt x="2093741" y="758325"/>
                </a:moveTo>
                <a:cubicBezTo>
                  <a:pt x="2099837" y="758985"/>
                  <a:pt x="2104105" y="762731"/>
                  <a:pt x="2103190" y="766696"/>
                </a:cubicBezTo>
                <a:cubicBezTo>
                  <a:pt x="2102275" y="770661"/>
                  <a:pt x="2096789" y="773084"/>
                  <a:pt x="2090693" y="772423"/>
                </a:cubicBezTo>
                <a:cubicBezTo>
                  <a:pt x="2084597" y="771762"/>
                  <a:pt x="2080330" y="768018"/>
                  <a:pt x="2081245" y="764052"/>
                </a:cubicBezTo>
                <a:cubicBezTo>
                  <a:pt x="2082159" y="760307"/>
                  <a:pt x="2087950" y="757664"/>
                  <a:pt x="2093741" y="758325"/>
                </a:cubicBezTo>
                <a:close/>
                <a:moveTo>
                  <a:pt x="10562665" y="757223"/>
                </a:moveTo>
                <a:cubicBezTo>
                  <a:pt x="10569066" y="757884"/>
                  <a:pt x="10573639" y="762070"/>
                  <a:pt x="10572724" y="766255"/>
                </a:cubicBezTo>
                <a:cubicBezTo>
                  <a:pt x="10571809" y="770441"/>
                  <a:pt x="10565714" y="773305"/>
                  <a:pt x="10559312" y="772423"/>
                </a:cubicBezTo>
                <a:cubicBezTo>
                  <a:pt x="10552911" y="771542"/>
                  <a:pt x="10548340" y="767577"/>
                  <a:pt x="10549253" y="763391"/>
                </a:cubicBezTo>
                <a:cubicBezTo>
                  <a:pt x="10550168" y="759206"/>
                  <a:pt x="10556265" y="756562"/>
                  <a:pt x="10562665" y="757223"/>
                </a:cubicBezTo>
                <a:close/>
                <a:moveTo>
                  <a:pt x="1063896" y="757003"/>
                </a:moveTo>
                <a:cubicBezTo>
                  <a:pt x="1069686" y="757664"/>
                  <a:pt x="1073648" y="761189"/>
                  <a:pt x="1073040" y="764934"/>
                </a:cubicBezTo>
                <a:cubicBezTo>
                  <a:pt x="1072125" y="768678"/>
                  <a:pt x="1066943" y="771102"/>
                  <a:pt x="1061153" y="770441"/>
                </a:cubicBezTo>
                <a:cubicBezTo>
                  <a:pt x="1055361" y="769780"/>
                  <a:pt x="1051399" y="766255"/>
                  <a:pt x="1052009" y="762511"/>
                </a:cubicBezTo>
                <a:cubicBezTo>
                  <a:pt x="1052619" y="758765"/>
                  <a:pt x="1058104" y="756342"/>
                  <a:pt x="1063896" y="757003"/>
                </a:cubicBezTo>
                <a:close/>
                <a:moveTo>
                  <a:pt x="9796089" y="756122"/>
                </a:moveTo>
                <a:cubicBezTo>
                  <a:pt x="9802490" y="756783"/>
                  <a:pt x="9807062" y="760748"/>
                  <a:pt x="9806148" y="764934"/>
                </a:cubicBezTo>
                <a:cubicBezTo>
                  <a:pt x="9805233" y="769119"/>
                  <a:pt x="9799443" y="771763"/>
                  <a:pt x="9793041" y="771102"/>
                </a:cubicBezTo>
                <a:cubicBezTo>
                  <a:pt x="9786640" y="770441"/>
                  <a:pt x="9782069" y="766475"/>
                  <a:pt x="9782982" y="762290"/>
                </a:cubicBezTo>
                <a:cubicBezTo>
                  <a:pt x="9783896" y="758104"/>
                  <a:pt x="9789688" y="755461"/>
                  <a:pt x="9796089" y="756122"/>
                </a:cubicBezTo>
                <a:close/>
                <a:moveTo>
                  <a:pt x="6181750" y="756121"/>
                </a:moveTo>
                <a:cubicBezTo>
                  <a:pt x="6187847" y="756782"/>
                  <a:pt x="6192114" y="760528"/>
                  <a:pt x="6191199" y="764493"/>
                </a:cubicBezTo>
                <a:cubicBezTo>
                  <a:pt x="6190285" y="768458"/>
                  <a:pt x="6184494" y="771102"/>
                  <a:pt x="6178398" y="770441"/>
                </a:cubicBezTo>
                <a:cubicBezTo>
                  <a:pt x="6172302" y="769780"/>
                  <a:pt x="6168034" y="766035"/>
                  <a:pt x="6168949" y="762070"/>
                </a:cubicBezTo>
                <a:cubicBezTo>
                  <a:pt x="6169863" y="758104"/>
                  <a:pt x="6175654" y="755461"/>
                  <a:pt x="6181750" y="756121"/>
                </a:cubicBezTo>
                <a:close/>
                <a:moveTo>
                  <a:pt x="8947521" y="755241"/>
                </a:moveTo>
                <a:cubicBezTo>
                  <a:pt x="8953312" y="755901"/>
                  <a:pt x="8957579" y="759426"/>
                  <a:pt x="8956665" y="763391"/>
                </a:cubicBezTo>
                <a:cubicBezTo>
                  <a:pt x="8955751" y="767357"/>
                  <a:pt x="8950264" y="769560"/>
                  <a:pt x="8944473" y="768899"/>
                </a:cubicBezTo>
                <a:cubicBezTo>
                  <a:pt x="8938682" y="768238"/>
                  <a:pt x="8934414" y="764713"/>
                  <a:pt x="8935329" y="760748"/>
                </a:cubicBezTo>
                <a:cubicBezTo>
                  <a:pt x="8936244" y="757003"/>
                  <a:pt x="8941425" y="754580"/>
                  <a:pt x="8947521" y="755241"/>
                </a:cubicBezTo>
                <a:close/>
                <a:moveTo>
                  <a:pt x="7789275" y="754580"/>
                </a:moveTo>
                <a:cubicBezTo>
                  <a:pt x="7795066" y="755241"/>
                  <a:pt x="7799333" y="758765"/>
                  <a:pt x="7798419" y="762510"/>
                </a:cubicBezTo>
                <a:cubicBezTo>
                  <a:pt x="7797504" y="766255"/>
                  <a:pt x="7792018" y="768678"/>
                  <a:pt x="7786227" y="768018"/>
                </a:cubicBezTo>
                <a:cubicBezTo>
                  <a:pt x="7780436" y="767357"/>
                  <a:pt x="7776168" y="763832"/>
                  <a:pt x="7777083" y="760087"/>
                </a:cubicBezTo>
                <a:cubicBezTo>
                  <a:pt x="7777997" y="756342"/>
                  <a:pt x="7783484" y="753919"/>
                  <a:pt x="7789275" y="754580"/>
                </a:cubicBezTo>
                <a:close/>
                <a:moveTo>
                  <a:pt x="2624391" y="754580"/>
                </a:moveTo>
                <a:cubicBezTo>
                  <a:pt x="2630486" y="755241"/>
                  <a:pt x="2634753" y="758985"/>
                  <a:pt x="2633838" y="762951"/>
                </a:cubicBezTo>
                <a:cubicBezTo>
                  <a:pt x="2632924" y="766916"/>
                  <a:pt x="2627437" y="769339"/>
                  <a:pt x="2621343" y="768678"/>
                </a:cubicBezTo>
                <a:cubicBezTo>
                  <a:pt x="2615248" y="768018"/>
                  <a:pt x="2610981" y="764272"/>
                  <a:pt x="2611896" y="760307"/>
                </a:cubicBezTo>
                <a:cubicBezTo>
                  <a:pt x="2612507" y="756342"/>
                  <a:pt x="2618296" y="753698"/>
                  <a:pt x="2624391" y="754580"/>
                </a:cubicBezTo>
                <a:close/>
                <a:moveTo>
                  <a:pt x="5269889" y="754359"/>
                </a:moveTo>
                <a:cubicBezTo>
                  <a:pt x="5275680" y="755020"/>
                  <a:pt x="5279948" y="758765"/>
                  <a:pt x="5279033" y="762510"/>
                </a:cubicBezTo>
                <a:cubicBezTo>
                  <a:pt x="5278119" y="766255"/>
                  <a:pt x="5272631" y="768898"/>
                  <a:pt x="5266841" y="768018"/>
                </a:cubicBezTo>
                <a:cubicBezTo>
                  <a:pt x="5261049" y="767356"/>
                  <a:pt x="5256781" y="763612"/>
                  <a:pt x="5257696" y="759867"/>
                </a:cubicBezTo>
                <a:cubicBezTo>
                  <a:pt x="5258305" y="756342"/>
                  <a:pt x="5263791" y="753698"/>
                  <a:pt x="5269889" y="754359"/>
                </a:cubicBezTo>
                <a:close/>
                <a:moveTo>
                  <a:pt x="8497024" y="754139"/>
                </a:moveTo>
                <a:cubicBezTo>
                  <a:pt x="8502816" y="754800"/>
                  <a:pt x="8506778" y="758325"/>
                  <a:pt x="8505864" y="762070"/>
                </a:cubicBezTo>
                <a:cubicBezTo>
                  <a:pt x="8504949" y="765815"/>
                  <a:pt x="8499767" y="768238"/>
                  <a:pt x="8493976" y="767577"/>
                </a:cubicBezTo>
                <a:cubicBezTo>
                  <a:pt x="8488185" y="766916"/>
                  <a:pt x="8484222" y="763391"/>
                  <a:pt x="8485137" y="759647"/>
                </a:cubicBezTo>
                <a:cubicBezTo>
                  <a:pt x="8485747" y="755901"/>
                  <a:pt x="8491233" y="753478"/>
                  <a:pt x="8497024" y="754139"/>
                </a:cubicBezTo>
                <a:close/>
                <a:moveTo>
                  <a:pt x="11920253" y="753698"/>
                </a:moveTo>
                <a:cubicBezTo>
                  <a:pt x="11926348" y="754359"/>
                  <a:pt x="11930616" y="758104"/>
                  <a:pt x="11930006" y="762290"/>
                </a:cubicBezTo>
                <a:cubicBezTo>
                  <a:pt x="11929092" y="766255"/>
                  <a:pt x="11923301" y="768899"/>
                  <a:pt x="11917204" y="768238"/>
                </a:cubicBezTo>
                <a:cubicBezTo>
                  <a:pt x="11911108" y="767577"/>
                  <a:pt x="11906841" y="763832"/>
                  <a:pt x="11907451" y="759646"/>
                </a:cubicBezTo>
                <a:cubicBezTo>
                  <a:pt x="11908061" y="755461"/>
                  <a:pt x="11914156" y="753038"/>
                  <a:pt x="11920253" y="753698"/>
                </a:cubicBezTo>
                <a:close/>
                <a:moveTo>
                  <a:pt x="4335855" y="753698"/>
                </a:moveTo>
                <a:cubicBezTo>
                  <a:pt x="4341954" y="754359"/>
                  <a:pt x="4346222" y="758104"/>
                  <a:pt x="4345315" y="762070"/>
                </a:cubicBezTo>
                <a:cubicBezTo>
                  <a:pt x="4344395" y="766035"/>
                  <a:pt x="4338908" y="768678"/>
                  <a:pt x="4332808" y="767797"/>
                </a:cubicBezTo>
                <a:cubicBezTo>
                  <a:pt x="4326711" y="767136"/>
                  <a:pt x="4322442" y="763391"/>
                  <a:pt x="4323355" y="759426"/>
                </a:cubicBezTo>
                <a:cubicBezTo>
                  <a:pt x="4323968" y="755681"/>
                  <a:pt x="4329763" y="753038"/>
                  <a:pt x="4335855" y="753698"/>
                </a:cubicBezTo>
                <a:close/>
                <a:moveTo>
                  <a:pt x="662487" y="753698"/>
                </a:moveTo>
                <a:cubicBezTo>
                  <a:pt x="668279" y="754359"/>
                  <a:pt x="672241" y="757884"/>
                  <a:pt x="671326" y="761629"/>
                </a:cubicBezTo>
                <a:cubicBezTo>
                  <a:pt x="670412" y="765374"/>
                  <a:pt x="665230" y="767797"/>
                  <a:pt x="659440" y="767136"/>
                </a:cubicBezTo>
                <a:cubicBezTo>
                  <a:pt x="653648" y="766475"/>
                  <a:pt x="649686" y="762951"/>
                  <a:pt x="650600" y="759206"/>
                </a:cubicBezTo>
                <a:cubicBezTo>
                  <a:pt x="651210" y="755681"/>
                  <a:pt x="656696" y="753038"/>
                  <a:pt x="662487" y="753698"/>
                </a:cubicBezTo>
                <a:close/>
                <a:moveTo>
                  <a:pt x="8600656" y="753038"/>
                </a:moveTo>
                <a:cubicBezTo>
                  <a:pt x="8606448" y="753698"/>
                  <a:pt x="8610410" y="757223"/>
                  <a:pt x="8609496" y="760968"/>
                </a:cubicBezTo>
                <a:cubicBezTo>
                  <a:pt x="8608581" y="764713"/>
                  <a:pt x="8603400" y="767136"/>
                  <a:pt x="8597609" y="766475"/>
                </a:cubicBezTo>
                <a:cubicBezTo>
                  <a:pt x="8591817" y="765815"/>
                  <a:pt x="8587855" y="762290"/>
                  <a:pt x="8588769" y="758545"/>
                </a:cubicBezTo>
                <a:cubicBezTo>
                  <a:pt x="8589684" y="754800"/>
                  <a:pt x="8594865" y="752377"/>
                  <a:pt x="8600656" y="753038"/>
                </a:cubicBezTo>
                <a:close/>
                <a:moveTo>
                  <a:pt x="10760786" y="752817"/>
                </a:moveTo>
                <a:cubicBezTo>
                  <a:pt x="10766577" y="753478"/>
                  <a:pt x="10770845" y="757223"/>
                  <a:pt x="10769930" y="760968"/>
                </a:cubicBezTo>
                <a:cubicBezTo>
                  <a:pt x="10769016" y="764713"/>
                  <a:pt x="10763530" y="767357"/>
                  <a:pt x="10757739" y="766696"/>
                </a:cubicBezTo>
                <a:cubicBezTo>
                  <a:pt x="10751947" y="766035"/>
                  <a:pt x="10747680" y="762290"/>
                  <a:pt x="10748594" y="758545"/>
                </a:cubicBezTo>
                <a:cubicBezTo>
                  <a:pt x="10749203" y="754580"/>
                  <a:pt x="10754690" y="751936"/>
                  <a:pt x="10760786" y="752817"/>
                </a:cubicBezTo>
                <a:close/>
                <a:moveTo>
                  <a:pt x="10682148" y="752817"/>
                </a:moveTo>
                <a:cubicBezTo>
                  <a:pt x="10688549" y="753478"/>
                  <a:pt x="10693120" y="757664"/>
                  <a:pt x="10692206" y="761849"/>
                </a:cubicBezTo>
                <a:cubicBezTo>
                  <a:pt x="10691293" y="766035"/>
                  <a:pt x="10685195" y="768899"/>
                  <a:pt x="10678794" y="768018"/>
                </a:cubicBezTo>
                <a:cubicBezTo>
                  <a:pt x="10672394" y="767357"/>
                  <a:pt x="10667821" y="763171"/>
                  <a:pt x="10668736" y="758986"/>
                </a:cubicBezTo>
                <a:cubicBezTo>
                  <a:pt x="10669651" y="755021"/>
                  <a:pt x="10675746" y="752157"/>
                  <a:pt x="10682148" y="752817"/>
                </a:cubicBezTo>
                <a:close/>
                <a:moveTo>
                  <a:pt x="11299372" y="751716"/>
                </a:moveTo>
                <a:cubicBezTo>
                  <a:pt x="11305467" y="752377"/>
                  <a:pt x="11309428" y="756122"/>
                  <a:pt x="11308514" y="759867"/>
                </a:cubicBezTo>
                <a:cubicBezTo>
                  <a:pt x="11307601" y="763612"/>
                  <a:pt x="11302114" y="766255"/>
                  <a:pt x="11296323" y="765595"/>
                </a:cubicBezTo>
                <a:cubicBezTo>
                  <a:pt x="11290227" y="764934"/>
                  <a:pt x="11286265" y="761188"/>
                  <a:pt x="11287179" y="757443"/>
                </a:cubicBezTo>
                <a:cubicBezTo>
                  <a:pt x="11288093" y="753698"/>
                  <a:pt x="11293579" y="751055"/>
                  <a:pt x="11299372" y="751716"/>
                </a:cubicBezTo>
                <a:close/>
                <a:moveTo>
                  <a:pt x="7999588" y="751716"/>
                </a:moveTo>
                <a:cubicBezTo>
                  <a:pt x="8005378" y="752377"/>
                  <a:pt x="8009646" y="755901"/>
                  <a:pt x="8008732" y="759646"/>
                </a:cubicBezTo>
                <a:cubicBezTo>
                  <a:pt x="8007817" y="763391"/>
                  <a:pt x="8002330" y="765815"/>
                  <a:pt x="7996539" y="765154"/>
                </a:cubicBezTo>
                <a:cubicBezTo>
                  <a:pt x="7990749" y="764493"/>
                  <a:pt x="7986481" y="760968"/>
                  <a:pt x="7987396" y="757223"/>
                </a:cubicBezTo>
                <a:cubicBezTo>
                  <a:pt x="7988310" y="753478"/>
                  <a:pt x="7993796" y="751055"/>
                  <a:pt x="7999588" y="751716"/>
                </a:cubicBezTo>
                <a:close/>
                <a:moveTo>
                  <a:pt x="4995565" y="751275"/>
                </a:moveTo>
                <a:cubicBezTo>
                  <a:pt x="5001356" y="751936"/>
                  <a:pt x="5005319" y="755461"/>
                  <a:pt x="5004710" y="759206"/>
                </a:cubicBezTo>
                <a:cubicBezTo>
                  <a:pt x="5004101" y="762951"/>
                  <a:pt x="4998614" y="765374"/>
                  <a:pt x="4992821" y="764713"/>
                </a:cubicBezTo>
                <a:cubicBezTo>
                  <a:pt x="4987029" y="764052"/>
                  <a:pt x="4983067" y="760528"/>
                  <a:pt x="4983677" y="756783"/>
                </a:cubicBezTo>
                <a:cubicBezTo>
                  <a:pt x="4984591" y="753258"/>
                  <a:pt x="4989774" y="750614"/>
                  <a:pt x="4995565" y="751275"/>
                </a:cubicBezTo>
                <a:close/>
                <a:moveTo>
                  <a:pt x="338305" y="750419"/>
                </a:moveTo>
                <a:cubicBezTo>
                  <a:pt x="344122" y="751092"/>
                  <a:pt x="348170" y="754657"/>
                  <a:pt x="347345" y="758381"/>
                </a:cubicBezTo>
                <a:cubicBezTo>
                  <a:pt x="346520" y="762105"/>
                  <a:pt x="341136" y="764578"/>
                  <a:pt x="335317" y="763905"/>
                </a:cubicBezTo>
                <a:cubicBezTo>
                  <a:pt x="329501" y="763232"/>
                  <a:pt x="325453" y="759667"/>
                  <a:pt x="326278" y="755943"/>
                </a:cubicBezTo>
                <a:cubicBezTo>
                  <a:pt x="327104" y="752219"/>
                  <a:pt x="332488" y="749745"/>
                  <a:pt x="338305" y="750419"/>
                </a:cubicBezTo>
                <a:close/>
                <a:moveTo>
                  <a:pt x="5771002" y="749293"/>
                </a:moveTo>
                <a:cubicBezTo>
                  <a:pt x="5777098" y="749954"/>
                  <a:pt x="5781366" y="753698"/>
                  <a:pt x="5780451" y="757664"/>
                </a:cubicBezTo>
                <a:cubicBezTo>
                  <a:pt x="5779537" y="761629"/>
                  <a:pt x="5774050" y="764052"/>
                  <a:pt x="5767953" y="763391"/>
                </a:cubicBezTo>
                <a:cubicBezTo>
                  <a:pt x="5761857" y="762731"/>
                  <a:pt x="5757589" y="758986"/>
                  <a:pt x="5758504" y="755021"/>
                </a:cubicBezTo>
                <a:cubicBezTo>
                  <a:pt x="5759418" y="751055"/>
                  <a:pt x="5764905" y="748632"/>
                  <a:pt x="5771002" y="749293"/>
                </a:cubicBezTo>
                <a:close/>
                <a:moveTo>
                  <a:pt x="9202335" y="749072"/>
                </a:moveTo>
                <a:cubicBezTo>
                  <a:pt x="9208431" y="749733"/>
                  <a:pt x="9212393" y="753478"/>
                  <a:pt x="9211783" y="757223"/>
                </a:cubicBezTo>
                <a:cubicBezTo>
                  <a:pt x="9210869" y="760968"/>
                  <a:pt x="9205383" y="763612"/>
                  <a:pt x="9199287" y="762951"/>
                </a:cubicBezTo>
                <a:cubicBezTo>
                  <a:pt x="9193191" y="762290"/>
                  <a:pt x="9189229" y="758545"/>
                  <a:pt x="9189838" y="754800"/>
                </a:cubicBezTo>
                <a:cubicBezTo>
                  <a:pt x="9190752" y="750834"/>
                  <a:pt x="9196239" y="748191"/>
                  <a:pt x="9202335" y="749072"/>
                </a:cubicBezTo>
                <a:close/>
                <a:moveTo>
                  <a:pt x="7895346" y="749072"/>
                </a:moveTo>
                <a:cubicBezTo>
                  <a:pt x="7901136" y="749733"/>
                  <a:pt x="7905404" y="753258"/>
                  <a:pt x="7904490" y="757003"/>
                </a:cubicBezTo>
                <a:cubicBezTo>
                  <a:pt x="7903575" y="760748"/>
                  <a:pt x="7898088" y="763171"/>
                  <a:pt x="7892297" y="762510"/>
                </a:cubicBezTo>
                <a:cubicBezTo>
                  <a:pt x="7886506" y="761849"/>
                  <a:pt x="7882239" y="758325"/>
                  <a:pt x="7883154" y="754580"/>
                </a:cubicBezTo>
                <a:cubicBezTo>
                  <a:pt x="7884068" y="750834"/>
                  <a:pt x="7889554" y="748191"/>
                  <a:pt x="7895346" y="749072"/>
                </a:cubicBezTo>
                <a:close/>
                <a:moveTo>
                  <a:pt x="7058498" y="749019"/>
                </a:moveTo>
                <a:cubicBezTo>
                  <a:pt x="7064150" y="749673"/>
                  <a:pt x="7068063" y="753222"/>
                  <a:pt x="7067238" y="756946"/>
                </a:cubicBezTo>
                <a:cubicBezTo>
                  <a:pt x="7066414" y="760670"/>
                  <a:pt x="7061164" y="763160"/>
                  <a:pt x="7055512" y="762506"/>
                </a:cubicBezTo>
                <a:cubicBezTo>
                  <a:pt x="7049861" y="761852"/>
                  <a:pt x="7045948" y="758303"/>
                  <a:pt x="7046772" y="754579"/>
                </a:cubicBezTo>
                <a:cubicBezTo>
                  <a:pt x="7047597" y="750855"/>
                  <a:pt x="7052847" y="748366"/>
                  <a:pt x="7058498" y="749019"/>
                </a:cubicBezTo>
                <a:close/>
                <a:moveTo>
                  <a:pt x="7258615" y="748411"/>
                </a:moveTo>
                <a:cubicBezTo>
                  <a:pt x="7264101" y="749072"/>
                  <a:pt x="7268064" y="752597"/>
                  <a:pt x="7267455" y="756121"/>
                </a:cubicBezTo>
                <a:cubicBezTo>
                  <a:pt x="7266540" y="759646"/>
                  <a:pt x="7261358" y="762069"/>
                  <a:pt x="7255872" y="761408"/>
                </a:cubicBezTo>
                <a:cubicBezTo>
                  <a:pt x="7250385" y="760748"/>
                  <a:pt x="7246422" y="757223"/>
                  <a:pt x="7247033" y="753698"/>
                </a:cubicBezTo>
                <a:cubicBezTo>
                  <a:pt x="7247642" y="750174"/>
                  <a:pt x="7252824" y="747750"/>
                  <a:pt x="7258615" y="748411"/>
                </a:cubicBezTo>
                <a:close/>
                <a:moveTo>
                  <a:pt x="4054917" y="748297"/>
                </a:moveTo>
                <a:cubicBezTo>
                  <a:pt x="4061402" y="749047"/>
                  <a:pt x="4065904" y="753063"/>
                  <a:pt x="4064970" y="757268"/>
                </a:cubicBezTo>
                <a:cubicBezTo>
                  <a:pt x="4064040" y="761472"/>
                  <a:pt x="4058030" y="764273"/>
                  <a:pt x="4051548" y="763524"/>
                </a:cubicBezTo>
                <a:cubicBezTo>
                  <a:pt x="4045074" y="762774"/>
                  <a:pt x="4040575" y="758757"/>
                  <a:pt x="4041497" y="754553"/>
                </a:cubicBezTo>
                <a:cubicBezTo>
                  <a:pt x="4042437" y="750348"/>
                  <a:pt x="4048441" y="747547"/>
                  <a:pt x="4054917" y="748297"/>
                </a:cubicBezTo>
                <a:close/>
                <a:moveTo>
                  <a:pt x="10799192" y="747971"/>
                </a:moveTo>
                <a:cubicBezTo>
                  <a:pt x="10805287" y="748631"/>
                  <a:pt x="10809554" y="752377"/>
                  <a:pt x="10808640" y="756342"/>
                </a:cubicBezTo>
                <a:lnTo>
                  <a:pt x="10807536" y="757508"/>
                </a:lnTo>
                <a:lnTo>
                  <a:pt x="10808183" y="757773"/>
                </a:lnTo>
                <a:cubicBezTo>
                  <a:pt x="10810012" y="759426"/>
                  <a:pt x="10810927" y="761519"/>
                  <a:pt x="10810469" y="763612"/>
                </a:cubicBezTo>
                <a:cubicBezTo>
                  <a:pt x="10809554" y="767797"/>
                  <a:pt x="10803459" y="770661"/>
                  <a:pt x="10797058" y="769780"/>
                </a:cubicBezTo>
                <a:lnTo>
                  <a:pt x="10796206" y="769430"/>
                </a:lnTo>
                <a:lnTo>
                  <a:pt x="10792180" y="770000"/>
                </a:lnTo>
                <a:cubicBezTo>
                  <a:pt x="10786389" y="769339"/>
                  <a:pt x="10782428" y="765815"/>
                  <a:pt x="10783036" y="762070"/>
                </a:cubicBezTo>
                <a:cubicBezTo>
                  <a:pt x="10783340" y="760197"/>
                  <a:pt x="10784865" y="758655"/>
                  <a:pt x="10787036" y="757664"/>
                </a:cubicBezTo>
                <a:lnTo>
                  <a:pt x="10787795" y="757558"/>
                </a:lnTo>
                <a:lnTo>
                  <a:pt x="10786389" y="753919"/>
                </a:lnTo>
                <a:cubicBezTo>
                  <a:pt x="10787305" y="749733"/>
                  <a:pt x="10793095" y="747090"/>
                  <a:pt x="10799192" y="747971"/>
                </a:cubicBezTo>
                <a:close/>
                <a:moveTo>
                  <a:pt x="8394915" y="747971"/>
                </a:moveTo>
                <a:cubicBezTo>
                  <a:pt x="8400707" y="748632"/>
                  <a:pt x="8404669" y="752156"/>
                  <a:pt x="8403755" y="755901"/>
                </a:cubicBezTo>
                <a:cubicBezTo>
                  <a:pt x="8402840" y="759646"/>
                  <a:pt x="8397659" y="762070"/>
                  <a:pt x="8391867" y="761409"/>
                </a:cubicBezTo>
                <a:cubicBezTo>
                  <a:pt x="8386076" y="760748"/>
                  <a:pt x="8382114" y="757223"/>
                  <a:pt x="8383028" y="753478"/>
                </a:cubicBezTo>
                <a:cubicBezTo>
                  <a:pt x="8383638" y="749733"/>
                  <a:pt x="8389124" y="747310"/>
                  <a:pt x="8394915" y="747971"/>
                </a:cubicBezTo>
                <a:close/>
                <a:moveTo>
                  <a:pt x="7571036" y="747530"/>
                </a:moveTo>
                <a:cubicBezTo>
                  <a:pt x="7576828" y="748191"/>
                  <a:pt x="7580790" y="751716"/>
                  <a:pt x="7579876" y="755461"/>
                </a:cubicBezTo>
                <a:cubicBezTo>
                  <a:pt x="7578961" y="759206"/>
                  <a:pt x="7573780" y="761629"/>
                  <a:pt x="7567988" y="760968"/>
                </a:cubicBezTo>
                <a:cubicBezTo>
                  <a:pt x="7562197" y="760307"/>
                  <a:pt x="7558235" y="756782"/>
                  <a:pt x="7559149" y="753038"/>
                </a:cubicBezTo>
                <a:cubicBezTo>
                  <a:pt x="7559759" y="749292"/>
                  <a:pt x="7565245" y="746869"/>
                  <a:pt x="7571036" y="747530"/>
                </a:cubicBezTo>
                <a:close/>
                <a:moveTo>
                  <a:pt x="6845913" y="747310"/>
                </a:moveTo>
                <a:cubicBezTo>
                  <a:pt x="6852009" y="747971"/>
                  <a:pt x="6856276" y="751716"/>
                  <a:pt x="6855362" y="755681"/>
                </a:cubicBezTo>
                <a:cubicBezTo>
                  <a:pt x="6854447" y="759646"/>
                  <a:pt x="6848961" y="762069"/>
                  <a:pt x="6842865" y="761408"/>
                </a:cubicBezTo>
                <a:cubicBezTo>
                  <a:pt x="6836769" y="760748"/>
                  <a:pt x="6832502" y="757003"/>
                  <a:pt x="6833416" y="753037"/>
                </a:cubicBezTo>
                <a:cubicBezTo>
                  <a:pt x="6834026" y="749292"/>
                  <a:pt x="6839817" y="746649"/>
                  <a:pt x="6845913" y="747310"/>
                </a:cubicBezTo>
                <a:close/>
                <a:moveTo>
                  <a:pt x="1568566" y="747310"/>
                </a:moveTo>
                <a:cubicBezTo>
                  <a:pt x="1574662" y="747971"/>
                  <a:pt x="1578929" y="751716"/>
                  <a:pt x="1578015" y="755681"/>
                </a:cubicBezTo>
                <a:cubicBezTo>
                  <a:pt x="1577101" y="759646"/>
                  <a:pt x="1571309" y="762290"/>
                  <a:pt x="1565213" y="761629"/>
                </a:cubicBezTo>
                <a:cubicBezTo>
                  <a:pt x="1559118" y="760968"/>
                  <a:pt x="1554850" y="757223"/>
                  <a:pt x="1555765" y="753258"/>
                </a:cubicBezTo>
                <a:cubicBezTo>
                  <a:pt x="1556679" y="749292"/>
                  <a:pt x="1562470" y="746649"/>
                  <a:pt x="1568566" y="747310"/>
                </a:cubicBezTo>
                <a:close/>
                <a:moveTo>
                  <a:pt x="2646927" y="746869"/>
                </a:moveTo>
                <a:cubicBezTo>
                  <a:pt x="2653023" y="747530"/>
                  <a:pt x="2657290" y="751275"/>
                  <a:pt x="2656679" y="755461"/>
                </a:cubicBezTo>
                <a:cubicBezTo>
                  <a:pt x="2655765" y="759426"/>
                  <a:pt x="2649975" y="762070"/>
                  <a:pt x="2643877" y="761409"/>
                </a:cubicBezTo>
                <a:cubicBezTo>
                  <a:pt x="2637781" y="760748"/>
                  <a:pt x="2633515" y="757003"/>
                  <a:pt x="2634124" y="752817"/>
                </a:cubicBezTo>
                <a:cubicBezTo>
                  <a:pt x="2635037" y="748852"/>
                  <a:pt x="2640829" y="746208"/>
                  <a:pt x="2646927" y="746869"/>
                </a:cubicBezTo>
                <a:close/>
                <a:moveTo>
                  <a:pt x="11604783" y="746649"/>
                </a:moveTo>
                <a:cubicBezTo>
                  <a:pt x="11610878" y="747310"/>
                  <a:pt x="11615146" y="751055"/>
                  <a:pt x="11614231" y="755020"/>
                </a:cubicBezTo>
                <a:cubicBezTo>
                  <a:pt x="11613317" y="758985"/>
                  <a:pt x="11607831" y="761408"/>
                  <a:pt x="11601734" y="760748"/>
                </a:cubicBezTo>
                <a:cubicBezTo>
                  <a:pt x="11595638" y="760087"/>
                  <a:pt x="11591370" y="756342"/>
                  <a:pt x="11592284" y="752377"/>
                </a:cubicBezTo>
                <a:cubicBezTo>
                  <a:pt x="11593200" y="748631"/>
                  <a:pt x="11598686" y="745988"/>
                  <a:pt x="11604783" y="746649"/>
                </a:cubicBezTo>
                <a:close/>
                <a:moveTo>
                  <a:pt x="6732527" y="746649"/>
                </a:moveTo>
                <a:cubicBezTo>
                  <a:pt x="6738623" y="747310"/>
                  <a:pt x="6742890" y="751055"/>
                  <a:pt x="6741976" y="755020"/>
                </a:cubicBezTo>
                <a:cubicBezTo>
                  <a:pt x="6741062" y="758985"/>
                  <a:pt x="6735270" y="761629"/>
                  <a:pt x="6729174" y="760968"/>
                </a:cubicBezTo>
                <a:cubicBezTo>
                  <a:pt x="6723078" y="760307"/>
                  <a:pt x="6718811" y="756562"/>
                  <a:pt x="6719726" y="752597"/>
                </a:cubicBezTo>
                <a:cubicBezTo>
                  <a:pt x="6720640" y="748631"/>
                  <a:pt x="6726431" y="745988"/>
                  <a:pt x="6732527" y="746649"/>
                </a:cubicBezTo>
                <a:close/>
                <a:moveTo>
                  <a:pt x="6293307" y="746428"/>
                </a:moveTo>
                <a:cubicBezTo>
                  <a:pt x="6299404" y="747089"/>
                  <a:pt x="6303671" y="750834"/>
                  <a:pt x="6302757" y="754800"/>
                </a:cubicBezTo>
                <a:cubicBezTo>
                  <a:pt x="6301842" y="758765"/>
                  <a:pt x="6296051" y="761408"/>
                  <a:pt x="6289955" y="760748"/>
                </a:cubicBezTo>
                <a:cubicBezTo>
                  <a:pt x="6283859" y="760087"/>
                  <a:pt x="6279591" y="756342"/>
                  <a:pt x="6280506" y="752377"/>
                </a:cubicBezTo>
                <a:cubicBezTo>
                  <a:pt x="6281421" y="748411"/>
                  <a:pt x="6287212" y="745768"/>
                  <a:pt x="6293307" y="746428"/>
                </a:cubicBezTo>
                <a:close/>
                <a:moveTo>
                  <a:pt x="2578923" y="745547"/>
                </a:moveTo>
                <a:cubicBezTo>
                  <a:pt x="2585324" y="746208"/>
                  <a:pt x="2589895" y="750174"/>
                  <a:pt x="2588981" y="754359"/>
                </a:cubicBezTo>
                <a:cubicBezTo>
                  <a:pt x="2588065" y="758545"/>
                  <a:pt x="2581971" y="761188"/>
                  <a:pt x="2575572" y="760528"/>
                </a:cubicBezTo>
                <a:cubicBezTo>
                  <a:pt x="2569171" y="759867"/>
                  <a:pt x="2564597" y="755901"/>
                  <a:pt x="2565513" y="751716"/>
                </a:cubicBezTo>
                <a:cubicBezTo>
                  <a:pt x="2566427" y="747530"/>
                  <a:pt x="2572221" y="744887"/>
                  <a:pt x="2578923" y="745547"/>
                </a:cubicBezTo>
                <a:close/>
                <a:moveTo>
                  <a:pt x="7360113" y="744005"/>
                </a:moveTo>
                <a:cubicBezTo>
                  <a:pt x="7365600" y="744666"/>
                  <a:pt x="7369563" y="748191"/>
                  <a:pt x="7368953" y="751716"/>
                </a:cubicBezTo>
                <a:cubicBezTo>
                  <a:pt x="7368343" y="755241"/>
                  <a:pt x="7362857" y="757664"/>
                  <a:pt x="7357371" y="757003"/>
                </a:cubicBezTo>
                <a:cubicBezTo>
                  <a:pt x="7351884" y="756342"/>
                  <a:pt x="7347921" y="752817"/>
                  <a:pt x="7348531" y="749293"/>
                </a:cubicBezTo>
                <a:cubicBezTo>
                  <a:pt x="7349141" y="745768"/>
                  <a:pt x="7354323" y="743344"/>
                  <a:pt x="7360113" y="744005"/>
                </a:cubicBezTo>
                <a:close/>
                <a:moveTo>
                  <a:pt x="1991637" y="743785"/>
                </a:moveTo>
                <a:cubicBezTo>
                  <a:pt x="1997732" y="744446"/>
                  <a:pt x="2002000" y="748191"/>
                  <a:pt x="2001085" y="752157"/>
                </a:cubicBezTo>
                <a:cubicBezTo>
                  <a:pt x="2000171" y="756122"/>
                  <a:pt x="1994685" y="758545"/>
                  <a:pt x="1988588" y="757884"/>
                </a:cubicBezTo>
                <a:cubicBezTo>
                  <a:pt x="1982493" y="757223"/>
                  <a:pt x="1978226" y="753478"/>
                  <a:pt x="1979140" y="749513"/>
                </a:cubicBezTo>
                <a:cubicBezTo>
                  <a:pt x="1979750" y="745768"/>
                  <a:pt x="1985541" y="743124"/>
                  <a:pt x="1991637" y="743785"/>
                </a:cubicBezTo>
                <a:close/>
                <a:moveTo>
                  <a:pt x="10831501" y="743565"/>
                </a:moveTo>
                <a:cubicBezTo>
                  <a:pt x="10834395" y="743895"/>
                  <a:pt x="10836834" y="744942"/>
                  <a:pt x="10838435" y="746373"/>
                </a:cubicBezTo>
                <a:lnTo>
                  <a:pt x="10838768" y="747270"/>
                </a:lnTo>
                <a:lnTo>
                  <a:pt x="10840035" y="747090"/>
                </a:lnTo>
                <a:cubicBezTo>
                  <a:pt x="10846436" y="747751"/>
                  <a:pt x="10851007" y="751716"/>
                  <a:pt x="10850093" y="755901"/>
                </a:cubicBezTo>
                <a:cubicBezTo>
                  <a:pt x="10849178" y="760087"/>
                  <a:pt x="10843388" y="762731"/>
                  <a:pt x="10836682" y="762070"/>
                </a:cubicBezTo>
                <a:cubicBezTo>
                  <a:pt x="10833329" y="761739"/>
                  <a:pt x="10830586" y="760583"/>
                  <a:pt x="10828794" y="758985"/>
                </a:cubicBezTo>
                <a:lnTo>
                  <a:pt x="10827969" y="756807"/>
                </a:lnTo>
                <a:lnTo>
                  <a:pt x="10821518" y="754194"/>
                </a:lnTo>
                <a:cubicBezTo>
                  <a:pt x="10819918" y="752762"/>
                  <a:pt x="10819156" y="750945"/>
                  <a:pt x="10819613" y="749072"/>
                </a:cubicBezTo>
                <a:cubicBezTo>
                  <a:pt x="10820527" y="745327"/>
                  <a:pt x="10826014" y="742904"/>
                  <a:pt x="10831501" y="743565"/>
                </a:cubicBezTo>
                <a:close/>
                <a:moveTo>
                  <a:pt x="8706422" y="743565"/>
                </a:moveTo>
                <a:cubicBezTo>
                  <a:pt x="8712214" y="744226"/>
                  <a:pt x="8716176" y="747750"/>
                  <a:pt x="8715262" y="751495"/>
                </a:cubicBezTo>
                <a:cubicBezTo>
                  <a:pt x="8714347" y="755240"/>
                  <a:pt x="8709166" y="757664"/>
                  <a:pt x="8703374" y="757003"/>
                </a:cubicBezTo>
                <a:cubicBezTo>
                  <a:pt x="8697583" y="756342"/>
                  <a:pt x="8693621" y="752817"/>
                  <a:pt x="8694535" y="749072"/>
                </a:cubicBezTo>
                <a:cubicBezTo>
                  <a:pt x="8695145" y="745547"/>
                  <a:pt x="8700631" y="742904"/>
                  <a:pt x="8706422" y="743565"/>
                </a:cubicBezTo>
                <a:close/>
                <a:moveTo>
                  <a:pt x="11114967" y="743124"/>
                </a:moveTo>
                <a:cubicBezTo>
                  <a:pt x="11120757" y="743785"/>
                  <a:pt x="11124721" y="747310"/>
                  <a:pt x="11124111" y="751055"/>
                </a:cubicBezTo>
                <a:cubicBezTo>
                  <a:pt x="11123197" y="754800"/>
                  <a:pt x="11118014" y="757223"/>
                  <a:pt x="11111918" y="756562"/>
                </a:cubicBezTo>
                <a:cubicBezTo>
                  <a:pt x="11106127" y="755901"/>
                  <a:pt x="11102164" y="752377"/>
                  <a:pt x="11102774" y="748632"/>
                </a:cubicBezTo>
                <a:cubicBezTo>
                  <a:pt x="11103688" y="744887"/>
                  <a:pt x="11108870" y="742464"/>
                  <a:pt x="11114967" y="743124"/>
                </a:cubicBezTo>
                <a:close/>
                <a:moveTo>
                  <a:pt x="7159249" y="742684"/>
                </a:moveTo>
                <a:cubicBezTo>
                  <a:pt x="7164736" y="743344"/>
                  <a:pt x="7168698" y="746869"/>
                  <a:pt x="7168088" y="750394"/>
                </a:cubicBezTo>
                <a:cubicBezTo>
                  <a:pt x="7167174" y="753919"/>
                  <a:pt x="7161993" y="756342"/>
                  <a:pt x="7156506" y="755681"/>
                </a:cubicBezTo>
                <a:cubicBezTo>
                  <a:pt x="7151020" y="755020"/>
                  <a:pt x="7147057" y="751495"/>
                  <a:pt x="7147667" y="747971"/>
                </a:cubicBezTo>
                <a:cubicBezTo>
                  <a:pt x="7148582" y="744446"/>
                  <a:pt x="7153763" y="742243"/>
                  <a:pt x="7159249" y="742684"/>
                </a:cubicBezTo>
                <a:close/>
                <a:moveTo>
                  <a:pt x="4589225" y="742023"/>
                </a:moveTo>
                <a:cubicBezTo>
                  <a:pt x="4595017" y="742684"/>
                  <a:pt x="4598980" y="746208"/>
                  <a:pt x="4598070" y="749953"/>
                </a:cubicBezTo>
                <a:cubicBezTo>
                  <a:pt x="4597151" y="753698"/>
                  <a:pt x="4591969" y="756121"/>
                  <a:pt x="4586179" y="755461"/>
                </a:cubicBezTo>
                <a:cubicBezTo>
                  <a:pt x="4580385" y="754800"/>
                  <a:pt x="4576425" y="751275"/>
                  <a:pt x="4577338" y="747530"/>
                </a:cubicBezTo>
                <a:cubicBezTo>
                  <a:pt x="4578253" y="743785"/>
                  <a:pt x="4583434" y="741362"/>
                  <a:pt x="4589225" y="742023"/>
                </a:cubicBezTo>
                <a:close/>
                <a:moveTo>
                  <a:pt x="6957166" y="741803"/>
                </a:moveTo>
                <a:cubicBezTo>
                  <a:pt x="6962957" y="742464"/>
                  <a:pt x="6966920" y="745988"/>
                  <a:pt x="6966310" y="749733"/>
                </a:cubicBezTo>
                <a:cubicBezTo>
                  <a:pt x="6965395" y="753478"/>
                  <a:pt x="6960214" y="755901"/>
                  <a:pt x="6954118" y="755241"/>
                </a:cubicBezTo>
                <a:cubicBezTo>
                  <a:pt x="6948327" y="754580"/>
                  <a:pt x="6944364" y="751055"/>
                  <a:pt x="6944974" y="747310"/>
                </a:cubicBezTo>
                <a:cubicBezTo>
                  <a:pt x="6945889" y="743565"/>
                  <a:pt x="6951070" y="741142"/>
                  <a:pt x="6957166" y="741803"/>
                </a:cubicBezTo>
                <a:close/>
                <a:moveTo>
                  <a:pt x="4390439" y="740260"/>
                </a:moveTo>
                <a:cubicBezTo>
                  <a:pt x="4396537" y="740921"/>
                  <a:pt x="4400500" y="744667"/>
                  <a:pt x="4399889" y="748411"/>
                </a:cubicBezTo>
                <a:cubicBezTo>
                  <a:pt x="4398978" y="752156"/>
                  <a:pt x="4393489" y="754800"/>
                  <a:pt x="4387393" y="754139"/>
                </a:cubicBezTo>
                <a:cubicBezTo>
                  <a:pt x="4381294" y="753478"/>
                  <a:pt x="4377330" y="749733"/>
                  <a:pt x="4377938" y="745988"/>
                </a:cubicBezTo>
                <a:cubicBezTo>
                  <a:pt x="4378855" y="742243"/>
                  <a:pt x="4384343" y="739600"/>
                  <a:pt x="4390439" y="740260"/>
                </a:cubicBezTo>
                <a:close/>
                <a:moveTo>
                  <a:pt x="3689568" y="739820"/>
                </a:moveTo>
                <a:cubicBezTo>
                  <a:pt x="3696281" y="740701"/>
                  <a:pt x="3701160" y="744666"/>
                  <a:pt x="3700249" y="749072"/>
                </a:cubicBezTo>
                <a:cubicBezTo>
                  <a:pt x="3699334" y="753478"/>
                  <a:pt x="3692928" y="756342"/>
                  <a:pt x="3686223" y="755461"/>
                </a:cubicBezTo>
                <a:cubicBezTo>
                  <a:pt x="3679516" y="754580"/>
                  <a:pt x="3674631" y="750614"/>
                  <a:pt x="3675548" y="746208"/>
                </a:cubicBezTo>
                <a:cubicBezTo>
                  <a:pt x="3676466" y="742023"/>
                  <a:pt x="3682866" y="739159"/>
                  <a:pt x="3689568" y="739820"/>
                </a:cubicBezTo>
                <a:close/>
                <a:moveTo>
                  <a:pt x="5377494" y="739600"/>
                </a:moveTo>
                <a:cubicBezTo>
                  <a:pt x="5383286" y="740260"/>
                  <a:pt x="5387553" y="744005"/>
                  <a:pt x="5386638" y="747751"/>
                </a:cubicBezTo>
                <a:cubicBezTo>
                  <a:pt x="5385724" y="751495"/>
                  <a:pt x="5380237" y="754139"/>
                  <a:pt x="5374445" y="753258"/>
                </a:cubicBezTo>
                <a:cubicBezTo>
                  <a:pt x="5368653" y="752597"/>
                  <a:pt x="5364385" y="748852"/>
                  <a:pt x="5365300" y="745107"/>
                </a:cubicBezTo>
                <a:cubicBezTo>
                  <a:pt x="5366214" y="741362"/>
                  <a:pt x="5371702" y="738939"/>
                  <a:pt x="5377494" y="739600"/>
                </a:cubicBezTo>
                <a:close/>
                <a:moveTo>
                  <a:pt x="2503711" y="738278"/>
                </a:moveTo>
                <a:cubicBezTo>
                  <a:pt x="2509808" y="738939"/>
                  <a:pt x="2513770" y="742684"/>
                  <a:pt x="2512857" y="746429"/>
                </a:cubicBezTo>
                <a:cubicBezTo>
                  <a:pt x="2511941" y="750174"/>
                  <a:pt x="2506454" y="752817"/>
                  <a:pt x="2500662" y="752157"/>
                </a:cubicBezTo>
                <a:cubicBezTo>
                  <a:pt x="2494566" y="751496"/>
                  <a:pt x="2490603" y="747751"/>
                  <a:pt x="2491519" y="744006"/>
                </a:cubicBezTo>
                <a:cubicBezTo>
                  <a:pt x="2492432" y="740040"/>
                  <a:pt x="2497919" y="737617"/>
                  <a:pt x="2503711" y="738278"/>
                </a:cubicBezTo>
                <a:close/>
                <a:moveTo>
                  <a:pt x="5879996" y="738057"/>
                </a:moveTo>
                <a:cubicBezTo>
                  <a:pt x="5886092" y="738718"/>
                  <a:pt x="5890360" y="742463"/>
                  <a:pt x="5889446" y="746428"/>
                </a:cubicBezTo>
                <a:cubicBezTo>
                  <a:pt x="5888531" y="750394"/>
                  <a:pt x="5883045" y="752817"/>
                  <a:pt x="5876948" y="752156"/>
                </a:cubicBezTo>
                <a:cubicBezTo>
                  <a:pt x="5870853" y="751495"/>
                  <a:pt x="5866585" y="747750"/>
                  <a:pt x="5867499" y="743785"/>
                </a:cubicBezTo>
                <a:cubicBezTo>
                  <a:pt x="5868414" y="739820"/>
                  <a:pt x="5873901" y="737176"/>
                  <a:pt x="5879996" y="738057"/>
                </a:cubicBezTo>
                <a:close/>
                <a:moveTo>
                  <a:pt x="979187" y="738057"/>
                </a:moveTo>
                <a:cubicBezTo>
                  <a:pt x="984978" y="738718"/>
                  <a:pt x="988940" y="742243"/>
                  <a:pt x="988025" y="745768"/>
                </a:cubicBezTo>
                <a:cubicBezTo>
                  <a:pt x="987111" y="749513"/>
                  <a:pt x="981929" y="751936"/>
                  <a:pt x="976138" y="751275"/>
                </a:cubicBezTo>
                <a:cubicBezTo>
                  <a:pt x="970347" y="750614"/>
                  <a:pt x="966385" y="747089"/>
                  <a:pt x="967299" y="743565"/>
                </a:cubicBezTo>
                <a:cubicBezTo>
                  <a:pt x="968213" y="739820"/>
                  <a:pt x="973700" y="737397"/>
                  <a:pt x="979187" y="738057"/>
                </a:cubicBezTo>
                <a:close/>
                <a:moveTo>
                  <a:pt x="6404865" y="737837"/>
                </a:moveTo>
                <a:cubicBezTo>
                  <a:pt x="6410961" y="738498"/>
                  <a:pt x="6415228" y="742243"/>
                  <a:pt x="6414314" y="746208"/>
                </a:cubicBezTo>
                <a:cubicBezTo>
                  <a:pt x="6413400" y="750174"/>
                  <a:pt x="6407608" y="752817"/>
                  <a:pt x="6401512" y="752156"/>
                </a:cubicBezTo>
                <a:cubicBezTo>
                  <a:pt x="6395416" y="751495"/>
                  <a:pt x="6391149" y="747751"/>
                  <a:pt x="6392063" y="743785"/>
                </a:cubicBezTo>
                <a:cubicBezTo>
                  <a:pt x="6392977" y="739820"/>
                  <a:pt x="6398769" y="737176"/>
                  <a:pt x="6404865" y="737837"/>
                </a:cubicBezTo>
                <a:close/>
                <a:moveTo>
                  <a:pt x="1249144" y="737837"/>
                </a:moveTo>
                <a:cubicBezTo>
                  <a:pt x="1255240" y="738498"/>
                  <a:pt x="1259508" y="742243"/>
                  <a:pt x="1258593" y="746208"/>
                </a:cubicBezTo>
                <a:cubicBezTo>
                  <a:pt x="1257679" y="750174"/>
                  <a:pt x="1251888" y="752817"/>
                  <a:pt x="1245791" y="752156"/>
                </a:cubicBezTo>
                <a:cubicBezTo>
                  <a:pt x="1239696" y="751495"/>
                  <a:pt x="1235429" y="747751"/>
                  <a:pt x="1236343" y="743785"/>
                </a:cubicBezTo>
                <a:cubicBezTo>
                  <a:pt x="1237257" y="739820"/>
                  <a:pt x="1243049" y="737176"/>
                  <a:pt x="1249144" y="737837"/>
                </a:cubicBezTo>
                <a:close/>
                <a:moveTo>
                  <a:pt x="10936657" y="736736"/>
                </a:moveTo>
                <a:cubicBezTo>
                  <a:pt x="10942448" y="737397"/>
                  <a:pt x="10946411" y="740921"/>
                  <a:pt x="10945496" y="744666"/>
                </a:cubicBezTo>
                <a:cubicBezTo>
                  <a:pt x="10944582" y="748411"/>
                  <a:pt x="10939401" y="750834"/>
                  <a:pt x="10933609" y="750174"/>
                </a:cubicBezTo>
                <a:cubicBezTo>
                  <a:pt x="10927818" y="749513"/>
                  <a:pt x="10923854" y="745988"/>
                  <a:pt x="10924769" y="742243"/>
                </a:cubicBezTo>
                <a:cubicBezTo>
                  <a:pt x="10925684" y="738498"/>
                  <a:pt x="10931171" y="736075"/>
                  <a:pt x="10936657" y="736736"/>
                </a:cubicBezTo>
                <a:close/>
                <a:moveTo>
                  <a:pt x="8294027" y="736736"/>
                </a:moveTo>
                <a:cubicBezTo>
                  <a:pt x="8299818" y="737397"/>
                  <a:pt x="8303780" y="740921"/>
                  <a:pt x="8302866" y="744666"/>
                </a:cubicBezTo>
                <a:cubicBezTo>
                  <a:pt x="8301951" y="748411"/>
                  <a:pt x="8296769" y="750834"/>
                  <a:pt x="8290979" y="750174"/>
                </a:cubicBezTo>
                <a:cubicBezTo>
                  <a:pt x="8285187" y="749513"/>
                  <a:pt x="8281224" y="745988"/>
                  <a:pt x="8282139" y="742243"/>
                </a:cubicBezTo>
                <a:cubicBezTo>
                  <a:pt x="8283054" y="738498"/>
                  <a:pt x="8288235" y="736075"/>
                  <a:pt x="8294027" y="736736"/>
                </a:cubicBezTo>
                <a:close/>
                <a:moveTo>
                  <a:pt x="10694034" y="736516"/>
                </a:moveTo>
                <a:cubicBezTo>
                  <a:pt x="10699825" y="737177"/>
                  <a:pt x="10703789" y="740701"/>
                  <a:pt x="10703179" y="744446"/>
                </a:cubicBezTo>
                <a:cubicBezTo>
                  <a:pt x="10702264" y="748191"/>
                  <a:pt x="10697083" y="750614"/>
                  <a:pt x="10691293" y="749954"/>
                </a:cubicBezTo>
                <a:cubicBezTo>
                  <a:pt x="10685500" y="749293"/>
                  <a:pt x="10681538" y="745768"/>
                  <a:pt x="10682148" y="742023"/>
                </a:cubicBezTo>
                <a:cubicBezTo>
                  <a:pt x="10682758" y="738278"/>
                  <a:pt x="10688244" y="735855"/>
                  <a:pt x="10694034" y="736516"/>
                </a:cubicBezTo>
                <a:close/>
                <a:moveTo>
                  <a:pt x="6624932" y="736075"/>
                </a:moveTo>
                <a:cubicBezTo>
                  <a:pt x="6631028" y="736736"/>
                  <a:pt x="6635295" y="740481"/>
                  <a:pt x="6634381" y="744446"/>
                </a:cubicBezTo>
                <a:cubicBezTo>
                  <a:pt x="6633467" y="748411"/>
                  <a:pt x="6627675" y="751055"/>
                  <a:pt x="6621578" y="750394"/>
                </a:cubicBezTo>
                <a:cubicBezTo>
                  <a:pt x="6615483" y="749733"/>
                  <a:pt x="6611216" y="745988"/>
                  <a:pt x="6612130" y="742023"/>
                </a:cubicBezTo>
                <a:cubicBezTo>
                  <a:pt x="6613045" y="738057"/>
                  <a:pt x="6618836" y="735414"/>
                  <a:pt x="6624932" y="736075"/>
                </a:cubicBezTo>
                <a:close/>
                <a:moveTo>
                  <a:pt x="5101342" y="736075"/>
                </a:moveTo>
                <a:cubicBezTo>
                  <a:pt x="5107133" y="736736"/>
                  <a:pt x="5111095" y="740260"/>
                  <a:pt x="5110486" y="744005"/>
                </a:cubicBezTo>
                <a:cubicBezTo>
                  <a:pt x="5109571" y="747750"/>
                  <a:pt x="5104389" y="750174"/>
                  <a:pt x="5098598" y="749513"/>
                </a:cubicBezTo>
                <a:cubicBezTo>
                  <a:pt x="5092806" y="748852"/>
                  <a:pt x="5088843" y="745327"/>
                  <a:pt x="5089453" y="741582"/>
                </a:cubicBezTo>
                <a:cubicBezTo>
                  <a:pt x="5090367" y="737837"/>
                  <a:pt x="5095549" y="735414"/>
                  <a:pt x="5101342" y="736075"/>
                </a:cubicBezTo>
                <a:close/>
                <a:moveTo>
                  <a:pt x="1463718" y="736075"/>
                </a:moveTo>
                <a:cubicBezTo>
                  <a:pt x="1469813" y="736736"/>
                  <a:pt x="1474081" y="740481"/>
                  <a:pt x="1473166" y="744446"/>
                </a:cubicBezTo>
                <a:cubicBezTo>
                  <a:pt x="1472252" y="748411"/>
                  <a:pt x="1466461" y="751055"/>
                  <a:pt x="1460365" y="750394"/>
                </a:cubicBezTo>
                <a:cubicBezTo>
                  <a:pt x="1454270" y="749733"/>
                  <a:pt x="1450002" y="745988"/>
                  <a:pt x="1450916" y="742023"/>
                </a:cubicBezTo>
                <a:cubicBezTo>
                  <a:pt x="1451831" y="738057"/>
                  <a:pt x="1457622" y="735414"/>
                  <a:pt x="1463718" y="736075"/>
                </a:cubicBezTo>
                <a:close/>
                <a:moveTo>
                  <a:pt x="1169049" y="736075"/>
                </a:moveTo>
                <a:cubicBezTo>
                  <a:pt x="1174839" y="736736"/>
                  <a:pt x="1178802" y="740260"/>
                  <a:pt x="1178192" y="744005"/>
                </a:cubicBezTo>
                <a:cubicBezTo>
                  <a:pt x="1177735" y="745878"/>
                  <a:pt x="1176211" y="747420"/>
                  <a:pt x="1174077" y="748411"/>
                </a:cubicBezTo>
                <a:lnTo>
                  <a:pt x="1167114" y="749398"/>
                </a:lnTo>
                <a:lnTo>
                  <a:pt x="1168112" y="751936"/>
                </a:lnTo>
                <a:cubicBezTo>
                  <a:pt x="1167655" y="753809"/>
                  <a:pt x="1166055" y="755406"/>
                  <a:pt x="1163845" y="756452"/>
                </a:cubicBezTo>
                <a:lnTo>
                  <a:pt x="1156083" y="757639"/>
                </a:lnTo>
                <a:lnTo>
                  <a:pt x="1154642" y="759178"/>
                </a:lnTo>
                <a:lnTo>
                  <a:pt x="1148272" y="760056"/>
                </a:lnTo>
                <a:lnTo>
                  <a:pt x="1144411" y="764135"/>
                </a:lnTo>
                <a:cubicBezTo>
                  <a:pt x="1142087" y="765209"/>
                  <a:pt x="1139115" y="765704"/>
                  <a:pt x="1136067" y="765374"/>
                </a:cubicBezTo>
                <a:cubicBezTo>
                  <a:pt x="1129971" y="764713"/>
                  <a:pt x="1125704" y="760968"/>
                  <a:pt x="1126618" y="757003"/>
                </a:cubicBezTo>
                <a:cubicBezTo>
                  <a:pt x="1127076" y="755020"/>
                  <a:pt x="1128676" y="753368"/>
                  <a:pt x="1130962" y="752294"/>
                </a:cubicBezTo>
                <a:lnTo>
                  <a:pt x="1137813" y="751290"/>
                </a:lnTo>
                <a:lnTo>
                  <a:pt x="1141307" y="747558"/>
                </a:lnTo>
                <a:cubicBezTo>
                  <a:pt x="1143555" y="746539"/>
                  <a:pt x="1146451" y="746099"/>
                  <a:pt x="1149499" y="746429"/>
                </a:cubicBezTo>
                <a:lnTo>
                  <a:pt x="1149526" y="746439"/>
                </a:lnTo>
                <a:lnTo>
                  <a:pt x="1150815" y="744997"/>
                </a:lnTo>
                <a:lnTo>
                  <a:pt x="1158147" y="743907"/>
                </a:lnTo>
                <a:lnTo>
                  <a:pt x="1157161" y="741582"/>
                </a:lnTo>
                <a:cubicBezTo>
                  <a:pt x="1158076" y="738057"/>
                  <a:pt x="1163257" y="735414"/>
                  <a:pt x="1169049" y="736075"/>
                </a:cubicBezTo>
                <a:close/>
                <a:moveTo>
                  <a:pt x="4835550" y="734973"/>
                </a:moveTo>
                <a:cubicBezTo>
                  <a:pt x="4841341" y="735634"/>
                  <a:pt x="4845305" y="739159"/>
                  <a:pt x="4844390" y="742684"/>
                </a:cubicBezTo>
                <a:cubicBezTo>
                  <a:pt x="4843475" y="746429"/>
                  <a:pt x="4838293" y="748631"/>
                  <a:pt x="4832501" y="747971"/>
                </a:cubicBezTo>
                <a:cubicBezTo>
                  <a:pt x="4826710" y="747310"/>
                  <a:pt x="4822747" y="743785"/>
                  <a:pt x="4823661" y="740260"/>
                </a:cubicBezTo>
                <a:cubicBezTo>
                  <a:pt x="4824576" y="736736"/>
                  <a:pt x="4829758" y="734312"/>
                  <a:pt x="4835550" y="734973"/>
                </a:cubicBezTo>
                <a:close/>
                <a:moveTo>
                  <a:pt x="9916180" y="734753"/>
                </a:moveTo>
                <a:cubicBezTo>
                  <a:pt x="9922582" y="735414"/>
                  <a:pt x="9927153" y="739379"/>
                  <a:pt x="9926239" y="743565"/>
                </a:cubicBezTo>
                <a:cubicBezTo>
                  <a:pt x="9925325" y="747751"/>
                  <a:pt x="9919534" y="750394"/>
                  <a:pt x="9913133" y="749733"/>
                </a:cubicBezTo>
                <a:cubicBezTo>
                  <a:pt x="9906732" y="749072"/>
                  <a:pt x="9902160" y="745107"/>
                  <a:pt x="9903074" y="740921"/>
                </a:cubicBezTo>
                <a:cubicBezTo>
                  <a:pt x="9903684" y="736736"/>
                  <a:pt x="9909779" y="734092"/>
                  <a:pt x="9916180" y="734753"/>
                </a:cubicBezTo>
                <a:close/>
                <a:moveTo>
                  <a:pt x="1078852" y="734753"/>
                </a:moveTo>
                <a:cubicBezTo>
                  <a:pt x="1084644" y="735414"/>
                  <a:pt x="1088606" y="738938"/>
                  <a:pt x="1087691" y="742463"/>
                </a:cubicBezTo>
                <a:cubicBezTo>
                  <a:pt x="1086777" y="746208"/>
                  <a:pt x="1081596" y="748631"/>
                  <a:pt x="1075805" y="747971"/>
                </a:cubicBezTo>
                <a:cubicBezTo>
                  <a:pt x="1070013" y="747310"/>
                  <a:pt x="1066051" y="743785"/>
                  <a:pt x="1066965" y="740260"/>
                </a:cubicBezTo>
                <a:cubicBezTo>
                  <a:pt x="1067880" y="736515"/>
                  <a:pt x="1073062" y="734092"/>
                  <a:pt x="1078852" y="734753"/>
                </a:cubicBezTo>
                <a:close/>
                <a:moveTo>
                  <a:pt x="240026" y="733872"/>
                </a:moveTo>
                <a:cubicBezTo>
                  <a:pt x="245817" y="734533"/>
                  <a:pt x="250084" y="738057"/>
                  <a:pt x="249170" y="742023"/>
                </a:cubicBezTo>
                <a:cubicBezTo>
                  <a:pt x="248255" y="745768"/>
                  <a:pt x="242769" y="748411"/>
                  <a:pt x="236978" y="747530"/>
                </a:cubicBezTo>
                <a:cubicBezTo>
                  <a:pt x="231187" y="746870"/>
                  <a:pt x="226920" y="743345"/>
                  <a:pt x="227834" y="739380"/>
                </a:cubicBezTo>
                <a:cubicBezTo>
                  <a:pt x="228749" y="735855"/>
                  <a:pt x="234234" y="733211"/>
                  <a:pt x="240026" y="733872"/>
                </a:cubicBezTo>
                <a:close/>
                <a:moveTo>
                  <a:pt x="566479" y="733652"/>
                </a:moveTo>
                <a:cubicBezTo>
                  <a:pt x="572270" y="734313"/>
                  <a:pt x="576232" y="737837"/>
                  <a:pt x="575317" y="741582"/>
                </a:cubicBezTo>
                <a:cubicBezTo>
                  <a:pt x="574403" y="745327"/>
                  <a:pt x="569222" y="747751"/>
                  <a:pt x="563431" y="747090"/>
                </a:cubicBezTo>
                <a:cubicBezTo>
                  <a:pt x="557640" y="746429"/>
                  <a:pt x="553677" y="742904"/>
                  <a:pt x="554592" y="739159"/>
                </a:cubicBezTo>
                <a:cubicBezTo>
                  <a:pt x="555506" y="735414"/>
                  <a:pt x="560688" y="732991"/>
                  <a:pt x="566479" y="733652"/>
                </a:cubicBezTo>
                <a:close/>
                <a:moveTo>
                  <a:pt x="9631801" y="733651"/>
                </a:moveTo>
                <a:cubicBezTo>
                  <a:pt x="9638202" y="734312"/>
                  <a:pt x="9642469" y="738278"/>
                  <a:pt x="9641553" y="742243"/>
                </a:cubicBezTo>
                <a:cubicBezTo>
                  <a:pt x="9640639" y="746208"/>
                  <a:pt x="9634848" y="748852"/>
                  <a:pt x="9628753" y="748191"/>
                </a:cubicBezTo>
                <a:cubicBezTo>
                  <a:pt x="9622352" y="747530"/>
                  <a:pt x="9618084" y="743565"/>
                  <a:pt x="9618999" y="739600"/>
                </a:cubicBezTo>
                <a:cubicBezTo>
                  <a:pt x="9619914" y="735634"/>
                  <a:pt x="9625704" y="732990"/>
                  <a:pt x="9631801" y="733651"/>
                </a:cubicBezTo>
                <a:close/>
                <a:moveTo>
                  <a:pt x="6515813" y="733651"/>
                </a:moveTo>
                <a:cubicBezTo>
                  <a:pt x="6521909" y="734312"/>
                  <a:pt x="6526176" y="738057"/>
                  <a:pt x="6525262" y="742023"/>
                </a:cubicBezTo>
                <a:cubicBezTo>
                  <a:pt x="6524348" y="745988"/>
                  <a:pt x="6518556" y="748631"/>
                  <a:pt x="6512461" y="747971"/>
                </a:cubicBezTo>
                <a:cubicBezTo>
                  <a:pt x="6506364" y="747310"/>
                  <a:pt x="6502097" y="743565"/>
                  <a:pt x="6503011" y="739600"/>
                </a:cubicBezTo>
                <a:cubicBezTo>
                  <a:pt x="6503926" y="735634"/>
                  <a:pt x="6509412" y="732770"/>
                  <a:pt x="6515813" y="733651"/>
                </a:cubicBezTo>
                <a:close/>
                <a:moveTo>
                  <a:pt x="4735566" y="733431"/>
                </a:moveTo>
                <a:cubicBezTo>
                  <a:pt x="4741356" y="734092"/>
                  <a:pt x="4745319" y="737617"/>
                  <a:pt x="4744406" y="741141"/>
                </a:cubicBezTo>
                <a:cubicBezTo>
                  <a:pt x="4743492" y="744666"/>
                  <a:pt x="4738308" y="747089"/>
                  <a:pt x="4732822" y="746428"/>
                </a:cubicBezTo>
                <a:cubicBezTo>
                  <a:pt x="4727030" y="745768"/>
                  <a:pt x="4723068" y="742243"/>
                  <a:pt x="4723981" y="738718"/>
                </a:cubicBezTo>
                <a:cubicBezTo>
                  <a:pt x="4724590" y="735194"/>
                  <a:pt x="4729775" y="732770"/>
                  <a:pt x="4735566" y="733431"/>
                </a:cubicBezTo>
                <a:close/>
                <a:moveTo>
                  <a:pt x="1357346" y="732550"/>
                </a:moveTo>
                <a:cubicBezTo>
                  <a:pt x="1363441" y="733211"/>
                  <a:pt x="1367709" y="736956"/>
                  <a:pt x="1366795" y="740921"/>
                </a:cubicBezTo>
                <a:cubicBezTo>
                  <a:pt x="1365880" y="744887"/>
                  <a:pt x="1360089" y="747530"/>
                  <a:pt x="1353993" y="746869"/>
                </a:cubicBezTo>
                <a:cubicBezTo>
                  <a:pt x="1347897" y="746208"/>
                  <a:pt x="1343629" y="742464"/>
                  <a:pt x="1344544" y="738498"/>
                </a:cubicBezTo>
                <a:cubicBezTo>
                  <a:pt x="1345459" y="734533"/>
                  <a:pt x="1351249" y="731889"/>
                  <a:pt x="1357346" y="732550"/>
                </a:cubicBezTo>
                <a:close/>
                <a:moveTo>
                  <a:pt x="2603042" y="731668"/>
                </a:moveTo>
                <a:cubicBezTo>
                  <a:pt x="2606366" y="732052"/>
                  <a:pt x="2609186" y="733253"/>
                  <a:pt x="2611059" y="734883"/>
                </a:cubicBezTo>
                <a:lnTo>
                  <a:pt x="2613272" y="740373"/>
                </a:lnTo>
                <a:lnTo>
                  <a:pt x="2614817" y="738774"/>
                </a:lnTo>
                <a:cubicBezTo>
                  <a:pt x="2617370" y="737617"/>
                  <a:pt x="2620645" y="737066"/>
                  <a:pt x="2623998" y="737397"/>
                </a:cubicBezTo>
                <a:cubicBezTo>
                  <a:pt x="2630703" y="738278"/>
                  <a:pt x="2635579" y="742243"/>
                  <a:pt x="2634361" y="746649"/>
                </a:cubicBezTo>
                <a:cubicBezTo>
                  <a:pt x="2633447" y="751055"/>
                  <a:pt x="2627045" y="753919"/>
                  <a:pt x="2620340" y="753038"/>
                </a:cubicBezTo>
                <a:lnTo>
                  <a:pt x="2613480" y="750256"/>
                </a:lnTo>
                <a:lnTo>
                  <a:pt x="2612829" y="750945"/>
                </a:lnTo>
                <a:cubicBezTo>
                  <a:pt x="2610618" y="751991"/>
                  <a:pt x="2607797" y="752487"/>
                  <a:pt x="2604903" y="752157"/>
                </a:cubicBezTo>
                <a:cubicBezTo>
                  <a:pt x="2601855" y="751826"/>
                  <a:pt x="2599341" y="750725"/>
                  <a:pt x="2597702" y="749238"/>
                </a:cubicBezTo>
                <a:lnTo>
                  <a:pt x="2596337" y="745559"/>
                </a:lnTo>
                <a:lnTo>
                  <a:pt x="2591647" y="743679"/>
                </a:lnTo>
                <a:cubicBezTo>
                  <a:pt x="2589775" y="742049"/>
                  <a:pt x="2588850" y="739990"/>
                  <a:pt x="2589317" y="737888"/>
                </a:cubicBezTo>
                <a:cubicBezTo>
                  <a:pt x="2590247" y="733683"/>
                  <a:pt x="2596392" y="730898"/>
                  <a:pt x="2603042" y="731668"/>
                </a:cubicBezTo>
                <a:close/>
                <a:moveTo>
                  <a:pt x="7463441" y="731448"/>
                </a:moveTo>
                <a:cubicBezTo>
                  <a:pt x="7468927" y="732109"/>
                  <a:pt x="7472890" y="735634"/>
                  <a:pt x="7472280" y="739159"/>
                </a:cubicBezTo>
                <a:cubicBezTo>
                  <a:pt x="7471366" y="742684"/>
                  <a:pt x="7466185" y="745107"/>
                  <a:pt x="7460698" y="744446"/>
                </a:cubicBezTo>
                <a:cubicBezTo>
                  <a:pt x="7455211" y="743785"/>
                  <a:pt x="7451249" y="740260"/>
                  <a:pt x="7451859" y="736736"/>
                </a:cubicBezTo>
                <a:cubicBezTo>
                  <a:pt x="7452774" y="733211"/>
                  <a:pt x="7457955" y="730787"/>
                  <a:pt x="7463441" y="731448"/>
                </a:cubicBezTo>
                <a:close/>
                <a:moveTo>
                  <a:pt x="882264" y="730788"/>
                </a:moveTo>
                <a:cubicBezTo>
                  <a:pt x="888054" y="731449"/>
                  <a:pt x="892016" y="734973"/>
                  <a:pt x="891103" y="738498"/>
                </a:cubicBezTo>
                <a:cubicBezTo>
                  <a:pt x="890188" y="742243"/>
                  <a:pt x="885007" y="744666"/>
                  <a:pt x="879216" y="744005"/>
                </a:cubicBezTo>
                <a:cubicBezTo>
                  <a:pt x="873424" y="743344"/>
                  <a:pt x="869462" y="739820"/>
                  <a:pt x="870376" y="736295"/>
                </a:cubicBezTo>
                <a:cubicBezTo>
                  <a:pt x="871291" y="732550"/>
                  <a:pt x="876472" y="730127"/>
                  <a:pt x="882264" y="730788"/>
                </a:cubicBezTo>
                <a:close/>
                <a:moveTo>
                  <a:pt x="3878866" y="730787"/>
                </a:moveTo>
                <a:cubicBezTo>
                  <a:pt x="3885571" y="731448"/>
                  <a:pt x="3890147" y="735634"/>
                  <a:pt x="3889232" y="739820"/>
                </a:cubicBezTo>
                <a:cubicBezTo>
                  <a:pt x="3888317" y="744005"/>
                  <a:pt x="3882221" y="746869"/>
                  <a:pt x="3875510" y="746208"/>
                </a:cubicBezTo>
                <a:cubicBezTo>
                  <a:pt x="3868806" y="745547"/>
                  <a:pt x="3864236" y="741362"/>
                  <a:pt x="3865147" y="737176"/>
                </a:cubicBezTo>
                <a:cubicBezTo>
                  <a:pt x="3866367" y="732770"/>
                  <a:pt x="3872465" y="729907"/>
                  <a:pt x="3878866" y="730787"/>
                </a:cubicBezTo>
                <a:close/>
                <a:moveTo>
                  <a:pt x="9058774" y="730347"/>
                </a:moveTo>
                <a:cubicBezTo>
                  <a:pt x="9064565" y="731008"/>
                  <a:pt x="9068832" y="734533"/>
                  <a:pt x="9067918" y="738498"/>
                </a:cubicBezTo>
                <a:cubicBezTo>
                  <a:pt x="9067003" y="742243"/>
                  <a:pt x="9061516" y="744667"/>
                  <a:pt x="9055726" y="744006"/>
                </a:cubicBezTo>
                <a:cubicBezTo>
                  <a:pt x="9049935" y="743345"/>
                  <a:pt x="9045667" y="739820"/>
                  <a:pt x="9046582" y="735855"/>
                </a:cubicBezTo>
                <a:cubicBezTo>
                  <a:pt x="9047496" y="732110"/>
                  <a:pt x="9052983" y="729686"/>
                  <a:pt x="9058774" y="730347"/>
                </a:cubicBezTo>
                <a:close/>
                <a:moveTo>
                  <a:pt x="2401604" y="730347"/>
                </a:moveTo>
                <a:cubicBezTo>
                  <a:pt x="2407699" y="731008"/>
                  <a:pt x="2411662" y="734753"/>
                  <a:pt x="2410748" y="738498"/>
                </a:cubicBezTo>
                <a:cubicBezTo>
                  <a:pt x="2409833" y="742243"/>
                  <a:pt x="2404346" y="744887"/>
                  <a:pt x="2398557" y="744226"/>
                </a:cubicBezTo>
                <a:cubicBezTo>
                  <a:pt x="2392461" y="743565"/>
                  <a:pt x="2388498" y="739820"/>
                  <a:pt x="2389413" y="736075"/>
                </a:cubicBezTo>
                <a:cubicBezTo>
                  <a:pt x="2390330" y="732110"/>
                  <a:pt x="2395813" y="729466"/>
                  <a:pt x="2401604" y="730347"/>
                </a:cubicBezTo>
                <a:close/>
                <a:moveTo>
                  <a:pt x="6852924" y="729686"/>
                </a:moveTo>
                <a:cubicBezTo>
                  <a:pt x="6859020" y="730347"/>
                  <a:pt x="6862983" y="734092"/>
                  <a:pt x="6862068" y="737837"/>
                </a:cubicBezTo>
                <a:cubicBezTo>
                  <a:pt x="6861153" y="741582"/>
                  <a:pt x="6855667" y="744226"/>
                  <a:pt x="6849876" y="743565"/>
                </a:cubicBezTo>
                <a:cubicBezTo>
                  <a:pt x="6843780" y="742904"/>
                  <a:pt x="6839817" y="739159"/>
                  <a:pt x="6840732" y="735414"/>
                </a:cubicBezTo>
                <a:cubicBezTo>
                  <a:pt x="6841341" y="731449"/>
                  <a:pt x="6846827" y="728805"/>
                  <a:pt x="6852924" y="729686"/>
                </a:cubicBezTo>
                <a:close/>
                <a:moveTo>
                  <a:pt x="7677717" y="729246"/>
                </a:moveTo>
                <a:cubicBezTo>
                  <a:pt x="7683509" y="729907"/>
                  <a:pt x="7687471" y="733431"/>
                  <a:pt x="7686557" y="737176"/>
                </a:cubicBezTo>
                <a:cubicBezTo>
                  <a:pt x="7685642" y="740921"/>
                  <a:pt x="7680460" y="743344"/>
                  <a:pt x="7674669" y="742684"/>
                </a:cubicBezTo>
                <a:cubicBezTo>
                  <a:pt x="7668878" y="742023"/>
                  <a:pt x="7664915" y="738498"/>
                  <a:pt x="7665830" y="734753"/>
                </a:cubicBezTo>
                <a:cubicBezTo>
                  <a:pt x="7666745" y="731008"/>
                  <a:pt x="7671926" y="728364"/>
                  <a:pt x="7677717" y="729246"/>
                </a:cubicBezTo>
                <a:close/>
                <a:moveTo>
                  <a:pt x="12038515" y="728805"/>
                </a:moveTo>
                <a:cubicBezTo>
                  <a:pt x="12044611" y="729466"/>
                  <a:pt x="12048878" y="733211"/>
                  <a:pt x="12048269" y="737397"/>
                </a:cubicBezTo>
                <a:cubicBezTo>
                  <a:pt x="12047354" y="741362"/>
                  <a:pt x="12041562" y="744005"/>
                  <a:pt x="12035467" y="743344"/>
                </a:cubicBezTo>
                <a:cubicBezTo>
                  <a:pt x="12029371" y="742684"/>
                  <a:pt x="12025103" y="738718"/>
                  <a:pt x="12025712" y="734753"/>
                </a:cubicBezTo>
                <a:cubicBezTo>
                  <a:pt x="12026323" y="730788"/>
                  <a:pt x="12032420" y="728144"/>
                  <a:pt x="12038515" y="728805"/>
                </a:cubicBezTo>
                <a:close/>
                <a:moveTo>
                  <a:pt x="4119698" y="728805"/>
                </a:moveTo>
                <a:cubicBezTo>
                  <a:pt x="4126100" y="729466"/>
                  <a:pt x="4130370" y="733431"/>
                  <a:pt x="4129456" y="737617"/>
                </a:cubicBezTo>
                <a:cubicBezTo>
                  <a:pt x="4128539" y="741802"/>
                  <a:pt x="4122747" y="744446"/>
                  <a:pt x="4116347" y="743565"/>
                </a:cubicBezTo>
                <a:cubicBezTo>
                  <a:pt x="4109949" y="742904"/>
                  <a:pt x="4105675" y="738939"/>
                  <a:pt x="4106593" y="734753"/>
                </a:cubicBezTo>
                <a:cubicBezTo>
                  <a:pt x="4107510" y="730788"/>
                  <a:pt x="4113301" y="728144"/>
                  <a:pt x="4119698" y="728805"/>
                </a:cubicBezTo>
                <a:close/>
                <a:moveTo>
                  <a:pt x="10727868" y="728585"/>
                </a:moveTo>
                <a:cubicBezTo>
                  <a:pt x="10734268" y="729246"/>
                  <a:pt x="10738841" y="733211"/>
                  <a:pt x="10737926" y="737397"/>
                </a:cubicBezTo>
                <a:lnTo>
                  <a:pt x="10735910" y="739576"/>
                </a:lnTo>
                <a:lnTo>
                  <a:pt x="10735919" y="739600"/>
                </a:lnTo>
                <a:lnTo>
                  <a:pt x="10736326" y="739765"/>
                </a:lnTo>
                <a:cubicBezTo>
                  <a:pt x="10737926" y="741197"/>
                  <a:pt x="10738688" y="743014"/>
                  <a:pt x="10738231" y="744887"/>
                </a:cubicBezTo>
                <a:cubicBezTo>
                  <a:pt x="10737317" y="748631"/>
                  <a:pt x="10732136" y="751055"/>
                  <a:pt x="10726344" y="750394"/>
                </a:cubicBezTo>
                <a:cubicBezTo>
                  <a:pt x="10723449" y="750064"/>
                  <a:pt x="10721010" y="749017"/>
                  <a:pt x="10719409" y="747585"/>
                </a:cubicBezTo>
                <a:lnTo>
                  <a:pt x="10719347" y="747418"/>
                </a:lnTo>
                <a:lnTo>
                  <a:pt x="10717771" y="746787"/>
                </a:lnTo>
                <a:cubicBezTo>
                  <a:pt x="10716056" y="745272"/>
                  <a:pt x="10715219" y="743345"/>
                  <a:pt x="10715676" y="741362"/>
                </a:cubicBezTo>
                <a:lnTo>
                  <a:pt x="10716675" y="740314"/>
                </a:lnTo>
                <a:lnTo>
                  <a:pt x="10714456" y="734753"/>
                </a:lnTo>
                <a:cubicBezTo>
                  <a:pt x="10715371" y="730567"/>
                  <a:pt x="10721467" y="727924"/>
                  <a:pt x="10727868" y="728585"/>
                </a:cubicBezTo>
                <a:close/>
                <a:moveTo>
                  <a:pt x="5989217" y="728170"/>
                </a:moveTo>
                <a:cubicBezTo>
                  <a:pt x="5995201" y="728862"/>
                  <a:pt x="5999361" y="732540"/>
                  <a:pt x="5998510" y="736384"/>
                </a:cubicBezTo>
                <a:cubicBezTo>
                  <a:pt x="5997660" y="740228"/>
                  <a:pt x="5992118" y="742783"/>
                  <a:pt x="5986135" y="742092"/>
                </a:cubicBezTo>
                <a:cubicBezTo>
                  <a:pt x="5980151" y="741399"/>
                  <a:pt x="5975990" y="737722"/>
                  <a:pt x="5976841" y="733878"/>
                </a:cubicBezTo>
                <a:cubicBezTo>
                  <a:pt x="5977693" y="730033"/>
                  <a:pt x="5983233" y="727478"/>
                  <a:pt x="5989217" y="728170"/>
                </a:cubicBezTo>
                <a:close/>
                <a:moveTo>
                  <a:pt x="2714321" y="727703"/>
                </a:moveTo>
                <a:cubicBezTo>
                  <a:pt x="2720420" y="728364"/>
                  <a:pt x="2724384" y="732109"/>
                  <a:pt x="2723469" y="735854"/>
                </a:cubicBezTo>
                <a:cubicBezTo>
                  <a:pt x="2722554" y="739600"/>
                  <a:pt x="2717066" y="742243"/>
                  <a:pt x="2711273" y="741582"/>
                </a:cubicBezTo>
                <a:cubicBezTo>
                  <a:pt x="2705480" y="740921"/>
                  <a:pt x="2701214" y="737176"/>
                  <a:pt x="2702128" y="733431"/>
                </a:cubicBezTo>
                <a:cubicBezTo>
                  <a:pt x="2702737" y="729466"/>
                  <a:pt x="2708224" y="727043"/>
                  <a:pt x="2714321" y="727703"/>
                </a:cubicBezTo>
                <a:close/>
                <a:moveTo>
                  <a:pt x="7062322" y="727263"/>
                </a:moveTo>
                <a:cubicBezTo>
                  <a:pt x="7067809" y="727924"/>
                  <a:pt x="7071771" y="731448"/>
                  <a:pt x="7071161" y="734973"/>
                </a:cubicBezTo>
                <a:cubicBezTo>
                  <a:pt x="7070247" y="738498"/>
                  <a:pt x="7065065" y="740921"/>
                  <a:pt x="7059579" y="740260"/>
                </a:cubicBezTo>
                <a:cubicBezTo>
                  <a:pt x="7054093" y="739599"/>
                  <a:pt x="7050130" y="736075"/>
                  <a:pt x="7050739" y="732550"/>
                </a:cubicBezTo>
                <a:cubicBezTo>
                  <a:pt x="7051654" y="729025"/>
                  <a:pt x="7056836" y="726602"/>
                  <a:pt x="7062322" y="727263"/>
                </a:cubicBezTo>
                <a:close/>
                <a:moveTo>
                  <a:pt x="4937670" y="726823"/>
                </a:moveTo>
                <a:cubicBezTo>
                  <a:pt x="4943461" y="727483"/>
                  <a:pt x="4947424" y="731008"/>
                  <a:pt x="4946509" y="734533"/>
                </a:cubicBezTo>
                <a:cubicBezTo>
                  <a:pt x="4945596" y="738278"/>
                  <a:pt x="4940414" y="740481"/>
                  <a:pt x="4934621" y="740040"/>
                </a:cubicBezTo>
                <a:cubicBezTo>
                  <a:pt x="4928829" y="739379"/>
                  <a:pt x="4924866" y="735854"/>
                  <a:pt x="4925781" y="732330"/>
                </a:cubicBezTo>
                <a:cubicBezTo>
                  <a:pt x="4926695" y="728585"/>
                  <a:pt x="4931878" y="726162"/>
                  <a:pt x="4937670" y="726823"/>
                </a:cubicBezTo>
                <a:close/>
                <a:moveTo>
                  <a:pt x="11413062" y="726602"/>
                </a:moveTo>
                <a:cubicBezTo>
                  <a:pt x="11419157" y="727263"/>
                  <a:pt x="11423121" y="731008"/>
                  <a:pt x="11422206" y="734753"/>
                </a:cubicBezTo>
                <a:cubicBezTo>
                  <a:pt x="11421292" y="738498"/>
                  <a:pt x="11415806" y="741142"/>
                  <a:pt x="11410014" y="740481"/>
                </a:cubicBezTo>
                <a:cubicBezTo>
                  <a:pt x="11403917" y="739820"/>
                  <a:pt x="11399955" y="736075"/>
                  <a:pt x="11400869" y="732330"/>
                </a:cubicBezTo>
                <a:cubicBezTo>
                  <a:pt x="11401479" y="728364"/>
                  <a:pt x="11406966" y="725941"/>
                  <a:pt x="11413062" y="726602"/>
                </a:cubicBezTo>
                <a:close/>
                <a:moveTo>
                  <a:pt x="8813713" y="726602"/>
                </a:moveTo>
                <a:cubicBezTo>
                  <a:pt x="8819504" y="727263"/>
                  <a:pt x="8823467" y="730788"/>
                  <a:pt x="8822552" y="734533"/>
                </a:cubicBezTo>
                <a:cubicBezTo>
                  <a:pt x="8821637" y="738278"/>
                  <a:pt x="8816456" y="740701"/>
                  <a:pt x="8810665" y="740040"/>
                </a:cubicBezTo>
                <a:cubicBezTo>
                  <a:pt x="8804873" y="739379"/>
                  <a:pt x="8800911" y="735854"/>
                  <a:pt x="8801825" y="732110"/>
                </a:cubicBezTo>
                <a:cubicBezTo>
                  <a:pt x="8802740" y="728585"/>
                  <a:pt x="8807921" y="725941"/>
                  <a:pt x="8813713" y="726602"/>
                </a:cubicBezTo>
                <a:close/>
                <a:moveTo>
                  <a:pt x="4443193" y="726602"/>
                </a:moveTo>
                <a:cubicBezTo>
                  <a:pt x="4448984" y="727263"/>
                  <a:pt x="4453253" y="730788"/>
                  <a:pt x="4452335" y="734753"/>
                </a:cubicBezTo>
                <a:cubicBezTo>
                  <a:pt x="4451424" y="738498"/>
                  <a:pt x="4445941" y="740921"/>
                  <a:pt x="4440142" y="740260"/>
                </a:cubicBezTo>
                <a:cubicBezTo>
                  <a:pt x="4434354" y="739600"/>
                  <a:pt x="4430093" y="736075"/>
                  <a:pt x="4431001" y="732110"/>
                </a:cubicBezTo>
                <a:cubicBezTo>
                  <a:pt x="4431923" y="728144"/>
                  <a:pt x="4437097" y="725941"/>
                  <a:pt x="4443193" y="726602"/>
                </a:cubicBezTo>
                <a:close/>
                <a:moveTo>
                  <a:pt x="1889836" y="725941"/>
                </a:moveTo>
                <a:cubicBezTo>
                  <a:pt x="1895932" y="726602"/>
                  <a:pt x="1900199" y="730347"/>
                  <a:pt x="1899285" y="734313"/>
                </a:cubicBezTo>
                <a:cubicBezTo>
                  <a:pt x="1898371" y="738278"/>
                  <a:pt x="1892884" y="740701"/>
                  <a:pt x="1886788" y="740040"/>
                </a:cubicBezTo>
                <a:cubicBezTo>
                  <a:pt x="1880693" y="739379"/>
                  <a:pt x="1876425" y="735634"/>
                  <a:pt x="1877340" y="731669"/>
                </a:cubicBezTo>
                <a:cubicBezTo>
                  <a:pt x="1878254" y="727703"/>
                  <a:pt x="1884045" y="725280"/>
                  <a:pt x="1889836" y="725941"/>
                </a:cubicBezTo>
                <a:close/>
                <a:moveTo>
                  <a:pt x="2673425" y="725280"/>
                </a:moveTo>
                <a:cubicBezTo>
                  <a:pt x="2679826" y="725941"/>
                  <a:pt x="2684093" y="729906"/>
                  <a:pt x="2683179" y="733872"/>
                </a:cubicBezTo>
                <a:cubicBezTo>
                  <a:pt x="2682266" y="737837"/>
                  <a:pt x="2676475" y="740701"/>
                  <a:pt x="2670072" y="739820"/>
                </a:cubicBezTo>
                <a:cubicBezTo>
                  <a:pt x="2663672" y="739159"/>
                  <a:pt x="2659405" y="735194"/>
                  <a:pt x="2660320" y="731228"/>
                </a:cubicBezTo>
                <a:cubicBezTo>
                  <a:pt x="2661236" y="727263"/>
                  <a:pt x="2667026" y="724399"/>
                  <a:pt x="2673425" y="725280"/>
                </a:cubicBezTo>
                <a:close/>
                <a:moveTo>
                  <a:pt x="5485404" y="724840"/>
                </a:moveTo>
                <a:cubicBezTo>
                  <a:pt x="5491196" y="725501"/>
                  <a:pt x="5495464" y="729246"/>
                  <a:pt x="5494549" y="732991"/>
                </a:cubicBezTo>
                <a:cubicBezTo>
                  <a:pt x="5493634" y="736736"/>
                  <a:pt x="5488147" y="739379"/>
                  <a:pt x="5482355" y="738498"/>
                </a:cubicBezTo>
                <a:cubicBezTo>
                  <a:pt x="5476564" y="737837"/>
                  <a:pt x="5472296" y="734092"/>
                  <a:pt x="5473211" y="730347"/>
                </a:cubicBezTo>
                <a:cubicBezTo>
                  <a:pt x="5474126" y="726823"/>
                  <a:pt x="5479612" y="724179"/>
                  <a:pt x="5485404" y="724840"/>
                </a:cubicBezTo>
                <a:close/>
                <a:moveTo>
                  <a:pt x="38559" y="724840"/>
                </a:moveTo>
                <a:cubicBezTo>
                  <a:pt x="44351" y="725501"/>
                  <a:pt x="48617" y="729025"/>
                  <a:pt x="47703" y="732991"/>
                </a:cubicBezTo>
                <a:cubicBezTo>
                  <a:pt x="46789" y="736736"/>
                  <a:pt x="41302" y="739159"/>
                  <a:pt x="35511" y="738498"/>
                </a:cubicBezTo>
                <a:cubicBezTo>
                  <a:pt x="29720" y="737837"/>
                  <a:pt x="25453" y="734313"/>
                  <a:pt x="26367" y="730347"/>
                </a:cubicBezTo>
                <a:cubicBezTo>
                  <a:pt x="27282" y="726823"/>
                  <a:pt x="32768" y="724179"/>
                  <a:pt x="38559" y="724840"/>
                </a:cubicBezTo>
                <a:close/>
                <a:moveTo>
                  <a:pt x="140359" y="724620"/>
                </a:moveTo>
                <a:cubicBezTo>
                  <a:pt x="146150" y="725280"/>
                  <a:pt x="150417" y="728805"/>
                  <a:pt x="149503" y="732770"/>
                </a:cubicBezTo>
                <a:cubicBezTo>
                  <a:pt x="148588" y="736515"/>
                  <a:pt x="143102" y="738939"/>
                  <a:pt x="137311" y="738278"/>
                </a:cubicBezTo>
                <a:cubicBezTo>
                  <a:pt x="131520" y="737617"/>
                  <a:pt x="127253" y="734092"/>
                  <a:pt x="128168" y="730127"/>
                </a:cubicBezTo>
                <a:cubicBezTo>
                  <a:pt x="129082" y="726382"/>
                  <a:pt x="134568" y="723959"/>
                  <a:pt x="140359" y="724620"/>
                </a:cubicBezTo>
                <a:close/>
                <a:moveTo>
                  <a:pt x="6742890" y="724399"/>
                </a:moveTo>
                <a:cubicBezTo>
                  <a:pt x="6748986" y="725060"/>
                  <a:pt x="6753254" y="728805"/>
                  <a:pt x="6752339" y="732770"/>
                </a:cubicBezTo>
                <a:cubicBezTo>
                  <a:pt x="6751424" y="736736"/>
                  <a:pt x="6745938" y="739159"/>
                  <a:pt x="6739842" y="738498"/>
                </a:cubicBezTo>
                <a:cubicBezTo>
                  <a:pt x="6733746" y="737837"/>
                  <a:pt x="6729479" y="734092"/>
                  <a:pt x="6730393" y="730127"/>
                </a:cubicBezTo>
                <a:cubicBezTo>
                  <a:pt x="6731307" y="726161"/>
                  <a:pt x="6736794" y="723738"/>
                  <a:pt x="6742890" y="724399"/>
                </a:cubicBezTo>
                <a:close/>
                <a:moveTo>
                  <a:pt x="11720302" y="724179"/>
                </a:moveTo>
                <a:cubicBezTo>
                  <a:pt x="11726398" y="724840"/>
                  <a:pt x="11730666" y="728585"/>
                  <a:pt x="11729752" y="732550"/>
                </a:cubicBezTo>
                <a:cubicBezTo>
                  <a:pt x="11728836" y="736516"/>
                  <a:pt x="11723351" y="738939"/>
                  <a:pt x="11717253" y="738278"/>
                </a:cubicBezTo>
                <a:cubicBezTo>
                  <a:pt x="11711158" y="737617"/>
                  <a:pt x="11706891" y="733872"/>
                  <a:pt x="11707806" y="729907"/>
                </a:cubicBezTo>
                <a:cubicBezTo>
                  <a:pt x="11708414" y="725941"/>
                  <a:pt x="11714206" y="723298"/>
                  <a:pt x="11720302" y="724179"/>
                </a:cubicBezTo>
                <a:close/>
                <a:moveTo>
                  <a:pt x="8193746" y="723518"/>
                </a:moveTo>
                <a:cubicBezTo>
                  <a:pt x="8199538" y="724179"/>
                  <a:pt x="8203500" y="727703"/>
                  <a:pt x="8202586" y="731449"/>
                </a:cubicBezTo>
                <a:cubicBezTo>
                  <a:pt x="8201671" y="735194"/>
                  <a:pt x="8196490" y="737617"/>
                  <a:pt x="8190699" y="736956"/>
                </a:cubicBezTo>
                <a:cubicBezTo>
                  <a:pt x="8184907" y="736295"/>
                  <a:pt x="8180945" y="732770"/>
                  <a:pt x="8181859" y="729026"/>
                </a:cubicBezTo>
                <a:cubicBezTo>
                  <a:pt x="8182774" y="725280"/>
                  <a:pt x="8187956" y="722857"/>
                  <a:pt x="8193746" y="723518"/>
                </a:cubicBezTo>
                <a:close/>
                <a:moveTo>
                  <a:pt x="10766881" y="723077"/>
                </a:moveTo>
                <a:cubicBezTo>
                  <a:pt x="10772369" y="723738"/>
                  <a:pt x="10776331" y="727263"/>
                  <a:pt x="10775722" y="730788"/>
                </a:cubicBezTo>
                <a:lnTo>
                  <a:pt x="10773455" y="733130"/>
                </a:lnTo>
                <a:lnTo>
                  <a:pt x="10773589" y="733183"/>
                </a:lnTo>
                <a:cubicBezTo>
                  <a:pt x="10775341" y="734753"/>
                  <a:pt x="10776179" y="736736"/>
                  <a:pt x="10775722" y="738718"/>
                </a:cubicBezTo>
                <a:cubicBezTo>
                  <a:pt x="10774806" y="742684"/>
                  <a:pt x="10769016" y="745327"/>
                  <a:pt x="10762615" y="744666"/>
                </a:cubicBezTo>
                <a:cubicBezTo>
                  <a:pt x="10756215" y="744005"/>
                  <a:pt x="10751947" y="740040"/>
                  <a:pt x="10752861" y="736075"/>
                </a:cubicBezTo>
                <a:lnTo>
                  <a:pt x="10756896" y="732053"/>
                </a:lnTo>
                <a:lnTo>
                  <a:pt x="10755301" y="728365"/>
                </a:lnTo>
                <a:cubicBezTo>
                  <a:pt x="10756215" y="724840"/>
                  <a:pt x="10761396" y="722416"/>
                  <a:pt x="10766881" y="723077"/>
                </a:cubicBezTo>
                <a:close/>
                <a:moveTo>
                  <a:pt x="6962043" y="723077"/>
                </a:moveTo>
                <a:cubicBezTo>
                  <a:pt x="6967834" y="723738"/>
                  <a:pt x="6971796" y="727263"/>
                  <a:pt x="6970882" y="731008"/>
                </a:cubicBezTo>
                <a:cubicBezTo>
                  <a:pt x="6969967" y="734753"/>
                  <a:pt x="6964786" y="737176"/>
                  <a:pt x="6958995" y="736515"/>
                </a:cubicBezTo>
                <a:cubicBezTo>
                  <a:pt x="6953203" y="735854"/>
                  <a:pt x="6949241" y="732330"/>
                  <a:pt x="6950155" y="728585"/>
                </a:cubicBezTo>
                <a:cubicBezTo>
                  <a:pt x="6951070" y="724840"/>
                  <a:pt x="6956556" y="722416"/>
                  <a:pt x="6962043" y="723077"/>
                </a:cubicBezTo>
                <a:close/>
                <a:moveTo>
                  <a:pt x="3574369" y="722196"/>
                </a:moveTo>
                <a:cubicBezTo>
                  <a:pt x="3581072" y="723077"/>
                  <a:pt x="3585951" y="727043"/>
                  <a:pt x="3585036" y="731449"/>
                </a:cubicBezTo>
                <a:cubicBezTo>
                  <a:pt x="3584117" y="735854"/>
                  <a:pt x="3577721" y="738718"/>
                  <a:pt x="3571016" y="737837"/>
                </a:cubicBezTo>
                <a:cubicBezTo>
                  <a:pt x="3564304" y="736956"/>
                  <a:pt x="3559426" y="732991"/>
                  <a:pt x="3560339" y="728585"/>
                </a:cubicBezTo>
                <a:cubicBezTo>
                  <a:pt x="3561556" y="724399"/>
                  <a:pt x="3567662" y="721535"/>
                  <a:pt x="3574369" y="722196"/>
                </a:cubicBezTo>
                <a:close/>
                <a:moveTo>
                  <a:pt x="10034444" y="721756"/>
                </a:moveTo>
                <a:cubicBezTo>
                  <a:pt x="10040843" y="722416"/>
                  <a:pt x="10045417" y="726382"/>
                  <a:pt x="10044501" y="730567"/>
                </a:cubicBezTo>
                <a:cubicBezTo>
                  <a:pt x="10043587" y="734753"/>
                  <a:pt x="10037796" y="737397"/>
                  <a:pt x="10031396" y="736736"/>
                </a:cubicBezTo>
                <a:cubicBezTo>
                  <a:pt x="10024995" y="736075"/>
                  <a:pt x="10020422" y="732109"/>
                  <a:pt x="10021338" y="727924"/>
                </a:cubicBezTo>
                <a:cubicBezTo>
                  <a:pt x="10021947" y="723738"/>
                  <a:pt x="10028043" y="721095"/>
                  <a:pt x="10034444" y="721756"/>
                </a:cubicBezTo>
                <a:close/>
                <a:moveTo>
                  <a:pt x="1180652" y="721315"/>
                </a:moveTo>
                <a:cubicBezTo>
                  <a:pt x="1186443" y="721976"/>
                  <a:pt x="1190405" y="725500"/>
                  <a:pt x="1189491" y="729025"/>
                </a:cubicBezTo>
                <a:cubicBezTo>
                  <a:pt x="1188576" y="732770"/>
                  <a:pt x="1183396" y="735194"/>
                  <a:pt x="1177604" y="734533"/>
                </a:cubicBezTo>
                <a:cubicBezTo>
                  <a:pt x="1171813" y="733872"/>
                  <a:pt x="1167851" y="730347"/>
                  <a:pt x="1168765" y="726823"/>
                </a:cubicBezTo>
                <a:cubicBezTo>
                  <a:pt x="1169679" y="723077"/>
                  <a:pt x="1174861" y="720654"/>
                  <a:pt x="1180652" y="721315"/>
                </a:cubicBezTo>
                <a:close/>
                <a:moveTo>
                  <a:pt x="9472390" y="720654"/>
                </a:moveTo>
                <a:cubicBezTo>
                  <a:pt x="9478485" y="721315"/>
                  <a:pt x="9482752" y="725060"/>
                  <a:pt x="9481839" y="729025"/>
                </a:cubicBezTo>
                <a:cubicBezTo>
                  <a:pt x="9480925" y="732991"/>
                  <a:pt x="9475437" y="735634"/>
                  <a:pt x="9469037" y="734753"/>
                </a:cubicBezTo>
                <a:cubicBezTo>
                  <a:pt x="9462941" y="734092"/>
                  <a:pt x="9458673" y="730347"/>
                  <a:pt x="9459587" y="726382"/>
                </a:cubicBezTo>
                <a:cubicBezTo>
                  <a:pt x="9460807" y="722416"/>
                  <a:pt x="9466293" y="719773"/>
                  <a:pt x="9472390" y="720654"/>
                </a:cubicBezTo>
                <a:close/>
                <a:moveTo>
                  <a:pt x="7260138" y="720654"/>
                </a:moveTo>
                <a:cubicBezTo>
                  <a:pt x="7265625" y="721315"/>
                  <a:pt x="7269588" y="724620"/>
                  <a:pt x="7268673" y="728144"/>
                </a:cubicBezTo>
                <a:cubicBezTo>
                  <a:pt x="7267758" y="731669"/>
                  <a:pt x="7262882" y="734092"/>
                  <a:pt x="7257091" y="733431"/>
                </a:cubicBezTo>
                <a:cubicBezTo>
                  <a:pt x="7251299" y="732770"/>
                  <a:pt x="7247642" y="729466"/>
                  <a:pt x="7248557" y="725941"/>
                </a:cubicBezTo>
                <a:cubicBezTo>
                  <a:pt x="7249471" y="722416"/>
                  <a:pt x="7254653" y="720213"/>
                  <a:pt x="7260138" y="720654"/>
                </a:cubicBezTo>
                <a:close/>
                <a:moveTo>
                  <a:pt x="10497743" y="719993"/>
                </a:moveTo>
                <a:cubicBezTo>
                  <a:pt x="10504143" y="720654"/>
                  <a:pt x="10508715" y="724620"/>
                  <a:pt x="10507800" y="728805"/>
                </a:cubicBezTo>
                <a:cubicBezTo>
                  <a:pt x="10506887" y="732990"/>
                  <a:pt x="10501095" y="735634"/>
                  <a:pt x="10494694" y="734973"/>
                </a:cubicBezTo>
                <a:cubicBezTo>
                  <a:pt x="10488294" y="734312"/>
                  <a:pt x="10483721" y="730347"/>
                  <a:pt x="10484636" y="726161"/>
                </a:cubicBezTo>
                <a:cubicBezTo>
                  <a:pt x="10485245" y="721976"/>
                  <a:pt x="10491341" y="719112"/>
                  <a:pt x="10497743" y="719993"/>
                </a:cubicBezTo>
                <a:close/>
                <a:moveTo>
                  <a:pt x="4638325" y="719993"/>
                </a:moveTo>
                <a:cubicBezTo>
                  <a:pt x="4644118" y="720654"/>
                  <a:pt x="4648079" y="724179"/>
                  <a:pt x="4647166" y="727703"/>
                </a:cubicBezTo>
                <a:cubicBezTo>
                  <a:pt x="4646251" y="731228"/>
                  <a:pt x="4641066" y="733651"/>
                  <a:pt x="4635580" y="732990"/>
                </a:cubicBezTo>
                <a:cubicBezTo>
                  <a:pt x="4629791" y="732330"/>
                  <a:pt x="4625827" y="728805"/>
                  <a:pt x="4626741" y="725280"/>
                </a:cubicBezTo>
                <a:cubicBezTo>
                  <a:pt x="4627349" y="721756"/>
                  <a:pt x="4632839" y="719332"/>
                  <a:pt x="4638325" y="719993"/>
                </a:cubicBezTo>
                <a:close/>
                <a:moveTo>
                  <a:pt x="5207423" y="719773"/>
                </a:moveTo>
                <a:cubicBezTo>
                  <a:pt x="5213215" y="720434"/>
                  <a:pt x="5217177" y="723959"/>
                  <a:pt x="5216568" y="727703"/>
                </a:cubicBezTo>
                <a:cubicBezTo>
                  <a:pt x="5215653" y="731448"/>
                  <a:pt x="5210472" y="733872"/>
                  <a:pt x="5204680" y="733211"/>
                </a:cubicBezTo>
                <a:cubicBezTo>
                  <a:pt x="5198888" y="732550"/>
                  <a:pt x="5194925" y="729025"/>
                  <a:pt x="5195535" y="725280"/>
                </a:cubicBezTo>
                <a:cubicBezTo>
                  <a:pt x="5196144" y="721535"/>
                  <a:pt x="5201631" y="719112"/>
                  <a:pt x="5207423" y="719773"/>
                </a:cubicBezTo>
                <a:close/>
                <a:moveTo>
                  <a:pt x="6098539" y="719553"/>
                </a:moveTo>
                <a:cubicBezTo>
                  <a:pt x="6104635" y="720213"/>
                  <a:pt x="6108902" y="723958"/>
                  <a:pt x="6107988" y="727924"/>
                </a:cubicBezTo>
                <a:cubicBezTo>
                  <a:pt x="6107074" y="731889"/>
                  <a:pt x="6101587" y="734312"/>
                  <a:pt x="6095492" y="733651"/>
                </a:cubicBezTo>
                <a:cubicBezTo>
                  <a:pt x="6089395" y="732990"/>
                  <a:pt x="6085128" y="729245"/>
                  <a:pt x="6086042" y="725280"/>
                </a:cubicBezTo>
                <a:cubicBezTo>
                  <a:pt x="6086957" y="721315"/>
                  <a:pt x="6092443" y="718671"/>
                  <a:pt x="6098539" y="719553"/>
                </a:cubicBezTo>
                <a:close/>
                <a:moveTo>
                  <a:pt x="2300409" y="718892"/>
                </a:moveTo>
                <a:cubicBezTo>
                  <a:pt x="2306200" y="719553"/>
                  <a:pt x="2310467" y="723297"/>
                  <a:pt x="2309553" y="727043"/>
                </a:cubicBezTo>
                <a:cubicBezTo>
                  <a:pt x="2308638" y="730788"/>
                  <a:pt x="2303153" y="733431"/>
                  <a:pt x="2297361" y="732770"/>
                </a:cubicBezTo>
                <a:cubicBezTo>
                  <a:pt x="2291570" y="732110"/>
                  <a:pt x="2287303" y="728364"/>
                  <a:pt x="2288217" y="724620"/>
                </a:cubicBezTo>
                <a:cubicBezTo>
                  <a:pt x="2288827" y="720874"/>
                  <a:pt x="2294313" y="718231"/>
                  <a:pt x="2300409" y="718892"/>
                </a:cubicBezTo>
                <a:close/>
                <a:moveTo>
                  <a:pt x="11226218" y="718672"/>
                </a:moveTo>
                <a:cubicBezTo>
                  <a:pt x="11232010" y="719333"/>
                  <a:pt x="11235973" y="722857"/>
                  <a:pt x="11235363" y="726602"/>
                </a:cubicBezTo>
                <a:cubicBezTo>
                  <a:pt x="11234448" y="730347"/>
                  <a:pt x="11229267" y="732770"/>
                  <a:pt x="11223171" y="732110"/>
                </a:cubicBezTo>
                <a:cubicBezTo>
                  <a:pt x="11217075" y="731449"/>
                  <a:pt x="11213417" y="727924"/>
                  <a:pt x="11214027" y="724179"/>
                </a:cubicBezTo>
                <a:cubicBezTo>
                  <a:pt x="11214636" y="720434"/>
                  <a:pt x="11220123" y="718011"/>
                  <a:pt x="11226218" y="718672"/>
                </a:cubicBezTo>
                <a:close/>
                <a:moveTo>
                  <a:pt x="11044556" y="718672"/>
                </a:moveTo>
                <a:cubicBezTo>
                  <a:pt x="11050347" y="719333"/>
                  <a:pt x="11054311" y="722857"/>
                  <a:pt x="11053395" y="726602"/>
                </a:cubicBezTo>
                <a:cubicBezTo>
                  <a:pt x="11052481" y="730347"/>
                  <a:pt x="11047300" y="732770"/>
                  <a:pt x="11041508" y="732110"/>
                </a:cubicBezTo>
                <a:cubicBezTo>
                  <a:pt x="11035717" y="731449"/>
                  <a:pt x="11031756" y="727924"/>
                  <a:pt x="11032670" y="724179"/>
                </a:cubicBezTo>
                <a:cubicBezTo>
                  <a:pt x="11033583" y="720434"/>
                  <a:pt x="11038766" y="718011"/>
                  <a:pt x="11044556" y="718672"/>
                </a:cubicBezTo>
                <a:close/>
                <a:moveTo>
                  <a:pt x="2746229" y="718231"/>
                </a:moveTo>
                <a:cubicBezTo>
                  <a:pt x="2752937" y="719112"/>
                  <a:pt x="2757814" y="723077"/>
                  <a:pt x="2756595" y="727483"/>
                </a:cubicBezTo>
                <a:cubicBezTo>
                  <a:pt x="2755985" y="729686"/>
                  <a:pt x="2754156" y="731504"/>
                  <a:pt x="2751640" y="732660"/>
                </a:cubicBezTo>
                <a:lnTo>
                  <a:pt x="2745198" y="733521"/>
                </a:lnTo>
                <a:lnTo>
                  <a:pt x="2746015" y="735634"/>
                </a:lnTo>
                <a:cubicBezTo>
                  <a:pt x="2745101" y="739600"/>
                  <a:pt x="2739612" y="742023"/>
                  <a:pt x="2733513" y="741362"/>
                </a:cubicBezTo>
                <a:cubicBezTo>
                  <a:pt x="2727414" y="740701"/>
                  <a:pt x="2723145" y="736956"/>
                  <a:pt x="2724059" y="732991"/>
                </a:cubicBezTo>
                <a:cubicBezTo>
                  <a:pt x="2724517" y="731008"/>
                  <a:pt x="2726118" y="729411"/>
                  <a:pt x="2728368" y="728392"/>
                </a:cubicBezTo>
                <a:lnTo>
                  <a:pt x="2733350" y="727705"/>
                </a:lnTo>
                <a:lnTo>
                  <a:pt x="2732202" y="724620"/>
                </a:lnTo>
                <a:cubicBezTo>
                  <a:pt x="2733118" y="720213"/>
                  <a:pt x="2739521" y="717350"/>
                  <a:pt x="2746229" y="718231"/>
                </a:cubicBezTo>
                <a:close/>
                <a:moveTo>
                  <a:pt x="10630332" y="717790"/>
                </a:moveTo>
                <a:cubicBezTo>
                  <a:pt x="10636123" y="718451"/>
                  <a:pt x="10640085" y="721976"/>
                  <a:pt x="10639171" y="725721"/>
                </a:cubicBezTo>
                <a:cubicBezTo>
                  <a:pt x="10638256" y="729466"/>
                  <a:pt x="10633074" y="731889"/>
                  <a:pt x="10627284" y="731228"/>
                </a:cubicBezTo>
                <a:lnTo>
                  <a:pt x="10622976" y="729483"/>
                </a:lnTo>
                <a:lnTo>
                  <a:pt x="10623321" y="730347"/>
                </a:lnTo>
                <a:cubicBezTo>
                  <a:pt x="10622407" y="734533"/>
                  <a:pt x="10616615" y="737177"/>
                  <a:pt x="10610214" y="736516"/>
                </a:cubicBezTo>
                <a:cubicBezTo>
                  <a:pt x="10603813" y="735855"/>
                  <a:pt x="10599242" y="731890"/>
                  <a:pt x="10600155" y="727704"/>
                </a:cubicBezTo>
                <a:cubicBezTo>
                  <a:pt x="10600765" y="723518"/>
                  <a:pt x="10606861" y="720875"/>
                  <a:pt x="10613262" y="721536"/>
                </a:cubicBezTo>
                <a:lnTo>
                  <a:pt x="10618571" y="723642"/>
                </a:lnTo>
                <a:lnTo>
                  <a:pt x="10618443" y="723298"/>
                </a:lnTo>
                <a:cubicBezTo>
                  <a:pt x="10619359" y="719553"/>
                  <a:pt x="10624541" y="717129"/>
                  <a:pt x="10630332" y="717790"/>
                </a:cubicBezTo>
                <a:close/>
                <a:moveTo>
                  <a:pt x="10382223" y="717790"/>
                </a:moveTo>
                <a:cubicBezTo>
                  <a:pt x="10388624" y="718451"/>
                  <a:pt x="10393195" y="722416"/>
                  <a:pt x="10392281" y="726602"/>
                </a:cubicBezTo>
                <a:cubicBezTo>
                  <a:pt x="10391366" y="730788"/>
                  <a:pt x="10385576" y="733431"/>
                  <a:pt x="10379175" y="732770"/>
                </a:cubicBezTo>
                <a:cubicBezTo>
                  <a:pt x="10372774" y="732110"/>
                  <a:pt x="10368202" y="728144"/>
                  <a:pt x="10369116" y="723959"/>
                </a:cubicBezTo>
                <a:cubicBezTo>
                  <a:pt x="10370030" y="719773"/>
                  <a:pt x="10375821" y="717129"/>
                  <a:pt x="10382223" y="717790"/>
                </a:cubicBezTo>
                <a:close/>
                <a:moveTo>
                  <a:pt x="7162298" y="717570"/>
                </a:moveTo>
                <a:cubicBezTo>
                  <a:pt x="7167784" y="718231"/>
                  <a:pt x="7171746" y="721536"/>
                  <a:pt x="7170832" y="725060"/>
                </a:cubicBezTo>
                <a:cubicBezTo>
                  <a:pt x="7169918" y="728585"/>
                  <a:pt x="7165040" y="731008"/>
                  <a:pt x="7159249" y="730347"/>
                </a:cubicBezTo>
                <a:cubicBezTo>
                  <a:pt x="7153763" y="729686"/>
                  <a:pt x="7149801" y="726382"/>
                  <a:pt x="7150715" y="722857"/>
                </a:cubicBezTo>
                <a:cubicBezTo>
                  <a:pt x="7151629" y="719333"/>
                  <a:pt x="7156811" y="717129"/>
                  <a:pt x="7162298" y="717570"/>
                </a:cubicBezTo>
                <a:close/>
                <a:moveTo>
                  <a:pt x="10869677" y="716848"/>
                </a:moveTo>
                <a:cubicBezTo>
                  <a:pt x="10875329" y="717502"/>
                  <a:pt x="10879264" y="720953"/>
                  <a:pt x="10878465" y="724557"/>
                </a:cubicBezTo>
                <a:cubicBezTo>
                  <a:pt x="10877667" y="728161"/>
                  <a:pt x="10872440" y="730553"/>
                  <a:pt x="10866788" y="729899"/>
                </a:cubicBezTo>
                <a:cubicBezTo>
                  <a:pt x="10861137" y="729246"/>
                  <a:pt x="10857202" y="725794"/>
                  <a:pt x="10858000" y="722190"/>
                </a:cubicBezTo>
                <a:cubicBezTo>
                  <a:pt x="10858798" y="718587"/>
                  <a:pt x="10864026" y="716195"/>
                  <a:pt x="10869677" y="716848"/>
                </a:cubicBezTo>
                <a:close/>
                <a:moveTo>
                  <a:pt x="10694644" y="716248"/>
                </a:moveTo>
                <a:cubicBezTo>
                  <a:pt x="10700740" y="716909"/>
                  <a:pt x="10705008" y="720654"/>
                  <a:pt x="10704093" y="724620"/>
                </a:cubicBezTo>
                <a:cubicBezTo>
                  <a:pt x="10703179" y="728585"/>
                  <a:pt x="10697388" y="731228"/>
                  <a:pt x="10691293" y="730567"/>
                </a:cubicBezTo>
                <a:cubicBezTo>
                  <a:pt x="10685195" y="729907"/>
                  <a:pt x="10680928" y="726162"/>
                  <a:pt x="10681843" y="722196"/>
                </a:cubicBezTo>
                <a:cubicBezTo>
                  <a:pt x="10682758" y="718231"/>
                  <a:pt x="10688549" y="715367"/>
                  <a:pt x="10694644" y="716248"/>
                </a:cubicBezTo>
                <a:close/>
                <a:moveTo>
                  <a:pt x="10151182" y="716028"/>
                </a:moveTo>
                <a:cubicBezTo>
                  <a:pt x="10157583" y="716689"/>
                  <a:pt x="10162156" y="720654"/>
                  <a:pt x="10161241" y="724840"/>
                </a:cubicBezTo>
                <a:cubicBezTo>
                  <a:pt x="10160327" y="729026"/>
                  <a:pt x="10154536" y="731669"/>
                  <a:pt x="10148135" y="731008"/>
                </a:cubicBezTo>
                <a:cubicBezTo>
                  <a:pt x="10141734" y="730347"/>
                  <a:pt x="10137162" y="726382"/>
                  <a:pt x="10138077" y="722196"/>
                </a:cubicBezTo>
                <a:cubicBezTo>
                  <a:pt x="10138991" y="718011"/>
                  <a:pt x="10144782" y="715367"/>
                  <a:pt x="10151182" y="716028"/>
                </a:cubicBezTo>
                <a:close/>
                <a:moveTo>
                  <a:pt x="10267007" y="715807"/>
                </a:moveTo>
                <a:cubicBezTo>
                  <a:pt x="10273408" y="716468"/>
                  <a:pt x="10277981" y="720434"/>
                  <a:pt x="10277065" y="724619"/>
                </a:cubicBezTo>
                <a:cubicBezTo>
                  <a:pt x="10276151" y="728805"/>
                  <a:pt x="10270360" y="731448"/>
                  <a:pt x="10263959" y="730787"/>
                </a:cubicBezTo>
                <a:cubicBezTo>
                  <a:pt x="10257560" y="730127"/>
                  <a:pt x="10252986" y="726161"/>
                  <a:pt x="10253902" y="721976"/>
                </a:cubicBezTo>
                <a:cubicBezTo>
                  <a:pt x="10254511" y="717790"/>
                  <a:pt x="10260607" y="714926"/>
                  <a:pt x="10267007" y="715807"/>
                </a:cubicBezTo>
                <a:close/>
                <a:moveTo>
                  <a:pt x="787046" y="714827"/>
                </a:moveTo>
                <a:cubicBezTo>
                  <a:pt x="792698" y="715480"/>
                  <a:pt x="796632" y="718931"/>
                  <a:pt x="795834" y="722535"/>
                </a:cubicBezTo>
                <a:cubicBezTo>
                  <a:pt x="795036" y="726140"/>
                  <a:pt x="789808" y="728531"/>
                  <a:pt x="784157" y="727878"/>
                </a:cubicBezTo>
                <a:cubicBezTo>
                  <a:pt x="778506" y="727224"/>
                  <a:pt x="774571" y="723773"/>
                  <a:pt x="775369" y="720168"/>
                </a:cubicBezTo>
                <a:cubicBezTo>
                  <a:pt x="776167" y="716565"/>
                  <a:pt x="781395" y="714173"/>
                  <a:pt x="787046" y="714827"/>
                </a:cubicBezTo>
                <a:close/>
                <a:moveTo>
                  <a:pt x="7360419" y="714266"/>
                </a:moveTo>
                <a:cubicBezTo>
                  <a:pt x="7365905" y="714926"/>
                  <a:pt x="7369867" y="718231"/>
                  <a:pt x="7368953" y="721756"/>
                </a:cubicBezTo>
                <a:cubicBezTo>
                  <a:pt x="7368039" y="725280"/>
                  <a:pt x="7363161" y="727704"/>
                  <a:pt x="7357371" y="727043"/>
                </a:cubicBezTo>
                <a:cubicBezTo>
                  <a:pt x="7351884" y="726382"/>
                  <a:pt x="7347922" y="723078"/>
                  <a:pt x="7348836" y="719553"/>
                </a:cubicBezTo>
                <a:cubicBezTo>
                  <a:pt x="7349751" y="716028"/>
                  <a:pt x="7354932" y="713605"/>
                  <a:pt x="7360419" y="714266"/>
                </a:cubicBezTo>
                <a:close/>
                <a:moveTo>
                  <a:pt x="7783788" y="713605"/>
                </a:moveTo>
                <a:cubicBezTo>
                  <a:pt x="7789580" y="714266"/>
                  <a:pt x="7793542" y="717790"/>
                  <a:pt x="7792628" y="721535"/>
                </a:cubicBezTo>
                <a:cubicBezTo>
                  <a:pt x="7791713" y="725280"/>
                  <a:pt x="7786532" y="727703"/>
                  <a:pt x="7780740" y="727043"/>
                </a:cubicBezTo>
                <a:cubicBezTo>
                  <a:pt x="7774949" y="726382"/>
                  <a:pt x="7770987" y="722857"/>
                  <a:pt x="7771901" y="719112"/>
                </a:cubicBezTo>
                <a:cubicBezTo>
                  <a:pt x="7772816" y="715367"/>
                  <a:pt x="7778302" y="712944"/>
                  <a:pt x="7783788" y="713605"/>
                </a:cubicBezTo>
                <a:close/>
                <a:moveTo>
                  <a:pt x="4181292" y="713605"/>
                </a:moveTo>
                <a:cubicBezTo>
                  <a:pt x="4187392" y="714266"/>
                  <a:pt x="4191961" y="718231"/>
                  <a:pt x="4191052" y="722196"/>
                </a:cubicBezTo>
                <a:cubicBezTo>
                  <a:pt x="4190133" y="726162"/>
                  <a:pt x="4184340" y="728805"/>
                  <a:pt x="4178245" y="728144"/>
                </a:cubicBezTo>
                <a:cubicBezTo>
                  <a:pt x="4172148" y="727483"/>
                  <a:pt x="4167574" y="723518"/>
                  <a:pt x="4168490" y="719553"/>
                </a:cubicBezTo>
                <a:cubicBezTo>
                  <a:pt x="4169099" y="715587"/>
                  <a:pt x="4174894" y="712944"/>
                  <a:pt x="4181292" y="713605"/>
                </a:cubicBezTo>
                <a:close/>
                <a:moveTo>
                  <a:pt x="7568293" y="713384"/>
                </a:moveTo>
                <a:cubicBezTo>
                  <a:pt x="7574084" y="714045"/>
                  <a:pt x="7577743" y="717570"/>
                  <a:pt x="7577132" y="721094"/>
                </a:cubicBezTo>
                <a:cubicBezTo>
                  <a:pt x="7576218" y="724619"/>
                  <a:pt x="7571037" y="727043"/>
                  <a:pt x="7565550" y="726382"/>
                </a:cubicBezTo>
                <a:cubicBezTo>
                  <a:pt x="7559759" y="725721"/>
                  <a:pt x="7556101" y="722196"/>
                  <a:pt x="7556711" y="718671"/>
                </a:cubicBezTo>
                <a:cubicBezTo>
                  <a:pt x="7557320" y="714926"/>
                  <a:pt x="7562503" y="712723"/>
                  <a:pt x="7568293" y="713384"/>
                </a:cubicBezTo>
                <a:close/>
                <a:moveTo>
                  <a:pt x="1275115" y="712944"/>
                </a:moveTo>
                <a:cubicBezTo>
                  <a:pt x="1280906" y="713605"/>
                  <a:pt x="1284868" y="717129"/>
                  <a:pt x="1284258" y="720874"/>
                </a:cubicBezTo>
                <a:cubicBezTo>
                  <a:pt x="1283801" y="722747"/>
                  <a:pt x="1282277" y="724289"/>
                  <a:pt x="1280144" y="725280"/>
                </a:cubicBezTo>
                <a:lnTo>
                  <a:pt x="1276393" y="725812"/>
                </a:lnTo>
                <a:lnTo>
                  <a:pt x="1276617" y="726382"/>
                </a:lnTo>
                <a:cubicBezTo>
                  <a:pt x="1276160" y="728254"/>
                  <a:pt x="1274560" y="729851"/>
                  <a:pt x="1272350" y="730898"/>
                </a:cubicBezTo>
                <a:lnTo>
                  <a:pt x="1268883" y="731428"/>
                </a:lnTo>
                <a:lnTo>
                  <a:pt x="1268976" y="731669"/>
                </a:lnTo>
                <a:cubicBezTo>
                  <a:pt x="1268062" y="735634"/>
                  <a:pt x="1262576" y="738057"/>
                  <a:pt x="1256480" y="737397"/>
                </a:cubicBezTo>
                <a:cubicBezTo>
                  <a:pt x="1250384" y="736736"/>
                  <a:pt x="1246117" y="732991"/>
                  <a:pt x="1247031" y="729025"/>
                </a:cubicBezTo>
                <a:cubicBezTo>
                  <a:pt x="1247488" y="727043"/>
                  <a:pt x="1249088" y="725390"/>
                  <a:pt x="1251336" y="724344"/>
                </a:cubicBezTo>
                <a:lnTo>
                  <a:pt x="1255402" y="723825"/>
                </a:lnTo>
                <a:lnTo>
                  <a:pt x="1259320" y="719442"/>
                </a:lnTo>
                <a:lnTo>
                  <a:pt x="1263391" y="718838"/>
                </a:lnTo>
                <a:lnTo>
                  <a:pt x="1263227" y="718451"/>
                </a:lnTo>
                <a:cubicBezTo>
                  <a:pt x="1263837" y="714706"/>
                  <a:pt x="1269324" y="712283"/>
                  <a:pt x="1275115" y="712944"/>
                </a:cubicBezTo>
                <a:close/>
                <a:moveTo>
                  <a:pt x="471079" y="712724"/>
                </a:moveTo>
                <a:cubicBezTo>
                  <a:pt x="476871" y="713385"/>
                  <a:pt x="480833" y="716909"/>
                  <a:pt x="479918" y="720654"/>
                </a:cubicBezTo>
                <a:cubicBezTo>
                  <a:pt x="479004" y="724399"/>
                  <a:pt x="473823" y="726823"/>
                  <a:pt x="468031" y="726162"/>
                </a:cubicBezTo>
                <a:cubicBezTo>
                  <a:pt x="462240" y="725501"/>
                  <a:pt x="458278" y="721976"/>
                  <a:pt x="459192" y="718231"/>
                </a:cubicBezTo>
                <a:cubicBezTo>
                  <a:pt x="459802" y="714486"/>
                  <a:pt x="465288" y="712063"/>
                  <a:pt x="471079" y="712724"/>
                </a:cubicBezTo>
                <a:close/>
                <a:moveTo>
                  <a:pt x="3457925" y="712283"/>
                </a:moveTo>
                <a:cubicBezTo>
                  <a:pt x="3464631" y="713164"/>
                  <a:pt x="3469507" y="717129"/>
                  <a:pt x="3468289" y="721535"/>
                </a:cubicBezTo>
                <a:cubicBezTo>
                  <a:pt x="3467373" y="725941"/>
                  <a:pt x="3460973" y="728805"/>
                  <a:pt x="3454267" y="727924"/>
                </a:cubicBezTo>
                <a:cubicBezTo>
                  <a:pt x="3447562" y="727043"/>
                  <a:pt x="3442686" y="723077"/>
                  <a:pt x="3443903" y="718671"/>
                </a:cubicBezTo>
                <a:cubicBezTo>
                  <a:pt x="3445124" y="714266"/>
                  <a:pt x="3451219" y="711402"/>
                  <a:pt x="3457925" y="712283"/>
                </a:cubicBezTo>
                <a:close/>
                <a:moveTo>
                  <a:pt x="6207354" y="712063"/>
                </a:moveTo>
                <a:cubicBezTo>
                  <a:pt x="6213449" y="712723"/>
                  <a:pt x="6217717" y="716469"/>
                  <a:pt x="6216803" y="720434"/>
                </a:cubicBezTo>
                <a:cubicBezTo>
                  <a:pt x="6215888" y="724399"/>
                  <a:pt x="6210402" y="726822"/>
                  <a:pt x="6204306" y="726161"/>
                </a:cubicBezTo>
                <a:cubicBezTo>
                  <a:pt x="6198210" y="725500"/>
                  <a:pt x="6193942" y="721756"/>
                  <a:pt x="6194857" y="717790"/>
                </a:cubicBezTo>
                <a:cubicBezTo>
                  <a:pt x="6195771" y="714045"/>
                  <a:pt x="6201562" y="711402"/>
                  <a:pt x="6207354" y="712063"/>
                </a:cubicBezTo>
                <a:close/>
                <a:moveTo>
                  <a:pt x="8093434" y="711984"/>
                </a:moveTo>
                <a:cubicBezTo>
                  <a:pt x="8099252" y="712658"/>
                  <a:pt x="8103299" y="716223"/>
                  <a:pt x="8102474" y="719947"/>
                </a:cubicBezTo>
                <a:cubicBezTo>
                  <a:pt x="8101649" y="723671"/>
                  <a:pt x="8096264" y="726145"/>
                  <a:pt x="8090446" y="725471"/>
                </a:cubicBezTo>
                <a:cubicBezTo>
                  <a:pt x="8084629" y="724798"/>
                  <a:pt x="8080581" y="721233"/>
                  <a:pt x="8081406" y="717509"/>
                </a:cubicBezTo>
                <a:cubicBezTo>
                  <a:pt x="8082232" y="713785"/>
                  <a:pt x="8087617" y="711311"/>
                  <a:pt x="8093434" y="711984"/>
                </a:cubicBezTo>
                <a:close/>
                <a:moveTo>
                  <a:pt x="4494120" y="711842"/>
                </a:moveTo>
                <a:cubicBezTo>
                  <a:pt x="4499913" y="712503"/>
                  <a:pt x="4503873" y="716028"/>
                  <a:pt x="4502961" y="719773"/>
                </a:cubicBezTo>
                <a:cubicBezTo>
                  <a:pt x="4502046" y="723518"/>
                  <a:pt x="4496866" y="725941"/>
                  <a:pt x="4491073" y="725280"/>
                </a:cubicBezTo>
                <a:cubicBezTo>
                  <a:pt x="4485284" y="724620"/>
                  <a:pt x="4481322" y="721095"/>
                  <a:pt x="4482234" y="717350"/>
                </a:cubicBezTo>
                <a:cubicBezTo>
                  <a:pt x="4483148" y="713605"/>
                  <a:pt x="4488326" y="711182"/>
                  <a:pt x="4494120" y="711842"/>
                </a:cubicBezTo>
                <a:close/>
                <a:moveTo>
                  <a:pt x="5041314" y="711622"/>
                </a:moveTo>
                <a:cubicBezTo>
                  <a:pt x="5047105" y="712283"/>
                  <a:pt x="5051068" y="715807"/>
                  <a:pt x="5050153" y="719332"/>
                </a:cubicBezTo>
                <a:cubicBezTo>
                  <a:pt x="5049239" y="723077"/>
                  <a:pt x="5044056" y="725280"/>
                  <a:pt x="5038265" y="724840"/>
                </a:cubicBezTo>
                <a:cubicBezTo>
                  <a:pt x="5032474" y="724179"/>
                  <a:pt x="5028510" y="720654"/>
                  <a:pt x="5029424" y="717129"/>
                </a:cubicBezTo>
                <a:cubicBezTo>
                  <a:pt x="5030339" y="713384"/>
                  <a:pt x="5035521" y="710961"/>
                  <a:pt x="5041314" y="711622"/>
                </a:cubicBezTo>
                <a:close/>
                <a:moveTo>
                  <a:pt x="5593314" y="711402"/>
                </a:moveTo>
                <a:cubicBezTo>
                  <a:pt x="5599105" y="712063"/>
                  <a:pt x="5603373" y="715808"/>
                  <a:pt x="5602458" y="719553"/>
                </a:cubicBezTo>
                <a:cubicBezTo>
                  <a:pt x="5601543" y="723297"/>
                  <a:pt x="5596057" y="725941"/>
                  <a:pt x="5590266" y="725280"/>
                </a:cubicBezTo>
                <a:cubicBezTo>
                  <a:pt x="5584473" y="724620"/>
                  <a:pt x="5580205" y="720874"/>
                  <a:pt x="5581120" y="717129"/>
                </a:cubicBezTo>
                <a:cubicBezTo>
                  <a:pt x="5581730" y="713384"/>
                  <a:pt x="5587217" y="710741"/>
                  <a:pt x="5593314" y="711402"/>
                </a:cubicBezTo>
                <a:close/>
                <a:moveTo>
                  <a:pt x="6859935" y="711182"/>
                </a:moveTo>
                <a:cubicBezTo>
                  <a:pt x="6865726" y="711842"/>
                  <a:pt x="6869688" y="715367"/>
                  <a:pt x="6869079" y="719112"/>
                </a:cubicBezTo>
                <a:cubicBezTo>
                  <a:pt x="6868164" y="722857"/>
                  <a:pt x="6862983" y="725280"/>
                  <a:pt x="6856887" y="724620"/>
                </a:cubicBezTo>
                <a:cubicBezTo>
                  <a:pt x="6851095" y="723959"/>
                  <a:pt x="6847132" y="720434"/>
                  <a:pt x="6847742" y="716689"/>
                </a:cubicBezTo>
                <a:cubicBezTo>
                  <a:pt x="6848656" y="712944"/>
                  <a:pt x="6853839" y="710521"/>
                  <a:pt x="6859935" y="711182"/>
                </a:cubicBezTo>
                <a:close/>
                <a:moveTo>
                  <a:pt x="9318769" y="711181"/>
                </a:moveTo>
                <a:cubicBezTo>
                  <a:pt x="9324865" y="711842"/>
                  <a:pt x="9328828" y="715587"/>
                  <a:pt x="9328217" y="719332"/>
                </a:cubicBezTo>
                <a:cubicBezTo>
                  <a:pt x="9327304" y="723077"/>
                  <a:pt x="9321818" y="725721"/>
                  <a:pt x="9315722" y="725060"/>
                </a:cubicBezTo>
                <a:cubicBezTo>
                  <a:pt x="9309625" y="724399"/>
                  <a:pt x="9305663" y="720654"/>
                  <a:pt x="9306272" y="716909"/>
                </a:cubicBezTo>
                <a:cubicBezTo>
                  <a:pt x="9307186" y="713164"/>
                  <a:pt x="9312673" y="710520"/>
                  <a:pt x="9318769" y="711181"/>
                </a:cubicBezTo>
                <a:close/>
                <a:moveTo>
                  <a:pt x="1788341" y="708318"/>
                </a:moveTo>
                <a:cubicBezTo>
                  <a:pt x="1794436" y="708979"/>
                  <a:pt x="1798704" y="712724"/>
                  <a:pt x="1797789" y="716689"/>
                </a:cubicBezTo>
                <a:cubicBezTo>
                  <a:pt x="1796874" y="720654"/>
                  <a:pt x="1791388" y="723077"/>
                  <a:pt x="1785292" y="722416"/>
                </a:cubicBezTo>
                <a:cubicBezTo>
                  <a:pt x="1779197" y="721756"/>
                  <a:pt x="1774930" y="718011"/>
                  <a:pt x="1775844" y="714046"/>
                </a:cubicBezTo>
                <a:cubicBezTo>
                  <a:pt x="1776758" y="710300"/>
                  <a:pt x="1782244" y="707657"/>
                  <a:pt x="1788341" y="708318"/>
                </a:cubicBezTo>
                <a:close/>
                <a:moveTo>
                  <a:pt x="6638770" y="708252"/>
                </a:moveTo>
                <a:cubicBezTo>
                  <a:pt x="6644754" y="708945"/>
                  <a:pt x="6648914" y="712622"/>
                  <a:pt x="6648063" y="716467"/>
                </a:cubicBezTo>
                <a:cubicBezTo>
                  <a:pt x="6647211" y="720311"/>
                  <a:pt x="6641670" y="722866"/>
                  <a:pt x="6635686" y="722173"/>
                </a:cubicBezTo>
                <a:cubicBezTo>
                  <a:pt x="6629702" y="721481"/>
                  <a:pt x="6625541" y="717803"/>
                  <a:pt x="6626393" y="713959"/>
                </a:cubicBezTo>
                <a:cubicBezTo>
                  <a:pt x="6627245" y="710115"/>
                  <a:pt x="6632786" y="707560"/>
                  <a:pt x="6638770" y="708252"/>
                </a:cubicBezTo>
                <a:close/>
                <a:moveTo>
                  <a:pt x="10657154" y="708097"/>
                </a:moveTo>
                <a:cubicBezTo>
                  <a:pt x="10660354" y="708428"/>
                  <a:pt x="10663021" y="709585"/>
                  <a:pt x="10664774" y="711154"/>
                </a:cubicBezTo>
                <a:lnTo>
                  <a:pt x="10666665" y="716061"/>
                </a:lnTo>
                <a:lnTo>
                  <a:pt x="10666907" y="716028"/>
                </a:lnTo>
                <a:cubicBezTo>
                  <a:pt x="10672393" y="716689"/>
                  <a:pt x="10676356" y="720213"/>
                  <a:pt x="10675746" y="723738"/>
                </a:cubicBezTo>
                <a:cubicBezTo>
                  <a:pt x="10675289" y="725500"/>
                  <a:pt x="10673766" y="726988"/>
                  <a:pt x="10671670" y="727951"/>
                </a:cubicBezTo>
                <a:lnTo>
                  <a:pt x="10668043" y="728470"/>
                </a:lnTo>
                <a:lnTo>
                  <a:pt x="10669041" y="731008"/>
                </a:lnTo>
                <a:cubicBezTo>
                  <a:pt x="10668127" y="734753"/>
                  <a:pt x="10662640" y="737397"/>
                  <a:pt x="10656849" y="736736"/>
                </a:cubicBezTo>
                <a:cubicBezTo>
                  <a:pt x="10651057" y="736075"/>
                  <a:pt x="10646790" y="732330"/>
                  <a:pt x="10647706" y="728585"/>
                </a:cubicBezTo>
                <a:cubicBezTo>
                  <a:pt x="10648163" y="726602"/>
                  <a:pt x="10649762" y="725005"/>
                  <a:pt x="10651972" y="723986"/>
                </a:cubicBezTo>
                <a:lnTo>
                  <a:pt x="10656219" y="723381"/>
                </a:lnTo>
                <a:lnTo>
                  <a:pt x="10655774" y="722353"/>
                </a:lnTo>
                <a:lnTo>
                  <a:pt x="10653801" y="722637"/>
                </a:lnTo>
                <a:cubicBezTo>
                  <a:pt x="10647400" y="721976"/>
                  <a:pt x="10643133" y="718011"/>
                  <a:pt x="10644048" y="714046"/>
                </a:cubicBezTo>
                <a:cubicBezTo>
                  <a:pt x="10644962" y="710080"/>
                  <a:pt x="10650753" y="707436"/>
                  <a:pt x="10657154" y="708097"/>
                </a:cubicBezTo>
                <a:close/>
                <a:moveTo>
                  <a:pt x="10594974" y="707657"/>
                </a:moveTo>
                <a:cubicBezTo>
                  <a:pt x="10600765" y="708318"/>
                  <a:pt x="10604728" y="711842"/>
                  <a:pt x="10604119" y="715587"/>
                </a:cubicBezTo>
                <a:cubicBezTo>
                  <a:pt x="10603509" y="719332"/>
                  <a:pt x="10598022" y="721756"/>
                  <a:pt x="10592231" y="721095"/>
                </a:cubicBezTo>
                <a:cubicBezTo>
                  <a:pt x="10586439" y="720434"/>
                  <a:pt x="10582478" y="716909"/>
                  <a:pt x="10583087" y="713164"/>
                </a:cubicBezTo>
                <a:cubicBezTo>
                  <a:pt x="10583697" y="709639"/>
                  <a:pt x="10589183" y="706996"/>
                  <a:pt x="10594974" y="707657"/>
                </a:cubicBezTo>
                <a:close/>
                <a:moveTo>
                  <a:pt x="2763984" y="707657"/>
                </a:moveTo>
                <a:cubicBezTo>
                  <a:pt x="2770078" y="708318"/>
                  <a:pt x="2774345" y="712063"/>
                  <a:pt x="2773737" y="716249"/>
                </a:cubicBezTo>
                <a:cubicBezTo>
                  <a:pt x="2772823" y="720214"/>
                  <a:pt x="2767032" y="722857"/>
                  <a:pt x="2760934" y="722196"/>
                </a:cubicBezTo>
                <a:cubicBezTo>
                  <a:pt x="2754838" y="721536"/>
                  <a:pt x="2750570" y="717790"/>
                  <a:pt x="2751179" y="713605"/>
                </a:cubicBezTo>
                <a:cubicBezTo>
                  <a:pt x="2751789" y="709419"/>
                  <a:pt x="2757885" y="706996"/>
                  <a:pt x="2763984" y="707657"/>
                </a:cubicBezTo>
                <a:close/>
                <a:moveTo>
                  <a:pt x="3340277" y="707216"/>
                </a:moveTo>
                <a:cubicBezTo>
                  <a:pt x="3346983" y="708097"/>
                  <a:pt x="3351859" y="712063"/>
                  <a:pt x="3350639" y="716469"/>
                </a:cubicBezTo>
                <a:cubicBezTo>
                  <a:pt x="3349726" y="720874"/>
                  <a:pt x="3343326" y="723738"/>
                  <a:pt x="3336618" y="722857"/>
                </a:cubicBezTo>
                <a:cubicBezTo>
                  <a:pt x="3329914" y="721976"/>
                  <a:pt x="3325038" y="718010"/>
                  <a:pt x="3326257" y="713605"/>
                </a:cubicBezTo>
                <a:cubicBezTo>
                  <a:pt x="3327477" y="709199"/>
                  <a:pt x="3333572" y="706555"/>
                  <a:pt x="3340277" y="707216"/>
                </a:cubicBezTo>
                <a:close/>
                <a:moveTo>
                  <a:pt x="2866621" y="707216"/>
                </a:moveTo>
                <a:cubicBezTo>
                  <a:pt x="2873327" y="708097"/>
                  <a:pt x="2878203" y="712063"/>
                  <a:pt x="2876986" y="716469"/>
                </a:cubicBezTo>
                <a:cubicBezTo>
                  <a:pt x="2876070" y="720874"/>
                  <a:pt x="2869668" y="723738"/>
                  <a:pt x="2862968" y="722857"/>
                </a:cubicBezTo>
                <a:cubicBezTo>
                  <a:pt x="2856260" y="721976"/>
                  <a:pt x="2851383" y="718010"/>
                  <a:pt x="2852602" y="713605"/>
                </a:cubicBezTo>
                <a:cubicBezTo>
                  <a:pt x="2853821" y="709199"/>
                  <a:pt x="2859918" y="706335"/>
                  <a:pt x="2866621" y="707216"/>
                </a:cubicBezTo>
                <a:close/>
                <a:moveTo>
                  <a:pt x="2823147" y="706335"/>
                </a:moveTo>
                <a:cubicBezTo>
                  <a:pt x="2829247" y="706996"/>
                  <a:pt x="2833207" y="710741"/>
                  <a:pt x="2832294" y="714486"/>
                </a:cubicBezTo>
                <a:cubicBezTo>
                  <a:pt x="2831378" y="718231"/>
                  <a:pt x="2825890" y="720875"/>
                  <a:pt x="2820101" y="720214"/>
                </a:cubicBezTo>
                <a:cubicBezTo>
                  <a:pt x="2814005" y="719553"/>
                  <a:pt x="2810043" y="715808"/>
                  <a:pt x="2810956" y="712063"/>
                </a:cubicBezTo>
                <a:cubicBezTo>
                  <a:pt x="2811871" y="708097"/>
                  <a:pt x="2817359" y="705674"/>
                  <a:pt x="2823147" y="706335"/>
                </a:cubicBezTo>
                <a:close/>
                <a:moveTo>
                  <a:pt x="6316473" y="705454"/>
                </a:moveTo>
                <a:cubicBezTo>
                  <a:pt x="6322569" y="706115"/>
                  <a:pt x="6326836" y="709860"/>
                  <a:pt x="6325921" y="713825"/>
                </a:cubicBezTo>
                <a:cubicBezTo>
                  <a:pt x="6325008" y="717790"/>
                  <a:pt x="6319521" y="720213"/>
                  <a:pt x="6313425" y="719553"/>
                </a:cubicBezTo>
                <a:cubicBezTo>
                  <a:pt x="6307329" y="718892"/>
                  <a:pt x="6303061" y="715147"/>
                  <a:pt x="6303976" y="711181"/>
                </a:cubicBezTo>
                <a:cubicBezTo>
                  <a:pt x="6304585" y="707436"/>
                  <a:pt x="6310377" y="704793"/>
                  <a:pt x="6316473" y="705454"/>
                </a:cubicBezTo>
                <a:close/>
                <a:moveTo>
                  <a:pt x="4782532" y="705453"/>
                </a:moveTo>
                <a:cubicBezTo>
                  <a:pt x="4788020" y="706114"/>
                  <a:pt x="4791983" y="709419"/>
                  <a:pt x="4791067" y="713164"/>
                </a:cubicBezTo>
                <a:cubicBezTo>
                  <a:pt x="4790153" y="716909"/>
                  <a:pt x="4784971" y="719112"/>
                  <a:pt x="4779485" y="718451"/>
                </a:cubicBezTo>
                <a:cubicBezTo>
                  <a:pt x="4773997" y="717790"/>
                  <a:pt x="4770034" y="714486"/>
                  <a:pt x="4770948" y="710741"/>
                </a:cubicBezTo>
                <a:cubicBezTo>
                  <a:pt x="4771863" y="707216"/>
                  <a:pt x="4777045" y="704793"/>
                  <a:pt x="4782532" y="705453"/>
                </a:cubicBezTo>
                <a:close/>
                <a:moveTo>
                  <a:pt x="7888394" y="705283"/>
                </a:moveTo>
                <a:cubicBezTo>
                  <a:pt x="7894212" y="705956"/>
                  <a:pt x="7898260" y="709520"/>
                  <a:pt x="7897435" y="713245"/>
                </a:cubicBezTo>
                <a:cubicBezTo>
                  <a:pt x="7896611" y="716969"/>
                  <a:pt x="7891226" y="719442"/>
                  <a:pt x="7885408" y="718770"/>
                </a:cubicBezTo>
                <a:cubicBezTo>
                  <a:pt x="7879591" y="718097"/>
                  <a:pt x="7875543" y="714533"/>
                  <a:pt x="7876368" y="710808"/>
                </a:cubicBezTo>
                <a:cubicBezTo>
                  <a:pt x="7877193" y="707084"/>
                  <a:pt x="7882577" y="704610"/>
                  <a:pt x="7888394" y="705283"/>
                </a:cubicBezTo>
                <a:close/>
                <a:moveTo>
                  <a:pt x="2199524" y="705013"/>
                </a:moveTo>
                <a:cubicBezTo>
                  <a:pt x="2205314" y="705674"/>
                  <a:pt x="2209582" y="709419"/>
                  <a:pt x="2208667" y="713164"/>
                </a:cubicBezTo>
                <a:cubicBezTo>
                  <a:pt x="2207753" y="716909"/>
                  <a:pt x="2202266" y="719553"/>
                  <a:pt x="2196475" y="718892"/>
                </a:cubicBezTo>
                <a:cubicBezTo>
                  <a:pt x="2190684" y="718231"/>
                  <a:pt x="2186417" y="714486"/>
                  <a:pt x="2187332" y="710741"/>
                </a:cubicBezTo>
                <a:cubicBezTo>
                  <a:pt x="2188246" y="706776"/>
                  <a:pt x="2193732" y="704352"/>
                  <a:pt x="2199524" y="705013"/>
                </a:cubicBezTo>
                <a:close/>
                <a:moveTo>
                  <a:pt x="12156164" y="704878"/>
                </a:moveTo>
                <a:cubicBezTo>
                  <a:pt x="12162315" y="705590"/>
                  <a:pt x="12166589" y="709380"/>
                  <a:pt x="12165711" y="713344"/>
                </a:cubicBezTo>
                <a:cubicBezTo>
                  <a:pt x="12164833" y="717309"/>
                  <a:pt x="12159136" y="719946"/>
                  <a:pt x="12152986" y="719235"/>
                </a:cubicBezTo>
                <a:cubicBezTo>
                  <a:pt x="12146835" y="718524"/>
                  <a:pt x="12142561" y="714733"/>
                  <a:pt x="12143439" y="710769"/>
                </a:cubicBezTo>
                <a:cubicBezTo>
                  <a:pt x="12144317" y="706805"/>
                  <a:pt x="12150014" y="704167"/>
                  <a:pt x="12156164" y="704878"/>
                </a:cubicBezTo>
                <a:close/>
                <a:moveTo>
                  <a:pt x="8922527" y="704793"/>
                </a:moveTo>
                <a:cubicBezTo>
                  <a:pt x="8928318" y="705454"/>
                  <a:pt x="8932281" y="708978"/>
                  <a:pt x="8931366" y="712723"/>
                </a:cubicBezTo>
                <a:cubicBezTo>
                  <a:pt x="8930452" y="716469"/>
                  <a:pt x="8925270" y="718892"/>
                  <a:pt x="8919480" y="718231"/>
                </a:cubicBezTo>
                <a:cubicBezTo>
                  <a:pt x="8913688" y="717570"/>
                  <a:pt x="8909726" y="714045"/>
                  <a:pt x="8910640" y="710300"/>
                </a:cubicBezTo>
                <a:cubicBezTo>
                  <a:pt x="8911250" y="706555"/>
                  <a:pt x="8916736" y="704132"/>
                  <a:pt x="8922527" y="704793"/>
                </a:cubicBezTo>
                <a:close/>
                <a:moveTo>
                  <a:pt x="7991663" y="704793"/>
                </a:moveTo>
                <a:cubicBezTo>
                  <a:pt x="7997454" y="705454"/>
                  <a:pt x="8001417" y="708978"/>
                  <a:pt x="8000503" y="712723"/>
                </a:cubicBezTo>
                <a:cubicBezTo>
                  <a:pt x="7999588" y="716469"/>
                  <a:pt x="7994406" y="718892"/>
                  <a:pt x="7988615" y="718231"/>
                </a:cubicBezTo>
                <a:cubicBezTo>
                  <a:pt x="7982824" y="717570"/>
                  <a:pt x="7978861" y="714045"/>
                  <a:pt x="7979775" y="710300"/>
                </a:cubicBezTo>
                <a:cubicBezTo>
                  <a:pt x="7980690" y="706555"/>
                  <a:pt x="7985872" y="704132"/>
                  <a:pt x="7991663" y="704793"/>
                </a:cubicBezTo>
                <a:close/>
                <a:moveTo>
                  <a:pt x="7066590" y="704793"/>
                </a:moveTo>
                <a:cubicBezTo>
                  <a:pt x="7072076" y="705454"/>
                  <a:pt x="7076038" y="708758"/>
                  <a:pt x="7075124" y="712283"/>
                </a:cubicBezTo>
                <a:cubicBezTo>
                  <a:pt x="7074210" y="715807"/>
                  <a:pt x="7069333" y="718231"/>
                  <a:pt x="7063846" y="717570"/>
                </a:cubicBezTo>
                <a:cubicBezTo>
                  <a:pt x="7058360" y="716909"/>
                  <a:pt x="7054398" y="713604"/>
                  <a:pt x="7055312" y="710080"/>
                </a:cubicBezTo>
                <a:cubicBezTo>
                  <a:pt x="7055921" y="706555"/>
                  <a:pt x="7060798" y="704132"/>
                  <a:pt x="7066590" y="704793"/>
                </a:cubicBezTo>
                <a:close/>
                <a:moveTo>
                  <a:pt x="3222322" y="704793"/>
                </a:moveTo>
                <a:cubicBezTo>
                  <a:pt x="3229033" y="705674"/>
                  <a:pt x="3233904" y="709639"/>
                  <a:pt x="3232683" y="714045"/>
                </a:cubicBezTo>
                <a:cubicBezTo>
                  <a:pt x="3231771" y="718451"/>
                  <a:pt x="3225372" y="721315"/>
                  <a:pt x="3218665" y="720434"/>
                </a:cubicBezTo>
                <a:cubicBezTo>
                  <a:pt x="3211961" y="719553"/>
                  <a:pt x="3207084" y="715587"/>
                  <a:pt x="3208303" y="711181"/>
                </a:cubicBezTo>
                <a:cubicBezTo>
                  <a:pt x="3209219" y="706996"/>
                  <a:pt x="3215617" y="703912"/>
                  <a:pt x="3222322" y="704793"/>
                </a:cubicBezTo>
                <a:close/>
                <a:moveTo>
                  <a:pt x="8480414" y="704164"/>
                </a:moveTo>
                <a:cubicBezTo>
                  <a:pt x="8486066" y="704818"/>
                  <a:pt x="8490000" y="708270"/>
                  <a:pt x="8489203" y="711874"/>
                </a:cubicBezTo>
                <a:cubicBezTo>
                  <a:pt x="8488405" y="715478"/>
                  <a:pt x="8483176" y="717870"/>
                  <a:pt x="8477525" y="717216"/>
                </a:cubicBezTo>
                <a:cubicBezTo>
                  <a:pt x="8471874" y="716562"/>
                  <a:pt x="8467939" y="713111"/>
                  <a:pt x="8468737" y="709507"/>
                </a:cubicBezTo>
                <a:cubicBezTo>
                  <a:pt x="8469535" y="705903"/>
                  <a:pt x="8474763" y="703511"/>
                  <a:pt x="8480414" y="704164"/>
                </a:cubicBezTo>
                <a:close/>
                <a:moveTo>
                  <a:pt x="1368643" y="704132"/>
                </a:moveTo>
                <a:cubicBezTo>
                  <a:pt x="1374739" y="704793"/>
                  <a:pt x="1379006" y="708538"/>
                  <a:pt x="1378092" y="712503"/>
                </a:cubicBezTo>
                <a:cubicBezTo>
                  <a:pt x="1377178" y="716469"/>
                  <a:pt x="1371691" y="718892"/>
                  <a:pt x="1365595" y="718231"/>
                </a:cubicBezTo>
                <a:cubicBezTo>
                  <a:pt x="1359500" y="717570"/>
                  <a:pt x="1355232" y="713825"/>
                  <a:pt x="1356147" y="709860"/>
                </a:cubicBezTo>
                <a:cubicBezTo>
                  <a:pt x="1357061" y="706115"/>
                  <a:pt x="1362547" y="703471"/>
                  <a:pt x="1368643" y="704132"/>
                </a:cubicBezTo>
                <a:close/>
                <a:moveTo>
                  <a:pt x="10625760" y="703692"/>
                </a:moveTo>
                <a:cubicBezTo>
                  <a:pt x="10631856" y="704352"/>
                  <a:pt x="10636123" y="708097"/>
                  <a:pt x="10635208" y="712063"/>
                </a:cubicBezTo>
                <a:cubicBezTo>
                  <a:pt x="10634293" y="716028"/>
                  <a:pt x="10628808" y="718451"/>
                  <a:pt x="10622712" y="717790"/>
                </a:cubicBezTo>
                <a:cubicBezTo>
                  <a:pt x="10616615" y="717129"/>
                  <a:pt x="10612348" y="713385"/>
                  <a:pt x="10613262" y="709419"/>
                </a:cubicBezTo>
                <a:cubicBezTo>
                  <a:pt x="10614178" y="705454"/>
                  <a:pt x="10619663" y="703031"/>
                  <a:pt x="10625760" y="703692"/>
                </a:cubicBezTo>
                <a:close/>
                <a:moveTo>
                  <a:pt x="9751108" y="703670"/>
                </a:moveTo>
                <a:cubicBezTo>
                  <a:pt x="9757425" y="704400"/>
                  <a:pt x="9761833" y="708206"/>
                  <a:pt x="9760956" y="712170"/>
                </a:cubicBezTo>
                <a:cubicBezTo>
                  <a:pt x="9760077" y="716135"/>
                  <a:pt x="9754246" y="718756"/>
                  <a:pt x="9747930" y="718026"/>
                </a:cubicBezTo>
                <a:cubicBezTo>
                  <a:pt x="9741613" y="717296"/>
                  <a:pt x="9737205" y="713489"/>
                  <a:pt x="9738082" y="709525"/>
                </a:cubicBezTo>
                <a:cubicBezTo>
                  <a:pt x="9738960" y="705561"/>
                  <a:pt x="9744793" y="702939"/>
                  <a:pt x="9751108" y="703670"/>
                </a:cubicBezTo>
                <a:close/>
                <a:moveTo>
                  <a:pt x="6967529" y="703471"/>
                </a:moveTo>
                <a:cubicBezTo>
                  <a:pt x="6973016" y="704132"/>
                  <a:pt x="6976978" y="707656"/>
                  <a:pt x="6976369" y="711181"/>
                </a:cubicBezTo>
                <a:cubicBezTo>
                  <a:pt x="6975454" y="714706"/>
                  <a:pt x="6970273" y="717129"/>
                  <a:pt x="6964786" y="716468"/>
                </a:cubicBezTo>
                <a:cubicBezTo>
                  <a:pt x="6959299" y="715807"/>
                  <a:pt x="6955337" y="712283"/>
                  <a:pt x="6955947" y="708758"/>
                </a:cubicBezTo>
                <a:cubicBezTo>
                  <a:pt x="6956557" y="705233"/>
                  <a:pt x="6961738" y="702810"/>
                  <a:pt x="6967529" y="703471"/>
                </a:cubicBezTo>
                <a:close/>
                <a:moveTo>
                  <a:pt x="4881604" y="703251"/>
                </a:moveTo>
                <a:cubicBezTo>
                  <a:pt x="4887091" y="703912"/>
                  <a:pt x="4891054" y="707216"/>
                  <a:pt x="4890139" y="710961"/>
                </a:cubicBezTo>
                <a:cubicBezTo>
                  <a:pt x="4889225" y="714486"/>
                  <a:pt x="4884042" y="716909"/>
                  <a:pt x="4878556" y="716248"/>
                </a:cubicBezTo>
                <a:cubicBezTo>
                  <a:pt x="4873068" y="715587"/>
                  <a:pt x="4869106" y="712283"/>
                  <a:pt x="4870020" y="708538"/>
                </a:cubicBezTo>
                <a:cubicBezTo>
                  <a:pt x="4870934" y="704793"/>
                  <a:pt x="4875812" y="702590"/>
                  <a:pt x="4881604" y="703251"/>
                </a:cubicBezTo>
                <a:close/>
                <a:moveTo>
                  <a:pt x="10704292" y="703081"/>
                </a:moveTo>
                <a:cubicBezTo>
                  <a:pt x="10709776" y="703715"/>
                  <a:pt x="10713598" y="707054"/>
                  <a:pt x="10712826" y="710537"/>
                </a:cubicBezTo>
                <a:cubicBezTo>
                  <a:pt x="10712055" y="714021"/>
                  <a:pt x="10706983" y="716331"/>
                  <a:pt x="10701499" y="715697"/>
                </a:cubicBezTo>
                <a:cubicBezTo>
                  <a:pt x="10696014" y="715062"/>
                  <a:pt x="10692192" y="711724"/>
                  <a:pt x="10692964" y="708241"/>
                </a:cubicBezTo>
                <a:cubicBezTo>
                  <a:pt x="10693735" y="704757"/>
                  <a:pt x="10698807" y="702447"/>
                  <a:pt x="10704292" y="703081"/>
                </a:cubicBezTo>
                <a:close/>
                <a:moveTo>
                  <a:pt x="8582673" y="702810"/>
                </a:moveTo>
                <a:cubicBezTo>
                  <a:pt x="8588464" y="703471"/>
                  <a:pt x="8592427" y="706996"/>
                  <a:pt x="8591512" y="710520"/>
                </a:cubicBezTo>
                <a:cubicBezTo>
                  <a:pt x="8590597" y="714045"/>
                  <a:pt x="8585416" y="716468"/>
                  <a:pt x="8579930" y="715807"/>
                </a:cubicBezTo>
                <a:cubicBezTo>
                  <a:pt x="8574138" y="715146"/>
                  <a:pt x="8570176" y="711622"/>
                  <a:pt x="8571090" y="708097"/>
                </a:cubicBezTo>
                <a:cubicBezTo>
                  <a:pt x="8571700" y="704572"/>
                  <a:pt x="8577187" y="702149"/>
                  <a:pt x="8582673" y="702810"/>
                </a:cubicBezTo>
                <a:close/>
                <a:moveTo>
                  <a:pt x="3104368" y="702810"/>
                </a:moveTo>
                <a:cubicBezTo>
                  <a:pt x="3111076" y="703691"/>
                  <a:pt x="3115952" y="707656"/>
                  <a:pt x="3114732" y="712063"/>
                </a:cubicBezTo>
                <a:cubicBezTo>
                  <a:pt x="3113817" y="716468"/>
                  <a:pt x="3107418" y="719332"/>
                  <a:pt x="3100712" y="718451"/>
                </a:cubicBezTo>
                <a:cubicBezTo>
                  <a:pt x="3094004" y="717570"/>
                  <a:pt x="3089131" y="713604"/>
                  <a:pt x="3090344" y="709199"/>
                </a:cubicBezTo>
                <a:cubicBezTo>
                  <a:pt x="3091259" y="705013"/>
                  <a:pt x="3097356" y="702149"/>
                  <a:pt x="3104368" y="702810"/>
                </a:cubicBezTo>
                <a:close/>
                <a:moveTo>
                  <a:pt x="2985799" y="702810"/>
                </a:moveTo>
                <a:cubicBezTo>
                  <a:pt x="2992511" y="703691"/>
                  <a:pt x="2997384" y="707656"/>
                  <a:pt x="2996167" y="712063"/>
                </a:cubicBezTo>
                <a:cubicBezTo>
                  <a:pt x="2995251" y="716468"/>
                  <a:pt x="2988846" y="719332"/>
                  <a:pt x="2982141" y="718451"/>
                </a:cubicBezTo>
                <a:cubicBezTo>
                  <a:pt x="2975437" y="717570"/>
                  <a:pt x="2970560" y="713604"/>
                  <a:pt x="2971783" y="709199"/>
                </a:cubicBezTo>
                <a:cubicBezTo>
                  <a:pt x="2973000" y="704793"/>
                  <a:pt x="2979091" y="701929"/>
                  <a:pt x="2985799" y="702810"/>
                </a:cubicBezTo>
                <a:close/>
                <a:moveTo>
                  <a:pt x="6752949" y="702590"/>
                </a:moveTo>
                <a:cubicBezTo>
                  <a:pt x="6758739" y="703251"/>
                  <a:pt x="6763007" y="706996"/>
                  <a:pt x="6762093" y="710741"/>
                </a:cubicBezTo>
                <a:cubicBezTo>
                  <a:pt x="6761178" y="714486"/>
                  <a:pt x="6755691" y="717129"/>
                  <a:pt x="6749901" y="716469"/>
                </a:cubicBezTo>
                <a:cubicBezTo>
                  <a:pt x="6744110" y="715808"/>
                  <a:pt x="6739842" y="712063"/>
                  <a:pt x="6740757" y="708318"/>
                </a:cubicBezTo>
                <a:cubicBezTo>
                  <a:pt x="6741366" y="704572"/>
                  <a:pt x="6746852" y="701929"/>
                  <a:pt x="6752949" y="702590"/>
                </a:cubicBezTo>
                <a:close/>
                <a:moveTo>
                  <a:pt x="2698489" y="702590"/>
                </a:moveTo>
                <a:cubicBezTo>
                  <a:pt x="2701384" y="702920"/>
                  <a:pt x="2703823" y="703967"/>
                  <a:pt x="2705462" y="705398"/>
                </a:cubicBezTo>
                <a:lnTo>
                  <a:pt x="2705875" y="706372"/>
                </a:lnTo>
                <a:lnTo>
                  <a:pt x="2708654" y="707484"/>
                </a:lnTo>
                <a:cubicBezTo>
                  <a:pt x="2710482" y="709068"/>
                  <a:pt x="2711387" y="711069"/>
                  <a:pt x="2710934" y="713111"/>
                </a:cubicBezTo>
                <a:cubicBezTo>
                  <a:pt x="2710028" y="717196"/>
                  <a:pt x="2704040" y="719899"/>
                  <a:pt x="2697559" y="719148"/>
                </a:cubicBezTo>
                <a:cubicBezTo>
                  <a:pt x="2694319" y="718774"/>
                  <a:pt x="2691569" y="717606"/>
                  <a:pt x="2689740" y="716022"/>
                </a:cubicBezTo>
                <a:lnTo>
                  <a:pt x="2688633" y="713284"/>
                </a:lnTo>
                <a:lnTo>
                  <a:pt x="2688472" y="713219"/>
                </a:lnTo>
                <a:cubicBezTo>
                  <a:pt x="2686832" y="711787"/>
                  <a:pt x="2685994" y="709970"/>
                  <a:pt x="2686298" y="708097"/>
                </a:cubicBezTo>
                <a:cubicBezTo>
                  <a:pt x="2687214" y="704352"/>
                  <a:pt x="2692697" y="701929"/>
                  <a:pt x="2698489" y="702590"/>
                </a:cubicBezTo>
                <a:close/>
                <a:moveTo>
                  <a:pt x="5313809" y="702370"/>
                </a:moveTo>
                <a:cubicBezTo>
                  <a:pt x="5319601" y="703031"/>
                  <a:pt x="5323564" y="706556"/>
                  <a:pt x="5322954" y="710300"/>
                </a:cubicBezTo>
                <a:cubicBezTo>
                  <a:pt x="5322040" y="714046"/>
                  <a:pt x="5316858" y="716469"/>
                  <a:pt x="5311065" y="715808"/>
                </a:cubicBezTo>
                <a:cubicBezTo>
                  <a:pt x="5305274" y="715147"/>
                  <a:pt x="5301312" y="711622"/>
                  <a:pt x="5301920" y="707877"/>
                </a:cubicBezTo>
                <a:cubicBezTo>
                  <a:pt x="5302530" y="704132"/>
                  <a:pt x="5308017" y="701709"/>
                  <a:pt x="5313809" y="702370"/>
                </a:cubicBezTo>
                <a:close/>
                <a:moveTo>
                  <a:pt x="11526514" y="701956"/>
                </a:moveTo>
                <a:cubicBezTo>
                  <a:pt x="11532498" y="702648"/>
                  <a:pt x="11536659" y="706325"/>
                  <a:pt x="11535808" y="710169"/>
                </a:cubicBezTo>
                <a:cubicBezTo>
                  <a:pt x="11534957" y="714013"/>
                  <a:pt x="11529417" y="716569"/>
                  <a:pt x="11523433" y="715877"/>
                </a:cubicBezTo>
                <a:cubicBezTo>
                  <a:pt x="11517449" y="715185"/>
                  <a:pt x="11513288" y="711507"/>
                  <a:pt x="11514139" y="707663"/>
                </a:cubicBezTo>
                <a:cubicBezTo>
                  <a:pt x="11514990" y="703819"/>
                  <a:pt x="11520530" y="701264"/>
                  <a:pt x="11526514" y="701956"/>
                </a:cubicBezTo>
                <a:close/>
                <a:moveTo>
                  <a:pt x="4239812" y="701682"/>
                </a:moveTo>
                <a:cubicBezTo>
                  <a:pt x="4245961" y="702394"/>
                  <a:pt x="4250238" y="706184"/>
                  <a:pt x="4249353" y="710148"/>
                </a:cubicBezTo>
                <a:cubicBezTo>
                  <a:pt x="4248475" y="714113"/>
                  <a:pt x="4242778" y="716750"/>
                  <a:pt x="4236632" y="716039"/>
                </a:cubicBezTo>
                <a:cubicBezTo>
                  <a:pt x="4230479" y="715328"/>
                  <a:pt x="4226200" y="711537"/>
                  <a:pt x="4227082" y="707573"/>
                </a:cubicBezTo>
                <a:cubicBezTo>
                  <a:pt x="4227959" y="703608"/>
                  <a:pt x="4233659" y="700971"/>
                  <a:pt x="4239812" y="701682"/>
                </a:cubicBezTo>
                <a:close/>
                <a:moveTo>
                  <a:pt x="11835517" y="701489"/>
                </a:moveTo>
                <a:cubicBezTo>
                  <a:pt x="11841613" y="702149"/>
                  <a:pt x="11845880" y="705895"/>
                  <a:pt x="11844966" y="709860"/>
                </a:cubicBezTo>
                <a:cubicBezTo>
                  <a:pt x="11844052" y="713825"/>
                  <a:pt x="11838565" y="716248"/>
                  <a:pt x="11832470" y="715587"/>
                </a:cubicBezTo>
                <a:cubicBezTo>
                  <a:pt x="11826373" y="714926"/>
                  <a:pt x="11822107" y="711182"/>
                  <a:pt x="11823021" y="707216"/>
                </a:cubicBezTo>
                <a:cubicBezTo>
                  <a:pt x="11823935" y="703471"/>
                  <a:pt x="11829422" y="700828"/>
                  <a:pt x="11835517" y="701489"/>
                </a:cubicBezTo>
                <a:close/>
                <a:moveTo>
                  <a:pt x="3951122" y="701268"/>
                </a:moveTo>
                <a:cubicBezTo>
                  <a:pt x="3957526" y="701929"/>
                  <a:pt x="3962097" y="705894"/>
                  <a:pt x="3961185" y="710080"/>
                </a:cubicBezTo>
                <a:cubicBezTo>
                  <a:pt x="3960272" y="714266"/>
                  <a:pt x="3954173" y="716909"/>
                  <a:pt x="3947770" y="716248"/>
                </a:cubicBezTo>
                <a:cubicBezTo>
                  <a:pt x="3941370" y="715587"/>
                  <a:pt x="3936800" y="711622"/>
                  <a:pt x="3937717" y="707436"/>
                </a:cubicBezTo>
                <a:cubicBezTo>
                  <a:pt x="3938630" y="703251"/>
                  <a:pt x="3944420" y="700607"/>
                  <a:pt x="3951122" y="701268"/>
                </a:cubicBezTo>
                <a:close/>
                <a:moveTo>
                  <a:pt x="1283976" y="701048"/>
                </a:moveTo>
                <a:cubicBezTo>
                  <a:pt x="1289766" y="701709"/>
                  <a:pt x="1293728" y="705234"/>
                  <a:pt x="1292814" y="708758"/>
                </a:cubicBezTo>
                <a:cubicBezTo>
                  <a:pt x="1291899" y="712503"/>
                  <a:pt x="1286719" y="714926"/>
                  <a:pt x="1280927" y="714266"/>
                </a:cubicBezTo>
                <a:cubicBezTo>
                  <a:pt x="1275137" y="713605"/>
                  <a:pt x="1271174" y="710080"/>
                  <a:pt x="1272089" y="706556"/>
                </a:cubicBezTo>
                <a:cubicBezTo>
                  <a:pt x="1273003" y="702810"/>
                  <a:pt x="1278184" y="700387"/>
                  <a:pt x="1283976" y="701048"/>
                </a:cubicBezTo>
                <a:close/>
                <a:moveTo>
                  <a:pt x="6424981" y="700167"/>
                </a:moveTo>
                <a:cubicBezTo>
                  <a:pt x="6431078" y="700828"/>
                  <a:pt x="6435345" y="704572"/>
                  <a:pt x="6434431" y="708538"/>
                </a:cubicBezTo>
                <a:cubicBezTo>
                  <a:pt x="6433516" y="712503"/>
                  <a:pt x="6428030" y="714926"/>
                  <a:pt x="6421933" y="714266"/>
                </a:cubicBezTo>
                <a:cubicBezTo>
                  <a:pt x="6415838" y="713605"/>
                  <a:pt x="6411571" y="709860"/>
                  <a:pt x="6412485" y="705895"/>
                </a:cubicBezTo>
                <a:cubicBezTo>
                  <a:pt x="6413400" y="701929"/>
                  <a:pt x="6419191" y="699506"/>
                  <a:pt x="6424981" y="700167"/>
                </a:cubicBezTo>
                <a:close/>
                <a:moveTo>
                  <a:pt x="5700613" y="700167"/>
                </a:moveTo>
                <a:cubicBezTo>
                  <a:pt x="5706405" y="700828"/>
                  <a:pt x="5710674" y="704572"/>
                  <a:pt x="5709758" y="708318"/>
                </a:cubicBezTo>
                <a:cubicBezTo>
                  <a:pt x="5708844" y="712063"/>
                  <a:pt x="5703357" y="714706"/>
                  <a:pt x="5697565" y="714046"/>
                </a:cubicBezTo>
                <a:cubicBezTo>
                  <a:pt x="5691774" y="713384"/>
                  <a:pt x="5687505" y="709639"/>
                  <a:pt x="5688421" y="705895"/>
                </a:cubicBezTo>
                <a:cubicBezTo>
                  <a:pt x="5689030" y="701929"/>
                  <a:pt x="5694517" y="699506"/>
                  <a:pt x="5700613" y="700167"/>
                </a:cubicBezTo>
                <a:close/>
                <a:moveTo>
                  <a:pt x="7462222" y="700166"/>
                </a:moveTo>
                <a:cubicBezTo>
                  <a:pt x="7467709" y="700828"/>
                  <a:pt x="7471671" y="704132"/>
                  <a:pt x="7470757" y="707657"/>
                </a:cubicBezTo>
                <a:cubicBezTo>
                  <a:pt x="7469842" y="711181"/>
                  <a:pt x="7464966" y="713605"/>
                  <a:pt x="7459174" y="712944"/>
                </a:cubicBezTo>
                <a:cubicBezTo>
                  <a:pt x="7453383" y="712283"/>
                  <a:pt x="7449726" y="708978"/>
                  <a:pt x="7450639" y="705454"/>
                </a:cubicBezTo>
                <a:cubicBezTo>
                  <a:pt x="7451554" y="701929"/>
                  <a:pt x="7456736" y="699506"/>
                  <a:pt x="7462222" y="700166"/>
                </a:cubicBezTo>
                <a:close/>
                <a:moveTo>
                  <a:pt x="6532882" y="699946"/>
                </a:moveTo>
                <a:cubicBezTo>
                  <a:pt x="6538978" y="700607"/>
                  <a:pt x="6543245" y="704352"/>
                  <a:pt x="6542330" y="708318"/>
                </a:cubicBezTo>
                <a:cubicBezTo>
                  <a:pt x="6541417" y="712283"/>
                  <a:pt x="6535930" y="714706"/>
                  <a:pt x="6529834" y="714045"/>
                </a:cubicBezTo>
                <a:cubicBezTo>
                  <a:pt x="6523738" y="713384"/>
                  <a:pt x="6519470" y="709639"/>
                  <a:pt x="6520385" y="705674"/>
                </a:cubicBezTo>
                <a:cubicBezTo>
                  <a:pt x="6520994" y="701929"/>
                  <a:pt x="6526786" y="699285"/>
                  <a:pt x="6532882" y="699946"/>
                </a:cubicBezTo>
                <a:close/>
                <a:moveTo>
                  <a:pt x="9171550" y="699285"/>
                </a:moveTo>
                <a:cubicBezTo>
                  <a:pt x="9177341" y="699946"/>
                  <a:pt x="9181609" y="703471"/>
                  <a:pt x="9180694" y="707436"/>
                </a:cubicBezTo>
                <a:cubicBezTo>
                  <a:pt x="9179780" y="711181"/>
                  <a:pt x="9174293" y="713825"/>
                  <a:pt x="9168502" y="712944"/>
                </a:cubicBezTo>
                <a:cubicBezTo>
                  <a:pt x="9162711" y="712283"/>
                  <a:pt x="9158443" y="708758"/>
                  <a:pt x="9159358" y="704793"/>
                </a:cubicBezTo>
                <a:cubicBezTo>
                  <a:pt x="9160273" y="701048"/>
                  <a:pt x="9165759" y="698625"/>
                  <a:pt x="9171550" y="699285"/>
                </a:cubicBezTo>
                <a:close/>
                <a:moveTo>
                  <a:pt x="2725818" y="699065"/>
                </a:moveTo>
                <a:cubicBezTo>
                  <a:pt x="2732526" y="699726"/>
                  <a:pt x="2737100" y="703912"/>
                  <a:pt x="2736184" y="708097"/>
                </a:cubicBezTo>
                <a:cubicBezTo>
                  <a:pt x="2735269" y="712283"/>
                  <a:pt x="2729171" y="715147"/>
                  <a:pt x="2722463" y="714266"/>
                </a:cubicBezTo>
                <a:cubicBezTo>
                  <a:pt x="2715754" y="713605"/>
                  <a:pt x="2711185" y="709419"/>
                  <a:pt x="2712097" y="705233"/>
                </a:cubicBezTo>
                <a:cubicBezTo>
                  <a:pt x="2713012" y="701048"/>
                  <a:pt x="2719110" y="698184"/>
                  <a:pt x="2725818" y="699065"/>
                </a:cubicBezTo>
                <a:close/>
                <a:moveTo>
                  <a:pt x="10975976" y="698624"/>
                </a:moveTo>
                <a:cubicBezTo>
                  <a:pt x="10981464" y="699285"/>
                  <a:pt x="10985425" y="702810"/>
                  <a:pt x="10984815" y="706335"/>
                </a:cubicBezTo>
                <a:cubicBezTo>
                  <a:pt x="10983901" y="709859"/>
                  <a:pt x="10978720" y="712283"/>
                  <a:pt x="10973234" y="711622"/>
                </a:cubicBezTo>
                <a:cubicBezTo>
                  <a:pt x="10967747" y="710961"/>
                  <a:pt x="10963784" y="707436"/>
                  <a:pt x="10964394" y="703912"/>
                </a:cubicBezTo>
                <a:cubicBezTo>
                  <a:pt x="10965309" y="700387"/>
                  <a:pt x="10970490" y="697963"/>
                  <a:pt x="10975976" y="698624"/>
                </a:cubicBezTo>
                <a:close/>
                <a:moveTo>
                  <a:pt x="2801522" y="698405"/>
                </a:moveTo>
                <a:cubicBezTo>
                  <a:pt x="2807320" y="699065"/>
                  <a:pt x="2811281" y="702590"/>
                  <a:pt x="2810671" y="706335"/>
                </a:cubicBezTo>
                <a:cubicBezTo>
                  <a:pt x="2809760" y="710080"/>
                  <a:pt x="2804575" y="712503"/>
                  <a:pt x="2798476" y="711842"/>
                </a:cubicBezTo>
                <a:cubicBezTo>
                  <a:pt x="2792686" y="711182"/>
                  <a:pt x="2788722" y="707657"/>
                  <a:pt x="2789331" y="703912"/>
                </a:cubicBezTo>
                <a:cubicBezTo>
                  <a:pt x="2790241" y="700167"/>
                  <a:pt x="2795730" y="697744"/>
                  <a:pt x="2801522" y="698405"/>
                </a:cubicBezTo>
                <a:close/>
                <a:moveTo>
                  <a:pt x="8380590" y="698404"/>
                </a:moveTo>
                <a:cubicBezTo>
                  <a:pt x="8386381" y="699065"/>
                  <a:pt x="8390039" y="702590"/>
                  <a:pt x="8389429" y="706115"/>
                </a:cubicBezTo>
                <a:cubicBezTo>
                  <a:pt x="8388515" y="709639"/>
                  <a:pt x="8383333" y="712063"/>
                  <a:pt x="8377847" y="711402"/>
                </a:cubicBezTo>
                <a:cubicBezTo>
                  <a:pt x="8372055" y="710741"/>
                  <a:pt x="8368398" y="707216"/>
                  <a:pt x="8369007" y="703692"/>
                </a:cubicBezTo>
                <a:cubicBezTo>
                  <a:pt x="8369617" y="700167"/>
                  <a:pt x="8374799" y="697743"/>
                  <a:pt x="8380590" y="698404"/>
                </a:cubicBezTo>
                <a:close/>
                <a:moveTo>
                  <a:pt x="10805593" y="698184"/>
                </a:moveTo>
                <a:cubicBezTo>
                  <a:pt x="10811078" y="698845"/>
                  <a:pt x="10815042" y="702149"/>
                  <a:pt x="10814127" y="705674"/>
                </a:cubicBezTo>
                <a:cubicBezTo>
                  <a:pt x="10813213" y="709199"/>
                  <a:pt x="10808335" y="711622"/>
                  <a:pt x="10802849" y="710961"/>
                </a:cubicBezTo>
                <a:cubicBezTo>
                  <a:pt x="10797362" y="710300"/>
                  <a:pt x="10793400" y="706996"/>
                  <a:pt x="10794314" y="703471"/>
                </a:cubicBezTo>
                <a:cubicBezTo>
                  <a:pt x="10795229" y="699946"/>
                  <a:pt x="10800105" y="697523"/>
                  <a:pt x="10805593" y="698184"/>
                </a:cubicBezTo>
                <a:close/>
                <a:moveTo>
                  <a:pt x="1096553" y="697964"/>
                </a:moveTo>
                <a:cubicBezTo>
                  <a:pt x="1102040" y="698625"/>
                  <a:pt x="1106002" y="701929"/>
                  <a:pt x="1105087" y="705674"/>
                </a:cubicBezTo>
                <a:cubicBezTo>
                  <a:pt x="1104173" y="709199"/>
                  <a:pt x="1098992" y="711622"/>
                  <a:pt x="1093505" y="710961"/>
                </a:cubicBezTo>
                <a:cubicBezTo>
                  <a:pt x="1088019" y="710300"/>
                  <a:pt x="1084056" y="706996"/>
                  <a:pt x="1084971" y="703251"/>
                </a:cubicBezTo>
                <a:cubicBezTo>
                  <a:pt x="1085885" y="699506"/>
                  <a:pt x="1091066" y="697303"/>
                  <a:pt x="1096553" y="697964"/>
                </a:cubicBezTo>
                <a:close/>
                <a:moveTo>
                  <a:pt x="3769733" y="697743"/>
                </a:moveTo>
                <a:cubicBezTo>
                  <a:pt x="3776444" y="698404"/>
                  <a:pt x="3781018" y="702590"/>
                  <a:pt x="3780103" y="706776"/>
                </a:cubicBezTo>
                <a:cubicBezTo>
                  <a:pt x="3779188" y="710961"/>
                  <a:pt x="3773088" y="713825"/>
                  <a:pt x="3766384" y="713164"/>
                </a:cubicBezTo>
                <a:cubicBezTo>
                  <a:pt x="3759680" y="712503"/>
                  <a:pt x="3755114" y="708318"/>
                  <a:pt x="3756030" y="704132"/>
                </a:cubicBezTo>
                <a:cubicBezTo>
                  <a:pt x="3756942" y="699946"/>
                  <a:pt x="3763032" y="697082"/>
                  <a:pt x="3769733" y="697743"/>
                </a:cubicBezTo>
                <a:close/>
                <a:moveTo>
                  <a:pt x="4686205" y="696862"/>
                </a:moveTo>
                <a:cubicBezTo>
                  <a:pt x="4691692" y="697523"/>
                  <a:pt x="4695655" y="700828"/>
                  <a:pt x="4694740" y="704572"/>
                </a:cubicBezTo>
                <a:cubicBezTo>
                  <a:pt x="4693829" y="708097"/>
                  <a:pt x="4688644" y="710520"/>
                  <a:pt x="4683157" y="709859"/>
                </a:cubicBezTo>
                <a:cubicBezTo>
                  <a:pt x="4677669" y="709199"/>
                  <a:pt x="4673706" y="705894"/>
                  <a:pt x="4674620" y="702149"/>
                </a:cubicBezTo>
                <a:cubicBezTo>
                  <a:pt x="4675536" y="698625"/>
                  <a:pt x="4680718" y="696201"/>
                  <a:pt x="4686205" y="696862"/>
                </a:cubicBezTo>
                <a:close/>
                <a:moveTo>
                  <a:pt x="2597608" y="696862"/>
                </a:moveTo>
                <a:cubicBezTo>
                  <a:pt x="2603399" y="697523"/>
                  <a:pt x="2607360" y="701048"/>
                  <a:pt x="2606752" y="704793"/>
                </a:cubicBezTo>
                <a:cubicBezTo>
                  <a:pt x="2605837" y="708538"/>
                  <a:pt x="2600655" y="710961"/>
                  <a:pt x="2594559" y="710300"/>
                </a:cubicBezTo>
                <a:cubicBezTo>
                  <a:pt x="2588769" y="709639"/>
                  <a:pt x="2584806" y="706115"/>
                  <a:pt x="2585415" y="702370"/>
                </a:cubicBezTo>
                <a:cubicBezTo>
                  <a:pt x="2586331" y="698845"/>
                  <a:pt x="2591816" y="696202"/>
                  <a:pt x="2597608" y="696862"/>
                </a:cubicBezTo>
                <a:close/>
                <a:moveTo>
                  <a:pt x="4543830" y="695761"/>
                </a:moveTo>
                <a:cubicBezTo>
                  <a:pt x="4549622" y="696422"/>
                  <a:pt x="4553583" y="699946"/>
                  <a:pt x="4552667" y="703471"/>
                </a:cubicBezTo>
                <a:cubicBezTo>
                  <a:pt x="4551752" y="706996"/>
                  <a:pt x="4546570" y="709419"/>
                  <a:pt x="4541084" y="708758"/>
                </a:cubicBezTo>
                <a:cubicBezTo>
                  <a:pt x="4535297" y="708097"/>
                  <a:pt x="4531331" y="704572"/>
                  <a:pt x="4532243" y="701048"/>
                </a:cubicBezTo>
                <a:cubicBezTo>
                  <a:pt x="4532856" y="697303"/>
                  <a:pt x="4538036" y="695100"/>
                  <a:pt x="4543830" y="695761"/>
                </a:cubicBezTo>
                <a:close/>
                <a:moveTo>
                  <a:pt x="374767" y="695320"/>
                </a:moveTo>
                <a:cubicBezTo>
                  <a:pt x="380558" y="695981"/>
                  <a:pt x="384520" y="699506"/>
                  <a:pt x="383605" y="703251"/>
                </a:cubicBezTo>
                <a:cubicBezTo>
                  <a:pt x="382691" y="706996"/>
                  <a:pt x="377510" y="709419"/>
                  <a:pt x="371719" y="708758"/>
                </a:cubicBezTo>
                <a:cubicBezTo>
                  <a:pt x="365927" y="708097"/>
                  <a:pt x="361965" y="704572"/>
                  <a:pt x="362879" y="700828"/>
                </a:cubicBezTo>
                <a:cubicBezTo>
                  <a:pt x="363489" y="697082"/>
                  <a:pt x="368976" y="694659"/>
                  <a:pt x="374767" y="695320"/>
                </a:cubicBezTo>
                <a:close/>
                <a:moveTo>
                  <a:pt x="1194085" y="695320"/>
                </a:moveTo>
                <a:cubicBezTo>
                  <a:pt x="1199571" y="695981"/>
                  <a:pt x="1203533" y="699285"/>
                  <a:pt x="1202619" y="703030"/>
                </a:cubicBezTo>
                <a:cubicBezTo>
                  <a:pt x="1201705" y="706555"/>
                  <a:pt x="1196523" y="708978"/>
                  <a:pt x="1191036" y="708317"/>
                </a:cubicBezTo>
                <a:cubicBezTo>
                  <a:pt x="1185551" y="707656"/>
                  <a:pt x="1181588" y="704352"/>
                  <a:pt x="1182503" y="700607"/>
                </a:cubicBezTo>
                <a:cubicBezTo>
                  <a:pt x="1183417" y="697082"/>
                  <a:pt x="1188598" y="694659"/>
                  <a:pt x="1194085" y="695320"/>
                </a:cubicBezTo>
                <a:close/>
                <a:moveTo>
                  <a:pt x="1685931" y="695100"/>
                </a:moveTo>
                <a:cubicBezTo>
                  <a:pt x="1692026" y="695761"/>
                  <a:pt x="1696294" y="699506"/>
                  <a:pt x="1695379" y="703471"/>
                </a:cubicBezTo>
                <a:cubicBezTo>
                  <a:pt x="1694465" y="707436"/>
                  <a:pt x="1688979" y="709859"/>
                  <a:pt x="1682883" y="709199"/>
                </a:cubicBezTo>
                <a:cubicBezTo>
                  <a:pt x="1676787" y="708538"/>
                  <a:pt x="1672520" y="704793"/>
                  <a:pt x="1673434" y="700828"/>
                </a:cubicBezTo>
                <a:cubicBezTo>
                  <a:pt x="1674348" y="696862"/>
                  <a:pt x="1679835" y="694439"/>
                  <a:pt x="1685931" y="695100"/>
                </a:cubicBezTo>
                <a:close/>
                <a:moveTo>
                  <a:pt x="75158" y="694219"/>
                </a:moveTo>
                <a:cubicBezTo>
                  <a:pt x="80950" y="694880"/>
                  <a:pt x="84912" y="698405"/>
                  <a:pt x="83997" y="702149"/>
                </a:cubicBezTo>
                <a:cubicBezTo>
                  <a:pt x="83083" y="705894"/>
                  <a:pt x="77902" y="708318"/>
                  <a:pt x="72110" y="707657"/>
                </a:cubicBezTo>
                <a:cubicBezTo>
                  <a:pt x="66320" y="706996"/>
                  <a:pt x="62357" y="703471"/>
                  <a:pt x="63271" y="699726"/>
                </a:cubicBezTo>
                <a:cubicBezTo>
                  <a:pt x="64185" y="695981"/>
                  <a:pt x="69367" y="693558"/>
                  <a:pt x="75158" y="694219"/>
                </a:cubicBezTo>
                <a:close/>
                <a:moveTo>
                  <a:pt x="5145567" y="693778"/>
                </a:moveTo>
                <a:cubicBezTo>
                  <a:pt x="5151358" y="694439"/>
                  <a:pt x="5155320" y="697963"/>
                  <a:pt x="5154407" y="701488"/>
                </a:cubicBezTo>
                <a:cubicBezTo>
                  <a:pt x="5153491" y="705233"/>
                  <a:pt x="5148310" y="707656"/>
                  <a:pt x="5142518" y="706996"/>
                </a:cubicBezTo>
                <a:cubicBezTo>
                  <a:pt x="5136727" y="706335"/>
                  <a:pt x="5132764" y="702810"/>
                  <a:pt x="5133678" y="699285"/>
                </a:cubicBezTo>
                <a:cubicBezTo>
                  <a:pt x="5134897" y="695540"/>
                  <a:pt x="5140079" y="693117"/>
                  <a:pt x="5145567" y="693778"/>
                </a:cubicBezTo>
                <a:close/>
                <a:moveTo>
                  <a:pt x="693295" y="693558"/>
                </a:moveTo>
                <a:cubicBezTo>
                  <a:pt x="699086" y="694219"/>
                  <a:pt x="703048" y="697744"/>
                  <a:pt x="702134" y="701268"/>
                </a:cubicBezTo>
                <a:cubicBezTo>
                  <a:pt x="701219" y="705013"/>
                  <a:pt x="696038" y="707216"/>
                  <a:pt x="690247" y="706776"/>
                </a:cubicBezTo>
                <a:cubicBezTo>
                  <a:pt x="684456" y="706115"/>
                  <a:pt x="680493" y="702590"/>
                  <a:pt x="681408" y="699065"/>
                </a:cubicBezTo>
                <a:cubicBezTo>
                  <a:pt x="682322" y="695320"/>
                  <a:pt x="687503" y="692897"/>
                  <a:pt x="693295" y="693558"/>
                </a:cubicBezTo>
                <a:close/>
                <a:moveTo>
                  <a:pt x="8686305" y="693558"/>
                </a:moveTo>
                <a:cubicBezTo>
                  <a:pt x="8692097" y="694219"/>
                  <a:pt x="8696059" y="697743"/>
                  <a:pt x="8695144" y="701268"/>
                </a:cubicBezTo>
                <a:cubicBezTo>
                  <a:pt x="8694230" y="704793"/>
                  <a:pt x="8689049" y="707216"/>
                  <a:pt x="8683562" y="706555"/>
                </a:cubicBezTo>
                <a:cubicBezTo>
                  <a:pt x="8677771" y="705894"/>
                  <a:pt x="8673808" y="702369"/>
                  <a:pt x="8674723" y="698845"/>
                </a:cubicBezTo>
                <a:cubicBezTo>
                  <a:pt x="8675638" y="695320"/>
                  <a:pt x="8680819" y="692897"/>
                  <a:pt x="8686305" y="693558"/>
                </a:cubicBezTo>
                <a:close/>
                <a:moveTo>
                  <a:pt x="7261968" y="693558"/>
                </a:moveTo>
                <a:cubicBezTo>
                  <a:pt x="7267454" y="694219"/>
                  <a:pt x="7271112" y="697523"/>
                  <a:pt x="7270502" y="701048"/>
                </a:cubicBezTo>
                <a:cubicBezTo>
                  <a:pt x="7269588" y="704572"/>
                  <a:pt x="7264711" y="706776"/>
                  <a:pt x="7259224" y="706115"/>
                </a:cubicBezTo>
                <a:cubicBezTo>
                  <a:pt x="7253738" y="705454"/>
                  <a:pt x="7250081" y="702149"/>
                  <a:pt x="7250690" y="698625"/>
                </a:cubicBezTo>
                <a:cubicBezTo>
                  <a:pt x="7251299" y="695320"/>
                  <a:pt x="7256481" y="692897"/>
                  <a:pt x="7261968" y="693558"/>
                </a:cubicBezTo>
                <a:close/>
                <a:moveTo>
                  <a:pt x="7673450" y="693337"/>
                </a:moveTo>
                <a:cubicBezTo>
                  <a:pt x="7679241" y="693998"/>
                  <a:pt x="7682899" y="697523"/>
                  <a:pt x="7682289" y="701048"/>
                </a:cubicBezTo>
                <a:cubicBezTo>
                  <a:pt x="7681375" y="704572"/>
                  <a:pt x="7676193" y="706996"/>
                  <a:pt x="7670707" y="706335"/>
                </a:cubicBezTo>
                <a:cubicBezTo>
                  <a:pt x="7664915" y="705674"/>
                  <a:pt x="7661258" y="702149"/>
                  <a:pt x="7661867" y="698625"/>
                </a:cubicBezTo>
                <a:cubicBezTo>
                  <a:pt x="7662782" y="695100"/>
                  <a:pt x="7667963" y="692676"/>
                  <a:pt x="7673450" y="693337"/>
                </a:cubicBezTo>
                <a:close/>
                <a:moveTo>
                  <a:pt x="6866640" y="692897"/>
                </a:moveTo>
                <a:cubicBezTo>
                  <a:pt x="6872431" y="693558"/>
                  <a:pt x="6876393" y="697082"/>
                  <a:pt x="6875478" y="700827"/>
                </a:cubicBezTo>
                <a:cubicBezTo>
                  <a:pt x="6874564" y="704572"/>
                  <a:pt x="6869383" y="706996"/>
                  <a:pt x="6863592" y="706335"/>
                </a:cubicBezTo>
                <a:cubicBezTo>
                  <a:pt x="6857800" y="705674"/>
                  <a:pt x="6853838" y="702149"/>
                  <a:pt x="6854752" y="698404"/>
                </a:cubicBezTo>
                <a:cubicBezTo>
                  <a:pt x="6855666" y="694659"/>
                  <a:pt x="6861153" y="692015"/>
                  <a:pt x="6866640" y="692897"/>
                </a:cubicBezTo>
                <a:close/>
                <a:moveTo>
                  <a:pt x="11154285" y="692677"/>
                </a:moveTo>
                <a:cubicBezTo>
                  <a:pt x="11160076" y="693338"/>
                  <a:pt x="11164039" y="696862"/>
                  <a:pt x="11163124" y="700607"/>
                </a:cubicBezTo>
                <a:cubicBezTo>
                  <a:pt x="11162210" y="704352"/>
                  <a:pt x="11157029" y="706776"/>
                  <a:pt x="11151237" y="706115"/>
                </a:cubicBezTo>
                <a:cubicBezTo>
                  <a:pt x="11145446" y="705454"/>
                  <a:pt x="11141483" y="701929"/>
                  <a:pt x="11142398" y="698184"/>
                </a:cubicBezTo>
                <a:cubicBezTo>
                  <a:pt x="11143008" y="694439"/>
                  <a:pt x="11148494" y="692016"/>
                  <a:pt x="11154285" y="692677"/>
                </a:cubicBezTo>
                <a:close/>
                <a:moveTo>
                  <a:pt x="7165040" y="692676"/>
                </a:moveTo>
                <a:cubicBezTo>
                  <a:pt x="7170527" y="693337"/>
                  <a:pt x="7174184" y="696642"/>
                  <a:pt x="7173575" y="700166"/>
                </a:cubicBezTo>
                <a:cubicBezTo>
                  <a:pt x="7172660" y="703691"/>
                  <a:pt x="7167784" y="705894"/>
                  <a:pt x="7162297" y="705233"/>
                </a:cubicBezTo>
                <a:cubicBezTo>
                  <a:pt x="7156811" y="704572"/>
                  <a:pt x="7153153" y="701268"/>
                  <a:pt x="7153763" y="697743"/>
                </a:cubicBezTo>
                <a:cubicBezTo>
                  <a:pt x="7154678" y="694439"/>
                  <a:pt x="7159554" y="692015"/>
                  <a:pt x="7165040" y="692676"/>
                </a:cubicBezTo>
                <a:close/>
                <a:moveTo>
                  <a:pt x="1476235" y="692236"/>
                </a:moveTo>
                <a:cubicBezTo>
                  <a:pt x="1482331" y="692897"/>
                  <a:pt x="1486598" y="696642"/>
                  <a:pt x="1485683" y="700607"/>
                </a:cubicBezTo>
                <a:cubicBezTo>
                  <a:pt x="1484769" y="704572"/>
                  <a:pt x="1479283" y="706996"/>
                  <a:pt x="1473186" y="706335"/>
                </a:cubicBezTo>
                <a:cubicBezTo>
                  <a:pt x="1467091" y="705674"/>
                  <a:pt x="1462824" y="701929"/>
                  <a:pt x="1463738" y="697963"/>
                </a:cubicBezTo>
                <a:cubicBezTo>
                  <a:pt x="1464652" y="693998"/>
                  <a:pt x="1470139" y="691575"/>
                  <a:pt x="1476235" y="692236"/>
                </a:cubicBezTo>
                <a:close/>
                <a:moveTo>
                  <a:pt x="4982504" y="692015"/>
                </a:moveTo>
                <a:cubicBezTo>
                  <a:pt x="4987991" y="692676"/>
                  <a:pt x="4991954" y="695981"/>
                  <a:pt x="4991041" y="699726"/>
                </a:cubicBezTo>
                <a:cubicBezTo>
                  <a:pt x="4990125" y="703251"/>
                  <a:pt x="4984942" y="705674"/>
                  <a:pt x="4979456" y="705013"/>
                </a:cubicBezTo>
                <a:cubicBezTo>
                  <a:pt x="4973969" y="704352"/>
                  <a:pt x="4970004" y="701048"/>
                  <a:pt x="4970919" y="697303"/>
                </a:cubicBezTo>
                <a:cubicBezTo>
                  <a:pt x="4971834" y="693778"/>
                  <a:pt x="4977017" y="691575"/>
                  <a:pt x="4982504" y="692015"/>
                </a:cubicBezTo>
                <a:close/>
                <a:moveTo>
                  <a:pt x="2850866" y="691795"/>
                </a:moveTo>
                <a:cubicBezTo>
                  <a:pt x="2856959" y="692456"/>
                  <a:pt x="2861222" y="696201"/>
                  <a:pt x="2860311" y="700167"/>
                </a:cubicBezTo>
                <a:cubicBezTo>
                  <a:pt x="2859396" y="704132"/>
                  <a:pt x="2853912" y="706555"/>
                  <a:pt x="2847814" y="705894"/>
                </a:cubicBezTo>
                <a:cubicBezTo>
                  <a:pt x="2841719" y="705233"/>
                  <a:pt x="2837451" y="701489"/>
                  <a:pt x="2838367" y="697523"/>
                </a:cubicBezTo>
                <a:cubicBezTo>
                  <a:pt x="2838975" y="693558"/>
                  <a:pt x="2844767" y="691135"/>
                  <a:pt x="2850866" y="691795"/>
                </a:cubicBezTo>
                <a:close/>
                <a:moveTo>
                  <a:pt x="4295642" y="691575"/>
                </a:moveTo>
                <a:cubicBezTo>
                  <a:pt x="4301739" y="692236"/>
                  <a:pt x="4305704" y="695981"/>
                  <a:pt x="4305096" y="699726"/>
                </a:cubicBezTo>
                <a:cubicBezTo>
                  <a:pt x="4304178" y="703471"/>
                  <a:pt x="4298694" y="706115"/>
                  <a:pt x="4292589" y="705454"/>
                </a:cubicBezTo>
                <a:cubicBezTo>
                  <a:pt x="4286493" y="704793"/>
                  <a:pt x="4282531" y="701048"/>
                  <a:pt x="4283142" y="697303"/>
                </a:cubicBezTo>
                <a:cubicBezTo>
                  <a:pt x="4283747" y="693558"/>
                  <a:pt x="4289541" y="690914"/>
                  <a:pt x="4295642" y="691575"/>
                </a:cubicBezTo>
                <a:close/>
                <a:moveTo>
                  <a:pt x="11338081" y="691355"/>
                </a:moveTo>
                <a:cubicBezTo>
                  <a:pt x="11343872" y="692016"/>
                  <a:pt x="11347835" y="695541"/>
                  <a:pt x="11347226" y="699285"/>
                </a:cubicBezTo>
                <a:cubicBezTo>
                  <a:pt x="11346310" y="703031"/>
                  <a:pt x="11341128" y="705454"/>
                  <a:pt x="11335033" y="704793"/>
                </a:cubicBezTo>
                <a:cubicBezTo>
                  <a:pt x="11329242" y="704132"/>
                  <a:pt x="11325279" y="700607"/>
                  <a:pt x="11325888" y="696862"/>
                </a:cubicBezTo>
                <a:cubicBezTo>
                  <a:pt x="11326804" y="693338"/>
                  <a:pt x="11332290" y="690694"/>
                  <a:pt x="11338081" y="691355"/>
                </a:cubicBezTo>
                <a:close/>
                <a:moveTo>
                  <a:pt x="10588573" y="691135"/>
                </a:moveTo>
                <a:cubicBezTo>
                  <a:pt x="10591621" y="691465"/>
                  <a:pt x="10594212" y="692567"/>
                  <a:pt x="10595926" y="694081"/>
                </a:cubicBezTo>
                <a:lnTo>
                  <a:pt x="10597307" y="697656"/>
                </a:lnTo>
                <a:lnTo>
                  <a:pt x="10599508" y="695293"/>
                </a:lnTo>
                <a:cubicBezTo>
                  <a:pt x="10601527" y="694329"/>
                  <a:pt x="10604118" y="693888"/>
                  <a:pt x="10606861" y="694219"/>
                </a:cubicBezTo>
                <a:cubicBezTo>
                  <a:pt x="10612348" y="694879"/>
                  <a:pt x="10616309" y="698184"/>
                  <a:pt x="10615396" y="701709"/>
                </a:cubicBezTo>
                <a:cubicBezTo>
                  <a:pt x="10614482" y="705233"/>
                  <a:pt x="10609604" y="707657"/>
                  <a:pt x="10604118" y="706996"/>
                </a:cubicBezTo>
                <a:cubicBezTo>
                  <a:pt x="10601375" y="706666"/>
                  <a:pt x="10599013" y="705674"/>
                  <a:pt x="10597450" y="704325"/>
                </a:cubicBezTo>
                <a:lnTo>
                  <a:pt x="10596292" y="701333"/>
                </a:lnTo>
                <a:lnTo>
                  <a:pt x="10593565" y="704215"/>
                </a:lnTo>
                <a:cubicBezTo>
                  <a:pt x="10591240" y="705289"/>
                  <a:pt x="10588269" y="705784"/>
                  <a:pt x="10585221" y="705454"/>
                </a:cubicBezTo>
                <a:cubicBezTo>
                  <a:pt x="10579124" y="704793"/>
                  <a:pt x="10574856" y="701048"/>
                  <a:pt x="10575771" y="697083"/>
                </a:cubicBezTo>
                <a:cubicBezTo>
                  <a:pt x="10576686" y="693117"/>
                  <a:pt x="10582478" y="690474"/>
                  <a:pt x="10588573" y="691135"/>
                </a:cubicBezTo>
                <a:close/>
                <a:moveTo>
                  <a:pt x="5806844" y="691135"/>
                </a:moveTo>
                <a:cubicBezTo>
                  <a:pt x="5812636" y="691795"/>
                  <a:pt x="5816903" y="695540"/>
                  <a:pt x="5815989" y="699285"/>
                </a:cubicBezTo>
                <a:cubicBezTo>
                  <a:pt x="5815074" y="703030"/>
                  <a:pt x="5809587" y="705674"/>
                  <a:pt x="5803796" y="705013"/>
                </a:cubicBezTo>
                <a:cubicBezTo>
                  <a:pt x="5798005" y="704352"/>
                  <a:pt x="5793738" y="700607"/>
                  <a:pt x="5794652" y="696862"/>
                </a:cubicBezTo>
                <a:cubicBezTo>
                  <a:pt x="5795567" y="692897"/>
                  <a:pt x="5801053" y="690474"/>
                  <a:pt x="5806844" y="691135"/>
                </a:cubicBezTo>
                <a:close/>
                <a:moveTo>
                  <a:pt x="1001460" y="689812"/>
                </a:moveTo>
                <a:cubicBezTo>
                  <a:pt x="1006945" y="690473"/>
                  <a:pt x="1010908" y="693778"/>
                  <a:pt x="1009993" y="697523"/>
                </a:cubicBezTo>
                <a:cubicBezTo>
                  <a:pt x="1009079" y="701048"/>
                  <a:pt x="1003897" y="703471"/>
                  <a:pt x="998411" y="702810"/>
                </a:cubicBezTo>
                <a:cubicBezTo>
                  <a:pt x="992925" y="702149"/>
                  <a:pt x="988963" y="698845"/>
                  <a:pt x="989877" y="695100"/>
                </a:cubicBezTo>
                <a:cubicBezTo>
                  <a:pt x="990791" y="691575"/>
                  <a:pt x="995972" y="689152"/>
                  <a:pt x="1001460" y="689812"/>
                </a:cubicBezTo>
                <a:close/>
                <a:moveTo>
                  <a:pt x="10533099" y="689372"/>
                </a:moveTo>
                <a:cubicBezTo>
                  <a:pt x="10535995" y="689703"/>
                  <a:pt x="10538434" y="690749"/>
                  <a:pt x="10540034" y="692181"/>
                </a:cubicBezTo>
                <a:lnTo>
                  <a:pt x="10541610" y="696422"/>
                </a:lnTo>
                <a:lnTo>
                  <a:pt x="10546206" y="695761"/>
                </a:lnTo>
                <a:lnTo>
                  <a:pt x="10547541" y="696296"/>
                </a:lnTo>
                <a:lnTo>
                  <a:pt x="10551692" y="691823"/>
                </a:lnTo>
                <a:cubicBezTo>
                  <a:pt x="10553902" y="690804"/>
                  <a:pt x="10556722" y="690364"/>
                  <a:pt x="10559616" y="690694"/>
                </a:cubicBezTo>
                <a:cubicBezTo>
                  <a:pt x="10562513" y="691024"/>
                  <a:pt x="10565027" y="692126"/>
                  <a:pt x="10566703" y="693613"/>
                </a:cubicBezTo>
                <a:lnTo>
                  <a:pt x="10567987" y="696876"/>
                </a:lnTo>
                <a:lnTo>
                  <a:pt x="10569675" y="696642"/>
                </a:lnTo>
                <a:cubicBezTo>
                  <a:pt x="10575162" y="697302"/>
                  <a:pt x="10579124" y="700827"/>
                  <a:pt x="10578515" y="704352"/>
                </a:cubicBezTo>
                <a:cubicBezTo>
                  <a:pt x="10577600" y="707877"/>
                  <a:pt x="10572419" y="710300"/>
                  <a:pt x="10566932" y="709639"/>
                </a:cubicBezTo>
                <a:cubicBezTo>
                  <a:pt x="10564190" y="709309"/>
                  <a:pt x="10561827" y="708262"/>
                  <a:pt x="10560226" y="706858"/>
                </a:cubicBezTo>
                <a:lnTo>
                  <a:pt x="10559071" y="704190"/>
                </a:lnTo>
                <a:lnTo>
                  <a:pt x="10556569" y="704572"/>
                </a:lnTo>
                <a:lnTo>
                  <a:pt x="10555945" y="704316"/>
                </a:lnTo>
                <a:lnTo>
                  <a:pt x="10555960" y="704352"/>
                </a:lnTo>
                <a:cubicBezTo>
                  <a:pt x="10555045" y="708318"/>
                  <a:pt x="10549253" y="710961"/>
                  <a:pt x="10542852" y="710300"/>
                </a:cubicBezTo>
                <a:cubicBezTo>
                  <a:pt x="10539653" y="709970"/>
                  <a:pt x="10536986" y="708813"/>
                  <a:pt x="10535233" y="707244"/>
                </a:cubicBezTo>
                <a:lnTo>
                  <a:pt x="10533344" y="702344"/>
                </a:lnTo>
                <a:lnTo>
                  <a:pt x="10530052" y="702810"/>
                </a:lnTo>
                <a:cubicBezTo>
                  <a:pt x="10524261" y="702149"/>
                  <a:pt x="10520297" y="698625"/>
                  <a:pt x="10521212" y="695100"/>
                </a:cubicBezTo>
                <a:cubicBezTo>
                  <a:pt x="10522127" y="691135"/>
                  <a:pt x="10527308" y="688712"/>
                  <a:pt x="10533099" y="689372"/>
                </a:cubicBezTo>
                <a:close/>
                <a:moveTo>
                  <a:pt x="1581997" y="689152"/>
                </a:moveTo>
                <a:cubicBezTo>
                  <a:pt x="1588093" y="689813"/>
                  <a:pt x="1592360" y="693558"/>
                  <a:pt x="1591445" y="697523"/>
                </a:cubicBezTo>
                <a:cubicBezTo>
                  <a:pt x="1590531" y="701489"/>
                  <a:pt x="1585044" y="703912"/>
                  <a:pt x="1578949" y="703251"/>
                </a:cubicBezTo>
                <a:cubicBezTo>
                  <a:pt x="1572853" y="702590"/>
                  <a:pt x="1568585" y="698845"/>
                  <a:pt x="1569501" y="694880"/>
                </a:cubicBezTo>
                <a:cubicBezTo>
                  <a:pt x="1570414" y="690914"/>
                  <a:pt x="1576206" y="688491"/>
                  <a:pt x="1581997" y="689152"/>
                </a:cubicBezTo>
                <a:close/>
                <a:moveTo>
                  <a:pt x="10434039" y="688271"/>
                </a:moveTo>
                <a:cubicBezTo>
                  <a:pt x="10440441" y="688932"/>
                  <a:pt x="10444707" y="692897"/>
                  <a:pt x="10443792" y="696862"/>
                </a:cubicBezTo>
                <a:cubicBezTo>
                  <a:pt x="10442878" y="700828"/>
                  <a:pt x="10437087" y="703471"/>
                  <a:pt x="10430686" y="702810"/>
                </a:cubicBezTo>
                <a:cubicBezTo>
                  <a:pt x="10424286" y="702149"/>
                  <a:pt x="10420019" y="698184"/>
                  <a:pt x="10420933" y="694219"/>
                </a:cubicBezTo>
                <a:cubicBezTo>
                  <a:pt x="10422152" y="690253"/>
                  <a:pt x="10427942" y="687610"/>
                  <a:pt x="10434039" y="688271"/>
                </a:cubicBezTo>
                <a:close/>
                <a:moveTo>
                  <a:pt x="8281224" y="688271"/>
                </a:moveTo>
                <a:cubicBezTo>
                  <a:pt x="8287016" y="688932"/>
                  <a:pt x="8290673" y="692456"/>
                  <a:pt x="8290064" y="695981"/>
                </a:cubicBezTo>
                <a:cubicBezTo>
                  <a:pt x="8289149" y="699506"/>
                  <a:pt x="8283968" y="701929"/>
                  <a:pt x="8278481" y="701268"/>
                </a:cubicBezTo>
                <a:cubicBezTo>
                  <a:pt x="8272690" y="700607"/>
                  <a:pt x="8269032" y="697082"/>
                  <a:pt x="8269642" y="693558"/>
                </a:cubicBezTo>
                <a:cubicBezTo>
                  <a:pt x="8270556" y="690033"/>
                  <a:pt x="8275739" y="687610"/>
                  <a:pt x="8281224" y="688271"/>
                </a:cubicBezTo>
                <a:close/>
                <a:moveTo>
                  <a:pt x="2099857" y="687169"/>
                </a:moveTo>
                <a:cubicBezTo>
                  <a:pt x="2105648" y="687830"/>
                  <a:pt x="2109915" y="691575"/>
                  <a:pt x="2109000" y="695320"/>
                </a:cubicBezTo>
                <a:cubicBezTo>
                  <a:pt x="2108086" y="699065"/>
                  <a:pt x="2102599" y="701709"/>
                  <a:pt x="2096809" y="701048"/>
                </a:cubicBezTo>
                <a:cubicBezTo>
                  <a:pt x="2091017" y="700387"/>
                  <a:pt x="2086751" y="696642"/>
                  <a:pt x="2087666" y="692897"/>
                </a:cubicBezTo>
                <a:cubicBezTo>
                  <a:pt x="2088579" y="689152"/>
                  <a:pt x="2094066" y="686508"/>
                  <a:pt x="2099857" y="687169"/>
                </a:cubicBezTo>
                <a:close/>
                <a:moveTo>
                  <a:pt x="7360723" y="685627"/>
                </a:moveTo>
                <a:cubicBezTo>
                  <a:pt x="7366210" y="686288"/>
                  <a:pt x="7369867" y="689592"/>
                  <a:pt x="7369258" y="693117"/>
                </a:cubicBezTo>
                <a:cubicBezTo>
                  <a:pt x="7368343" y="696642"/>
                  <a:pt x="7363467" y="698845"/>
                  <a:pt x="7357980" y="698184"/>
                </a:cubicBezTo>
                <a:cubicBezTo>
                  <a:pt x="7352494" y="697523"/>
                  <a:pt x="7348836" y="694219"/>
                  <a:pt x="7349446" y="690694"/>
                </a:cubicBezTo>
                <a:cubicBezTo>
                  <a:pt x="7350055" y="687390"/>
                  <a:pt x="7355237" y="684966"/>
                  <a:pt x="7360723" y="685627"/>
                </a:cubicBezTo>
                <a:close/>
                <a:moveTo>
                  <a:pt x="5420195" y="684966"/>
                </a:moveTo>
                <a:cubicBezTo>
                  <a:pt x="5425988" y="685627"/>
                  <a:pt x="5429950" y="689152"/>
                  <a:pt x="5429341" y="692897"/>
                </a:cubicBezTo>
                <a:cubicBezTo>
                  <a:pt x="5428426" y="696642"/>
                  <a:pt x="5423244" y="699065"/>
                  <a:pt x="5417452" y="698404"/>
                </a:cubicBezTo>
                <a:cubicBezTo>
                  <a:pt x="5411660" y="697743"/>
                  <a:pt x="5407698" y="694219"/>
                  <a:pt x="5408307" y="690474"/>
                </a:cubicBezTo>
                <a:cubicBezTo>
                  <a:pt x="5408918" y="686728"/>
                  <a:pt x="5414404" y="684085"/>
                  <a:pt x="5420195" y="684966"/>
                </a:cubicBezTo>
                <a:close/>
                <a:moveTo>
                  <a:pt x="276928" y="684966"/>
                </a:moveTo>
                <a:cubicBezTo>
                  <a:pt x="282720" y="685627"/>
                  <a:pt x="286682" y="689152"/>
                  <a:pt x="285767" y="692897"/>
                </a:cubicBezTo>
                <a:cubicBezTo>
                  <a:pt x="284853" y="696642"/>
                  <a:pt x="279672" y="699065"/>
                  <a:pt x="273881" y="698404"/>
                </a:cubicBezTo>
                <a:cubicBezTo>
                  <a:pt x="268089" y="697743"/>
                  <a:pt x="264127" y="694219"/>
                  <a:pt x="265041" y="690474"/>
                </a:cubicBezTo>
                <a:cubicBezTo>
                  <a:pt x="265956" y="686728"/>
                  <a:pt x="271138" y="684305"/>
                  <a:pt x="276928" y="684966"/>
                </a:cubicBezTo>
                <a:close/>
                <a:moveTo>
                  <a:pt x="5913525" y="684526"/>
                </a:moveTo>
                <a:cubicBezTo>
                  <a:pt x="5919316" y="685187"/>
                  <a:pt x="5923583" y="688932"/>
                  <a:pt x="5922669" y="692677"/>
                </a:cubicBezTo>
                <a:cubicBezTo>
                  <a:pt x="5921754" y="696422"/>
                  <a:pt x="5916268" y="699065"/>
                  <a:pt x="5910477" y="698405"/>
                </a:cubicBezTo>
                <a:cubicBezTo>
                  <a:pt x="5904686" y="697744"/>
                  <a:pt x="5900419" y="693998"/>
                  <a:pt x="5901333" y="690253"/>
                </a:cubicBezTo>
                <a:cubicBezTo>
                  <a:pt x="5901942" y="686508"/>
                  <a:pt x="5907429" y="683865"/>
                  <a:pt x="5913525" y="684526"/>
                </a:cubicBezTo>
                <a:close/>
                <a:moveTo>
                  <a:pt x="2498549" y="684305"/>
                </a:moveTo>
                <a:cubicBezTo>
                  <a:pt x="2504339" y="684966"/>
                  <a:pt x="2508302" y="688491"/>
                  <a:pt x="2507691" y="692236"/>
                </a:cubicBezTo>
                <a:cubicBezTo>
                  <a:pt x="2506776" y="695981"/>
                  <a:pt x="2501597" y="698404"/>
                  <a:pt x="2495500" y="697743"/>
                </a:cubicBezTo>
                <a:cubicBezTo>
                  <a:pt x="2489707" y="697082"/>
                  <a:pt x="2485746" y="693558"/>
                  <a:pt x="2486354" y="689813"/>
                </a:cubicBezTo>
                <a:cubicBezTo>
                  <a:pt x="2487270" y="686068"/>
                  <a:pt x="2492453" y="683645"/>
                  <a:pt x="2498549" y="684305"/>
                </a:cubicBezTo>
                <a:close/>
                <a:moveTo>
                  <a:pt x="177263" y="684305"/>
                </a:moveTo>
                <a:cubicBezTo>
                  <a:pt x="183054" y="684966"/>
                  <a:pt x="187016" y="688491"/>
                  <a:pt x="186101" y="692236"/>
                </a:cubicBezTo>
                <a:cubicBezTo>
                  <a:pt x="185187" y="695981"/>
                  <a:pt x="180005" y="698404"/>
                  <a:pt x="174215" y="697743"/>
                </a:cubicBezTo>
                <a:cubicBezTo>
                  <a:pt x="168423" y="697082"/>
                  <a:pt x="164461" y="693558"/>
                  <a:pt x="165375" y="689813"/>
                </a:cubicBezTo>
                <a:cubicBezTo>
                  <a:pt x="165985" y="686068"/>
                  <a:pt x="171471" y="683645"/>
                  <a:pt x="177263" y="684305"/>
                </a:cubicBezTo>
                <a:close/>
                <a:moveTo>
                  <a:pt x="2907279" y="683645"/>
                </a:moveTo>
                <a:cubicBezTo>
                  <a:pt x="2913073" y="684305"/>
                  <a:pt x="2917336" y="687830"/>
                  <a:pt x="2916424" y="691575"/>
                </a:cubicBezTo>
                <a:cubicBezTo>
                  <a:pt x="2915507" y="695320"/>
                  <a:pt x="2910330" y="697743"/>
                  <a:pt x="2904233" y="697082"/>
                </a:cubicBezTo>
                <a:cubicBezTo>
                  <a:pt x="2898444" y="696422"/>
                  <a:pt x="2894177" y="692897"/>
                  <a:pt x="2895090" y="689152"/>
                </a:cubicBezTo>
                <a:cubicBezTo>
                  <a:pt x="2896005" y="685407"/>
                  <a:pt x="2901492" y="682984"/>
                  <a:pt x="2907279" y="683645"/>
                </a:cubicBezTo>
                <a:close/>
                <a:moveTo>
                  <a:pt x="6972711" y="683644"/>
                </a:moveTo>
                <a:cubicBezTo>
                  <a:pt x="6978197" y="684305"/>
                  <a:pt x="6982160" y="687610"/>
                  <a:pt x="6981245" y="691135"/>
                </a:cubicBezTo>
                <a:cubicBezTo>
                  <a:pt x="6980331" y="694659"/>
                  <a:pt x="6975454" y="697082"/>
                  <a:pt x="6969968" y="696422"/>
                </a:cubicBezTo>
                <a:cubicBezTo>
                  <a:pt x="6964481" y="695761"/>
                  <a:pt x="6960519" y="692456"/>
                  <a:pt x="6961433" y="688932"/>
                </a:cubicBezTo>
                <a:cubicBezTo>
                  <a:pt x="6962043" y="685407"/>
                  <a:pt x="6967225" y="682983"/>
                  <a:pt x="6972711" y="683644"/>
                </a:cubicBezTo>
                <a:close/>
                <a:moveTo>
                  <a:pt x="10644657" y="682984"/>
                </a:moveTo>
                <a:cubicBezTo>
                  <a:pt x="10650143" y="683645"/>
                  <a:pt x="10653801" y="686949"/>
                  <a:pt x="10653191" y="690474"/>
                </a:cubicBezTo>
                <a:cubicBezTo>
                  <a:pt x="10652277" y="693998"/>
                  <a:pt x="10647400" y="696201"/>
                  <a:pt x="10641913" y="695540"/>
                </a:cubicBezTo>
                <a:cubicBezTo>
                  <a:pt x="10636427" y="694879"/>
                  <a:pt x="10632769" y="691575"/>
                  <a:pt x="10633379" y="688050"/>
                </a:cubicBezTo>
                <a:cubicBezTo>
                  <a:pt x="10633989" y="684526"/>
                  <a:pt x="10639476" y="682543"/>
                  <a:pt x="10644657" y="682984"/>
                </a:cubicBezTo>
                <a:close/>
                <a:moveTo>
                  <a:pt x="9591261" y="682984"/>
                </a:moveTo>
                <a:cubicBezTo>
                  <a:pt x="9597359" y="683645"/>
                  <a:pt x="9601626" y="687390"/>
                  <a:pt x="9600711" y="691355"/>
                </a:cubicBezTo>
                <a:cubicBezTo>
                  <a:pt x="9599796" y="695320"/>
                  <a:pt x="9594310" y="697964"/>
                  <a:pt x="9587910" y="697082"/>
                </a:cubicBezTo>
                <a:cubicBezTo>
                  <a:pt x="9581814" y="696422"/>
                  <a:pt x="9577546" y="692677"/>
                  <a:pt x="9578461" y="688712"/>
                </a:cubicBezTo>
                <a:cubicBezTo>
                  <a:pt x="9579375" y="684966"/>
                  <a:pt x="9585166" y="682323"/>
                  <a:pt x="9591261" y="682984"/>
                </a:cubicBezTo>
                <a:close/>
                <a:moveTo>
                  <a:pt x="7070552" y="682543"/>
                </a:moveTo>
                <a:cubicBezTo>
                  <a:pt x="7076038" y="683204"/>
                  <a:pt x="7079696" y="686508"/>
                  <a:pt x="7079087" y="690033"/>
                </a:cubicBezTo>
                <a:cubicBezTo>
                  <a:pt x="7078172" y="693558"/>
                  <a:pt x="7073296" y="695761"/>
                  <a:pt x="7067809" y="695100"/>
                </a:cubicBezTo>
                <a:cubicBezTo>
                  <a:pt x="7062323" y="694439"/>
                  <a:pt x="7058665" y="691135"/>
                  <a:pt x="7059274" y="687610"/>
                </a:cubicBezTo>
                <a:cubicBezTo>
                  <a:pt x="7059884" y="684085"/>
                  <a:pt x="7065066" y="681882"/>
                  <a:pt x="7070552" y="682543"/>
                </a:cubicBezTo>
                <a:close/>
                <a:moveTo>
                  <a:pt x="4349008" y="682543"/>
                </a:moveTo>
                <a:cubicBezTo>
                  <a:pt x="4354794" y="683204"/>
                  <a:pt x="4359060" y="686729"/>
                  <a:pt x="4358148" y="690694"/>
                </a:cubicBezTo>
                <a:cubicBezTo>
                  <a:pt x="4357230" y="694439"/>
                  <a:pt x="4351748" y="696862"/>
                  <a:pt x="4345955" y="696202"/>
                </a:cubicBezTo>
                <a:cubicBezTo>
                  <a:pt x="4340161" y="695541"/>
                  <a:pt x="4335895" y="692016"/>
                  <a:pt x="4336809" y="688051"/>
                </a:cubicBezTo>
                <a:cubicBezTo>
                  <a:pt x="4337721" y="684305"/>
                  <a:pt x="4343213" y="681882"/>
                  <a:pt x="4349008" y="682543"/>
                </a:cubicBezTo>
                <a:close/>
                <a:moveTo>
                  <a:pt x="2793526" y="682543"/>
                </a:moveTo>
                <a:cubicBezTo>
                  <a:pt x="2799922" y="683204"/>
                  <a:pt x="2804195" y="687169"/>
                  <a:pt x="2803281" y="691135"/>
                </a:cubicBezTo>
                <a:cubicBezTo>
                  <a:pt x="2802363" y="695100"/>
                  <a:pt x="2796575" y="697964"/>
                  <a:pt x="2790169" y="697082"/>
                </a:cubicBezTo>
                <a:cubicBezTo>
                  <a:pt x="2783765" y="696422"/>
                  <a:pt x="2779506" y="692456"/>
                  <a:pt x="2780418" y="688491"/>
                </a:cubicBezTo>
                <a:cubicBezTo>
                  <a:pt x="2781330" y="684526"/>
                  <a:pt x="2787120" y="681882"/>
                  <a:pt x="2793526" y="682543"/>
                </a:cubicBezTo>
                <a:close/>
                <a:moveTo>
                  <a:pt x="1294055" y="682322"/>
                </a:moveTo>
                <a:cubicBezTo>
                  <a:pt x="1299542" y="682983"/>
                  <a:pt x="1303504" y="686288"/>
                  <a:pt x="1302590" y="690033"/>
                </a:cubicBezTo>
                <a:cubicBezTo>
                  <a:pt x="1301675" y="693558"/>
                  <a:pt x="1296493" y="695981"/>
                  <a:pt x="1291008" y="695320"/>
                </a:cubicBezTo>
                <a:cubicBezTo>
                  <a:pt x="1285521" y="694659"/>
                  <a:pt x="1281559" y="691355"/>
                  <a:pt x="1282473" y="687610"/>
                </a:cubicBezTo>
                <a:cubicBezTo>
                  <a:pt x="1283388" y="684085"/>
                  <a:pt x="1288569" y="681662"/>
                  <a:pt x="1294055" y="682322"/>
                </a:cubicBezTo>
                <a:close/>
                <a:moveTo>
                  <a:pt x="6762398" y="682103"/>
                </a:moveTo>
                <a:cubicBezTo>
                  <a:pt x="6768189" y="682764"/>
                  <a:pt x="6772151" y="686288"/>
                  <a:pt x="6771542" y="690033"/>
                </a:cubicBezTo>
                <a:cubicBezTo>
                  <a:pt x="6770628" y="693778"/>
                  <a:pt x="6765446" y="696202"/>
                  <a:pt x="6759350" y="695541"/>
                </a:cubicBezTo>
                <a:cubicBezTo>
                  <a:pt x="6753558" y="694880"/>
                  <a:pt x="6749596" y="691355"/>
                  <a:pt x="6750206" y="687610"/>
                </a:cubicBezTo>
                <a:cubicBezTo>
                  <a:pt x="6751119" y="683865"/>
                  <a:pt x="6756606" y="681442"/>
                  <a:pt x="6762398" y="682103"/>
                </a:cubicBezTo>
                <a:close/>
                <a:moveTo>
                  <a:pt x="10909225" y="682102"/>
                </a:moveTo>
                <a:cubicBezTo>
                  <a:pt x="10914712" y="682763"/>
                  <a:pt x="10918673" y="686068"/>
                  <a:pt x="10917759" y="689592"/>
                </a:cubicBezTo>
                <a:cubicBezTo>
                  <a:pt x="10916845" y="693117"/>
                  <a:pt x="10911968" y="695540"/>
                  <a:pt x="10906482" y="694879"/>
                </a:cubicBezTo>
                <a:cubicBezTo>
                  <a:pt x="10900995" y="694219"/>
                  <a:pt x="10897034" y="690914"/>
                  <a:pt x="10897948" y="687389"/>
                </a:cubicBezTo>
                <a:cubicBezTo>
                  <a:pt x="10898862" y="683644"/>
                  <a:pt x="10903739" y="681441"/>
                  <a:pt x="10909225" y="682102"/>
                </a:cubicBezTo>
                <a:close/>
                <a:moveTo>
                  <a:pt x="9869241" y="681882"/>
                </a:moveTo>
                <a:cubicBezTo>
                  <a:pt x="9875642" y="682543"/>
                  <a:pt x="9879909" y="686508"/>
                  <a:pt x="9878995" y="690474"/>
                </a:cubicBezTo>
                <a:cubicBezTo>
                  <a:pt x="9878081" y="694439"/>
                  <a:pt x="9872290" y="697082"/>
                  <a:pt x="9866192" y="696422"/>
                </a:cubicBezTo>
                <a:cubicBezTo>
                  <a:pt x="9859793" y="695761"/>
                  <a:pt x="9855526" y="691795"/>
                  <a:pt x="9856440" y="687830"/>
                </a:cubicBezTo>
                <a:cubicBezTo>
                  <a:pt x="9857050" y="683865"/>
                  <a:pt x="9862841" y="681221"/>
                  <a:pt x="9869241" y="681882"/>
                </a:cubicBezTo>
                <a:close/>
                <a:moveTo>
                  <a:pt x="6651755" y="681882"/>
                </a:moveTo>
                <a:cubicBezTo>
                  <a:pt x="6657546" y="682543"/>
                  <a:pt x="6661813" y="686288"/>
                  <a:pt x="6660899" y="690033"/>
                </a:cubicBezTo>
                <a:cubicBezTo>
                  <a:pt x="6659984" y="693778"/>
                  <a:pt x="6654497" y="696422"/>
                  <a:pt x="6648707" y="695761"/>
                </a:cubicBezTo>
                <a:cubicBezTo>
                  <a:pt x="6642915" y="695100"/>
                  <a:pt x="6638648" y="691355"/>
                  <a:pt x="6639563" y="687610"/>
                </a:cubicBezTo>
                <a:cubicBezTo>
                  <a:pt x="6640172" y="683645"/>
                  <a:pt x="6645963" y="681001"/>
                  <a:pt x="6651755" y="681882"/>
                </a:cubicBezTo>
                <a:close/>
                <a:moveTo>
                  <a:pt x="7565550" y="681221"/>
                </a:moveTo>
                <a:cubicBezTo>
                  <a:pt x="7571036" y="681882"/>
                  <a:pt x="7574999" y="685187"/>
                  <a:pt x="7574084" y="688711"/>
                </a:cubicBezTo>
                <a:cubicBezTo>
                  <a:pt x="7573170" y="692236"/>
                  <a:pt x="7568293" y="694659"/>
                  <a:pt x="7562502" y="693998"/>
                </a:cubicBezTo>
                <a:cubicBezTo>
                  <a:pt x="7557016" y="693338"/>
                  <a:pt x="7553053" y="690033"/>
                  <a:pt x="7553968" y="686508"/>
                </a:cubicBezTo>
                <a:cubicBezTo>
                  <a:pt x="7554882" y="682984"/>
                  <a:pt x="7560063" y="680560"/>
                  <a:pt x="7565550" y="681221"/>
                </a:cubicBezTo>
                <a:close/>
                <a:moveTo>
                  <a:pt x="10743412" y="680781"/>
                </a:moveTo>
                <a:cubicBezTo>
                  <a:pt x="10748898" y="681441"/>
                  <a:pt x="10752556" y="684746"/>
                  <a:pt x="10751947" y="688271"/>
                </a:cubicBezTo>
                <a:cubicBezTo>
                  <a:pt x="10751032" y="691795"/>
                  <a:pt x="10746156" y="693998"/>
                  <a:pt x="10740668" y="693337"/>
                </a:cubicBezTo>
                <a:cubicBezTo>
                  <a:pt x="10735183" y="692676"/>
                  <a:pt x="10731526" y="689372"/>
                  <a:pt x="10732135" y="685847"/>
                </a:cubicBezTo>
                <a:cubicBezTo>
                  <a:pt x="10733049" y="682543"/>
                  <a:pt x="10737926" y="680340"/>
                  <a:pt x="10743412" y="680781"/>
                </a:cubicBezTo>
                <a:close/>
                <a:moveTo>
                  <a:pt x="9031647" y="680340"/>
                </a:moveTo>
                <a:cubicBezTo>
                  <a:pt x="9037437" y="681001"/>
                  <a:pt x="9041400" y="684526"/>
                  <a:pt x="9040486" y="688271"/>
                </a:cubicBezTo>
                <a:cubicBezTo>
                  <a:pt x="9039571" y="692016"/>
                  <a:pt x="9034389" y="694439"/>
                  <a:pt x="9028598" y="693778"/>
                </a:cubicBezTo>
                <a:cubicBezTo>
                  <a:pt x="9022807" y="693117"/>
                  <a:pt x="9018844" y="689592"/>
                  <a:pt x="9019758" y="685848"/>
                </a:cubicBezTo>
                <a:cubicBezTo>
                  <a:pt x="9020673" y="682102"/>
                  <a:pt x="9025855" y="679679"/>
                  <a:pt x="9031647" y="680340"/>
                </a:cubicBezTo>
                <a:close/>
                <a:moveTo>
                  <a:pt x="10322482" y="680340"/>
                </a:moveTo>
                <a:cubicBezTo>
                  <a:pt x="10328883" y="681001"/>
                  <a:pt x="10333151" y="684966"/>
                  <a:pt x="10332236" y="688932"/>
                </a:cubicBezTo>
                <a:cubicBezTo>
                  <a:pt x="10331321" y="692897"/>
                  <a:pt x="10325529" y="695540"/>
                  <a:pt x="10319128" y="694879"/>
                </a:cubicBezTo>
                <a:cubicBezTo>
                  <a:pt x="10312728" y="694219"/>
                  <a:pt x="10308461" y="690253"/>
                  <a:pt x="10309375" y="686288"/>
                </a:cubicBezTo>
                <a:cubicBezTo>
                  <a:pt x="10310289" y="682323"/>
                  <a:pt x="10316080" y="679679"/>
                  <a:pt x="10322482" y="680340"/>
                </a:cubicBezTo>
                <a:close/>
                <a:moveTo>
                  <a:pt x="6019596" y="679899"/>
                </a:moveTo>
                <a:cubicBezTo>
                  <a:pt x="6025388" y="680560"/>
                  <a:pt x="6029654" y="684305"/>
                  <a:pt x="6028740" y="688050"/>
                </a:cubicBezTo>
                <a:cubicBezTo>
                  <a:pt x="6027826" y="691795"/>
                  <a:pt x="6022340" y="694439"/>
                  <a:pt x="6016548" y="693778"/>
                </a:cubicBezTo>
                <a:cubicBezTo>
                  <a:pt x="6010757" y="693117"/>
                  <a:pt x="6006489" y="689372"/>
                  <a:pt x="6007404" y="685627"/>
                </a:cubicBezTo>
                <a:cubicBezTo>
                  <a:pt x="6008014" y="681662"/>
                  <a:pt x="6013500" y="679238"/>
                  <a:pt x="6019596" y="679899"/>
                </a:cubicBezTo>
                <a:close/>
                <a:moveTo>
                  <a:pt x="11639835" y="679459"/>
                </a:moveTo>
                <a:cubicBezTo>
                  <a:pt x="11645930" y="680120"/>
                  <a:pt x="11649894" y="683865"/>
                  <a:pt x="11648979" y="687610"/>
                </a:cubicBezTo>
                <a:cubicBezTo>
                  <a:pt x="11648064" y="691355"/>
                  <a:pt x="11642577" y="693998"/>
                  <a:pt x="11636787" y="693338"/>
                </a:cubicBezTo>
                <a:cubicBezTo>
                  <a:pt x="11630995" y="692676"/>
                  <a:pt x="11626728" y="688932"/>
                  <a:pt x="11627642" y="685187"/>
                </a:cubicBezTo>
                <a:cubicBezTo>
                  <a:pt x="11628252" y="681221"/>
                  <a:pt x="11633738" y="678798"/>
                  <a:pt x="11639835" y="679459"/>
                </a:cubicBezTo>
                <a:close/>
                <a:moveTo>
                  <a:pt x="4827976" y="678358"/>
                </a:moveTo>
                <a:cubicBezTo>
                  <a:pt x="4833463" y="679018"/>
                  <a:pt x="4837121" y="682323"/>
                  <a:pt x="4836511" y="685848"/>
                </a:cubicBezTo>
                <a:cubicBezTo>
                  <a:pt x="4835597" y="689372"/>
                  <a:pt x="4830719" y="691575"/>
                  <a:pt x="4825233" y="691135"/>
                </a:cubicBezTo>
                <a:cubicBezTo>
                  <a:pt x="4819745" y="690474"/>
                  <a:pt x="4816088" y="687169"/>
                  <a:pt x="4816697" y="683645"/>
                </a:cubicBezTo>
                <a:cubicBezTo>
                  <a:pt x="4817612" y="679900"/>
                  <a:pt x="4822489" y="677697"/>
                  <a:pt x="4827976" y="678358"/>
                </a:cubicBezTo>
                <a:close/>
                <a:moveTo>
                  <a:pt x="4018823" y="678357"/>
                </a:moveTo>
                <a:cubicBezTo>
                  <a:pt x="4025228" y="679018"/>
                  <a:pt x="4029498" y="682984"/>
                  <a:pt x="4028582" y="687169"/>
                </a:cubicBezTo>
                <a:cubicBezTo>
                  <a:pt x="4027660" y="691355"/>
                  <a:pt x="4021874" y="693998"/>
                  <a:pt x="4015467" y="693117"/>
                </a:cubicBezTo>
                <a:cubicBezTo>
                  <a:pt x="4009066" y="692456"/>
                  <a:pt x="4004795" y="688491"/>
                  <a:pt x="4005714" y="684305"/>
                </a:cubicBezTo>
                <a:cubicBezTo>
                  <a:pt x="4006620" y="680340"/>
                  <a:pt x="4012720" y="677476"/>
                  <a:pt x="4018823" y="678357"/>
                </a:cubicBezTo>
                <a:close/>
                <a:moveTo>
                  <a:pt x="1388213" y="677917"/>
                </a:moveTo>
                <a:cubicBezTo>
                  <a:pt x="1394004" y="678578"/>
                  <a:pt x="1397966" y="682102"/>
                  <a:pt x="1397052" y="685627"/>
                </a:cubicBezTo>
                <a:cubicBezTo>
                  <a:pt x="1396594" y="687500"/>
                  <a:pt x="1395071" y="689042"/>
                  <a:pt x="1392937" y="690033"/>
                </a:cubicBezTo>
                <a:lnTo>
                  <a:pt x="1389374" y="690538"/>
                </a:lnTo>
                <a:lnTo>
                  <a:pt x="1390935" y="694219"/>
                </a:lnTo>
                <a:cubicBezTo>
                  <a:pt x="1390478" y="696091"/>
                  <a:pt x="1388954" y="697633"/>
                  <a:pt x="1386820" y="698624"/>
                </a:cubicBezTo>
                <a:lnTo>
                  <a:pt x="1385009" y="698881"/>
                </a:lnTo>
                <a:lnTo>
                  <a:pt x="1385428" y="699946"/>
                </a:lnTo>
                <a:cubicBezTo>
                  <a:pt x="1384513" y="703691"/>
                  <a:pt x="1379027" y="706335"/>
                  <a:pt x="1373236" y="705674"/>
                </a:cubicBezTo>
                <a:cubicBezTo>
                  <a:pt x="1367444" y="705013"/>
                  <a:pt x="1363178" y="701268"/>
                  <a:pt x="1364093" y="697523"/>
                </a:cubicBezTo>
                <a:cubicBezTo>
                  <a:pt x="1364397" y="695540"/>
                  <a:pt x="1365921" y="693888"/>
                  <a:pt x="1368130" y="692842"/>
                </a:cubicBezTo>
                <a:lnTo>
                  <a:pt x="1370233" y="692572"/>
                </a:lnTo>
                <a:lnTo>
                  <a:pt x="1369904" y="691795"/>
                </a:lnTo>
                <a:cubicBezTo>
                  <a:pt x="1370361" y="689923"/>
                  <a:pt x="1371885" y="688381"/>
                  <a:pt x="1374019" y="687389"/>
                </a:cubicBezTo>
                <a:lnTo>
                  <a:pt x="1377659" y="686874"/>
                </a:lnTo>
                <a:lnTo>
                  <a:pt x="1376326" y="683425"/>
                </a:lnTo>
                <a:cubicBezTo>
                  <a:pt x="1377240" y="679900"/>
                  <a:pt x="1382422" y="677256"/>
                  <a:pt x="1388213" y="677917"/>
                </a:cubicBezTo>
                <a:close/>
                <a:moveTo>
                  <a:pt x="11951341" y="677917"/>
                </a:moveTo>
                <a:cubicBezTo>
                  <a:pt x="11957439" y="678578"/>
                  <a:pt x="11961705" y="682322"/>
                  <a:pt x="11960791" y="686288"/>
                </a:cubicBezTo>
                <a:cubicBezTo>
                  <a:pt x="11959876" y="690253"/>
                  <a:pt x="11954390" y="692676"/>
                  <a:pt x="11948294" y="692015"/>
                </a:cubicBezTo>
                <a:cubicBezTo>
                  <a:pt x="11942198" y="691355"/>
                  <a:pt x="11937931" y="687610"/>
                  <a:pt x="11938845" y="683644"/>
                </a:cubicBezTo>
                <a:cubicBezTo>
                  <a:pt x="11939759" y="679679"/>
                  <a:pt x="11945246" y="677256"/>
                  <a:pt x="11951341" y="677917"/>
                </a:cubicBezTo>
                <a:close/>
                <a:moveTo>
                  <a:pt x="4592013" y="677696"/>
                </a:moveTo>
                <a:cubicBezTo>
                  <a:pt x="4597498" y="678357"/>
                  <a:pt x="4601461" y="681662"/>
                  <a:pt x="4600549" y="685407"/>
                </a:cubicBezTo>
                <a:cubicBezTo>
                  <a:pt x="4599635" y="688932"/>
                  <a:pt x="4594754" y="691355"/>
                  <a:pt x="4588970" y="690694"/>
                </a:cubicBezTo>
                <a:cubicBezTo>
                  <a:pt x="4583171" y="690033"/>
                  <a:pt x="4579516" y="686728"/>
                  <a:pt x="4580427" y="682984"/>
                </a:cubicBezTo>
                <a:cubicBezTo>
                  <a:pt x="4581342" y="679459"/>
                  <a:pt x="4586526" y="677035"/>
                  <a:pt x="4592013" y="677696"/>
                </a:cubicBezTo>
                <a:close/>
                <a:moveTo>
                  <a:pt x="8791767" y="677035"/>
                </a:moveTo>
                <a:cubicBezTo>
                  <a:pt x="8797558" y="677697"/>
                  <a:pt x="8801521" y="681221"/>
                  <a:pt x="8800606" y="684746"/>
                </a:cubicBezTo>
                <a:cubicBezTo>
                  <a:pt x="8799692" y="688271"/>
                  <a:pt x="8794511" y="690694"/>
                  <a:pt x="8789024" y="690033"/>
                </a:cubicBezTo>
                <a:cubicBezTo>
                  <a:pt x="8783537" y="689372"/>
                  <a:pt x="8779270" y="685847"/>
                  <a:pt x="8780185" y="682323"/>
                </a:cubicBezTo>
                <a:cubicBezTo>
                  <a:pt x="8781099" y="678798"/>
                  <a:pt x="8786281" y="676375"/>
                  <a:pt x="8791767" y="677035"/>
                </a:cubicBezTo>
                <a:close/>
                <a:moveTo>
                  <a:pt x="8182469" y="676815"/>
                </a:moveTo>
                <a:cubicBezTo>
                  <a:pt x="8188259" y="677476"/>
                  <a:pt x="8191918" y="681001"/>
                  <a:pt x="8191308" y="684526"/>
                </a:cubicBezTo>
                <a:cubicBezTo>
                  <a:pt x="8190394" y="688051"/>
                  <a:pt x="8185212" y="690474"/>
                  <a:pt x="8179726" y="689813"/>
                </a:cubicBezTo>
                <a:cubicBezTo>
                  <a:pt x="8173934" y="689152"/>
                  <a:pt x="8170277" y="685627"/>
                  <a:pt x="8170886" y="682103"/>
                </a:cubicBezTo>
                <a:cubicBezTo>
                  <a:pt x="8171495" y="678578"/>
                  <a:pt x="8176982" y="676375"/>
                  <a:pt x="8182469" y="676815"/>
                </a:cubicBezTo>
                <a:close/>
                <a:moveTo>
                  <a:pt x="7778302" y="676154"/>
                </a:moveTo>
                <a:cubicBezTo>
                  <a:pt x="7784094" y="676815"/>
                  <a:pt x="7787751" y="680340"/>
                  <a:pt x="7787141" y="683865"/>
                </a:cubicBezTo>
                <a:cubicBezTo>
                  <a:pt x="7786532" y="687389"/>
                  <a:pt x="7781045" y="689812"/>
                  <a:pt x="7775559" y="689152"/>
                </a:cubicBezTo>
                <a:cubicBezTo>
                  <a:pt x="7769768" y="688491"/>
                  <a:pt x="7766110" y="684966"/>
                  <a:pt x="7766720" y="681441"/>
                </a:cubicBezTo>
                <a:cubicBezTo>
                  <a:pt x="7767329" y="677917"/>
                  <a:pt x="7772511" y="675493"/>
                  <a:pt x="7778302" y="676154"/>
                </a:cubicBezTo>
                <a:close/>
                <a:moveTo>
                  <a:pt x="6125667" y="676154"/>
                </a:moveTo>
                <a:cubicBezTo>
                  <a:pt x="6131458" y="676815"/>
                  <a:pt x="6135725" y="680560"/>
                  <a:pt x="6134811" y="684305"/>
                </a:cubicBezTo>
                <a:cubicBezTo>
                  <a:pt x="6133896" y="688050"/>
                  <a:pt x="6128410" y="690694"/>
                  <a:pt x="6122619" y="690033"/>
                </a:cubicBezTo>
                <a:cubicBezTo>
                  <a:pt x="6116828" y="689372"/>
                  <a:pt x="6112561" y="685627"/>
                  <a:pt x="6113475" y="681882"/>
                </a:cubicBezTo>
                <a:cubicBezTo>
                  <a:pt x="6114084" y="677917"/>
                  <a:pt x="6119571" y="675494"/>
                  <a:pt x="6125667" y="676154"/>
                </a:cubicBezTo>
                <a:close/>
                <a:moveTo>
                  <a:pt x="2934390" y="675934"/>
                </a:moveTo>
                <a:cubicBezTo>
                  <a:pt x="2940483" y="676595"/>
                  <a:pt x="2944451" y="680340"/>
                  <a:pt x="2943538" y="684085"/>
                </a:cubicBezTo>
                <a:cubicBezTo>
                  <a:pt x="2942621" y="687830"/>
                  <a:pt x="2937135" y="690474"/>
                  <a:pt x="2931341" y="689813"/>
                </a:cubicBezTo>
                <a:cubicBezTo>
                  <a:pt x="2925243" y="689152"/>
                  <a:pt x="2921280" y="685407"/>
                  <a:pt x="2922192" y="681662"/>
                </a:cubicBezTo>
                <a:cubicBezTo>
                  <a:pt x="2922801" y="677917"/>
                  <a:pt x="2928289" y="675273"/>
                  <a:pt x="2934390" y="675934"/>
                </a:cubicBezTo>
                <a:close/>
                <a:moveTo>
                  <a:pt x="5085065" y="675097"/>
                </a:moveTo>
                <a:cubicBezTo>
                  <a:pt x="5090717" y="675751"/>
                  <a:pt x="5094651" y="679203"/>
                  <a:pt x="5093853" y="682806"/>
                </a:cubicBezTo>
                <a:cubicBezTo>
                  <a:pt x="5093056" y="686411"/>
                  <a:pt x="5087825" y="688802"/>
                  <a:pt x="5082173" y="688148"/>
                </a:cubicBezTo>
                <a:cubicBezTo>
                  <a:pt x="5076522" y="687494"/>
                  <a:pt x="5072588" y="684042"/>
                  <a:pt x="5073385" y="680438"/>
                </a:cubicBezTo>
                <a:cubicBezTo>
                  <a:pt x="5074184" y="676834"/>
                  <a:pt x="5079414" y="674442"/>
                  <a:pt x="5085065" y="675097"/>
                </a:cubicBezTo>
                <a:close/>
                <a:moveTo>
                  <a:pt x="5250430" y="675053"/>
                </a:moveTo>
                <a:cubicBezTo>
                  <a:pt x="5256220" y="675714"/>
                  <a:pt x="5260184" y="679238"/>
                  <a:pt x="5259270" y="682763"/>
                </a:cubicBezTo>
                <a:cubicBezTo>
                  <a:pt x="5258355" y="686288"/>
                  <a:pt x="5253173" y="688932"/>
                  <a:pt x="5247381" y="688271"/>
                </a:cubicBezTo>
                <a:cubicBezTo>
                  <a:pt x="5241589" y="687610"/>
                  <a:pt x="5237625" y="684085"/>
                  <a:pt x="5238540" y="680561"/>
                </a:cubicBezTo>
                <a:cubicBezTo>
                  <a:pt x="5239455" y="676815"/>
                  <a:pt x="5244637" y="674392"/>
                  <a:pt x="5250430" y="675053"/>
                </a:cubicBezTo>
                <a:close/>
                <a:moveTo>
                  <a:pt x="6873650" y="674612"/>
                </a:moveTo>
                <a:cubicBezTo>
                  <a:pt x="6879136" y="675273"/>
                  <a:pt x="6883099" y="678798"/>
                  <a:pt x="6882489" y="682323"/>
                </a:cubicBezTo>
                <a:cubicBezTo>
                  <a:pt x="6881575" y="685848"/>
                  <a:pt x="6876393" y="688271"/>
                  <a:pt x="6870906" y="687610"/>
                </a:cubicBezTo>
                <a:cubicBezTo>
                  <a:pt x="6865420" y="686949"/>
                  <a:pt x="6861458" y="683425"/>
                  <a:pt x="6862068" y="679900"/>
                </a:cubicBezTo>
                <a:cubicBezTo>
                  <a:pt x="6862677" y="676375"/>
                  <a:pt x="6867859" y="673951"/>
                  <a:pt x="6873650" y="674612"/>
                </a:cubicBezTo>
                <a:close/>
                <a:moveTo>
                  <a:pt x="2846523" y="674612"/>
                </a:moveTo>
                <a:cubicBezTo>
                  <a:pt x="2853230" y="675273"/>
                  <a:pt x="2857802" y="679459"/>
                  <a:pt x="2856887" y="683645"/>
                </a:cubicBezTo>
                <a:cubicBezTo>
                  <a:pt x="2855974" y="687830"/>
                  <a:pt x="2849876" y="690694"/>
                  <a:pt x="2843170" y="689813"/>
                </a:cubicBezTo>
                <a:cubicBezTo>
                  <a:pt x="2836464" y="689152"/>
                  <a:pt x="2831896" y="684966"/>
                  <a:pt x="2832811" y="680781"/>
                </a:cubicBezTo>
                <a:cubicBezTo>
                  <a:pt x="2834029" y="676595"/>
                  <a:pt x="2840122" y="673731"/>
                  <a:pt x="2846523" y="674612"/>
                </a:cubicBezTo>
                <a:close/>
                <a:moveTo>
                  <a:pt x="3658492" y="674392"/>
                </a:moveTo>
                <a:cubicBezTo>
                  <a:pt x="3665200" y="675053"/>
                  <a:pt x="3669776" y="679238"/>
                  <a:pt x="3668860" y="683424"/>
                </a:cubicBezTo>
                <a:cubicBezTo>
                  <a:pt x="3667944" y="687610"/>
                  <a:pt x="3661843" y="690474"/>
                  <a:pt x="3655134" y="689813"/>
                </a:cubicBezTo>
                <a:cubicBezTo>
                  <a:pt x="3648427" y="689152"/>
                  <a:pt x="3643853" y="684966"/>
                  <a:pt x="3644768" y="680781"/>
                </a:cubicBezTo>
                <a:cubicBezTo>
                  <a:pt x="3645682" y="676595"/>
                  <a:pt x="3651784" y="673731"/>
                  <a:pt x="3658492" y="674392"/>
                </a:cubicBezTo>
                <a:close/>
                <a:moveTo>
                  <a:pt x="4925830" y="673291"/>
                </a:moveTo>
                <a:cubicBezTo>
                  <a:pt x="4931316" y="673951"/>
                  <a:pt x="4934974" y="677256"/>
                  <a:pt x="4934364" y="680781"/>
                </a:cubicBezTo>
                <a:cubicBezTo>
                  <a:pt x="4933449" y="684305"/>
                  <a:pt x="4928573" y="686729"/>
                  <a:pt x="4923085" y="686068"/>
                </a:cubicBezTo>
                <a:cubicBezTo>
                  <a:pt x="4917598" y="685407"/>
                  <a:pt x="4913939" y="682103"/>
                  <a:pt x="4914549" y="678578"/>
                </a:cubicBezTo>
                <a:cubicBezTo>
                  <a:pt x="4915160" y="675053"/>
                  <a:pt x="4920342" y="672630"/>
                  <a:pt x="4925830" y="673291"/>
                </a:cubicBezTo>
                <a:close/>
                <a:moveTo>
                  <a:pt x="4732562" y="673291"/>
                </a:moveTo>
                <a:cubicBezTo>
                  <a:pt x="4738049" y="673951"/>
                  <a:pt x="4741706" y="677256"/>
                  <a:pt x="4741098" y="680781"/>
                </a:cubicBezTo>
                <a:cubicBezTo>
                  <a:pt x="4740183" y="684305"/>
                  <a:pt x="4735305" y="686508"/>
                  <a:pt x="4729817" y="686068"/>
                </a:cubicBezTo>
                <a:cubicBezTo>
                  <a:pt x="4724331" y="685407"/>
                  <a:pt x="4720675" y="682103"/>
                  <a:pt x="4721282" y="678578"/>
                </a:cubicBezTo>
                <a:cubicBezTo>
                  <a:pt x="4721891" y="675053"/>
                  <a:pt x="4727075" y="672630"/>
                  <a:pt x="4732562" y="673291"/>
                </a:cubicBezTo>
                <a:close/>
                <a:moveTo>
                  <a:pt x="4400847" y="673291"/>
                </a:moveTo>
                <a:cubicBezTo>
                  <a:pt x="4406635" y="673951"/>
                  <a:pt x="4410601" y="677476"/>
                  <a:pt x="4409685" y="681221"/>
                </a:cubicBezTo>
                <a:cubicBezTo>
                  <a:pt x="4408768" y="684966"/>
                  <a:pt x="4403589" y="687389"/>
                  <a:pt x="4397798" y="686728"/>
                </a:cubicBezTo>
                <a:cubicBezTo>
                  <a:pt x="4392005" y="686068"/>
                  <a:pt x="4388047" y="682543"/>
                  <a:pt x="4388959" y="678798"/>
                </a:cubicBezTo>
                <a:cubicBezTo>
                  <a:pt x="4389873" y="675053"/>
                  <a:pt x="4395049" y="672630"/>
                  <a:pt x="4400847" y="673291"/>
                </a:cubicBezTo>
                <a:close/>
                <a:moveTo>
                  <a:pt x="11083571" y="673070"/>
                </a:moveTo>
                <a:cubicBezTo>
                  <a:pt x="11089059" y="673731"/>
                  <a:pt x="11093020" y="677256"/>
                  <a:pt x="11092410" y="680781"/>
                </a:cubicBezTo>
                <a:cubicBezTo>
                  <a:pt x="11091496" y="684305"/>
                  <a:pt x="11086315" y="686728"/>
                  <a:pt x="11080828" y="686068"/>
                </a:cubicBezTo>
                <a:cubicBezTo>
                  <a:pt x="11075342" y="685407"/>
                  <a:pt x="11071379" y="681882"/>
                  <a:pt x="11071989" y="678358"/>
                </a:cubicBezTo>
                <a:cubicBezTo>
                  <a:pt x="11072904" y="674833"/>
                  <a:pt x="11078085" y="672409"/>
                  <a:pt x="11083571" y="673070"/>
                </a:cubicBezTo>
                <a:close/>
                <a:moveTo>
                  <a:pt x="908194" y="672850"/>
                </a:moveTo>
                <a:cubicBezTo>
                  <a:pt x="913680" y="673511"/>
                  <a:pt x="917642" y="676815"/>
                  <a:pt x="916728" y="680560"/>
                </a:cubicBezTo>
                <a:cubicBezTo>
                  <a:pt x="915813" y="684085"/>
                  <a:pt x="910632" y="686508"/>
                  <a:pt x="905146" y="685847"/>
                </a:cubicBezTo>
                <a:cubicBezTo>
                  <a:pt x="899660" y="685186"/>
                  <a:pt x="895697" y="681882"/>
                  <a:pt x="896612" y="678137"/>
                </a:cubicBezTo>
                <a:cubicBezTo>
                  <a:pt x="897526" y="674612"/>
                  <a:pt x="902707" y="672189"/>
                  <a:pt x="908194" y="672850"/>
                </a:cubicBezTo>
                <a:close/>
                <a:moveTo>
                  <a:pt x="10210619" y="672630"/>
                </a:moveTo>
                <a:cubicBezTo>
                  <a:pt x="10217020" y="673291"/>
                  <a:pt x="10221288" y="677256"/>
                  <a:pt x="10220374" y="681221"/>
                </a:cubicBezTo>
                <a:cubicBezTo>
                  <a:pt x="10219458" y="685187"/>
                  <a:pt x="10213667" y="687830"/>
                  <a:pt x="10207267" y="687169"/>
                </a:cubicBezTo>
                <a:cubicBezTo>
                  <a:pt x="10200866" y="686508"/>
                  <a:pt x="10196599" y="682543"/>
                  <a:pt x="10197513" y="678578"/>
                </a:cubicBezTo>
                <a:cubicBezTo>
                  <a:pt x="10198733" y="674613"/>
                  <a:pt x="10204523" y="671969"/>
                  <a:pt x="10210619" y="672630"/>
                </a:cubicBezTo>
                <a:close/>
                <a:moveTo>
                  <a:pt x="6231738" y="672630"/>
                </a:moveTo>
                <a:cubicBezTo>
                  <a:pt x="6237529" y="673291"/>
                  <a:pt x="6241796" y="677035"/>
                  <a:pt x="6240882" y="680781"/>
                </a:cubicBezTo>
                <a:cubicBezTo>
                  <a:pt x="6239967" y="684526"/>
                  <a:pt x="6234481" y="687169"/>
                  <a:pt x="6228690" y="686508"/>
                </a:cubicBezTo>
                <a:cubicBezTo>
                  <a:pt x="6222898" y="685847"/>
                  <a:pt x="6218631" y="682102"/>
                  <a:pt x="6219546" y="678358"/>
                </a:cubicBezTo>
                <a:cubicBezTo>
                  <a:pt x="6220155" y="674392"/>
                  <a:pt x="6225641" y="671969"/>
                  <a:pt x="6231738" y="672630"/>
                </a:cubicBezTo>
                <a:close/>
                <a:moveTo>
                  <a:pt x="10549253" y="672189"/>
                </a:moveTo>
                <a:cubicBezTo>
                  <a:pt x="10554741" y="672850"/>
                  <a:pt x="10558398" y="676154"/>
                  <a:pt x="10557788" y="679679"/>
                </a:cubicBezTo>
                <a:cubicBezTo>
                  <a:pt x="10557179" y="683204"/>
                  <a:pt x="10551997" y="685407"/>
                  <a:pt x="10546511" y="684746"/>
                </a:cubicBezTo>
                <a:cubicBezTo>
                  <a:pt x="10541025" y="684085"/>
                  <a:pt x="10537367" y="680781"/>
                  <a:pt x="10537977" y="677256"/>
                </a:cubicBezTo>
                <a:cubicBezTo>
                  <a:pt x="10538586" y="673731"/>
                  <a:pt x="10543768" y="671528"/>
                  <a:pt x="10549253" y="672189"/>
                </a:cubicBezTo>
                <a:close/>
                <a:moveTo>
                  <a:pt x="599725" y="671308"/>
                </a:moveTo>
                <a:cubicBezTo>
                  <a:pt x="605516" y="671969"/>
                  <a:pt x="609477" y="675494"/>
                  <a:pt x="608563" y="679018"/>
                </a:cubicBezTo>
                <a:cubicBezTo>
                  <a:pt x="607648" y="682764"/>
                  <a:pt x="602467" y="684966"/>
                  <a:pt x="596676" y="684305"/>
                </a:cubicBezTo>
                <a:cubicBezTo>
                  <a:pt x="590885" y="683645"/>
                  <a:pt x="586923" y="680120"/>
                  <a:pt x="587837" y="676595"/>
                </a:cubicBezTo>
                <a:cubicBezTo>
                  <a:pt x="588751" y="673071"/>
                  <a:pt x="594238" y="670647"/>
                  <a:pt x="599725" y="671308"/>
                </a:cubicBezTo>
                <a:close/>
                <a:moveTo>
                  <a:pt x="9435813" y="670868"/>
                </a:moveTo>
                <a:cubicBezTo>
                  <a:pt x="9441909" y="671528"/>
                  <a:pt x="9445872" y="675274"/>
                  <a:pt x="9445263" y="679018"/>
                </a:cubicBezTo>
                <a:cubicBezTo>
                  <a:pt x="9444347" y="682763"/>
                  <a:pt x="9438862" y="685407"/>
                  <a:pt x="9432764" y="684746"/>
                </a:cubicBezTo>
                <a:cubicBezTo>
                  <a:pt x="9426669" y="684085"/>
                  <a:pt x="9422707" y="680340"/>
                  <a:pt x="9423317" y="676595"/>
                </a:cubicBezTo>
                <a:cubicBezTo>
                  <a:pt x="9423925" y="672850"/>
                  <a:pt x="9430023" y="670207"/>
                  <a:pt x="9435813" y="670868"/>
                </a:cubicBezTo>
                <a:close/>
                <a:moveTo>
                  <a:pt x="7460898" y="670817"/>
                </a:moveTo>
                <a:cubicBezTo>
                  <a:pt x="7466383" y="671452"/>
                  <a:pt x="7470204" y="674790"/>
                  <a:pt x="7469433" y="678273"/>
                </a:cubicBezTo>
                <a:cubicBezTo>
                  <a:pt x="7468661" y="681757"/>
                  <a:pt x="7463590" y="684067"/>
                  <a:pt x="7458105" y="683433"/>
                </a:cubicBezTo>
                <a:cubicBezTo>
                  <a:pt x="7452619" y="682798"/>
                  <a:pt x="7448798" y="679460"/>
                  <a:pt x="7449569" y="675976"/>
                </a:cubicBezTo>
                <a:cubicBezTo>
                  <a:pt x="7450341" y="672492"/>
                  <a:pt x="7455412" y="670183"/>
                  <a:pt x="7460898" y="670817"/>
                </a:cubicBezTo>
                <a:close/>
                <a:moveTo>
                  <a:pt x="9984761" y="670427"/>
                </a:moveTo>
                <a:cubicBezTo>
                  <a:pt x="9991161" y="671088"/>
                  <a:pt x="9995429" y="675053"/>
                  <a:pt x="9994515" y="679018"/>
                </a:cubicBezTo>
                <a:cubicBezTo>
                  <a:pt x="9993600" y="682984"/>
                  <a:pt x="9987810" y="685627"/>
                  <a:pt x="9981409" y="684966"/>
                </a:cubicBezTo>
                <a:cubicBezTo>
                  <a:pt x="9975007" y="684305"/>
                  <a:pt x="9970740" y="680340"/>
                  <a:pt x="9971655" y="676375"/>
                </a:cubicBezTo>
                <a:cubicBezTo>
                  <a:pt x="9972570" y="672410"/>
                  <a:pt x="9978360" y="669766"/>
                  <a:pt x="9984761" y="670427"/>
                </a:cubicBezTo>
                <a:close/>
                <a:moveTo>
                  <a:pt x="6548732" y="669325"/>
                </a:moveTo>
                <a:cubicBezTo>
                  <a:pt x="6554522" y="669986"/>
                  <a:pt x="6558790" y="673731"/>
                  <a:pt x="6557876" y="677476"/>
                </a:cubicBezTo>
                <a:cubicBezTo>
                  <a:pt x="6556961" y="681221"/>
                  <a:pt x="6551474" y="683865"/>
                  <a:pt x="6545684" y="683204"/>
                </a:cubicBezTo>
                <a:cubicBezTo>
                  <a:pt x="6539893" y="682543"/>
                  <a:pt x="6535625" y="678798"/>
                  <a:pt x="6536540" y="675053"/>
                </a:cubicBezTo>
                <a:cubicBezTo>
                  <a:pt x="6537454" y="671308"/>
                  <a:pt x="6542940" y="668664"/>
                  <a:pt x="6548732" y="669325"/>
                </a:cubicBezTo>
                <a:close/>
                <a:moveTo>
                  <a:pt x="6337809" y="668885"/>
                </a:moveTo>
                <a:cubicBezTo>
                  <a:pt x="6343600" y="669546"/>
                  <a:pt x="6347867" y="673291"/>
                  <a:pt x="6346953" y="677036"/>
                </a:cubicBezTo>
                <a:cubicBezTo>
                  <a:pt x="6346039" y="680781"/>
                  <a:pt x="6340552" y="683424"/>
                  <a:pt x="6334761" y="682763"/>
                </a:cubicBezTo>
                <a:cubicBezTo>
                  <a:pt x="6328969" y="682102"/>
                  <a:pt x="6324702" y="678358"/>
                  <a:pt x="6325617" y="674612"/>
                </a:cubicBezTo>
                <a:cubicBezTo>
                  <a:pt x="6326531" y="670647"/>
                  <a:pt x="6332017" y="668004"/>
                  <a:pt x="6337809" y="668885"/>
                </a:cubicBezTo>
                <a:close/>
                <a:moveTo>
                  <a:pt x="5526582" y="668885"/>
                </a:moveTo>
                <a:cubicBezTo>
                  <a:pt x="5532374" y="669546"/>
                  <a:pt x="5536337" y="673071"/>
                  <a:pt x="5535727" y="676815"/>
                </a:cubicBezTo>
                <a:cubicBezTo>
                  <a:pt x="5534812" y="680561"/>
                  <a:pt x="5529630" y="682984"/>
                  <a:pt x="5523838" y="682323"/>
                </a:cubicBezTo>
                <a:cubicBezTo>
                  <a:pt x="5518047" y="681662"/>
                  <a:pt x="5514084" y="678137"/>
                  <a:pt x="5514693" y="674392"/>
                </a:cubicBezTo>
                <a:cubicBezTo>
                  <a:pt x="5515304" y="670647"/>
                  <a:pt x="5520790" y="668004"/>
                  <a:pt x="5526582" y="668885"/>
                </a:cubicBezTo>
                <a:close/>
                <a:moveTo>
                  <a:pt x="2399795" y="668885"/>
                </a:moveTo>
                <a:cubicBezTo>
                  <a:pt x="2405584" y="669546"/>
                  <a:pt x="2409548" y="673071"/>
                  <a:pt x="2408937" y="676815"/>
                </a:cubicBezTo>
                <a:cubicBezTo>
                  <a:pt x="2408024" y="680560"/>
                  <a:pt x="2402841" y="682984"/>
                  <a:pt x="2396747" y="682323"/>
                </a:cubicBezTo>
                <a:cubicBezTo>
                  <a:pt x="2390959" y="681662"/>
                  <a:pt x="2386994" y="678137"/>
                  <a:pt x="2387604" y="674392"/>
                </a:cubicBezTo>
                <a:cubicBezTo>
                  <a:pt x="2388824" y="670647"/>
                  <a:pt x="2394002" y="668224"/>
                  <a:pt x="2399795" y="668885"/>
                </a:cubicBezTo>
                <a:close/>
                <a:moveTo>
                  <a:pt x="7168088" y="668444"/>
                </a:moveTo>
                <a:cubicBezTo>
                  <a:pt x="7173575" y="669105"/>
                  <a:pt x="7177232" y="672409"/>
                  <a:pt x="7176318" y="675714"/>
                </a:cubicBezTo>
                <a:cubicBezTo>
                  <a:pt x="7175708" y="679238"/>
                  <a:pt x="7170527" y="681441"/>
                  <a:pt x="7165345" y="680781"/>
                </a:cubicBezTo>
                <a:cubicBezTo>
                  <a:pt x="7159859" y="680120"/>
                  <a:pt x="7156201" y="676815"/>
                  <a:pt x="7157116" y="673511"/>
                </a:cubicBezTo>
                <a:cubicBezTo>
                  <a:pt x="7157726" y="670206"/>
                  <a:pt x="7162602" y="668003"/>
                  <a:pt x="7168088" y="668444"/>
                </a:cubicBezTo>
                <a:close/>
                <a:moveTo>
                  <a:pt x="10098453" y="668224"/>
                </a:moveTo>
                <a:cubicBezTo>
                  <a:pt x="10104853" y="668884"/>
                  <a:pt x="10109120" y="672850"/>
                  <a:pt x="10108205" y="676815"/>
                </a:cubicBezTo>
                <a:cubicBezTo>
                  <a:pt x="10107292" y="680781"/>
                  <a:pt x="10101500" y="683424"/>
                  <a:pt x="10095099" y="682763"/>
                </a:cubicBezTo>
                <a:cubicBezTo>
                  <a:pt x="10088698" y="682102"/>
                  <a:pt x="10084431" y="678137"/>
                  <a:pt x="10085346" y="674172"/>
                </a:cubicBezTo>
                <a:cubicBezTo>
                  <a:pt x="10086260" y="670207"/>
                  <a:pt x="10092051" y="667563"/>
                  <a:pt x="10098453" y="668224"/>
                </a:cubicBezTo>
                <a:close/>
                <a:moveTo>
                  <a:pt x="2000800" y="668004"/>
                </a:moveTo>
                <a:cubicBezTo>
                  <a:pt x="2006590" y="668664"/>
                  <a:pt x="2010858" y="672410"/>
                  <a:pt x="2009943" y="676154"/>
                </a:cubicBezTo>
                <a:cubicBezTo>
                  <a:pt x="2009029" y="679900"/>
                  <a:pt x="2003543" y="682543"/>
                  <a:pt x="1997752" y="681882"/>
                </a:cubicBezTo>
                <a:cubicBezTo>
                  <a:pt x="1991961" y="681221"/>
                  <a:pt x="1987694" y="677476"/>
                  <a:pt x="1988608" y="673731"/>
                </a:cubicBezTo>
                <a:cubicBezTo>
                  <a:pt x="1989218" y="669986"/>
                  <a:pt x="1994704" y="667343"/>
                  <a:pt x="2000800" y="668004"/>
                </a:cubicBezTo>
                <a:close/>
                <a:moveTo>
                  <a:pt x="2821965" y="667699"/>
                </a:moveTo>
                <a:cubicBezTo>
                  <a:pt x="2828449" y="668448"/>
                  <a:pt x="2832971" y="672367"/>
                  <a:pt x="2832066" y="676452"/>
                </a:cubicBezTo>
                <a:cubicBezTo>
                  <a:pt x="2831161" y="680536"/>
                  <a:pt x="2825170" y="683239"/>
                  <a:pt x="2818692" y="682490"/>
                </a:cubicBezTo>
                <a:cubicBezTo>
                  <a:pt x="2812209" y="681740"/>
                  <a:pt x="2807684" y="677822"/>
                  <a:pt x="2808589" y="673737"/>
                </a:cubicBezTo>
                <a:cubicBezTo>
                  <a:pt x="2809498" y="669652"/>
                  <a:pt x="2815486" y="666949"/>
                  <a:pt x="2821965" y="667699"/>
                </a:cubicBezTo>
                <a:close/>
                <a:moveTo>
                  <a:pt x="7263491" y="667563"/>
                </a:moveTo>
                <a:cubicBezTo>
                  <a:pt x="7268978" y="668224"/>
                  <a:pt x="7272635" y="671528"/>
                  <a:pt x="7271721" y="674833"/>
                </a:cubicBezTo>
                <a:cubicBezTo>
                  <a:pt x="7271112" y="678358"/>
                  <a:pt x="7265930" y="680561"/>
                  <a:pt x="7260748" y="679900"/>
                </a:cubicBezTo>
                <a:cubicBezTo>
                  <a:pt x="7255262" y="679239"/>
                  <a:pt x="7251604" y="675934"/>
                  <a:pt x="7252518" y="672630"/>
                </a:cubicBezTo>
                <a:cubicBezTo>
                  <a:pt x="7253129" y="669105"/>
                  <a:pt x="7258005" y="666902"/>
                  <a:pt x="7263491" y="667563"/>
                </a:cubicBezTo>
                <a:close/>
                <a:moveTo>
                  <a:pt x="8083408" y="667563"/>
                </a:moveTo>
                <a:cubicBezTo>
                  <a:pt x="8089199" y="668224"/>
                  <a:pt x="8092857" y="671748"/>
                  <a:pt x="8092247" y="675273"/>
                </a:cubicBezTo>
                <a:cubicBezTo>
                  <a:pt x="8091333" y="678798"/>
                  <a:pt x="8086151" y="681221"/>
                  <a:pt x="8080665" y="680560"/>
                </a:cubicBezTo>
                <a:cubicBezTo>
                  <a:pt x="8074874" y="679899"/>
                  <a:pt x="8071216" y="676375"/>
                  <a:pt x="8071825" y="672850"/>
                </a:cubicBezTo>
                <a:cubicBezTo>
                  <a:pt x="8072435" y="669325"/>
                  <a:pt x="8077617" y="666902"/>
                  <a:pt x="8083408" y="667563"/>
                </a:cubicBezTo>
                <a:close/>
                <a:moveTo>
                  <a:pt x="109743" y="667097"/>
                </a:moveTo>
                <a:cubicBezTo>
                  <a:pt x="115395" y="667751"/>
                  <a:pt x="119330" y="671202"/>
                  <a:pt x="118532" y="674806"/>
                </a:cubicBezTo>
                <a:cubicBezTo>
                  <a:pt x="117734" y="678410"/>
                  <a:pt x="112506" y="680802"/>
                  <a:pt x="106854" y="680148"/>
                </a:cubicBezTo>
                <a:cubicBezTo>
                  <a:pt x="101203" y="679494"/>
                  <a:pt x="97269" y="676043"/>
                  <a:pt x="98067" y="672439"/>
                </a:cubicBezTo>
                <a:cubicBezTo>
                  <a:pt x="98865" y="668835"/>
                  <a:pt x="104093" y="666444"/>
                  <a:pt x="109743" y="667097"/>
                </a:cubicBezTo>
                <a:close/>
                <a:moveTo>
                  <a:pt x="10844606" y="666902"/>
                </a:moveTo>
                <a:cubicBezTo>
                  <a:pt x="10850093" y="667563"/>
                  <a:pt x="10853751" y="670868"/>
                  <a:pt x="10853141" y="674392"/>
                </a:cubicBezTo>
                <a:cubicBezTo>
                  <a:pt x="10852531" y="677917"/>
                  <a:pt x="10847350" y="680120"/>
                  <a:pt x="10841863" y="679459"/>
                </a:cubicBezTo>
                <a:cubicBezTo>
                  <a:pt x="10836377" y="678798"/>
                  <a:pt x="10832719" y="675494"/>
                  <a:pt x="10833329" y="671969"/>
                </a:cubicBezTo>
                <a:cubicBezTo>
                  <a:pt x="10834243" y="668664"/>
                  <a:pt x="10839425" y="666461"/>
                  <a:pt x="10844606" y="666902"/>
                </a:cubicBezTo>
                <a:close/>
                <a:moveTo>
                  <a:pt x="11449637" y="666021"/>
                </a:moveTo>
                <a:cubicBezTo>
                  <a:pt x="11455430" y="666682"/>
                  <a:pt x="11459392" y="670207"/>
                  <a:pt x="11458782" y="673951"/>
                </a:cubicBezTo>
                <a:cubicBezTo>
                  <a:pt x="11458172" y="677697"/>
                  <a:pt x="11452686" y="680120"/>
                  <a:pt x="11446590" y="679459"/>
                </a:cubicBezTo>
                <a:cubicBezTo>
                  <a:pt x="11440798" y="678798"/>
                  <a:pt x="11436837" y="675273"/>
                  <a:pt x="11437446" y="671528"/>
                </a:cubicBezTo>
                <a:cubicBezTo>
                  <a:pt x="11438057" y="667783"/>
                  <a:pt x="11443847" y="665140"/>
                  <a:pt x="11449637" y="666021"/>
                </a:cubicBezTo>
                <a:close/>
                <a:moveTo>
                  <a:pt x="6443880" y="666021"/>
                </a:moveTo>
                <a:cubicBezTo>
                  <a:pt x="6449671" y="666682"/>
                  <a:pt x="6453938" y="670427"/>
                  <a:pt x="6453024" y="674172"/>
                </a:cubicBezTo>
                <a:cubicBezTo>
                  <a:pt x="6452110" y="677917"/>
                  <a:pt x="6446623" y="680561"/>
                  <a:pt x="6440832" y="679900"/>
                </a:cubicBezTo>
                <a:cubicBezTo>
                  <a:pt x="6435040" y="679238"/>
                  <a:pt x="6430773" y="675494"/>
                  <a:pt x="6431688" y="671749"/>
                </a:cubicBezTo>
                <a:cubicBezTo>
                  <a:pt x="6432602" y="667783"/>
                  <a:pt x="6438088" y="665360"/>
                  <a:pt x="6443880" y="666021"/>
                </a:cubicBezTo>
                <a:close/>
                <a:moveTo>
                  <a:pt x="7881630" y="665580"/>
                </a:moveTo>
                <a:cubicBezTo>
                  <a:pt x="7887421" y="666241"/>
                  <a:pt x="7891078" y="669766"/>
                  <a:pt x="7890469" y="673291"/>
                </a:cubicBezTo>
                <a:cubicBezTo>
                  <a:pt x="7889554" y="676815"/>
                  <a:pt x="7884373" y="679238"/>
                  <a:pt x="7878886" y="678578"/>
                </a:cubicBezTo>
                <a:cubicBezTo>
                  <a:pt x="7873095" y="677917"/>
                  <a:pt x="7869438" y="674392"/>
                  <a:pt x="7870047" y="670868"/>
                </a:cubicBezTo>
                <a:cubicBezTo>
                  <a:pt x="7870657" y="667343"/>
                  <a:pt x="7875838" y="664919"/>
                  <a:pt x="7881630" y="665580"/>
                </a:cubicBezTo>
                <a:close/>
                <a:moveTo>
                  <a:pt x="2881932" y="665360"/>
                </a:moveTo>
                <a:lnTo>
                  <a:pt x="2885101" y="666671"/>
                </a:lnTo>
                <a:lnTo>
                  <a:pt x="2886579" y="666461"/>
                </a:lnTo>
                <a:cubicBezTo>
                  <a:pt x="2892368" y="667122"/>
                  <a:pt x="2896327" y="670647"/>
                  <a:pt x="2895413" y="674392"/>
                </a:cubicBezTo>
                <a:cubicBezTo>
                  <a:pt x="2894501" y="678137"/>
                  <a:pt x="2889321" y="680560"/>
                  <a:pt x="2883535" y="679899"/>
                </a:cubicBezTo>
                <a:lnTo>
                  <a:pt x="2882283" y="679394"/>
                </a:lnTo>
                <a:lnTo>
                  <a:pt x="2878881" y="679899"/>
                </a:lnTo>
                <a:cubicBezTo>
                  <a:pt x="2872786" y="679238"/>
                  <a:pt x="2868520" y="675273"/>
                  <a:pt x="2869129" y="671308"/>
                </a:cubicBezTo>
                <a:cubicBezTo>
                  <a:pt x="2870044" y="667342"/>
                  <a:pt x="2875532" y="664699"/>
                  <a:pt x="2881932" y="665360"/>
                </a:cubicBezTo>
                <a:close/>
                <a:moveTo>
                  <a:pt x="11264320" y="664699"/>
                </a:moveTo>
                <a:cubicBezTo>
                  <a:pt x="11270110" y="665360"/>
                  <a:pt x="11274073" y="668885"/>
                  <a:pt x="11273159" y="672630"/>
                </a:cubicBezTo>
                <a:cubicBezTo>
                  <a:pt x="11272243" y="676375"/>
                  <a:pt x="11267061" y="678798"/>
                  <a:pt x="11261271" y="678137"/>
                </a:cubicBezTo>
                <a:cubicBezTo>
                  <a:pt x="11255479" y="677476"/>
                  <a:pt x="11251517" y="673951"/>
                  <a:pt x="11252431" y="670207"/>
                </a:cubicBezTo>
                <a:cubicBezTo>
                  <a:pt x="11253346" y="666461"/>
                  <a:pt x="11258527" y="664038"/>
                  <a:pt x="11264320" y="664699"/>
                </a:cubicBezTo>
                <a:close/>
                <a:moveTo>
                  <a:pt x="2786609" y="664699"/>
                </a:moveTo>
                <a:cubicBezTo>
                  <a:pt x="2792397" y="665360"/>
                  <a:pt x="2796359" y="668885"/>
                  <a:pt x="2795443" y="672630"/>
                </a:cubicBezTo>
                <a:cubicBezTo>
                  <a:pt x="2794529" y="676375"/>
                  <a:pt x="2789346" y="678798"/>
                  <a:pt x="2783557" y="678137"/>
                </a:cubicBezTo>
                <a:cubicBezTo>
                  <a:pt x="2777770" y="677476"/>
                  <a:pt x="2773814" y="673951"/>
                  <a:pt x="2774728" y="670207"/>
                </a:cubicBezTo>
                <a:cubicBezTo>
                  <a:pt x="2775640" y="666461"/>
                  <a:pt x="2780810" y="664038"/>
                  <a:pt x="2786609" y="664699"/>
                </a:cubicBezTo>
                <a:close/>
                <a:moveTo>
                  <a:pt x="6977892" y="664038"/>
                </a:moveTo>
                <a:cubicBezTo>
                  <a:pt x="6983379" y="664699"/>
                  <a:pt x="6987037" y="668004"/>
                  <a:pt x="6986427" y="671528"/>
                </a:cubicBezTo>
                <a:cubicBezTo>
                  <a:pt x="6985512" y="675053"/>
                  <a:pt x="6980635" y="677256"/>
                  <a:pt x="6975148" y="676595"/>
                </a:cubicBezTo>
                <a:cubicBezTo>
                  <a:pt x="6969663" y="675934"/>
                  <a:pt x="6966005" y="672630"/>
                  <a:pt x="6966615" y="669105"/>
                </a:cubicBezTo>
                <a:cubicBezTo>
                  <a:pt x="6967225" y="665801"/>
                  <a:pt x="6972406" y="663597"/>
                  <a:pt x="6977892" y="664038"/>
                </a:cubicBezTo>
                <a:close/>
                <a:moveTo>
                  <a:pt x="7983129" y="662937"/>
                </a:moveTo>
                <a:cubicBezTo>
                  <a:pt x="7988919" y="663598"/>
                  <a:pt x="7992577" y="667122"/>
                  <a:pt x="7991968" y="670647"/>
                </a:cubicBezTo>
                <a:cubicBezTo>
                  <a:pt x="7991053" y="674172"/>
                  <a:pt x="7985872" y="676595"/>
                  <a:pt x="7980385" y="675934"/>
                </a:cubicBezTo>
                <a:cubicBezTo>
                  <a:pt x="7974594" y="675273"/>
                  <a:pt x="7970937" y="671748"/>
                  <a:pt x="7971546" y="668224"/>
                </a:cubicBezTo>
                <a:cubicBezTo>
                  <a:pt x="7972460" y="664699"/>
                  <a:pt x="7977642" y="662276"/>
                  <a:pt x="7983129" y="662937"/>
                </a:cubicBezTo>
                <a:close/>
                <a:moveTo>
                  <a:pt x="6771542" y="662717"/>
                </a:moveTo>
                <a:cubicBezTo>
                  <a:pt x="6777333" y="663377"/>
                  <a:pt x="6781295" y="666902"/>
                  <a:pt x="6780381" y="670647"/>
                </a:cubicBezTo>
                <a:cubicBezTo>
                  <a:pt x="6779466" y="674392"/>
                  <a:pt x="6774285" y="676815"/>
                  <a:pt x="6768494" y="676154"/>
                </a:cubicBezTo>
                <a:cubicBezTo>
                  <a:pt x="6762702" y="675494"/>
                  <a:pt x="6758739" y="671969"/>
                  <a:pt x="6759654" y="668224"/>
                </a:cubicBezTo>
                <a:cubicBezTo>
                  <a:pt x="6760569" y="664479"/>
                  <a:pt x="6765750" y="662056"/>
                  <a:pt x="6771542" y="662717"/>
                </a:cubicBezTo>
                <a:close/>
                <a:moveTo>
                  <a:pt x="3845346" y="662716"/>
                </a:moveTo>
                <a:cubicBezTo>
                  <a:pt x="3851747" y="663377"/>
                  <a:pt x="3856325" y="667343"/>
                  <a:pt x="3855408" y="671528"/>
                </a:cubicBezTo>
                <a:cubicBezTo>
                  <a:pt x="3854493" y="675714"/>
                  <a:pt x="3848395" y="678357"/>
                  <a:pt x="3841991" y="677696"/>
                </a:cubicBezTo>
                <a:cubicBezTo>
                  <a:pt x="3835594" y="677035"/>
                  <a:pt x="3831022" y="673070"/>
                  <a:pt x="3831940" y="668884"/>
                </a:cubicBezTo>
                <a:cubicBezTo>
                  <a:pt x="3832852" y="664699"/>
                  <a:pt x="3838943" y="661835"/>
                  <a:pt x="3845346" y="662716"/>
                </a:cubicBezTo>
                <a:close/>
                <a:moveTo>
                  <a:pt x="10683671" y="662496"/>
                </a:moveTo>
                <a:cubicBezTo>
                  <a:pt x="10688853" y="663157"/>
                  <a:pt x="10692816" y="666461"/>
                  <a:pt x="10691900" y="669766"/>
                </a:cubicBezTo>
                <a:cubicBezTo>
                  <a:pt x="10690986" y="673070"/>
                  <a:pt x="10686109" y="675494"/>
                  <a:pt x="10680928" y="674833"/>
                </a:cubicBezTo>
                <a:cubicBezTo>
                  <a:pt x="10675746" y="674172"/>
                  <a:pt x="10671784" y="670867"/>
                  <a:pt x="10672699" y="667563"/>
                </a:cubicBezTo>
                <a:cubicBezTo>
                  <a:pt x="10673309" y="664038"/>
                  <a:pt x="10678185" y="661835"/>
                  <a:pt x="10683671" y="662496"/>
                </a:cubicBezTo>
                <a:close/>
                <a:moveTo>
                  <a:pt x="4451162" y="662496"/>
                </a:moveTo>
                <a:cubicBezTo>
                  <a:pt x="4456954" y="663157"/>
                  <a:pt x="4460913" y="666682"/>
                  <a:pt x="4460001" y="670207"/>
                </a:cubicBezTo>
                <a:cubicBezTo>
                  <a:pt x="4459087" y="673731"/>
                  <a:pt x="4453902" y="676154"/>
                  <a:pt x="4448419" y="675494"/>
                </a:cubicBezTo>
                <a:cubicBezTo>
                  <a:pt x="4442627" y="674833"/>
                  <a:pt x="4438659" y="671308"/>
                  <a:pt x="4439576" y="667784"/>
                </a:cubicBezTo>
                <a:cubicBezTo>
                  <a:pt x="4440183" y="664259"/>
                  <a:pt x="4445370" y="661835"/>
                  <a:pt x="4451162" y="662496"/>
                </a:cubicBezTo>
                <a:close/>
                <a:moveTo>
                  <a:pt x="1395726" y="662383"/>
                </a:moveTo>
                <a:cubicBezTo>
                  <a:pt x="1401378" y="663036"/>
                  <a:pt x="1405312" y="666488"/>
                  <a:pt x="1404515" y="670092"/>
                </a:cubicBezTo>
                <a:cubicBezTo>
                  <a:pt x="1403717" y="673696"/>
                  <a:pt x="1398489" y="676088"/>
                  <a:pt x="1392837" y="675434"/>
                </a:cubicBezTo>
                <a:cubicBezTo>
                  <a:pt x="1387186" y="674780"/>
                  <a:pt x="1383252" y="671329"/>
                  <a:pt x="1384050" y="667725"/>
                </a:cubicBezTo>
                <a:cubicBezTo>
                  <a:pt x="1384847" y="664121"/>
                  <a:pt x="1390076" y="661729"/>
                  <a:pt x="1395726" y="662383"/>
                </a:cubicBezTo>
                <a:close/>
                <a:moveTo>
                  <a:pt x="10587354" y="662276"/>
                </a:moveTo>
                <a:cubicBezTo>
                  <a:pt x="10592535" y="662937"/>
                  <a:pt x="10596498" y="666241"/>
                  <a:pt x="10595584" y="669546"/>
                </a:cubicBezTo>
                <a:cubicBezTo>
                  <a:pt x="10594974" y="672850"/>
                  <a:pt x="10589793" y="675274"/>
                  <a:pt x="10584611" y="674613"/>
                </a:cubicBezTo>
                <a:cubicBezTo>
                  <a:pt x="10579429" y="673952"/>
                  <a:pt x="10575466" y="670647"/>
                  <a:pt x="10576380" y="667343"/>
                </a:cubicBezTo>
                <a:cubicBezTo>
                  <a:pt x="10576991" y="663818"/>
                  <a:pt x="10581868" y="661615"/>
                  <a:pt x="10587354" y="662276"/>
                </a:cubicBezTo>
                <a:close/>
                <a:moveTo>
                  <a:pt x="9285851" y="661835"/>
                </a:moveTo>
                <a:cubicBezTo>
                  <a:pt x="9291641" y="662496"/>
                  <a:pt x="9295909" y="666021"/>
                  <a:pt x="9294995" y="669986"/>
                </a:cubicBezTo>
                <a:cubicBezTo>
                  <a:pt x="9294081" y="673731"/>
                  <a:pt x="9288594" y="676375"/>
                  <a:pt x="9282802" y="675494"/>
                </a:cubicBezTo>
                <a:cubicBezTo>
                  <a:pt x="9277012" y="674833"/>
                  <a:pt x="9272744" y="671308"/>
                  <a:pt x="9273660" y="667343"/>
                </a:cubicBezTo>
                <a:cubicBezTo>
                  <a:pt x="9274573" y="663597"/>
                  <a:pt x="9280060" y="661174"/>
                  <a:pt x="9285851" y="661835"/>
                </a:cubicBezTo>
                <a:close/>
                <a:moveTo>
                  <a:pt x="10372469" y="661395"/>
                </a:moveTo>
                <a:cubicBezTo>
                  <a:pt x="10378565" y="662056"/>
                  <a:pt x="10382832" y="665801"/>
                  <a:pt x="10381919" y="669766"/>
                </a:cubicBezTo>
                <a:cubicBezTo>
                  <a:pt x="10381004" y="673731"/>
                  <a:pt x="10375211" y="676375"/>
                  <a:pt x="10369116" y="675714"/>
                </a:cubicBezTo>
                <a:cubicBezTo>
                  <a:pt x="10363020" y="675053"/>
                  <a:pt x="10358753" y="671308"/>
                  <a:pt x="10359667" y="667343"/>
                </a:cubicBezTo>
                <a:cubicBezTo>
                  <a:pt x="10360582" y="663157"/>
                  <a:pt x="10366372" y="660514"/>
                  <a:pt x="10372469" y="661395"/>
                </a:cubicBezTo>
                <a:close/>
                <a:moveTo>
                  <a:pt x="10459032" y="661174"/>
                </a:moveTo>
                <a:cubicBezTo>
                  <a:pt x="10461928" y="661505"/>
                  <a:pt x="10464443" y="662606"/>
                  <a:pt x="10466119" y="664093"/>
                </a:cubicBezTo>
                <a:lnTo>
                  <a:pt x="10467934" y="668706"/>
                </a:lnTo>
                <a:lnTo>
                  <a:pt x="10474577" y="667783"/>
                </a:lnTo>
                <a:cubicBezTo>
                  <a:pt x="10477320" y="668114"/>
                  <a:pt x="10479683" y="669160"/>
                  <a:pt x="10481284" y="670564"/>
                </a:cubicBezTo>
                <a:lnTo>
                  <a:pt x="10483236" y="675076"/>
                </a:lnTo>
                <a:lnTo>
                  <a:pt x="10488331" y="677118"/>
                </a:lnTo>
                <a:lnTo>
                  <a:pt x="10488372" y="677222"/>
                </a:lnTo>
                <a:lnTo>
                  <a:pt x="10488941" y="676595"/>
                </a:lnTo>
                <a:cubicBezTo>
                  <a:pt x="10491112" y="675604"/>
                  <a:pt x="10493932" y="675163"/>
                  <a:pt x="10496828" y="675494"/>
                </a:cubicBezTo>
                <a:lnTo>
                  <a:pt x="10501553" y="677397"/>
                </a:lnTo>
                <a:lnTo>
                  <a:pt x="10504296" y="674364"/>
                </a:lnTo>
                <a:cubicBezTo>
                  <a:pt x="10506354" y="673401"/>
                  <a:pt x="10509020" y="672960"/>
                  <a:pt x="10511764" y="673291"/>
                </a:cubicBezTo>
                <a:cubicBezTo>
                  <a:pt x="10514507" y="673621"/>
                  <a:pt x="10516869" y="674612"/>
                  <a:pt x="10518431" y="675962"/>
                </a:cubicBezTo>
                <a:lnTo>
                  <a:pt x="10518705" y="676668"/>
                </a:lnTo>
                <a:lnTo>
                  <a:pt x="10522431" y="676154"/>
                </a:lnTo>
                <a:cubicBezTo>
                  <a:pt x="10528528" y="676815"/>
                  <a:pt x="10532796" y="680560"/>
                  <a:pt x="10531881" y="684526"/>
                </a:cubicBezTo>
                <a:cubicBezTo>
                  <a:pt x="10530966" y="688491"/>
                  <a:pt x="10525479" y="690914"/>
                  <a:pt x="10519383" y="690253"/>
                </a:cubicBezTo>
                <a:cubicBezTo>
                  <a:pt x="10516335" y="689923"/>
                  <a:pt x="10513745" y="688821"/>
                  <a:pt x="10512031" y="687307"/>
                </a:cubicBezTo>
                <a:lnTo>
                  <a:pt x="10511416" y="685718"/>
                </a:lnTo>
                <a:lnTo>
                  <a:pt x="10509020" y="686068"/>
                </a:lnTo>
                <a:lnTo>
                  <a:pt x="10505005" y="684460"/>
                </a:lnTo>
                <a:lnTo>
                  <a:pt x="10501857" y="687830"/>
                </a:lnTo>
                <a:cubicBezTo>
                  <a:pt x="10499723" y="688821"/>
                  <a:pt x="10496980" y="689262"/>
                  <a:pt x="10494084" y="688932"/>
                </a:cubicBezTo>
                <a:cubicBezTo>
                  <a:pt x="10491188" y="688601"/>
                  <a:pt x="10488750" y="687554"/>
                  <a:pt x="10487112" y="686123"/>
                </a:cubicBezTo>
                <a:lnTo>
                  <a:pt x="10487089" y="686068"/>
                </a:lnTo>
                <a:lnTo>
                  <a:pt x="10485970" y="687252"/>
                </a:lnTo>
                <a:cubicBezTo>
                  <a:pt x="10483645" y="688326"/>
                  <a:pt x="10480673" y="688821"/>
                  <a:pt x="10477625" y="688491"/>
                </a:cubicBezTo>
                <a:cubicBezTo>
                  <a:pt x="10471529" y="687830"/>
                  <a:pt x="10467262" y="684085"/>
                  <a:pt x="10468176" y="680120"/>
                </a:cubicBezTo>
                <a:lnTo>
                  <a:pt x="10468759" y="679505"/>
                </a:lnTo>
                <a:lnTo>
                  <a:pt x="10465129" y="677999"/>
                </a:lnTo>
                <a:lnTo>
                  <a:pt x="10463365" y="673925"/>
                </a:lnTo>
                <a:lnTo>
                  <a:pt x="10455985" y="675053"/>
                </a:lnTo>
                <a:cubicBezTo>
                  <a:pt x="10450193" y="674392"/>
                  <a:pt x="10445926" y="670647"/>
                  <a:pt x="10446840" y="666902"/>
                </a:cubicBezTo>
                <a:cubicBezTo>
                  <a:pt x="10447756" y="662937"/>
                  <a:pt x="10453241" y="660514"/>
                  <a:pt x="10459032" y="661174"/>
                </a:cubicBezTo>
                <a:close/>
                <a:moveTo>
                  <a:pt x="4083138" y="661174"/>
                </a:moveTo>
                <a:cubicBezTo>
                  <a:pt x="4089237" y="661835"/>
                  <a:pt x="4093807" y="665801"/>
                  <a:pt x="4092894" y="669766"/>
                </a:cubicBezTo>
                <a:cubicBezTo>
                  <a:pt x="4091980" y="673731"/>
                  <a:pt x="4086188" y="676375"/>
                  <a:pt x="4080089" y="675714"/>
                </a:cubicBezTo>
                <a:cubicBezTo>
                  <a:pt x="4073996" y="675053"/>
                  <a:pt x="4069422" y="671088"/>
                  <a:pt x="4070340" y="667123"/>
                </a:cubicBezTo>
                <a:cubicBezTo>
                  <a:pt x="4070948" y="663157"/>
                  <a:pt x="4076736" y="660514"/>
                  <a:pt x="4083138" y="661174"/>
                </a:cubicBezTo>
                <a:close/>
                <a:moveTo>
                  <a:pt x="7074515" y="660734"/>
                </a:moveTo>
                <a:cubicBezTo>
                  <a:pt x="7080001" y="661395"/>
                  <a:pt x="7083659" y="664699"/>
                  <a:pt x="7082744" y="668004"/>
                </a:cubicBezTo>
                <a:cubicBezTo>
                  <a:pt x="7082135" y="671528"/>
                  <a:pt x="7076953" y="673731"/>
                  <a:pt x="7071771" y="673071"/>
                </a:cubicBezTo>
                <a:cubicBezTo>
                  <a:pt x="7066285" y="672410"/>
                  <a:pt x="7062628" y="669105"/>
                  <a:pt x="7063541" y="665801"/>
                </a:cubicBezTo>
                <a:cubicBezTo>
                  <a:pt x="7064152" y="662496"/>
                  <a:pt x="7069028" y="660293"/>
                  <a:pt x="7074515" y="660734"/>
                </a:cubicBezTo>
                <a:close/>
                <a:moveTo>
                  <a:pt x="3545117" y="660514"/>
                </a:moveTo>
                <a:cubicBezTo>
                  <a:pt x="3551821" y="661174"/>
                  <a:pt x="3556393" y="665360"/>
                  <a:pt x="3555483" y="669546"/>
                </a:cubicBezTo>
                <a:cubicBezTo>
                  <a:pt x="3554563" y="673731"/>
                  <a:pt x="3548468" y="676595"/>
                  <a:pt x="3541764" y="675934"/>
                </a:cubicBezTo>
                <a:cubicBezTo>
                  <a:pt x="3535056" y="675274"/>
                  <a:pt x="3530483" y="671088"/>
                  <a:pt x="3531397" y="666902"/>
                </a:cubicBezTo>
                <a:cubicBezTo>
                  <a:pt x="3532617" y="662496"/>
                  <a:pt x="3538715" y="659853"/>
                  <a:pt x="3545117" y="660514"/>
                </a:cubicBezTo>
                <a:close/>
                <a:moveTo>
                  <a:pt x="7669183" y="660513"/>
                </a:moveTo>
                <a:cubicBezTo>
                  <a:pt x="7674669" y="661174"/>
                  <a:pt x="7678631" y="664479"/>
                  <a:pt x="7677717" y="668004"/>
                </a:cubicBezTo>
                <a:cubicBezTo>
                  <a:pt x="7676803" y="671528"/>
                  <a:pt x="7671925" y="673951"/>
                  <a:pt x="7666135" y="673291"/>
                </a:cubicBezTo>
                <a:cubicBezTo>
                  <a:pt x="7660648" y="672630"/>
                  <a:pt x="7656686" y="669325"/>
                  <a:pt x="7657600" y="665801"/>
                </a:cubicBezTo>
                <a:cubicBezTo>
                  <a:pt x="7658515" y="662276"/>
                  <a:pt x="7663391" y="660073"/>
                  <a:pt x="7669183" y="660513"/>
                </a:cubicBezTo>
                <a:close/>
                <a:moveTo>
                  <a:pt x="5025510" y="660293"/>
                </a:moveTo>
                <a:cubicBezTo>
                  <a:pt x="5030998" y="660954"/>
                  <a:pt x="5034657" y="664259"/>
                  <a:pt x="5034046" y="667783"/>
                </a:cubicBezTo>
                <a:cubicBezTo>
                  <a:pt x="5033436" y="671308"/>
                  <a:pt x="5028255" y="673731"/>
                  <a:pt x="5022767" y="673071"/>
                </a:cubicBezTo>
                <a:cubicBezTo>
                  <a:pt x="5017280" y="672410"/>
                  <a:pt x="5013622" y="669105"/>
                  <a:pt x="5014232" y="665581"/>
                </a:cubicBezTo>
                <a:cubicBezTo>
                  <a:pt x="5014841" y="662056"/>
                  <a:pt x="5020023" y="659632"/>
                  <a:pt x="5025510" y="660293"/>
                </a:cubicBezTo>
                <a:close/>
                <a:moveTo>
                  <a:pt x="3014889" y="659412"/>
                </a:moveTo>
                <a:cubicBezTo>
                  <a:pt x="3020678" y="660073"/>
                  <a:pt x="3024942" y="663598"/>
                  <a:pt x="3024028" y="667343"/>
                </a:cubicBezTo>
                <a:cubicBezTo>
                  <a:pt x="3023114" y="671088"/>
                  <a:pt x="3017936" y="673511"/>
                  <a:pt x="3011838" y="672850"/>
                </a:cubicBezTo>
                <a:cubicBezTo>
                  <a:pt x="3006051" y="672189"/>
                  <a:pt x="3001780" y="668664"/>
                  <a:pt x="3002695" y="664920"/>
                </a:cubicBezTo>
                <a:cubicBezTo>
                  <a:pt x="3003610" y="661174"/>
                  <a:pt x="3009098" y="658751"/>
                  <a:pt x="3014889" y="659412"/>
                </a:cubicBezTo>
                <a:close/>
                <a:moveTo>
                  <a:pt x="43205" y="659191"/>
                </a:moveTo>
                <a:cubicBezTo>
                  <a:pt x="48691" y="659852"/>
                  <a:pt x="52653" y="663157"/>
                  <a:pt x="51739" y="666902"/>
                </a:cubicBezTo>
                <a:cubicBezTo>
                  <a:pt x="50824" y="670427"/>
                  <a:pt x="45948" y="672850"/>
                  <a:pt x="40157" y="672189"/>
                </a:cubicBezTo>
                <a:cubicBezTo>
                  <a:pt x="34670" y="671528"/>
                  <a:pt x="30709" y="668224"/>
                  <a:pt x="31622" y="664479"/>
                </a:cubicBezTo>
                <a:cubicBezTo>
                  <a:pt x="32537" y="660954"/>
                  <a:pt x="37718" y="658531"/>
                  <a:pt x="43205" y="659191"/>
                </a:cubicBezTo>
                <a:close/>
                <a:moveTo>
                  <a:pt x="7361028" y="658310"/>
                </a:moveTo>
                <a:cubicBezTo>
                  <a:pt x="7366515" y="658971"/>
                  <a:pt x="7370172" y="662276"/>
                  <a:pt x="7369258" y="665580"/>
                </a:cubicBezTo>
                <a:cubicBezTo>
                  <a:pt x="7368648" y="669105"/>
                  <a:pt x="7363467" y="671308"/>
                  <a:pt x="7358285" y="670647"/>
                </a:cubicBezTo>
                <a:cubicBezTo>
                  <a:pt x="7352799" y="669986"/>
                  <a:pt x="7349141" y="666682"/>
                  <a:pt x="7350055" y="663377"/>
                </a:cubicBezTo>
                <a:cubicBezTo>
                  <a:pt x="7350666" y="659853"/>
                  <a:pt x="7355542" y="657650"/>
                  <a:pt x="7361028" y="658310"/>
                </a:cubicBezTo>
                <a:close/>
                <a:moveTo>
                  <a:pt x="2988691" y="658310"/>
                </a:moveTo>
                <a:cubicBezTo>
                  <a:pt x="2994486" y="658971"/>
                  <a:pt x="2998446" y="662496"/>
                  <a:pt x="2997533" y="666241"/>
                </a:cubicBezTo>
                <a:cubicBezTo>
                  <a:pt x="2996618" y="669986"/>
                  <a:pt x="2991438" y="672409"/>
                  <a:pt x="2985644" y="671748"/>
                </a:cubicBezTo>
                <a:cubicBezTo>
                  <a:pt x="2979849" y="671088"/>
                  <a:pt x="2975890" y="667563"/>
                  <a:pt x="2976804" y="663818"/>
                </a:cubicBezTo>
                <a:cubicBezTo>
                  <a:pt x="2977716" y="660073"/>
                  <a:pt x="2983205" y="657650"/>
                  <a:pt x="2988691" y="658310"/>
                </a:cubicBezTo>
                <a:close/>
                <a:moveTo>
                  <a:pt x="11014686" y="658090"/>
                </a:moveTo>
                <a:cubicBezTo>
                  <a:pt x="11020173" y="658751"/>
                  <a:pt x="11024134" y="662056"/>
                  <a:pt x="11023221" y="665580"/>
                </a:cubicBezTo>
                <a:cubicBezTo>
                  <a:pt x="11022307" y="669105"/>
                  <a:pt x="11017429" y="671528"/>
                  <a:pt x="11011943" y="670868"/>
                </a:cubicBezTo>
                <a:cubicBezTo>
                  <a:pt x="11006457" y="670207"/>
                  <a:pt x="11002494" y="666902"/>
                  <a:pt x="11003409" y="663377"/>
                </a:cubicBezTo>
                <a:cubicBezTo>
                  <a:pt x="11004323" y="659853"/>
                  <a:pt x="11009199" y="657429"/>
                  <a:pt x="11014686" y="658090"/>
                </a:cubicBezTo>
                <a:close/>
                <a:moveTo>
                  <a:pt x="6663946" y="658090"/>
                </a:moveTo>
                <a:cubicBezTo>
                  <a:pt x="6669738" y="658751"/>
                  <a:pt x="6673700" y="662276"/>
                  <a:pt x="6673091" y="666021"/>
                </a:cubicBezTo>
                <a:cubicBezTo>
                  <a:pt x="6672176" y="669766"/>
                  <a:pt x="6666994" y="672189"/>
                  <a:pt x="6660899" y="671528"/>
                </a:cubicBezTo>
                <a:cubicBezTo>
                  <a:pt x="6655107" y="670868"/>
                  <a:pt x="6651145" y="667343"/>
                  <a:pt x="6651754" y="663598"/>
                </a:cubicBezTo>
                <a:cubicBezTo>
                  <a:pt x="6652669" y="659853"/>
                  <a:pt x="6658155" y="657430"/>
                  <a:pt x="6663946" y="658090"/>
                </a:cubicBezTo>
                <a:close/>
                <a:moveTo>
                  <a:pt x="4639283" y="658090"/>
                </a:moveTo>
                <a:cubicBezTo>
                  <a:pt x="4644770" y="658751"/>
                  <a:pt x="4648430" y="662056"/>
                  <a:pt x="4647819" y="665580"/>
                </a:cubicBezTo>
                <a:cubicBezTo>
                  <a:pt x="4647208" y="669105"/>
                  <a:pt x="4642029" y="671308"/>
                  <a:pt x="4636540" y="670868"/>
                </a:cubicBezTo>
                <a:cubicBezTo>
                  <a:pt x="4631052" y="670207"/>
                  <a:pt x="4627394" y="666902"/>
                  <a:pt x="4628008" y="663377"/>
                </a:cubicBezTo>
                <a:cubicBezTo>
                  <a:pt x="4628919" y="659853"/>
                  <a:pt x="4633797" y="657429"/>
                  <a:pt x="4639283" y="658090"/>
                </a:cubicBezTo>
                <a:close/>
                <a:moveTo>
                  <a:pt x="11752915" y="657429"/>
                </a:moveTo>
                <a:cubicBezTo>
                  <a:pt x="11759011" y="658090"/>
                  <a:pt x="11762974" y="661835"/>
                  <a:pt x="11762060" y="665580"/>
                </a:cubicBezTo>
                <a:cubicBezTo>
                  <a:pt x="11761146" y="669325"/>
                  <a:pt x="11755659" y="671969"/>
                  <a:pt x="11749867" y="671308"/>
                </a:cubicBezTo>
                <a:cubicBezTo>
                  <a:pt x="11743771" y="670647"/>
                  <a:pt x="11739810" y="666902"/>
                  <a:pt x="11740724" y="663157"/>
                </a:cubicBezTo>
                <a:cubicBezTo>
                  <a:pt x="11741333" y="659191"/>
                  <a:pt x="11747124" y="656768"/>
                  <a:pt x="11752915" y="657429"/>
                </a:cubicBezTo>
                <a:close/>
                <a:moveTo>
                  <a:pt x="8465020" y="657209"/>
                </a:moveTo>
                <a:cubicBezTo>
                  <a:pt x="8470506" y="657870"/>
                  <a:pt x="8474469" y="661174"/>
                  <a:pt x="8473555" y="664919"/>
                </a:cubicBezTo>
                <a:cubicBezTo>
                  <a:pt x="8472640" y="668444"/>
                  <a:pt x="8467763" y="670867"/>
                  <a:pt x="8461972" y="670206"/>
                </a:cubicBezTo>
                <a:cubicBezTo>
                  <a:pt x="8456181" y="669545"/>
                  <a:pt x="8452524" y="666241"/>
                  <a:pt x="8453437" y="662496"/>
                </a:cubicBezTo>
                <a:cubicBezTo>
                  <a:pt x="8454352" y="658971"/>
                  <a:pt x="8459533" y="656548"/>
                  <a:pt x="8465020" y="657209"/>
                </a:cubicBezTo>
                <a:close/>
                <a:moveTo>
                  <a:pt x="6880051" y="656989"/>
                </a:moveTo>
                <a:cubicBezTo>
                  <a:pt x="6885537" y="657650"/>
                  <a:pt x="6889500" y="660954"/>
                  <a:pt x="6888585" y="664479"/>
                </a:cubicBezTo>
                <a:cubicBezTo>
                  <a:pt x="6887671" y="668004"/>
                  <a:pt x="6882795" y="670427"/>
                  <a:pt x="6877308" y="669766"/>
                </a:cubicBezTo>
                <a:cubicBezTo>
                  <a:pt x="6871821" y="669105"/>
                  <a:pt x="6867859" y="665801"/>
                  <a:pt x="6868773" y="662276"/>
                </a:cubicBezTo>
                <a:cubicBezTo>
                  <a:pt x="6869383" y="658751"/>
                  <a:pt x="6874564" y="656328"/>
                  <a:pt x="6880051" y="656989"/>
                </a:cubicBezTo>
                <a:close/>
                <a:moveTo>
                  <a:pt x="12066861" y="656108"/>
                </a:moveTo>
                <a:cubicBezTo>
                  <a:pt x="12072958" y="656769"/>
                  <a:pt x="12077225" y="660514"/>
                  <a:pt x="12076310" y="664479"/>
                </a:cubicBezTo>
                <a:cubicBezTo>
                  <a:pt x="12075396" y="668444"/>
                  <a:pt x="12069909" y="670868"/>
                  <a:pt x="12063814" y="670207"/>
                </a:cubicBezTo>
                <a:cubicBezTo>
                  <a:pt x="12057718" y="669546"/>
                  <a:pt x="12053451" y="665801"/>
                  <a:pt x="12054365" y="661835"/>
                </a:cubicBezTo>
                <a:cubicBezTo>
                  <a:pt x="12055280" y="657870"/>
                  <a:pt x="12060766" y="655227"/>
                  <a:pt x="12066861" y="656108"/>
                </a:cubicBezTo>
                <a:close/>
                <a:moveTo>
                  <a:pt x="1210566" y="655887"/>
                </a:moveTo>
                <a:cubicBezTo>
                  <a:pt x="1216053" y="656548"/>
                  <a:pt x="1220015" y="659853"/>
                  <a:pt x="1219101" y="663377"/>
                </a:cubicBezTo>
                <a:cubicBezTo>
                  <a:pt x="1218186" y="666902"/>
                  <a:pt x="1213309" y="669325"/>
                  <a:pt x="1207823" y="668664"/>
                </a:cubicBezTo>
                <a:cubicBezTo>
                  <a:pt x="1202337" y="668004"/>
                  <a:pt x="1198375" y="664699"/>
                  <a:pt x="1199289" y="661174"/>
                </a:cubicBezTo>
                <a:cubicBezTo>
                  <a:pt x="1199899" y="657429"/>
                  <a:pt x="1205080" y="655227"/>
                  <a:pt x="1210566" y="655887"/>
                </a:cubicBezTo>
                <a:close/>
                <a:moveTo>
                  <a:pt x="5632053" y="655667"/>
                </a:moveTo>
                <a:cubicBezTo>
                  <a:pt x="5637845" y="656328"/>
                  <a:pt x="5641809" y="659853"/>
                  <a:pt x="5641198" y="663597"/>
                </a:cubicBezTo>
                <a:cubicBezTo>
                  <a:pt x="5640285" y="667342"/>
                  <a:pt x="5635102" y="669766"/>
                  <a:pt x="5629310" y="669105"/>
                </a:cubicBezTo>
                <a:cubicBezTo>
                  <a:pt x="5623518" y="668444"/>
                  <a:pt x="5619556" y="664919"/>
                  <a:pt x="5620165" y="661174"/>
                </a:cubicBezTo>
                <a:cubicBezTo>
                  <a:pt x="5621080" y="657429"/>
                  <a:pt x="5626261" y="655006"/>
                  <a:pt x="5632053" y="655667"/>
                </a:cubicBezTo>
                <a:close/>
                <a:moveTo>
                  <a:pt x="5355293" y="655667"/>
                </a:moveTo>
                <a:cubicBezTo>
                  <a:pt x="5361084" y="656328"/>
                  <a:pt x="5365047" y="659853"/>
                  <a:pt x="5364132" y="663377"/>
                </a:cubicBezTo>
                <a:cubicBezTo>
                  <a:pt x="5363218" y="666902"/>
                  <a:pt x="5358036" y="669545"/>
                  <a:pt x="5352244" y="668884"/>
                </a:cubicBezTo>
                <a:cubicBezTo>
                  <a:pt x="5346452" y="668224"/>
                  <a:pt x="5342489" y="664699"/>
                  <a:pt x="5343404" y="661174"/>
                </a:cubicBezTo>
                <a:cubicBezTo>
                  <a:pt x="5344318" y="657429"/>
                  <a:pt x="5349501" y="655006"/>
                  <a:pt x="5355293" y="655667"/>
                </a:cubicBezTo>
                <a:close/>
                <a:moveTo>
                  <a:pt x="5187965" y="655667"/>
                </a:moveTo>
                <a:cubicBezTo>
                  <a:pt x="5193451" y="656328"/>
                  <a:pt x="5197414" y="659633"/>
                  <a:pt x="5196499" y="663377"/>
                </a:cubicBezTo>
                <a:cubicBezTo>
                  <a:pt x="5195585" y="666902"/>
                  <a:pt x="5190404" y="669325"/>
                  <a:pt x="5184916" y="668664"/>
                </a:cubicBezTo>
                <a:cubicBezTo>
                  <a:pt x="5179428" y="668004"/>
                  <a:pt x="5175466" y="664699"/>
                  <a:pt x="5176380" y="660954"/>
                </a:cubicBezTo>
                <a:cubicBezTo>
                  <a:pt x="5176990" y="657430"/>
                  <a:pt x="5182172" y="655006"/>
                  <a:pt x="5187965" y="655667"/>
                </a:cubicBezTo>
                <a:close/>
                <a:moveTo>
                  <a:pt x="8898448" y="655447"/>
                </a:moveTo>
                <a:cubicBezTo>
                  <a:pt x="8904239" y="656107"/>
                  <a:pt x="8908202" y="659632"/>
                  <a:pt x="8907287" y="663157"/>
                </a:cubicBezTo>
                <a:cubicBezTo>
                  <a:pt x="8906373" y="666682"/>
                  <a:pt x="8901191" y="669105"/>
                  <a:pt x="8895705" y="668444"/>
                </a:cubicBezTo>
                <a:cubicBezTo>
                  <a:pt x="8889914" y="667783"/>
                  <a:pt x="8885951" y="664258"/>
                  <a:pt x="8886865" y="660734"/>
                </a:cubicBezTo>
                <a:cubicBezTo>
                  <a:pt x="8887475" y="657209"/>
                  <a:pt x="8892962" y="654786"/>
                  <a:pt x="8898448" y="655447"/>
                </a:cubicBezTo>
                <a:close/>
                <a:moveTo>
                  <a:pt x="8565300" y="655227"/>
                </a:moveTo>
                <a:cubicBezTo>
                  <a:pt x="8570786" y="655887"/>
                  <a:pt x="8574748" y="659192"/>
                  <a:pt x="8573834" y="662937"/>
                </a:cubicBezTo>
                <a:cubicBezTo>
                  <a:pt x="8572920" y="666461"/>
                  <a:pt x="8568043" y="668885"/>
                  <a:pt x="8562252" y="668224"/>
                </a:cubicBezTo>
                <a:cubicBezTo>
                  <a:pt x="8556766" y="667563"/>
                  <a:pt x="8552803" y="664259"/>
                  <a:pt x="8553717" y="660514"/>
                </a:cubicBezTo>
                <a:cubicBezTo>
                  <a:pt x="8554632" y="656769"/>
                  <a:pt x="8559508" y="654566"/>
                  <a:pt x="8565300" y="655227"/>
                </a:cubicBezTo>
                <a:close/>
                <a:moveTo>
                  <a:pt x="2688805" y="654015"/>
                </a:moveTo>
                <a:cubicBezTo>
                  <a:pt x="2694455" y="654668"/>
                  <a:pt x="2698367" y="658217"/>
                  <a:pt x="2697544" y="661942"/>
                </a:cubicBezTo>
                <a:cubicBezTo>
                  <a:pt x="2696718" y="665666"/>
                  <a:pt x="2691470" y="668155"/>
                  <a:pt x="2685820" y="667501"/>
                </a:cubicBezTo>
                <a:cubicBezTo>
                  <a:pt x="2680170" y="666848"/>
                  <a:pt x="2676259" y="663299"/>
                  <a:pt x="2677082" y="659575"/>
                </a:cubicBezTo>
                <a:cubicBezTo>
                  <a:pt x="2677905" y="655851"/>
                  <a:pt x="2683155" y="653361"/>
                  <a:pt x="2688805" y="654015"/>
                </a:cubicBezTo>
                <a:close/>
                <a:moveTo>
                  <a:pt x="3430511" y="653684"/>
                </a:moveTo>
                <a:cubicBezTo>
                  <a:pt x="3437215" y="654345"/>
                  <a:pt x="3441787" y="658531"/>
                  <a:pt x="3440873" y="662717"/>
                </a:cubicBezTo>
                <a:cubicBezTo>
                  <a:pt x="3439960" y="666902"/>
                  <a:pt x="3433863" y="669766"/>
                  <a:pt x="3427158" y="669105"/>
                </a:cubicBezTo>
                <a:cubicBezTo>
                  <a:pt x="3420453" y="668444"/>
                  <a:pt x="3415881" y="664259"/>
                  <a:pt x="3416793" y="660073"/>
                </a:cubicBezTo>
                <a:cubicBezTo>
                  <a:pt x="3417708" y="655887"/>
                  <a:pt x="3423805" y="653023"/>
                  <a:pt x="3430511" y="653684"/>
                </a:cubicBezTo>
                <a:close/>
                <a:moveTo>
                  <a:pt x="1306270" y="653684"/>
                </a:moveTo>
                <a:cubicBezTo>
                  <a:pt x="1311756" y="654345"/>
                  <a:pt x="1315718" y="657650"/>
                  <a:pt x="1314803" y="661174"/>
                </a:cubicBezTo>
                <a:cubicBezTo>
                  <a:pt x="1313889" y="664699"/>
                  <a:pt x="1309013" y="667123"/>
                  <a:pt x="1303526" y="666462"/>
                </a:cubicBezTo>
                <a:cubicBezTo>
                  <a:pt x="1298040" y="665801"/>
                  <a:pt x="1294078" y="662497"/>
                  <a:pt x="1294992" y="658972"/>
                </a:cubicBezTo>
                <a:cubicBezTo>
                  <a:pt x="1295907" y="655447"/>
                  <a:pt x="1300784" y="653023"/>
                  <a:pt x="1306270" y="653684"/>
                </a:cubicBezTo>
                <a:close/>
                <a:moveTo>
                  <a:pt x="8366264" y="653023"/>
                </a:moveTo>
                <a:cubicBezTo>
                  <a:pt x="8371750" y="653684"/>
                  <a:pt x="8375712" y="656989"/>
                  <a:pt x="8374799" y="660734"/>
                </a:cubicBezTo>
                <a:cubicBezTo>
                  <a:pt x="8373884" y="664258"/>
                  <a:pt x="8369007" y="666682"/>
                  <a:pt x="8363216" y="666021"/>
                </a:cubicBezTo>
                <a:cubicBezTo>
                  <a:pt x="8357730" y="665360"/>
                  <a:pt x="8353767" y="662056"/>
                  <a:pt x="8354682" y="658310"/>
                </a:cubicBezTo>
                <a:cubicBezTo>
                  <a:pt x="8355596" y="654566"/>
                  <a:pt x="8360472" y="652363"/>
                  <a:pt x="8366264" y="653023"/>
                </a:cubicBezTo>
                <a:close/>
                <a:moveTo>
                  <a:pt x="9708768" y="652724"/>
                </a:moveTo>
                <a:cubicBezTo>
                  <a:pt x="9714918" y="653435"/>
                  <a:pt x="9719192" y="657225"/>
                  <a:pt x="9718315" y="661190"/>
                </a:cubicBezTo>
                <a:cubicBezTo>
                  <a:pt x="9717437" y="665154"/>
                  <a:pt x="9711739" y="667792"/>
                  <a:pt x="9705589" y="667081"/>
                </a:cubicBezTo>
                <a:cubicBezTo>
                  <a:pt x="9699440" y="666369"/>
                  <a:pt x="9695166" y="662579"/>
                  <a:pt x="9696043" y="658614"/>
                </a:cubicBezTo>
                <a:cubicBezTo>
                  <a:pt x="9696921" y="654650"/>
                  <a:pt x="9702618" y="652012"/>
                  <a:pt x="9708768" y="652724"/>
                </a:cubicBezTo>
                <a:close/>
                <a:moveTo>
                  <a:pt x="505544" y="652583"/>
                </a:moveTo>
                <a:cubicBezTo>
                  <a:pt x="511335" y="653244"/>
                  <a:pt x="515298" y="656768"/>
                  <a:pt x="514383" y="660293"/>
                </a:cubicBezTo>
                <a:cubicBezTo>
                  <a:pt x="513469" y="663818"/>
                  <a:pt x="508287" y="666241"/>
                  <a:pt x="502801" y="665580"/>
                </a:cubicBezTo>
                <a:cubicBezTo>
                  <a:pt x="497010" y="664919"/>
                  <a:pt x="493047" y="661395"/>
                  <a:pt x="493962" y="657870"/>
                </a:cubicBezTo>
                <a:cubicBezTo>
                  <a:pt x="494572" y="654345"/>
                  <a:pt x="500058" y="651922"/>
                  <a:pt x="505544" y="652583"/>
                </a:cubicBezTo>
                <a:close/>
                <a:moveTo>
                  <a:pt x="4871897" y="652142"/>
                </a:moveTo>
                <a:cubicBezTo>
                  <a:pt x="4877384" y="652803"/>
                  <a:pt x="4881042" y="656107"/>
                  <a:pt x="4880128" y="659412"/>
                </a:cubicBezTo>
                <a:cubicBezTo>
                  <a:pt x="4879214" y="662937"/>
                  <a:pt x="4874335" y="665140"/>
                  <a:pt x="4869153" y="664479"/>
                </a:cubicBezTo>
                <a:cubicBezTo>
                  <a:pt x="4863666" y="663818"/>
                  <a:pt x="4860009" y="660513"/>
                  <a:pt x="4860922" y="657209"/>
                </a:cubicBezTo>
                <a:cubicBezTo>
                  <a:pt x="4861533" y="653684"/>
                  <a:pt x="4866410" y="651481"/>
                  <a:pt x="4871897" y="652142"/>
                </a:cubicBezTo>
                <a:close/>
                <a:moveTo>
                  <a:pt x="7562502" y="651481"/>
                </a:moveTo>
                <a:cubicBezTo>
                  <a:pt x="7567988" y="652142"/>
                  <a:pt x="7571647" y="655447"/>
                  <a:pt x="7571036" y="658971"/>
                </a:cubicBezTo>
                <a:cubicBezTo>
                  <a:pt x="7570122" y="662496"/>
                  <a:pt x="7565245" y="664699"/>
                  <a:pt x="7559758" y="664038"/>
                </a:cubicBezTo>
                <a:cubicBezTo>
                  <a:pt x="7554272" y="663377"/>
                  <a:pt x="7550614" y="660073"/>
                  <a:pt x="7551224" y="656548"/>
                </a:cubicBezTo>
                <a:cubicBezTo>
                  <a:pt x="7552139" y="653244"/>
                  <a:pt x="7557016" y="650820"/>
                  <a:pt x="7562502" y="651481"/>
                </a:cubicBezTo>
                <a:close/>
                <a:moveTo>
                  <a:pt x="2966081" y="651481"/>
                </a:moveTo>
                <a:cubicBezTo>
                  <a:pt x="2972176" y="652142"/>
                  <a:pt x="2976441" y="655887"/>
                  <a:pt x="2975527" y="659853"/>
                </a:cubicBezTo>
                <a:lnTo>
                  <a:pt x="2973614" y="661895"/>
                </a:lnTo>
                <a:lnTo>
                  <a:pt x="2973739" y="661945"/>
                </a:lnTo>
                <a:cubicBezTo>
                  <a:pt x="2975607" y="663597"/>
                  <a:pt x="2976523" y="665690"/>
                  <a:pt x="2976062" y="667783"/>
                </a:cubicBezTo>
                <a:cubicBezTo>
                  <a:pt x="2975151" y="671969"/>
                  <a:pt x="2969057" y="674833"/>
                  <a:pt x="2962346" y="673951"/>
                </a:cubicBezTo>
                <a:cubicBezTo>
                  <a:pt x="2955643" y="673070"/>
                  <a:pt x="2951066" y="669105"/>
                  <a:pt x="2951984" y="664919"/>
                </a:cubicBezTo>
                <a:lnTo>
                  <a:pt x="2955250" y="661529"/>
                </a:lnTo>
                <a:lnTo>
                  <a:pt x="2953582" y="657209"/>
                </a:lnTo>
                <a:cubicBezTo>
                  <a:pt x="2954192" y="653464"/>
                  <a:pt x="2959981" y="650820"/>
                  <a:pt x="2966081" y="651481"/>
                </a:cubicBezTo>
                <a:close/>
                <a:moveTo>
                  <a:pt x="1900828" y="651481"/>
                </a:moveTo>
                <a:cubicBezTo>
                  <a:pt x="1906620" y="652142"/>
                  <a:pt x="1910886" y="655887"/>
                  <a:pt x="1909972" y="659632"/>
                </a:cubicBezTo>
                <a:cubicBezTo>
                  <a:pt x="1909057" y="663377"/>
                  <a:pt x="1903572" y="666021"/>
                  <a:pt x="1897780" y="665360"/>
                </a:cubicBezTo>
                <a:cubicBezTo>
                  <a:pt x="1891990" y="664699"/>
                  <a:pt x="1887722" y="660954"/>
                  <a:pt x="1888636" y="657209"/>
                </a:cubicBezTo>
                <a:cubicBezTo>
                  <a:pt x="1889551" y="653244"/>
                  <a:pt x="1895037" y="650820"/>
                  <a:pt x="1900828" y="651481"/>
                </a:cubicBezTo>
                <a:close/>
                <a:moveTo>
                  <a:pt x="10782731" y="651041"/>
                </a:moveTo>
                <a:cubicBezTo>
                  <a:pt x="10787914" y="651702"/>
                  <a:pt x="10791876" y="655006"/>
                  <a:pt x="10790961" y="658310"/>
                </a:cubicBezTo>
                <a:cubicBezTo>
                  <a:pt x="10790353" y="661835"/>
                  <a:pt x="10785170" y="664038"/>
                  <a:pt x="10779988" y="663377"/>
                </a:cubicBezTo>
                <a:cubicBezTo>
                  <a:pt x="10774806" y="662717"/>
                  <a:pt x="10770845" y="659412"/>
                  <a:pt x="10771759" y="656107"/>
                </a:cubicBezTo>
                <a:cubicBezTo>
                  <a:pt x="10772369" y="652583"/>
                  <a:pt x="10777246" y="650380"/>
                  <a:pt x="10782731" y="651041"/>
                </a:cubicBezTo>
                <a:close/>
                <a:moveTo>
                  <a:pt x="2301952" y="651041"/>
                </a:moveTo>
                <a:cubicBezTo>
                  <a:pt x="2307743" y="651702"/>
                  <a:pt x="2311706" y="655226"/>
                  <a:pt x="2311096" y="658971"/>
                </a:cubicBezTo>
                <a:cubicBezTo>
                  <a:pt x="2310182" y="662716"/>
                  <a:pt x="2305000" y="665140"/>
                  <a:pt x="2298905" y="664479"/>
                </a:cubicBezTo>
                <a:cubicBezTo>
                  <a:pt x="2293114" y="663818"/>
                  <a:pt x="2289151" y="660293"/>
                  <a:pt x="2289760" y="656548"/>
                </a:cubicBezTo>
                <a:cubicBezTo>
                  <a:pt x="2290675" y="652803"/>
                  <a:pt x="2296161" y="650380"/>
                  <a:pt x="2301952" y="651041"/>
                </a:cubicBezTo>
                <a:close/>
                <a:moveTo>
                  <a:pt x="3314996" y="651040"/>
                </a:moveTo>
                <a:cubicBezTo>
                  <a:pt x="3321702" y="651701"/>
                  <a:pt x="3326274" y="655887"/>
                  <a:pt x="3325359" y="660073"/>
                </a:cubicBezTo>
                <a:cubicBezTo>
                  <a:pt x="3324444" y="664258"/>
                  <a:pt x="3318349" y="667122"/>
                  <a:pt x="3311642" y="666461"/>
                </a:cubicBezTo>
                <a:cubicBezTo>
                  <a:pt x="3304935" y="665801"/>
                  <a:pt x="3300364" y="661615"/>
                  <a:pt x="3301279" y="657429"/>
                </a:cubicBezTo>
                <a:cubicBezTo>
                  <a:pt x="3302192" y="653023"/>
                  <a:pt x="3308289" y="650160"/>
                  <a:pt x="3314996" y="651040"/>
                </a:cubicBezTo>
                <a:close/>
                <a:moveTo>
                  <a:pt x="816453" y="650600"/>
                </a:moveTo>
                <a:cubicBezTo>
                  <a:pt x="821938" y="651261"/>
                  <a:pt x="825900" y="654566"/>
                  <a:pt x="824987" y="658310"/>
                </a:cubicBezTo>
                <a:cubicBezTo>
                  <a:pt x="824072" y="661835"/>
                  <a:pt x="818891" y="664258"/>
                  <a:pt x="813404" y="663597"/>
                </a:cubicBezTo>
                <a:cubicBezTo>
                  <a:pt x="807918" y="662937"/>
                  <a:pt x="803956" y="659632"/>
                  <a:pt x="804870" y="655887"/>
                </a:cubicBezTo>
                <a:cubicBezTo>
                  <a:pt x="805785" y="652363"/>
                  <a:pt x="810966" y="649939"/>
                  <a:pt x="816453" y="650600"/>
                </a:cubicBezTo>
                <a:close/>
                <a:moveTo>
                  <a:pt x="9142494" y="650006"/>
                </a:moveTo>
                <a:cubicBezTo>
                  <a:pt x="9148311" y="650679"/>
                  <a:pt x="9152359" y="654243"/>
                  <a:pt x="9151534" y="657968"/>
                </a:cubicBezTo>
                <a:cubicBezTo>
                  <a:pt x="9150709" y="661692"/>
                  <a:pt x="9145325" y="664166"/>
                  <a:pt x="9139507" y="663493"/>
                </a:cubicBezTo>
                <a:cubicBezTo>
                  <a:pt x="9133690" y="662820"/>
                  <a:pt x="9129642" y="659255"/>
                  <a:pt x="9130467" y="655531"/>
                </a:cubicBezTo>
                <a:cubicBezTo>
                  <a:pt x="9131291" y="651807"/>
                  <a:pt x="9136676" y="649333"/>
                  <a:pt x="9142494" y="650006"/>
                </a:cubicBezTo>
                <a:close/>
                <a:moveTo>
                  <a:pt x="4777396" y="649719"/>
                </a:moveTo>
                <a:cubicBezTo>
                  <a:pt x="4782883" y="650380"/>
                  <a:pt x="4786542" y="653684"/>
                  <a:pt x="4785628" y="656989"/>
                </a:cubicBezTo>
                <a:cubicBezTo>
                  <a:pt x="4784713" y="660514"/>
                  <a:pt x="4779835" y="662717"/>
                  <a:pt x="4774652" y="662056"/>
                </a:cubicBezTo>
                <a:cubicBezTo>
                  <a:pt x="4769165" y="661395"/>
                  <a:pt x="4765508" y="658090"/>
                  <a:pt x="4766422" y="654786"/>
                </a:cubicBezTo>
                <a:cubicBezTo>
                  <a:pt x="4767033" y="651261"/>
                  <a:pt x="4772214" y="649058"/>
                  <a:pt x="4777396" y="649719"/>
                </a:cubicBezTo>
                <a:close/>
                <a:moveTo>
                  <a:pt x="3199342" y="649514"/>
                </a:moveTo>
                <a:cubicBezTo>
                  <a:pt x="3205989" y="650283"/>
                  <a:pt x="3210626" y="654315"/>
                  <a:pt x="3209697" y="658520"/>
                </a:cubicBezTo>
                <a:cubicBezTo>
                  <a:pt x="3208764" y="662724"/>
                  <a:pt x="3202620" y="665510"/>
                  <a:pt x="3195970" y="664741"/>
                </a:cubicBezTo>
                <a:cubicBezTo>
                  <a:pt x="3189324" y="663972"/>
                  <a:pt x="3184688" y="659940"/>
                  <a:pt x="3185617" y="655735"/>
                </a:cubicBezTo>
                <a:cubicBezTo>
                  <a:pt x="3186548" y="651531"/>
                  <a:pt x="3192693" y="648745"/>
                  <a:pt x="3199342" y="649514"/>
                </a:cubicBezTo>
                <a:close/>
                <a:moveTo>
                  <a:pt x="4500258" y="649499"/>
                </a:moveTo>
                <a:cubicBezTo>
                  <a:pt x="4505747" y="650160"/>
                  <a:pt x="4509707" y="653464"/>
                  <a:pt x="4508792" y="657209"/>
                </a:cubicBezTo>
                <a:cubicBezTo>
                  <a:pt x="4507880" y="660734"/>
                  <a:pt x="4503003" y="663157"/>
                  <a:pt x="4497212" y="662496"/>
                </a:cubicBezTo>
                <a:cubicBezTo>
                  <a:pt x="4491724" y="661835"/>
                  <a:pt x="4487759" y="658531"/>
                  <a:pt x="4488675" y="654786"/>
                </a:cubicBezTo>
                <a:cubicBezTo>
                  <a:pt x="4489590" y="651261"/>
                  <a:pt x="4494769" y="648838"/>
                  <a:pt x="4500258" y="649499"/>
                </a:cubicBezTo>
                <a:close/>
                <a:moveTo>
                  <a:pt x="4143515" y="649499"/>
                </a:moveTo>
                <a:cubicBezTo>
                  <a:pt x="4149608" y="650160"/>
                  <a:pt x="4153877" y="653904"/>
                  <a:pt x="4152965" y="657870"/>
                </a:cubicBezTo>
                <a:cubicBezTo>
                  <a:pt x="4152046" y="661835"/>
                  <a:pt x="4146561" y="664479"/>
                  <a:pt x="4140463" y="663597"/>
                </a:cubicBezTo>
                <a:cubicBezTo>
                  <a:pt x="4134370" y="662937"/>
                  <a:pt x="4130103" y="659192"/>
                  <a:pt x="4131018" y="655226"/>
                </a:cubicBezTo>
                <a:cubicBezTo>
                  <a:pt x="4131931" y="651261"/>
                  <a:pt x="4137415" y="648617"/>
                  <a:pt x="4143515" y="649499"/>
                </a:cubicBezTo>
                <a:close/>
                <a:moveTo>
                  <a:pt x="1591466" y="649499"/>
                </a:moveTo>
                <a:cubicBezTo>
                  <a:pt x="1597258" y="650160"/>
                  <a:pt x="1601524" y="653904"/>
                  <a:pt x="1600609" y="657650"/>
                </a:cubicBezTo>
                <a:cubicBezTo>
                  <a:pt x="1599696" y="661395"/>
                  <a:pt x="1594209" y="664038"/>
                  <a:pt x="1588418" y="663377"/>
                </a:cubicBezTo>
                <a:cubicBezTo>
                  <a:pt x="1582627" y="662717"/>
                  <a:pt x="1578360" y="658971"/>
                  <a:pt x="1579275" y="655227"/>
                </a:cubicBezTo>
                <a:cubicBezTo>
                  <a:pt x="1580189" y="651481"/>
                  <a:pt x="1585675" y="648838"/>
                  <a:pt x="1591466" y="649499"/>
                </a:cubicBezTo>
                <a:close/>
                <a:moveTo>
                  <a:pt x="10456289" y="649279"/>
                </a:moveTo>
                <a:cubicBezTo>
                  <a:pt x="10461776" y="649940"/>
                  <a:pt x="10465434" y="653244"/>
                  <a:pt x="10464824" y="656769"/>
                </a:cubicBezTo>
                <a:cubicBezTo>
                  <a:pt x="10463910" y="660294"/>
                  <a:pt x="10459032" y="662496"/>
                  <a:pt x="10453546" y="661835"/>
                </a:cubicBezTo>
                <a:cubicBezTo>
                  <a:pt x="10448060" y="661174"/>
                  <a:pt x="10444402" y="657870"/>
                  <a:pt x="10445012" y="654345"/>
                </a:cubicBezTo>
                <a:cubicBezTo>
                  <a:pt x="10445621" y="651041"/>
                  <a:pt x="10450803" y="648838"/>
                  <a:pt x="10456289" y="649279"/>
                </a:cubicBezTo>
                <a:close/>
                <a:moveTo>
                  <a:pt x="10493780" y="649058"/>
                </a:moveTo>
                <a:cubicBezTo>
                  <a:pt x="10498962" y="649719"/>
                  <a:pt x="10502925" y="653023"/>
                  <a:pt x="10502009" y="656328"/>
                </a:cubicBezTo>
                <a:cubicBezTo>
                  <a:pt x="10501400" y="659632"/>
                  <a:pt x="10496219" y="662056"/>
                  <a:pt x="10491036" y="661395"/>
                </a:cubicBezTo>
                <a:cubicBezTo>
                  <a:pt x="10485855" y="660734"/>
                  <a:pt x="10481893" y="657429"/>
                  <a:pt x="10482808" y="654125"/>
                </a:cubicBezTo>
                <a:cubicBezTo>
                  <a:pt x="10483417" y="650600"/>
                  <a:pt x="10488599" y="648397"/>
                  <a:pt x="10493780" y="649058"/>
                </a:cubicBezTo>
                <a:close/>
                <a:moveTo>
                  <a:pt x="212033" y="649058"/>
                </a:moveTo>
                <a:cubicBezTo>
                  <a:pt x="217823" y="649719"/>
                  <a:pt x="221786" y="653244"/>
                  <a:pt x="220872" y="656768"/>
                </a:cubicBezTo>
                <a:cubicBezTo>
                  <a:pt x="219957" y="660293"/>
                  <a:pt x="214776" y="662716"/>
                  <a:pt x="209290" y="662055"/>
                </a:cubicBezTo>
                <a:cubicBezTo>
                  <a:pt x="203499" y="661394"/>
                  <a:pt x="199536" y="657870"/>
                  <a:pt x="200451" y="654345"/>
                </a:cubicBezTo>
                <a:cubicBezTo>
                  <a:pt x="201060" y="650820"/>
                  <a:pt x="206241" y="648397"/>
                  <a:pt x="212033" y="649058"/>
                </a:cubicBezTo>
                <a:close/>
                <a:moveTo>
                  <a:pt x="10264056" y="648021"/>
                </a:moveTo>
                <a:cubicBezTo>
                  <a:pt x="10270206" y="648732"/>
                  <a:pt x="10274480" y="652523"/>
                  <a:pt x="10273601" y="656487"/>
                </a:cubicBezTo>
                <a:cubicBezTo>
                  <a:pt x="10272725" y="660451"/>
                  <a:pt x="10267027" y="663089"/>
                  <a:pt x="10260877" y="662377"/>
                </a:cubicBezTo>
                <a:cubicBezTo>
                  <a:pt x="10254728" y="661666"/>
                  <a:pt x="10250453" y="657876"/>
                  <a:pt x="10251330" y="653911"/>
                </a:cubicBezTo>
                <a:cubicBezTo>
                  <a:pt x="10252209" y="649947"/>
                  <a:pt x="10257905" y="647310"/>
                  <a:pt x="10264056" y="648021"/>
                </a:cubicBezTo>
                <a:close/>
                <a:moveTo>
                  <a:pt x="1117302" y="647075"/>
                </a:moveTo>
                <a:cubicBezTo>
                  <a:pt x="1122788" y="647736"/>
                  <a:pt x="1126751" y="651041"/>
                  <a:pt x="1125836" y="654565"/>
                </a:cubicBezTo>
                <a:cubicBezTo>
                  <a:pt x="1124922" y="658090"/>
                  <a:pt x="1120045" y="660514"/>
                  <a:pt x="1114559" y="659853"/>
                </a:cubicBezTo>
                <a:cubicBezTo>
                  <a:pt x="1109073" y="659192"/>
                  <a:pt x="1105110" y="655887"/>
                  <a:pt x="1106025" y="652363"/>
                </a:cubicBezTo>
                <a:cubicBezTo>
                  <a:pt x="1106634" y="648838"/>
                  <a:pt x="1111816" y="646414"/>
                  <a:pt x="1117302" y="647075"/>
                </a:cubicBezTo>
                <a:close/>
                <a:moveTo>
                  <a:pt x="7170527" y="646194"/>
                </a:moveTo>
                <a:cubicBezTo>
                  <a:pt x="7175709" y="646855"/>
                  <a:pt x="7179366" y="649939"/>
                  <a:pt x="7178757" y="653464"/>
                </a:cubicBezTo>
                <a:cubicBezTo>
                  <a:pt x="7178147" y="656768"/>
                  <a:pt x="7173270" y="658971"/>
                  <a:pt x="7167784" y="658531"/>
                </a:cubicBezTo>
                <a:cubicBezTo>
                  <a:pt x="7162602" y="657870"/>
                  <a:pt x="7158944" y="654786"/>
                  <a:pt x="7159554" y="651261"/>
                </a:cubicBezTo>
                <a:cubicBezTo>
                  <a:pt x="7160469" y="647957"/>
                  <a:pt x="7165346" y="645753"/>
                  <a:pt x="7170527" y="646194"/>
                </a:cubicBezTo>
                <a:close/>
                <a:moveTo>
                  <a:pt x="5737221" y="646194"/>
                </a:moveTo>
                <a:cubicBezTo>
                  <a:pt x="5743012" y="646855"/>
                  <a:pt x="5746975" y="650380"/>
                  <a:pt x="5746365" y="654125"/>
                </a:cubicBezTo>
                <a:cubicBezTo>
                  <a:pt x="5745450" y="657870"/>
                  <a:pt x="5740269" y="660293"/>
                  <a:pt x="5734477" y="659632"/>
                </a:cubicBezTo>
                <a:cubicBezTo>
                  <a:pt x="5728685" y="658971"/>
                  <a:pt x="5724723" y="655447"/>
                  <a:pt x="5725333" y="651702"/>
                </a:cubicBezTo>
                <a:cubicBezTo>
                  <a:pt x="5725941" y="647957"/>
                  <a:pt x="5731428" y="645533"/>
                  <a:pt x="5737221" y="646194"/>
                </a:cubicBezTo>
                <a:close/>
                <a:moveTo>
                  <a:pt x="8667103" y="645754"/>
                </a:moveTo>
                <a:cubicBezTo>
                  <a:pt x="8672590" y="646415"/>
                  <a:pt x="8676552" y="649719"/>
                  <a:pt x="8675638" y="653464"/>
                </a:cubicBezTo>
                <a:cubicBezTo>
                  <a:pt x="8674723" y="656989"/>
                  <a:pt x="8669846" y="659412"/>
                  <a:pt x="8664055" y="658751"/>
                </a:cubicBezTo>
                <a:cubicBezTo>
                  <a:pt x="8658264" y="658090"/>
                  <a:pt x="8654606" y="654786"/>
                  <a:pt x="8655521" y="651041"/>
                </a:cubicBezTo>
                <a:cubicBezTo>
                  <a:pt x="8656435" y="647296"/>
                  <a:pt x="8661616" y="645093"/>
                  <a:pt x="8667103" y="645754"/>
                </a:cubicBezTo>
                <a:close/>
                <a:moveTo>
                  <a:pt x="11191776" y="645313"/>
                </a:moveTo>
                <a:cubicBezTo>
                  <a:pt x="11197263" y="645974"/>
                  <a:pt x="11201225" y="649499"/>
                  <a:pt x="11200615" y="653023"/>
                </a:cubicBezTo>
                <a:cubicBezTo>
                  <a:pt x="11199700" y="656548"/>
                  <a:pt x="11194519" y="658971"/>
                  <a:pt x="11189033" y="658310"/>
                </a:cubicBezTo>
                <a:cubicBezTo>
                  <a:pt x="11183546" y="657650"/>
                  <a:pt x="11179584" y="654125"/>
                  <a:pt x="11180194" y="650600"/>
                </a:cubicBezTo>
                <a:cubicBezTo>
                  <a:pt x="11181108" y="647076"/>
                  <a:pt x="11186289" y="644652"/>
                  <a:pt x="11191776" y="645313"/>
                </a:cubicBezTo>
                <a:close/>
                <a:moveTo>
                  <a:pt x="6982769" y="645313"/>
                </a:moveTo>
                <a:cubicBezTo>
                  <a:pt x="6988255" y="645974"/>
                  <a:pt x="6991913" y="649278"/>
                  <a:pt x="6990999" y="652583"/>
                </a:cubicBezTo>
                <a:cubicBezTo>
                  <a:pt x="6990389" y="656107"/>
                  <a:pt x="6985208" y="658310"/>
                  <a:pt x="6980026" y="657650"/>
                </a:cubicBezTo>
                <a:cubicBezTo>
                  <a:pt x="6974540" y="656989"/>
                  <a:pt x="6970882" y="653684"/>
                  <a:pt x="6971796" y="650380"/>
                </a:cubicBezTo>
                <a:cubicBezTo>
                  <a:pt x="6972406" y="647076"/>
                  <a:pt x="6977588" y="644652"/>
                  <a:pt x="6982769" y="645313"/>
                </a:cubicBezTo>
                <a:close/>
                <a:moveTo>
                  <a:pt x="4968531" y="645313"/>
                </a:moveTo>
                <a:cubicBezTo>
                  <a:pt x="4974017" y="645974"/>
                  <a:pt x="4977677" y="649278"/>
                  <a:pt x="4976761" y="652583"/>
                </a:cubicBezTo>
                <a:cubicBezTo>
                  <a:pt x="4975847" y="656107"/>
                  <a:pt x="4970970" y="658310"/>
                  <a:pt x="4965483" y="657650"/>
                </a:cubicBezTo>
                <a:cubicBezTo>
                  <a:pt x="4959995" y="656989"/>
                  <a:pt x="4956338" y="653684"/>
                  <a:pt x="4957252" y="650380"/>
                </a:cubicBezTo>
                <a:cubicBezTo>
                  <a:pt x="4958166" y="647076"/>
                  <a:pt x="4963043" y="644652"/>
                  <a:pt x="4968531" y="645313"/>
                </a:cubicBezTo>
                <a:close/>
                <a:moveTo>
                  <a:pt x="10947935" y="645093"/>
                </a:moveTo>
                <a:cubicBezTo>
                  <a:pt x="10953421" y="645754"/>
                  <a:pt x="10957079" y="649058"/>
                  <a:pt x="10956469" y="652583"/>
                </a:cubicBezTo>
                <a:cubicBezTo>
                  <a:pt x="10955555" y="656108"/>
                  <a:pt x="10950677" y="658310"/>
                  <a:pt x="10945191" y="657650"/>
                </a:cubicBezTo>
                <a:cubicBezTo>
                  <a:pt x="10939705" y="656989"/>
                  <a:pt x="10936047" y="653684"/>
                  <a:pt x="10936657" y="650160"/>
                </a:cubicBezTo>
                <a:cubicBezTo>
                  <a:pt x="10937571" y="646635"/>
                  <a:pt x="10942448" y="644432"/>
                  <a:pt x="10947935" y="645093"/>
                </a:cubicBezTo>
                <a:close/>
                <a:moveTo>
                  <a:pt x="6780075" y="645093"/>
                </a:moveTo>
                <a:cubicBezTo>
                  <a:pt x="6785562" y="645754"/>
                  <a:pt x="6789525" y="649278"/>
                  <a:pt x="6788915" y="652803"/>
                </a:cubicBezTo>
                <a:cubicBezTo>
                  <a:pt x="6788000" y="656328"/>
                  <a:pt x="6782819" y="658751"/>
                  <a:pt x="6777333" y="658090"/>
                </a:cubicBezTo>
                <a:cubicBezTo>
                  <a:pt x="6771846" y="657429"/>
                  <a:pt x="6767883" y="653904"/>
                  <a:pt x="6768494" y="650380"/>
                </a:cubicBezTo>
                <a:cubicBezTo>
                  <a:pt x="6769103" y="646855"/>
                  <a:pt x="6774285" y="644432"/>
                  <a:pt x="6780075" y="645093"/>
                </a:cubicBezTo>
                <a:close/>
                <a:moveTo>
                  <a:pt x="8268423" y="644873"/>
                </a:moveTo>
                <a:cubicBezTo>
                  <a:pt x="8273909" y="645533"/>
                  <a:pt x="8277872" y="648838"/>
                  <a:pt x="8276957" y="652583"/>
                </a:cubicBezTo>
                <a:cubicBezTo>
                  <a:pt x="8276042" y="656107"/>
                  <a:pt x="8271166" y="658531"/>
                  <a:pt x="8265375" y="657870"/>
                </a:cubicBezTo>
                <a:cubicBezTo>
                  <a:pt x="8259888" y="657209"/>
                  <a:pt x="8255926" y="653904"/>
                  <a:pt x="8256840" y="650160"/>
                </a:cubicBezTo>
                <a:cubicBezTo>
                  <a:pt x="8257755" y="646414"/>
                  <a:pt x="8262936" y="644212"/>
                  <a:pt x="8268423" y="644873"/>
                </a:cubicBezTo>
                <a:close/>
                <a:moveTo>
                  <a:pt x="10398377" y="644652"/>
                </a:moveTo>
                <a:cubicBezTo>
                  <a:pt x="10404168" y="645313"/>
                  <a:pt x="10408130" y="648838"/>
                  <a:pt x="10407522" y="652583"/>
                </a:cubicBezTo>
                <a:cubicBezTo>
                  <a:pt x="10406912" y="656328"/>
                  <a:pt x="10401425" y="658751"/>
                  <a:pt x="10395635" y="658090"/>
                </a:cubicBezTo>
                <a:cubicBezTo>
                  <a:pt x="10389843" y="657429"/>
                  <a:pt x="10385880" y="653904"/>
                  <a:pt x="10386490" y="650160"/>
                </a:cubicBezTo>
                <a:cubicBezTo>
                  <a:pt x="10387404" y="646414"/>
                  <a:pt x="10392586" y="643771"/>
                  <a:pt x="10398377" y="644652"/>
                </a:cubicBezTo>
                <a:close/>
                <a:moveTo>
                  <a:pt x="11560890" y="643771"/>
                </a:moveTo>
                <a:cubicBezTo>
                  <a:pt x="11566682" y="644432"/>
                  <a:pt x="11570645" y="647957"/>
                  <a:pt x="11570035" y="651702"/>
                </a:cubicBezTo>
                <a:cubicBezTo>
                  <a:pt x="11569121" y="655447"/>
                  <a:pt x="11563939" y="657870"/>
                  <a:pt x="11557842" y="657209"/>
                </a:cubicBezTo>
                <a:cubicBezTo>
                  <a:pt x="11552051" y="656548"/>
                  <a:pt x="11548090" y="653023"/>
                  <a:pt x="11548699" y="649279"/>
                </a:cubicBezTo>
                <a:cubicBezTo>
                  <a:pt x="11549614" y="645533"/>
                  <a:pt x="11555100" y="643110"/>
                  <a:pt x="11560890" y="643771"/>
                </a:cubicBezTo>
                <a:close/>
                <a:moveTo>
                  <a:pt x="10418799" y="643330"/>
                </a:moveTo>
                <a:cubicBezTo>
                  <a:pt x="10424284" y="643991"/>
                  <a:pt x="10428248" y="647296"/>
                  <a:pt x="10427333" y="650820"/>
                </a:cubicBezTo>
                <a:cubicBezTo>
                  <a:pt x="10426875" y="652583"/>
                  <a:pt x="10425428" y="654070"/>
                  <a:pt x="10423409" y="655034"/>
                </a:cubicBezTo>
                <a:lnTo>
                  <a:pt x="10419007" y="655677"/>
                </a:lnTo>
                <a:lnTo>
                  <a:pt x="10425238" y="658173"/>
                </a:lnTo>
                <a:lnTo>
                  <a:pt x="10426348" y="661047"/>
                </a:lnTo>
                <a:lnTo>
                  <a:pt x="10429315" y="657870"/>
                </a:lnTo>
                <a:cubicBezTo>
                  <a:pt x="10431448" y="656879"/>
                  <a:pt x="10434191" y="656438"/>
                  <a:pt x="10437087" y="656769"/>
                </a:cubicBezTo>
                <a:cubicBezTo>
                  <a:pt x="10442878" y="657430"/>
                  <a:pt x="10446840" y="660954"/>
                  <a:pt x="10445926" y="664479"/>
                </a:cubicBezTo>
                <a:cubicBezTo>
                  <a:pt x="10445012" y="668224"/>
                  <a:pt x="10439831" y="670647"/>
                  <a:pt x="10434039" y="669986"/>
                </a:cubicBezTo>
                <a:cubicBezTo>
                  <a:pt x="10431144" y="669656"/>
                  <a:pt x="10428705" y="668610"/>
                  <a:pt x="10427104" y="667205"/>
                </a:cubicBezTo>
                <a:lnTo>
                  <a:pt x="10426185" y="664825"/>
                </a:lnTo>
                <a:lnTo>
                  <a:pt x="10423027" y="668197"/>
                </a:lnTo>
                <a:cubicBezTo>
                  <a:pt x="10420780" y="669215"/>
                  <a:pt x="10417884" y="669656"/>
                  <a:pt x="10414836" y="669325"/>
                </a:cubicBezTo>
                <a:cubicBezTo>
                  <a:pt x="10408740" y="668664"/>
                  <a:pt x="10404473" y="664920"/>
                  <a:pt x="10405388" y="660954"/>
                </a:cubicBezTo>
                <a:cubicBezTo>
                  <a:pt x="10405845" y="658971"/>
                  <a:pt x="10407444" y="657374"/>
                  <a:pt x="10409693" y="656355"/>
                </a:cubicBezTo>
                <a:lnTo>
                  <a:pt x="10414886" y="655640"/>
                </a:lnTo>
                <a:lnTo>
                  <a:pt x="10409388" y="653436"/>
                </a:lnTo>
                <a:cubicBezTo>
                  <a:pt x="10407825" y="652087"/>
                  <a:pt x="10407064" y="650380"/>
                  <a:pt x="10407520" y="648618"/>
                </a:cubicBezTo>
                <a:cubicBezTo>
                  <a:pt x="10408130" y="645093"/>
                  <a:pt x="10413008" y="642670"/>
                  <a:pt x="10418799" y="643330"/>
                </a:cubicBezTo>
                <a:close/>
                <a:moveTo>
                  <a:pt x="7264710" y="643330"/>
                </a:moveTo>
                <a:cubicBezTo>
                  <a:pt x="7269893" y="643991"/>
                  <a:pt x="7273550" y="647076"/>
                  <a:pt x="7272940" y="650600"/>
                </a:cubicBezTo>
                <a:cubicBezTo>
                  <a:pt x="7272330" y="653905"/>
                  <a:pt x="7267454" y="656107"/>
                  <a:pt x="7261967" y="655667"/>
                </a:cubicBezTo>
                <a:cubicBezTo>
                  <a:pt x="7256786" y="655006"/>
                  <a:pt x="7253128" y="651922"/>
                  <a:pt x="7253738" y="648397"/>
                </a:cubicBezTo>
                <a:cubicBezTo>
                  <a:pt x="7254653" y="645093"/>
                  <a:pt x="7259529" y="642670"/>
                  <a:pt x="7264710" y="643330"/>
                </a:cubicBezTo>
                <a:close/>
                <a:moveTo>
                  <a:pt x="2913303" y="642890"/>
                </a:moveTo>
                <a:cubicBezTo>
                  <a:pt x="2919704" y="643551"/>
                  <a:pt x="2923971" y="647516"/>
                  <a:pt x="2923054" y="651481"/>
                </a:cubicBezTo>
                <a:cubicBezTo>
                  <a:pt x="2922140" y="655447"/>
                  <a:pt x="2916350" y="658310"/>
                  <a:pt x="2909951" y="657429"/>
                </a:cubicBezTo>
                <a:cubicBezTo>
                  <a:pt x="2903551" y="656768"/>
                  <a:pt x="2899286" y="652803"/>
                  <a:pt x="2900200" y="648838"/>
                </a:cubicBezTo>
                <a:cubicBezTo>
                  <a:pt x="2901114" y="644873"/>
                  <a:pt x="2906904" y="642009"/>
                  <a:pt x="2913303" y="642890"/>
                </a:cubicBezTo>
                <a:close/>
                <a:moveTo>
                  <a:pt x="7772205" y="642670"/>
                </a:moveTo>
                <a:cubicBezTo>
                  <a:pt x="7777692" y="643330"/>
                  <a:pt x="7781654" y="646635"/>
                  <a:pt x="7780740" y="650160"/>
                </a:cubicBezTo>
                <a:cubicBezTo>
                  <a:pt x="7779825" y="653684"/>
                  <a:pt x="7774949" y="656108"/>
                  <a:pt x="7769157" y="655447"/>
                </a:cubicBezTo>
                <a:cubicBezTo>
                  <a:pt x="7763671" y="654786"/>
                  <a:pt x="7759709" y="651482"/>
                  <a:pt x="7760623" y="647957"/>
                </a:cubicBezTo>
                <a:cubicBezTo>
                  <a:pt x="7761537" y="644432"/>
                  <a:pt x="7766719" y="642009"/>
                  <a:pt x="7772205" y="642670"/>
                </a:cubicBezTo>
                <a:close/>
                <a:moveTo>
                  <a:pt x="7459783" y="642670"/>
                </a:moveTo>
                <a:cubicBezTo>
                  <a:pt x="7465270" y="643330"/>
                  <a:pt x="7468927" y="646635"/>
                  <a:pt x="7468013" y="649939"/>
                </a:cubicBezTo>
                <a:cubicBezTo>
                  <a:pt x="7467403" y="653464"/>
                  <a:pt x="7462222" y="655667"/>
                  <a:pt x="7457040" y="655006"/>
                </a:cubicBezTo>
                <a:cubicBezTo>
                  <a:pt x="7451554" y="654345"/>
                  <a:pt x="7447896" y="651040"/>
                  <a:pt x="7448811" y="647736"/>
                </a:cubicBezTo>
                <a:cubicBezTo>
                  <a:pt x="7449726" y="644432"/>
                  <a:pt x="7454298" y="642229"/>
                  <a:pt x="7459783" y="642670"/>
                </a:cubicBezTo>
                <a:close/>
                <a:moveTo>
                  <a:pt x="6563666" y="642670"/>
                </a:moveTo>
                <a:cubicBezTo>
                  <a:pt x="6569458" y="643330"/>
                  <a:pt x="6573421" y="646855"/>
                  <a:pt x="6572811" y="650600"/>
                </a:cubicBezTo>
                <a:cubicBezTo>
                  <a:pt x="6571897" y="654345"/>
                  <a:pt x="6566715" y="656768"/>
                  <a:pt x="6560619" y="656107"/>
                </a:cubicBezTo>
                <a:cubicBezTo>
                  <a:pt x="6554827" y="655447"/>
                  <a:pt x="6550865" y="651922"/>
                  <a:pt x="6551474" y="648177"/>
                </a:cubicBezTo>
                <a:cubicBezTo>
                  <a:pt x="6552389" y="644432"/>
                  <a:pt x="6557876" y="642009"/>
                  <a:pt x="6563666" y="642670"/>
                </a:cubicBezTo>
                <a:close/>
                <a:moveTo>
                  <a:pt x="5126411" y="642229"/>
                </a:moveTo>
                <a:cubicBezTo>
                  <a:pt x="5131899" y="642890"/>
                  <a:pt x="5135557" y="646194"/>
                  <a:pt x="5134948" y="649719"/>
                </a:cubicBezTo>
                <a:cubicBezTo>
                  <a:pt x="5134033" y="653244"/>
                  <a:pt x="5129155" y="655667"/>
                  <a:pt x="5123669" y="655006"/>
                </a:cubicBezTo>
                <a:cubicBezTo>
                  <a:pt x="5118182" y="654345"/>
                  <a:pt x="5114523" y="651040"/>
                  <a:pt x="5115131" y="647516"/>
                </a:cubicBezTo>
                <a:cubicBezTo>
                  <a:pt x="5115742" y="643991"/>
                  <a:pt x="5120925" y="641568"/>
                  <a:pt x="5126411" y="642229"/>
                </a:cubicBezTo>
                <a:close/>
                <a:moveTo>
                  <a:pt x="4201142" y="641348"/>
                </a:moveTo>
                <a:cubicBezTo>
                  <a:pt x="4207236" y="642009"/>
                  <a:pt x="4211204" y="645754"/>
                  <a:pt x="4210593" y="649499"/>
                </a:cubicBezTo>
                <a:cubicBezTo>
                  <a:pt x="4209677" y="653244"/>
                  <a:pt x="4204190" y="655887"/>
                  <a:pt x="4198095" y="655227"/>
                </a:cubicBezTo>
                <a:cubicBezTo>
                  <a:pt x="4191998" y="654566"/>
                  <a:pt x="4188040" y="650820"/>
                  <a:pt x="4188648" y="647076"/>
                </a:cubicBezTo>
                <a:cubicBezTo>
                  <a:pt x="4189559" y="643330"/>
                  <a:pt x="4195050" y="640687"/>
                  <a:pt x="4201142" y="641348"/>
                </a:cubicBezTo>
                <a:close/>
                <a:moveTo>
                  <a:pt x="1799638" y="641348"/>
                </a:moveTo>
                <a:cubicBezTo>
                  <a:pt x="1805429" y="642009"/>
                  <a:pt x="1809696" y="645753"/>
                  <a:pt x="1808781" y="649499"/>
                </a:cubicBezTo>
                <a:cubicBezTo>
                  <a:pt x="1807868" y="653244"/>
                  <a:pt x="1802381" y="655887"/>
                  <a:pt x="1796590" y="655227"/>
                </a:cubicBezTo>
                <a:cubicBezTo>
                  <a:pt x="1790799" y="654566"/>
                  <a:pt x="1786532" y="650820"/>
                  <a:pt x="1787447" y="647076"/>
                </a:cubicBezTo>
                <a:cubicBezTo>
                  <a:pt x="1788361" y="643110"/>
                  <a:pt x="1793847" y="640687"/>
                  <a:pt x="1799638" y="641348"/>
                </a:cubicBezTo>
                <a:close/>
                <a:moveTo>
                  <a:pt x="409841" y="641348"/>
                </a:moveTo>
                <a:cubicBezTo>
                  <a:pt x="415632" y="642009"/>
                  <a:pt x="419594" y="645533"/>
                  <a:pt x="418680" y="649058"/>
                </a:cubicBezTo>
                <a:cubicBezTo>
                  <a:pt x="417765" y="652583"/>
                  <a:pt x="412583" y="655006"/>
                  <a:pt x="407098" y="654345"/>
                </a:cubicBezTo>
                <a:cubicBezTo>
                  <a:pt x="401306" y="653684"/>
                  <a:pt x="397344" y="650160"/>
                  <a:pt x="398258" y="646635"/>
                </a:cubicBezTo>
                <a:cubicBezTo>
                  <a:pt x="399172" y="643110"/>
                  <a:pt x="404354" y="640687"/>
                  <a:pt x="409841" y="641348"/>
                </a:cubicBezTo>
                <a:close/>
                <a:moveTo>
                  <a:pt x="1404716" y="641127"/>
                </a:moveTo>
                <a:cubicBezTo>
                  <a:pt x="1410202" y="641788"/>
                  <a:pt x="1414165" y="645093"/>
                  <a:pt x="1413251" y="648617"/>
                </a:cubicBezTo>
                <a:cubicBezTo>
                  <a:pt x="1412336" y="652142"/>
                  <a:pt x="1407459" y="654566"/>
                  <a:pt x="1401973" y="653905"/>
                </a:cubicBezTo>
                <a:cubicBezTo>
                  <a:pt x="1396487" y="653244"/>
                  <a:pt x="1392525" y="649939"/>
                  <a:pt x="1393440" y="646415"/>
                </a:cubicBezTo>
                <a:cubicBezTo>
                  <a:pt x="1394048" y="642890"/>
                  <a:pt x="1399230" y="640466"/>
                  <a:pt x="1404716" y="641127"/>
                </a:cubicBezTo>
                <a:close/>
                <a:moveTo>
                  <a:pt x="10626673" y="640907"/>
                </a:moveTo>
                <a:cubicBezTo>
                  <a:pt x="10631856" y="641568"/>
                  <a:pt x="10635513" y="644652"/>
                  <a:pt x="10634903" y="648177"/>
                </a:cubicBezTo>
                <a:cubicBezTo>
                  <a:pt x="10634293" y="651702"/>
                  <a:pt x="10629417" y="653684"/>
                  <a:pt x="10623931" y="653244"/>
                </a:cubicBezTo>
                <a:cubicBezTo>
                  <a:pt x="10618749" y="652583"/>
                  <a:pt x="10615092" y="649499"/>
                  <a:pt x="10615701" y="645974"/>
                </a:cubicBezTo>
                <a:cubicBezTo>
                  <a:pt x="10616615" y="642450"/>
                  <a:pt x="10621492" y="640246"/>
                  <a:pt x="10626673" y="640907"/>
                </a:cubicBezTo>
                <a:close/>
                <a:moveTo>
                  <a:pt x="7078172" y="640907"/>
                </a:moveTo>
                <a:cubicBezTo>
                  <a:pt x="7083354" y="641568"/>
                  <a:pt x="7087012" y="644652"/>
                  <a:pt x="7086401" y="648177"/>
                </a:cubicBezTo>
                <a:cubicBezTo>
                  <a:pt x="7085792" y="651481"/>
                  <a:pt x="7080915" y="653684"/>
                  <a:pt x="7075429" y="653244"/>
                </a:cubicBezTo>
                <a:cubicBezTo>
                  <a:pt x="7070247" y="652583"/>
                  <a:pt x="7066589" y="649499"/>
                  <a:pt x="7067200" y="645974"/>
                </a:cubicBezTo>
                <a:cubicBezTo>
                  <a:pt x="7067809" y="642450"/>
                  <a:pt x="7072685" y="640246"/>
                  <a:pt x="7078172" y="640907"/>
                </a:cubicBezTo>
                <a:close/>
                <a:moveTo>
                  <a:pt x="3093241" y="640907"/>
                </a:moveTo>
                <a:cubicBezTo>
                  <a:pt x="3099027" y="641568"/>
                  <a:pt x="3102994" y="645093"/>
                  <a:pt x="3102078" y="648838"/>
                </a:cubicBezTo>
                <a:cubicBezTo>
                  <a:pt x="3101619" y="650711"/>
                  <a:pt x="3100095" y="652252"/>
                  <a:pt x="3097964" y="653244"/>
                </a:cubicBezTo>
                <a:lnTo>
                  <a:pt x="3091454" y="654167"/>
                </a:lnTo>
                <a:lnTo>
                  <a:pt x="3093717" y="659853"/>
                </a:lnTo>
                <a:cubicBezTo>
                  <a:pt x="3092805" y="664038"/>
                  <a:pt x="3086707" y="666902"/>
                  <a:pt x="3079999" y="666241"/>
                </a:cubicBezTo>
                <a:cubicBezTo>
                  <a:pt x="3073296" y="665581"/>
                  <a:pt x="3068724" y="661395"/>
                  <a:pt x="3069637" y="657209"/>
                </a:cubicBezTo>
                <a:cubicBezTo>
                  <a:pt x="3070097" y="655116"/>
                  <a:pt x="3071846" y="653354"/>
                  <a:pt x="3074322" y="652198"/>
                </a:cubicBezTo>
                <a:lnTo>
                  <a:pt x="3083007" y="650873"/>
                </a:lnTo>
                <a:lnTo>
                  <a:pt x="3081350" y="646415"/>
                </a:lnTo>
                <a:cubicBezTo>
                  <a:pt x="3082267" y="642670"/>
                  <a:pt x="3087448" y="640246"/>
                  <a:pt x="3093241" y="640907"/>
                </a:cubicBezTo>
                <a:close/>
                <a:moveTo>
                  <a:pt x="5840677" y="640687"/>
                </a:moveTo>
                <a:cubicBezTo>
                  <a:pt x="5846468" y="641348"/>
                  <a:pt x="5850431" y="644873"/>
                  <a:pt x="5849821" y="648617"/>
                </a:cubicBezTo>
                <a:cubicBezTo>
                  <a:pt x="5848907" y="652363"/>
                  <a:pt x="5843725" y="654786"/>
                  <a:pt x="5837935" y="654125"/>
                </a:cubicBezTo>
                <a:cubicBezTo>
                  <a:pt x="5832143" y="653464"/>
                  <a:pt x="5828181" y="649939"/>
                  <a:pt x="5828790" y="646194"/>
                </a:cubicBezTo>
                <a:cubicBezTo>
                  <a:pt x="5829704" y="642449"/>
                  <a:pt x="5834886" y="640026"/>
                  <a:pt x="5840677" y="640687"/>
                </a:cubicBezTo>
                <a:close/>
                <a:moveTo>
                  <a:pt x="143480" y="640687"/>
                </a:moveTo>
                <a:cubicBezTo>
                  <a:pt x="148966" y="641348"/>
                  <a:pt x="152928" y="644653"/>
                  <a:pt x="152014" y="648397"/>
                </a:cubicBezTo>
                <a:cubicBezTo>
                  <a:pt x="151099" y="651922"/>
                  <a:pt x="146223" y="654345"/>
                  <a:pt x="140432" y="653684"/>
                </a:cubicBezTo>
                <a:cubicBezTo>
                  <a:pt x="134945" y="653023"/>
                  <a:pt x="130983" y="649719"/>
                  <a:pt x="131898" y="645974"/>
                </a:cubicBezTo>
                <a:cubicBezTo>
                  <a:pt x="132812" y="642450"/>
                  <a:pt x="137993" y="640026"/>
                  <a:pt x="143480" y="640687"/>
                </a:cubicBezTo>
                <a:close/>
                <a:moveTo>
                  <a:pt x="6886452" y="640246"/>
                </a:moveTo>
                <a:cubicBezTo>
                  <a:pt x="6891939" y="640907"/>
                  <a:pt x="6895596" y="644211"/>
                  <a:pt x="6894986" y="647736"/>
                </a:cubicBezTo>
                <a:cubicBezTo>
                  <a:pt x="6894072" y="651261"/>
                  <a:pt x="6889195" y="653464"/>
                  <a:pt x="6883708" y="652803"/>
                </a:cubicBezTo>
                <a:cubicBezTo>
                  <a:pt x="6878222" y="652142"/>
                  <a:pt x="6874564" y="648838"/>
                  <a:pt x="6875175" y="645313"/>
                </a:cubicBezTo>
                <a:cubicBezTo>
                  <a:pt x="6875784" y="642009"/>
                  <a:pt x="6880965" y="639585"/>
                  <a:pt x="6886452" y="640246"/>
                </a:cubicBezTo>
                <a:close/>
                <a:moveTo>
                  <a:pt x="1696619" y="640246"/>
                </a:moveTo>
                <a:cubicBezTo>
                  <a:pt x="1702410" y="640907"/>
                  <a:pt x="1706676" y="644653"/>
                  <a:pt x="1705762" y="648397"/>
                </a:cubicBezTo>
                <a:cubicBezTo>
                  <a:pt x="1704848" y="652143"/>
                  <a:pt x="1699362" y="654786"/>
                  <a:pt x="1693571" y="654125"/>
                </a:cubicBezTo>
                <a:cubicBezTo>
                  <a:pt x="1687780" y="653464"/>
                  <a:pt x="1683513" y="649719"/>
                  <a:pt x="1684427" y="645974"/>
                </a:cubicBezTo>
                <a:cubicBezTo>
                  <a:pt x="1685342" y="642229"/>
                  <a:pt x="1690828" y="639586"/>
                  <a:pt x="1696619" y="640246"/>
                </a:cubicBezTo>
                <a:close/>
                <a:moveTo>
                  <a:pt x="312003" y="639806"/>
                </a:moveTo>
                <a:cubicBezTo>
                  <a:pt x="317795" y="640467"/>
                  <a:pt x="321757" y="643991"/>
                  <a:pt x="320843" y="647516"/>
                </a:cubicBezTo>
                <a:cubicBezTo>
                  <a:pt x="319928" y="651041"/>
                  <a:pt x="314746" y="653464"/>
                  <a:pt x="309260" y="652803"/>
                </a:cubicBezTo>
                <a:cubicBezTo>
                  <a:pt x="303469" y="652142"/>
                  <a:pt x="299507" y="648617"/>
                  <a:pt x="300421" y="645093"/>
                </a:cubicBezTo>
                <a:cubicBezTo>
                  <a:pt x="301031" y="641568"/>
                  <a:pt x="306212" y="639145"/>
                  <a:pt x="312003" y="639806"/>
                </a:cubicBezTo>
                <a:close/>
                <a:moveTo>
                  <a:pt x="3046562" y="639586"/>
                </a:moveTo>
                <a:cubicBezTo>
                  <a:pt x="3052660" y="640246"/>
                  <a:pt x="3056622" y="643991"/>
                  <a:pt x="3055709" y="647737"/>
                </a:cubicBezTo>
                <a:cubicBezTo>
                  <a:pt x="3054792" y="651482"/>
                  <a:pt x="3049308" y="654125"/>
                  <a:pt x="3043513" y="653464"/>
                </a:cubicBezTo>
                <a:cubicBezTo>
                  <a:pt x="3037418" y="652803"/>
                  <a:pt x="3033457" y="649058"/>
                  <a:pt x="3034371" y="645313"/>
                </a:cubicBezTo>
                <a:cubicBezTo>
                  <a:pt x="3035285" y="641568"/>
                  <a:pt x="3040773" y="638925"/>
                  <a:pt x="3046562" y="639586"/>
                </a:cubicBezTo>
                <a:close/>
                <a:moveTo>
                  <a:pt x="1498264" y="639585"/>
                </a:moveTo>
                <a:cubicBezTo>
                  <a:pt x="1503750" y="640246"/>
                  <a:pt x="1507712" y="643771"/>
                  <a:pt x="1507103" y="647296"/>
                </a:cubicBezTo>
                <a:cubicBezTo>
                  <a:pt x="1506646" y="649058"/>
                  <a:pt x="1505122" y="650545"/>
                  <a:pt x="1503026" y="651509"/>
                </a:cubicBezTo>
                <a:lnTo>
                  <a:pt x="1497980" y="652231"/>
                </a:lnTo>
                <a:lnTo>
                  <a:pt x="1500300" y="653161"/>
                </a:lnTo>
                <a:cubicBezTo>
                  <a:pt x="1501900" y="654566"/>
                  <a:pt x="1502662" y="656328"/>
                  <a:pt x="1502204" y="658090"/>
                </a:cubicBezTo>
                <a:cubicBezTo>
                  <a:pt x="1501748" y="659963"/>
                  <a:pt x="1500223" y="661505"/>
                  <a:pt x="1498090" y="662496"/>
                </a:cubicBezTo>
                <a:lnTo>
                  <a:pt x="1497620" y="662563"/>
                </a:lnTo>
                <a:lnTo>
                  <a:pt x="1498526" y="664699"/>
                </a:lnTo>
                <a:cubicBezTo>
                  <a:pt x="1498069" y="666572"/>
                  <a:pt x="1496545" y="668114"/>
                  <a:pt x="1494411" y="669105"/>
                </a:cubicBezTo>
                <a:lnTo>
                  <a:pt x="1489811" y="669757"/>
                </a:lnTo>
                <a:lnTo>
                  <a:pt x="1491571" y="670482"/>
                </a:lnTo>
                <a:cubicBezTo>
                  <a:pt x="1493247" y="671969"/>
                  <a:pt x="1494085" y="673841"/>
                  <a:pt x="1493628" y="675714"/>
                </a:cubicBezTo>
                <a:cubicBezTo>
                  <a:pt x="1492713" y="679459"/>
                  <a:pt x="1487228" y="682103"/>
                  <a:pt x="1481436" y="681441"/>
                </a:cubicBezTo>
                <a:cubicBezTo>
                  <a:pt x="1475645" y="680781"/>
                  <a:pt x="1471379" y="677036"/>
                  <a:pt x="1472293" y="673291"/>
                </a:cubicBezTo>
                <a:cubicBezTo>
                  <a:pt x="1472750" y="671308"/>
                  <a:pt x="1474350" y="669711"/>
                  <a:pt x="1476560" y="668692"/>
                </a:cubicBezTo>
                <a:lnTo>
                  <a:pt x="1481229" y="668027"/>
                </a:lnTo>
                <a:lnTo>
                  <a:pt x="1479667" y="667398"/>
                </a:lnTo>
                <a:cubicBezTo>
                  <a:pt x="1478028" y="665966"/>
                  <a:pt x="1477190" y="664149"/>
                  <a:pt x="1477494" y="662276"/>
                </a:cubicBezTo>
                <a:cubicBezTo>
                  <a:pt x="1477952" y="660403"/>
                  <a:pt x="1479476" y="658862"/>
                  <a:pt x="1481610" y="657870"/>
                </a:cubicBezTo>
                <a:lnTo>
                  <a:pt x="1482212" y="657785"/>
                </a:lnTo>
                <a:lnTo>
                  <a:pt x="1481478" y="655887"/>
                </a:lnTo>
                <a:cubicBezTo>
                  <a:pt x="1481936" y="654015"/>
                  <a:pt x="1483460" y="652473"/>
                  <a:pt x="1485594" y="651481"/>
                </a:cubicBezTo>
                <a:lnTo>
                  <a:pt x="1491014" y="650713"/>
                </a:lnTo>
                <a:lnTo>
                  <a:pt x="1488815" y="649801"/>
                </a:lnTo>
                <a:cubicBezTo>
                  <a:pt x="1487215" y="648397"/>
                  <a:pt x="1486377" y="646635"/>
                  <a:pt x="1486682" y="644873"/>
                </a:cubicBezTo>
                <a:cubicBezTo>
                  <a:pt x="1487291" y="641348"/>
                  <a:pt x="1492473" y="638924"/>
                  <a:pt x="1498264" y="639585"/>
                </a:cubicBezTo>
                <a:close/>
                <a:moveTo>
                  <a:pt x="6150661" y="639145"/>
                </a:moveTo>
                <a:cubicBezTo>
                  <a:pt x="6156452" y="639806"/>
                  <a:pt x="6160414" y="643331"/>
                  <a:pt x="6159805" y="647076"/>
                </a:cubicBezTo>
                <a:cubicBezTo>
                  <a:pt x="6158890" y="650820"/>
                  <a:pt x="6153709" y="653244"/>
                  <a:pt x="6147918" y="652583"/>
                </a:cubicBezTo>
                <a:cubicBezTo>
                  <a:pt x="6142127" y="651922"/>
                  <a:pt x="6138164" y="648397"/>
                  <a:pt x="6138773" y="644653"/>
                </a:cubicBezTo>
                <a:cubicBezTo>
                  <a:pt x="6139383" y="640907"/>
                  <a:pt x="6144870" y="638484"/>
                  <a:pt x="6150661" y="639145"/>
                </a:cubicBezTo>
                <a:close/>
                <a:moveTo>
                  <a:pt x="11374048" y="638925"/>
                </a:moveTo>
                <a:cubicBezTo>
                  <a:pt x="11379838" y="639586"/>
                  <a:pt x="11383801" y="643110"/>
                  <a:pt x="11382886" y="646855"/>
                </a:cubicBezTo>
                <a:cubicBezTo>
                  <a:pt x="11381972" y="650600"/>
                  <a:pt x="11376790" y="653023"/>
                  <a:pt x="11370999" y="652363"/>
                </a:cubicBezTo>
                <a:cubicBezTo>
                  <a:pt x="11365208" y="651702"/>
                  <a:pt x="11361245" y="648177"/>
                  <a:pt x="11362160" y="644432"/>
                </a:cubicBezTo>
                <a:cubicBezTo>
                  <a:pt x="11363074" y="640687"/>
                  <a:pt x="11368255" y="638264"/>
                  <a:pt x="11374048" y="638925"/>
                </a:cubicBezTo>
                <a:close/>
                <a:moveTo>
                  <a:pt x="6253989" y="638704"/>
                </a:moveTo>
                <a:cubicBezTo>
                  <a:pt x="6259779" y="639365"/>
                  <a:pt x="6263742" y="642890"/>
                  <a:pt x="6263132" y="646635"/>
                </a:cubicBezTo>
                <a:cubicBezTo>
                  <a:pt x="6262523" y="650380"/>
                  <a:pt x="6257037" y="652803"/>
                  <a:pt x="6251245" y="652142"/>
                </a:cubicBezTo>
                <a:cubicBezTo>
                  <a:pt x="6245454" y="651481"/>
                  <a:pt x="6241492" y="647957"/>
                  <a:pt x="6242101" y="644212"/>
                </a:cubicBezTo>
                <a:cubicBezTo>
                  <a:pt x="6242711" y="640687"/>
                  <a:pt x="6248197" y="638043"/>
                  <a:pt x="6253989" y="638704"/>
                </a:cubicBezTo>
                <a:close/>
                <a:moveTo>
                  <a:pt x="6047333" y="638704"/>
                </a:moveTo>
                <a:cubicBezTo>
                  <a:pt x="6053125" y="639365"/>
                  <a:pt x="6057086" y="642890"/>
                  <a:pt x="6056477" y="646635"/>
                </a:cubicBezTo>
                <a:cubicBezTo>
                  <a:pt x="6055562" y="650380"/>
                  <a:pt x="6050381" y="652803"/>
                  <a:pt x="6044590" y="652142"/>
                </a:cubicBezTo>
                <a:cubicBezTo>
                  <a:pt x="6038798" y="651481"/>
                  <a:pt x="6034836" y="647957"/>
                  <a:pt x="6035445" y="644212"/>
                </a:cubicBezTo>
                <a:cubicBezTo>
                  <a:pt x="6036360" y="640466"/>
                  <a:pt x="6041542" y="638043"/>
                  <a:pt x="6047333" y="638704"/>
                </a:cubicBezTo>
                <a:close/>
                <a:moveTo>
                  <a:pt x="5944310" y="638704"/>
                </a:moveTo>
                <a:cubicBezTo>
                  <a:pt x="5950101" y="639365"/>
                  <a:pt x="5954064" y="642890"/>
                  <a:pt x="5953454" y="646635"/>
                </a:cubicBezTo>
                <a:cubicBezTo>
                  <a:pt x="5952540" y="650380"/>
                  <a:pt x="5947358" y="652803"/>
                  <a:pt x="5941567" y="652142"/>
                </a:cubicBezTo>
                <a:cubicBezTo>
                  <a:pt x="5935776" y="651481"/>
                  <a:pt x="5931813" y="647957"/>
                  <a:pt x="5932423" y="644212"/>
                </a:cubicBezTo>
                <a:cubicBezTo>
                  <a:pt x="5933032" y="640466"/>
                  <a:pt x="5938519" y="638043"/>
                  <a:pt x="5944310" y="638704"/>
                </a:cubicBezTo>
                <a:close/>
                <a:moveTo>
                  <a:pt x="2941630" y="638263"/>
                </a:moveTo>
                <a:cubicBezTo>
                  <a:pt x="2948036" y="638924"/>
                  <a:pt x="2952612" y="642890"/>
                  <a:pt x="2951696" y="647075"/>
                </a:cubicBezTo>
                <a:cubicBezTo>
                  <a:pt x="2950779" y="651261"/>
                  <a:pt x="2944682" y="653904"/>
                  <a:pt x="2938279" y="653244"/>
                </a:cubicBezTo>
                <a:cubicBezTo>
                  <a:pt x="2931877" y="652583"/>
                  <a:pt x="2927305" y="648617"/>
                  <a:pt x="2928218" y="644432"/>
                </a:cubicBezTo>
                <a:cubicBezTo>
                  <a:pt x="2929132" y="640246"/>
                  <a:pt x="2935230" y="637383"/>
                  <a:pt x="2941630" y="638263"/>
                </a:cubicBezTo>
                <a:close/>
                <a:moveTo>
                  <a:pt x="10532489" y="638043"/>
                </a:moveTo>
                <a:cubicBezTo>
                  <a:pt x="10537671" y="638704"/>
                  <a:pt x="10541328" y="641788"/>
                  <a:pt x="10540718" y="645313"/>
                </a:cubicBezTo>
                <a:cubicBezTo>
                  <a:pt x="10540110" y="648617"/>
                  <a:pt x="10535233" y="650820"/>
                  <a:pt x="10529747" y="650380"/>
                </a:cubicBezTo>
                <a:cubicBezTo>
                  <a:pt x="10524564" y="649719"/>
                  <a:pt x="10520907" y="646635"/>
                  <a:pt x="10521517" y="643110"/>
                </a:cubicBezTo>
                <a:cubicBezTo>
                  <a:pt x="10522127" y="639585"/>
                  <a:pt x="10527308" y="637383"/>
                  <a:pt x="10532489" y="638043"/>
                </a:cubicBezTo>
                <a:close/>
                <a:moveTo>
                  <a:pt x="10312083" y="638013"/>
                </a:moveTo>
                <a:cubicBezTo>
                  <a:pt x="10318067" y="638705"/>
                  <a:pt x="10322229" y="642382"/>
                  <a:pt x="10321379" y="646226"/>
                </a:cubicBezTo>
                <a:cubicBezTo>
                  <a:pt x="10320526" y="650070"/>
                  <a:pt x="10314986" y="652626"/>
                  <a:pt x="10309003" y="651934"/>
                </a:cubicBezTo>
                <a:cubicBezTo>
                  <a:pt x="10303019" y="651243"/>
                  <a:pt x="10298858" y="647566"/>
                  <a:pt x="10299708" y="643722"/>
                </a:cubicBezTo>
                <a:cubicBezTo>
                  <a:pt x="10300558" y="639877"/>
                  <a:pt x="10306099" y="637322"/>
                  <a:pt x="10312083" y="638013"/>
                </a:cubicBezTo>
                <a:close/>
                <a:moveTo>
                  <a:pt x="2592140" y="637603"/>
                </a:moveTo>
                <a:cubicBezTo>
                  <a:pt x="2597933" y="638264"/>
                  <a:pt x="2601895" y="641788"/>
                  <a:pt x="2600980" y="645533"/>
                </a:cubicBezTo>
                <a:cubicBezTo>
                  <a:pt x="2600066" y="649279"/>
                  <a:pt x="2594884" y="651702"/>
                  <a:pt x="2589093" y="651041"/>
                </a:cubicBezTo>
                <a:cubicBezTo>
                  <a:pt x="2583301" y="650380"/>
                  <a:pt x="2579341" y="646855"/>
                  <a:pt x="2580254" y="643110"/>
                </a:cubicBezTo>
                <a:cubicBezTo>
                  <a:pt x="2581168" y="639365"/>
                  <a:pt x="2586349" y="636942"/>
                  <a:pt x="2592140" y="637603"/>
                </a:cubicBezTo>
                <a:close/>
                <a:moveTo>
                  <a:pt x="4685337" y="637603"/>
                </a:moveTo>
                <a:cubicBezTo>
                  <a:pt x="4690822" y="638263"/>
                  <a:pt x="4694482" y="641568"/>
                  <a:pt x="4693566" y="644873"/>
                </a:cubicBezTo>
                <a:cubicBezTo>
                  <a:pt x="4692654" y="648177"/>
                  <a:pt x="4687775" y="650600"/>
                  <a:pt x="4682592" y="649939"/>
                </a:cubicBezTo>
                <a:cubicBezTo>
                  <a:pt x="4677106" y="649278"/>
                  <a:pt x="4673446" y="645974"/>
                  <a:pt x="4674362" y="642670"/>
                </a:cubicBezTo>
                <a:cubicBezTo>
                  <a:pt x="4674973" y="639365"/>
                  <a:pt x="4679849" y="636942"/>
                  <a:pt x="4685337" y="637603"/>
                </a:cubicBezTo>
                <a:close/>
                <a:moveTo>
                  <a:pt x="6675398" y="637381"/>
                </a:moveTo>
                <a:cubicBezTo>
                  <a:pt x="6681049" y="638035"/>
                  <a:pt x="6684962" y="641584"/>
                  <a:pt x="6684137" y="645308"/>
                </a:cubicBezTo>
                <a:cubicBezTo>
                  <a:pt x="6683311" y="649033"/>
                  <a:pt x="6678062" y="651522"/>
                  <a:pt x="6672410" y="650867"/>
                </a:cubicBezTo>
                <a:cubicBezTo>
                  <a:pt x="6666759" y="650213"/>
                  <a:pt x="6662846" y="646665"/>
                  <a:pt x="6663672" y="642940"/>
                </a:cubicBezTo>
                <a:cubicBezTo>
                  <a:pt x="6664497" y="639216"/>
                  <a:pt x="6669747" y="636727"/>
                  <a:pt x="6675398" y="637381"/>
                </a:cubicBezTo>
                <a:close/>
                <a:moveTo>
                  <a:pt x="6357621" y="637163"/>
                </a:moveTo>
                <a:cubicBezTo>
                  <a:pt x="6363412" y="637823"/>
                  <a:pt x="6367374" y="641348"/>
                  <a:pt x="6366765" y="645093"/>
                </a:cubicBezTo>
                <a:cubicBezTo>
                  <a:pt x="6365850" y="648838"/>
                  <a:pt x="6360669" y="651261"/>
                  <a:pt x="6354877" y="650600"/>
                </a:cubicBezTo>
                <a:cubicBezTo>
                  <a:pt x="6349086" y="649940"/>
                  <a:pt x="6345124" y="646415"/>
                  <a:pt x="6345733" y="642670"/>
                </a:cubicBezTo>
                <a:cubicBezTo>
                  <a:pt x="6346648" y="638925"/>
                  <a:pt x="6351829" y="636502"/>
                  <a:pt x="6357621" y="637163"/>
                </a:cubicBezTo>
                <a:close/>
                <a:moveTo>
                  <a:pt x="10357230" y="636942"/>
                </a:moveTo>
                <a:cubicBezTo>
                  <a:pt x="10363020" y="637603"/>
                  <a:pt x="10367287" y="641348"/>
                  <a:pt x="10366372" y="645093"/>
                </a:cubicBezTo>
                <a:cubicBezTo>
                  <a:pt x="10365459" y="648838"/>
                  <a:pt x="10359971" y="651481"/>
                  <a:pt x="10354181" y="650820"/>
                </a:cubicBezTo>
                <a:cubicBezTo>
                  <a:pt x="10348391" y="650160"/>
                  <a:pt x="10344122" y="646414"/>
                  <a:pt x="10345037" y="642670"/>
                </a:cubicBezTo>
                <a:cubicBezTo>
                  <a:pt x="10345951" y="638924"/>
                  <a:pt x="10351438" y="636281"/>
                  <a:pt x="10357230" y="636942"/>
                </a:cubicBezTo>
                <a:close/>
                <a:moveTo>
                  <a:pt x="5460155" y="636722"/>
                </a:moveTo>
                <a:cubicBezTo>
                  <a:pt x="5465947" y="637383"/>
                  <a:pt x="5469909" y="640907"/>
                  <a:pt x="5468996" y="644432"/>
                </a:cubicBezTo>
                <a:cubicBezTo>
                  <a:pt x="5468080" y="647957"/>
                  <a:pt x="5462899" y="650600"/>
                  <a:pt x="5457107" y="649939"/>
                </a:cubicBezTo>
                <a:cubicBezTo>
                  <a:pt x="5451315" y="649278"/>
                  <a:pt x="5447352" y="645753"/>
                  <a:pt x="5448267" y="642229"/>
                </a:cubicBezTo>
                <a:cubicBezTo>
                  <a:pt x="5449181" y="638484"/>
                  <a:pt x="5454668" y="636061"/>
                  <a:pt x="5460155" y="636722"/>
                </a:cubicBezTo>
                <a:close/>
                <a:moveTo>
                  <a:pt x="6461558" y="636501"/>
                </a:moveTo>
                <a:cubicBezTo>
                  <a:pt x="6467350" y="637162"/>
                  <a:pt x="6471313" y="640687"/>
                  <a:pt x="6470702" y="644432"/>
                </a:cubicBezTo>
                <a:cubicBezTo>
                  <a:pt x="6469788" y="648177"/>
                  <a:pt x="6464606" y="650600"/>
                  <a:pt x="6458816" y="649939"/>
                </a:cubicBezTo>
                <a:cubicBezTo>
                  <a:pt x="6453024" y="649278"/>
                  <a:pt x="6449062" y="645753"/>
                  <a:pt x="6449671" y="642009"/>
                </a:cubicBezTo>
                <a:cubicBezTo>
                  <a:pt x="6450280" y="638263"/>
                  <a:pt x="6455462" y="635840"/>
                  <a:pt x="6461558" y="636501"/>
                </a:cubicBezTo>
                <a:close/>
                <a:moveTo>
                  <a:pt x="8170650" y="635963"/>
                </a:moveTo>
                <a:cubicBezTo>
                  <a:pt x="8176136" y="636597"/>
                  <a:pt x="8179935" y="640033"/>
                  <a:pt x="8179137" y="643637"/>
                </a:cubicBezTo>
                <a:cubicBezTo>
                  <a:pt x="8178339" y="647240"/>
                  <a:pt x="8173246" y="649648"/>
                  <a:pt x="8167761" y="649013"/>
                </a:cubicBezTo>
                <a:cubicBezTo>
                  <a:pt x="8162276" y="648379"/>
                  <a:pt x="8158476" y="644943"/>
                  <a:pt x="8159274" y="641339"/>
                </a:cubicBezTo>
                <a:cubicBezTo>
                  <a:pt x="8160072" y="637735"/>
                  <a:pt x="8165165" y="635328"/>
                  <a:pt x="8170650" y="635963"/>
                </a:cubicBezTo>
                <a:close/>
                <a:moveTo>
                  <a:pt x="5290998" y="635840"/>
                </a:moveTo>
                <a:cubicBezTo>
                  <a:pt x="5296485" y="636501"/>
                  <a:pt x="5300448" y="639806"/>
                  <a:pt x="5299532" y="643551"/>
                </a:cubicBezTo>
                <a:cubicBezTo>
                  <a:pt x="5298618" y="647075"/>
                  <a:pt x="5293437" y="649499"/>
                  <a:pt x="5287950" y="648838"/>
                </a:cubicBezTo>
                <a:cubicBezTo>
                  <a:pt x="5282463" y="648177"/>
                  <a:pt x="5278500" y="644873"/>
                  <a:pt x="5279415" y="641127"/>
                </a:cubicBezTo>
                <a:cubicBezTo>
                  <a:pt x="5280330" y="637382"/>
                  <a:pt x="5285510" y="635179"/>
                  <a:pt x="5290998" y="635840"/>
                </a:cubicBezTo>
                <a:close/>
                <a:moveTo>
                  <a:pt x="4256034" y="635620"/>
                </a:moveTo>
                <a:cubicBezTo>
                  <a:pt x="4261828" y="636281"/>
                  <a:pt x="4266086" y="639806"/>
                  <a:pt x="4265174" y="643771"/>
                </a:cubicBezTo>
                <a:cubicBezTo>
                  <a:pt x="4264260" y="647516"/>
                  <a:pt x="4258778" y="649940"/>
                  <a:pt x="4252985" y="649279"/>
                </a:cubicBezTo>
                <a:cubicBezTo>
                  <a:pt x="4247189" y="648617"/>
                  <a:pt x="4242927" y="645093"/>
                  <a:pt x="4243841" y="641128"/>
                </a:cubicBezTo>
                <a:cubicBezTo>
                  <a:pt x="4244450" y="637603"/>
                  <a:pt x="4249933" y="634959"/>
                  <a:pt x="4256034" y="635620"/>
                </a:cubicBezTo>
                <a:close/>
                <a:moveTo>
                  <a:pt x="3916698" y="635400"/>
                </a:moveTo>
                <a:cubicBezTo>
                  <a:pt x="3923096" y="636061"/>
                  <a:pt x="3927368" y="640026"/>
                  <a:pt x="3926452" y="644211"/>
                </a:cubicBezTo>
                <a:cubicBezTo>
                  <a:pt x="3925543" y="648177"/>
                  <a:pt x="3919748" y="651040"/>
                  <a:pt x="3913345" y="650160"/>
                </a:cubicBezTo>
                <a:cubicBezTo>
                  <a:pt x="3906941" y="649278"/>
                  <a:pt x="3902677" y="645533"/>
                  <a:pt x="3903587" y="641348"/>
                </a:cubicBezTo>
                <a:cubicBezTo>
                  <a:pt x="3904501" y="637382"/>
                  <a:pt x="3910297" y="634519"/>
                  <a:pt x="3916698" y="635400"/>
                </a:cubicBezTo>
                <a:close/>
                <a:moveTo>
                  <a:pt x="11866320" y="635141"/>
                </a:moveTo>
                <a:cubicBezTo>
                  <a:pt x="11872304" y="635833"/>
                  <a:pt x="11876465" y="639510"/>
                  <a:pt x="11875614" y="643354"/>
                </a:cubicBezTo>
                <a:cubicBezTo>
                  <a:pt x="11874763" y="647198"/>
                  <a:pt x="11869222" y="649754"/>
                  <a:pt x="11863238" y="649062"/>
                </a:cubicBezTo>
                <a:cubicBezTo>
                  <a:pt x="11857254" y="648370"/>
                  <a:pt x="11853094" y="644692"/>
                  <a:pt x="11853945" y="640848"/>
                </a:cubicBezTo>
                <a:cubicBezTo>
                  <a:pt x="11854796" y="637004"/>
                  <a:pt x="11860336" y="634449"/>
                  <a:pt x="11866320" y="635141"/>
                </a:cubicBezTo>
                <a:close/>
                <a:moveTo>
                  <a:pt x="10380394" y="634739"/>
                </a:moveTo>
                <a:cubicBezTo>
                  <a:pt x="10385880" y="635400"/>
                  <a:pt x="10389843" y="638924"/>
                  <a:pt x="10389233" y="642449"/>
                </a:cubicBezTo>
                <a:cubicBezTo>
                  <a:pt x="10388318" y="645974"/>
                  <a:pt x="10383136" y="648397"/>
                  <a:pt x="10377650" y="647736"/>
                </a:cubicBezTo>
                <a:cubicBezTo>
                  <a:pt x="10372164" y="647075"/>
                  <a:pt x="10368202" y="643551"/>
                  <a:pt x="10368811" y="640026"/>
                </a:cubicBezTo>
                <a:cubicBezTo>
                  <a:pt x="10369726" y="636501"/>
                  <a:pt x="10374907" y="634078"/>
                  <a:pt x="10380394" y="634739"/>
                </a:cubicBezTo>
                <a:close/>
                <a:moveTo>
                  <a:pt x="10156060" y="634739"/>
                </a:moveTo>
                <a:cubicBezTo>
                  <a:pt x="10162156" y="635400"/>
                  <a:pt x="10166422" y="639145"/>
                  <a:pt x="10165509" y="643110"/>
                </a:cubicBezTo>
                <a:cubicBezTo>
                  <a:pt x="10164595" y="647075"/>
                  <a:pt x="10158803" y="649719"/>
                  <a:pt x="10152706" y="649058"/>
                </a:cubicBezTo>
                <a:cubicBezTo>
                  <a:pt x="10146611" y="648397"/>
                  <a:pt x="10142343" y="644652"/>
                  <a:pt x="10143258" y="640687"/>
                </a:cubicBezTo>
                <a:cubicBezTo>
                  <a:pt x="10144173" y="636721"/>
                  <a:pt x="10149964" y="634078"/>
                  <a:pt x="10156060" y="634739"/>
                </a:cubicBezTo>
                <a:close/>
                <a:moveTo>
                  <a:pt x="4548143" y="634299"/>
                </a:moveTo>
                <a:cubicBezTo>
                  <a:pt x="4553628" y="634959"/>
                  <a:pt x="4557283" y="638264"/>
                  <a:pt x="4556677" y="641789"/>
                </a:cubicBezTo>
                <a:cubicBezTo>
                  <a:pt x="4555760" y="645313"/>
                  <a:pt x="4550883" y="647516"/>
                  <a:pt x="4545397" y="647076"/>
                </a:cubicBezTo>
                <a:cubicBezTo>
                  <a:pt x="4539909" y="646415"/>
                  <a:pt x="4536250" y="643110"/>
                  <a:pt x="4536864" y="639586"/>
                </a:cubicBezTo>
                <a:cubicBezTo>
                  <a:pt x="4537473" y="635841"/>
                  <a:pt x="4542654" y="633638"/>
                  <a:pt x="4548143" y="634299"/>
                </a:cubicBezTo>
                <a:close/>
                <a:moveTo>
                  <a:pt x="3737761" y="634299"/>
                </a:moveTo>
                <a:cubicBezTo>
                  <a:pt x="3744164" y="634959"/>
                  <a:pt x="3748729" y="638925"/>
                  <a:pt x="3747823" y="643110"/>
                </a:cubicBezTo>
                <a:cubicBezTo>
                  <a:pt x="3746911" y="647296"/>
                  <a:pt x="3740811" y="649940"/>
                  <a:pt x="3734410" y="649279"/>
                </a:cubicBezTo>
                <a:cubicBezTo>
                  <a:pt x="3728012" y="648618"/>
                  <a:pt x="3723427" y="644653"/>
                  <a:pt x="3724344" y="640467"/>
                </a:cubicBezTo>
                <a:cubicBezTo>
                  <a:pt x="3725257" y="636281"/>
                  <a:pt x="3731056" y="633638"/>
                  <a:pt x="3737761" y="634299"/>
                </a:cubicBezTo>
                <a:close/>
                <a:moveTo>
                  <a:pt x="9552552" y="633638"/>
                </a:moveTo>
                <a:cubicBezTo>
                  <a:pt x="9558648" y="634299"/>
                  <a:pt x="9562611" y="638043"/>
                  <a:pt x="9562001" y="641789"/>
                </a:cubicBezTo>
                <a:cubicBezTo>
                  <a:pt x="9561087" y="645533"/>
                  <a:pt x="9555600" y="648177"/>
                  <a:pt x="9549504" y="647516"/>
                </a:cubicBezTo>
                <a:cubicBezTo>
                  <a:pt x="9543408" y="646855"/>
                  <a:pt x="9539446" y="643110"/>
                  <a:pt x="9540056" y="639365"/>
                </a:cubicBezTo>
                <a:cubicBezTo>
                  <a:pt x="9540969" y="635400"/>
                  <a:pt x="9546457" y="632756"/>
                  <a:pt x="9552552" y="633638"/>
                </a:cubicBezTo>
                <a:close/>
                <a:moveTo>
                  <a:pt x="7360723" y="632977"/>
                </a:moveTo>
                <a:cubicBezTo>
                  <a:pt x="7365906" y="633638"/>
                  <a:pt x="7369563" y="636722"/>
                  <a:pt x="7368953" y="640246"/>
                </a:cubicBezTo>
                <a:cubicBezTo>
                  <a:pt x="7368343" y="643551"/>
                  <a:pt x="7363467" y="645754"/>
                  <a:pt x="7357980" y="645313"/>
                </a:cubicBezTo>
                <a:cubicBezTo>
                  <a:pt x="7352799" y="644653"/>
                  <a:pt x="7349141" y="641568"/>
                  <a:pt x="7349751" y="638043"/>
                </a:cubicBezTo>
                <a:cubicBezTo>
                  <a:pt x="7350666" y="634519"/>
                  <a:pt x="7355542" y="632316"/>
                  <a:pt x="7360723" y="632977"/>
                </a:cubicBezTo>
                <a:close/>
                <a:moveTo>
                  <a:pt x="10723140" y="632361"/>
                </a:moveTo>
                <a:cubicBezTo>
                  <a:pt x="10728459" y="632976"/>
                  <a:pt x="10732166" y="636202"/>
                  <a:pt x="10731422" y="639566"/>
                </a:cubicBezTo>
                <a:cubicBezTo>
                  <a:pt x="10730678" y="642930"/>
                  <a:pt x="10725762" y="645158"/>
                  <a:pt x="10720443" y="644543"/>
                </a:cubicBezTo>
                <a:cubicBezTo>
                  <a:pt x="10715124" y="643928"/>
                  <a:pt x="10711416" y="640702"/>
                  <a:pt x="10712161" y="637338"/>
                </a:cubicBezTo>
                <a:cubicBezTo>
                  <a:pt x="10712905" y="633975"/>
                  <a:pt x="10717820" y="631746"/>
                  <a:pt x="10723140" y="632361"/>
                </a:cubicBezTo>
                <a:close/>
                <a:moveTo>
                  <a:pt x="2969210" y="632316"/>
                </a:moveTo>
                <a:cubicBezTo>
                  <a:pt x="2974693" y="632976"/>
                  <a:pt x="2978651" y="636501"/>
                  <a:pt x="2978042" y="640026"/>
                </a:cubicBezTo>
                <a:cubicBezTo>
                  <a:pt x="2977127" y="643551"/>
                  <a:pt x="2971950" y="645974"/>
                  <a:pt x="2966462" y="645313"/>
                </a:cubicBezTo>
                <a:cubicBezTo>
                  <a:pt x="2960970" y="644652"/>
                  <a:pt x="2957013" y="641127"/>
                  <a:pt x="2957623" y="637603"/>
                </a:cubicBezTo>
                <a:cubicBezTo>
                  <a:pt x="2958231" y="634078"/>
                  <a:pt x="2963412" y="631655"/>
                  <a:pt x="2969210" y="632316"/>
                </a:cubicBezTo>
                <a:close/>
                <a:moveTo>
                  <a:pt x="9823826" y="632096"/>
                </a:moveTo>
                <a:cubicBezTo>
                  <a:pt x="9829922" y="632756"/>
                  <a:pt x="9834188" y="636502"/>
                  <a:pt x="9833274" y="640467"/>
                </a:cubicBezTo>
                <a:cubicBezTo>
                  <a:pt x="9832361" y="644432"/>
                  <a:pt x="9826873" y="647076"/>
                  <a:pt x="9820473" y="646194"/>
                </a:cubicBezTo>
                <a:cubicBezTo>
                  <a:pt x="9814073" y="645313"/>
                  <a:pt x="9810109" y="641789"/>
                  <a:pt x="9811024" y="637823"/>
                </a:cubicBezTo>
                <a:cubicBezTo>
                  <a:pt x="9811939" y="634078"/>
                  <a:pt x="9817730" y="631435"/>
                  <a:pt x="9823826" y="632096"/>
                </a:cubicBezTo>
                <a:close/>
                <a:moveTo>
                  <a:pt x="5066690" y="631435"/>
                </a:moveTo>
                <a:cubicBezTo>
                  <a:pt x="5072177" y="632096"/>
                  <a:pt x="5075834" y="635400"/>
                  <a:pt x="5074920" y="638704"/>
                </a:cubicBezTo>
                <a:cubicBezTo>
                  <a:pt x="5074006" y="642229"/>
                  <a:pt x="5069128" y="644432"/>
                  <a:pt x="5063641" y="643771"/>
                </a:cubicBezTo>
                <a:cubicBezTo>
                  <a:pt x="5058154" y="643110"/>
                  <a:pt x="5054496" y="639806"/>
                  <a:pt x="5055411" y="636501"/>
                </a:cubicBezTo>
                <a:cubicBezTo>
                  <a:pt x="5056325" y="632976"/>
                  <a:pt x="5061202" y="630774"/>
                  <a:pt x="5066690" y="631435"/>
                </a:cubicBezTo>
                <a:close/>
                <a:moveTo>
                  <a:pt x="11120757" y="631434"/>
                </a:moveTo>
                <a:cubicBezTo>
                  <a:pt x="11126244" y="632095"/>
                  <a:pt x="11130206" y="635400"/>
                  <a:pt x="11129292" y="638924"/>
                </a:cubicBezTo>
                <a:cubicBezTo>
                  <a:pt x="11128378" y="642449"/>
                  <a:pt x="11123501" y="644873"/>
                  <a:pt x="11118014" y="644212"/>
                </a:cubicBezTo>
                <a:cubicBezTo>
                  <a:pt x="11112528" y="643551"/>
                  <a:pt x="11108565" y="640246"/>
                  <a:pt x="11109480" y="636722"/>
                </a:cubicBezTo>
                <a:cubicBezTo>
                  <a:pt x="11110394" y="633197"/>
                  <a:pt x="11115271" y="630773"/>
                  <a:pt x="11120757" y="631434"/>
                </a:cubicBezTo>
                <a:close/>
                <a:moveTo>
                  <a:pt x="9005738" y="631434"/>
                </a:moveTo>
                <a:cubicBezTo>
                  <a:pt x="9011530" y="632095"/>
                  <a:pt x="9015492" y="635620"/>
                  <a:pt x="9014577" y="639145"/>
                </a:cubicBezTo>
                <a:cubicBezTo>
                  <a:pt x="9013663" y="642890"/>
                  <a:pt x="9008481" y="645093"/>
                  <a:pt x="9002995" y="644432"/>
                </a:cubicBezTo>
                <a:cubicBezTo>
                  <a:pt x="8997204" y="643771"/>
                  <a:pt x="8993241" y="640246"/>
                  <a:pt x="8994156" y="636722"/>
                </a:cubicBezTo>
                <a:cubicBezTo>
                  <a:pt x="8994766" y="633197"/>
                  <a:pt x="9000252" y="630773"/>
                  <a:pt x="9005738" y="631434"/>
                </a:cubicBezTo>
                <a:close/>
                <a:moveTo>
                  <a:pt x="10883621" y="631214"/>
                </a:moveTo>
                <a:cubicBezTo>
                  <a:pt x="10888803" y="631875"/>
                  <a:pt x="10892765" y="635179"/>
                  <a:pt x="10891850" y="638484"/>
                </a:cubicBezTo>
                <a:cubicBezTo>
                  <a:pt x="10891241" y="642009"/>
                  <a:pt x="10886060" y="644212"/>
                  <a:pt x="10880878" y="643551"/>
                </a:cubicBezTo>
                <a:cubicBezTo>
                  <a:pt x="10875696" y="642890"/>
                  <a:pt x="10871735" y="639585"/>
                  <a:pt x="10872649" y="636281"/>
                </a:cubicBezTo>
                <a:cubicBezTo>
                  <a:pt x="10873563" y="632756"/>
                  <a:pt x="10878440" y="630553"/>
                  <a:pt x="10883621" y="631214"/>
                </a:cubicBezTo>
                <a:close/>
                <a:moveTo>
                  <a:pt x="7664306" y="630994"/>
                </a:moveTo>
                <a:cubicBezTo>
                  <a:pt x="7669792" y="631655"/>
                  <a:pt x="7673450" y="634959"/>
                  <a:pt x="7672840" y="638484"/>
                </a:cubicBezTo>
                <a:cubicBezTo>
                  <a:pt x="7671926" y="642009"/>
                  <a:pt x="7667049" y="644212"/>
                  <a:pt x="7661563" y="643551"/>
                </a:cubicBezTo>
                <a:cubicBezTo>
                  <a:pt x="7656076" y="642890"/>
                  <a:pt x="7652419" y="639586"/>
                  <a:pt x="7653028" y="636061"/>
                </a:cubicBezTo>
                <a:cubicBezTo>
                  <a:pt x="7653943" y="632756"/>
                  <a:pt x="7658820" y="630333"/>
                  <a:pt x="7664306" y="630994"/>
                </a:cubicBezTo>
                <a:close/>
                <a:moveTo>
                  <a:pt x="7874010" y="630773"/>
                </a:moveTo>
                <a:cubicBezTo>
                  <a:pt x="7879496" y="631435"/>
                  <a:pt x="7883458" y="634739"/>
                  <a:pt x="7882544" y="638264"/>
                </a:cubicBezTo>
                <a:cubicBezTo>
                  <a:pt x="7881630" y="641788"/>
                  <a:pt x="7876752" y="644212"/>
                  <a:pt x="7870962" y="643551"/>
                </a:cubicBezTo>
                <a:cubicBezTo>
                  <a:pt x="7865475" y="642890"/>
                  <a:pt x="7861513" y="639585"/>
                  <a:pt x="7862427" y="636061"/>
                </a:cubicBezTo>
                <a:cubicBezTo>
                  <a:pt x="7863341" y="632536"/>
                  <a:pt x="7868523" y="630113"/>
                  <a:pt x="7874010" y="630773"/>
                </a:cubicBezTo>
                <a:close/>
                <a:moveTo>
                  <a:pt x="4308786" y="630553"/>
                </a:moveTo>
                <a:cubicBezTo>
                  <a:pt x="4314575" y="631214"/>
                  <a:pt x="4318537" y="634739"/>
                  <a:pt x="4317622" y="638484"/>
                </a:cubicBezTo>
                <a:cubicBezTo>
                  <a:pt x="4316710" y="642229"/>
                  <a:pt x="4311527" y="644652"/>
                  <a:pt x="4305741" y="643991"/>
                </a:cubicBezTo>
                <a:cubicBezTo>
                  <a:pt x="4299950" y="643330"/>
                  <a:pt x="4295987" y="639806"/>
                  <a:pt x="4296899" y="636061"/>
                </a:cubicBezTo>
                <a:cubicBezTo>
                  <a:pt x="4297508" y="632316"/>
                  <a:pt x="4302999" y="629893"/>
                  <a:pt x="4308786" y="630553"/>
                </a:cubicBezTo>
                <a:close/>
                <a:moveTo>
                  <a:pt x="2204724" y="630553"/>
                </a:moveTo>
                <a:cubicBezTo>
                  <a:pt x="2210515" y="631214"/>
                  <a:pt x="2214477" y="634739"/>
                  <a:pt x="2213868" y="638484"/>
                </a:cubicBezTo>
                <a:cubicBezTo>
                  <a:pt x="2212954" y="642229"/>
                  <a:pt x="2207772" y="644652"/>
                  <a:pt x="2201676" y="643991"/>
                </a:cubicBezTo>
                <a:cubicBezTo>
                  <a:pt x="2195886" y="643330"/>
                  <a:pt x="2191923" y="639806"/>
                  <a:pt x="2192532" y="636061"/>
                </a:cubicBezTo>
                <a:cubicBezTo>
                  <a:pt x="2193752" y="632536"/>
                  <a:pt x="2198932" y="629893"/>
                  <a:pt x="2204724" y="630553"/>
                </a:cubicBezTo>
                <a:close/>
                <a:moveTo>
                  <a:pt x="1025865" y="629672"/>
                </a:moveTo>
                <a:cubicBezTo>
                  <a:pt x="1031352" y="630333"/>
                  <a:pt x="1035009" y="633638"/>
                  <a:pt x="1034399" y="637163"/>
                </a:cubicBezTo>
                <a:cubicBezTo>
                  <a:pt x="1033485" y="640687"/>
                  <a:pt x="1028608" y="643110"/>
                  <a:pt x="1023122" y="642450"/>
                </a:cubicBezTo>
                <a:cubicBezTo>
                  <a:pt x="1017636" y="641789"/>
                  <a:pt x="1013978" y="638484"/>
                  <a:pt x="1014587" y="634959"/>
                </a:cubicBezTo>
                <a:cubicBezTo>
                  <a:pt x="1015198" y="631435"/>
                  <a:pt x="1020379" y="629011"/>
                  <a:pt x="1025865" y="629672"/>
                </a:cubicBezTo>
                <a:close/>
                <a:moveTo>
                  <a:pt x="8770736" y="629232"/>
                </a:moveTo>
                <a:cubicBezTo>
                  <a:pt x="8776222" y="629893"/>
                  <a:pt x="8780185" y="633197"/>
                  <a:pt x="8779270" y="636942"/>
                </a:cubicBezTo>
                <a:cubicBezTo>
                  <a:pt x="8778356" y="640466"/>
                  <a:pt x="8773175" y="642890"/>
                  <a:pt x="8767688" y="642229"/>
                </a:cubicBezTo>
                <a:cubicBezTo>
                  <a:pt x="8762201" y="641568"/>
                  <a:pt x="8758239" y="638264"/>
                  <a:pt x="8759153" y="634519"/>
                </a:cubicBezTo>
                <a:cubicBezTo>
                  <a:pt x="8760068" y="630773"/>
                  <a:pt x="8765249" y="628571"/>
                  <a:pt x="8770736" y="629232"/>
                </a:cubicBezTo>
                <a:close/>
                <a:moveTo>
                  <a:pt x="6788001" y="629231"/>
                </a:moveTo>
                <a:cubicBezTo>
                  <a:pt x="6793487" y="629892"/>
                  <a:pt x="6797450" y="633197"/>
                  <a:pt x="6796535" y="636721"/>
                </a:cubicBezTo>
                <a:cubicBezTo>
                  <a:pt x="6795621" y="640246"/>
                  <a:pt x="6790744" y="642670"/>
                  <a:pt x="6785258" y="642009"/>
                </a:cubicBezTo>
                <a:cubicBezTo>
                  <a:pt x="6779771" y="641348"/>
                  <a:pt x="6775809" y="638043"/>
                  <a:pt x="6776723" y="634519"/>
                </a:cubicBezTo>
                <a:cubicBezTo>
                  <a:pt x="6777333" y="630994"/>
                  <a:pt x="6782514" y="628570"/>
                  <a:pt x="6788001" y="629231"/>
                </a:cubicBezTo>
                <a:close/>
                <a:moveTo>
                  <a:pt x="8073045" y="628571"/>
                </a:moveTo>
                <a:cubicBezTo>
                  <a:pt x="8078531" y="629232"/>
                  <a:pt x="8082494" y="632536"/>
                  <a:pt x="8081579" y="636061"/>
                </a:cubicBezTo>
                <a:cubicBezTo>
                  <a:pt x="8080665" y="639586"/>
                  <a:pt x="8075788" y="642009"/>
                  <a:pt x="8069997" y="641348"/>
                </a:cubicBezTo>
                <a:cubicBezTo>
                  <a:pt x="8064511" y="640687"/>
                  <a:pt x="8060548" y="637383"/>
                  <a:pt x="8061463" y="633638"/>
                </a:cubicBezTo>
                <a:cubicBezTo>
                  <a:pt x="8062377" y="630333"/>
                  <a:pt x="8067558" y="627910"/>
                  <a:pt x="8073045" y="628571"/>
                </a:cubicBezTo>
                <a:close/>
                <a:moveTo>
                  <a:pt x="6987341" y="628130"/>
                </a:moveTo>
                <a:cubicBezTo>
                  <a:pt x="6992523" y="628791"/>
                  <a:pt x="6996181" y="631875"/>
                  <a:pt x="6995571" y="635400"/>
                </a:cubicBezTo>
                <a:cubicBezTo>
                  <a:pt x="6994961" y="638704"/>
                  <a:pt x="6990085" y="640907"/>
                  <a:pt x="6984598" y="640467"/>
                </a:cubicBezTo>
                <a:cubicBezTo>
                  <a:pt x="6979112" y="640026"/>
                  <a:pt x="6975759" y="636722"/>
                  <a:pt x="6976368" y="633197"/>
                </a:cubicBezTo>
                <a:cubicBezTo>
                  <a:pt x="6977283" y="629672"/>
                  <a:pt x="6982160" y="627469"/>
                  <a:pt x="6987341" y="628130"/>
                </a:cubicBezTo>
                <a:close/>
                <a:moveTo>
                  <a:pt x="3124313" y="628130"/>
                </a:moveTo>
                <a:cubicBezTo>
                  <a:pt x="3130100" y="628791"/>
                  <a:pt x="3134368" y="632316"/>
                  <a:pt x="3133455" y="636061"/>
                </a:cubicBezTo>
                <a:cubicBezTo>
                  <a:pt x="3132541" y="639806"/>
                  <a:pt x="3127359" y="642229"/>
                  <a:pt x="3121264" y="641568"/>
                </a:cubicBezTo>
                <a:cubicBezTo>
                  <a:pt x="3115469" y="640907"/>
                  <a:pt x="3111202" y="637383"/>
                  <a:pt x="3112120" y="633638"/>
                </a:cubicBezTo>
                <a:cubicBezTo>
                  <a:pt x="3113030" y="630113"/>
                  <a:pt x="3118521" y="627469"/>
                  <a:pt x="3124313" y="628130"/>
                </a:cubicBezTo>
                <a:close/>
                <a:moveTo>
                  <a:pt x="725016" y="627469"/>
                </a:moveTo>
                <a:cubicBezTo>
                  <a:pt x="730502" y="628130"/>
                  <a:pt x="734465" y="631435"/>
                  <a:pt x="733550" y="635179"/>
                </a:cubicBezTo>
                <a:cubicBezTo>
                  <a:pt x="732635" y="638704"/>
                  <a:pt x="727454" y="641127"/>
                  <a:pt x="721968" y="640466"/>
                </a:cubicBezTo>
                <a:cubicBezTo>
                  <a:pt x="716482" y="639806"/>
                  <a:pt x="712519" y="636501"/>
                  <a:pt x="713434" y="632756"/>
                </a:cubicBezTo>
                <a:cubicBezTo>
                  <a:pt x="714043" y="629232"/>
                  <a:pt x="719224" y="626808"/>
                  <a:pt x="725016" y="627469"/>
                </a:cubicBezTo>
                <a:close/>
                <a:moveTo>
                  <a:pt x="7172356" y="627029"/>
                </a:moveTo>
                <a:cubicBezTo>
                  <a:pt x="7177538" y="627689"/>
                  <a:pt x="7181195" y="630773"/>
                  <a:pt x="7180281" y="634078"/>
                </a:cubicBezTo>
                <a:cubicBezTo>
                  <a:pt x="7179366" y="637382"/>
                  <a:pt x="7174794" y="639585"/>
                  <a:pt x="7169613" y="638924"/>
                </a:cubicBezTo>
                <a:cubicBezTo>
                  <a:pt x="7164431" y="638263"/>
                  <a:pt x="7160774" y="635179"/>
                  <a:pt x="7161688" y="631875"/>
                </a:cubicBezTo>
                <a:cubicBezTo>
                  <a:pt x="7162602" y="628570"/>
                  <a:pt x="7167174" y="626368"/>
                  <a:pt x="7172356" y="627029"/>
                </a:cubicBezTo>
                <a:close/>
                <a:moveTo>
                  <a:pt x="4914295" y="626808"/>
                </a:moveTo>
                <a:cubicBezTo>
                  <a:pt x="4919478" y="627469"/>
                  <a:pt x="4923134" y="630553"/>
                  <a:pt x="4922527" y="634078"/>
                </a:cubicBezTo>
                <a:cubicBezTo>
                  <a:pt x="4921916" y="637383"/>
                  <a:pt x="4916734" y="639806"/>
                  <a:pt x="4911550" y="639145"/>
                </a:cubicBezTo>
                <a:cubicBezTo>
                  <a:pt x="4906369" y="638484"/>
                  <a:pt x="4902711" y="635400"/>
                  <a:pt x="4903320" y="631875"/>
                </a:cubicBezTo>
                <a:cubicBezTo>
                  <a:pt x="4903931" y="628571"/>
                  <a:pt x="4908809" y="626147"/>
                  <a:pt x="4914295" y="626808"/>
                </a:cubicBezTo>
                <a:close/>
                <a:moveTo>
                  <a:pt x="7974289" y="626368"/>
                </a:moveTo>
                <a:cubicBezTo>
                  <a:pt x="7979775" y="627029"/>
                  <a:pt x="7983738" y="630333"/>
                  <a:pt x="7982824" y="633858"/>
                </a:cubicBezTo>
                <a:cubicBezTo>
                  <a:pt x="7981909" y="637383"/>
                  <a:pt x="7977032" y="639806"/>
                  <a:pt x="7971241" y="639145"/>
                </a:cubicBezTo>
                <a:cubicBezTo>
                  <a:pt x="7965754" y="638484"/>
                  <a:pt x="7961793" y="635179"/>
                  <a:pt x="7962707" y="631655"/>
                </a:cubicBezTo>
                <a:cubicBezTo>
                  <a:pt x="7963621" y="628130"/>
                  <a:pt x="7968802" y="625707"/>
                  <a:pt x="7974289" y="626368"/>
                </a:cubicBezTo>
                <a:close/>
                <a:moveTo>
                  <a:pt x="4821013" y="626368"/>
                </a:moveTo>
                <a:cubicBezTo>
                  <a:pt x="4826196" y="627029"/>
                  <a:pt x="4829854" y="630113"/>
                  <a:pt x="4829244" y="633637"/>
                </a:cubicBezTo>
                <a:cubicBezTo>
                  <a:pt x="4828634" y="636942"/>
                  <a:pt x="4823452" y="639365"/>
                  <a:pt x="4818271" y="638704"/>
                </a:cubicBezTo>
                <a:cubicBezTo>
                  <a:pt x="4813087" y="638043"/>
                  <a:pt x="4809429" y="634959"/>
                  <a:pt x="4810039" y="631434"/>
                </a:cubicBezTo>
                <a:cubicBezTo>
                  <a:pt x="4810649" y="627909"/>
                  <a:pt x="4815527" y="625927"/>
                  <a:pt x="4821013" y="626368"/>
                </a:cubicBezTo>
                <a:close/>
                <a:moveTo>
                  <a:pt x="79195" y="625486"/>
                </a:moveTo>
                <a:cubicBezTo>
                  <a:pt x="84682" y="626147"/>
                  <a:pt x="88339" y="629452"/>
                  <a:pt x="87729" y="632976"/>
                </a:cubicBezTo>
                <a:cubicBezTo>
                  <a:pt x="86814" y="636501"/>
                  <a:pt x="81937" y="638704"/>
                  <a:pt x="76452" y="638263"/>
                </a:cubicBezTo>
                <a:cubicBezTo>
                  <a:pt x="70966" y="637603"/>
                  <a:pt x="67308" y="634298"/>
                  <a:pt x="67918" y="630773"/>
                </a:cubicBezTo>
                <a:cubicBezTo>
                  <a:pt x="68528" y="627029"/>
                  <a:pt x="73708" y="624826"/>
                  <a:pt x="79195" y="625486"/>
                </a:cubicBezTo>
                <a:close/>
                <a:moveTo>
                  <a:pt x="10047245" y="625266"/>
                </a:moveTo>
                <a:cubicBezTo>
                  <a:pt x="10053342" y="625927"/>
                  <a:pt x="10057608" y="629672"/>
                  <a:pt x="10056694" y="633637"/>
                </a:cubicBezTo>
                <a:cubicBezTo>
                  <a:pt x="10055780" y="637603"/>
                  <a:pt x="10049988" y="640246"/>
                  <a:pt x="10043892" y="639585"/>
                </a:cubicBezTo>
                <a:cubicBezTo>
                  <a:pt x="10037796" y="638924"/>
                  <a:pt x="10033529" y="635179"/>
                  <a:pt x="10034444" y="631214"/>
                </a:cubicBezTo>
                <a:cubicBezTo>
                  <a:pt x="10035358" y="627249"/>
                  <a:pt x="10040844" y="624605"/>
                  <a:pt x="10047245" y="625266"/>
                </a:cubicBezTo>
                <a:close/>
                <a:moveTo>
                  <a:pt x="10340770" y="625046"/>
                </a:moveTo>
                <a:cubicBezTo>
                  <a:pt x="10346561" y="625707"/>
                  <a:pt x="10350523" y="629232"/>
                  <a:pt x="10349608" y="632756"/>
                </a:cubicBezTo>
                <a:cubicBezTo>
                  <a:pt x="10348695" y="636281"/>
                  <a:pt x="10343513" y="638924"/>
                  <a:pt x="10337722" y="638263"/>
                </a:cubicBezTo>
                <a:cubicBezTo>
                  <a:pt x="10331931" y="637603"/>
                  <a:pt x="10327967" y="634078"/>
                  <a:pt x="10328882" y="630553"/>
                </a:cubicBezTo>
                <a:cubicBezTo>
                  <a:pt x="10329797" y="626808"/>
                  <a:pt x="10335283" y="624385"/>
                  <a:pt x="10340770" y="625046"/>
                </a:cubicBezTo>
                <a:close/>
                <a:moveTo>
                  <a:pt x="2872271" y="625046"/>
                </a:moveTo>
                <a:cubicBezTo>
                  <a:pt x="2877762" y="625707"/>
                  <a:pt x="2881723" y="629232"/>
                  <a:pt x="2881112" y="632756"/>
                </a:cubicBezTo>
                <a:cubicBezTo>
                  <a:pt x="2880198" y="636281"/>
                  <a:pt x="2875017" y="638704"/>
                  <a:pt x="2869532" y="638043"/>
                </a:cubicBezTo>
                <a:cubicBezTo>
                  <a:pt x="2864046" y="637383"/>
                  <a:pt x="2860086" y="633858"/>
                  <a:pt x="2860695" y="630333"/>
                </a:cubicBezTo>
                <a:cubicBezTo>
                  <a:pt x="2861305" y="626809"/>
                  <a:pt x="2866482" y="624385"/>
                  <a:pt x="2872271" y="625046"/>
                </a:cubicBezTo>
                <a:close/>
                <a:moveTo>
                  <a:pt x="10402949" y="624606"/>
                </a:moveTo>
                <a:cubicBezTo>
                  <a:pt x="10408130" y="625266"/>
                  <a:pt x="10412093" y="628571"/>
                  <a:pt x="10411178" y="631875"/>
                </a:cubicBezTo>
                <a:cubicBezTo>
                  <a:pt x="10410569" y="635179"/>
                  <a:pt x="10405388" y="637603"/>
                  <a:pt x="10400206" y="636942"/>
                </a:cubicBezTo>
                <a:cubicBezTo>
                  <a:pt x="10395024" y="636281"/>
                  <a:pt x="10391061" y="632976"/>
                  <a:pt x="10391975" y="629672"/>
                </a:cubicBezTo>
                <a:cubicBezTo>
                  <a:pt x="10392586" y="626148"/>
                  <a:pt x="10397463" y="623945"/>
                  <a:pt x="10402949" y="624606"/>
                </a:cubicBezTo>
                <a:close/>
                <a:moveTo>
                  <a:pt x="6892243" y="624385"/>
                </a:moveTo>
                <a:cubicBezTo>
                  <a:pt x="6897424" y="625046"/>
                  <a:pt x="6901387" y="628350"/>
                  <a:pt x="6900472" y="631655"/>
                </a:cubicBezTo>
                <a:cubicBezTo>
                  <a:pt x="6899863" y="635179"/>
                  <a:pt x="6894682" y="637383"/>
                  <a:pt x="6889500" y="636722"/>
                </a:cubicBezTo>
                <a:cubicBezTo>
                  <a:pt x="6884318" y="636061"/>
                  <a:pt x="6880356" y="632756"/>
                  <a:pt x="6881270" y="629452"/>
                </a:cubicBezTo>
                <a:cubicBezTo>
                  <a:pt x="6882184" y="625927"/>
                  <a:pt x="6887062" y="623724"/>
                  <a:pt x="6892243" y="624385"/>
                </a:cubicBezTo>
                <a:close/>
                <a:moveTo>
                  <a:pt x="2999588" y="624385"/>
                </a:moveTo>
                <a:cubicBezTo>
                  <a:pt x="3005688" y="625046"/>
                  <a:pt x="3010257" y="629012"/>
                  <a:pt x="3009344" y="632977"/>
                </a:cubicBezTo>
                <a:cubicBezTo>
                  <a:pt x="3008429" y="636942"/>
                  <a:pt x="3002634" y="639586"/>
                  <a:pt x="2996541" y="638925"/>
                </a:cubicBezTo>
                <a:cubicBezTo>
                  <a:pt x="2990444" y="638264"/>
                  <a:pt x="2985871" y="634299"/>
                  <a:pt x="2986785" y="630333"/>
                </a:cubicBezTo>
                <a:cubicBezTo>
                  <a:pt x="2987699" y="626368"/>
                  <a:pt x="2993188" y="623724"/>
                  <a:pt x="2999588" y="624385"/>
                </a:cubicBezTo>
                <a:close/>
                <a:moveTo>
                  <a:pt x="4359710" y="624385"/>
                </a:moveTo>
                <a:cubicBezTo>
                  <a:pt x="4365504" y="625046"/>
                  <a:pt x="4369468" y="628570"/>
                  <a:pt x="4368552" y="632095"/>
                </a:cubicBezTo>
                <a:cubicBezTo>
                  <a:pt x="4367636" y="635620"/>
                  <a:pt x="4362455" y="638043"/>
                  <a:pt x="4356965" y="637382"/>
                </a:cubicBezTo>
                <a:cubicBezTo>
                  <a:pt x="4351484" y="636721"/>
                  <a:pt x="4347215" y="633196"/>
                  <a:pt x="4348135" y="629672"/>
                </a:cubicBezTo>
                <a:cubicBezTo>
                  <a:pt x="4348743" y="626147"/>
                  <a:pt x="4353921" y="623724"/>
                  <a:pt x="4359710" y="624385"/>
                </a:cubicBezTo>
                <a:close/>
                <a:moveTo>
                  <a:pt x="7081220" y="623724"/>
                </a:moveTo>
                <a:cubicBezTo>
                  <a:pt x="7086402" y="624385"/>
                  <a:pt x="7090060" y="627469"/>
                  <a:pt x="7089145" y="630773"/>
                </a:cubicBezTo>
                <a:cubicBezTo>
                  <a:pt x="7088536" y="634078"/>
                  <a:pt x="7083659" y="636281"/>
                  <a:pt x="7078477" y="635620"/>
                </a:cubicBezTo>
                <a:cubicBezTo>
                  <a:pt x="7073296" y="634959"/>
                  <a:pt x="7069638" y="631875"/>
                  <a:pt x="7070552" y="628570"/>
                </a:cubicBezTo>
                <a:cubicBezTo>
                  <a:pt x="7071161" y="625266"/>
                  <a:pt x="7076038" y="623063"/>
                  <a:pt x="7081220" y="623724"/>
                </a:cubicBezTo>
                <a:close/>
                <a:moveTo>
                  <a:pt x="9936602" y="623504"/>
                </a:moveTo>
                <a:cubicBezTo>
                  <a:pt x="9942698" y="624165"/>
                  <a:pt x="9946965" y="627910"/>
                  <a:pt x="9946051" y="631875"/>
                </a:cubicBezTo>
                <a:cubicBezTo>
                  <a:pt x="9945137" y="635840"/>
                  <a:pt x="9939346" y="638484"/>
                  <a:pt x="9933248" y="637603"/>
                </a:cubicBezTo>
                <a:cubicBezTo>
                  <a:pt x="9927153" y="636942"/>
                  <a:pt x="9922886" y="633197"/>
                  <a:pt x="9923801" y="629232"/>
                </a:cubicBezTo>
                <a:cubicBezTo>
                  <a:pt x="9924715" y="625486"/>
                  <a:pt x="9930507" y="622843"/>
                  <a:pt x="9936602" y="623504"/>
                </a:cubicBezTo>
                <a:close/>
                <a:moveTo>
                  <a:pt x="7559454" y="623504"/>
                </a:moveTo>
                <a:cubicBezTo>
                  <a:pt x="7564940" y="624165"/>
                  <a:pt x="7568598" y="627469"/>
                  <a:pt x="7567683" y="630773"/>
                </a:cubicBezTo>
                <a:cubicBezTo>
                  <a:pt x="7567074" y="634298"/>
                  <a:pt x="7561892" y="636501"/>
                  <a:pt x="7556710" y="635840"/>
                </a:cubicBezTo>
                <a:cubicBezTo>
                  <a:pt x="7551224" y="635179"/>
                  <a:pt x="7547566" y="631875"/>
                  <a:pt x="7548481" y="628570"/>
                </a:cubicBezTo>
                <a:cubicBezTo>
                  <a:pt x="7549091" y="625266"/>
                  <a:pt x="7554272" y="623063"/>
                  <a:pt x="7559454" y="623504"/>
                </a:cubicBezTo>
                <a:close/>
                <a:moveTo>
                  <a:pt x="10441048" y="622623"/>
                </a:moveTo>
                <a:cubicBezTo>
                  <a:pt x="10446231" y="623284"/>
                  <a:pt x="10449887" y="626368"/>
                  <a:pt x="10449278" y="629893"/>
                </a:cubicBezTo>
                <a:cubicBezTo>
                  <a:pt x="10448670" y="633197"/>
                  <a:pt x="10443792" y="635400"/>
                  <a:pt x="10438307" y="634959"/>
                </a:cubicBezTo>
                <a:cubicBezTo>
                  <a:pt x="10433123" y="634299"/>
                  <a:pt x="10429466" y="631214"/>
                  <a:pt x="10430076" y="627689"/>
                </a:cubicBezTo>
                <a:cubicBezTo>
                  <a:pt x="10430991" y="624385"/>
                  <a:pt x="10435867" y="622182"/>
                  <a:pt x="10441048" y="622623"/>
                </a:cubicBezTo>
                <a:close/>
                <a:moveTo>
                  <a:pt x="7265625" y="622623"/>
                </a:moveTo>
                <a:cubicBezTo>
                  <a:pt x="7270807" y="623284"/>
                  <a:pt x="7274465" y="626368"/>
                  <a:pt x="7273550" y="629672"/>
                </a:cubicBezTo>
                <a:cubicBezTo>
                  <a:pt x="7272941" y="632976"/>
                  <a:pt x="7268063" y="635179"/>
                  <a:pt x="7262882" y="634519"/>
                </a:cubicBezTo>
                <a:cubicBezTo>
                  <a:pt x="7257701" y="633858"/>
                  <a:pt x="7254043" y="630774"/>
                  <a:pt x="7254957" y="627469"/>
                </a:cubicBezTo>
                <a:cubicBezTo>
                  <a:pt x="7255566" y="624165"/>
                  <a:pt x="7260443" y="621962"/>
                  <a:pt x="7265625" y="622623"/>
                </a:cubicBezTo>
                <a:close/>
                <a:moveTo>
                  <a:pt x="11671613" y="622423"/>
                </a:moveTo>
                <a:cubicBezTo>
                  <a:pt x="11677431" y="623097"/>
                  <a:pt x="11681478" y="626662"/>
                  <a:pt x="11680654" y="630386"/>
                </a:cubicBezTo>
                <a:cubicBezTo>
                  <a:pt x="11679828" y="634110"/>
                  <a:pt x="11674443" y="636584"/>
                  <a:pt x="11668625" y="635910"/>
                </a:cubicBezTo>
                <a:cubicBezTo>
                  <a:pt x="11662808" y="635237"/>
                  <a:pt x="11658761" y="631672"/>
                  <a:pt x="11659586" y="627948"/>
                </a:cubicBezTo>
                <a:cubicBezTo>
                  <a:pt x="11660410" y="624224"/>
                  <a:pt x="11665795" y="621750"/>
                  <a:pt x="11671613" y="622423"/>
                </a:cubicBezTo>
                <a:close/>
                <a:moveTo>
                  <a:pt x="5227618" y="622402"/>
                </a:moveTo>
                <a:cubicBezTo>
                  <a:pt x="5233105" y="623063"/>
                  <a:pt x="5237069" y="626368"/>
                  <a:pt x="5236154" y="629893"/>
                </a:cubicBezTo>
                <a:cubicBezTo>
                  <a:pt x="5235240" y="633417"/>
                  <a:pt x="5230362" y="635840"/>
                  <a:pt x="5224875" y="635179"/>
                </a:cubicBezTo>
                <a:cubicBezTo>
                  <a:pt x="5219389" y="634519"/>
                  <a:pt x="5215425" y="631214"/>
                  <a:pt x="5216339" y="627689"/>
                </a:cubicBezTo>
                <a:cubicBezTo>
                  <a:pt x="5217253" y="623945"/>
                  <a:pt x="5222131" y="621742"/>
                  <a:pt x="5227618" y="622402"/>
                </a:cubicBezTo>
                <a:close/>
                <a:moveTo>
                  <a:pt x="12157998" y="622182"/>
                </a:moveTo>
                <a:cubicBezTo>
                  <a:pt x="12160588" y="622512"/>
                  <a:pt x="12162798" y="623448"/>
                  <a:pt x="12164284" y="624743"/>
                </a:cubicBezTo>
                <a:lnTo>
                  <a:pt x="12165506" y="627705"/>
                </a:lnTo>
                <a:lnTo>
                  <a:pt x="12165618" y="627689"/>
                </a:lnTo>
                <a:lnTo>
                  <a:pt x="12167332" y="628385"/>
                </a:lnTo>
                <a:lnTo>
                  <a:pt x="12167522" y="628185"/>
                </a:lnTo>
                <a:cubicBezTo>
                  <a:pt x="12169427" y="627304"/>
                  <a:pt x="12171866" y="626918"/>
                  <a:pt x="12174457" y="627249"/>
                </a:cubicBezTo>
                <a:cubicBezTo>
                  <a:pt x="12179638" y="627910"/>
                  <a:pt x="12182992" y="630994"/>
                  <a:pt x="12182382" y="634298"/>
                </a:cubicBezTo>
                <a:cubicBezTo>
                  <a:pt x="12181772" y="637603"/>
                  <a:pt x="12176895" y="639806"/>
                  <a:pt x="12171714" y="639145"/>
                </a:cubicBezTo>
                <a:lnTo>
                  <a:pt x="12170087" y="638473"/>
                </a:lnTo>
                <a:lnTo>
                  <a:pt x="12169923" y="638649"/>
                </a:lnTo>
                <a:cubicBezTo>
                  <a:pt x="12167979" y="639530"/>
                  <a:pt x="12165465" y="639915"/>
                  <a:pt x="12162874" y="639585"/>
                </a:cubicBezTo>
                <a:cubicBezTo>
                  <a:pt x="12160283" y="639255"/>
                  <a:pt x="12158073" y="638318"/>
                  <a:pt x="12156626" y="637052"/>
                </a:cubicBezTo>
                <a:lnTo>
                  <a:pt x="12155663" y="634460"/>
                </a:lnTo>
                <a:lnTo>
                  <a:pt x="12155254" y="634519"/>
                </a:lnTo>
                <a:cubicBezTo>
                  <a:pt x="12150072" y="633858"/>
                  <a:pt x="12146415" y="630773"/>
                  <a:pt x="12147024" y="627249"/>
                </a:cubicBezTo>
                <a:cubicBezTo>
                  <a:pt x="12147940" y="623724"/>
                  <a:pt x="12152816" y="621521"/>
                  <a:pt x="12157998" y="622182"/>
                </a:cubicBezTo>
                <a:close/>
                <a:moveTo>
                  <a:pt x="9401066" y="621962"/>
                </a:moveTo>
                <a:cubicBezTo>
                  <a:pt x="9406858" y="622623"/>
                  <a:pt x="9411125" y="626368"/>
                  <a:pt x="9410210" y="630113"/>
                </a:cubicBezTo>
                <a:cubicBezTo>
                  <a:pt x="9409295" y="633858"/>
                  <a:pt x="9403809" y="636501"/>
                  <a:pt x="9398019" y="635620"/>
                </a:cubicBezTo>
                <a:cubicBezTo>
                  <a:pt x="9392226" y="634959"/>
                  <a:pt x="9387960" y="631214"/>
                  <a:pt x="9388874" y="627469"/>
                </a:cubicBezTo>
                <a:cubicBezTo>
                  <a:pt x="9389484" y="623945"/>
                  <a:pt x="9394970" y="621301"/>
                  <a:pt x="9401066" y="621962"/>
                </a:cubicBezTo>
                <a:close/>
                <a:moveTo>
                  <a:pt x="1504382" y="621521"/>
                </a:moveTo>
                <a:cubicBezTo>
                  <a:pt x="1509868" y="622182"/>
                  <a:pt x="1513831" y="625487"/>
                  <a:pt x="1512916" y="629011"/>
                </a:cubicBezTo>
                <a:cubicBezTo>
                  <a:pt x="1512002" y="632536"/>
                  <a:pt x="1507125" y="634959"/>
                  <a:pt x="1501639" y="634299"/>
                </a:cubicBezTo>
                <a:cubicBezTo>
                  <a:pt x="1496153" y="633638"/>
                  <a:pt x="1492190" y="630333"/>
                  <a:pt x="1493105" y="626809"/>
                </a:cubicBezTo>
                <a:cubicBezTo>
                  <a:pt x="1494019" y="623284"/>
                  <a:pt x="1498896" y="620860"/>
                  <a:pt x="1504382" y="621521"/>
                </a:cubicBezTo>
                <a:close/>
                <a:moveTo>
                  <a:pt x="5564713" y="620420"/>
                </a:moveTo>
                <a:cubicBezTo>
                  <a:pt x="5570505" y="621081"/>
                  <a:pt x="5574467" y="624606"/>
                  <a:pt x="5573554" y="628130"/>
                </a:cubicBezTo>
                <a:cubicBezTo>
                  <a:pt x="5572639" y="631875"/>
                  <a:pt x="5567457" y="634298"/>
                  <a:pt x="5561666" y="633637"/>
                </a:cubicBezTo>
                <a:cubicBezTo>
                  <a:pt x="5555872" y="632976"/>
                  <a:pt x="5551910" y="629452"/>
                  <a:pt x="5552824" y="625927"/>
                </a:cubicBezTo>
                <a:cubicBezTo>
                  <a:pt x="5553739" y="622182"/>
                  <a:pt x="5558922" y="619759"/>
                  <a:pt x="5564713" y="620420"/>
                </a:cubicBezTo>
                <a:close/>
                <a:moveTo>
                  <a:pt x="11299675" y="619979"/>
                </a:moveTo>
                <a:cubicBezTo>
                  <a:pt x="11305163" y="620640"/>
                  <a:pt x="11309124" y="624165"/>
                  <a:pt x="11308515" y="627689"/>
                </a:cubicBezTo>
                <a:cubicBezTo>
                  <a:pt x="11307601" y="631214"/>
                  <a:pt x="11302419" y="633637"/>
                  <a:pt x="11296933" y="632976"/>
                </a:cubicBezTo>
                <a:cubicBezTo>
                  <a:pt x="11291446" y="632316"/>
                  <a:pt x="11287483" y="628791"/>
                  <a:pt x="11288093" y="625266"/>
                </a:cubicBezTo>
                <a:cubicBezTo>
                  <a:pt x="11288703" y="621742"/>
                  <a:pt x="11293884" y="619318"/>
                  <a:pt x="11299675" y="619979"/>
                </a:cubicBezTo>
                <a:close/>
                <a:moveTo>
                  <a:pt x="11051871" y="619979"/>
                </a:moveTo>
                <a:cubicBezTo>
                  <a:pt x="11057359" y="620640"/>
                  <a:pt x="11061016" y="623945"/>
                  <a:pt x="11060406" y="627469"/>
                </a:cubicBezTo>
                <a:cubicBezTo>
                  <a:pt x="11059796" y="630994"/>
                  <a:pt x="11054615" y="633197"/>
                  <a:pt x="11049129" y="632536"/>
                </a:cubicBezTo>
                <a:cubicBezTo>
                  <a:pt x="11043642" y="631875"/>
                  <a:pt x="11039985" y="628571"/>
                  <a:pt x="11040595" y="625046"/>
                </a:cubicBezTo>
                <a:cubicBezTo>
                  <a:pt x="11041508" y="621522"/>
                  <a:pt x="11046386" y="619319"/>
                  <a:pt x="11051871" y="619979"/>
                </a:cubicBezTo>
                <a:close/>
                <a:moveTo>
                  <a:pt x="6577383" y="619979"/>
                </a:moveTo>
                <a:cubicBezTo>
                  <a:pt x="6583175" y="620640"/>
                  <a:pt x="6587137" y="624165"/>
                  <a:pt x="6586223" y="627910"/>
                </a:cubicBezTo>
                <a:cubicBezTo>
                  <a:pt x="6585308" y="631655"/>
                  <a:pt x="6580126" y="634078"/>
                  <a:pt x="6574335" y="633417"/>
                </a:cubicBezTo>
                <a:cubicBezTo>
                  <a:pt x="6568544" y="632756"/>
                  <a:pt x="6564581" y="629232"/>
                  <a:pt x="6565496" y="625487"/>
                </a:cubicBezTo>
                <a:cubicBezTo>
                  <a:pt x="6566106" y="621742"/>
                  <a:pt x="6571592" y="619319"/>
                  <a:pt x="6577383" y="619979"/>
                </a:cubicBezTo>
                <a:close/>
                <a:moveTo>
                  <a:pt x="244365" y="619759"/>
                </a:moveTo>
                <a:cubicBezTo>
                  <a:pt x="249851" y="620420"/>
                  <a:pt x="253813" y="623724"/>
                  <a:pt x="252899" y="627469"/>
                </a:cubicBezTo>
                <a:cubicBezTo>
                  <a:pt x="251984" y="630994"/>
                  <a:pt x="247108" y="633417"/>
                  <a:pt x="241317" y="632756"/>
                </a:cubicBezTo>
                <a:cubicBezTo>
                  <a:pt x="235831" y="632096"/>
                  <a:pt x="231868" y="628791"/>
                  <a:pt x="232782" y="625046"/>
                </a:cubicBezTo>
                <a:cubicBezTo>
                  <a:pt x="233697" y="621301"/>
                  <a:pt x="238878" y="619098"/>
                  <a:pt x="244365" y="619759"/>
                </a:cubicBezTo>
                <a:close/>
                <a:moveTo>
                  <a:pt x="6685587" y="619539"/>
                </a:moveTo>
                <a:cubicBezTo>
                  <a:pt x="6691074" y="620199"/>
                  <a:pt x="6695037" y="623724"/>
                  <a:pt x="6694427" y="627249"/>
                </a:cubicBezTo>
                <a:cubicBezTo>
                  <a:pt x="6693512" y="630774"/>
                  <a:pt x="6688331" y="633197"/>
                  <a:pt x="6682845" y="632536"/>
                </a:cubicBezTo>
                <a:cubicBezTo>
                  <a:pt x="6677358" y="631875"/>
                  <a:pt x="6673395" y="628351"/>
                  <a:pt x="6674006" y="624826"/>
                </a:cubicBezTo>
                <a:cubicBezTo>
                  <a:pt x="6674615" y="621301"/>
                  <a:pt x="6680101" y="618878"/>
                  <a:pt x="6685587" y="619539"/>
                </a:cubicBezTo>
                <a:close/>
                <a:moveTo>
                  <a:pt x="10207572" y="619318"/>
                </a:moveTo>
                <a:cubicBezTo>
                  <a:pt x="10213667" y="619979"/>
                  <a:pt x="10217934" y="623724"/>
                  <a:pt x="10217020" y="627469"/>
                </a:cubicBezTo>
                <a:cubicBezTo>
                  <a:pt x="10216105" y="631434"/>
                  <a:pt x="10210619" y="633858"/>
                  <a:pt x="10204523" y="633197"/>
                </a:cubicBezTo>
                <a:cubicBezTo>
                  <a:pt x="10198427" y="632536"/>
                  <a:pt x="10194160" y="628791"/>
                  <a:pt x="10195075" y="625046"/>
                </a:cubicBezTo>
                <a:cubicBezTo>
                  <a:pt x="10195989" y="621301"/>
                  <a:pt x="10201780" y="618657"/>
                  <a:pt x="10207572" y="619318"/>
                </a:cubicBezTo>
                <a:close/>
                <a:moveTo>
                  <a:pt x="5009406" y="618878"/>
                </a:moveTo>
                <a:cubicBezTo>
                  <a:pt x="5014589" y="619539"/>
                  <a:pt x="5018246" y="622622"/>
                  <a:pt x="5017636" y="626147"/>
                </a:cubicBezTo>
                <a:cubicBezTo>
                  <a:pt x="5017026" y="629452"/>
                  <a:pt x="5011845" y="631875"/>
                  <a:pt x="5006662" y="631214"/>
                </a:cubicBezTo>
                <a:cubicBezTo>
                  <a:pt x="5001480" y="630553"/>
                  <a:pt x="4997820" y="627469"/>
                  <a:pt x="4998431" y="623944"/>
                </a:cubicBezTo>
                <a:cubicBezTo>
                  <a:pt x="4999345" y="620420"/>
                  <a:pt x="5004223" y="618217"/>
                  <a:pt x="5009406" y="618878"/>
                </a:cubicBezTo>
                <a:close/>
                <a:moveTo>
                  <a:pt x="2496433" y="618658"/>
                </a:moveTo>
                <a:cubicBezTo>
                  <a:pt x="2502226" y="619319"/>
                  <a:pt x="2506186" y="622843"/>
                  <a:pt x="2505272" y="626588"/>
                </a:cubicBezTo>
                <a:cubicBezTo>
                  <a:pt x="2504359" y="630333"/>
                  <a:pt x="2499179" y="632756"/>
                  <a:pt x="2493385" y="632096"/>
                </a:cubicBezTo>
                <a:cubicBezTo>
                  <a:pt x="2487593" y="631435"/>
                  <a:pt x="2483631" y="627910"/>
                  <a:pt x="2484547" y="624165"/>
                </a:cubicBezTo>
                <a:cubicBezTo>
                  <a:pt x="2485156" y="620420"/>
                  <a:pt x="2490644" y="617997"/>
                  <a:pt x="2496433" y="618658"/>
                </a:cubicBezTo>
                <a:close/>
                <a:moveTo>
                  <a:pt x="10365154" y="618217"/>
                </a:moveTo>
                <a:cubicBezTo>
                  <a:pt x="10370640" y="618878"/>
                  <a:pt x="10374297" y="622182"/>
                  <a:pt x="10373688" y="625707"/>
                </a:cubicBezTo>
                <a:cubicBezTo>
                  <a:pt x="10373078" y="629232"/>
                  <a:pt x="10367896" y="631435"/>
                  <a:pt x="10362410" y="630774"/>
                </a:cubicBezTo>
                <a:cubicBezTo>
                  <a:pt x="10356924" y="630113"/>
                  <a:pt x="10353266" y="626809"/>
                  <a:pt x="10353876" y="623284"/>
                </a:cubicBezTo>
                <a:cubicBezTo>
                  <a:pt x="10354790" y="619979"/>
                  <a:pt x="10359667" y="617556"/>
                  <a:pt x="10365154" y="618217"/>
                </a:cubicBezTo>
                <a:close/>
                <a:moveTo>
                  <a:pt x="10299316" y="618217"/>
                </a:moveTo>
                <a:cubicBezTo>
                  <a:pt x="10305108" y="618878"/>
                  <a:pt x="10309070" y="622402"/>
                  <a:pt x="10308461" y="626147"/>
                </a:cubicBezTo>
                <a:cubicBezTo>
                  <a:pt x="10307545" y="629892"/>
                  <a:pt x="10302364" y="632316"/>
                  <a:pt x="10296574" y="631655"/>
                </a:cubicBezTo>
                <a:cubicBezTo>
                  <a:pt x="10290781" y="630994"/>
                  <a:pt x="10286820" y="627469"/>
                  <a:pt x="10287430" y="623724"/>
                </a:cubicBezTo>
                <a:cubicBezTo>
                  <a:pt x="10288040" y="619979"/>
                  <a:pt x="10293525" y="617556"/>
                  <a:pt x="10299316" y="618217"/>
                </a:cubicBezTo>
                <a:close/>
                <a:moveTo>
                  <a:pt x="3059292" y="617996"/>
                </a:moveTo>
                <a:cubicBezTo>
                  <a:pt x="3065696" y="618657"/>
                  <a:pt x="3070265" y="622623"/>
                  <a:pt x="3069352" y="626808"/>
                </a:cubicBezTo>
                <a:lnTo>
                  <a:pt x="3065425" y="630947"/>
                </a:lnTo>
                <a:lnTo>
                  <a:pt x="3068261" y="630553"/>
                </a:lnTo>
                <a:cubicBezTo>
                  <a:pt x="3073749" y="631214"/>
                  <a:pt x="3077713" y="634739"/>
                  <a:pt x="3077102" y="638263"/>
                </a:cubicBezTo>
                <a:cubicBezTo>
                  <a:pt x="3076188" y="641788"/>
                  <a:pt x="3071004" y="644211"/>
                  <a:pt x="3065517" y="643550"/>
                </a:cubicBezTo>
                <a:cubicBezTo>
                  <a:pt x="3060034" y="642890"/>
                  <a:pt x="3056070" y="639365"/>
                  <a:pt x="3056683" y="635840"/>
                </a:cubicBezTo>
                <a:lnTo>
                  <a:pt x="3059808" y="632417"/>
                </a:lnTo>
                <a:lnTo>
                  <a:pt x="3055940" y="632976"/>
                </a:lnTo>
                <a:cubicBezTo>
                  <a:pt x="3049536" y="632316"/>
                  <a:pt x="3044967" y="628350"/>
                  <a:pt x="3045881" y="624165"/>
                </a:cubicBezTo>
                <a:cubicBezTo>
                  <a:pt x="3046795" y="619979"/>
                  <a:pt x="3052889" y="617115"/>
                  <a:pt x="3059292" y="617996"/>
                </a:cubicBezTo>
                <a:close/>
                <a:moveTo>
                  <a:pt x="11483165" y="617115"/>
                </a:moveTo>
                <a:cubicBezTo>
                  <a:pt x="11488958" y="617776"/>
                  <a:pt x="11492920" y="621301"/>
                  <a:pt x="11492006" y="625046"/>
                </a:cubicBezTo>
                <a:cubicBezTo>
                  <a:pt x="11491090" y="628791"/>
                  <a:pt x="11485909" y="631214"/>
                  <a:pt x="11480118" y="630553"/>
                </a:cubicBezTo>
                <a:cubicBezTo>
                  <a:pt x="11474326" y="629893"/>
                  <a:pt x="11470365" y="626368"/>
                  <a:pt x="11471279" y="622623"/>
                </a:cubicBezTo>
                <a:cubicBezTo>
                  <a:pt x="11472194" y="618878"/>
                  <a:pt x="11477375" y="616455"/>
                  <a:pt x="11483165" y="617115"/>
                </a:cubicBezTo>
                <a:close/>
                <a:moveTo>
                  <a:pt x="7458260" y="617115"/>
                </a:moveTo>
                <a:cubicBezTo>
                  <a:pt x="7463442" y="617776"/>
                  <a:pt x="7467099" y="620860"/>
                  <a:pt x="7466490" y="624385"/>
                </a:cubicBezTo>
                <a:cubicBezTo>
                  <a:pt x="7465880" y="627689"/>
                  <a:pt x="7461003" y="629893"/>
                  <a:pt x="7455516" y="629452"/>
                </a:cubicBezTo>
                <a:cubicBezTo>
                  <a:pt x="7450335" y="628791"/>
                  <a:pt x="7446677" y="625707"/>
                  <a:pt x="7447287" y="622182"/>
                </a:cubicBezTo>
                <a:cubicBezTo>
                  <a:pt x="7448202" y="618657"/>
                  <a:pt x="7452774" y="616455"/>
                  <a:pt x="7458260" y="617115"/>
                </a:cubicBezTo>
                <a:close/>
                <a:moveTo>
                  <a:pt x="4729866" y="617115"/>
                </a:moveTo>
                <a:cubicBezTo>
                  <a:pt x="4735048" y="617776"/>
                  <a:pt x="4738705" y="620860"/>
                  <a:pt x="4738096" y="624385"/>
                </a:cubicBezTo>
                <a:cubicBezTo>
                  <a:pt x="4737487" y="627689"/>
                  <a:pt x="4732304" y="630113"/>
                  <a:pt x="4727121" y="629452"/>
                </a:cubicBezTo>
                <a:cubicBezTo>
                  <a:pt x="4721940" y="628791"/>
                  <a:pt x="4718283" y="625707"/>
                  <a:pt x="4718891" y="622182"/>
                </a:cubicBezTo>
                <a:cubicBezTo>
                  <a:pt x="4719502" y="618657"/>
                  <a:pt x="4724379" y="616455"/>
                  <a:pt x="4729866" y="617115"/>
                </a:cubicBezTo>
                <a:close/>
                <a:moveTo>
                  <a:pt x="4594802" y="617115"/>
                </a:moveTo>
                <a:cubicBezTo>
                  <a:pt x="4600290" y="617776"/>
                  <a:pt x="4603947" y="621080"/>
                  <a:pt x="4603032" y="624385"/>
                </a:cubicBezTo>
                <a:cubicBezTo>
                  <a:pt x="4602117" y="627909"/>
                  <a:pt x="4597238" y="630113"/>
                  <a:pt x="4592057" y="629452"/>
                </a:cubicBezTo>
                <a:cubicBezTo>
                  <a:pt x="4586570" y="628791"/>
                  <a:pt x="4582914" y="625486"/>
                  <a:pt x="4583827" y="622182"/>
                </a:cubicBezTo>
                <a:cubicBezTo>
                  <a:pt x="4584740" y="618878"/>
                  <a:pt x="4589623" y="616454"/>
                  <a:pt x="4594802" y="617115"/>
                </a:cubicBezTo>
                <a:close/>
                <a:moveTo>
                  <a:pt x="3627710" y="616675"/>
                </a:moveTo>
                <a:cubicBezTo>
                  <a:pt x="3634109" y="617335"/>
                  <a:pt x="3638686" y="621301"/>
                  <a:pt x="3637768" y="625486"/>
                </a:cubicBezTo>
                <a:cubicBezTo>
                  <a:pt x="3636848" y="629672"/>
                  <a:pt x="3630758" y="632316"/>
                  <a:pt x="3624361" y="631655"/>
                </a:cubicBezTo>
                <a:cubicBezTo>
                  <a:pt x="3617955" y="630994"/>
                  <a:pt x="3613392" y="627029"/>
                  <a:pt x="3614305" y="622843"/>
                </a:cubicBezTo>
                <a:cubicBezTo>
                  <a:pt x="3615218" y="618657"/>
                  <a:pt x="3621003" y="616014"/>
                  <a:pt x="3627710" y="616675"/>
                </a:cubicBezTo>
                <a:close/>
                <a:moveTo>
                  <a:pt x="10254815" y="616014"/>
                </a:moveTo>
                <a:cubicBezTo>
                  <a:pt x="10260607" y="616675"/>
                  <a:pt x="10264874" y="620420"/>
                  <a:pt x="10263959" y="624165"/>
                </a:cubicBezTo>
                <a:cubicBezTo>
                  <a:pt x="10263045" y="627910"/>
                  <a:pt x="10257558" y="630553"/>
                  <a:pt x="10251767" y="629893"/>
                </a:cubicBezTo>
                <a:cubicBezTo>
                  <a:pt x="10245976" y="629232"/>
                  <a:pt x="10241709" y="625486"/>
                  <a:pt x="10242623" y="621742"/>
                </a:cubicBezTo>
                <a:cubicBezTo>
                  <a:pt x="10243537" y="617996"/>
                  <a:pt x="10249025" y="615353"/>
                  <a:pt x="10254815" y="616014"/>
                </a:cubicBezTo>
                <a:close/>
                <a:moveTo>
                  <a:pt x="4409421" y="616014"/>
                </a:moveTo>
                <a:cubicBezTo>
                  <a:pt x="4414908" y="616675"/>
                  <a:pt x="4418875" y="619979"/>
                  <a:pt x="4417964" y="623724"/>
                </a:cubicBezTo>
                <a:cubicBezTo>
                  <a:pt x="4417047" y="627249"/>
                  <a:pt x="4412165" y="629672"/>
                  <a:pt x="4406369" y="629011"/>
                </a:cubicBezTo>
                <a:cubicBezTo>
                  <a:pt x="4400887" y="628350"/>
                  <a:pt x="4396928" y="625046"/>
                  <a:pt x="4397840" y="621301"/>
                </a:cubicBezTo>
                <a:cubicBezTo>
                  <a:pt x="4398758" y="617776"/>
                  <a:pt x="4403933" y="615353"/>
                  <a:pt x="4409421" y="616014"/>
                </a:cubicBezTo>
                <a:close/>
                <a:moveTo>
                  <a:pt x="3199305" y="615794"/>
                </a:moveTo>
                <a:cubicBezTo>
                  <a:pt x="3205096" y="616455"/>
                  <a:pt x="3209057" y="619979"/>
                  <a:pt x="3208143" y="623724"/>
                </a:cubicBezTo>
                <a:cubicBezTo>
                  <a:pt x="3207230" y="627469"/>
                  <a:pt x="3202046" y="629893"/>
                  <a:pt x="3196255" y="629232"/>
                </a:cubicBezTo>
                <a:cubicBezTo>
                  <a:pt x="3190469" y="628571"/>
                  <a:pt x="3186502" y="625046"/>
                  <a:pt x="3187416" y="621301"/>
                </a:cubicBezTo>
                <a:cubicBezTo>
                  <a:pt x="3188332" y="617556"/>
                  <a:pt x="3193513" y="615133"/>
                  <a:pt x="3199305" y="615794"/>
                </a:cubicBezTo>
                <a:close/>
                <a:moveTo>
                  <a:pt x="3983473" y="615573"/>
                </a:moveTo>
                <a:cubicBezTo>
                  <a:pt x="3989568" y="616234"/>
                  <a:pt x="3994144" y="620199"/>
                  <a:pt x="3993222" y="624165"/>
                </a:cubicBezTo>
                <a:cubicBezTo>
                  <a:pt x="3992311" y="628130"/>
                  <a:pt x="3986526" y="630773"/>
                  <a:pt x="3980421" y="630113"/>
                </a:cubicBezTo>
                <a:cubicBezTo>
                  <a:pt x="3974329" y="629452"/>
                  <a:pt x="3969750" y="625486"/>
                  <a:pt x="3970667" y="621521"/>
                </a:cubicBezTo>
                <a:cubicBezTo>
                  <a:pt x="3971586" y="617556"/>
                  <a:pt x="3977371" y="614912"/>
                  <a:pt x="3983473" y="615573"/>
                </a:cubicBezTo>
                <a:close/>
                <a:moveTo>
                  <a:pt x="10572724" y="615353"/>
                </a:moveTo>
                <a:cubicBezTo>
                  <a:pt x="10577905" y="616014"/>
                  <a:pt x="10581564" y="619098"/>
                  <a:pt x="10580649" y="622402"/>
                </a:cubicBezTo>
                <a:cubicBezTo>
                  <a:pt x="10580040" y="625707"/>
                  <a:pt x="10575162" y="627909"/>
                  <a:pt x="10569981" y="627249"/>
                </a:cubicBezTo>
                <a:cubicBezTo>
                  <a:pt x="10564800" y="626588"/>
                  <a:pt x="10561141" y="623504"/>
                  <a:pt x="10562056" y="620199"/>
                </a:cubicBezTo>
                <a:cubicBezTo>
                  <a:pt x="10562665" y="616895"/>
                  <a:pt x="10567541" y="614692"/>
                  <a:pt x="10572724" y="615353"/>
                </a:cubicBezTo>
                <a:close/>
                <a:moveTo>
                  <a:pt x="5394337" y="615353"/>
                </a:moveTo>
                <a:cubicBezTo>
                  <a:pt x="5399825" y="616014"/>
                  <a:pt x="5403788" y="619319"/>
                  <a:pt x="5402873" y="623063"/>
                </a:cubicBezTo>
                <a:cubicBezTo>
                  <a:pt x="5401959" y="626588"/>
                  <a:pt x="5396777" y="629011"/>
                  <a:pt x="5391289" y="628350"/>
                </a:cubicBezTo>
                <a:cubicBezTo>
                  <a:pt x="5385802" y="627689"/>
                  <a:pt x="5381839" y="624385"/>
                  <a:pt x="5382755" y="620640"/>
                </a:cubicBezTo>
                <a:cubicBezTo>
                  <a:pt x="5383669" y="617115"/>
                  <a:pt x="5388850" y="614692"/>
                  <a:pt x="5394337" y="615353"/>
                </a:cubicBezTo>
                <a:close/>
                <a:moveTo>
                  <a:pt x="6795316" y="614912"/>
                </a:moveTo>
                <a:cubicBezTo>
                  <a:pt x="6800802" y="615573"/>
                  <a:pt x="6804459" y="618878"/>
                  <a:pt x="6803850" y="622402"/>
                </a:cubicBezTo>
                <a:cubicBezTo>
                  <a:pt x="6802936" y="625927"/>
                  <a:pt x="6798059" y="628130"/>
                  <a:pt x="6792572" y="627469"/>
                </a:cubicBezTo>
                <a:cubicBezTo>
                  <a:pt x="6787086" y="626809"/>
                  <a:pt x="6783428" y="623504"/>
                  <a:pt x="6784038" y="619979"/>
                </a:cubicBezTo>
                <a:cubicBezTo>
                  <a:pt x="6784953" y="616675"/>
                  <a:pt x="6789830" y="614252"/>
                  <a:pt x="6795316" y="614912"/>
                </a:cubicBezTo>
                <a:close/>
                <a:moveTo>
                  <a:pt x="11979384" y="614692"/>
                </a:moveTo>
                <a:cubicBezTo>
                  <a:pt x="11985479" y="615353"/>
                  <a:pt x="11989443" y="619098"/>
                  <a:pt x="11988527" y="622843"/>
                </a:cubicBezTo>
                <a:cubicBezTo>
                  <a:pt x="11987613" y="626588"/>
                  <a:pt x="11982128" y="629232"/>
                  <a:pt x="11976335" y="628570"/>
                </a:cubicBezTo>
                <a:cubicBezTo>
                  <a:pt x="11970239" y="627910"/>
                  <a:pt x="11966278" y="624165"/>
                  <a:pt x="11967191" y="620420"/>
                </a:cubicBezTo>
                <a:cubicBezTo>
                  <a:pt x="11967801" y="616454"/>
                  <a:pt x="11973287" y="614031"/>
                  <a:pt x="11979384" y="614692"/>
                </a:cubicBezTo>
                <a:close/>
                <a:moveTo>
                  <a:pt x="10822357" y="614472"/>
                </a:moveTo>
                <a:cubicBezTo>
                  <a:pt x="10827538" y="615133"/>
                  <a:pt x="10831196" y="618217"/>
                  <a:pt x="10830586" y="621742"/>
                </a:cubicBezTo>
                <a:cubicBezTo>
                  <a:pt x="10829976" y="625266"/>
                  <a:pt x="10825099" y="627249"/>
                  <a:pt x="10819613" y="626809"/>
                </a:cubicBezTo>
                <a:cubicBezTo>
                  <a:pt x="10814432" y="626148"/>
                  <a:pt x="10810774" y="623063"/>
                  <a:pt x="10811383" y="619539"/>
                </a:cubicBezTo>
                <a:cubicBezTo>
                  <a:pt x="10812298" y="616234"/>
                  <a:pt x="10817174" y="614031"/>
                  <a:pt x="10822357" y="614472"/>
                </a:cubicBezTo>
                <a:close/>
                <a:moveTo>
                  <a:pt x="8449170" y="614031"/>
                </a:moveTo>
                <a:cubicBezTo>
                  <a:pt x="8454656" y="614692"/>
                  <a:pt x="8458314" y="617997"/>
                  <a:pt x="8457704" y="621521"/>
                </a:cubicBezTo>
                <a:cubicBezTo>
                  <a:pt x="8456790" y="625046"/>
                  <a:pt x="8451913" y="627249"/>
                  <a:pt x="8446427" y="626809"/>
                </a:cubicBezTo>
                <a:cubicBezTo>
                  <a:pt x="8440940" y="626148"/>
                  <a:pt x="8437283" y="622843"/>
                  <a:pt x="8437892" y="619319"/>
                </a:cubicBezTo>
                <a:cubicBezTo>
                  <a:pt x="8438807" y="615794"/>
                  <a:pt x="8443684" y="613370"/>
                  <a:pt x="8449170" y="614031"/>
                </a:cubicBezTo>
                <a:close/>
                <a:moveTo>
                  <a:pt x="9254761" y="613150"/>
                </a:moveTo>
                <a:cubicBezTo>
                  <a:pt x="9260552" y="613811"/>
                  <a:pt x="9264515" y="617336"/>
                  <a:pt x="9263600" y="621081"/>
                </a:cubicBezTo>
                <a:cubicBezTo>
                  <a:pt x="9262685" y="624826"/>
                  <a:pt x="9257503" y="627249"/>
                  <a:pt x="9251713" y="626588"/>
                </a:cubicBezTo>
                <a:cubicBezTo>
                  <a:pt x="9245921" y="625927"/>
                  <a:pt x="9241959" y="622402"/>
                  <a:pt x="9242873" y="618658"/>
                </a:cubicBezTo>
                <a:cubicBezTo>
                  <a:pt x="9243483" y="614912"/>
                  <a:pt x="9248969" y="612489"/>
                  <a:pt x="9254761" y="613150"/>
                </a:cubicBezTo>
                <a:close/>
                <a:moveTo>
                  <a:pt x="6991609" y="613150"/>
                </a:moveTo>
                <a:cubicBezTo>
                  <a:pt x="6996790" y="613811"/>
                  <a:pt x="7000447" y="616895"/>
                  <a:pt x="6999533" y="620199"/>
                </a:cubicBezTo>
                <a:cubicBezTo>
                  <a:pt x="6998923" y="623504"/>
                  <a:pt x="6994047" y="625707"/>
                  <a:pt x="6988865" y="625046"/>
                </a:cubicBezTo>
                <a:cubicBezTo>
                  <a:pt x="6983683" y="624385"/>
                  <a:pt x="6980026" y="621301"/>
                  <a:pt x="6980940" y="617997"/>
                </a:cubicBezTo>
                <a:cubicBezTo>
                  <a:pt x="6981855" y="614692"/>
                  <a:pt x="6986427" y="612489"/>
                  <a:pt x="6991609" y="613150"/>
                </a:cubicBezTo>
                <a:close/>
                <a:moveTo>
                  <a:pt x="7765805" y="612930"/>
                </a:moveTo>
                <a:cubicBezTo>
                  <a:pt x="7771292" y="613591"/>
                  <a:pt x="7774949" y="616895"/>
                  <a:pt x="7774339" y="620420"/>
                </a:cubicBezTo>
                <a:cubicBezTo>
                  <a:pt x="7773425" y="623945"/>
                  <a:pt x="7768548" y="626147"/>
                  <a:pt x="7763061" y="625486"/>
                </a:cubicBezTo>
                <a:cubicBezTo>
                  <a:pt x="7757575" y="624826"/>
                  <a:pt x="7753917" y="621521"/>
                  <a:pt x="7754528" y="617996"/>
                </a:cubicBezTo>
                <a:cubicBezTo>
                  <a:pt x="7755137" y="614472"/>
                  <a:pt x="7760318" y="612269"/>
                  <a:pt x="7765805" y="612930"/>
                </a:cubicBezTo>
                <a:close/>
                <a:moveTo>
                  <a:pt x="5165761" y="612930"/>
                </a:moveTo>
                <a:cubicBezTo>
                  <a:pt x="5171250" y="613591"/>
                  <a:pt x="5174907" y="616895"/>
                  <a:pt x="5173994" y="620199"/>
                </a:cubicBezTo>
                <a:cubicBezTo>
                  <a:pt x="5173079" y="623724"/>
                  <a:pt x="5168202" y="625927"/>
                  <a:pt x="5162714" y="625266"/>
                </a:cubicBezTo>
                <a:cubicBezTo>
                  <a:pt x="5157227" y="624606"/>
                  <a:pt x="5153568" y="621301"/>
                  <a:pt x="5154484" y="617996"/>
                </a:cubicBezTo>
                <a:cubicBezTo>
                  <a:pt x="5155398" y="614692"/>
                  <a:pt x="5160579" y="612489"/>
                  <a:pt x="5165761" y="612930"/>
                </a:cubicBezTo>
                <a:close/>
                <a:moveTo>
                  <a:pt x="1320922" y="612930"/>
                </a:moveTo>
                <a:cubicBezTo>
                  <a:pt x="1326409" y="613591"/>
                  <a:pt x="1330066" y="616895"/>
                  <a:pt x="1329152" y="620420"/>
                </a:cubicBezTo>
                <a:cubicBezTo>
                  <a:pt x="1328237" y="623945"/>
                  <a:pt x="1323361" y="626148"/>
                  <a:pt x="1317874" y="625487"/>
                </a:cubicBezTo>
                <a:cubicBezTo>
                  <a:pt x="1312388" y="624826"/>
                  <a:pt x="1308731" y="621522"/>
                  <a:pt x="1309645" y="617997"/>
                </a:cubicBezTo>
                <a:cubicBezTo>
                  <a:pt x="1310559" y="614692"/>
                  <a:pt x="1315741" y="612269"/>
                  <a:pt x="1320922" y="612930"/>
                </a:cubicBezTo>
                <a:close/>
                <a:moveTo>
                  <a:pt x="176512" y="612582"/>
                </a:moveTo>
                <a:cubicBezTo>
                  <a:pt x="181997" y="613217"/>
                  <a:pt x="185818" y="616556"/>
                  <a:pt x="185046" y="620040"/>
                </a:cubicBezTo>
                <a:cubicBezTo>
                  <a:pt x="184274" y="623524"/>
                  <a:pt x="179202" y="625833"/>
                  <a:pt x="173717" y="625199"/>
                </a:cubicBezTo>
                <a:cubicBezTo>
                  <a:pt x="168232" y="624564"/>
                  <a:pt x="164411" y="621225"/>
                  <a:pt x="165183" y="617741"/>
                </a:cubicBezTo>
                <a:cubicBezTo>
                  <a:pt x="165955" y="614257"/>
                  <a:pt x="171027" y="611947"/>
                  <a:pt x="176512" y="612582"/>
                </a:cubicBezTo>
                <a:close/>
                <a:moveTo>
                  <a:pt x="6477408" y="612049"/>
                </a:moveTo>
                <a:cubicBezTo>
                  <a:pt x="6483199" y="612709"/>
                  <a:pt x="6487162" y="616234"/>
                  <a:pt x="6486247" y="619979"/>
                </a:cubicBezTo>
                <a:cubicBezTo>
                  <a:pt x="6485332" y="623724"/>
                  <a:pt x="6480151" y="626147"/>
                  <a:pt x="6474360" y="625486"/>
                </a:cubicBezTo>
                <a:cubicBezTo>
                  <a:pt x="6468568" y="624826"/>
                  <a:pt x="6464606" y="621301"/>
                  <a:pt x="6465520" y="617556"/>
                </a:cubicBezTo>
                <a:cubicBezTo>
                  <a:pt x="6466435" y="613811"/>
                  <a:pt x="6471616" y="611388"/>
                  <a:pt x="6477408" y="612049"/>
                </a:cubicBezTo>
                <a:close/>
                <a:moveTo>
                  <a:pt x="8351634" y="611828"/>
                </a:moveTo>
                <a:cubicBezTo>
                  <a:pt x="8357120" y="612489"/>
                  <a:pt x="8360778" y="615794"/>
                  <a:pt x="8360168" y="619318"/>
                </a:cubicBezTo>
                <a:cubicBezTo>
                  <a:pt x="8359254" y="622843"/>
                  <a:pt x="8354377" y="625046"/>
                  <a:pt x="8348891" y="624606"/>
                </a:cubicBezTo>
                <a:cubicBezTo>
                  <a:pt x="8343404" y="623945"/>
                  <a:pt x="8339747" y="620640"/>
                  <a:pt x="8340356" y="617115"/>
                </a:cubicBezTo>
                <a:cubicBezTo>
                  <a:pt x="8341271" y="613591"/>
                  <a:pt x="8346453" y="611167"/>
                  <a:pt x="8351634" y="611828"/>
                </a:cubicBezTo>
                <a:close/>
                <a:moveTo>
                  <a:pt x="1601587" y="611608"/>
                </a:moveTo>
                <a:cubicBezTo>
                  <a:pt x="1607073" y="612269"/>
                  <a:pt x="1611036" y="615793"/>
                  <a:pt x="1610426" y="619318"/>
                </a:cubicBezTo>
                <a:lnTo>
                  <a:pt x="1606939" y="622922"/>
                </a:lnTo>
                <a:lnTo>
                  <a:pt x="1608271" y="626368"/>
                </a:lnTo>
                <a:cubicBezTo>
                  <a:pt x="1607814" y="628240"/>
                  <a:pt x="1606290" y="629782"/>
                  <a:pt x="1604156" y="630774"/>
                </a:cubicBezTo>
                <a:lnTo>
                  <a:pt x="1603697" y="630839"/>
                </a:lnTo>
                <a:lnTo>
                  <a:pt x="1603945" y="630939"/>
                </a:lnTo>
                <a:cubicBezTo>
                  <a:pt x="1605583" y="632370"/>
                  <a:pt x="1606422" y="634188"/>
                  <a:pt x="1606117" y="636060"/>
                </a:cubicBezTo>
                <a:cubicBezTo>
                  <a:pt x="1605202" y="639806"/>
                  <a:pt x="1600021" y="642229"/>
                  <a:pt x="1594230" y="641568"/>
                </a:cubicBezTo>
                <a:cubicBezTo>
                  <a:pt x="1588439" y="640907"/>
                  <a:pt x="1584476" y="637382"/>
                  <a:pt x="1585086" y="633637"/>
                </a:cubicBezTo>
                <a:cubicBezTo>
                  <a:pt x="1585391" y="631765"/>
                  <a:pt x="1586915" y="630167"/>
                  <a:pt x="1589086" y="629149"/>
                </a:cubicBezTo>
                <a:lnTo>
                  <a:pt x="1589464" y="629100"/>
                </a:lnTo>
                <a:lnTo>
                  <a:pt x="1589450" y="629094"/>
                </a:lnTo>
                <a:cubicBezTo>
                  <a:pt x="1587850" y="627689"/>
                  <a:pt x="1587088" y="625927"/>
                  <a:pt x="1587546" y="624165"/>
                </a:cubicBezTo>
                <a:lnTo>
                  <a:pt x="1591409" y="620139"/>
                </a:lnTo>
                <a:lnTo>
                  <a:pt x="1590005" y="616895"/>
                </a:lnTo>
                <a:cubicBezTo>
                  <a:pt x="1590919" y="613370"/>
                  <a:pt x="1596101" y="610947"/>
                  <a:pt x="1601587" y="611608"/>
                </a:cubicBezTo>
                <a:close/>
                <a:moveTo>
                  <a:pt x="6375909" y="611388"/>
                </a:moveTo>
                <a:cubicBezTo>
                  <a:pt x="6381700" y="612049"/>
                  <a:pt x="6385663" y="615573"/>
                  <a:pt x="6384748" y="619318"/>
                </a:cubicBezTo>
                <a:cubicBezTo>
                  <a:pt x="6383833" y="623063"/>
                  <a:pt x="6378652" y="625486"/>
                  <a:pt x="6372861" y="624826"/>
                </a:cubicBezTo>
                <a:cubicBezTo>
                  <a:pt x="6367069" y="624165"/>
                  <a:pt x="6363107" y="620640"/>
                  <a:pt x="6364021" y="616895"/>
                </a:cubicBezTo>
                <a:cubicBezTo>
                  <a:pt x="6364936" y="613150"/>
                  <a:pt x="6370118" y="610727"/>
                  <a:pt x="6375909" y="611388"/>
                </a:cubicBezTo>
                <a:close/>
                <a:moveTo>
                  <a:pt x="7360114" y="611168"/>
                </a:moveTo>
                <a:cubicBezTo>
                  <a:pt x="7365295" y="611828"/>
                  <a:pt x="7368953" y="614912"/>
                  <a:pt x="7368039" y="618217"/>
                </a:cubicBezTo>
                <a:cubicBezTo>
                  <a:pt x="7367430" y="621522"/>
                  <a:pt x="7362552" y="623724"/>
                  <a:pt x="7357371" y="623063"/>
                </a:cubicBezTo>
                <a:cubicBezTo>
                  <a:pt x="7352189" y="622402"/>
                  <a:pt x="7348531" y="619319"/>
                  <a:pt x="7349446" y="616014"/>
                </a:cubicBezTo>
                <a:cubicBezTo>
                  <a:pt x="7350360" y="612709"/>
                  <a:pt x="7354932" y="610507"/>
                  <a:pt x="7360114" y="611168"/>
                </a:cubicBezTo>
                <a:close/>
                <a:moveTo>
                  <a:pt x="1415101" y="611168"/>
                </a:moveTo>
                <a:cubicBezTo>
                  <a:pt x="1420588" y="611828"/>
                  <a:pt x="1424245" y="615133"/>
                  <a:pt x="1423331" y="618658"/>
                </a:cubicBezTo>
                <a:cubicBezTo>
                  <a:pt x="1422417" y="622182"/>
                  <a:pt x="1417540" y="624385"/>
                  <a:pt x="1412054" y="623724"/>
                </a:cubicBezTo>
                <a:cubicBezTo>
                  <a:pt x="1406567" y="623063"/>
                  <a:pt x="1402910" y="619759"/>
                  <a:pt x="1403824" y="616234"/>
                </a:cubicBezTo>
                <a:cubicBezTo>
                  <a:pt x="1404739" y="612710"/>
                  <a:pt x="1409920" y="610507"/>
                  <a:pt x="1415101" y="611168"/>
                </a:cubicBezTo>
                <a:close/>
                <a:moveTo>
                  <a:pt x="6274410" y="611167"/>
                </a:moveTo>
                <a:cubicBezTo>
                  <a:pt x="6280201" y="611828"/>
                  <a:pt x="6284164" y="615353"/>
                  <a:pt x="6283249" y="618878"/>
                </a:cubicBezTo>
                <a:cubicBezTo>
                  <a:pt x="6282335" y="622623"/>
                  <a:pt x="6277153" y="625046"/>
                  <a:pt x="6271363" y="624385"/>
                </a:cubicBezTo>
                <a:cubicBezTo>
                  <a:pt x="6265571" y="623724"/>
                  <a:pt x="6261609" y="620199"/>
                  <a:pt x="6262523" y="616455"/>
                </a:cubicBezTo>
                <a:cubicBezTo>
                  <a:pt x="6263437" y="612930"/>
                  <a:pt x="6268619" y="610506"/>
                  <a:pt x="6274410" y="611167"/>
                </a:cubicBezTo>
                <a:close/>
                <a:moveTo>
                  <a:pt x="3081597" y="611167"/>
                </a:moveTo>
                <a:cubicBezTo>
                  <a:pt x="3087695" y="611828"/>
                  <a:pt x="3091961" y="615573"/>
                  <a:pt x="3091044" y="619539"/>
                </a:cubicBezTo>
                <a:cubicBezTo>
                  <a:pt x="3090131" y="623504"/>
                  <a:pt x="3084646" y="625927"/>
                  <a:pt x="3078548" y="625266"/>
                </a:cubicBezTo>
                <a:cubicBezTo>
                  <a:pt x="3072451" y="624605"/>
                  <a:pt x="3068187" y="620860"/>
                  <a:pt x="3069097" y="616895"/>
                </a:cubicBezTo>
                <a:cubicBezTo>
                  <a:pt x="3069713" y="613150"/>
                  <a:pt x="3075499" y="610506"/>
                  <a:pt x="3081597" y="611167"/>
                </a:cubicBezTo>
                <a:close/>
                <a:moveTo>
                  <a:pt x="12151291" y="610947"/>
                </a:moveTo>
                <a:cubicBezTo>
                  <a:pt x="12156778" y="611608"/>
                  <a:pt x="12160436" y="614912"/>
                  <a:pt x="12159521" y="618217"/>
                </a:cubicBezTo>
                <a:cubicBezTo>
                  <a:pt x="12158912" y="621742"/>
                  <a:pt x="12153730" y="623945"/>
                  <a:pt x="12148548" y="623284"/>
                </a:cubicBezTo>
                <a:cubicBezTo>
                  <a:pt x="12143062" y="622623"/>
                  <a:pt x="12139405" y="619319"/>
                  <a:pt x="12140319" y="616014"/>
                </a:cubicBezTo>
                <a:cubicBezTo>
                  <a:pt x="12140929" y="612489"/>
                  <a:pt x="12145806" y="610286"/>
                  <a:pt x="12151291" y="610947"/>
                </a:cubicBezTo>
                <a:close/>
                <a:moveTo>
                  <a:pt x="7173813" y="610646"/>
                </a:moveTo>
                <a:cubicBezTo>
                  <a:pt x="7178965" y="611243"/>
                  <a:pt x="7182559" y="614355"/>
                  <a:pt x="7181841" y="617599"/>
                </a:cubicBezTo>
                <a:cubicBezTo>
                  <a:pt x="7181122" y="620843"/>
                  <a:pt x="7176363" y="622989"/>
                  <a:pt x="7171210" y="622392"/>
                </a:cubicBezTo>
                <a:cubicBezTo>
                  <a:pt x="7166058" y="621796"/>
                  <a:pt x="7162463" y="618684"/>
                  <a:pt x="7163181" y="615439"/>
                </a:cubicBezTo>
                <a:cubicBezTo>
                  <a:pt x="7163900" y="612196"/>
                  <a:pt x="7168660" y="610050"/>
                  <a:pt x="7173813" y="610646"/>
                </a:cubicBezTo>
                <a:close/>
                <a:moveTo>
                  <a:pt x="8547926" y="610506"/>
                </a:moveTo>
                <a:cubicBezTo>
                  <a:pt x="8553412" y="611167"/>
                  <a:pt x="8557069" y="614472"/>
                  <a:pt x="8556460" y="617996"/>
                </a:cubicBezTo>
                <a:cubicBezTo>
                  <a:pt x="8555546" y="621521"/>
                  <a:pt x="8550669" y="623724"/>
                  <a:pt x="8545182" y="623284"/>
                </a:cubicBezTo>
                <a:cubicBezTo>
                  <a:pt x="8539696" y="622623"/>
                  <a:pt x="8536039" y="619318"/>
                  <a:pt x="8536648" y="615794"/>
                </a:cubicBezTo>
                <a:cubicBezTo>
                  <a:pt x="8537563" y="612269"/>
                  <a:pt x="8542440" y="610066"/>
                  <a:pt x="8547926" y="610506"/>
                </a:cubicBezTo>
                <a:close/>
                <a:moveTo>
                  <a:pt x="2107801" y="610506"/>
                </a:moveTo>
                <a:cubicBezTo>
                  <a:pt x="2113592" y="611167"/>
                  <a:pt x="2117555" y="614692"/>
                  <a:pt x="2116945" y="618437"/>
                </a:cubicBezTo>
                <a:cubicBezTo>
                  <a:pt x="2116030" y="622182"/>
                  <a:pt x="2110850" y="624605"/>
                  <a:pt x="2105058" y="623944"/>
                </a:cubicBezTo>
                <a:cubicBezTo>
                  <a:pt x="2099267" y="623283"/>
                  <a:pt x="2095305" y="619759"/>
                  <a:pt x="2095914" y="616014"/>
                </a:cubicBezTo>
                <a:cubicBezTo>
                  <a:pt x="2096524" y="612269"/>
                  <a:pt x="2101705" y="609625"/>
                  <a:pt x="2107801" y="610506"/>
                </a:cubicBezTo>
                <a:close/>
                <a:moveTo>
                  <a:pt x="2776881" y="610286"/>
                </a:moveTo>
                <a:cubicBezTo>
                  <a:pt x="2782354" y="610947"/>
                  <a:pt x="2786325" y="614472"/>
                  <a:pt x="2785715" y="617996"/>
                </a:cubicBezTo>
                <a:cubicBezTo>
                  <a:pt x="2784798" y="621521"/>
                  <a:pt x="2779615" y="623944"/>
                  <a:pt x="2774136" y="623283"/>
                </a:cubicBezTo>
                <a:cubicBezTo>
                  <a:pt x="2768650" y="622622"/>
                  <a:pt x="2764694" y="619098"/>
                  <a:pt x="2765304" y="615573"/>
                </a:cubicBezTo>
                <a:cubicBezTo>
                  <a:pt x="2766215" y="612049"/>
                  <a:pt x="2771391" y="609625"/>
                  <a:pt x="2776881" y="610286"/>
                </a:cubicBezTo>
                <a:close/>
                <a:moveTo>
                  <a:pt x="10480674" y="609846"/>
                </a:moveTo>
                <a:cubicBezTo>
                  <a:pt x="10485855" y="610507"/>
                  <a:pt x="10489513" y="613591"/>
                  <a:pt x="10488599" y="616895"/>
                </a:cubicBezTo>
                <a:cubicBezTo>
                  <a:pt x="10487685" y="620200"/>
                  <a:pt x="10483111" y="622402"/>
                  <a:pt x="10477930" y="621742"/>
                </a:cubicBezTo>
                <a:cubicBezTo>
                  <a:pt x="10472749" y="621081"/>
                  <a:pt x="10469091" y="617997"/>
                  <a:pt x="10470005" y="614692"/>
                </a:cubicBezTo>
                <a:cubicBezTo>
                  <a:pt x="10470920" y="611388"/>
                  <a:pt x="10475492" y="609185"/>
                  <a:pt x="10480674" y="609846"/>
                </a:cubicBezTo>
                <a:close/>
                <a:moveTo>
                  <a:pt x="3031272" y="609845"/>
                </a:moveTo>
                <a:cubicBezTo>
                  <a:pt x="3037669" y="610507"/>
                  <a:pt x="3041935" y="614472"/>
                  <a:pt x="3041023" y="618437"/>
                </a:cubicBezTo>
                <a:cubicBezTo>
                  <a:pt x="3040106" y="622402"/>
                  <a:pt x="3034320" y="625266"/>
                  <a:pt x="3027917" y="624385"/>
                </a:cubicBezTo>
                <a:cubicBezTo>
                  <a:pt x="3021515" y="623724"/>
                  <a:pt x="3017249" y="619759"/>
                  <a:pt x="3018164" y="615794"/>
                </a:cubicBezTo>
                <a:cubicBezTo>
                  <a:pt x="3019078" y="611828"/>
                  <a:pt x="3025175" y="608965"/>
                  <a:pt x="3031272" y="609845"/>
                </a:cubicBezTo>
                <a:close/>
                <a:moveTo>
                  <a:pt x="10326443" y="609625"/>
                </a:moveTo>
                <a:cubicBezTo>
                  <a:pt x="10331931" y="610286"/>
                  <a:pt x="10335892" y="613591"/>
                  <a:pt x="10334978" y="617115"/>
                </a:cubicBezTo>
                <a:cubicBezTo>
                  <a:pt x="10334064" y="620640"/>
                  <a:pt x="10329187" y="623063"/>
                  <a:pt x="10323701" y="622402"/>
                </a:cubicBezTo>
                <a:cubicBezTo>
                  <a:pt x="10318214" y="621742"/>
                  <a:pt x="10314252" y="618437"/>
                  <a:pt x="10315167" y="614912"/>
                </a:cubicBezTo>
                <a:cubicBezTo>
                  <a:pt x="10316080" y="611388"/>
                  <a:pt x="10320958" y="608964"/>
                  <a:pt x="10326443" y="609625"/>
                </a:cubicBezTo>
                <a:close/>
                <a:moveTo>
                  <a:pt x="6898034" y="609625"/>
                </a:moveTo>
                <a:cubicBezTo>
                  <a:pt x="6903216" y="610286"/>
                  <a:pt x="6906873" y="613370"/>
                  <a:pt x="6906264" y="616895"/>
                </a:cubicBezTo>
                <a:cubicBezTo>
                  <a:pt x="6905654" y="620199"/>
                  <a:pt x="6900777" y="622402"/>
                  <a:pt x="6895291" y="621962"/>
                </a:cubicBezTo>
                <a:cubicBezTo>
                  <a:pt x="6890109" y="621301"/>
                  <a:pt x="6886452" y="618217"/>
                  <a:pt x="6887061" y="614692"/>
                </a:cubicBezTo>
                <a:cubicBezTo>
                  <a:pt x="6887976" y="611388"/>
                  <a:pt x="6892852" y="609185"/>
                  <a:pt x="6898034" y="609625"/>
                </a:cubicBezTo>
                <a:close/>
                <a:moveTo>
                  <a:pt x="10667212" y="609405"/>
                </a:moveTo>
                <a:cubicBezTo>
                  <a:pt x="10672394" y="610066"/>
                  <a:pt x="10676052" y="613150"/>
                  <a:pt x="10675137" y="616454"/>
                </a:cubicBezTo>
                <a:cubicBezTo>
                  <a:pt x="10674529" y="619759"/>
                  <a:pt x="10669651" y="621962"/>
                  <a:pt x="10664470" y="621301"/>
                </a:cubicBezTo>
                <a:cubicBezTo>
                  <a:pt x="10659288" y="620640"/>
                  <a:pt x="10655630" y="617556"/>
                  <a:pt x="10656545" y="614251"/>
                </a:cubicBezTo>
                <a:cubicBezTo>
                  <a:pt x="10657459" y="610947"/>
                  <a:pt x="10662030" y="608744"/>
                  <a:pt x="10667212" y="609405"/>
                </a:cubicBezTo>
                <a:close/>
                <a:moveTo>
                  <a:pt x="6173541" y="609366"/>
                </a:moveTo>
                <a:cubicBezTo>
                  <a:pt x="6179192" y="610020"/>
                  <a:pt x="6183126" y="613471"/>
                  <a:pt x="6182329" y="617075"/>
                </a:cubicBezTo>
                <a:cubicBezTo>
                  <a:pt x="6181531" y="620679"/>
                  <a:pt x="6176302" y="623071"/>
                  <a:pt x="6170651" y="622418"/>
                </a:cubicBezTo>
                <a:cubicBezTo>
                  <a:pt x="6165000" y="621764"/>
                  <a:pt x="6161066" y="618312"/>
                  <a:pt x="6161863" y="614708"/>
                </a:cubicBezTo>
                <a:cubicBezTo>
                  <a:pt x="6162661" y="611104"/>
                  <a:pt x="6167889" y="608713"/>
                  <a:pt x="6173541" y="609366"/>
                </a:cubicBezTo>
                <a:close/>
                <a:moveTo>
                  <a:pt x="7083659" y="608524"/>
                </a:moveTo>
                <a:cubicBezTo>
                  <a:pt x="7088840" y="609185"/>
                  <a:pt x="7092193" y="612269"/>
                  <a:pt x="7091584" y="615573"/>
                </a:cubicBezTo>
                <a:cubicBezTo>
                  <a:pt x="7090974" y="618878"/>
                  <a:pt x="7086097" y="621081"/>
                  <a:pt x="7081220" y="620420"/>
                </a:cubicBezTo>
                <a:cubicBezTo>
                  <a:pt x="7076038" y="619759"/>
                  <a:pt x="7072685" y="616675"/>
                  <a:pt x="7073296" y="613370"/>
                </a:cubicBezTo>
                <a:cubicBezTo>
                  <a:pt x="7073905" y="610066"/>
                  <a:pt x="7078477" y="608083"/>
                  <a:pt x="7083659" y="608524"/>
                </a:cubicBezTo>
                <a:close/>
                <a:moveTo>
                  <a:pt x="5668357" y="608304"/>
                </a:moveTo>
                <a:cubicBezTo>
                  <a:pt x="5674149" y="608965"/>
                  <a:pt x="5678111" y="612489"/>
                  <a:pt x="5677197" y="616014"/>
                </a:cubicBezTo>
                <a:cubicBezTo>
                  <a:pt x="5676283" y="619759"/>
                  <a:pt x="5671101" y="622182"/>
                  <a:pt x="5665309" y="621521"/>
                </a:cubicBezTo>
                <a:cubicBezTo>
                  <a:pt x="5659516" y="620860"/>
                  <a:pt x="5655554" y="617335"/>
                  <a:pt x="5656468" y="613811"/>
                </a:cubicBezTo>
                <a:cubicBezTo>
                  <a:pt x="5657383" y="610066"/>
                  <a:pt x="5662565" y="607643"/>
                  <a:pt x="5668357" y="608304"/>
                </a:cubicBezTo>
                <a:close/>
                <a:moveTo>
                  <a:pt x="3515564" y="608303"/>
                </a:moveTo>
                <a:cubicBezTo>
                  <a:pt x="3521967" y="608964"/>
                  <a:pt x="3526541" y="612930"/>
                  <a:pt x="3525624" y="617115"/>
                </a:cubicBezTo>
                <a:cubicBezTo>
                  <a:pt x="3524712" y="621301"/>
                  <a:pt x="3518613" y="623944"/>
                  <a:pt x="3512212" y="623283"/>
                </a:cubicBezTo>
                <a:cubicBezTo>
                  <a:pt x="3505812" y="622622"/>
                  <a:pt x="3501239" y="618657"/>
                  <a:pt x="3502151" y="614472"/>
                </a:cubicBezTo>
                <a:cubicBezTo>
                  <a:pt x="3503069" y="610286"/>
                  <a:pt x="3509159" y="607422"/>
                  <a:pt x="3515564" y="608303"/>
                </a:cubicBezTo>
                <a:close/>
                <a:moveTo>
                  <a:pt x="8875588" y="608083"/>
                </a:moveTo>
                <a:cubicBezTo>
                  <a:pt x="8881074" y="608744"/>
                  <a:pt x="8885037" y="612049"/>
                  <a:pt x="8884122" y="615793"/>
                </a:cubicBezTo>
                <a:cubicBezTo>
                  <a:pt x="8883207" y="619318"/>
                  <a:pt x="8878026" y="621742"/>
                  <a:pt x="8872540" y="621081"/>
                </a:cubicBezTo>
                <a:cubicBezTo>
                  <a:pt x="8867054" y="620420"/>
                  <a:pt x="8863091" y="617115"/>
                  <a:pt x="8864006" y="613370"/>
                </a:cubicBezTo>
                <a:cubicBezTo>
                  <a:pt x="8864615" y="609625"/>
                  <a:pt x="8869796" y="607422"/>
                  <a:pt x="8875588" y="608083"/>
                </a:cubicBezTo>
                <a:close/>
                <a:moveTo>
                  <a:pt x="632665" y="607863"/>
                </a:moveTo>
                <a:cubicBezTo>
                  <a:pt x="638151" y="608524"/>
                  <a:pt x="642114" y="611828"/>
                  <a:pt x="641199" y="615573"/>
                </a:cubicBezTo>
                <a:cubicBezTo>
                  <a:pt x="640284" y="619098"/>
                  <a:pt x="635103" y="621521"/>
                  <a:pt x="629617" y="620860"/>
                </a:cubicBezTo>
                <a:cubicBezTo>
                  <a:pt x="624131" y="620199"/>
                  <a:pt x="620169" y="616895"/>
                  <a:pt x="621083" y="613150"/>
                </a:cubicBezTo>
                <a:cubicBezTo>
                  <a:pt x="621997" y="609625"/>
                  <a:pt x="627178" y="607202"/>
                  <a:pt x="632665" y="607863"/>
                </a:cubicBezTo>
                <a:close/>
                <a:moveTo>
                  <a:pt x="10985729" y="607422"/>
                </a:moveTo>
                <a:cubicBezTo>
                  <a:pt x="10991216" y="608083"/>
                  <a:pt x="10994874" y="611388"/>
                  <a:pt x="10993959" y="614692"/>
                </a:cubicBezTo>
                <a:cubicBezTo>
                  <a:pt x="10993350" y="618217"/>
                  <a:pt x="10988169" y="620420"/>
                  <a:pt x="10982986" y="619759"/>
                </a:cubicBezTo>
                <a:cubicBezTo>
                  <a:pt x="10977500" y="619098"/>
                  <a:pt x="10973843" y="615793"/>
                  <a:pt x="10974756" y="612489"/>
                </a:cubicBezTo>
                <a:cubicBezTo>
                  <a:pt x="10975366" y="609185"/>
                  <a:pt x="10980244" y="606982"/>
                  <a:pt x="10985729" y="607422"/>
                </a:cubicBezTo>
                <a:close/>
                <a:moveTo>
                  <a:pt x="11226523" y="606761"/>
                </a:moveTo>
                <a:cubicBezTo>
                  <a:pt x="11232010" y="607422"/>
                  <a:pt x="11235972" y="610727"/>
                  <a:pt x="11235057" y="614251"/>
                </a:cubicBezTo>
                <a:cubicBezTo>
                  <a:pt x="11234143" y="617776"/>
                  <a:pt x="11229267" y="620199"/>
                  <a:pt x="11223781" y="619539"/>
                </a:cubicBezTo>
                <a:cubicBezTo>
                  <a:pt x="11218293" y="618878"/>
                  <a:pt x="11214332" y="615573"/>
                  <a:pt x="11215246" y="612049"/>
                </a:cubicBezTo>
                <a:cubicBezTo>
                  <a:pt x="11215856" y="608524"/>
                  <a:pt x="11221037" y="606100"/>
                  <a:pt x="11226523" y="606761"/>
                </a:cubicBezTo>
                <a:close/>
                <a:moveTo>
                  <a:pt x="935648" y="606761"/>
                </a:moveTo>
                <a:cubicBezTo>
                  <a:pt x="941135" y="607422"/>
                  <a:pt x="944792" y="610727"/>
                  <a:pt x="944182" y="614251"/>
                </a:cubicBezTo>
                <a:cubicBezTo>
                  <a:pt x="943268" y="617776"/>
                  <a:pt x="938391" y="620199"/>
                  <a:pt x="932905" y="619539"/>
                </a:cubicBezTo>
                <a:cubicBezTo>
                  <a:pt x="927419" y="618878"/>
                  <a:pt x="923761" y="615573"/>
                  <a:pt x="924371" y="612049"/>
                </a:cubicBezTo>
                <a:cubicBezTo>
                  <a:pt x="925285" y="608524"/>
                  <a:pt x="930162" y="606321"/>
                  <a:pt x="935648" y="606761"/>
                </a:cubicBezTo>
                <a:close/>
                <a:moveTo>
                  <a:pt x="8255316" y="606100"/>
                </a:moveTo>
                <a:cubicBezTo>
                  <a:pt x="8260802" y="606761"/>
                  <a:pt x="8264460" y="610066"/>
                  <a:pt x="8263850" y="613590"/>
                </a:cubicBezTo>
                <a:cubicBezTo>
                  <a:pt x="8262936" y="617115"/>
                  <a:pt x="8258060" y="619318"/>
                  <a:pt x="8252573" y="618878"/>
                </a:cubicBezTo>
                <a:cubicBezTo>
                  <a:pt x="8247086" y="618217"/>
                  <a:pt x="8243429" y="614912"/>
                  <a:pt x="8244038" y="611388"/>
                </a:cubicBezTo>
                <a:cubicBezTo>
                  <a:pt x="8244648" y="607863"/>
                  <a:pt x="8249830" y="605439"/>
                  <a:pt x="8255316" y="606100"/>
                </a:cubicBezTo>
                <a:close/>
                <a:moveTo>
                  <a:pt x="6072936" y="605219"/>
                </a:moveTo>
                <a:cubicBezTo>
                  <a:pt x="6078728" y="605880"/>
                  <a:pt x="6082690" y="609405"/>
                  <a:pt x="6081776" y="612929"/>
                </a:cubicBezTo>
                <a:cubicBezTo>
                  <a:pt x="6080861" y="616454"/>
                  <a:pt x="6075679" y="619098"/>
                  <a:pt x="6069888" y="618437"/>
                </a:cubicBezTo>
                <a:cubicBezTo>
                  <a:pt x="6064097" y="617776"/>
                  <a:pt x="6060134" y="614251"/>
                  <a:pt x="6061049" y="610727"/>
                </a:cubicBezTo>
                <a:cubicBezTo>
                  <a:pt x="6061964" y="606982"/>
                  <a:pt x="6067145" y="604558"/>
                  <a:pt x="6072936" y="605219"/>
                </a:cubicBezTo>
                <a:close/>
                <a:moveTo>
                  <a:pt x="3402793" y="604999"/>
                </a:moveTo>
                <a:cubicBezTo>
                  <a:pt x="3409192" y="605660"/>
                  <a:pt x="3413765" y="609625"/>
                  <a:pt x="3412850" y="613811"/>
                </a:cubicBezTo>
                <a:cubicBezTo>
                  <a:pt x="3411936" y="617997"/>
                  <a:pt x="3405840" y="620640"/>
                  <a:pt x="3399440" y="619979"/>
                </a:cubicBezTo>
                <a:cubicBezTo>
                  <a:pt x="3393041" y="619319"/>
                  <a:pt x="3388467" y="615353"/>
                  <a:pt x="3389382" y="611168"/>
                </a:cubicBezTo>
                <a:cubicBezTo>
                  <a:pt x="3390297" y="606982"/>
                  <a:pt x="3396088" y="604338"/>
                  <a:pt x="3402793" y="604999"/>
                </a:cubicBezTo>
                <a:close/>
                <a:moveTo>
                  <a:pt x="7265625" y="604779"/>
                </a:moveTo>
                <a:cubicBezTo>
                  <a:pt x="7270807" y="605440"/>
                  <a:pt x="7274160" y="608524"/>
                  <a:pt x="7273550" y="611828"/>
                </a:cubicBezTo>
                <a:cubicBezTo>
                  <a:pt x="7272941" y="615133"/>
                  <a:pt x="7268064" y="617335"/>
                  <a:pt x="7263186" y="616675"/>
                </a:cubicBezTo>
                <a:cubicBezTo>
                  <a:pt x="7258005" y="616014"/>
                  <a:pt x="7254653" y="612930"/>
                  <a:pt x="7255262" y="609625"/>
                </a:cubicBezTo>
                <a:cubicBezTo>
                  <a:pt x="7255872" y="606321"/>
                  <a:pt x="7260444" y="604118"/>
                  <a:pt x="7265625" y="604779"/>
                </a:cubicBezTo>
                <a:close/>
                <a:moveTo>
                  <a:pt x="4458214" y="604779"/>
                </a:moveTo>
                <a:cubicBezTo>
                  <a:pt x="4463701" y="605440"/>
                  <a:pt x="4467357" y="608744"/>
                  <a:pt x="4466749" y="612269"/>
                </a:cubicBezTo>
                <a:cubicBezTo>
                  <a:pt x="4465833" y="615794"/>
                  <a:pt x="4460957" y="617996"/>
                  <a:pt x="4455472" y="617556"/>
                </a:cubicBezTo>
                <a:cubicBezTo>
                  <a:pt x="4449982" y="617115"/>
                  <a:pt x="4446328" y="613591"/>
                  <a:pt x="4446937" y="610066"/>
                </a:cubicBezTo>
                <a:cubicBezTo>
                  <a:pt x="4447849" y="606321"/>
                  <a:pt x="4452726" y="604118"/>
                  <a:pt x="4458214" y="604779"/>
                </a:cubicBezTo>
                <a:close/>
                <a:moveTo>
                  <a:pt x="1703345" y="604779"/>
                </a:moveTo>
                <a:cubicBezTo>
                  <a:pt x="1709136" y="605440"/>
                  <a:pt x="1713099" y="608964"/>
                  <a:pt x="1712489" y="612709"/>
                </a:cubicBezTo>
                <a:cubicBezTo>
                  <a:pt x="1711574" y="616454"/>
                  <a:pt x="1706393" y="618878"/>
                  <a:pt x="1700602" y="618217"/>
                </a:cubicBezTo>
                <a:cubicBezTo>
                  <a:pt x="1694811" y="617556"/>
                  <a:pt x="1690848" y="614031"/>
                  <a:pt x="1691458" y="610286"/>
                </a:cubicBezTo>
                <a:cubicBezTo>
                  <a:pt x="1692068" y="606541"/>
                  <a:pt x="1697553" y="604118"/>
                  <a:pt x="1703345" y="604779"/>
                </a:cubicBezTo>
                <a:close/>
                <a:moveTo>
                  <a:pt x="6695037" y="604778"/>
                </a:moveTo>
                <a:cubicBezTo>
                  <a:pt x="6700523" y="605439"/>
                  <a:pt x="6704486" y="608744"/>
                  <a:pt x="6703571" y="612269"/>
                </a:cubicBezTo>
                <a:cubicBezTo>
                  <a:pt x="6702657" y="615793"/>
                  <a:pt x="6697779" y="618217"/>
                  <a:pt x="6692293" y="617556"/>
                </a:cubicBezTo>
                <a:cubicBezTo>
                  <a:pt x="6686807" y="616895"/>
                  <a:pt x="6682845" y="613590"/>
                  <a:pt x="6683759" y="610066"/>
                </a:cubicBezTo>
                <a:cubicBezTo>
                  <a:pt x="6684368" y="606541"/>
                  <a:pt x="6689550" y="604118"/>
                  <a:pt x="6695037" y="604778"/>
                </a:cubicBezTo>
                <a:close/>
                <a:moveTo>
                  <a:pt x="5106040" y="604338"/>
                </a:moveTo>
                <a:cubicBezTo>
                  <a:pt x="5111223" y="604999"/>
                  <a:pt x="5114880" y="608304"/>
                  <a:pt x="5114270" y="611608"/>
                </a:cubicBezTo>
                <a:cubicBezTo>
                  <a:pt x="5113661" y="614912"/>
                  <a:pt x="5108479" y="617336"/>
                  <a:pt x="5103297" y="616675"/>
                </a:cubicBezTo>
                <a:cubicBezTo>
                  <a:pt x="5098114" y="616014"/>
                  <a:pt x="5094457" y="612710"/>
                  <a:pt x="5095066" y="609405"/>
                </a:cubicBezTo>
                <a:cubicBezTo>
                  <a:pt x="5095980" y="605881"/>
                  <a:pt x="5100858" y="603678"/>
                  <a:pt x="5106040" y="604338"/>
                </a:cubicBezTo>
                <a:close/>
                <a:moveTo>
                  <a:pt x="1229181" y="604118"/>
                </a:moveTo>
                <a:cubicBezTo>
                  <a:pt x="1234668" y="604779"/>
                  <a:pt x="1238325" y="608083"/>
                  <a:pt x="1237410" y="611388"/>
                </a:cubicBezTo>
                <a:cubicBezTo>
                  <a:pt x="1236496" y="614912"/>
                  <a:pt x="1231620" y="617115"/>
                  <a:pt x="1226133" y="616455"/>
                </a:cubicBezTo>
                <a:cubicBezTo>
                  <a:pt x="1220647" y="615794"/>
                  <a:pt x="1216989" y="612489"/>
                  <a:pt x="1217904" y="609185"/>
                </a:cubicBezTo>
                <a:cubicBezTo>
                  <a:pt x="1218818" y="605660"/>
                  <a:pt x="1224000" y="603457"/>
                  <a:pt x="1229181" y="604118"/>
                </a:cubicBezTo>
                <a:close/>
                <a:moveTo>
                  <a:pt x="9667462" y="603898"/>
                </a:moveTo>
                <a:cubicBezTo>
                  <a:pt x="9673559" y="604558"/>
                  <a:pt x="9677521" y="608304"/>
                  <a:pt x="9676911" y="612049"/>
                </a:cubicBezTo>
                <a:cubicBezTo>
                  <a:pt x="9675997" y="615794"/>
                  <a:pt x="9670510" y="618437"/>
                  <a:pt x="9664415" y="617776"/>
                </a:cubicBezTo>
                <a:cubicBezTo>
                  <a:pt x="9658318" y="617115"/>
                  <a:pt x="9654356" y="613370"/>
                  <a:pt x="9654966" y="609625"/>
                </a:cubicBezTo>
                <a:cubicBezTo>
                  <a:pt x="9655880" y="605880"/>
                  <a:pt x="9661367" y="603237"/>
                  <a:pt x="9667462" y="603898"/>
                </a:cubicBezTo>
                <a:close/>
                <a:moveTo>
                  <a:pt x="7659429" y="603457"/>
                </a:moveTo>
                <a:cubicBezTo>
                  <a:pt x="7664915" y="604118"/>
                  <a:pt x="7668573" y="607422"/>
                  <a:pt x="7667659" y="610727"/>
                </a:cubicBezTo>
                <a:cubicBezTo>
                  <a:pt x="7667049" y="614252"/>
                  <a:pt x="7661868" y="616455"/>
                  <a:pt x="7656686" y="615794"/>
                </a:cubicBezTo>
                <a:cubicBezTo>
                  <a:pt x="7651199" y="615133"/>
                  <a:pt x="7647542" y="611828"/>
                  <a:pt x="7648456" y="608524"/>
                </a:cubicBezTo>
                <a:cubicBezTo>
                  <a:pt x="7649371" y="604999"/>
                  <a:pt x="7654248" y="602796"/>
                  <a:pt x="7659429" y="603457"/>
                </a:cubicBezTo>
                <a:close/>
                <a:moveTo>
                  <a:pt x="4863107" y="602796"/>
                </a:moveTo>
                <a:cubicBezTo>
                  <a:pt x="4868289" y="603457"/>
                  <a:pt x="4871946" y="606541"/>
                  <a:pt x="4871032" y="609846"/>
                </a:cubicBezTo>
                <a:cubicBezTo>
                  <a:pt x="4870422" y="613150"/>
                  <a:pt x="4865546" y="615353"/>
                  <a:pt x="4860364" y="614692"/>
                </a:cubicBezTo>
                <a:cubicBezTo>
                  <a:pt x="4855181" y="614032"/>
                  <a:pt x="4851522" y="610947"/>
                  <a:pt x="4852436" y="607643"/>
                </a:cubicBezTo>
                <a:cubicBezTo>
                  <a:pt x="4853351" y="604558"/>
                  <a:pt x="4857924" y="602356"/>
                  <a:pt x="4863107" y="602796"/>
                </a:cubicBezTo>
                <a:close/>
                <a:moveTo>
                  <a:pt x="4046278" y="602796"/>
                </a:moveTo>
                <a:cubicBezTo>
                  <a:pt x="4052368" y="603457"/>
                  <a:pt x="4056634" y="607202"/>
                  <a:pt x="4055720" y="611167"/>
                </a:cubicBezTo>
                <a:cubicBezTo>
                  <a:pt x="4054804" y="615133"/>
                  <a:pt x="4049327" y="617776"/>
                  <a:pt x="4043231" y="616895"/>
                </a:cubicBezTo>
                <a:cubicBezTo>
                  <a:pt x="4037153" y="616234"/>
                  <a:pt x="4032892" y="612489"/>
                  <a:pt x="4033786" y="608524"/>
                </a:cubicBezTo>
                <a:cubicBezTo>
                  <a:pt x="4034716" y="604558"/>
                  <a:pt x="4040201" y="601915"/>
                  <a:pt x="4046278" y="602796"/>
                </a:cubicBezTo>
                <a:close/>
                <a:moveTo>
                  <a:pt x="3812152" y="602796"/>
                </a:moveTo>
                <a:cubicBezTo>
                  <a:pt x="3818556" y="603457"/>
                  <a:pt x="3822818" y="607422"/>
                  <a:pt x="3821901" y="611388"/>
                </a:cubicBezTo>
                <a:cubicBezTo>
                  <a:pt x="3820993" y="615353"/>
                  <a:pt x="3815205" y="618217"/>
                  <a:pt x="3808791" y="617335"/>
                </a:cubicBezTo>
                <a:cubicBezTo>
                  <a:pt x="3802385" y="616675"/>
                  <a:pt x="3798114" y="612709"/>
                  <a:pt x="3799030" y="608744"/>
                </a:cubicBezTo>
                <a:cubicBezTo>
                  <a:pt x="3799946" y="604778"/>
                  <a:pt x="3805742" y="602135"/>
                  <a:pt x="3812152" y="602796"/>
                </a:cubicBezTo>
                <a:close/>
                <a:moveTo>
                  <a:pt x="10286210" y="602576"/>
                </a:moveTo>
                <a:cubicBezTo>
                  <a:pt x="10291696" y="603237"/>
                  <a:pt x="10295659" y="606762"/>
                  <a:pt x="10295049" y="610286"/>
                </a:cubicBezTo>
                <a:cubicBezTo>
                  <a:pt x="10294135" y="613811"/>
                  <a:pt x="10288954" y="616234"/>
                  <a:pt x="10283466" y="615573"/>
                </a:cubicBezTo>
                <a:cubicBezTo>
                  <a:pt x="10277980" y="614912"/>
                  <a:pt x="10274017" y="611388"/>
                  <a:pt x="10274627" y="607863"/>
                </a:cubicBezTo>
                <a:cubicBezTo>
                  <a:pt x="10275237" y="604338"/>
                  <a:pt x="10280723" y="601915"/>
                  <a:pt x="10286210" y="602576"/>
                </a:cubicBezTo>
                <a:close/>
                <a:moveTo>
                  <a:pt x="5329130" y="602135"/>
                </a:moveTo>
                <a:cubicBezTo>
                  <a:pt x="5334617" y="602796"/>
                  <a:pt x="5338580" y="606101"/>
                  <a:pt x="5337666" y="609625"/>
                </a:cubicBezTo>
                <a:cubicBezTo>
                  <a:pt x="5336750" y="613150"/>
                  <a:pt x="5331873" y="615573"/>
                  <a:pt x="5326386" y="614912"/>
                </a:cubicBezTo>
                <a:cubicBezTo>
                  <a:pt x="5320898" y="614252"/>
                  <a:pt x="5316935" y="610947"/>
                  <a:pt x="5317850" y="607422"/>
                </a:cubicBezTo>
                <a:cubicBezTo>
                  <a:pt x="5318764" y="603678"/>
                  <a:pt x="5323641" y="601475"/>
                  <a:pt x="5329130" y="602135"/>
                </a:cubicBezTo>
                <a:close/>
                <a:moveTo>
                  <a:pt x="344336" y="602135"/>
                </a:moveTo>
                <a:cubicBezTo>
                  <a:pt x="349821" y="602796"/>
                  <a:pt x="353784" y="606101"/>
                  <a:pt x="352870" y="609845"/>
                </a:cubicBezTo>
                <a:cubicBezTo>
                  <a:pt x="351955" y="613591"/>
                  <a:pt x="347078" y="615793"/>
                  <a:pt x="341287" y="615132"/>
                </a:cubicBezTo>
                <a:cubicBezTo>
                  <a:pt x="335802" y="614472"/>
                  <a:pt x="331838" y="611167"/>
                  <a:pt x="332753" y="607422"/>
                </a:cubicBezTo>
                <a:cubicBezTo>
                  <a:pt x="333667" y="603898"/>
                  <a:pt x="338849" y="601474"/>
                  <a:pt x="344336" y="602135"/>
                </a:cubicBezTo>
                <a:close/>
                <a:moveTo>
                  <a:pt x="12090637" y="601695"/>
                </a:moveTo>
                <a:cubicBezTo>
                  <a:pt x="12096732" y="602355"/>
                  <a:pt x="12100695" y="606101"/>
                  <a:pt x="12099779" y="609845"/>
                </a:cubicBezTo>
                <a:lnTo>
                  <a:pt x="12099621" y="610013"/>
                </a:lnTo>
                <a:lnTo>
                  <a:pt x="12101533" y="610810"/>
                </a:lnTo>
                <a:cubicBezTo>
                  <a:pt x="12102980" y="612049"/>
                  <a:pt x="12103742" y="613591"/>
                  <a:pt x="12103437" y="615133"/>
                </a:cubicBezTo>
                <a:cubicBezTo>
                  <a:pt x="12102828" y="618217"/>
                  <a:pt x="12097952" y="620420"/>
                  <a:pt x="12093074" y="619979"/>
                </a:cubicBezTo>
                <a:lnTo>
                  <a:pt x="12091602" y="619367"/>
                </a:lnTo>
                <a:lnTo>
                  <a:pt x="12089454" y="621686"/>
                </a:lnTo>
                <a:cubicBezTo>
                  <a:pt x="12087512" y="622568"/>
                  <a:pt x="12084997" y="622953"/>
                  <a:pt x="12082407" y="622622"/>
                </a:cubicBezTo>
                <a:cubicBezTo>
                  <a:pt x="12079816" y="622292"/>
                  <a:pt x="12077682" y="621356"/>
                  <a:pt x="12076272" y="620089"/>
                </a:cubicBezTo>
                <a:lnTo>
                  <a:pt x="12074768" y="616295"/>
                </a:lnTo>
                <a:lnTo>
                  <a:pt x="12073568" y="616454"/>
                </a:lnTo>
                <a:cubicBezTo>
                  <a:pt x="12068385" y="615793"/>
                  <a:pt x="12064728" y="612709"/>
                  <a:pt x="12065643" y="609405"/>
                </a:cubicBezTo>
                <a:cubicBezTo>
                  <a:pt x="12066251" y="606100"/>
                  <a:pt x="12071129" y="603898"/>
                  <a:pt x="12076310" y="604558"/>
                </a:cubicBezTo>
                <a:lnTo>
                  <a:pt x="12079809" y="605977"/>
                </a:lnTo>
                <a:lnTo>
                  <a:pt x="12082712" y="602906"/>
                </a:lnTo>
                <a:cubicBezTo>
                  <a:pt x="12084921" y="601860"/>
                  <a:pt x="12087741" y="601364"/>
                  <a:pt x="12090637" y="601695"/>
                </a:cubicBezTo>
                <a:close/>
                <a:moveTo>
                  <a:pt x="9114552" y="601695"/>
                </a:moveTo>
                <a:cubicBezTo>
                  <a:pt x="9120343" y="602355"/>
                  <a:pt x="9124306" y="605880"/>
                  <a:pt x="9123391" y="609405"/>
                </a:cubicBezTo>
                <a:cubicBezTo>
                  <a:pt x="9122477" y="612930"/>
                  <a:pt x="9117295" y="615353"/>
                  <a:pt x="9111505" y="614692"/>
                </a:cubicBezTo>
                <a:cubicBezTo>
                  <a:pt x="9105713" y="614031"/>
                  <a:pt x="9101751" y="610507"/>
                  <a:pt x="9102665" y="606982"/>
                </a:cubicBezTo>
                <a:cubicBezTo>
                  <a:pt x="9103579" y="603457"/>
                  <a:pt x="9108761" y="601034"/>
                  <a:pt x="9114552" y="601695"/>
                </a:cubicBezTo>
                <a:close/>
                <a:moveTo>
                  <a:pt x="6589575" y="601695"/>
                </a:moveTo>
                <a:cubicBezTo>
                  <a:pt x="6595062" y="602355"/>
                  <a:pt x="6599024" y="605880"/>
                  <a:pt x="6598415" y="609405"/>
                </a:cubicBezTo>
                <a:cubicBezTo>
                  <a:pt x="6597500" y="612930"/>
                  <a:pt x="6592318" y="615353"/>
                  <a:pt x="6586832" y="614692"/>
                </a:cubicBezTo>
                <a:cubicBezTo>
                  <a:pt x="6581345" y="614031"/>
                  <a:pt x="6577383" y="610507"/>
                  <a:pt x="6577993" y="606982"/>
                </a:cubicBezTo>
                <a:cubicBezTo>
                  <a:pt x="6578907" y="603457"/>
                  <a:pt x="6584089" y="601034"/>
                  <a:pt x="6589575" y="601695"/>
                </a:cubicBezTo>
                <a:close/>
                <a:moveTo>
                  <a:pt x="3272290" y="601488"/>
                </a:moveTo>
                <a:cubicBezTo>
                  <a:pt x="3275118" y="601815"/>
                  <a:pt x="3277515" y="602841"/>
                  <a:pt x="3279104" y="604236"/>
                </a:cubicBezTo>
                <a:lnTo>
                  <a:pt x="3279759" y="605883"/>
                </a:lnTo>
                <a:lnTo>
                  <a:pt x="3280647" y="604944"/>
                </a:lnTo>
                <a:cubicBezTo>
                  <a:pt x="3283086" y="603843"/>
                  <a:pt x="3286210" y="603347"/>
                  <a:pt x="3289410" y="603678"/>
                </a:cubicBezTo>
                <a:cubicBezTo>
                  <a:pt x="3295812" y="604338"/>
                  <a:pt x="3300384" y="608304"/>
                  <a:pt x="3299469" y="612489"/>
                </a:cubicBezTo>
                <a:cubicBezTo>
                  <a:pt x="3298556" y="616675"/>
                  <a:pt x="3292458" y="619319"/>
                  <a:pt x="3286059" y="618658"/>
                </a:cubicBezTo>
                <a:cubicBezTo>
                  <a:pt x="3282858" y="618327"/>
                  <a:pt x="3280117" y="617171"/>
                  <a:pt x="3278287" y="615574"/>
                </a:cubicBezTo>
                <a:lnTo>
                  <a:pt x="3277331" y="613176"/>
                </a:lnTo>
                <a:lnTo>
                  <a:pt x="3277060" y="613465"/>
                </a:lnTo>
                <a:cubicBezTo>
                  <a:pt x="3274946" y="614431"/>
                  <a:pt x="3272227" y="614866"/>
                  <a:pt x="3269399" y="614539"/>
                </a:cubicBezTo>
                <a:cubicBezTo>
                  <a:pt x="3263748" y="613885"/>
                  <a:pt x="3259814" y="610433"/>
                  <a:pt x="3260613" y="606829"/>
                </a:cubicBezTo>
                <a:cubicBezTo>
                  <a:pt x="3261410" y="603225"/>
                  <a:pt x="3266642" y="600834"/>
                  <a:pt x="3272290" y="601488"/>
                </a:cubicBezTo>
                <a:close/>
                <a:moveTo>
                  <a:pt x="6802326" y="601475"/>
                </a:moveTo>
                <a:cubicBezTo>
                  <a:pt x="6807508" y="602135"/>
                  <a:pt x="6811470" y="605440"/>
                  <a:pt x="6810556" y="608744"/>
                </a:cubicBezTo>
                <a:cubicBezTo>
                  <a:pt x="6809946" y="612269"/>
                  <a:pt x="6804765" y="614472"/>
                  <a:pt x="6799583" y="613811"/>
                </a:cubicBezTo>
                <a:cubicBezTo>
                  <a:pt x="6794402" y="613150"/>
                  <a:pt x="6790439" y="609845"/>
                  <a:pt x="6791354" y="606541"/>
                </a:cubicBezTo>
                <a:cubicBezTo>
                  <a:pt x="6792267" y="603237"/>
                  <a:pt x="6797145" y="601034"/>
                  <a:pt x="6802326" y="601475"/>
                </a:cubicBezTo>
                <a:close/>
                <a:moveTo>
                  <a:pt x="4955475" y="601475"/>
                </a:moveTo>
                <a:cubicBezTo>
                  <a:pt x="4960656" y="602135"/>
                  <a:pt x="4964316" y="605219"/>
                  <a:pt x="4963706" y="608524"/>
                </a:cubicBezTo>
                <a:cubicBezTo>
                  <a:pt x="4963095" y="611828"/>
                  <a:pt x="4958219" y="614031"/>
                  <a:pt x="4953036" y="613370"/>
                </a:cubicBezTo>
                <a:cubicBezTo>
                  <a:pt x="4947854" y="612709"/>
                  <a:pt x="4944195" y="609625"/>
                  <a:pt x="4944806" y="606321"/>
                </a:cubicBezTo>
                <a:cubicBezTo>
                  <a:pt x="4945413" y="603016"/>
                  <a:pt x="4950292" y="600814"/>
                  <a:pt x="4955475" y="601475"/>
                </a:cubicBezTo>
                <a:close/>
                <a:moveTo>
                  <a:pt x="10102719" y="601254"/>
                </a:moveTo>
                <a:cubicBezTo>
                  <a:pt x="10108815" y="601915"/>
                  <a:pt x="10113083" y="605660"/>
                  <a:pt x="10112169" y="609405"/>
                </a:cubicBezTo>
                <a:cubicBezTo>
                  <a:pt x="10111253" y="613370"/>
                  <a:pt x="10105768" y="615794"/>
                  <a:pt x="10099670" y="615133"/>
                </a:cubicBezTo>
                <a:cubicBezTo>
                  <a:pt x="10093575" y="614472"/>
                  <a:pt x="10089308" y="610727"/>
                  <a:pt x="10090221" y="606982"/>
                </a:cubicBezTo>
                <a:cubicBezTo>
                  <a:pt x="10091136" y="603016"/>
                  <a:pt x="10096623" y="600593"/>
                  <a:pt x="10102719" y="601254"/>
                </a:cubicBezTo>
                <a:close/>
                <a:moveTo>
                  <a:pt x="5770782" y="601254"/>
                </a:moveTo>
                <a:cubicBezTo>
                  <a:pt x="5776572" y="601915"/>
                  <a:pt x="5780536" y="605439"/>
                  <a:pt x="5779621" y="608964"/>
                </a:cubicBezTo>
                <a:cubicBezTo>
                  <a:pt x="5778706" y="612709"/>
                  <a:pt x="5773524" y="615132"/>
                  <a:pt x="5767732" y="614472"/>
                </a:cubicBezTo>
                <a:cubicBezTo>
                  <a:pt x="5761941" y="613811"/>
                  <a:pt x="5757978" y="610286"/>
                  <a:pt x="5758892" y="606762"/>
                </a:cubicBezTo>
                <a:cubicBezTo>
                  <a:pt x="5759806" y="603016"/>
                  <a:pt x="5765293" y="600593"/>
                  <a:pt x="5770782" y="601254"/>
                </a:cubicBezTo>
                <a:close/>
                <a:moveTo>
                  <a:pt x="5972656" y="601034"/>
                </a:moveTo>
                <a:cubicBezTo>
                  <a:pt x="5978448" y="601695"/>
                  <a:pt x="5982410" y="605219"/>
                  <a:pt x="5981496" y="608744"/>
                </a:cubicBezTo>
                <a:cubicBezTo>
                  <a:pt x="5980581" y="612489"/>
                  <a:pt x="5975399" y="614912"/>
                  <a:pt x="5969608" y="614251"/>
                </a:cubicBezTo>
                <a:cubicBezTo>
                  <a:pt x="5963817" y="613590"/>
                  <a:pt x="5959855" y="610065"/>
                  <a:pt x="5960769" y="606541"/>
                </a:cubicBezTo>
                <a:cubicBezTo>
                  <a:pt x="5961684" y="602796"/>
                  <a:pt x="5966865" y="600373"/>
                  <a:pt x="5972656" y="601034"/>
                </a:cubicBezTo>
                <a:close/>
                <a:moveTo>
                  <a:pt x="3145400" y="600593"/>
                </a:moveTo>
                <a:lnTo>
                  <a:pt x="3151352" y="602978"/>
                </a:lnTo>
                <a:lnTo>
                  <a:pt x="3151491" y="602823"/>
                </a:lnTo>
                <a:cubicBezTo>
                  <a:pt x="3153700" y="601805"/>
                  <a:pt x="3156594" y="601364"/>
                  <a:pt x="3159644" y="601695"/>
                </a:cubicBezTo>
                <a:cubicBezTo>
                  <a:pt x="3162687" y="602025"/>
                  <a:pt x="3165205" y="603127"/>
                  <a:pt x="3166849" y="604613"/>
                </a:cubicBezTo>
                <a:lnTo>
                  <a:pt x="3168076" y="607932"/>
                </a:lnTo>
                <a:lnTo>
                  <a:pt x="3175113" y="606982"/>
                </a:lnTo>
                <a:cubicBezTo>
                  <a:pt x="3181517" y="607642"/>
                  <a:pt x="3186086" y="611608"/>
                  <a:pt x="3185174" y="615793"/>
                </a:cubicBezTo>
                <a:cubicBezTo>
                  <a:pt x="3184717" y="617886"/>
                  <a:pt x="3182965" y="619593"/>
                  <a:pt x="3180525" y="620695"/>
                </a:cubicBezTo>
                <a:lnTo>
                  <a:pt x="3173985" y="621639"/>
                </a:lnTo>
                <a:lnTo>
                  <a:pt x="3176160" y="622540"/>
                </a:lnTo>
                <a:cubicBezTo>
                  <a:pt x="3177763" y="623944"/>
                  <a:pt x="3178599" y="625706"/>
                  <a:pt x="3178294" y="627469"/>
                </a:cubicBezTo>
                <a:cubicBezTo>
                  <a:pt x="3177385" y="630994"/>
                  <a:pt x="3172197" y="633417"/>
                  <a:pt x="3166713" y="632756"/>
                </a:cubicBezTo>
                <a:cubicBezTo>
                  <a:pt x="3161228" y="632095"/>
                  <a:pt x="3157267" y="628570"/>
                  <a:pt x="3157877" y="625046"/>
                </a:cubicBezTo>
                <a:cubicBezTo>
                  <a:pt x="3158179" y="623283"/>
                  <a:pt x="3159627" y="621796"/>
                  <a:pt x="3161723" y="620832"/>
                </a:cubicBezTo>
                <a:lnTo>
                  <a:pt x="3167054" y="620093"/>
                </a:lnTo>
                <a:lnTo>
                  <a:pt x="3163990" y="618878"/>
                </a:lnTo>
                <a:lnTo>
                  <a:pt x="3162323" y="614698"/>
                </a:lnTo>
                <a:lnTo>
                  <a:pt x="3156594" y="615573"/>
                </a:lnTo>
                <a:cubicBezTo>
                  <a:pt x="3153547" y="615243"/>
                  <a:pt x="3151033" y="614141"/>
                  <a:pt x="3149393" y="612654"/>
                </a:cubicBezTo>
                <a:lnTo>
                  <a:pt x="3149300" y="612391"/>
                </a:lnTo>
                <a:lnTo>
                  <a:pt x="3142352" y="613370"/>
                </a:lnTo>
                <a:cubicBezTo>
                  <a:pt x="3136866" y="612709"/>
                  <a:pt x="3132909" y="609405"/>
                  <a:pt x="3133822" y="605880"/>
                </a:cubicBezTo>
                <a:cubicBezTo>
                  <a:pt x="3134735" y="602355"/>
                  <a:pt x="3139913" y="599932"/>
                  <a:pt x="3145400" y="600593"/>
                </a:cubicBezTo>
                <a:close/>
                <a:moveTo>
                  <a:pt x="11782787" y="600373"/>
                </a:moveTo>
                <a:cubicBezTo>
                  <a:pt x="11788578" y="601034"/>
                  <a:pt x="11792844" y="604558"/>
                  <a:pt x="11791930" y="608304"/>
                </a:cubicBezTo>
                <a:cubicBezTo>
                  <a:pt x="11791017" y="612049"/>
                  <a:pt x="11785835" y="614472"/>
                  <a:pt x="11779738" y="613811"/>
                </a:cubicBezTo>
                <a:cubicBezTo>
                  <a:pt x="11773948" y="613150"/>
                  <a:pt x="11769679" y="609625"/>
                  <a:pt x="11770595" y="605881"/>
                </a:cubicBezTo>
                <a:cubicBezTo>
                  <a:pt x="11771814" y="602135"/>
                  <a:pt x="11776995" y="599712"/>
                  <a:pt x="11782787" y="600373"/>
                </a:cubicBezTo>
                <a:close/>
                <a:moveTo>
                  <a:pt x="8648206" y="600373"/>
                </a:moveTo>
                <a:cubicBezTo>
                  <a:pt x="8653692" y="601034"/>
                  <a:pt x="8657350" y="604338"/>
                  <a:pt x="8656740" y="607863"/>
                </a:cubicBezTo>
                <a:cubicBezTo>
                  <a:pt x="8655826" y="611388"/>
                  <a:pt x="8650949" y="613591"/>
                  <a:pt x="8645462" y="613150"/>
                </a:cubicBezTo>
                <a:cubicBezTo>
                  <a:pt x="8639976" y="612489"/>
                  <a:pt x="8636318" y="609185"/>
                  <a:pt x="8636928" y="605660"/>
                </a:cubicBezTo>
                <a:cubicBezTo>
                  <a:pt x="8637538" y="602135"/>
                  <a:pt x="8643024" y="599712"/>
                  <a:pt x="8648206" y="600373"/>
                </a:cubicBezTo>
                <a:close/>
                <a:moveTo>
                  <a:pt x="7866085" y="600152"/>
                </a:moveTo>
                <a:cubicBezTo>
                  <a:pt x="7871571" y="600814"/>
                  <a:pt x="7875229" y="604118"/>
                  <a:pt x="7874619" y="607642"/>
                </a:cubicBezTo>
                <a:cubicBezTo>
                  <a:pt x="7873705" y="611167"/>
                  <a:pt x="7868828" y="613370"/>
                  <a:pt x="7863341" y="612930"/>
                </a:cubicBezTo>
                <a:cubicBezTo>
                  <a:pt x="7857855" y="612269"/>
                  <a:pt x="7854198" y="608964"/>
                  <a:pt x="7854807" y="605440"/>
                </a:cubicBezTo>
                <a:cubicBezTo>
                  <a:pt x="7855416" y="601915"/>
                  <a:pt x="7860598" y="599712"/>
                  <a:pt x="7866085" y="600152"/>
                </a:cubicBezTo>
                <a:close/>
                <a:moveTo>
                  <a:pt x="6995266" y="599712"/>
                </a:moveTo>
                <a:cubicBezTo>
                  <a:pt x="7000448" y="600373"/>
                  <a:pt x="7003801" y="603457"/>
                  <a:pt x="7003191" y="606761"/>
                </a:cubicBezTo>
                <a:cubicBezTo>
                  <a:pt x="7002581" y="610065"/>
                  <a:pt x="6997705" y="612269"/>
                  <a:pt x="6992828" y="611608"/>
                </a:cubicBezTo>
                <a:cubicBezTo>
                  <a:pt x="6987646" y="610947"/>
                  <a:pt x="6984293" y="607863"/>
                  <a:pt x="6984903" y="604558"/>
                </a:cubicBezTo>
                <a:cubicBezTo>
                  <a:pt x="6985513" y="601254"/>
                  <a:pt x="6990085" y="599051"/>
                  <a:pt x="6995266" y="599712"/>
                </a:cubicBezTo>
                <a:close/>
                <a:moveTo>
                  <a:pt x="4640244" y="599492"/>
                </a:moveTo>
                <a:cubicBezTo>
                  <a:pt x="4645425" y="600153"/>
                  <a:pt x="4649087" y="603237"/>
                  <a:pt x="4648476" y="606762"/>
                </a:cubicBezTo>
                <a:cubicBezTo>
                  <a:pt x="4647865" y="610066"/>
                  <a:pt x="4642990" y="612489"/>
                  <a:pt x="4637501" y="611828"/>
                </a:cubicBezTo>
                <a:cubicBezTo>
                  <a:pt x="4632318" y="611168"/>
                  <a:pt x="4628659" y="608083"/>
                  <a:pt x="4629267" y="604558"/>
                </a:cubicBezTo>
                <a:cubicBezTo>
                  <a:pt x="4630185" y="601034"/>
                  <a:pt x="4635061" y="598831"/>
                  <a:pt x="4640244" y="599492"/>
                </a:cubicBezTo>
                <a:close/>
                <a:moveTo>
                  <a:pt x="8158999" y="599491"/>
                </a:moveTo>
                <a:cubicBezTo>
                  <a:pt x="8164486" y="600152"/>
                  <a:pt x="8168143" y="603457"/>
                  <a:pt x="8167533" y="606982"/>
                </a:cubicBezTo>
                <a:cubicBezTo>
                  <a:pt x="8166619" y="610506"/>
                  <a:pt x="8161742" y="612709"/>
                  <a:pt x="8156255" y="612269"/>
                </a:cubicBezTo>
                <a:cubicBezTo>
                  <a:pt x="8150770" y="611828"/>
                  <a:pt x="8147111" y="608304"/>
                  <a:pt x="8147722" y="604779"/>
                </a:cubicBezTo>
                <a:cubicBezTo>
                  <a:pt x="8148331" y="601254"/>
                  <a:pt x="8153513" y="598831"/>
                  <a:pt x="8158999" y="599491"/>
                </a:cubicBezTo>
                <a:close/>
                <a:moveTo>
                  <a:pt x="5871767" y="599271"/>
                </a:moveTo>
                <a:cubicBezTo>
                  <a:pt x="5877558" y="599932"/>
                  <a:pt x="5881520" y="603457"/>
                  <a:pt x="5880606" y="606982"/>
                </a:cubicBezTo>
                <a:cubicBezTo>
                  <a:pt x="5879691" y="610727"/>
                  <a:pt x="5874510" y="613150"/>
                  <a:pt x="5868719" y="612489"/>
                </a:cubicBezTo>
                <a:cubicBezTo>
                  <a:pt x="5862928" y="611828"/>
                  <a:pt x="5858965" y="608303"/>
                  <a:pt x="5859879" y="604779"/>
                </a:cubicBezTo>
                <a:cubicBezTo>
                  <a:pt x="5860794" y="601034"/>
                  <a:pt x="5866281" y="598611"/>
                  <a:pt x="5871767" y="599271"/>
                </a:cubicBezTo>
                <a:close/>
                <a:moveTo>
                  <a:pt x="1604962" y="599051"/>
                </a:moveTo>
                <a:cubicBezTo>
                  <a:pt x="1610448" y="599712"/>
                  <a:pt x="1614411" y="603017"/>
                  <a:pt x="1613496" y="606541"/>
                </a:cubicBezTo>
                <a:cubicBezTo>
                  <a:pt x="1612581" y="610066"/>
                  <a:pt x="1607705" y="612489"/>
                  <a:pt x="1602219" y="611828"/>
                </a:cubicBezTo>
                <a:cubicBezTo>
                  <a:pt x="1596733" y="611168"/>
                  <a:pt x="1592770" y="607863"/>
                  <a:pt x="1593685" y="604338"/>
                </a:cubicBezTo>
                <a:cubicBezTo>
                  <a:pt x="1594599" y="600814"/>
                  <a:pt x="1599475" y="598611"/>
                  <a:pt x="1604962" y="599051"/>
                </a:cubicBezTo>
                <a:close/>
                <a:moveTo>
                  <a:pt x="1511719" y="598831"/>
                </a:moveTo>
                <a:cubicBezTo>
                  <a:pt x="1517206" y="599491"/>
                  <a:pt x="1520863" y="602796"/>
                  <a:pt x="1519949" y="606321"/>
                </a:cubicBezTo>
                <a:cubicBezTo>
                  <a:pt x="1519034" y="609845"/>
                  <a:pt x="1514158" y="612049"/>
                  <a:pt x="1508672" y="611388"/>
                </a:cubicBezTo>
                <a:cubicBezTo>
                  <a:pt x="1503185" y="610727"/>
                  <a:pt x="1499528" y="607422"/>
                  <a:pt x="1500442" y="603898"/>
                </a:cubicBezTo>
                <a:cubicBezTo>
                  <a:pt x="1501356" y="600593"/>
                  <a:pt x="1506233" y="598170"/>
                  <a:pt x="1511719" y="598831"/>
                </a:cubicBezTo>
                <a:close/>
                <a:moveTo>
                  <a:pt x="11406357" y="598390"/>
                </a:moveTo>
                <a:cubicBezTo>
                  <a:pt x="11411843" y="599051"/>
                  <a:pt x="11415806" y="602576"/>
                  <a:pt x="11415196" y="606101"/>
                </a:cubicBezTo>
                <a:cubicBezTo>
                  <a:pt x="11414282" y="609625"/>
                  <a:pt x="11409100" y="612049"/>
                  <a:pt x="11403613" y="611388"/>
                </a:cubicBezTo>
                <a:cubicBezTo>
                  <a:pt x="11398127" y="610727"/>
                  <a:pt x="11394164" y="607202"/>
                  <a:pt x="11394774" y="603678"/>
                </a:cubicBezTo>
                <a:cubicBezTo>
                  <a:pt x="11395384" y="600153"/>
                  <a:pt x="11400869" y="597729"/>
                  <a:pt x="11406357" y="598390"/>
                </a:cubicBezTo>
                <a:close/>
                <a:moveTo>
                  <a:pt x="7556406" y="597950"/>
                </a:moveTo>
                <a:cubicBezTo>
                  <a:pt x="7561588" y="598611"/>
                  <a:pt x="7565245" y="601695"/>
                  <a:pt x="7564636" y="605220"/>
                </a:cubicBezTo>
                <a:cubicBezTo>
                  <a:pt x="7564026" y="608524"/>
                  <a:pt x="7559149" y="610727"/>
                  <a:pt x="7553663" y="610286"/>
                </a:cubicBezTo>
                <a:cubicBezTo>
                  <a:pt x="7548481" y="609625"/>
                  <a:pt x="7544824" y="606541"/>
                  <a:pt x="7545433" y="603017"/>
                </a:cubicBezTo>
                <a:cubicBezTo>
                  <a:pt x="7546043" y="599712"/>
                  <a:pt x="7550920" y="597289"/>
                  <a:pt x="7556406" y="597950"/>
                </a:cubicBezTo>
                <a:close/>
                <a:moveTo>
                  <a:pt x="2400709" y="597843"/>
                </a:moveTo>
                <a:cubicBezTo>
                  <a:pt x="2406358" y="598496"/>
                  <a:pt x="2410270" y="602045"/>
                  <a:pt x="2409446" y="605770"/>
                </a:cubicBezTo>
                <a:cubicBezTo>
                  <a:pt x="2408621" y="609494"/>
                  <a:pt x="2403371" y="611983"/>
                  <a:pt x="2397720" y="611329"/>
                </a:cubicBezTo>
                <a:cubicBezTo>
                  <a:pt x="2392070" y="610676"/>
                  <a:pt x="2388158" y="607127"/>
                  <a:pt x="2388985" y="603403"/>
                </a:cubicBezTo>
                <a:cubicBezTo>
                  <a:pt x="2389809" y="599678"/>
                  <a:pt x="2395055" y="597189"/>
                  <a:pt x="2400709" y="597843"/>
                </a:cubicBezTo>
                <a:close/>
                <a:moveTo>
                  <a:pt x="10243843" y="597509"/>
                </a:moveTo>
                <a:cubicBezTo>
                  <a:pt x="10249635" y="598170"/>
                  <a:pt x="10253596" y="601695"/>
                  <a:pt x="10252682" y="605219"/>
                </a:cubicBezTo>
                <a:cubicBezTo>
                  <a:pt x="10251767" y="608965"/>
                  <a:pt x="10246586" y="611388"/>
                  <a:pt x="10240796" y="610727"/>
                </a:cubicBezTo>
                <a:cubicBezTo>
                  <a:pt x="10235003" y="610066"/>
                  <a:pt x="10231041" y="606541"/>
                  <a:pt x="10231954" y="603017"/>
                </a:cubicBezTo>
                <a:cubicBezTo>
                  <a:pt x="10232869" y="599271"/>
                  <a:pt x="10238052" y="596848"/>
                  <a:pt x="10243843" y="597509"/>
                </a:cubicBezTo>
                <a:close/>
                <a:moveTo>
                  <a:pt x="6903216" y="597068"/>
                </a:moveTo>
                <a:cubicBezTo>
                  <a:pt x="6908398" y="597729"/>
                  <a:pt x="6912055" y="600813"/>
                  <a:pt x="6911141" y="604118"/>
                </a:cubicBezTo>
                <a:cubicBezTo>
                  <a:pt x="6910531" y="607422"/>
                  <a:pt x="6905654" y="609625"/>
                  <a:pt x="6900472" y="608964"/>
                </a:cubicBezTo>
                <a:cubicBezTo>
                  <a:pt x="6895291" y="608303"/>
                  <a:pt x="6891634" y="605219"/>
                  <a:pt x="6892548" y="601915"/>
                </a:cubicBezTo>
                <a:cubicBezTo>
                  <a:pt x="6893157" y="598610"/>
                  <a:pt x="6898035" y="596408"/>
                  <a:pt x="6903216" y="597068"/>
                </a:cubicBezTo>
                <a:close/>
                <a:moveTo>
                  <a:pt x="10352352" y="596628"/>
                </a:moveTo>
                <a:cubicBezTo>
                  <a:pt x="10357533" y="597289"/>
                  <a:pt x="10361191" y="600373"/>
                  <a:pt x="10360582" y="603898"/>
                </a:cubicBezTo>
                <a:cubicBezTo>
                  <a:pt x="10359971" y="607202"/>
                  <a:pt x="10355096" y="609405"/>
                  <a:pt x="10349914" y="608965"/>
                </a:cubicBezTo>
                <a:cubicBezTo>
                  <a:pt x="10344731" y="608304"/>
                  <a:pt x="10341073" y="605219"/>
                  <a:pt x="10341683" y="601695"/>
                </a:cubicBezTo>
                <a:cubicBezTo>
                  <a:pt x="10342293" y="598390"/>
                  <a:pt x="10347171" y="596187"/>
                  <a:pt x="10352352" y="596628"/>
                </a:cubicBezTo>
                <a:close/>
                <a:moveTo>
                  <a:pt x="3049389" y="596628"/>
                </a:moveTo>
                <a:cubicBezTo>
                  <a:pt x="3054870" y="597289"/>
                  <a:pt x="3058840" y="600593"/>
                  <a:pt x="3057921" y="604118"/>
                </a:cubicBezTo>
                <a:cubicBezTo>
                  <a:pt x="3057007" y="607642"/>
                  <a:pt x="3052131" y="610066"/>
                  <a:pt x="3046340" y="609405"/>
                </a:cubicBezTo>
                <a:cubicBezTo>
                  <a:pt x="3040852" y="608744"/>
                  <a:pt x="3036888" y="605439"/>
                  <a:pt x="3037803" y="601915"/>
                </a:cubicBezTo>
                <a:cubicBezTo>
                  <a:pt x="3038715" y="598390"/>
                  <a:pt x="3043899" y="595967"/>
                  <a:pt x="3049389" y="596628"/>
                </a:cubicBezTo>
                <a:close/>
                <a:moveTo>
                  <a:pt x="5497372" y="596408"/>
                </a:moveTo>
                <a:cubicBezTo>
                  <a:pt x="5502859" y="597068"/>
                  <a:pt x="5506821" y="600373"/>
                  <a:pt x="5505907" y="604118"/>
                </a:cubicBezTo>
                <a:cubicBezTo>
                  <a:pt x="5504993" y="607643"/>
                  <a:pt x="5499810" y="610066"/>
                  <a:pt x="5494324" y="609405"/>
                </a:cubicBezTo>
                <a:cubicBezTo>
                  <a:pt x="5488837" y="608744"/>
                  <a:pt x="5484873" y="605440"/>
                  <a:pt x="5485789" y="601695"/>
                </a:cubicBezTo>
                <a:cubicBezTo>
                  <a:pt x="5486702" y="598170"/>
                  <a:pt x="5491885" y="595747"/>
                  <a:pt x="5497372" y="596408"/>
                </a:cubicBezTo>
                <a:close/>
                <a:moveTo>
                  <a:pt x="11155505" y="596188"/>
                </a:moveTo>
                <a:cubicBezTo>
                  <a:pt x="11160990" y="596848"/>
                  <a:pt x="11164648" y="600153"/>
                  <a:pt x="11164039" y="603678"/>
                </a:cubicBezTo>
                <a:cubicBezTo>
                  <a:pt x="11163430" y="607202"/>
                  <a:pt x="11158249" y="609405"/>
                  <a:pt x="11152761" y="608744"/>
                </a:cubicBezTo>
                <a:cubicBezTo>
                  <a:pt x="11147275" y="608083"/>
                  <a:pt x="11143617" y="604779"/>
                  <a:pt x="11144226" y="601254"/>
                </a:cubicBezTo>
                <a:cubicBezTo>
                  <a:pt x="11145142" y="597729"/>
                  <a:pt x="11150323" y="595527"/>
                  <a:pt x="11155505" y="596188"/>
                </a:cubicBezTo>
                <a:close/>
                <a:moveTo>
                  <a:pt x="11591980" y="595967"/>
                </a:moveTo>
                <a:cubicBezTo>
                  <a:pt x="11597772" y="596628"/>
                  <a:pt x="11601734" y="600152"/>
                  <a:pt x="11600819" y="603898"/>
                </a:cubicBezTo>
                <a:cubicBezTo>
                  <a:pt x="11599905" y="607642"/>
                  <a:pt x="11594724" y="610066"/>
                  <a:pt x="11588933" y="609405"/>
                </a:cubicBezTo>
                <a:cubicBezTo>
                  <a:pt x="11583141" y="608744"/>
                  <a:pt x="11579178" y="605219"/>
                  <a:pt x="11580093" y="601475"/>
                </a:cubicBezTo>
                <a:cubicBezTo>
                  <a:pt x="11581008" y="597729"/>
                  <a:pt x="11586189" y="595306"/>
                  <a:pt x="11591980" y="595967"/>
                </a:cubicBezTo>
                <a:close/>
                <a:moveTo>
                  <a:pt x="4773178" y="595967"/>
                </a:moveTo>
                <a:cubicBezTo>
                  <a:pt x="4778361" y="596628"/>
                  <a:pt x="4782019" y="599712"/>
                  <a:pt x="4781104" y="603016"/>
                </a:cubicBezTo>
                <a:cubicBezTo>
                  <a:pt x="4780494" y="606321"/>
                  <a:pt x="4775616" y="608524"/>
                  <a:pt x="4770434" y="607863"/>
                </a:cubicBezTo>
                <a:cubicBezTo>
                  <a:pt x="4765252" y="607202"/>
                  <a:pt x="4761594" y="604118"/>
                  <a:pt x="4762508" y="600814"/>
                </a:cubicBezTo>
                <a:cubicBezTo>
                  <a:pt x="4763118" y="597509"/>
                  <a:pt x="4767691" y="595306"/>
                  <a:pt x="4773178" y="595967"/>
                </a:cubicBezTo>
                <a:close/>
                <a:moveTo>
                  <a:pt x="12145196" y="595967"/>
                </a:moveTo>
                <a:cubicBezTo>
                  <a:pt x="12150681" y="596628"/>
                  <a:pt x="12154340" y="599932"/>
                  <a:pt x="12153729" y="603457"/>
                </a:cubicBezTo>
                <a:cubicBezTo>
                  <a:pt x="12152815" y="606982"/>
                  <a:pt x="12147939" y="609185"/>
                  <a:pt x="12142452" y="608744"/>
                </a:cubicBezTo>
                <a:cubicBezTo>
                  <a:pt x="12136965" y="608083"/>
                  <a:pt x="12133307" y="604778"/>
                  <a:pt x="12133917" y="601254"/>
                </a:cubicBezTo>
                <a:cubicBezTo>
                  <a:pt x="12134527" y="597729"/>
                  <a:pt x="12139709" y="595526"/>
                  <a:pt x="12145196" y="595967"/>
                </a:cubicBezTo>
                <a:close/>
                <a:moveTo>
                  <a:pt x="7174794" y="595526"/>
                </a:moveTo>
                <a:cubicBezTo>
                  <a:pt x="7179672" y="596187"/>
                  <a:pt x="7183329" y="599271"/>
                  <a:pt x="7182414" y="602355"/>
                </a:cubicBezTo>
                <a:cubicBezTo>
                  <a:pt x="7181805" y="605660"/>
                  <a:pt x="7177233" y="607642"/>
                  <a:pt x="7172051" y="607202"/>
                </a:cubicBezTo>
                <a:cubicBezTo>
                  <a:pt x="7166870" y="606762"/>
                  <a:pt x="7163516" y="603457"/>
                  <a:pt x="7164431" y="600373"/>
                </a:cubicBezTo>
                <a:cubicBezTo>
                  <a:pt x="7165346" y="597068"/>
                  <a:pt x="7169918" y="595086"/>
                  <a:pt x="7174794" y="595526"/>
                </a:cubicBezTo>
                <a:close/>
                <a:moveTo>
                  <a:pt x="538790" y="595526"/>
                </a:moveTo>
                <a:cubicBezTo>
                  <a:pt x="544277" y="596188"/>
                  <a:pt x="548239" y="599492"/>
                  <a:pt x="547324" y="603237"/>
                </a:cubicBezTo>
                <a:cubicBezTo>
                  <a:pt x="546410" y="606982"/>
                  <a:pt x="541229" y="609185"/>
                  <a:pt x="535742" y="608524"/>
                </a:cubicBezTo>
                <a:cubicBezTo>
                  <a:pt x="530256" y="607863"/>
                  <a:pt x="526294" y="604558"/>
                  <a:pt x="527208" y="600814"/>
                </a:cubicBezTo>
                <a:cubicBezTo>
                  <a:pt x="528123" y="597289"/>
                  <a:pt x="533304" y="594865"/>
                  <a:pt x="538790" y="595526"/>
                </a:cubicBezTo>
                <a:close/>
                <a:moveTo>
                  <a:pt x="4105734" y="595306"/>
                </a:moveTo>
                <a:cubicBezTo>
                  <a:pt x="4111834" y="595967"/>
                  <a:pt x="4115795" y="599712"/>
                  <a:pt x="4115185" y="603457"/>
                </a:cubicBezTo>
                <a:cubicBezTo>
                  <a:pt x="4114271" y="607202"/>
                  <a:pt x="4108784" y="609845"/>
                  <a:pt x="4102682" y="609185"/>
                </a:cubicBezTo>
                <a:cubicBezTo>
                  <a:pt x="4096592" y="608524"/>
                  <a:pt x="4092628" y="604779"/>
                  <a:pt x="4093237" y="601034"/>
                </a:cubicBezTo>
                <a:cubicBezTo>
                  <a:pt x="4094147" y="597068"/>
                  <a:pt x="4099942" y="594645"/>
                  <a:pt x="4105734" y="595306"/>
                </a:cubicBezTo>
                <a:close/>
                <a:moveTo>
                  <a:pt x="7456126" y="594866"/>
                </a:moveTo>
                <a:cubicBezTo>
                  <a:pt x="7461308" y="595527"/>
                  <a:pt x="7464966" y="598611"/>
                  <a:pt x="7464051" y="601915"/>
                </a:cubicBezTo>
                <a:cubicBezTo>
                  <a:pt x="7463442" y="605220"/>
                  <a:pt x="7458565" y="607422"/>
                  <a:pt x="7453383" y="606762"/>
                </a:cubicBezTo>
                <a:cubicBezTo>
                  <a:pt x="7448202" y="606101"/>
                  <a:pt x="7444544" y="603017"/>
                  <a:pt x="7445458" y="599712"/>
                </a:cubicBezTo>
                <a:cubicBezTo>
                  <a:pt x="7446068" y="596408"/>
                  <a:pt x="7450944" y="594205"/>
                  <a:pt x="7456126" y="594866"/>
                </a:cubicBezTo>
                <a:close/>
                <a:moveTo>
                  <a:pt x="10763990" y="594820"/>
                </a:moveTo>
                <a:cubicBezTo>
                  <a:pt x="10769143" y="595416"/>
                  <a:pt x="10772738" y="598529"/>
                  <a:pt x="10772020" y="601773"/>
                </a:cubicBezTo>
                <a:cubicBezTo>
                  <a:pt x="10771302" y="605016"/>
                  <a:pt x="10766542" y="607163"/>
                  <a:pt x="10761389" y="606567"/>
                </a:cubicBezTo>
                <a:cubicBezTo>
                  <a:pt x="10756237" y="605971"/>
                  <a:pt x="10752642" y="602858"/>
                  <a:pt x="10753360" y="599614"/>
                </a:cubicBezTo>
                <a:cubicBezTo>
                  <a:pt x="10754078" y="596371"/>
                  <a:pt x="10758837" y="594225"/>
                  <a:pt x="10763990" y="594820"/>
                </a:cubicBezTo>
                <a:close/>
                <a:moveTo>
                  <a:pt x="10199341" y="594645"/>
                </a:moveTo>
                <a:cubicBezTo>
                  <a:pt x="10205134" y="595306"/>
                  <a:pt x="10209095" y="598831"/>
                  <a:pt x="10208485" y="602576"/>
                </a:cubicBezTo>
                <a:cubicBezTo>
                  <a:pt x="10207572" y="606321"/>
                  <a:pt x="10202390" y="608744"/>
                  <a:pt x="10196599" y="608083"/>
                </a:cubicBezTo>
                <a:cubicBezTo>
                  <a:pt x="10190808" y="607422"/>
                  <a:pt x="10186845" y="603898"/>
                  <a:pt x="10187454" y="600153"/>
                </a:cubicBezTo>
                <a:cubicBezTo>
                  <a:pt x="10188370" y="596408"/>
                  <a:pt x="10193551" y="593984"/>
                  <a:pt x="10199341" y="594645"/>
                </a:cubicBezTo>
                <a:close/>
                <a:moveTo>
                  <a:pt x="8062377" y="594645"/>
                </a:moveTo>
                <a:cubicBezTo>
                  <a:pt x="8067863" y="595306"/>
                  <a:pt x="8071522" y="598611"/>
                  <a:pt x="8070911" y="602135"/>
                </a:cubicBezTo>
                <a:cubicBezTo>
                  <a:pt x="8069997" y="605660"/>
                  <a:pt x="8065120" y="607863"/>
                  <a:pt x="8059633" y="607422"/>
                </a:cubicBezTo>
                <a:cubicBezTo>
                  <a:pt x="8054147" y="606762"/>
                  <a:pt x="8050490" y="603457"/>
                  <a:pt x="8051099" y="599932"/>
                </a:cubicBezTo>
                <a:cubicBezTo>
                  <a:pt x="8051709" y="596408"/>
                  <a:pt x="8056891" y="593984"/>
                  <a:pt x="8062377" y="594645"/>
                </a:cubicBezTo>
                <a:close/>
                <a:moveTo>
                  <a:pt x="7086097" y="594645"/>
                </a:moveTo>
                <a:cubicBezTo>
                  <a:pt x="7090974" y="595306"/>
                  <a:pt x="7094632" y="598390"/>
                  <a:pt x="7093717" y="601474"/>
                </a:cubicBezTo>
                <a:cubicBezTo>
                  <a:pt x="7093108" y="604778"/>
                  <a:pt x="7088536" y="606761"/>
                  <a:pt x="7083354" y="606321"/>
                </a:cubicBezTo>
                <a:cubicBezTo>
                  <a:pt x="7078477" y="605660"/>
                  <a:pt x="7074820" y="602576"/>
                  <a:pt x="7075733" y="599491"/>
                </a:cubicBezTo>
                <a:cubicBezTo>
                  <a:pt x="7076344" y="596187"/>
                  <a:pt x="7080916" y="594205"/>
                  <a:pt x="7086097" y="594645"/>
                </a:cubicBezTo>
                <a:close/>
                <a:moveTo>
                  <a:pt x="2009659" y="594645"/>
                </a:moveTo>
                <a:cubicBezTo>
                  <a:pt x="2015450" y="595306"/>
                  <a:pt x="2019413" y="598831"/>
                  <a:pt x="2018802" y="602576"/>
                </a:cubicBezTo>
                <a:cubicBezTo>
                  <a:pt x="2017888" y="606321"/>
                  <a:pt x="2012707" y="608744"/>
                  <a:pt x="2006916" y="608083"/>
                </a:cubicBezTo>
                <a:cubicBezTo>
                  <a:pt x="2001124" y="607422"/>
                  <a:pt x="1997163" y="603898"/>
                  <a:pt x="1997772" y="600153"/>
                </a:cubicBezTo>
                <a:cubicBezTo>
                  <a:pt x="1998382" y="596408"/>
                  <a:pt x="2003868" y="593984"/>
                  <a:pt x="2009659" y="594645"/>
                </a:cubicBezTo>
                <a:close/>
                <a:moveTo>
                  <a:pt x="7964840" y="594425"/>
                </a:moveTo>
                <a:cubicBezTo>
                  <a:pt x="7970326" y="595086"/>
                  <a:pt x="7973985" y="598390"/>
                  <a:pt x="7973374" y="601915"/>
                </a:cubicBezTo>
                <a:cubicBezTo>
                  <a:pt x="7972460" y="605440"/>
                  <a:pt x="7967583" y="607642"/>
                  <a:pt x="7962097" y="607202"/>
                </a:cubicBezTo>
                <a:cubicBezTo>
                  <a:pt x="7956610" y="606541"/>
                  <a:pt x="7952953" y="603237"/>
                  <a:pt x="7953562" y="599712"/>
                </a:cubicBezTo>
                <a:cubicBezTo>
                  <a:pt x="7954173" y="595967"/>
                  <a:pt x="7959354" y="593764"/>
                  <a:pt x="7964840" y="594425"/>
                </a:cubicBezTo>
                <a:close/>
                <a:moveTo>
                  <a:pt x="3234337" y="594205"/>
                </a:moveTo>
                <a:lnTo>
                  <a:pt x="3240041" y="596467"/>
                </a:lnTo>
                <a:lnTo>
                  <a:pt x="3243539" y="595967"/>
                </a:lnTo>
                <a:cubicBezTo>
                  <a:pt x="3249024" y="596628"/>
                  <a:pt x="3252986" y="599932"/>
                  <a:pt x="3252073" y="603457"/>
                </a:cubicBezTo>
                <a:cubicBezTo>
                  <a:pt x="3251158" y="606982"/>
                  <a:pt x="3246281" y="609405"/>
                  <a:pt x="3240489" y="608744"/>
                </a:cubicBezTo>
                <a:lnTo>
                  <a:pt x="3236095" y="606984"/>
                </a:lnTo>
                <a:lnTo>
                  <a:pt x="3231289" y="607643"/>
                </a:lnTo>
                <a:cubicBezTo>
                  <a:pt x="3225497" y="606982"/>
                  <a:pt x="3221230" y="603457"/>
                  <a:pt x="3222144" y="599712"/>
                </a:cubicBezTo>
                <a:cubicBezTo>
                  <a:pt x="3223058" y="595967"/>
                  <a:pt x="3228548" y="593544"/>
                  <a:pt x="3234337" y="594205"/>
                </a:cubicBezTo>
                <a:close/>
                <a:moveTo>
                  <a:pt x="10153012" y="593764"/>
                </a:moveTo>
                <a:cubicBezTo>
                  <a:pt x="10158802" y="594425"/>
                  <a:pt x="10163070" y="598170"/>
                  <a:pt x="10162155" y="601915"/>
                </a:cubicBezTo>
                <a:cubicBezTo>
                  <a:pt x="10161241" y="605660"/>
                  <a:pt x="10155754" y="608304"/>
                  <a:pt x="10149963" y="607642"/>
                </a:cubicBezTo>
                <a:cubicBezTo>
                  <a:pt x="10144173" y="606982"/>
                  <a:pt x="10139905" y="603237"/>
                  <a:pt x="10140819" y="599492"/>
                </a:cubicBezTo>
                <a:cubicBezTo>
                  <a:pt x="10141429" y="595526"/>
                  <a:pt x="10146915" y="593103"/>
                  <a:pt x="10153012" y="593764"/>
                </a:cubicBezTo>
                <a:close/>
                <a:moveTo>
                  <a:pt x="275028" y="593669"/>
                </a:moveTo>
                <a:cubicBezTo>
                  <a:pt x="280513" y="594304"/>
                  <a:pt x="284333" y="597643"/>
                  <a:pt x="283562" y="601127"/>
                </a:cubicBezTo>
                <a:cubicBezTo>
                  <a:pt x="282790" y="604611"/>
                  <a:pt x="277718" y="606920"/>
                  <a:pt x="272233" y="606286"/>
                </a:cubicBezTo>
                <a:cubicBezTo>
                  <a:pt x="266748" y="605651"/>
                  <a:pt x="262928" y="602312"/>
                  <a:pt x="263699" y="598828"/>
                </a:cubicBezTo>
                <a:cubicBezTo>
                  <a:pt x="264471" y="595344"/>
                  <a:pt x="269543" y="593034"/>
                  <a:pt x="275028" y="593669"/>
                </a:cubicBezTo>
                <a:close/>
                <a:moveTo>
                  <a:pt x="442782" y="593544"/>
                </a:moveTo>
                <a:cubicBezTo>
                  <a:pt x="448268" y="594205"/>
                  <a:pt x="452231" y="597509"/>
                  <a:pt x="451316" y="601254"/>
                </a:cubicBezTo>
                <a:cubicBezTo>
                  <a:pt x="450402" y="604779"/>
                  <a:pt x="445525" y="607202"/>
                  <a:pt x="439734" y="606541"/>
                </a:cubicBezTo>
                <a:cubicBezTo>
                  <a:pt x="434248" y="605880"/>
                  <a:pt x="430286" y="602576"/>
                  <a:pt x="431200" y="598831"/>
                </a:cubicBezTo>
                <a:cubicBezTo>
                  <a:pt x="432115" y="595306"/>
                  <a:pt x="437296" y="592883"/>
                  <a:pt x="442782" y="593544"/>
                </a:cubicBezTo>
                <a:close/>
                <a:moveTo>
                  <a:pt x="5265446" y="593324"/>
                </a:moveTo>
                <a:cubicBezTo>
                  <a:pt x="5270931" y="593984"/>
                  <a:pt x="5274591" y="597289"/>
                  <a:pt x="5273677" y="600593"/>
                </a:cubicBezTo>
                <a:cubicBezTo>
                  <a:pt x="5272761" y="604118"/>
                  <a:pt x="5267884" y="606321"/>
                  <a:pt x="5262397" y="605660"/>
                </a:cubicBezTo>
                <a:cubicBezTo>
                  <a:pt x="5256910" y="604999"/>
                  <a:pt x="5253251" y="601695"/>
                  <a:pt x="5254167" y="598390"/>
                </a:cubicBezTo>
                <a:cubicBezTo>
                  <a:pt x="5255081" y="594866"/>
                  <a:pt x="5260263" y="592663"/>
                  <a:pt x="5265446" y="593324"/>
                </a:cubicBezTo>
                <a:close/>
                <a:moveTo>
                  <a:pt x="6491734" y="592883"/>
                </a:moveTo>
                <a:cubicBezTo>
                  <a:pt x="6497220" y="593544"/>
                  <a:pt x="6501182" y="597068"/>
                  <a:pt x="6500572" y="600593"/>
                </a:cubicBezTo>
                <a:cubicBezTo>
                  <a:pt x="6499658" y="604118"/>
                  <a:pt x="6494477" y="606541"/>
                  <a:pt x="6488990" y="605880"/>
                </a:cubicBezTo>
                <a:cubicBezTo>
                  <a:pt x="6483504" y="605219"/>
                  <a:pt x="6479541" y="601695"/>
                  <a:pt x="6480151" y="598170"/>
                </a:cubicBezTo>
                <a:cubicBezTo>
                  <a:pt x="6480760" y="594645"/>
                  <a:pt x="6485942" y="592222"/>
                  <a:pt x="6491734" y="592883"/>
                </a:cubicBezTo>
                <a:close/>
                <a:moveTo>
                  <a:pt x="10922331" y="592663"/>
                </a:moveTo>
                <a:cubicBezTo>
                  <a:pt x="10927513" y="593324"/>
                  <a:pt x="10931171" y="596408"/>
                  <a:pt x="10930562" y="599932"/>
                </a:cubicBezTo>
                <a:cubicBezTo>
                  <a:pt x="10929952" y="603237"/>
                  <a:pt x="10925074" y="605440"/>
                  <a:pt x="10919588" y="604999"/>
                </a:cubicBezTo>
                <a:cubicBezTo>
                  <a:pt x="10914102" y="604558"/>
                  <a:pt x="10910749" y="601254"/>
                  <a:pt x="10911358" y="597729"/>
                </a:cubicBezTo>
                <a:cubicBezTo>
                  <a:pt x="10911968" y="594205"/>
                  <a:pt x="10916845" y="592002"/>
                  <a:pt x="10922331" y="592663"/>
                </a:cubicBezTo>
                <a:close/>
                <a:moveTo>
                  <a:pt x="7358894" y="592662"/>
                </a:moveTo>
                <a:cubicBezTo>
                  <a:pt x="7364076" y="593323"/>
                  <a:pt x="7367430" y="596408"/>
                  <a:pt x="7366819" y="599712"/>
                </a:cubicBezTo>
                <a:cubicBezTo>
                  <a:pt x="7366210" y="603016"/>
                  <a:pt x="7361333" y="605219"/>
                  <a:pt x="7356456" y="604558"/>
                </a:cubicBezTo>
                <a:cubicBezTo>
                  <a:pt x="7351274" y="603898"/>
                  <a:pt x="7347921" y="600813"/>
                  <a:pt x="7348531" y="597509"/>
                </a:cubicBezTo>
                <a:cubicBezTo>
                  <a:pt x="7349141" y="594425"/>
                  <a:pt x="7354018" y="592222"/>
                  <a:pt x="7358894" y="592662"/>
                </a:cubicBezTo>
                <a:close/>
                <a:moveTo>
                  <a:pt x="10391366" y="592442"/>
                </a:moveTo>
                <a:cubicBezTo>
                  <a:pt x="10396548" y="593103"/>
                  <a:pt x="10400206" y="596187"/>
                  <a:pt x="10399291" y="599491"/>
                </a:cubicBezTo>
                <a:cubicBezTo>
                  <a:pt x="10398683" y="602796"/>
                  <a:pt x="10393805" y="604999"/>
                  <a:pt x="10388624" y="604338"/>
                </a:cubicBezTo>
                <a:cubicBezTo>
                  <a:pt x="10383442" y="603677"/>
                  <a:pt x="10379784" y="600593"/>
                  <a:pt x="10380699" y="597289"/>
                </a:cubicBezTo>
                <a:cubicBezTo>
                  <a:pt x="10381613" y="593984"/>
                  <a:pt x="10386184" y="591781"/>
                  <a:pt x="10391366" y="592442"/>
                </a:cubicBezTo>
                <a:close/>
                <a:moveTo>
                  <a:pt x="10313947" y="592222"/>
                </a:moveTo>
                <a:cubicBezTo>
                  <a:pt x="10319128" y="592883"/>
                  <a:pt x="10323092" y="596187"/>
                  <a:pt x="10322176" y="599492"/>
                </a:cubicBezTo>
                <a:cubicBezTo>
                  <a:pt x="10321567" y="602796"/>
                  <a:pt x="10316385" y="605219"/>
                  <a:pt x="10311203" y="604558"/>
                </a:cubicBezTo>
                <a:cubicBezTo>
                  <a:pt x="10306022" y="603898"/>
                  <a:pt x="10302059" y="600593"/>
                  <a:pt x="10302974" y="597289"/>
                </a:cubicBezTo>
                <a:cubicBezTo>
                  <a:pt x="10303584" y="593984"/>
                  <a:pt x="10308460" y="591561"/>
                  <a:pt x="10313947" y="592222"/>
                </a:cubicBezTo>
                <a:close/>
                <a:moveTo>
                  <a:pt x="6703876" y="592222"/>
                </a:moveTo>
                <a:cubicBezTo>
                  <a:pt x="6709362" y="592883"/>
                  <a:pt x="6713019" y="596187"/>
                  <a:pt x="6712410" y="599712"/>
                </a:cubicBezTo>
                <a:cubicBezTo>
                  <a:pt x="6711496" y="603237"/>
                  <a:pt x="6706619" y="605439"/>
                  <a:pt x="6701132" y="604778"/>
                </a:cubicBezTo>
                <a:cubicBezTo>
                  <a:pt x="6695646" y="604118"/>
                  <a:pt x="6691989" y="600813"/>
                  <a:pt x="6692598" y="597288"/>
                </a:cubicBezTo>
                <a:cubicBezTo>
                  <a:pt x="6693513" y="593764"/>
                  <a:pt x="6698390" y="591561"/>
                  <a:pt x="6703876" y="592222"/>
                </a:cubicBezTo>
                <a:close/>
                <a:moveTo>
                  <a:pt x="5049366" y="592222"/>
                </a:moveTo>
                <a:cubicBezTo>
                  <a:pt x="5054549" y="592883"/>
                  <a:pt x="5058207" y="595967"/>
                  <a:pt x="5057596" y="599271"/>
                </a:cubicBezTo>
                <a:cubicBezTo>
                  <a:pt x="5056986" y="602576"/>
                  <a:pt x="5052110" y="604778"/>
                  <a:pt x="5046928" y="604118"/>
                </a:cubicBezTo>
                <a:cubicBezTo>
                  <a:pt x="5041744" y="603457"/>
                  <a:pt x="5038087" y="600373"/>
                  <a:pt x="5038698" y="597068"/>
                </a:cubicBezTo>
                <a:cubicBezTo>
                  <a:pt x="5039307" y="593764"/>
                  <a:pt x="5044184" y="591561"/>
                  <a:pt x="5049366" y="592222"/>
                </a:cubicBezTo>
                <a:close/>
                <a:moveTo>
                  <a:pt x="4162146" y="591561"/>
                </a:moveTo>
                <a:cubicBezTo>
                  <a:pt x="4167937" y="592222"/>
                  <a:pt x="4172203" y="595746"/>
                  <a:pt x="4171290" y="599712"/>
                </a:cubicBezTo>
                <a:cubicBezTo>
                  <a:pt x="4170375" y="603457"/>
                  <a:pt x="4164886" y="605880"/>
                  <a:pt x="4159096" y="605219"/>
                </a:cubicBezTo>
                <a:cubicBezTo>
                  <a:pt x="4153303" y="604558"/>
                  <a:pt x="4149037" y="601034"/>
                  <a:pt x="4149950" y="597068"/>
                </a:cubicBezTo>
                <a:cubicBezTo>
                  <a:pt x="4150864" y="593323"/>
                  <a:pt x="4156355" y="590900"/>
                  <a:pt x="4162146" y="591561"/>
                </a:cubicBezTo>
                <a:close/>
                <a:moveTo>
                  <a:pt x="6392368" y="591120"/>
                </a:moveTo>
                <a:cubicBezTo>
                  <a:pt x="6397855" y="591781"/>
                  <a:pt x="6401817" y="595306"/>
                  <a:pt x="6401208" y="598831"/>
                </a:cubicBezTo>
                <a:cubicBezTo>
                  <a:pt x="6400293" y="602355"/>
                  <a:pt x="6395112" y="604778"/>
                  <a:pt x="6389625" y="604118"/>
                </a:cubicBezTo>
                <a:cubicBezTo>
                  <a:pt x="6384138" y="603457"/>
                  <a:pt x="6380176" y="599932"/>
                  <a:pt x="6380785" y="596408"/>
                </a:cubicBezTo>
                <a:cubicBezTo>
                  <a:pt x="6381396" y="592883"/>
                  <a:pt x="6386577" y="590459"/>
                  <a:pt x="6392368" y="591120"/>
                </a:cubicBezTo>
                <a:close/>
                <a:moveTo>
                  <a:pt x="12068995" y="590900"/>
                </a:moveTo>
                <a:cubicBezTo>
                  <a:pt x="12074177" y="591561"/>
                  <a:pt x="12077834" y="594645"/>
                  <a:pt x="12077224" y="598170"/>
                </a:cubicBezTo>
                <a:cubicBezTo>
                  <a:pt x="12076615" y="601474"/>
                  <a:pt x="12071739" y="603898"/>
                  <a:pt x="12066251" y="603237"/>
                </a:cubicBezTo>
                <a:cubicBezTo>
                  <a:pt x="12061070" y="602576"/>
                  <a:pt x="12057413" y="599491"/>
                  <a:pt x="12058022" y="595967"/>
                </a:cubicBezTo>
                <a:cubicBezTo>
                  <a:pt x="12058632" y="592442"/>
                  <a:pt x="12063509" y="590239"/>
                  <a:pt x="12068995" y="590900"/>
                </a:cubicBezTo>
                <a:close/>
                <a:moveTo>
                  <a:pt x="4506097" y="590900"/>
                </a:moveTo>
                <a:cubicBezTo>
                  <a:pt x="4511585" y="591561"/>
                  <a:pt x="4515238" y="594865"/>
                  <a:pt x="4514325" y="598170"/>
                </a:cubicBezTo>
                <a:cubicBezTo>
                  <a:pt x="4513713" y="601695"/>
                  <a:pt x="4508533" y="603898"/>
                  <a:pt x="4503352" y="603237"/>
                </a:cubicBezTo>
                <a:cubicBezTo>
                  <a:pt x="4497866" y="602576"/>
                  <a:pt x="4494209" y="599271"/>
                  <a:pt x="4495120" y="595967"/>
                </a:cubicBezTo>
                <a:cubicBezTo>
                  <a:pt x="4495730" y="592662"/>
                  <a:pt x="4500609" y="590459"/>
                  <a:pt x="4506097" y="590900"/>
                </a:cubicBezTo>
                <a:close/>
                <a:moveTo>
                  <a:pt x="2682987" y="590900"/>
                </a:moveTo>
                <a:cubicBezTo>
                  <a:pt x="2688472" y="591561"/>
                  <a:pt x="2692432" y="595086"/>
                  <a:pt x="2691822" y="598611"/>
                </a:cubicBezTo>
                <a:cubicBezTo>
                  <a:pt x="2690908" y="602135"/>
                  <a:pt x="2685728" y="604558"/>
                  <a:pt x="2680243" y="603898"/>
                </a:cubicBezTo>
                <a:cubicBezTo>
                  <a:pt x="2674756" y="603237"/>
                  <a:pt x="2670795" y="599712"/>
                  <a:pt x="2671405" y="596188"/>
                </a:cubicBezTo>
                <a:cubicBezTo>
                  <a:pt x="2672015" y="592663"/>
                  <a:pt x="2677196" y="590239"/>
                  <a:pt x="2682987" y="590900"/>
                </a:cubicBezTo>
                <a:close/>
                <a:moveTo>
                  <a:pt x="1807583" y="590460"/>
                </a:moveTo>
                <a:cubicBezTo>
                  <a:pt x="1813373" y="591121"/>
                  <a:pt x="1817336" y="594645"/>
                  <a:pt x="1816726" y="598390"/>
                </a:cubicBezTo>
                <a:cubicBezTo>
                  <a:pt x="1815812" y="602135"/>
                  <a:pt x="1810630" y="604558"/>
                  <a:pt x="1804840" y="603898"/>
                </a:cubicBezTo>
                <a:cubicBezTo>
                  <a:pt x="1799048" y="603237"/>
                  <a:pt x="1795086" y="599712"/>
                  <a:pt x="1795695" y="595967"/>
                </a:cubicBezTo>
                <a:cubicBezTo>
                  <a:pt x="1796610" y="592222"/>
                  <a:pt x="1801791" y="589799"/>
                  <a:pt x="1807583" y="590460"/>
                </a:cubicBezTo>
                <a:close/>
                <a:moveTo>
                  <a:pt x="6292698" y="590019"/>
                </a:moveTo>
                <a:cubicBezTo>
                  <a:pt x="6298185" y="590680"/>
                  <a:pt x="6302147" y="594205"/>
                  <a:pt x="6301537" y="597729"/>
                </a:cubicBezTo>
                <a:cubicBezTo>
                  <a:pt x="6300623" y="601254"/>
                  <a:pt x="6295441" y="603677"/>
                  <a:pt x="6289955" y="603016"/>
                </a:cubicBezTo>
                <a:cubicBezTo>
                  <a:pt x="6284468" y="602355"/>
                  <a:pt x="6280506" y="598831"/>
                  <a:pt x="6281115" y="595306"/>
                </a:cubicBezTo>
                <a:cubicBezTo>
                  <a:pt x="6282030" y="591781"/>
                  <a:pt x="6287212" y="589358"/>
                  <a:pt x="6292698" y="590019"/>
                </a:cubicBezTo>
                <a:close/>
                <a:moveTo>
                  <a:pt x="114576" y="589799"/>
                </a:moveTo>
                <a:cubicBezTo>
                  <a:pt x="120062" y="590460"/>
                  <a:pt x="123720" y="593764"/>
                  <a:pt x="122805" y="597068"/>
                </a:cubicBezTo>
                <a:cubicBezTo>
                  <a:pt x="122196" y="600593"/>
                  <a:pt x="117015" y="602796"/>
                  <a:pt x="111833" y="602135"/>
                </a:cubicBezTo>
                <a:cubicBezTo>
                  <a:pt x="106346" y="601475"/>
                  <a:pt x="102689" y="598170"/>
                  <a:pt x="103604" y="594865"/>
                </a:cubicBezTo>
                <a:cubicBezTo>
                  <a:pt x="104214" y="591341"/>
                  <a:pt x="109090" y="589138"/>
                  <a:pt x="114576" y="589799"/>
                </a:cubicBezTo>
                <a:close/>
                <a:moveTo>
                  <a:pt x="7265320" y="589358"/>
                </a:moveTo>
                <a:cubicBezTo>
                  <a:pt x="7270197" y="590019"/>
                  <a:pt x="7273854" y="593103"/>
                  <a:pt x="7272940" y="596188"/>
                </a:cubicBezTo>
                <a:cubicBezTo>
                  <a:pt x="7272330" y="599492"/>
                  <a:pt x="7267454" y="601475"/>
                  <a:pt x="7262577" y="601034"/>
                </a:cubicBezTo>
                <a:cubicBezTo>
                  <a:pt x="7257701" y="600373"/>
                  <a:pt x="7254042" y="597289"/>
                  <a:pt x="7254957" y="594205"/>
                </a:cubicBezTo>
                <a:cubicBezTo>
                  <a:pt x="7255871" y="590900"/>
                  <a:pt x="7260443" y="588697"/>
                  <a:pt x="7265320" y="589358"/>
                </a:cubicBezTo>
                <a:close/>
                <a:moveTo>
                  <a:pt x="6809032" y="589358"/>
                </a:moveTo>
                <a:cubicBezTo>
                  <a:pt x="6814214" y="590019"/>
                  <a:pt x="6817871" y="593103"/>
                  <a:pt x="6817262" y="596628"/>
                </a:cubicBezTo>
                <a:cubicBezTo>
                  <a:pt x="6816652" y="599932"/>
                  <a:pt x="6811776" y="602135"/>
                  <a:pt x="6806289" y="601695"/>
                </a:cubicBezTo>
                <a:cubicBezTo>
                  <a:pt x="6801107" y="601034"/>
                  <a:pt x="6797450" y="597950"/>
                  <a:pt x="6798059" y="594425"/>
                </a:cubicBezTo>
                <a:cubicBezTo>
                  <a:pt x="6798669" y="590901"/>
                  <a:pt x="6803851" y="588697"/>
                  <a:pt x="6809032" y="589358"/>
                </a:cubicBezTo>
                <a:close/>
                <a:moveTo>
                  <a:pt x="4216121" y="589358"/>
                </a:moveTo>
                <a:cubicBezTo>
                  <a:pt x="4221914" y="590019"/>
                  <a:pt x="4225869" y="593544"/>
                  <a:pt x="4224957" y="597289"/>
                </a:cubicBezTo>
                <a:cubicBezTo>
                  <a:pt x="4224044" y="601034"/>
                  <a:pt x="4218869" y="603457"/>
                  <a:pt x="4213068" y="602796"/>
                </a:cubicBezTo>
                <a:cubicBezTo>
                  <a:pt x="4207274" y="602135"/>
                  <a:pt x="4203316" y="598611"/>
                  <a:pt x="4204227" y="594866"/>
                </a:cubicBezTo>
                <a:cubicBezTo>
                  <a:pt x="4205143" y="591121"/>
                  <a:pt x="4210325" y="588697"/>
                  <a:pt x="4216121" y="589358"/>
                </a:cubicBezTo>
                <a:close/>
                <a:moveTo>
                  <a:pt x="3116023" y="589138"/>
                </a:moveTo>
                <a:cubicBezTo>
                  <a:pt x="3122120" y="589798"/>
                  <a:pt x="3126691" y="593764"/>
                  <a:pt x="3125777" y="597729"/>
                </a:cubicBezTo>
                <a:cubicBezTo>
                  <a:pt x="3124863" y="601695"/>
                  <a:pt x="3119071" y="604338"/>
                  <a:pt x="3112974" y="603677"/>
                </a:cubicBezTo>
                <a:cubicBezTo>
                  <a:pt x="3106879" y="603016"/>
                  <a:pt x="3102306" y="599051"/>
                  <a:pt x="3103218" y="595086"/>
                </a:cubicBezTo>
                <a:cubicBezTo>
                  <a:pt x="3104132" y="591120"/>
                  <a:pt x="3109927" y="588477"/>
                  <a:pt x="3116023" y="589138"/>
                </a:cubicBezTo>
                <a:close/>
                <a:moveTo>
                  <a:pt x="12019313" y="588918"/>
                </a:moveTo>
                <a:cubicBezTo>
                  <a:pt x="12024190" y="589578"/>
                  <a:pt x="12027542" y="592442"/>
                  <a:pt x="12026933" y="595747"/>
                </a:cubicBezTo>
                <a:cubicBezTo>
                  <a:pt x="12026323" y="599051"/>
                  <a:pt x="12021751" y="601034"/>
                  <a:pt x="12016569" y="600373"/>
                </a:cubicBezTo>
                <a:lnTo>
                  <a:pt x="12013876" y="599260"/>
                </a:lnTo>
                <a:lnTo>
                  <a:pt x="12015046" y="601915"/>
                </a:lnTo>
                <a:cubicBezTo>
                  <a:pt x="12014436" y="604999"/>
                  <a:pt x="12009559" y="607202"/>
                  <a:pt x="12004683" y="606762"/>
                </a:cubicBezTo>
                <a:cubicBezTo>
                  <a:pt x="12002244" y="606431"/>
                  <a:pt x="12000110" y="605495"/>
                  <a:pt x="11998663" y="604256"/>
                </a:cubicBezTo>
                <a:lnTo>
                  <a:pt x="11997523" y="601669"/>
                </a:lnTo>
                <a:lnTo>
                  <a:pt x="11994014" y="602135"/>
                </a:lnTo>
                <a:cubicBezTo>
                  <a:pt x="11988833" y="601474"/>
                  <a:pt x="11985479" y="598390"/>
                  <a:pt x="11986089" y="595086"/>
                </a:cubicBezTo>
                <a:cubicBezTo>
                  <a:pt x="11987003" y="591781"/>
                  <a:pt x="11991575" y="589578"/>
                  <a:pt x="11996757" y="590239"/>
                </a:cubicBezTo>
                <a:cubicBezTo>
                  <a:pt x="11999347" y="590569"/>
                  <a:pt x="12001481" y="591506"/>
                  <a:pt x="12002891" y="592773"/>
                </a:cubicBezTo>
                <a:lnTo>
                  <a:pt x="12003992" y="595548"/>
                </a:lnTo>
                <a:lnTo>
                  <a:pt x="12007121" y="595086"/>
                </a:lnTo>
                <a:lnTo>
                  <a:pt x="12010048" y="596304"/>
                </a:lnTo>
                <a:lnTo>
                  <a:pt x="12008949" y="593544"/>
                </a:lnTo>
                <a:cubicBezTo>
                  <a:pt x="12009559" y="590239"/>
                  <a:pt x="12014436" y="588477"/>
                  <a:pt x="12019313" y="588918"/>
                </a:cubicBezTo>
                <a:close/>
                <a:moveTo>
                  <a:pt x="22226" y="587816"/>
                </a:moveTo>
                <a:cubicBezTo>
                  <a:pt x="27712" y="588477"/>
                  <a:pt x="31370" y="591781"/>
                  <a:pt x="30455" y="595086"/>
                </a:cubicBezTo>
                <a:cubicBezTo>
                  <a:pt x="29846" y="598610"/>
                  <a:pt x="24664" y="600813"/>
                  <a:pt x="19483" y="600152"/>
                </a:cubicBezTo>
                <a:cubicBezTo>
                  <a:pt x="13996" y="599491"/>
                  <a:pt x="10337" y="596187"/>
                  <a:pt x="11252" y="592883"/>
                </a:cubicBezTo>
                <a:cubicBezTo>
                  <a:pt x="12166" y="589578"/>
                  <a:pt x="16739" y="587155"/>
                  <a:pt x="22226" y="587816"/>
                </a:cubicBezTo>
                <a:close/>
                <a:moveTo>
                  <a:pt x="1909688" y="587155"/>
                </a:moveTo>
                <a:cubicBezTo>
                  <a:pt x="1915478" y="587816"/>
                  <a:pt x="1919441" y="591341"/>
                  <a:pt x="1918831" y="595086"/>
                </a:cubicBezTo>
                <a:cubicBezTo>
                  <a:pt x="1917917" y="598831"/>
                  <a:pt x="1912736" y="601254"/>
                  <a:pt x="1906945" y="600593"/>
                </a:cubicBezTo>
                <a:cubicBezTo>
                  <a:pt x="1901153" y="599932"/>
                  <a:pt x="1897191" y="596408"/>
                  <a:pt x="1897801" y="592663"/>
                </a:cubicBezTo>
                <a:cubicBezTo>
                  <a:pt x="1898715" y="588918"/>
                  <a:pt x="1903897" y="586494"/>
                  <a:pt x="1909688" y="587155"/>
                </a:cubicBezTo>
                <a:close/>
                <a:moveTo>
                  <a:pt x="6600853" y="587155"/>
                </a:moveTo>
                <a:cubicBezTo>
                  <a:pt x="6606339" y="587816"/>
                  <a:pt x="6610301" y="591121"/>
                  <a:pt x="6609387" y="594645"/>
                </a:cubicBezTo>
                <a:cubicBezTo>
                  <a:pt x="6608473" y="598170"/>
                  <a:pt x="6603596" y="600593"/>
                  <a:pt x="6598109" y="599932"/>
                </a:cubicBezTo>
                <a:cubicBezTo>
                  <a:pt x="6592622" y="599271"/>
                  <a:pt x="6588661" y="595967"/>
                  <a:pt x="6589575" y="592442"/>
                </a:cubicBezTo>
                <a:cubicBezTo>
                  <a:pt x="6590185" y="588918"/>
                  <a:pt x="6595366" y="586494"/>
                  <a:pt x="6600853" y="587155"/>
                </a:cubicBezTo>
                <a:close/>
                <a:moveTo>
                  <a:pt x="9997258" y="586935"/>
                </a:moveTo>
                <a:cubicBezTo>
                  <a:pt x="10003354" y="587596"/>
                  <a:pt x="10007622" y="591341"/>
                  <a:pt x="10006708" y="595086"/>
                </a:cubicBezTo>
                <a:cubicBezTo>
                  <a:pt x="10005792" y="599051"/>
                  <a:pt x="10000306" y="601474"/>
                  <a:pt x="9994209" y="600813"/>
                </a:cubicBezTo>
                <a:cubicBezTo>
                  <a:pt x="9988114" y="600152"/>
                  <a:pt x="9983846" y="596408"/>
                  <a:pt x="9984761" y="592662"/>
                </a:cubicBezTo>
                <a:cubicBezTo>
                  <a:pt x="9985676" y="588697"/>
                  <a:pt x="9991161" y="586054"/>
                  <a:pt x="9997258" y="586935"/>
                </a:cubicBezTo>
                <a:close/>
                <a:moveTo>
                  <a:pt x="6998619" y="586935"/>
                </a:moveTo>
                <a:cubicBezTo>
                  <a:pt x="7003495" y="587596"/>
                  <a:pt x="7007153" y="590680"/>
                  <a:pt x="7006239" y="593764"/>
                </a:cubicBezTo>
                <a:cubicBezTo>
                  <a:pt x="7005629" y="597068"/>
                  <a:pt x="7001057" y="599051"/>
                  <a:pt x="6995876" y="598611"/>
                </a:cubicBezTo>
                <a:cubicBezTo>
                  <a:pt x="6990999" y="597949"/>
                  <a:pt x="6987341" y="594865"/>
                  <a:pt x="6988255" y="591781"/>
                </a:cubicBezTo>
                <a:cubicBezTo>
                  <a:pt x="6989170" y="588477"/>
                  <a:pt x="6993742" y="586274"/>
                  <a:pt x="6998619" y="586935"/>
                </a:cubicBezTo>
                <a:close/>
                <a:moveTo>
                  <a:pt x="3306587" y="586935"/>
                </a:moveTo>
                <a:cubicBezTo>
                  <a:pt x="3312381" y="587596"/>
                  <a:pt x="3316342" y="591120"/>
                  <a:pt x="3315428" y="594865"/>
                </a:cubicBezTo>
                <a:cubicBezTo>
                  <a:pt x="3314513" y="598611"/>
                  <a:pt x="3309333" y="601034"/>
                  <a:pt x="3303541" y="600373"/>
                </a:cubicBezTo>
                <a:cubicBezTo>
                  <a:pt x="3297753" y="599712"/>
                  <a:pt x="3293790" y="596187"/>
                  <a:pt x="3294703" y="592442"/>
                </a:cubicBezTo>
                <a:cubicBezTo>
                  <a:pt x="3295311" y="588697"/>
                  <a:pt x="3300799" y="586274"/>
                  <a:pt x="3306587" y="586935"/>
                </a:cubicBezTo>
                <a:close/>
                <a:moveTo>
                  <a:pt x="4268259" y="586714"/>
                </a:moveTo>
                <a:cubicBezTo>
                  <a:pt x="4274054" y="587376"/>
                  <a:pt x="4277715" y="590900"/>
                  <a:pt x="4277106" y="594425"/>
                </a:cubicBezTo>
                <a:cubicBezTo>
                  <a:pt x="4276193" y="597950"/>
                  <a:pt x="4271004" y="600373"/>
                  <a:pt x="4265520" y="599712"/>
                </a:cubicBezTo>
                <a:cubicBezTo>
                  <a:pt x="4259733" y="599051"/>
                  <a:pt x="4256073" y="595526"/>
                  <a:pt x="4256684" y="592002"/>
                </a:cubicBezTo>
                <a:cubicBezTo>
                  <a:pt x="4257295" y="588477"/>
                  <a:pt x="4262782" y="586054"/>
                  <a:pt x="4268259" y="586714"/>
                </a:cubicBezTo>
                <a:close/>
                <a:moveTo>
                  <a:pt x="1139562" y="586342"/>
                </a:moveTo>
                <a:cubicBezTo>
                  <a:pt x="1144880" y="586958"/>
                  <a:pt x="1148566" y="590280"/>
                  <a:pt x="1147795" y="593764"/>
                </a:cubicBezTo>
                <a:cubicBezTo>
                  <a:pt x="1147024" y="597248"/>
                  <a:pt x="1142087" y="599574"/>
                  <a:pt x="1136768" y="598959"/>
                </a:cubicBezTo>
                <a:cubicBezTo>
                  <a:pt x="1131449" y="598344"/>
                  <a:pt x="1127763" y="595021"/>
                  <a:pt x="1128534" y="591537"/>
                </a:cubicBezTo>
                <a:cubicBezTo>
                  <a:pt x="1129306" y="588053"/>
                  <a:pt x="1134243" y="585727"/>
                  <a:pt x="1139562" y="586342"/>
                </a:cubicBezTo>
                <a:close/>
                <a:moveTo>
                  <a:pt x="9779935" y="586054"/>
                </a:moveTo>
                <a:cubicBezTo>
                  <a:pt x="9786030" y="586714"/>
                  <a:pt x="9789993" y="590459"/>
                  <a:pt x="9789383" y="594205"/>
                </a:cubicBezTo>
                <a:cubicBezTo>
                  <a:pt x="9788468" y="598170"/>
                  <a:pt x="9782982" y="600593"/>
                  <a:pt x="9776887" y="599932"/>
                </a:cubicBezTo>
                <a:cubicBezTo>
                  <a:pt x="9770790" y="599271"/>
                  <a:pt x="9766828" y="595526"/>
                  <a:pt x="9767437" y="591781"/>
                </a:cubicBezTo>
                <a:cubicBezTo>
                  <a:pt x="9768352" y="587816"/>
                  <a:pt x="9773839" y="585172"/>
                  <a:pt x="9779935" y="586054"/>
                </a:cubicBezTo>
                <a:close/>
                <a:moveTo>
                  <a:pt x="6194247" y="586054"/>
                </a:moveTo>
                <a:cubicBezTo>
                  <a:pt x="6199734" y="586714"/>
                  <a:pt x="6203696" y="590239"/>
                  <a:pt x="6203087" y="593764"/>
                </a:cubicBezTo>
                <a:cubicBezTo>
                  <a:pt x="6202172" y="597289"/>
                  <a:pt x="6196990" y="599712"/>
                  <a:pt x="6191504" y="599051"/>
                </a:cubicBezTo>
                <a:cubicBezTo>
                  <a:pt x="6186018" y="598390"/>
                  <a:pt x="6182055" y="594865"/>
                  <a:pt x="6182665" y="591341"/>
                </a:cubicBezTo>
                <a:cubicBezTo>
                  <a:pt x="6183275" y="587816"/>
                  <a:pt x="6188456" y="585393"/>
                  <a:pt x="6194247" y="586054"/>
                </a:cubicBezTo>
                <a:close/>
                <a:moveTo>
                  <a:pt x="5203895" y="586054"/>
                </a:moveTo>
                <a:cubicBezTo>
                  <a:pt x="5209077" y="586714"/>
                  <a:pt x="5212735" y="590019"/>
                  <a:pt x="5212125" y="593323"/>
                </a:cubicBezTo>
                <a:cubicBezTo>
                  <a:pt x="5211516" y="596628"/>
                  <a:pt x="5206334" y="599051"/>
                  <a:pt x="5201151" y="598390"/>
                </a:cubicBezTo>
                <a:cubicBezTo>
                  <a:pt x="5195968" y="597729"/>
                  <a:pt x="5192311" y="594425"/>
                  <a:pt x="5192919" y="591120"/>
                </a:cubicBezTo>
                <a:cubicBezTo>
                  <a:pt x="5193530" y="587596"/>
                  <a:pt x="5198407" y="585393"/>
                  <a:pt x="5203895" y="586054"/>
                </a:cubicBezTo>
                <a:close/>
                <a:moveTo>
                  <a:pt x="9515062" y="585834"/>
                </a:moveTo>
                <a:cubicBezTo>
                  <a:pt x="9520853" y="586494"/>
                  <a:pt x="9525119" y="590239"/>
                  <a:pt x="9524205" y="593984"/>
                </a:cubicBezTo>
                <a:cubicBezTo>
                  <a:pt x="9523292" y="597729"/>
                  <a:pt x="9517805" y="600373"/>
                  <a:pt x="9512013" y="599492"/>
                </a:cubicBezTo>
                <a:cubicBezTo>
                  <a:pt x="9506223" y="598831"/>
                  <a:pt x="9501954" y="595086"/>
                  <a:pt x="9502870" y="591341"/>
                </a:cubicBezTo>
                <a:cubicBezTo>
                  <a:pt x="9503784" y="587596"/>
                  <a:pt x="9509270" y="585173"/>
                  <a:pt x="9515062" y="585834"/>
                </a:cubicBezTo>
                <a:close/>
                <a:moveTo>
                  <a:pt x="11331680" y="585833"/>
                </a:moveTo>
                <a:cubicBezTo>
                  <a:pt x="11337167" y="586494"/>
                  <a:pt x="11341128" y="589799"/>
                  <a:pt x="11340215" y="593323"/>
                </a:cubicBezTo>
                <a:cubicBezTo>
                  <a:pt x="11339300" y="596848"/>
                  <a:pt x="11334423" y="599271"/>
                  <a:pt x="11328632" y="598611"/>
                </a:cubicBezTo>
                <a:cubicBezTo>
                  <a:pt x="11323145" y="597950"/>
                  <a:pt x="11319183" y="594645"/>
                  <a:pt x="11320097" y="591121"/>
                </a:cubicBezTo>
                <a:cubicBezTo>
                  <a:pt x="11321012" y="587596"/>
                  <a:pt x="11325888" y="585172"/>
                  <a:pt x="11331680" y="585833"/>
                </a:cubicBezTo>
                <a:close/>
                <a:moveTo>
                  <a:pt x="3147700" y="585833"/>
                </a:moveTo>
                <a:cubicBezTo>
                  <a:pt x="3154101" y="586494"/>
                  <a:pt x="3158368" y="590460"/>
                  <a:pt x="3157456" y="594425"/>
                </a:cubicBezTo>
                <a:cubicBezTo>
                  <a:pt x="3156540" y="598390"/>
                  <a:pt x="3150748" y="601254"/>
                  <a:pt x="3144344" y="600373"/>
                </a:cubicBezTo>
                <a:cubicBezTo>
                  <a:pt x="3137949" y="599712"/>
                  <a:pt x="3133685" y="595747"/>
                  <a:pt x="3134597" y="591781"/>
                </a:cubicBezTo>
                <a:cubicBezTo>
                  <a:pt x="3135512" y="587816"/>
                  <a:pt x="3141298" y="585172"/>
                  <a:pt x="3147700" y="585833"/>
                </a:cubicBezTo>
                <a:close/>
                <a:moveTo>
                  <a:pt x="6907788" y="585613"/>
                </a:moveTo>
                <a:cubicBezTo>
                  <a:pt x="6912970" y="586274"/>
                  <a:pt x="6916323" y="589358"/>
                  <a:pt x="6915713" y="592662"/>
                </a:cubicBezTo>
                <a:cubicBezTo>
                  <a:pt x="6915103" y="595967"/>
                  <a:pt x="6910227" y="598170"/>
                  <a:pt x="6905350" y="597509"/>
                </a:cubicBezTo>
                <a:cubicBezTo>
                  <a:pt x="6900168" y="596848"/>
                  <a:pt x="6896815" y="593764"/>
                  <a:pt x="6897425" y="590460"/>
                </a:cubicBezTo>
                <a:cubicBezTo>
                  <a:pt x="6898035" y="587155"/>
                  <a:pt x="6902911" y="584952"/>
                  <a:pt x="6907788" y="585613"/>
                </a:cubicBezTo>
                <a:close/>
                <a:moveTo>
                  <a:pt x="10521517" y="585613"/>
                </a:moveTo>
                <a:cubicBezTo>
                  <a:pt x="10526699" y="586274"/>
                  <a:pt x="10530052" y="589358"/>
                  <a:pt x="10529442" y="592442"/>
                </a:cubicBezTo>
                <a:cubicBezTo>
                  <a:pt x="10528832" y="595747"/>
                  <a:pt x="10523956" y="597949"/>
                  <a:pt x="10519079" y="597288"/>
                </a:cubicBezTo>
                <a:cubicBezTo>
                  <a:pt x="10513897" y="596628"/>
                  <a:pt x="10510544" y="593544"/>
                  <a:pt x="10511154" y="590239"/>
                </a:cubicBezTo>
                <a:cubicBezTo>
                  <a:pt x="10511764" y="587375"/>
                  <a:pt x="10516335" y="585172"/>
                  <a:pt x="10521517" y="585613"/>
                </a:cubicBezTo>
                <a:close/>
                <a:moveTo>
                  <a:pt x="7759100" y="585393"/>
                </a:moveTo>
                <a:cubicBezTo>
                  <a:pt x="7764585" y="586054"/>
                  <a:pt x="7768244" y="589358"/>
                  <a:pt x="7767329" y="592662"/>
                </a:cubicBezTo>
                <a:cubicBezTo>
                  <a:pt x="7766720" y="596187"/>
                  <a:pt x="7761538" y="598390"/>
                  <a:pt x="7756356" y="597729"/>
                </a:cubicBezTo>
                <a:cubicBezTo>
                  <a:pt x="7751174" y="597068"/>
                  <a:pt x="7747212" y="593764"/>
                  <a:pt x="7748126" y="590459"/>
                </a:cubicBezTo>
                <a:cubicBezTo>
                  <a:pt x="7749041" y="586934"/>
                  <a:pt x="7753918" y="584732"/>
                  <a:pt x="7759100" y="585393"/>
                </a:cubicBezTo>
                <a:close/>
                <a:moveTo>
                  <a:pt x="2955210" y="584952"/>
                </a:moveTo>
                <a:cubicBezTo>
                  <a:pt x="2960688" y="585613"/>
                  <a:pt x="2964653" y="588918"/>
                  <a:pt x="2963737" y="592442"/>
                </a:cubicBezTo>
                <a:cubicBezTo>
                  <a:pt x="2962822" y="595967"/>
                  <a:pt x="2957947" y="598390"/>
                  <a:pt x="2952464" y="597729"/>
                </a:cubicBezTo>
                <a:cubicBezTo>
                  <a:pt x="2946971" y="597068"/>
                  <a:pt x="2943009" y="593764"/>
                  <a:pt x="2943923" y="590239"/>
                </a:cubicBezTo>
                <a:cubicBezTo>
                  <a:pt x="2944534" y="586714"/>
                  <a:pt x="2949713" y="584291"/>
                  <a:pt x="2955210" y="584952"/>
                </a:cubicBezTo>
                <a:close/>
                <a:moveTo>
                  <a:pt x="11087534" y="584732"/>
                </a:moveTo>
                <a:cubicBezTo>
                  <a:pt x="11093020" y="585393"/>
                  <a:pt x="11096678" y="588697"/>
                  <a:pt x="11095764" y="592001"/>
                </a:cubicBezTo>
                <a:cubicBezTo>
                  <a:pt x="11095154" y="595526"/>
                  <a:pt x="11089973" y="597729"/>
                  <a:pt x="11084790" y="597068"/>
                </a:cubicBezTo>
                <a:cubicBezTo>
                  <a:pt x="11079304" y="596408"/>
                  <a:pt x="11075646" y="593103"/>
                  <a:pt x="11076560" y="589798"/>
                </a:cubicBezTo>
                <a:cubicBezTo>
                  <a:pt x="11077170" y="586274"/>
                  <a:pt x="11082048" y="584071"/>
                  <a:pt x="11087534" y="584732"/>
                </a:cubicBezTo>
                <a:close/>
                <a:moveTo>
                  <a:pt x="8980744" y="584511"/>
                </a:moveTo>
                <a:cubicBezTo>
                  <a:pt x="8986230" y="585173"/>
                  <a:pt x="8990193" y="588477"/>
                  <a:pt x="8989279" y="592222"/>
                </a:cubicBezTo>
                <a:cubicBezTo>
                  <a:pt x="8988364" y="595747"/>
                  <a:pt x="8983182" y="598170"/>
                  <a:pt x="8977696" y="597509"/>
                </a:cubicBezTo>
                <a:cubicBezTo>
                  <a:pt x="8972210" y="596848"/>
                  <a:pt x="8968248" y="593544"/>
                  <a:pt x="8969162" y="589799"/>
                </a:cubicBezTo>
                <a:cubicBezTo>
                  <a:pt x="8970076" y="586274"/>
                  <a:pt x="8975258" y="583851"/>
                  <a:pt x="8980744" y="584511"/>
                </a:cubicBezTo>
                <a:close/>
                <a:moveTo>
                  <a:pt x="10274785" y="584188"/>
                </a:moveTo>
                <a:cubicBezTo>
                  <a:pt x="10280270" y="584823"/>
                  <a:pt x="10284092" y="588161"/>
                  <a:pt x="10283320" y="591644"/>
                </a:cubicBezTo>
                <a:cubicBezTo>
                  <a:pt x="10282548" y="595128"/>
                  <a:pt x="10277477" y="597438"/>
                  <a:pt x="10271992" y="596803"/>
                </a:cubicBezTo>
                <a:cubicBezTo>
                  <a:pt x="10266506" y="596169"/>
                  <a:pt x="10262686" y="592831"/>
                  <a:pt x="10263457" y="589347"/>
                </a:cubicBezTo>
                <a:cubicBezTo>
                  <a:pt x="10264227" y="585863"/>
                  <a:pt x="10269300" y="583554"/>
                  <a:pt x="10274785" y="584188"/>
                </a:cubicBezTo>
                <a:close/>
                <a:moveTo>
                  <a:pt x="8750314" y="583851"/>
                </a:moveTo>
                <a:cubicBezTo>
                  <a:pt x="8755801" y="584511"/>
                  <a:pt x="8759459" y="587816"/>
                  <a:pt x="8758849" y="591341"/>
                </a:cubicBezTo>
                <a:cubicBezTo>
                  <a:pt x="8757934" y="594865"/>
                  <a:pt x="8753058" y="597068"/>
                  <a:pt x="8747571" y="596628"/>
                </a:cubicBezTo>
                <a:cubicBezTo>
                  <a:pt x="8742085" y="595967"/>
                  <a:pt x="8738427" y="592662"/>
                  <a:pt x="8739037" y="589138"/>
                </a:cubicBezTo>
                <a:cubicBezTo>
                  <a:pt x="8739647" y="585613"/>
                  <a:pt x="8744828" y="583190"/>
                  <a:pt x="8750314" y="583851"/>
                </a:cubicBezTo>
                <a:close/>
                <a:moveTo>
                  <a:pt x="3343201" y="583851"/>
                </a:moveTo>
                <a:cubicBezTo>
                  <a:pt x="3348690" y="584511"/>
                  <a:pt x="3352652" y="587816"/>
                  <a:pt x="3351736" y="591341"/>
                </a:cubicBezTo>
                <a:cubicBezTo>
                  <a:pt x="3350821" y="594865"/>
                  <a:pt x="3345946" y="597289"/>
                  <a:pt x="3340154" y="596628"/>
                </a:cubicBezTo>
                <a:cubicBezTo>
                  <a:pt x="3334668" y="595967"/>
                  <a:pt x="3330707" y="592662"/>
                  <a:pt x="3331621" y="589138"/>
                </a:cubicBezTo>
                <a:cubicBezTo>
                  <a:pt x="3332537" y="585613"/>
                  <a:pt x="3337717" y="583190"/>
                  <a:pt x="3343201" y="583851"/>
                </a:cubicBezTo>
                <a:close/>
                <a:moveTo>
                  <a:pt x="846040" y="582969"/>
                </a:moveTo>
                <a:cubicBezTo>
                  <a:pt x="851527" y="583630"/>
                  <a:pt x="855184" y="586935"/>
                  <a:pt x="854574" y="590459"/>
                </a:cubicBezTo>
                <a:cubicBezTo>
                  <a:pt x="853660" y="593984"/>
                  <a:pt x="848783" y="596408"/>
                  <a:pt x="843297" y="595747"/>
                </a:cubicBezTo>
                <a:cubicBezTo>
                  <a:pt x="837811" y="595086"/>
                  <a:pt x="834153" y="591781"/>
                  <a:pt x="834763" y="588257"/>
                </a:cubicBezTo>
                <a:cubicBezTo>
                  <a:pt x="835373" y="584732"/>
                  <a:pt x="840554" y="582529"/>
                  <a:pt x="846040" y="582969"/>
                </a:cubicBezTo>
                <a:close/>
                <a:moveTo>
                  <a:pt x="10613872" y="582749"/>
                </a:moveTo>
                <a:cubicBezTo>
                  <a:pt x="10619053" y="583410"/>
                  <a:pt x="10622407" y="586494"/>
                  <a:pt x="10621797" y="589798"/>
                </a:cubicBezTo>
                <a:cubicBezTo>
                  <a:pt x="10621187" y="593103"/>
                  <a:pt x="10616310" y="595306"/>
                  <a:pt x="10611433" y="594645"/>
                </a:cubicBezTo>
                <a:cubicBezTo>
                  <a:pt x="10606252" y="593984"/>
                  <a:pt x="10602899" y="590900"/>
                  <a:pt x="10603509" y="587596"/>
                </a:cubicBezTo>
                <a:cubicBezTo>
                  <a:pt x="10604119" y="584291"/>
                  <a:pt x="10608995" y="582088"/>
                  <a:pt x="10613872" y="582749"/>
                </a:cubicBezTo>
                <a:close/>
                <a:moveTo>
                  <a:pt x="208755" y="582308"/>
                </a:moveTo>
                <a:cubicBezTo>
                  <a:pt x="214241" y="582969"/>
                  <a:pt x="217899" y="586274"/>
                  <a:pt x="216984" y="589578"/>
                </a:cubicBezTo>
                <a:cubicBezTo>
                  <a:pt x="216375" y="593103"/>
                  <a:pt x="211193" y="595306"/>
                  <a:pt x="206012" y="594645"/>
                </a:cubicBezTo>
                <a:cubicBezTo>
                  <a:pt x="200525" y="593984"/>
                  <a:pt x="196868" y="590680"/>
                  <a:pt x="197782" y="587375"/>
                </a:cubicBezTo>
                <a:cubicBezTo>
                  <a:pt x="198392" y="584071"/>
                  <a:pt x="203574" y="581647"/>
                  <a:pt x="208755" y="582308"/>
                </a:cubicBezTo>
                <a:close/>
                <a:moveTo>
                  <a:pt x="3705167" y="582088"/>
                </a:moveTo>
                <a:cubicBezTo>
                  <a:pt x="3711567" y="582749"/>
                  <a:pt x="3715839" y="586714"/>
                  <a:pt x="3714920" y="590680"/>
                </a:cubicBezTo>
                <a:cubicBezTo>
                  <a:pt x="3714000" y="594645"/>
                  <a:pt x="3708211" y="597509"/>
                  <a:pt x="3701821" y="596628"/>
                </a:cubicBezTo>
                <a:cubicBezTo>
                  <a:pt x="3695420" y="595967"/>
                  <a:pt x="3691143" y="592002"/>
                  <a:pt x="3692062" y="588037"/>
                </a:cubicBezTo>
                <a:cubicBezTo>
                  <a:pt x="3692668" y="584071"/>
                  <a:pt x="3698772" y="581427"/>
                  <a:pt x="3705167" y="582088"/>
                </a:cubicBezTo>
                <a:close/>
                <a:moveTo>
                  <a:pt x="5430946" y="581868"/>
                </a:moveTo>
                <a:cubicBezTo>
                  <a:pt x="5436433" y="582529"/>
                  <a:pt x="5440396" y="585834"/>
                  <a:pt x="5439481" y="589358"/>
                </a:cubicBezTo>
                <a:cubicBezTo>
                  <a:pt x="5438566" y="592883"/>
                  <a:pt x="5433689" y="595306"/>
                  <a:pt x="5428201" y="594645"/>
                </a:cubicBezTo>
                <a:cubicBezTo>
                  <a:pt x="5422714" y="593984"/>
                  <a:pt x="5418753" y="590680"/>
                  <a:pt x="5419667" y="587155"/>
                </a:cubicBezTo>
                <a:cubicBezTo>
                  <a:pt x="5420276" y="583410"/>
                  <a:pt x="5425459" y="581207"/>
                  <a:pt x="5430946" y="581868"/>
                </a:cubicBezTo>
                <a:close/>
                <a:moveTo>
                  <a:pt x="4319186" y="581868"/>
                </a:moveTo>
                <a:cubicBezTo>
                  <a:pt x="4324677" y="582529"/>
                  <a:pt x="4328642" y="585834"/>
                  <a:pt x="4327725" y="589578"/>
                </a:cubicBezTo>
                <a:cubicBezTo>
                  <a:pt x="4326810" y="593103"/>
                  <a:pt x="4321930" y="595526"/>
                  <a:pt x="4316142" y="594865"/>
                </a:cubicBezTo>
                <a:cubicBezTo>
                  <a:pt x="4310657" y="594205"/>
                  <a:pt x="4306696" y="590900"/>
                  <a:pt x="4307609" y="587155"/>
                </a:cubicBezTo>
                <a:cubicBezTo>
                  <a:pt x="4308522" y="583631"/>
                  <a:pt x="4313395" y="581207"/>
                  <a:pt x="4319186" y="581868"/>
                </a:cubicBezTo>
                <a:close/>
                <a:moveTo>
                  <a:pt x="11893430" y="581207"/>
                </a:moveTo>
                <a:cubicBezTo>
                  <a:pt x="11899221" y="581868"/>
                  <a:pt x="11903488" y="585393"/>
                  <a:pt x="11902573" y="589138"/>
                </a:cubicBezTo>
                <a:cubicBezTo>
                  <a:pt x="11901659" y="592883"/>
                  <a:pt x="11896478" y="595306"/>
                  <a:pt x="11890382" y="594645"/>
                </a:cubicBezTo>
                <a:cubicBezTo>
                  <a:pt x="11884591" y="593984"/>
                  <a:pt x="11880323" y="590460"/>
                  <a:pt x="11881238" y="586715"/>
                </a:cubicBezTo>
                <a:cubicBezTo>
                  <a:pt x="11882457" y="583190"/>
                  <a:pt x="11887639" y="580547"/>
                  <a:pt x="11893430" y="581207"/>
                </a:cubicBezTo>
                <a:close/>
                <a:moveTo>
                  <a:pt x="7176013" y="581207"/>
                </a:moveTo>
                <a:cubicBezTo>
                  <a:pt x="7180890" y="581868"/>
                  <a:pt x="7184243" y="584732"/>
                  <a:pt x="7183634" y="588036"/>
                </a:cubicBezTo>
                <a:cubicBezTo>
                  <a:pt x="7183024" y="591121"/>
                  <a:pt x="7178452" y="593323"/>
                  <a:pt x="7173575" y="592662"/>
                </a:cubicBezTo>
                <a:cubicBezTo>
                  <a:pt x="7168698" y="592002"/>
                  <a:pt x="7165346" y="589138"/>
                  <a:pt x="7165955" y="585833"/>
                </a:cubicBezTo>
                <a:cubicBezTo>
                  <a:pt x="7166565" y="582529"/>
                  <a:pt x="7171137" y="580546"/>
                  <a:pt x="7176013" y="581207"/>
                </a:cubicBezTo>
                <a:close/>
                <a:moveTo>
                  <a:pt x="4684471" y="581207"/>
                </a:moveTo>
                <a:cubicBezTo>
                  <a:pt x="4689652" y="581868"/>
                  <a:pt x="4693310" y="584952"/>
                  <a:pt x="4692399" y="588257"/>
                </a:cubicBezTo>
                <a:cubicBezTo>
                  <a:pt x="4691784" y="591561"/>
                  <a:pt x="4686907" y="593764"/>
                  <a:pt x="4681725" y="593103"/>
                </a:cubicBezTo>
                <a:cubicBezTo>
                  <a:pt x="4676543" y="592442"/>
                  <a:pt x="4672886" y="589358"/>
                  <a:pt x="4673800" y="586054"/>
                </a:cubicBezTo>
                <a:cubicBezTo>
                  <a:pt x="4674715" y="582749"/>
                  <a:pt x="4679288" y="580547"/>
                  <a:pt x="4684471" y="581207"/>
                </a:cubicBezTo>
                <a:close/>
                <a:moveTo>
                  <a:pt x="9889664" y="580767"/>
                </a:moveTo>
                <a:cubicBezTo>
                  <a:pt x="9895759" y="581427"/>
                  <a:pt x="9899721" y="585172"/>
                  <a:pt x="9899111" y="588918"/>
                </a:cubicBezTo>
                <a:cubicBezTo>
                  <a:pt x="9898197" y="592883"/>
                  <a:pt x="9892711" y="595306"/>
                  <a:pt x="9886616" y="594645"/>
                </a:cubicBezTo>
                <a:cubicBezTo>
                  <a:pt x="9880519" y="593984"/>
                  <a:pt x="9876557" y="590239"/>
                  <a:pt x="9877166" y="586494"/>
                </a:cubicBezTo>
                <a:cubicBezTo>
                  <a:pt x="9878081" y="582529"/>
                  <a:pt x="9883872" y="579885"/>
                  <a:pt x="9889664" y="580767"/>
                </a:cubicBezTo>
                <a:close/>
                <a:moveTo>
                  <a:pt x="6712106" y="580767"/>
                </a:moveTo>
                <a:cubicBezTo>
                  <a:pt x="6717288" y="581427"/>
                  <a:pt x="6721250" y="584732"/>
                  <a:pt x="6720335" y="588036"/>
                </a:cubicBezTo>
                <a:cubicBezTo>
                  <a:pt x="6719726" y="591341"/>
                  <a:pt x="6714544" y="593764"/>
                  <a:pt x="6709362" y="593103"/>
                </a:cubicBezTo>
                <a:cubicBezTo>
                  <a:pt x="6704181" y="592442"/>
                  <a:pt x="6700218" y="589138"/>
                  <a:pt x="6701132" y="585834"/>
                </a:cubicBezTo>
                <a:cubicBezTo>
                  <a:pt x="6702047" y="582529"/>
                  <a:pt x="6706924" y="580106"/>
                  <a:pt x="6712106" y="580767"/>
                </a:cubicBezTo>
                <a:close/>
                <a:moveTo>
                  <a:pt x="5600101" y="580767"/>
                </a:moveTo>
                <a:cubicBezTo>
                  <a:pt x="5605589" y="581427"/>
                  <a:pt x="5609551" y="584732"/>
                  <a:pt x="5608942" y="588477"/>
                </a:cubicBezTo>
                <a:cubicBezTo>
                  <a:pt x="5608027" y="592002"/>
                  <a:pt x="5602845" y="594425"/>
                  <a:pt x="5597358" y="593764"/>
                </a:cubicBezTo>
                <a:cubicBezTo>
                  <a:pt x="5591872" y="593103"/>
                  <a:pt x="5587909" y="589799"/>
                  <a:pt x="5588518" y="586054"/>
                </a:cubicBezTo>
                <a:cubicBezTo>
                  <a:pt x="5589128" y="582529"/>
                  <a:pt x="5594310" y="580106"/>
                  <a:pt x="5600101" y="580767"/>
                </a:cubicBezTo>
                <a:close/>
                <a:moveTo>
                  <a:pt x="7088535" y="580547"/>
                </a:moveTo>
                <a:cubicBezTo>
                  <a:pt x="7093412" y="581207"/>
                  <a:pt x="7096765" y="584071"/>
                  <a:pt x="7096156" y="587376"/>
                </a:cubicBezTo>
                <a:cubicBezTo>
                  <a:pt x="7095546" y="590460"/>
                  <a:pt x="7090974" y="592663"/>
                  <a:pt x="7086097" y="592002"/>
                </a:cubicBezTo>
                <a:cubicBezTo>
                  <a:pt x="7081220" y="591341"/>
                  <a:pt x="7077868" y="588477"/>
                  <a:pt x="7078477" y="585173"/>
                </a:cubicBezTo>
                <a:cubicBezTo>
                  <a:pt x="7079087" y="582088"/>
                  <a:pt x="7083659" y="579886"/>
                  <a:pt x="7088535" y="580547"/>
                </a:cubicBezTo>
                <a:close/>
                <a:moveTo>
                  <a:pt x="3881964" y="580105"/>
                </a:moveTo>
                <a:cubicBezTo>
                  <a:pt x="3888062" y="580766"/>
                  <a:pt x="3892634" y="584732"/>
                  <a:pt x="3891718" y="588697"/>
                </a:cubicBezTo>
                <a:cubicBezTo>
                  <a:pt x="3890805" y="592662"/>
                  <a:pt x="3885014" y="595306"/>
                  <a:pt x="3878917" y="594645"/>
                </a:cubicBezTo>
                <a:cubicBezTo>
                  <a:pt x="3872820" y="593984"/>
                  <a:pt x="3868245" y="590019"/>
                  <a:pt x="3869159" y="586054"/>
                </a:cubicBezTo>
                <a:cubicBezTo>
                  <a:pt x="3869768" y="582088"/>
                  <a:pt x="3875560" y="579444"/>
                  <a:pt x="3881964" y="580105"/>
                </a:cubicBezTo>
                <a:close/>
                <a:moveTo>
                  <a:pt x="12138795" y="579885"/>
                </a:moveTo>
                <a:cubicBezTo>
                  <a:pt x="12144281" y="580546"/>
                  <a:pt x="12148244" y="583851"/>
                  <a:pt x="12147330" y="587375"/>
                </a:cubicBezTo>
                <a:cubicBezTo>
                  <a:pt x="12146415" y="590900"/>
                  <a:pt x="12141537" y="593323"/>
                  <a:pt x="12135747" y="592662"/>
                </a:cubicBezTo>
                <a:cubicBezTo>
                  <a:pt x="12130260" y="592001"/>
                  <a:pt x="12126298" y="588697"/>
                  <a:pt x="12127212" y="585172"/>
                </a:cubicBezTo>
                <a:cubicBezTo>
                  <a:pt x="12128126" y="581427"/>
                  <a:pt x="12133307" y="579224"/>
                  <a:pt x="12138795" y="579885"/>
                </a:cubicBezTo>
                <a:close/>
                <a:moveTo>
                  <a:pt x="6096101" y="579665"/>
                </a:moveTo>
                <a:cubicBezTo>
                  <a:pt x="6101588" y="580326"/>
                  <a:pt x="6105550" y="583851"/>
                  <a:pt x="6104940" y="587375"/>
                </a:cubicBezTo>
                <a:cubicBezTo>
                  <a:pt x="6104026" y="590900"/>
                  <a:pt x="6098845" y="593323"/>
                  <a:pt x="6093358" y="592662"/>
                </a:cubicBezTo>
                <a:cubicBezTo>
                  <a:pt x="6087871" y="592001"/>
                  <a:pt x="6083909" y="588477"/>
                  <a:pt x="6084519" y="584952"/>
                </a:cubicBezTo>
                <a:cubicBezTo>
                  <a:pt x="6085128" y="581427"/>
                  <a:pt x="6090310" y="579004"/>
                  <a:pt x="6096101" y="579665"/>
                </a:cubicBezTo>
                <a:close/>
                <a:moveTo>
                  <a:pt x="1609820" y="579545"/>
                </a:moveTo>
                <a:cubicBezTo>
                  <a:pt x="1615139" y="580160"/>
                  <a:pt x="1618825" y="583483"/>
                  <a:pt x="1618054" y="586967"/>
                </a:cubicBezTo>
                <a:cubicBezTo>
                  <a:pt x="1617283" y="590451"/>
                  <a:pt x="1612346" y="592776"/>
                  <a:pt x="1607027" y="592161"/>
                </a:cubicBezTo>
                <a:cubicBezTo>
                  <a:pt x="1601708" y="591546"/>
                  <a:pt x="1598022" y="588223"/>
                  <a:pt x="1598793" y="584739"/>
                </a:cubicBezTo>
                <a:cubicBezTo>
                  <a:pt x="1599565" y="581256"/>
                  <a:pt x="1604501" y="578930"/>
                  <a:pt x="1609820" y="579545"/>
                </a:cubicBezTo>
                <a:close/>
                <a:moveTo>
                  <a:pt x="6504536" y="578343"/>
                </a:moveTo>
                <a:cubicBezTo>
                  <a:pt x="6510022" y="579004"/>
                  <a:pt x="6513984" y="582309"/>
                  <a:pt x="6513070" y="585833"/>
                </a:cubicBezTo>
                <a:cubicBezTo>
                  <a:pt x="6512156" y="589358"/>
                  <a:pt x="6507278" y="591781"/>
                  <a:pt x="6501792" y="591121"/>
                </a:cubicBezTo>
                <a:cubicBezTo>
                  <a:pt x="6496306" y="590460"/>
                  <a:pt x="6492343" y="587155"/>
                  <a:pt x="6493258" y="583631"/>
                </a:cubicBezTo>
                <a:cubicBezTo>
                  <a:pt x="6494172" y="580106"/>
                  <a:pt x="6499049" y="577682"/>
                  <a:pt x="6504536" y="578343"/>
                </a:cubicBezTo>
                <a:close/>
                <a:moveTo>
                  <a:pt x="7654552" y="578123"/>
                </a:moveTo>
                <a:cubicBezTo>
                  <a:pt x="7659734" y="578784"/>
                  <a:pt x="7663391" y="581868"/>
                  <a:pt x="7662782" y="585393"/>
                </a:cubicBezTo>
                <a:cubicBezTo>
                  <a:pt x="7662172" y="588697"/>
                  <a:pt x="7657295" y="590900"/>
                  <a:pt x="7651808" y="590460"/>
                </a:cubicBezTo>
                <a:cubicBezTo>
                  <a:pt x="7646627" y="589799"/>
                  <a:pt x="7642969" y="586714"/>
                  <a:pt x="7643579" y="583190"/>
                </a:cubicBezTo>
                <a:cubicBezTo>
                  <a:pt x="7644494" y="579665"/>
                  <a:pt x="7649371" y="577462"/>
                  <a:pt x="7654552" y="578123"/>
                </a:cubicBezTo>
                <a:close/>
                <a:moveTo>
                  <a:pt x="11919337" y="577903"/>
                </a:moveTo>
                <a:cubicBezTo>
                  <a:pt x="11921776" y="578233"/>
                  <a:pt x="11923910" y="579169"/>
                  <a:pt x="11925357" y="580409"/>
                </a:cubicBezTo>
                <a:lnTo>
                  <a:pt x="11925417" y="580544"/>
                </a:lnTo>
                <a:lnTo>
                  <a:pt x="11931530" y="579665"/>
                </a:lnTo>
                <a:cubicBezTo>
                  <a:pt x="11936407" y="580326"/>
                  <a:pt x="11939759" y="583190"/>
                  <a:pt x="11939149" y="586494"/>
                </a:cubicBezTo>
                <a:cubicBezTo>
                  <a:pt x="11938540" y="589578"/>
                  <a:pt x="11933967" y="591781"/>
                  <a:pt x="11928786" y="591121"/>
                </a:cubicBezTo>
                <a:cubicBezTo>
                  <a:pt x="11926347" y="590790"/>
                  <a:pt x="11924291" y="589909"/>
                  <a:pt x="11922919" y="588697"/>
                </a:cubicBezTo>
                <a:lnTo>
                  <a:pt x="11922910" y="588675"/>
                </a:lnTo>
                <a:lnTo>
                  <a:pt x="11916899" y="589578"/>
                </a:lnTo>
                <a:cubicBezTo>
                  <a:pt x="11912023" y="588917"/>
                  <a:pt x="11908364" y="585833"/>
                  <a:pt x="11908974" y="582749"/>
                </a:cubicBezTo>
                <a:cubicBezTo>
                  <a:pt x="11909888" y="579444"/>
                  <a:pt x="11914461" y="577242"/>
                  <a:pt x="11919337" y="577903"/>
                </a:cubicBezTo>
                <a:close/>
                <a:moveTo>
                  <a:pt x="10431600" y="577683"/>
                </a:moveTo>
                <a:cubicBezTo>
                  <a:pt x="10436783" y="578344"/>
                  <a:pt x="10440135" y="581427"/>
                  <a:pt x="10439525" y="584512"/>
                </a:cubicBezTo>
                <a:cubicBezTo>
                  <a:pt x="10438916" y="587816"/>
                  <a:pt x="10434039" y="590019"/>
                  <a:pt x="10429162" y="589358"/>
                </a:cubicBezTo>
                <a:cubicBezTo>
                  <a:pt x="10423981" y="588697"/>
                  <a:pt x="10420627" y="585613"/>
                  <a:pt x="10421237" y="582529"/>
                </a:cubicBezTo>
                <a:cubicBezTo>
                  <a:pt x="10421847" y="579224"/>
                  <a:pt x="10426724" y="577022"/>
                  <a:pt x="10431600" y="577683"/>
                </a:cubicBezTo>
                <a:close/>
                <a:moveTo>
                  <a:pt x="11513342" y="577682"/>
                </a:moveTo>
                <a:cubicBezTo>
                  <a:pt x="11518829" y="578343"/>
                  <a:pt x="11522791" y="581868"/>
                  <a:pt x="11522181" y="585393"/>
                </a:cubicBezTo>
                <a:cubicBezTo>
                  <a:pt x="11521267" y="588918"/>
                  <a:pt x="11516086" y="591341"/>
                  <a:pt x="11510598" y="590680"/>
                </a:cubicBezTo>
                <a:cubicBezTo>
                  <a:pt x="11505113" y="590019"/>
                  <a:pt x="11501149" y="586494"/>
                  <a:pt x="11501759" y="582970"/>
                </a:cubicBezTo>
                <a:cubicBezTo>
                  <a:pt x="11502674" y="579445"/>
                  <a:pt x="11507856" y="577021"/>
                  <a:pt x="11513342" y="577682"/>
                </a:cubicBezTo>
                <a:close/>
                <a:moveTo>
                  <a:pt x="5144476" y="577462"/>
                </a:moveTo>
                <a:cubicBezTo>
                  <a:pt x="5149660" y="578123"/>
                  <a:pt x="5153318" y="581207"/>
                  <a:pt x="5152708" y="584511"/>
                </a:cubicBezTo>
                <a:cubicBezTo>
                  <a:pt x="5152098" y="587816"/>
                  <a:pt x="5147221" y="590019"/>
                  <a:pt x="5142038" y="589358"/>
                </a:cubicBezTo>
                <a:cubicBezTo>
                  <a:pt x="5136857" y="588697"/>
                  <a:pt x="5133198" y="585613"/>
                  <a:pt x="5133808" y="582308"/>
                </a:cubicBezTo>
                <a:cubicBezTo>
                  <a:pt x="5134418" y="579004"/>
                  <a:pt x="5139295" y="576801"/>
                  <a:pt x="5144476" y="577462"/>
                </a:cubicBezTo>
                <a:close/>
                <a:moveTo>
                  <a:pt x="10234089" y="577242"/>
                </a:moveTo>
                <a:cubicBezTo>
                  <a:pt x="10239576" y="577903"/>
                  <a:pt x="10243537" y="581207"/>
                  <a:pt x="10242623" y="584732"/>
                </a:cubicBezTo>
                <a:cubicBezTo>
                  <a:pt x="10241709" y="588257"/>
                  <a:pt x="10236832" y="590680"/>
                  <a:pt x="10231346" y="590019"/>
                </a:cubicBezTo>
                <a:cubicBezTo>
                  <a:pt x="10225859" y="589358"/>
                  <a:pt x="10221898" y="586054"/>
                  <a:pt x="10222812" y="582529"/>
                </a:cubicBezTo>
                <a:cubicBezTo>
                  <a:pt x="10223726" y="579004"/>
                  <a:pt x="10228603" y="576581"/>
                  <a:pt x="10234089" y="577242"/>
                </a:cubicBezTo>
                <a:close/>
                <a:moveTo>
                  <a:pt x="4904896" y="577242"/>
                </a:moveTo>
                <a:cubicBezTo>
                  <a:pt x="4910079" y="577903"/>
                  <a:pt x="4913431" y="580987"/>
                  <a:pt x="4912822" y="584291"/>
                </a:cubicBezTo>
                <a:cubicBezTo>
                  <a:pt x="4912212" y="587596"/>
                  <a:pt x="4907335" y="589798"/>
                  <a:pt x="4902151" y="589138"/>
                </a:cubicBezTo>
                <a:cubicBezTo>
                  <a:pt x="4896970" y="588477"/>
                  <a:pt x="4893617" y="585393"/>
                  <a:pt x="4894226" y="582088"/>
                </a:cubicBezTo>
                <a:cubicBezTo>
                  <a:pt x="4894836" y="578784"/>
                  <a:pt x="4899713" y="576581"/>
                  <a:pt x="4904896" y="577242"/>
                </a:cubicBezTo>
                <a:close/>
                <a:moveTo>
                  <a:pt x="7357371" y="577022"/>
                </a:moveTo>
                <a:cubicBezTo>
                  <a:pt x="7362247" y="577683"/>
                  <a:pt x="7365905" y="580767"/>
                  <a:pt x="7364991" y="583851"/>
                </a:cubicBezTo>
                <a:cubicBezTo>
                  <a:pt x="7364076" y="586935"/>
                  <a:pt x="7359504" y="589138"/>
                  <a:pt x="7354627" y="588697"/>
                </a:cubicBezTo>
                <a:cubicBezTo>
                  <a:pt x="7349751" y="588036"/>
                  <a:pt x="7346093" y="584952"/>
                  <a:pt x="7347007" y="581868"/>
                </a:cubicBezTo>
                <a:cubicBezTo>
                  <a:pt x="7347617" y="578564"/>
                  <a:pt x="7352494" y="576361"/>
                  <a:pt x="7357371" y="577022"/>
                </a:cubicBezTo>
                <a:close/>
                <a:moveTo>
                  <a:pt x="4552453" y="576361"/>
                </a:moveTo>
                <a:cubicBezTo>
                  <a:pt x="4557632" y="577022"/>
                  <a:pt x="4561293" y="580106"/>
                  <a:pt x="4560681" y="583631"/>
                </a:cubicBezTo>
                <a:cubicBezTo>
                  <a:pt x="4560074" y="586935"/>
                  <a:pt x="4555196" y="589358"/>
                  <a:pt x="4549708" y="588697"/>
                </a:cubicBezTo>
                <a:cubicBezTo>
                  <a:pt x="4544531" y="588037"/>
                  <a:pt x="4540873" y="584952"/>
                  <a:pt x="4541484" y="581427"/>
                </a:cubicBezTo>
                <a:cubicBezTo>
                  <a:pt x="4542090" y="577903"/>
                  <a:pt x="4546971" y="575700"/>
                  <a:pt x="4552453" y="576361"/>
                </a:cubicBezTo>
                <a:close/>
                <a:moveTo>
                  <a:pt x="7453383" y="576140"/>
                </a:moveTo>
                <a:cubicBezTo>
                  <a:pt x="7458565" y="576801"/>
                  <a:pt x="7461918" y="579886"/>
                  <a:pt x="7461308" y="583190"/>
                </a:cubicBezTo>
                <a:cubicBezTo>
                  <a:pt x="7460698" y="586494"/>
                  <a:pt x="7455822" y="588697"/>
                  <a:pt x="7450945" y="588037"/>
                </a:cubicBezTo>
                <a:cubicBezTo>
                  <a:pt x="7445763" y="587376"/>
                  <a:pt x="7442410" y="584291"/>
                  <a:pt x="7443020" y="580987"/>
                </a:cubicBezTo>
                <a:cubicBezTo>
                  <a:pt x="7443630" y="577683"/>
                  <a:pt x="7448202" y="575700"/>
                  <a:pt x="7453383" y="576140"/>
                </a:cubicBezTo>
                <a:close/>
                <a:moveTo>
                  <a:pt x="6406999" y="576140"/>
                </a:moveTo>
                <a:cubicBezTo>
                  <a:pt x="6412485" y="576801"/>
                  <a:pt x="6416448" y="580106"/>
                  <a:pt x="6415533" y="583630"/>
                </a:cubicBezTo>
                <a:cubicBezTo>
                  <a:pt x="6414619" y="587155"/>
                  <a:pt x="6409741" y="589578"/>
                  <a:pt x="6404256" y="588918"/>
                </a:cubicBezTo>
                <a:cubicBezTo>
                  <a:pt x="6398769" y="588257"/>
                  <a:pt x="6394807" y="584952"/>
                  <a:pt x="6395721" y="581427"/>
                </a:cubicBezTo>
                <a:cubicBezTo>
                  <a:pt x="6396635" y="577903"/>
                  <a:pt x="6401512" y="575479"/>
                  <a:pt x="6406999" y="576140"/>
                </a:cubicBezTo>
                <a:close/>
                <a:moveTo>
                  <a:pt x="7552444" y="575920"/>
                </a:moveTo>
                <a:cubicBezTo>
                  <a:pt x="7557625" y="576581"/>
                  <a:pt x="7561283" y="579665"/>
                  <a:pt x="7560368" y="582969"/>
                </a:cubicBezTo>
                <a:cubicBezTo>
                  <a:pt x="7559758" y="586274"/>
                  <a:pt x="7554882" y="588477"/>
                  <a:pt x="7549700" y="587816"/>
                </a:cubicBezTo>
                <a:cubicBezTo>
                  <a:pt x="7544519" y="587155"/>
                  <a:pt x="7540861" y="584071"/>
                  <a:pt x="7541776" y="580767"/>
                </a:cubicBezTo>
                <a:cubicBezTo>
                  <a:pt x="7542690" y="577462"/>
                  <a:pt x="7547262" y="575259"/>
                  <a:pt x="7552444" y="575920"/>
                </a:cubicBezTo>
                <a:close/>
                <a:moveTo>
                  <a:pt x="6610911" y="575700"/>
                </a:moveTo>
                <a:cubicBezTo>
                  <a:pt x="6616397" y="576361"/>
                  <a:pt x="6620055" y="579665"/>
                  <a:pt x="6619445" y="583190"/>
                </a:cubicBezTo>
                <a:cubicBezTo>
                  <a:pt x="6618836" y="586715"/>
                  <a:pt x="6613654" y="588918"/>
                  <a:pt x="6608168" y="588257"/>
                </a:cubicBezTo>
                <a:cubicBezTo>
                  <a:pt x="6602681" y="587596"/>
                  <a:pt x="6599024" y="584291"/>
                  <a:pt x="6599633" y="580767"/>
                </a:cubicBezTo>
                <a:cubicBezTo>
                  <a:pt x="6600242" y="577242"/>
                  <a:pt x="6605729" y="575039"/>
                  <a:pt x="6610911" y="575700"/>
                </a:cubicBezTo>
                <a:close/>
                <a:moveTo>
                  <a:pt x="2305786" y="575673"/>
                </a:moveTo>
                <a:cubicBezTo>
                  <a:pt x="2311437" y="576326"/>
                  <a:pt x="2315372" y="579777"/>
                  <a:pt x="2314574" y="583381"/>
                </a:cubicBezTo>
                <a:cubicBezTo>
                  <a:pt x="2313776" y="586986"/>
                  <a:pt x="2308548" y="589377"/>
                  <a:pt x="2302896" y="588724"/>
                </a:cubicBezTo>
                <a:cubicBezTo>
                  <a:pt x="2297245" y="588070"/>
                  <a:pt x="2293311" y="584619"/>
                  <a:pt x="2294109" y="581014"/>
                </a:cubicBezTo>
                <a:cubicBezTo>
                  <a:pt x="2294906" y="577410"/>
                  <a:pt x="2300135" y="575019"/>
                  <a:pt x="2305786" y="575673"/>
                </a:cubicBezTo>
                <a:close/>
                <a:moveTo>
                  <a:pt x="11258832" y="575480"/>
                </a:moveTo>
                <a:cubicBezTo>
                  <a:pt x="11264320" y="576140"/>
                  <a:pt x="11267977" y="579445"/>
                  <a:pt x="11267367" y="582970"/>
                </a:cubicBezTo>
                <a:cubicBezTo>
                  <a:pt x="11266452" y="586494"/>
                  <a:pt x="11261576" y="588697"/>
                  <a:pt x="11256089" y="588037"/>
                </a:cubicBezTo>
                <a:cubicBezTo>
                  <a:pt x="11250603" y="587376"/>
                  <a:pt x="11246945" y="584071"/>
                  <a:pt x="11247556" y="580547"/>
                </a:cubicBezTo>
                <a:cubicBezTo>
                  <a:pt x="11248165" y="577242"/>
                  <a:pt x="11253346" y="574819"/>
                  <a:pt x="11258832" y="575480"/>
                </a:cubicBezTo>
                <a:close/>
                <a:moveTo>
                  <a:pt x="3195892" y="575259"/>
                </a:moveTo>
                <a:cubicBezTo>
                  <a:pt x="3201991" y="575920"/>
                  <a:pt x="3206257" y="579665"/>
                  <a:pt x="3205345" y="583631"/>
                </a:cubicBezTo>
                <a:cubicBezTo>
                  <a:pt x="3204427" y="587596"/>
                  <a:pt x="3198942" y="590019"/>
                  <a:pt x="3192846" y="589358"/>
                </a:cubicBezTo>
                <a:cubicBezTo>
                  <a:pt x="3186749" y="588697"/>
                  <a:pt x="3182484" y="584952"/>
                  <a:pt x="3183395" y="580987"/>
                </a:cubicBezTo>
                <a:cubicBezTo>
                  <a:pt x="3184311" y="577242"/>
                  <a:pt x="3189798" y="574598"/>
                  <a:pt x="3195892" y="575259"/>
                </a:cubicBezTo>
                <a:close/>
                <a:moveTo>
                  <a:pt x="7265015" y="574819"/>
                </a:moveTo>
                <a:cubicBezTo>
                  <a:pt x="7269893" y="575480"/>
                  <a:pt x="7273245" y="578343"/>
                  <a:pt x="7272635" y="581648"/>
                </a:cubicBezTo>
                <a:cubicBezTo>
                  <a:pt x="7272026" y="584732"/>
                  <a:pt x="7267454" y="586935"/>
                  <a:pt x="7262577" y="586274"/>
                </a:cubicBezTo>
                <a:cubicBezTo>
                  <a:pt x="7257701" y="585613"/>
                  <a:pt x="7254348" y="582749"/>
                  <a:pt x="7254957" y="579445"/>
                </a:cubicBezTo>
                <a:cubicBezTo>
                  <a:pt x="7255566" y="576361"/>
                  <a:pt x="7260138" y="574158"/>
                  <a:pt x="7265015" y="574819"/>
                </a:cubicBezTo>
                <a:close/>
                <a:moveTo>
                  <a:pt x="11701099" y="574598"/>
                </a:moveTo>
                <a:cubicBezTo>
                  <a:pt x="11706891" y="575259"/>
                  <a:pt x="11710854" y="578784"/>
                  <a:pt x="11709939" y="582529"/>
                </a:cubicBezTo>
                <a:cubicBezTo>
                  <a:pt x="11709024" y="586274"/>
                  <a:pt x="11703843" y="588697"/>
                  <a:pt x="11698052" y="588036"/>
                </a:cubicBezTo>
                <a:cubicBezTo>
                  <a:pt x="11692260" y="587375"/>
                  <a:pt x="11688298" y="583851"/>
                  <a:pt x="11689213" y="580106"/>
                </a:cubicBezTo>
                <a:cubicBezTo>
                  <a:pt x="11689823" y="576361"/>
                  <a:pt x="11695308" y="573937"/>
                  <a:pt x="11701099" y="574598"/>
                </a:cubicBezTo>
                <a:close/>
                <a:moveTo>
                  <a:pt x="10861676" y="574598"/>
                </a:moveTo>
                <a:cubicBezTo>
                  <a:pt x="10866857" y="575259"/>
                  <a:pt x="10870515" y="578343"/>
                  <a:pt x="10869601" y="581647"/>
                </a:cubicBezTo>
                <a:cubicBezTo>
                  <a:pt x="10868990" y="584952"/>
                  <a:pt x="10864114" y="587155"/>
                  <a:pt x="10858932" y="586494"/>
                </a:cubicBezTo>
                <a:cubicBezTo>
                  <a:pt x="10853751" y="585833"/>
                  <a:pt x="10850093" y="582749"/>
                  <a:pt x="10851007" y="579445"/>
                </a:cubicBezTo>
                <a:cubicBezTo>
                  <a:pt x="10851921" y="576140"/>
                  <a:pt x="10856495" y="573937"/>
                  <a:pt x="10861676" y="574598"/>
                </a:cubicBezTo>
                <a:close/>
                <a:moveTo>
                  <a:pt x="9367232" y="574598"/>
                </a:moveTo>
                <a:cubicBezTo>
                  <a:pt x="9373024" y="575259"/>
                  <a:pt x="9376986" y="578784"/>
                  <a:pt x="9376072" y="582529"/>
                </a:cubicBezTo>
                <a:cubicBezTo>
                  <a:pt x="9375157" y="586274"/>
                  <a:pt x="9369976" y="588697"/>
                  <a:pt x="9364185" y="588036"/>
                </a:cubicBezTo>
                <a:cubicBezTo>
                  <a:pt x="9358393" y="587375"/>
                  <a:pt x="9354431" y="583851"/>
                  <a:pt x="9355346" y="580106"/>
                </a:cubicBezTo>
                <a:cubicBezTo>
                  <a:pt x="9356260" y="576361"/>
                  <a:pt x="9361441" y="573937"/>
                  <a:pt x="9367232" y="574598"/>
                </a:cubicBezTo>
                <a:close/>
                <a:moveTo>
                  <a:pt x="4995741" y="574378"/>
                </a:moveTo>
                <a:cubicBezTo>
                  <a:pt x="5000923" y="575039"/>
                  <a:pt x="5004276" y="578123"/>
                  <a:pt x="5003667" y="581427"/>
                </a:cubicBezTo>
                <a:cubicBezTo>
                  <a:pt x="5003057" y="584732"/>
                  <a:pt x="4998178" y="586935"/>
                  <a:pt x="4992998" y="586274"/>
                </a:cubicBezTo>
                <a:cubicBezTo>
                  <a:pt x="4987814" y="585613"/>
                  <a:pt x="4984460" y="582529"/>
                  <a:pt x="4985071" y="579224"/>
                </a:cubicBezTo>
                <a:cubicBezTo>
                  <a:pt x="4985985" y="575920"/>
                  <a:pt x="4990556" y="573717"/>
                  <a:pt x="4995741" y="574378"/>
                </a:cubicBezTo>
                <a:close/>
                <a:moveTo>
                  <a:pt x="10191111" y="574378"/>
                </a:moveTo>
                <a:cubicBezTo>
                  <a:pt x="10196599" y="575039"/>
                  <a:pt x="10200560" y="578564"/>
                  <a:pt x="10199950" y="582088"/>
                </a:cubicBezTo>
                <a:cubicBezTo>
                  <a:pt x="10199036" y="585613"/>
                  <a:pt x="10193855" y="588036"/>
                  <a:pt x="10188369" y="587375"/>
                </a:cubicBezTo>
                <a:cubicBezTo>
                  <a:pt x="10182882" y="586714"/>
                  <a:pt x="10178919" y="583190"/>
                  <a:pt x="10179529" y="579665"/>
                </a:cubicBezTo>
                <a:cubicBezTo>
                  <a:pt x="10180444" y="576140"/>
                  <a:pt x="10185625" y="573717"/>
                  <a:pt x="10191111" y="574378"/>
                </a:cubicBezTo>
                <a:close/>
                <a:moveTo>
                  <a:pt x="6309462" y="574378"/>
                </a:moveTo>
                <a:cubicBezTo>
                  <a:pt x="6314949" y="575039"/>
                  <a:pt x="6318911" y="578344"/>
                  <a:pt x="6317997" y="581868"/>
                </a:cubicBezTo>
                <a:cubicBezTo>
                  <a:pt x="6317083" y="585393"/>
                  <a:pt x="6312205" y="587816"/>
                  <a:pt x="6306719" y="587155"/>
                </a:cubicBezTo>
                <a:cubicBezTo>
                  <a:pt x="6301233" y="586494"/>
                  <a:pt x="6297270" y="583190"/>
                  <a:pt x="6298185" y="579665"/>
                </a:cubicBezTo>
                <a:cubicBezTo>
                  <a:pt x="6299099" y="576140"/>
                  <a:pt x="6303976" y="573717"/>
                  <a:pt x="6309462" y="574378"/>
                </a:cubicBezTo>
                <a:close/>
                <a:moveTo>
                  <a:pt x="4368901" y="573937"/>
                </a:moveTo>
                <a:cubicBezTo>
                  <a:pt x="4374388" y="574598"/>
                  <a:pt x="4378040" y="577903"/>
                  <a:pt x="4377429" y="581427"/>
                </a:cubicBezTo>
                <a:cubicBezTo>
                  <a:pt x="4376513" y="584952"/>
                  <a:pt x="4371643" y="587155"/>
                  <a:pt x="4366153" y="586715"/>
                </a:cubicBezTo>
                <a:cubicBezTo>
                  <a:pt x="4360670" y="586054"/>
                  <a:pt x="4357006" y="582749"/>
                  <a:pt x="4357616" y="579225"/>
                </a:cubicBezTo>
                <a:cubicBezTo>
                  <a:pt x="4358226" y="575700"/>
                  <a:pt x="4363413" y="573497"/>
                  <a:pt x="4368901" y="573937"/>
                </a:cubicBezTo>
                <a:close/>
                <a:moveTo>
                  <a:pt x="12061985" y="573717"/>
                </a:moveTo>
                <a:cubicBezTo>
                  <a:pt x="12067471" y="574378"/>
                  <a:pt x="12071129" y="577683"/>
                  <a:pt x="12070215" y="580987"/>
                </a:cubicBezTo>
                <a:cubicBezTo>
                  <a:pt x="12069605" y="584512"/>
                  <a:pt x="12064424" y="586715"/>
                  <a:pt x="12059241" y="586054"/>
                </a:cubicBezTo>
                <a:cubicBezTo>
                  <a:pt x="12053755" y="585393"/>
                  <a:pt x="12050097" y="582089"/>
                  <a:pt x="12051011" y="578784"/>
                </a:cubicBezTo>
                <a:cubicBezTo>
                  <a:pt x="12051621" y="575480"/>
                  <a:pt x="12056499" y="573277"/>
                  <a:pt x="12061985" y="573717"/>
                </a:cubicBezTo>
                <a:close/>
                <a:moveTo>
                  <a:pt x="6912665" y="573717"/>
                </a:moveTo>
                <a:cubicBezTo>
                  <a:pt x="6917542" y="574378"/>
                  <a:pt x="6921199" y="577462"/>
                  <a:pt x="6920285" y="580546"/>
                </a:cubicBezTo>
                <a:cubicBezTo>
                  <a:pt x="6919675" y="583851"/>
                  <a:pt x="6915103" y="585833"/>
                  <a:pt x="6909922" y="585393"/>
                </a:cubicBezTo>
                <a:cubicBezTo>
                  <a:pt x="6905044" y="584732"/>
                  <a:pt x="6901387" y="581648"/>
                  <a:pt x="6902302" y="578564"/>
                </a:cubicBezTo>
                <a:cubicBezTo>
                  <a:pt x="6903216" y="575259"/>
                  <a:pt x="6907788" y="573277"/>
                  <a:pt x="6912665" y="573717"/>
                </a:cubicBezTo>
                <a:close/>
                <a:moveTo>
                  <a:pt x="8433930" y="573277"/>
                </a:moveTo>
                <a:cubicBezTo>
                  <a:pt x="8439416" y="573937"/>
                  <a:pt x="8443074" y="577242"/>
                  <a:pt x="8442159" y="580546"/>
                </a:cubicBezTo>
                <a:cubicBezTo>
                  <a:pt x="8441550" y="584071"/>
                  <a:pt x="8436368" y="586274"/>
                  <a:pt x="8431187" y="585613"/>
                </a:cubicBezTo>
                <a:cubicBezTo>
                  <a:pt x="8425700" y="584952"/>
                  <a:pt x="8422043" y="581648"/>
                  <a:pt x="8422957" y="578344"/>
                </a:cubicBezTo>
                <a:cubicBezTo>
                  <a:pt x="8423567" y="575039"/>
                  <a:pt x="8428443" y="572616"/>
                  <a:pt x="8433930" y="573277"/>
                </a:cubicBezTo>
                <a:close/>
                <a:moveTo>
                  <a:pt x="8337613" y="573277"/>
                </a:moveTo>
                <a:cubicBezTo>
                  <a:pt x="8343099" y="573937"/>
                  <a:pt x="8346756" y="577242"/>
                  <a:pt x="8345843" y="580546"/>
                </a:cubicBezTo>
                <a:cubicBezTo>
                  <a:pt x="8345233" y="584071"/>
                  <a:pt x="8340051" y="586274"/>
                  <a:pt x="8334869" y="585613"/>
                </a:cubicBezTo>
                <a:cubicBezTo>
                  <a:pt x="8329383" y="584952"/>
                  <a:pt x="8325725" y="581648"/>
                  <a:pt x="8326640" y="578344"/>
                </a:cubicBezTo>
                <a:cubicBezTo>
                  <a:pt x="8327250" y="575039"/>
                  <a:pt x="8332127" y="572616"/>
                  <a:pt x="8337613" y="573277"/>
                </a:cubicBezTo>
                <a:close/>
                <a:moveTo>
                  <a:pt x="5365432" y="573277"/>
                </a:moveTo>
                <a:cubicBezTo>
                  <a:pt x="5370921" y="573937"/>
                  <a:pt x="5374578" y="577242"/>
                  <a:pt x="5373663" y="580767"/>
                </a:cubicBezTo>
                <a:cubicBezTo>
                  <a:pt x="5372749" y="584291"/>
                  <a:pt x="5367872" y="586494"/>
                  <a:pt x="5362384" y="585833"/>
                </a:cubicBezTo>
                <a:cubicBezTo>
                  <a:pt x="5356898" y="585172"/>
                  <a:pt x="5353239" y="581868"/>
                  <a:pt x="5354153" y="578343"/>
                </a:cubicBezTo>
                <a:cubicBezTo>
                  <a:pt x="5355067" y="574818"/>
                  <a:pt x="5359946" y="572616"/>
                  <a:pt x="5365432" y="573277"/>
                </a:cubicBezTo>
                <a:close/>
                <a:moveTo>
                  <a:pt x="7002581" y="573057"/>
                </a:moveTo>
                <a:cubicBezTo>
                  <a:pt x="7007458" y="573717"/>
                  <a:pt x="7010811" y="576581"/>
                  <a:pt x="7010201" y="579886"/>
                </a:cubicBezTo>
                <a:cubicBezTo>
                  <a:pt x="7009591" y="582970"/>
                  <a:pt x="7005019" y="585173"/>
                  <a:pt x="7000143" y="584512"/>
                </a:cubicBezTo>
                <a:cubicBezTo>
                  <a:pt x="6995266" y="583851"/>
                  <a:pt x="6991913" y="580987"/>
                  <a:pt x="6992523" y="577683"/>
                </a:cubicBezTo>
                <a:cubicBezTo>
                  <a:pt x="6993132" y="574598"/>
                  <a:pt x="6997704" y="572396"/>
                  <a:pt x="7002581" y="573057"/>
                </a:cubicBezTo>
                <a:close/>
                <a:moveTo>
                  <a:pt x="374229" y="572836"/>
                </a:moveTo>
                <a:cubicBezTo>
                  <a:pt x="379716" y="573497"/>
                  <a:pt x="383373" y="576801"/>
                  <a:pt x="382763" y="580326"/>
                </a:cubicBezTo>
                <a:cubicBezTo>
                  <a:pt x="381849" y="583851"/>
                  <a:pt x="376972" y="586054"/>
                  <a:pt x="371486" y="585613"/>
                </a:cubicBezTo>
                <a:cubicBezTo>
                  <a:pt x="366000" y="584952"/>
                  <a:pt x="362343" y="581647"/>
                  <a:pt x="362952" y="578123"/>
                </a:cubicBezTo>
                <a:cubicBezTo>
                  <a:pt x="363562" y="574598"/>
                  <a:pt x="368743" y="572175"/>
                  <a:pt x="374229" y="572836"/>
                </a:cubicBezTo>
                <a:close/>
                <a:moveTo>
                  <a:pt x="10146306" y="572396"/>
                </a:moveTo>
                <a:cubicBezTo>
                  <a:pt x="10152097" y="573057"/>
                  <a:pt x="10156060" y="576581"/>
                  <a:pt x="10155145" y="580106"/>
                </a:cubicBezTo>
                <a:cubicBezTo>
                  <a:pt x="10154230" y="583851"/>
                  <a:pt x="10149048" y="586274"/>
                  <a:pt x="10143258" y="585613"/>
                </a:cubicBezTo>
                <a:cubicBezTo>
                  <a:pt x="10137466" y="584952"/>
                  <a:pt x="10133504" y="581427"/>
                  <a:pt x="10134418" y="577903"/>
                </a:cubicBezTo>
                <a:cubicBezTo>
                  <a:pt x="10135332" y="574158"/>
                  <a:pt x="10140515" y="571735"/>
                  <a:pt x="10146306" y="572396"/>
                </a:cubicBezTo>
                <a:close/>
                <a:moveTo>
                  <a:pt x="5998260" y="572395"/>
                </a:moveTo>
                <a:cubicBezTo>
                  <a:pt x="6003746" y="573057"/>
                  <a:pt x="6007709" y="576581"/>
                  <a:pt x="6007100" y="580106"/>
                </a:cubicBezTo>
                <a:cubicBezTo>
                  <a:pt x="6006489" y="583631"/>
                  <a:pt x="6001003" y="586054"/>
                  <a:pt x="5995517" y="585393"/>
                </a:cubicBezTo>
                <a:cubicBezTo>
                  <a:pt x="5990030" y="584732"/>
                  <a:pt x="5986068" y="581207"/>
                  <a:pt x="5986677" y="577683"/>
                </a:cubicBezTo>
                <a:cubicBezTo>
                  <a:pt x="5987287" y="574158"/>
                  <a:pt x="5992469" y="571734"/>
                  <a:pt x="5998260" y="572395"/>
                </a:cubicBezTo>
                <a:close/>
                <a:moveTo>
                  <a:pt x="4815577" y="572395"/>
                </a:moveTo>
                <a:cubicBezTo>
                  <a:pt x="4820759" y="573056"/>
                  <a:pt x="4824111" y="576140"/>
                  <a:pt x="4823502" y="579445"/>
                </a:cubicBezTo>
                <a:cubicBezTo>
                  <a:pt x="4822893" y="582749"/>
                  <a:pt x="4818016" y="584952"/>
                  <a:pt x="4812834" y="584291"/>
                </a:cubicBezTo>
                <a:cubicBezTo>
                  <a:pt x="4807651" y="583631"/>
                  <a:pt x="4804296" y="580546"/>
                  <a:pt x="4804907" y="577242"/>
                </a:cubicBezTo>
                <a:cubicBezTo>
                  <a:pt x="4805821" y="574158"/>
                  <a:pt x="4810394" y="571955"/>
                  <a:pt x="4815577" y="572395"/>
                </a:cubicBezTo>
                <a:close/>
                <a:moveTo>
                  <a:pt x="7857976" y="572209"/>
                </a:moveTo>
                <a:cubicBezTo>
                  <a:pt x="7863294" y="572825"/>
                  <a:pt x="7866981" y="576148"/>
                  <a:pt x="7866209" y="579631"/>
                </a:cubicBezTo>
                <a:cubicBezTo>
                  <a:pt x="7865437" y="583115"/>
                  <a:pt x="7860500" y="585440"/>
                  <a:pt x="7855181" y="584825"/>
                </a:cubicBezTo>
                <a:cubicBezTo>
                  <a:pt x="7849862" y="584209"/>
                  <a:pt x="7846176" y="580886"/>
                  <a:pt x="7846947" y="577403"/>
                </a:cubicBezTo>
                <a:cubicBezTo>
                  <a:pt x="7847719" y="573919"/>
                  <a:pt x="7852657" y="571594"/>
                  <a:pt x="7857976" y="572209"/>
                </a:cubicBezTo>
                <a:close/>
                <a:moveTo>
                  <a:pt x="3595742" y="571955"/>
                </a:moveTo>
                <a:cubicBezTo>
                  <a:pt x="3602140" y="572616"/>
                  <a:pt x="3606402" y="576581"/>
                  <a:pt x="3605480" y="580547"/>
                </a:cubicBezTo>
                <a:cubicBezTo>
                  <a:pt x="3604576" y="584512"/>
                  <a:pt x="3598790" y="587376"/>
                  <a:pt x="3592400" y="586494"/>
                </a:cubicBezTo>
                <a:cubicBezTo>
                  <a:pt x="3585995" y="585834"/>
                  <a:pt x="3581737" y="581868"/>
                  <a:pt x="3582652" y="577903"/>
                </a:cubicBezTo>
                <a:cubicBezTo>
                  <a:pt x="3583568" y="573937"/>
                  <a:pt x="3589346" y="571294"/>
                  <a:pt x="3595742" y="571955"/>
                </a:cubicBezTo>
                <a:close/>
                <a:moveTo>
                  <a:pt x="10051208" y="571294"/>
                </a:moveTo>
                <a:cubicBezTo>
                  <a:pt x="10057000" y="571955"/>
                  <a:pt x="10061266" y="575700"/>
                  <a:pt x="10060352" y="579445"/>
                </a:cubicBezTo>
                <a:cubicBezTo>
                  <a:pt x="10059437" y="583190"/>
                  <a:pt x="10053951" y="585834"/>
                  <a:pt x="10048161" y="585173"/>
                </a:cubicBezTo>
                <a:cubicBezTo>
                  <a:pt x="10042368" y="584511"/>
                  <a:pt x="10038102" y="580767"/>
                  <a:pt x="10039016" y="577022"/>
                </a:cubicBezTo>
                <a:cubicBezTo>
                  <a:pt x="10039626" y="573056"/>
                  <a:pt x="10045112" y="570633"/>
                  <a:pt x="10051208" y="571294"/>
                </a:cubicBezTo>
                <a:close/>
                <a:moveTo>
                  <a:pt x="1707066" y="571074"/>
                </a:moveTo>
                <a:cubicBezTo>
                  <a:pt x="1712552" y="571734"/>
                  <a:pt x="1716514" y="575039"/>
                  <a:pt x="1715600" y="578564"/>
                </a:cubicBezTo>
                <a:lnTo>
                  <a:pt x="1713163" y="581180"/>
                </a:lnTo>
                <a:lnTo>
                  <a:pt x="1715274" y="586054"/>
                </a:lnTo>
                <a:lnTo>
                  <a:pt x="1712404" y="589019"/>
                </a:lnTo>
                <a:lnTo>
                  <a:pt x="1713042" y="589276"/>
                </a:lnTo>
                <a:cubicBezTo>
                  <a:pt x="1714643" y="590680"/>
                  <a:pt x="1715405" y="592442"/>
                  <a:pt x="1714947" y="594205"/>
                </a:cubicBezTo>
                <a:cubicBezTo>
                  <a:pt x="1714033" y="597950"/>
                  <a:pt x="1708852" y="600373"/>
                  <a:pt x="1703061" y="599712"/>
                </a:cubicBezTo>
                <a:cubicBezTo>
                  <a:pt x="1697270" y="599051"/>
                  <a:pt x="1693307" y="595526"/>
                  <a:pt x="1694222" y="592002"/>
                </a:cubicBezTo>
                <a:lnTo>
                  <a:pt x="1697311" y="588694"/>
                </a:lnTo>
                <a:lnTo>
                  <a:pt x="1696986" y="588559"/>
                </a:lnTo>
                <a:cubicBezTo>
                  <a:pt x="1695385" y="587155"/>
                  <a:pt x="1694548" y="585393"/>
                  <a:pt x="1694852" y="583631"/>
                </a:cubicBezTo>
                <a:lnTo>
                  <a:pt x="1697532" y="580860"/>
                </a:lnTo>
                <a:lnTo>
                  <a:pt x="1695789" y="576361"/>
                </a:lnTo>
                <a:cubicBezTo>
                  <a:pt x="1696398" y="572615"/>
                  <a:pt x="1701579" y="570413"/>
                  <a:pt x="1707066" y="571074"/>
                </a:cubicBezTo>
                <a:close/>
                <a:moveTo>
                  <a:pt x="11022001" y="570853"/>
                </a:moveTo>
                <a:cubicBezTo>
                  <a:pt x="11027183" y="571514"/>
                  <a:pt x="11030840" y="574598"/>
                  <a:pt x="11030231" y="578123"/>
                </a:cubicBezTo>
                <a:cubicBezTo>
                  <a:pt x="11029622" y="581427"/>
                  <a:pt x="11024744" y="583631"/>
                  <a:pt x="11019257" y="583190"/>
                </a:cubicBezTo>
                <a:cubicBezTo>
                  <a:pt x="11014076" y="582529"/>
                  <a:pt x="11010418" y="579445"/>
                  <a:pt x="11011028" y="575920"/>
                </a:cubicBezTo>
                <a:cubicBezTo>
                  <a:pt x="11011943" y="572395"/>
                  <a:pt x="11016819" y="570193"/>
                  <a:pt x="11022001" y="570853"/>
                </a:cubicBezTo>
                <a:close/>
                <a:moveTo>
                  <a:pt x="10708360" y="570633"/>
                </a:moveTo>
                <a:cubicBezTo>
                  <a:pt x="10713542" y="571294"/>
                  <a:pt x="10716895" y="574378"/>
                  <a:pt x="10716285" y="577682"/>
                </a:cubicBezTo>
                <a:cubicBezTo>
                  <a:pt x="10715676" y="580987"/>
                  <a:pt x="10710799" y="583190"/>
                  <a:pt x="10705922" y="582529"/>
                </a:cubicBezTo>
                <a:cubicBezTo>
                  <a:pt x="10700740" y="581868"/>
                  <a:pt x="10697388" y="578784"/>
                  <a:pt x="10697998" y="575480"/>
                </a:cubicBezTo>
                <a:cubicBezTo>
                  <a:pt x="10698608" y="572175"/>
                  <a:pt x="10703179" y="569972"/>
                  <a:pt x="10708360" y="570633"/>
                </a:cubicBezTo>
                <a:close/>
                <a:moveTo>
                  <a:pt x="1427926" y="570413"/>
                </a:moveTo>
                <a:cubicBezTo>
                  <a:pt x="1433107" y="571074"/>
                  <a:pt x="1436765" y="574378"/>
                  <a:pt x="1436155" y="577682"/>
                </a:cubicBezTo>
                <a:cubicBezTo>
                  <a:pt x="1435546" y="580987"/>
                  <a:pt x="1430364" y="583410"/>
                  <a:pt x="1425183" y="582749"/>
                </a:cubicBezTo>
                <a:cubicBezTo>
                  <a:pt x="1420001" y="582088"/>
                  <a:pt x="1416344" y="578784"/>
                  <a:pt x="1416954" y="575479"/>
                </a:cubicBezTo>
                <a:cubicBezTo>
                  <a:pt x="1417868" y="572175"/>
                  <a:pt x="1422745" y="569972"/>
                  <a:pt x="1427926" y="570413"/>
                </a:cubicBezTo>
                <a:close/>
                <a:moveTo>
                  <a:pt x="5701307" y="570192"/>
                </a:moveTo>
                <a:cubicBezTo>
                  <a:pt x="5706794" y="570853"/>
                  <a:pt x="5710757" y="574378"/>
                  <a:pt x="5710146" y="577903"/>
                </a:cubicBezTo>
                <a:cubicBezTo>
                  <a:pt x="5709232" y="581427"/>
                  <a:pt x="5704050" y="583851"/>
                  <a:pt x="5698563" y="583190"/>
                </a:cubicBezTo>
                <a:cubicBezTo>
                  <a:pt x="5693076" y="582529"/>
                  <a:pt x="5689113" y="579004"/>
                  <a:pt x="5689722" y="575480"/>
                </a:cubicBezTo>
                <a:cubicBezTo>
                  <a:pt x="5690638" y="571955"/>
                  <a:pt x="5695819" y="569531"/>
                  <a:pt x="5701307" y="570192"/>
                </a:cubicBezTo>
                <a:close/>
                <a:moveTo>
                  <a:pt x="12109229" y="569972"/>
                </a:moveTo>
                <a:cubicBezTo>
                  <a:pt x="12115020" y="570633"/>
                  <a:pt x="12119287" y="574157"/>
                  <a:pt x="12118373" y="577903"/>
                </a:cubicBezTo>
                <a:cubicBezTo>
                  <a:pt x="12117459" y="581647"/>
                  <a:pt x="12111972" y="584071"/>
                  <a:pt x="12106181" y="583410"/>
                </a:cubicBezTo>
                <a:cubicBezTo>
                  <a:pt x="12100389" y="582749"/>
                  <a:pt x="12096122" y="579224"/>
                  <a:pt x="12097038" y="575480"/>
                </a:cubicBezTo>
                <a:cubicBezTo>
                  <a:pt x="12097952" y="571955"/>
                  <a:pt x="12103437" y="569311"/>
                  <a:pt x="12109229" y="569972"/>
                </a:cubicBezTo>
                <a:close/>
                <a:moveTo>
                  <a:pt x="8242210" y="569972"/>
                </a:moveTo>
                <a:cubicBezTo>
                  <a:pt x="8247696" y="570633"/>
                  <a:pt x="8251354" y="573937"/>
                  <a:pt x="8250440" y="577242"/>
                </a:cubicBezTo>
                <a:cubicBezTo>
                  <a:pt x="8249830" y="580767"/>
                  <a:pt x="8244648" y="582970"/>
                  <a:pt x="8239466" y="582309"/>
                </a:cubicBezTo>
                <a:cubicBezTo>
                  <a:pt x="8233980" y="581648"/>
                  <a:pt x="8230322" y="578343"/>
                  <a:pt x="8231237" y="575039"/>
                </a:cubicBezTo>
                <a:cubicBezTo>
                  <a:pt x="8231847" y="571734"/>
                  <a:pt x="8236724" y="569531"/>
                  <a:pt x="8242210" y="569972"/>
                </a:cubicBezTo>
                <a:close/>
                <a:moveTo>
                  <a:pt x="12002549" y="569752"/>
                </a:moveTo>
                <a:cubicBezTo>
                  <a:pt x="12008339" y="570413"/>
                  <a:pt x="12012607" y="573937"/>
                  <a:pt x="12011692" y="577682"/>
                </a:cubicBezTo>
                <a:cubicBezTo>
                  <a:pt x="12010778" y="581427"/>
                  <a:pt x="12005597" y="583851"/>
                  <a:pt x="11999501" y="583190"/>
                </a:cubicBezTo>
                <a:lnTo>
                  <a:pt x="11996311" y="581926"/>
                </a:lnTo>
                <a:lnTo>
                  <a:pt x="11996453" y="582308"/>
                </a:lnTo>
                <a:cubicBezTo>
                  <a:pt x="11995844" y="585613"/>
                  <a:pt x="11990967" y="587816"/>
                  <a:pt x="11985785" y="587155"/>
                </a:cubicBezTo>
                <a:cubicBezTo>
                  <a:pt x="11980604" y="586494"/>
                  <a:pt x="11976945" y="583410"/>
                  <a:pt x="11977860" y="580105"/>
                </a:cubicBezTo>
                <a:cubicBezTo>
                  <a:pt x="11978469" y="576801"/>
                  <a:pt x="11983345" y="574598"/>
                  <a:pt x="11988528" y="575259"/>
                </a:cubicBezTo>
                <a:lnTo>
                  <a:pt x="11990712" y="576145"/>
                </a:lnTo>
                <a:lnTo>
                  <a:pt x="11990357" y="575259"/>
                </a:lnTo>
                <a:cubicBezTo>
                  <a:pt x="11991270" y="571514"/>
                  <a:pt x="11996757" y="569091"/>
                  <a:pt x="12002549" y="569752"/>
                </a:cubicBezTo>
                <a:close/>
                <a:moveTo>
                  <a:pt x="3315792" y="569752"/>
                </a:moveTo>
                <a:cubicBezTo>
                  <a:pt x="3321279" y="570413"/>
                  <a:pt x="3324935" y="573717"/>
                  <a:pt x="3324326" y="577242"/>
                </a:cubicBezTo>
                <a:cubicBezTo>
                  <a:pt x="3323411" y="580767"/>
                  <a:pt x="3318534" y="582970"/>
                  <a:pt x="3313051" y="582309"/>
                </a:cubicBezTo>
                <a:cubicBezTo>
                  <a:pt x="3307563" y="581648"/>
                  <a:pt x="3303904" y="578344"/>
                  <a:pt x="3304515" y="574819"/>
                </a:cubicBezTo>
                <a:cubicBezTo>
                  <a:pt x="3305431" y="571514"/>
                  <a:pt x="3310307" y="569091"/>
                  <a:pt x="3315792" y="569752"/>
                </a:cubicBezTo>
                <a:close/>
                <a:moveTo>
                  <a:pt x="2589417" y="569752"/>
                </a:moveTo>
                <a:cubicBezTo>
                  <a:pt x="2594904" y="570413"/>
                  <a:pt x="2598866" y="573937"/>
                  <a:pt x="2598257" y="577462"/>
                </a:cubicBezTo>
                <a:cubicBezTo>
                  <a:pt x="2597342" y="580987"/>
                  <a:pt x="2592160" y="583410"/>
                  <a:pt x="2586675" y="582749"/>
                </a:cubicBezTo>
                <a:cubicBezTo>
                  <a:pt x="2581189" y="582088"/>
                  <a:pt x="2577227" y="578564"/>
                  <a:pt x="2577836" y="575039"/>
                </a:cubicBezTo>
                <a:cubicBezTo>
                  <a:pt x="2578447" y="571514"/>
                  <a:pt x="2583628" y="569091"/>
                  <a:pt x="2589417" y="569752"/>
                </a:cubicBezTo>
                <a:close/>
                <a:moveTo>
                  <a:pt x="10099976" y="569532"/>
                </a:moveTo>
                <a:cubicBezTo>
                  <a:pt x="10105768" y="570193"/>
                  <a:pt x="10109730" y="573717"/>
                  <a:pt x="10109121" y="577462"/>
                </a:cubicBezTo>
                <a:cubicBezTo>
                  <a:pt x="10108205" y="581207"/>
                  <a:pt x="10103024" y="583631"/>
                  <a:pt x="10097233" y="582970"/>
                </a:cubicBezTo>
                <a:cubicBezTo>
                  <a:pt x="10091441" y="582309"/>
                  <a:pt x="10087480" y="578784"/>
                  <a:pt x="10088089" y="575039"/>
                </a:cubicBezTo>
                <a:cubicBezTo>
                  <a:pt x="10089004" y="571294"/>
                  <a:pt x="10094185" y="568871"/>
                  <a:pt x="10099976" y="569532"/>
                </a:cubicBezTo>
                <a:close/>
                <a:moveTo>
                  <a:pt x="6212840" y="569532"/>
                </a:moveTo>
                <a:cubicBezTo>
                  <a:pt x="6218326" y="570193"/>
                  <a:pt x="6222289" y="573497"/>
                  <a:pt x="6221374" y="577022"/>
                </a:cubicBezTo>
                <a:cubicBezTo>
                  <a:pt x="6220460" y="580547"/>
                  <a:pt x="6215583" y="582970"/>
                  <a:pt x="6210097" y="582309"/>
                </a:cubicBezTo>
                <a:cubicBezTo>
                  <a:pt x="6204610" y="581648"/>
                  <a:pt x="6200648" y="578344"/>
                  <a:pt x="6201562" y="574819"/>
                </a:cubicBezTo>
                <a:cubicBezTo>
                  <a:pt x="6202172" y="571074"/>
                  <a:pt x="6207354" y="568871"/>
                  <a:pt x="6212840" y="569532"/>
                </a:cubicBezTo>
                <a:close/>
                <a:moveTo>
                  <a:pt x="6821224" y="568871"/>
                </a:moveTo>
                <a:cubicBezTo>
                  <a:pt x="6826406" y="569532"/>
                  <a:pt x="6829758" y="572616"/>
                  <a:pt x="6829149" y="575920"/>
                </a:cubicBezTo>
                <a:cubicBezTo>
                  <a:pt x="6828845" y="577572"/>
                  <a:pt x="6827473" y="578949"/>
                  <a:pt x="6825567" y="579830"/>
                </a:cubicBezTo>
                <a:lnTo>
                  <a:pt x="6819933" y="580608"/>
                </a:lnTo>
                <a:lnTo>
                  <a:pt x="6821681" y="581317"/>
                </a:lnTo>
                <a:cubicBezTo>
                  <a:pt x="6823129" y="582584"/>
                  <a:pt x="6823815" y="584181"/>
                  <a:pt x="6823358" y="585833"/>
                </a:cubicBezTo>
                <a:cubicBezTo>
                  <a:pt x="6822748" y="589138"/>
                  <a:pt x="6817871" y="591341"/>
                  <a:pt x="6812690" y="590680"/>
                </a:cubicBezTo>
                <a:cubicBezTo>
                  <a:pt x="6807508" y="590019"/>
                  <a:pt x="6803851" y="586935"/>
                  <a:pt x="6804765" y="583630"/>
                </a:cubicBezTo>
                <a:cubicBezTo>
                  <a:pt x="6805070" y="581978"/>
                  <a:pt x="6806441" y="580601"/>
                  <a:pt x="6808385" y="579720"/>
                </a:cubicBezTo>
                <a:lnTo>
                  <a:pt x="6814338" y="578930"/>
                </a:lnTo>
                <a:lnTo>
                  <a:pt x="6812652" y="578233"/>
                </a:lnTo>
                <a:cubicBezTo>
                  <a:pt x="6811242" y="576966"/>
                  <a:pt x="6810556" y="575369"/>
                  <a:pt x="6810861" y="573717"/>
                </a:cubicBezTo>
                <a:cubicBezTo>
                  <a:pt x="6811471" y="570413"/>
                  <a:pt x="6816348" y="568210"/>
                  <a:pt x="6821224" y="568871"/>
                </a:cubicBezTo>
                <a:close/>
                <a:moveTo>
                  <a:pt x="1520581" y="568650"/>
                </a:moveTo>
                <a:cubicBezTo>
                  <a:pt x="1525762" y="569311"/>
                  <a:pt x="1529420" y="572616"/>
                  <a:pt x="1528810" y="575920"/>
                </a:cubicBezTo>
                <a:cubicBezTo>
                  <a:pt x="1528202" y="579225"/>
                  <a:pt x="1523019" y="581648"/>
                  <a:pt x="1517838" y="580987"/>
                </a:cubicBezTo>
                <a:cubicBezTo>
                  <a:pt x="1512656" y="580326"/>
                  <a:pt x="1508999" y="577022"/>
                  <a:pt x="1509609" y="573717"/>
                </a:cubicBezTo>
                <a:cubicBezTo>
                  <a:pt x="1510219" y="570413"/>
                  <a:pt x="1515400" y="567990"/>
                  <a:pt x="1520581" y="568650"/>
                </a:cubicBezTo>
                <a:close/>
                <a:moveTo>
                  <a:pt x="3485097" y="568430"/>
                </a:moveTo>
                <a:cubicBezTo>
                  <a:pt x="3491502" y="569091"/>
                  <a:pt x="3495771" y="573057"/>
                  <a:pt x="3494859" y="577022"/>
                </a:cubicBezTo>
                <a:cubicBezTo>
                  <a:pt x="3493942" y="580987"/>
                  <a:pt x="3488151" y="583851"/>
                  <a:pt x="3481745" y="582970"/>
                </a:cubicBezTo>
                <a:cubicBezTo>
                  <a:pt x="3475348" y="582309"/>
                  <a:pt x="3471081" y="578344"/>
                  <a:pt x="3471994" y="574378"/>
                </a:cubicBezTo>
                <a:cubicBezTo>
                  <a:pt x="3472908" y="570413"/>
                  <a:pt x="3478699" y="567769"/>
                  <a:pt x="3485097" y="568430"/>
                </a:cubicBezTo>
                <a:close/>
                <a:moveTo>
                  <a:pt x="11945855" y="568210"/>
                </a:moveTo>
                <a:cubicBezTo>
                  <a:pt x="11950732" y="568870"/>
                  <a:pt x="11954085" y="571734"/>
                  <a:pt x="11953475" y="574819"/>
                </a:cubicBezTo>
                <a:cubicBezTo>
                  <a:pt x="11952865" y="577903"/>
                  <a:pt x="11948294" y="580106"/>
                  <a:pt x="11943416" y="579445"/>
                </a:cubicBezTo>
                <a:cubicBezTo>
                  <a:pt x="11938541" y="578784"/>
                  <a:pt x="11935187" y="575920"/>
                  <a:pt x="11935797" y="572836"/>
                </a:cubicBezTo>
                <a:cubicBezTo>
                  <a:pt x="11936711" y="569531"/>
                  <a:pt x="11940979" y="567549"/>
                  <a:pt x="11945855" y="568210"/>
                </a:cubicBezTo>
                <a:close/>
                <a:moveTo>
                  <a:pt x="8531162" y="568210"/>
                </a:moveTo>
                <a:cubicBezTo>
                  <a:pt x="8536648" y="568870"/>
                  <a:pt x="8540305" y="572175"/>
                  <a:pt x="8539392" y="575480"/>
                </a:cubicBezTo>
                <a:cubicBezTo>
                  <a:pt x="8538477" y="579004"/>
                  <a:pt x="8533600" y="581207"/>
                  <a:pt x="8528418" y="580546"/>
                </a:cubicBezTo>
                <a:cubicBezTo>
                  <a:pt x="8522932" y="579885"/>
                  <a:pt x="8519275" y="576581"/>
                  <a:pt x="8520189" y="573277"/>
                </a:cubicBezTo>
                <a:cubicBezTo>
                  <a:pt x="8520799" y="569972"/>
                  <a:pt x="8525980" y="567549"/>
                  <a:pt x="8531162" y="568210"/>
                </a:cubicBezTo>
                <a:close/>
                <a:moveTo>
                  <a:pt x="304763" y="567769"/>
                </a:moveTo>
                <a:cubicBezTo>
                  <a:pt x="310249" y="568430"/>
                  <a:pt x="313906" y="571734"/>
                  <a:pt x="312992" y="575039"/>
                </a:cubicBezTo>
                <a:cubicBezTo>
                  <a:pt x="312383" y="578564"/>
                  <a:pt x="307201" y="580767"/>
                  <a:pt x="302020" y="580106"/>
                </a:cubicBezTo>
                <a:cubicBezTo>
                  <a:pt x="296533" y="579445"/>
                  <a:pt x="292876" y="576140"/>
                  <a:pt x="293790" y="572836"/>
                </a:cubicBezTo>
                <a:cubicBezTo>
                  <a:pt x="294400" y="569311"/>
                  <a:pt x="299581" y="567108"/>
                  <a:pt x="304763" y="567769"/>
                </a:cubicBezTo>
                <a:close/>
                <a:moveTo>
                  <a:pt x="3374159" y="567328"/>
                </a:moveTo>
                <a:cubicBezTo>
                  <a:pt x="3380560" y="567989"/>
                  <a:pt x="3384828" y="571955"/>
                  <a:pt x="3383912" y="575920"/>
                </a:cubicBezTo>
                <a:lnTo>
                  <a:pt x="3380340" y="579729"/>
                </a:lnTo>
                <a:lnTo>
                  <a:pt x="3383224" y="580904"/>
                </a:lnTo>
                <a:cubicBezTo>
                  <a:pt x="3384785" y="582308"/>
                  <a:pt x="3385547" y="584071"/>
                  <a:pt x="3385243" y="585833"/>
                </a:cubicBezTo>
                <a:cubicBezTo>
                  <a:pt x="3384328" y="589358"/>
                  <a:pt x="3379146" y="591781"/>
                  <a:pt x="3373661" y="591120"/>
                </a:cubicBezTo>
                <a:cubicBezTo>
                  <a:pt x="3367869" y="590459"/>
                  <a:pt x="3364212" y="586934"/>
                  <a:pt x="3364822" y="583410"/>
                </a:cubicBezTo>
                <a:lnTo>
                  <a:pt x="3367457" y="580524"/>
                </a:lnTo>
                <a:lnTo>
                  <a:pt x="3363188" y="578811"/>
                </a:lnTo>
                <a:cubicBezTo>
                  <a:pt x="3361436" y="577242"/>
                  <a:pt x="3360597" y="575259"/>
                  <a:pt x="3361055" y="573277"/>
                </a:cubicBezTo>
                <a:cubicBezTo>
                  <a:pt x="3361968" y="569311"/>
                  <a:pt x="3367760" y="566667"/>
                  <a:pt x="3374159" y="567328"/>
                </a:cubicBezTo>
                <a:close/>
                <a:moveTo>
                  <a:pt x="6516422" y="567108"/>
                </a:moveTo>
                <a:cubicBezTo>
                  <a:pt x="6521908" y="567769"/>
                  <a:pt x="6525566" y="571074"/>
                  <a:pt x="6524956" y="574598"/>
                </a:cubicBezTo>
                <a:cubicBezTo>
                  <a:pt x="6524042" y="578123"/>
                  <a:pt x="6519166" y="580326"/>
                  <a:pt x="6513679" y="579665"/>
                </a:cubicBezTo>
                <a:cubicBezTo>
                  <a:pt x="6508193" y="579004"/>
                  <a:pt x="6504535" y="575700"/>
                  <a:pt x="6505144" y="572175"/>
                </a:cubicBezTo>
                <a:cubicBezTo>
                  <a:pt x="6506059" y="568870"/>
                  <a:pt x="6511241" y="566667"/>
                  <a:pt x="6516422" y="567108"/>
                </a:cubicBezTo>
                <a:close/>
                <a:moveTo>
                  <a:pt x="2862544" y="567108"/>
                </a:moveTo>
                <a:cubicBezTo>
                  <a:pt x="2868025" y="567770"/>
                  <a:pt x="2871983" y="571074"/>
                  <a:pt x="2871075" y="574598"/>
                </a:cubicBezTo>
                <a:cubicBezTo>
                  <a:pt x="2870161" y="578123"/>
                  <a:pt x="2865289" y="580547"/>
                  <a:pt x="2859801" y="579886"/>
                </a:cubicBezTo>
                <a:cubicBezTo>
                  <a:pt x="2854315" y="579225"/>
                  <a:pt x="2850354" y="575920"/>
                  <a:pt x="2851270" y="572396"/>
                </a:cubicBezTo>
                <a:cubicBezTo>
                  <a:pt x="2851880" y="568871"/>
                  <a:pt x="2856754" y="566447"/>
                  <a:pt x="2862544" y="567108"/>
                </a:cubicBezTo>
                <a:close/>
                <a:moveTo>
                  <a:pt x="5900114" y="566888"/>
                </a:moveTo>
                <a:cubicBezTo>
                  <a:pt x="5905600" y="567549"/>
                  <a:pt x="5909562" y="571074"/>
                  <a:pt x="5908953" y="574598"/>
                </a:cubicBezTo>
                <a:cubicBezTo>
                  <a:pt x="5908039" y="578123"/>
                  <a:pt x="5902857" y="580546"/>
                  <a:pt x="5897370" y="579885"/>
                </a:cubicBezTo>
                <a:cubicBezTo>
                  <a:pt x="5891885" y="579224"/>
                  <a:pt x="5887921" y="575700"/>
                  <a:pt x="5888532" y="572175"/>
                </a:cubicBezTo>
                <a:cubicBezTo>
                  <a:pt x="5889141" y="568650"/>
                  <a:pt x="5894322" y="566227"/>
                  <a:pt x="5900114" y="566888"/>
                </a:cubicBezTo>
                <a:close/>
                <a:moveTo>
                  <a:pt x="3271805" y="566888"/>
                </a:moveTo>
                <a:cubicBezTo>
                  <a:pt x="3277903" y="567549"/>
                  <a:pt x="3281865" y="571294"/>
                  <a:pt x="3280949" y="575039"/>
                </a:cubicBezTo>
                <a:cubicBezTo>
                  <a:pt x="3280492" y="576912"/>
                  <a:pt x="3278892" y="578509"/>
                  <a:pt x="3276682" y="579555"/>
                </a:cubicBezTo>
                <a:lnTo>
                  <a:pt x="3271378" y="580366"/>
                </a:lnTo>
                <a:lnTo>
                  <a:pt x="3271448" y="580547"/>
                </a:lnTo>
                <a:cubicBezTo>
                  <a:pt x="3270535" y="584512"/>
                  <a:pt x="3264738" y="587376"/>
                  <a:pt x="3258339" y="586494"/>
                </a:cubicBezTo>
                <a:cubicBezTo>
                  <a:pt x="3251941" y="585834"/>
                  <a:pt x="3247670" y="581868"/>
                  <a:pt x="3248587" y="577903"/>
                </a:cubicBezTo>
                <a:cubicBezTo>
                  <a:pt x="3249041" y="575920"/>
                  <a:pt x="3250796" y="574268"/>
                  <a:pt x="3253197" y="573194"/>
                </a:cubicBezTo>
                <a:lnTo>
                  <a:pt x="3259997" y="572202"/>
                </a:lnTo>
                <a:lnTo>
                  <a:pt x="3263881" y="568017"/>
                </a:lnTo>
                <a:cubicBezTo>
                  <a:pt x="3266090" y="566998"/>
                  <a:pt x="3268911" y="566557"/>
                  <a:pt x="3271805" y="566888"/>
                </a:cubicBezTo>
                <a:close/>
                <a:moveTo>
                  <a:pt x="5301749" y="566447"/>
                </a:moveTo>
                <a:cubicBezTo>
                  <a:pt x="5306931" y="567108"/>
                  <a:pt x="5310589" y="570413"/>
                  <a:pt x="5309980" y="573717"/>
                </a:cubicBezTo>
                <a:cubicBezTo>
                  <a:pt x="5309370" y="577022"/>
                  <a:pt x="5304186" y="579445"/>
                  <a:pt x="5299005" y="578784"/>
                </a:cubicBezTo>
                <a:cubicBezTo>
                  <a:pt x="5293824" y="578123"/>
                  <a:pt x="5290164" y="574819"/>
                  <a:pt x="5290773" y="571514"/>
                </a:cubicBezTo>
                <a:cubicBezTo>
                  <a:pt x="5291689" y="568210"/>
                  <a:pt x="5296566" y="565787"/>
                  <a:pt x="5301749" y="566447"/>
                </a:cubicBezTo>
                <a:close/>
                <a:moveTo>
                  <a:pt x="3444387" y="566447"/>
                </a:moveTo>
                <a:cubicBezTo>
                  <a:pt x="3449871" y="567108"/>
                  <a:pt x="3453836" y="570413"/>
                  <a:pt x="3452920" y="573937"/>
                </a:cubicBezTo>
                <a:cubicBezTo>
                  <a:pt x="3452004" y="577462"/>
                  <a:pt x="3447130" y="579886"/>
                  <a:pt x="3441338" y="579225"/>
                </a:cubicBezTo>
                <a:cubicBezTo>
                  <a:pt x="3435853" y="578564"/>
                  <a:pt x="3431892" y="575260"/>
                  <a:pt x="3432806" y="571735"/>
                </a:cubicBezTo>
                <a:cubicBezTo>
                  <a:pt x="3433720" y="568210"/>
                  <a:pt x="3438900" y="565787"/>
                  <a:pt x="3444387" y="566447"/>
                </a:cubicBezTo>
                <a:close/>
                <a:moveTo>
                  <a:pt x="9224585" y="566227"/>
                </a:moveTo>
                <a:cubicBezTo>
                  <a:pt x="9230377" y="566888"/>
                  <a:pt x="9234340" y="570413"/>
                  <a:pt x="9233425" y="573937"/>
                </a:cubicBezTo>
                <a:cubicBezTo>
                  <a:pt x="9232510" y="577683"/>
                  <a:pt x="9227329" y="579886"/>
                  <a:pt x="9221538" y="579445"/>
                </a:cubicBezTo>
                <a:cubicBezTo>
                  <a:pt x="9215746" y="578784"/>
                  <a:pt x="9211784" y="575259"/>
                  <a:pt x="9212698" y="571735"/>
                </a:cubicBezTo>
                <a:cubicBezTo>
                  <a:pt x="9213613" y="567990"/>
                  <a:pt x="9218795" y="565566"/>
                  <a:pt x="9224585" y="566227"/>
                </a:cubicBezTo>
                <a:close/>
                <a:moveTo>
                  <a:pt x="8147111" y="566007"/>
                </a:moveTo>
                <a:cubicBezTo>
                  <a:pt x="8152598" y="566668"/>
                  <a:pt x="8156255" y="569972"/>
                  <a:pt x="8155341" y="573277"/>
                </a:cubicBezTo>
                <a:cubicBezTo>
                  <a:pt x="8154731" y="576801"/>
                  <a:pt x="8149550" y="579004"/>
                  <a:pt x="8144368" y="578344"/>
                </a:cubicBezTo>
                <a:cubicBezTo>
                  <a:pt x="8139187" y="577683"/>
                  <a:pt x="8135224" y="574378"/>
                  <a:pt x="8136139" y="571074"/>
                </a:cubicBezTo>
                <a:cubicBezTo>
                  <a:pt x="8136749" y="567549"/>
                  <a:pt x="8141626" y="565346"/>
                  <a:pt x="8147111" y="566007"/>
                </a:cubicBezTo>
                <a:close/>
                <a:moveTo>
                  <a:pt x="7177232" y="565787"/>
                </a:moveTo>
                <a:cubicBezTo>
                  <a:pt x="7182110" y="566447"/>
                  <a:pt x="7185462" y="569311"/>
                  <a:pt x="7184852" y="572395"/>
                </a:cubicBezTo>
                <a:cubicBezTo>
                  <a:pt x="7184243" y="575480"/>
                  <a:pt x="7179671" y="577462"/>
                  <a:pt x="7174794" y="577021"/>
                </a:cubicBezTo>
                <a:cubicBezTo>
                  <a:pt x="7169918" y="576581"/>
                  <a:pt x="7166565" y="573497"/>
                  <a:pt x="7167174" y="570413"/>
                </a:cubicBezTo>
                <a:cubicBezTo>
                  <a:pt x="7168088" y="567328"/>
                  <a:pt x="7172356" y="565126"/>
                  <a:pt x="7177232" y="565787"/>
                </a:cubicBezTo>
                <a:close/>
                <a:moveTo>
                  <a:pt x="5801053" y="565786"/>
                </a:moveTo>
                <a:cubicBezTo>
                  <a:pt x="5806539" y="566447"/>
                  <a:pt x="5810502" y="569972"/>
                  <a:pt x="5809892" y="573497"/>
                </a:cubicBezTo>
                <a:cubicBezTo>
                  <a:pt x="5808978" y="577021"/>
                  <a:pt x="5803796" y="579444"/>
                  <a:pt x="5798310" y="578784"/>
                </a:cubicBezTo>
                <a:cubicBezTo>
                  <a:pt x="5792823" y="578123"/>
                  <a:pt x="5789061" y="574598"/>
                  <a:pt x="5789471" y="571074"/>
                </a:cubicBezTo>
                <a:cubicBezTo>
                  <a:pt x="5790385" y="567549"/>
                  <a:pt x="5795567" y="565125"/>
                  <a:pt x="5801053" y="565786"/>
                </a:cubicBezTo>
                <a:close/>
                <a:moveTo>
                  <a:pt x="3947213" y="565566"/>
                </a:moveTo>
                <a:cubicBezTo>
                  <a:pt x="3953316" y="566227"/>
                  <a:pt x="3957579" y="569972"/>
                  <a:pt x="3956660" y="573937"/>
                </a:cubicBezTo>
                <a:cubicBezTo>
                  <a:pt x="3955748" y="577903"/>
                  <a:pt x="3950263" y="580546"/>
                  <a:pt x="3944171" y="579665"/>
                </a:cubicBezTo>
                <a:cubicBezTo>
                  <a:pt x="3938075" y="579004"/>
                  <a:pt x="3933806" y="575259"/>
                  <a:pt x="3934717" y="571294"/>
                </a:cubicBezTo>
                <a:cubicBezTo>
                  <a:pt x="3935325" y="567549"/>
                  <a:pt x="3941117" y="564905"/>
                  <a:pt x="3947213" y="565566"/>
                </a:cubicBezTo>
                <a:close/>
                <a:moveTo>
                  <a:pt x="11436532" y="565346"/>
                </a:moveTo>
                <a:cubicBezTo>
                  <a:pt x="11442018" y="566007"/>
                  <a:pt x="11445980" y="569311"/>
                  <a:pt x="11445066" y="572836"/>
                </a:cubicBezTo>
                <a:cubicBezTo>
                  <a:pt x="11444152" y="576361"/>
                  <a:pt x="11439275" y="578784"/>
                  <a:pt x="11433483" y="578123"/>
                </a:cubicBezTo>
                <a:cubicBezTo>
                  <a:pt x="11427998" y="577462"/>
                  <a:pt x="11424035" y="574158"/>
                  <a:pt x="11424949" y="570633"/>
                </a:cubicBezTo>
                <a:cubicBezTo>
                  <a:pt x="11425864" y="567108"/>
                  <a:pt x="11431046" y="564685"/>
                  <a:pt x="11436532" y="565346"/>
                </a:cubicBezTo>
                <a:close/>
                <a:moveTo>
                  <a:pt x="10304498" y="565126"/>
                </a:moveTo>
                <a:cubicBezTo>
                  <a:pt x="10309679" y="565787"/>
                  <a:pt x="10313337" y="568871"/>
                  <a:pt x="10312423" y="572175"/>
                </a:cubicBezTo>
                <a:cubicBezTo>
                  <a:pt x="10311813" y="575480"/>
                  <a:pt x="10306935" y="577683"/>
                  <a:pt x="10301754" y="577022"/>
                </a:cubicBezTo>
                <a:cubicBezTo>
                  <a:pt x="10296573" y="576361"/>
                  <a:pt x="10292915" y="573277"/>
                  <a:pt x="10293829" y="569972"/>
                </a:cubicBezTo>
                <a:cubicBezTo>
                  <a:pt x="10294439" y="566888"/>
                  <a:pt x="10299316" y="564685"/>
                  <a:pt x="10304498" y="565126"/>
                </a:cubicBezTo>
                <a:close/>
                <a:moveTo>
                  <a:pt x="7955391" y="565126"/>
                </a:moveTo>
                <a:cubicBezTo>
                  <a:pt x="7960878" y="565787"/>
                  <a:pt x="7964535" y="569091"/>
                  <a:pt x="7963621" y="572395"/>
                </a:cubicBezTo>
                <a:cubicBezTo>
                  <a:pt x="7962707" y="575700"/>
                  <a:pt x="7957830" y="578123"/>
                  <a:pt x="7952648" y="577462"/>
                </a:cubicBezTo>
                <a:cubicBezTo>
                  <a:pt x="7947162" y="576801"/>
                  <a:pt x="7943504" y="573497"/>
                  <a:pt x="7944418" y="570193"/>
                </a:cubicBezTo>
                <a:cubicBezTo>
                  <a:pt x="7945333" y="566888"/>
                  <a:pt x="7949905" y="564465"/>
                  <a:pt x="7955391" y="565126"/>
                </a:cubicBezTo>
                <a:close/>
                <a:moveTo>
                  <a:pt x="6420715" y="564905"/>
                </a:moveTo>
                <a:cubicBezTo>
                  <a:pt x="6426201" y="565566"/>
                  <a:pt x="6429859" y="568870"/>
                  <a:pt x="6429250" y="572395"/>
                </a:cubicBezTo>
                <a:cubicBezTo>
                  <a:pt x="6428335" y="575920"/>
                  <a:pt x="6423458" y="578123"/>
                  <a:pt x="6417972" y="577462"/>
                </a:cubicBezTo>
                <a:cubicBezTo>
                  <a:pt x="6412486" y="576801"/>
                  <a:pt x="6408828" y="573497"/>
                  <a:pt x="6409437" y="569972"/>
                </a:cubicBezTo>
                <a:cubicBezTo>
                  <a:pt x="6410352" y="566668"/>
                  <a:pt x="6415229" y="564244"/>
                  <a:pt x="6420715" y="564905"/>
                </a:cubicBezTo>
                <a:close/>
                <a:moveTo>
                  <a:pt x="7091279" y="564685"/>
                </a:moveTo>
                <a:cubicBezTo>
                  <a:pt x="7096156" y="565346"/>
                  <a:pt x="7099508" y="568210"/>
                  <a:pt x="7098899" y="571294"/>
                </a:cubicBezTo>
                <a:cubicBezTo>
                  <a:pt x="7098289" y="574378"/>
                  <a:pt x="7093717" y="576361"/>
                  <a:pt x="7088840" y="575920"/>
                </a:cubicBezTo>
                <a:cubicBezTo>
                  <a:pt x="7083964" y="575259"/>
                  <a:pt x="7080611" y="572395"/>
                  <a:pt x="7081220" y="569311"/>
                </a:cubicBezTo>
                <a:cubicBezTo>
                  <a:pt x="7081830" y="566007"/>
                  <a:pt x="7086402" y="564024"/>
                  <a:pt x="7091279" y="564685"/>
                </a:cubicBezTo>
                <a:close/>
                <a:moveTo>
                  <a:pt x="11188728" y="564465"/>
                </a:moveTo>
                <a:cubicBezTo>
                  <a:pt x="11194214" y="565126"/>
                  <a:pt x="11197872" y="568430"/>
                  <a:pt x="11196958" y="571734"/>
                </a:cubicBezTo>
                <a:cubicBezTo>
                  <a:pt x="11196348" y="575259"/>
                  <a:pt x="11191167" y="577462"/>
                  <a:pt x="11185984" y="576801"/>
                </a:cubicBezTo>
                <a:cubicBezTo>
                  <a:pt x="11180498" y="576140"/>
                  <a:pt x="11176840" y="572836"/>
                  <a:pt x="11177754" y="569532"/>
                </a:cubicBezTo>
                <a:cubicBezTo>
                  <a:pt x="11178364" y="566227"/>
                  <a:pt x="11183546" y="563804"/>
                  <a:pt x="11188728" y="564465"/>
                </a:cubicBezTo>
                <a:close/>
                <a:moveTo>
                  <a:pt x="5088413" y="564465"/>
                </a:moveTo>
                <a:cubicBezTo>
                  <a:pt x="5093596" y="565126"/>
                  <a:pt x="5096949" y="568210"/>
                  <a:pt x="5096339" y="571514"/>
                </a:cubicBezTo>
                <a:cubicBezTo>
                  <a:pt x="5095729" y="574818"/>
                  <a:pt x="5090852" y="577021"/>
                  <a:pt x="5085669" y="576361"/>
                </a:cubicBezTo>
                <a:cubicBezTo>
                  <a:pt x="5080488" y="575700"/>
                  <a:pt x="5077134" y="572616"/>
                  <a:pt x="5077744" y="569311"/>
                </a:cubicBezTo>
                <a:cubicBezTo>
                  <a:pt x="5078354" y="566007"/>
                  <a:pt x="5083231" y="563804"/>
                  <a:pt x="5088413" y="564465"/>
                </a:cubicBezTo>
                <a:close/>
                <a:moveTo>
                  <a:pt x="10265179" y="563804"/>
                </a:moveTo>
                <a:cubicBezTo>
                  <a:pt x="10270360" y="564465"/>
                  <a:pt x="10274017" y="567549"/>
                  <a:pt x="10273408" y="571074"/>
                </a:cubicBezTo>
                <a:cubicBezTo>
                  <a:pt x="10272799" y="574378"/>
                  <a:pt x="10267922" y="576581"/>
                  <a:pt x="10262740" y="576140"/>
                </a:cubicBezTo>
                <a:cubicBezTo>
                  <a:pt x="10257558" y="575480"/>
                  <a:pt x="10253901" y="572395"/>
                  <a:pt x="10254510" y="568870"/>
                </a:cubicBezTo>
                <a:cubicBezTo>
                  <a:pt x="10255120" y="565346"/>
                  <a:pt x="10259692" y="563143"/>
                  <a:pt x="10265179" y="563804"/>
                </a:cubicBezTo>
                <a:close/>
                <a:moveTo>
                  <a:pt x="8051404" y="563583"/>
                </a:moveTo>
                <a:cubicBezTo>
                  <a:pt x="8056890" y="564244"/>
                  <a:pt x="8060548" y="567549"/>
                  <a:pt x="8059633" y="570853"/>
                </a:cubicBezTo>
                <a:cubicBezTo>
                  <a:pt x="8059024" y="574378"/>
                  <a:pt x="8053843" y="576581"/>
                  <a:pt x="8048661" y="575920"/>
                </a:cubicBezTo>
                <a:cubicBezTo>
                  <a:pt x="8043174" y="575259"/>
                  <a:pt x="8039517" y="571955"/>
                  <a:pt x="8040431" y="568650"/>
                </a:cubicBezTo>
                <a:cubicBezTo>
                  <a:pt x="8041345" y="565346"/>
                  <a:pt x="8046223" y="562923"/>
                  <a:pt x="8051404" y="563583"/>
                </a:cubicBezTo>
                <a:close/>
                <a:moveTo>
                  <a:pt x="1051186" y="563583"/>
                </a:moveTo>
                <a:cubicBezTo>
                  <a:pt x="1056673" y="564244"/>
                  <a:pt x="1060330" y="567549"/>
                  <a:pt x="1059415" y="570853"/>
                </a:cubicBezTo>
                <a:cubicBezTo>
                  <a:pt x="1058501" y="574378"/>
                  <a:pt x="1053624" y="576581"/>
                  <a:pt x="1048139" y="575920"/>
                </a:cubicBezTo>
                <a:cubicBezTo>
                  <a:pt x="1042652" y="575259"/>
                  <a:pt x="1038995" y="571954"/>
                  <a:pt x="1039909" y="568650"/>
                </a:cubicBezTo>
                <a:cubicBezTo>
                  <a:pt x="1040824" y="565125"/>
                  <a:pt x="1045700" y="562923"/>
                  <a:pt x="1051186" y="563583"/>
                </a:cubicBezTo>
                <a:close/>
                <a:moveTo>
                  <a:pt x="11909888" y="563363"/>
                </a:moveTo>
                <a:cubicBezTo>
                  <a:pt x="11915071" y="564024"/>
                  <a:pt x="11918423" y="567108"/>
                  <a:pt x="11917813" y="570413"/>
                </a:cubicBezTo>
                <a:cubicBezTo>
                  <a:pt x="11917203" y="573717"/>
                  <a:pt x="11912327" y="575920"/>
                  <a:pt x="11907146" y="575259"/>
                </a:cubicBezTo>
                <a:cubicBezTo>
                  <a:pt x="11901963" y="574598"/>
                  <a:pt x="11898611" y="571514"/>
                  <a:pt x="11899221" y="568210"/>
                </a:cubicBezTo>
                <a:cubicBezTo>
                  <a:pt x="11900135" y="564905"/>
                  <a:pt x="11905012" y="562703"/>
                  <a:pt x="11909888" y="563363"/>
                </a:cubicBezTo>
                <a:close/>
                <a:moveTo>
                  <a:pt x="5532151" y="563363"/>
                </a:moveTo>
                <a:cubicBezTo>
                  <a:pt x="5537638" y="564024"/>
                  <a:pt x="5541602" y="567329"/>
                  <a:pt x="5540687" y="570853"/>
                </a:cubicBezTo>
                <a:cubicBezTo>
                  <a:pt x="5539772" y="574378"/>
                  <a:pt x="5534895" y="576801"/>
                  <a:pt x="5529407" y="576140"/>
                </a:cubicBezTo>
                <a:cubicBezTo>
                  <a:pt x="5523921" y="575480"/>
                  <a:pt x="5519957" y="572175"/>
                  <a:pt x="5520872" y="568650"/>
                </a:cubicBezTo>
                <a:cubicBezTo>
                  <a:pt x="5521786" y="565126"/>
                  <a:pt x="5526664" y="562923"/>
                  <a:pt x="5532151" y="563363"/>
                </a:cubicBezTo>
                <a:close/>
                <a:moveTo>
                  <a:pt x="6325028" y="563208"/>
                </a:moveTo>
                <a:cubicBezTo>
                  <a:pt x="6330514" y="563842"/>
                  <a:pt x="6334335" y="567181"/>
                  <a:pt x="6333563" y="570665"/>
                </a:cubicBezTo>
                <a:cubicBezTo>
                  <a:pt x="6332791" y="574149"/>
                  <a:pt x="6327719" y="576458"/>
                  <a:pt x="6322234" y="575824"/>
                </a:cubicBezTo>
                <a:cubicBezTo>
                  <a:pt x="6316748" y="575189"/>
                  <a:pt x="6312928" y="571850"/>
                  <a:pt x="6313699" y="568366"/>
                </a:cubicBezTo>
                <a:cubicBezTo>
                  <a:pt x="6314471" y="564883"/>
                  <a:pt x="6319543" y="562573"/>
                  <a:pt x="6325028" y="563208"/>
                </a:cubicBezTo>
                <a:close/>
                <a:moveTo>
                  <a:pt x="11858682" y="563143"/>
                </a:moveTo>
                <a:cubicBezTo>
                  <a:pt x="11863558" y="563804"/>
                  <a:pt x="11866911" y="566668"/>
                  <a:pt x="11866301" y="569752"/>
                </a:cubicBezTo>
                <a:cubicBezTo>
                  <a:pt x="11865691" y="572836"/>
                  <a:pt x="11861120" y="575039"/>
                  <a:pt x="11856244" y="574378"/>
                </a:cubicBezTo>
                <a:lnTo>
                  <a:pt x="11852140" y="572703"/>
                </a:lnTo>
                <a:lnTo>
                  <a:pt x="11852281" y="573057"/>
                </a:lnTo>
                <a:cubicBezTo>
                  <a:pt x="11851671" y="576140"/>
                  <a:pt x="11847100" y="578344"/>
                  <a:pt x="11842222" y="577683"/>
                </a:cubicBezTo>
                <a:cubicBezTo>
                  <a:pt x="11837347" y="577022"/>
                  <a:pt x="11833993" y="574158"/>
                  <a:pt x="11834603" y="570853"/>
                </a:cubicBezTo>
                <a:cubicBezTo>
                  <a:pt x="11834907" y="567769"/>
                  <a:pt x="11839480" y="565566"/>
                  <a:pt x="11844661" y="566227"/>
                </a:cubicBezTo>
                <a:lnTo>
                  <a:pt x="11848671" y="567883"/>
                </a:lnTo>
                <a:lnTo>
                  <a:pt x="11848624" y="567769"/>
                </a:lnTo>
                <a:cubicBezTo>
                  <a:pt x="11849234" y="564685"/>
                  <a:pt x="11853805" y="562482"/>
                  <a:pt x="11858682" y="563143"/>
                </a:cubicBezTo>
                <a:close/>
                <a:moveTo>
                  <a:pt x="4417396" y="563143"/>
                </a:moveTo>
                <a:cubicBezTo>
                  <a:pt x="4422876" y="563804"/>
                  <a:pt x="4426532" y="567108"/>
                  <a:pt x="4425623" y="570413"/>
                </a:cubicBezTo>
                <a:cubicBezTo>
                  <a:pt x="4425013" y="573937"/>
                  <a:pt x="4419831" y="576140"/>
                  <a:pt x="4414647" y="575480"/>
                </a:cubicBezTo>
                <a:cubicBezTo>
                  <a:pt x="4409159" y="574819"/>
                  <a:pt x="4405500" y="571514"/>
                  <a:pt x="4406415" y="568210"/>
                </a:cubicBezTo>
                <a:cubicBezTo>
                  <a:pt x="4407022" y="564905"/>
                  <a:pt x="4412207" y="562702"/>
                  <a:pt x="4417396" y="563143"/>
                </a:cubicBezTo>
                <a:close/>
                <a:moveTo>
                  <a:pt x="8853033" y="562923"/>
                </a:moveTo>
                <a:cubicBezTo>
                  <a:pt x="8858519" y="563583"/>
                  <a:pt x="8862176" y="566888"/>
                  <a:pt x="8861567" y="570413"/>
                </a:cubicBezTo>
                <a:cubicBezTo>
                  <a:pt x="8860653" y="573937"/>
                  <a:pt x="8855776" y="576140"/>
                  <a:pt x="8850289" y="575700"/>
                </a:cubicBezTo>
                <a:cubicBezTo>
                  <a:pt x="8844803" y="575039"/>
                  <a:pt x="8841145" y="571734"/>
                  <a:pt x="8841755" y="568210"/>
                </a:cubicBezTo>
                <a:cubicBezTo>
                  <a:pt x="8842364" y="564685"/>
                  <a:pt x="8847546" y="562262"/>
                  <a:pt x="8853033" y="562923"/>
                </a:cubicBezTo>
                <a:close/>
                <a:moveTo>
                  <a:pt x="755518" y="562923"/>
                </a:moveTo>
                <a:cubicBezTo>
                  <a:pt x="761005" y="563583"/>
                  <a:pt x="764662" y="566888"/>
                  <a:pt x="764053" y="570413"/>
                </a:cubicBezTo>
                <a:cubicBezTo>
                  <a:pt x="763138" y="573937"/>
                  <a:pt x="758261" y="576140"/>
                  <a:pt x="752776" y="575700"/>
                </a:cubicBezTo>
                <a:cubicBezTo>
                  <a:pt x="747289" y="575039"/>
                  <a:pt x="743632" y="571734"/>
                  <a:pt x="744241" y="568210"/>
                </a:cubicBezTo>
                <a:cubicBezTo>
                  <a:pt x="744851" y="564465"/>
                  <a:pt x="750032" y="562262"/>
                  <a:pt x="755518" y="562923"/>
                </a:cubicBezTo>
                <a:close/>
                <a:moveTo>
                  <a:pt x="3230626" y="562703"/>
                </a:moveTo>
                <a:cubicBezTo>
                  <a:pt x="3236717" y="563363"/>
                  <a:pt x="3241289" y="567329"/>
                  <a:pt x="3240372" y="571294"/>
                </a:cubicBezTo>
                <a:cubicBezTo>
                  <a:pt x="3239919" y="573277"/>
                  <a:pt x="3238240" y="574929"/>
                  <a:pt x="3235916" y="576003"/>
                </a:cubicBezTo>
                <a:lnTo>
                  <a:pt x="3228531" y="577100"/>
                </a:lnTo>
                <a:lnTo>
                  <a:pt x="3225312" y="580464"/>
                </a:lnTo>
                <a:cubicBezTo>
                  <a:pt x="3223287" y="581373"/>
                  <a:pt x="3220702" y="581758"/>
                  <a:pt x="3217958" y="581427"/>
                </a:cubicBezTo>
                <a:cubicBezTo>
                  <a:pt x="3212473" y="580767"/>
                  <a:pt x="3208816" y="577462"/>
                  <a:pt x="3209428" y="573937"/>
                </a:cubicBezTo>
                <a:cubicBezTo>
                  <a:pt x="3209884" y="572175"/>
                  <a:pt x="3211332" y="570743"/>
                  <a:pt x="3213349" y="569835"/>
                </a:cubicBezTo>
                <a:lnTo>
                  <a:pt x="3218053" y="569218"/>
                </a:lnTo>
                <a:lnTo>
                  <a:pt x="3217821" y="568650"/>
                </a:lnTo>
                <a:cubicBezTo>
                  <a:pt x="3218735" y="564465"/>
                  <a:pt x="3224527" y="561821"/>
                  <a:pt x="3230626" y="562703"/>
                </a:cubicBezTo>
                <a:close/>
                <a:moveTo>
                  <a:pt x="7355541" y="562482"/>
                </a:moveTo>
                <a:cubicBezTo>
                  <a:pt x="7360419" y="563143"/>
                  <a:pt x="7363771" y="566007"/>
                  <a:pt x="7363161" y="569311"/>
                </a:cubicBezTo>
                <a:cubicBezTo>
                  <a:pt x="7362552" y="572395"/>
                  <a:pt x="7357980" y="574598"/>
                  <a:pt x="7353103" y="573937"/>
                </a:cubicBezTo>
                <a:cubicBezTo>
                  <a:pt x="7348227" y="573277"/>
                  <a:pt x="7344874" y="570413"/>
                  <a:pt x="7345483" y="567108"/>
                </a:cubicBezTo>
                <a:cubicBezTo>
                  <a:pt x="7346093" y="564024"/>
                  <a:pt x="7350665" y="561821"/>
                  <a:pt x="7355541" y="562482"/>
                </a:cubicBezTo>
                <a:close/>
                <a:moveTo>
                  <a:pt x="3344058" y="562042"/>
                </a:moveTo>
                <a:cubicBezTo>
                  <a:pt x="3349849" y="562703"/>
                  <a:pt x="3354115" y="566227"/>
                  <a:pt x="3353201" y="569972"/>
                </a:cubicBezTo>
                <a:cubicBezTo>
                  <a:pt x="3352287" y="573717"/>
                  <a:pt x="3346800" y="576140"/>
                  <a:pt x="3341011" y="575480"/>
                </a:cubicBezTo>
                <a:cubicBezTo>
                  <a:pt x="3335219" y="574819"/>
                  <a:pt x="3330951" y="571294"/>
                  <a:pt x="3331866" y="567549"/>
                </a:cubicBezTo>
                <a:cubicBezTo>
                  <a:pt x="3332781" y="563804"/>
                  <a:pt x="3338268" y="561381"/>
                  <a:pt x="3344058" y="562042"/>
                </a:cubicBezTo>
                <a:close/>
                <a:moveTo>
                  <a:pt x="1337709" y="561821"/>
                </a:moveTo>
                <a:cubicBezTo>
                  <a:pt x="1342891" y="562482"/>
                  <a:pt x="1346549" y="565787"/>
                  <a:pt x="1345938" y="569091"/>
                </a:cubicBezTo>
                <a:cubicBezTo>
                  <a:pt x="1345329" y="572395"/>
                  <a:pt x="1340147" y="574819"/>
                  <a:pt x="1334966" y="574158"/>
                </a:cubicBezTo>
                <a:cubicBezTo>
                  <a:pt x="1329785" y="573497"/>
                  <a:pt x="1326127" y="570192"/>
                  <a:pt x="1326737" y="566888"/>
                </a:cubicBezTo>
                <a:cubicBezTo>
                  <a:pt x="1327651" y="563363"/>
                  <a:pt x="1332528" y="561160"/>
                  <a:pt x="1337709" y="561821"/>
                </a:cubicBezTo>
                <a:close/>
                <a:moveTo>
                  <a:pt x="6116828" y="561160"/>
                </a:moveTo>
                <a:cubicBezTo>
                  <a:pt x="6122314" y="561821"/>
                  <a:pt x="6126276" y="565126"/>
                  <a:pt x="6125362" y="568650"/>
                </a:cubicBezTo>
                <a:cubicBezTo>
                  <a:pt x="6124448" y="572175"/>
                  <a:pt x="6119571" y="574598"/>
                  <a:pt x="6114084" y="573937"/>
                </a:cubicBezTo>
                <a:cubicBezTo>
                  <a:pt x="6108598" y="573277"/>
                  <a:pt x="6104635" y="569972"/>
                  <a:pt x="6105550" y="566447"/>
                </a:cubicBezTo>
                <a:cubicBezTo>
                  <a:pt x="6106464" y="562703"/>
                  <a:pt x="6111341" y="560500"/>
                  <a:pt x="6116828" y="561160"/>
                </a:cubicBezTo>
                <a:close/>
                <a:moveTo>
                  <a:pt x="4597612" y="560974"/>
                </a:moveTo>
                <a:cubicBezTo>
                  <a:pt x="4602768" y="561570"/>
                  <a:pt x="4606341" y="564780"/>
                  <a:pt x="4605592" y="568144"/>
                </a:cubicBezTo>
                <a:cubicBezTo>
                  <a:pt x="4604850" y="571508"/>
                  <a:pt x="4600070" y="573751"/>
                  <a:pt x="4594915" y="573155"/>
                </a:cubicBezTo>
                <a:cubicBezTo>
                  <a:pt x="4589766" y="572560"/>
                  <a:pt x="4586189" y="569350"/>
                  <a:pt x="4586936" y="565986"/>
                </a:cubicBezTo>
                <a:cubicBezTo>
                  <a:pt x="4587679" y="562622"/>
                  <a:pt x="4592457" y="560378"/>
                  <a:pt x="4597612" y="560974"/>
                </a:cubicBezTo>
                <a:close/>
                <a:moveTo>
                  <a:pt x="4728085" y="560500"/>
                </a:moveTo>
                <a:cubicBezTo>
                  <a:pt x="4733268" y="561160"/>
                  <a:pt x="4736622" y="564244"/>
                  <a:pt x="4736012" y="567549"/>
                </a:cubicBezTo>
                <a:cubicBezTo>
                  <a:pt x="4735402" y="570853"/>
                  <a:pt x="4730525" y="573056"/>
                  <a:pt x="4725344" y="572395"/>
                </a:cubicBezTo>
                <a:cubicBezTo>
                  <a:pt x="4720161" y="571734"/>
                  <a:pt x="4716807" y="568650"/>
                  <a:pt x="4717420" y="565346"/>
                </a:cubicBezTo>
                <a:cubicBezTo>
                  <a:pt x="4718330" y="562041"/>
                  <a:pt x="4722904" y="559839"/>
                  <a:pt x="4728085" y="560500"/>
                </a:cubicBezTo>
                <a:close/>
                <a:moveTo>
                  <a:pt x="7450335" y="560279"/>
                </a:moveTo>
                <a:cubicBezTo>
                  <a:pt x="7455211" y="560940"/>
                  <a:pt x="7458870" y="564024"/>
                  <a:pt x="7457955" y="567108"/>
                </a:cubicBezTo>
                <a:cubicBezTo>
                  <a:pt x="7457346" y="570413"/>
                  <a:pt x="7452469" y="572395"/>
                  <a:pt x="7447591" y="571955"/>
                </a:cubicBezTo>
                <a:cubicBezTo>
                  <a:pt x="7442715" y="571294"/>
                  <a:pt x="7439057" y="568210"/>
                  <a:pt x="7439971" y="565126"/>
                </a:cubicBezTo>
                <a:cubicBezTo>
                  <a:pt x="7440582" y="561821"/>
                  <a:pt x="7445458" y="559839"/>
                  <a:pt x="7450335" y="560279"/>
                </a:cubicBezTo>
                <a:close/>
                <a:moveTo>
                  <a:pt x="6917846" y="560279"/>
                </a:moveTo>
                <a:cubicBezTo>
                  <a:pt x="6922723" y="560940"/>
                  <a:pt x="6926076" y="563803"/>
                  <a:pt x="6925466" y="567108"/>
                </a:cubicBezTo>
                <a:cubicBezTo>
                  <a:pt x="6924857" y="570192"/>
                  <a:pt x="6920285" y="572395"/>
                  <a:pt x="6915408" y="571734"/>
                </a:cubicBezTo>
                <a:cubicBezTo>
                  <a:pt x="6910531" y="571074"/>
                  <a:pt x="6907179" y="568210"/>
                  <a:pt x="6907788" y="564905"/>
                </a:cubicBezTo>
                <a:cubicBezTo>
                  <a:pt x="6908398" y="561821"/>
                  <a:pt x="6912969" y="559618"/>
                  <a:pt x="6917846" y="560279"/>
                </a:cubicBezTo>
                <a:close/>
                <a:moveTo>
                  <a:pt x="3127438" y="560279"/>
                </a:moveTo>
                <a:cubicBezTo>
                  <a:pt x="3132931" y="560940"/>
                  <a:pt x="3136582" y="564244"/>
                  <a:pt x="3135977" y="567769"/>
                </a:cubicBezTo>
                <a:cubicBezTo>
                  <a:pt x="3135060" y="571294"/>
                  <a:pt x="3130185" y="573497"/>
                  <a:pt x="3124700" y="572836"/>
                </a:cubicBezTo>
                <a:cubicBezTo>
                  <a:pt x="3119216" y="572175"/>
                  <a:pt x="3115553" y="568870"/>
                  <a:pt x="3116163" y="565346"/>
                </a:cubicBezTo>
                <a:cubicBezTo>
                  <a:pt x="3117079" y="561821"/>
                  <a:pt x="3121960" y="559618"/>
                  <a:pt x="3127438" y="560279"/>
                </a:cubicBezTo>
                <a:close/>
                <a:moveTo>
                  <a:pt x="7752698" y="560059"/>
                </a:moveTo>
                <a:cubicBezTo>
                  <a:pt x="7757880" y="560720"/>
                  <a:pt x="7761537" y="563804"/>
                  <a:pt x="7760928" y="567329"/>
                </a:cubicBezTo>
                <a:cubicBezTo>
                  <a:pt x="7760318" y="570633"/>
                  <a:pt x="7755441" y="572836"/>
                  <a:pt x="7749956" y="572396"/>
                </a:cubicBezTo>
                <a:cubicBezTo>
                  <a:pt x="7744773" y="571735"/>
                  <a:pt x="7741116" y="568650"/>
                  <a:pt x="7741725" y="565126"/>
                </a:cubicBezTo>
                <a:cubicBezTo>
                  <a:pt x="7742640" y="561601"/>
                  <a:pt x="7747517" y="559398"/>
                  <a:pt x="7752698" y="560059"/>
                </a:cubicBezTo>
                <a:close/>
                <a:moveTo>
                  <a:pt x="12122336" y="559839"/>
                </a:moveTo>
                <a:cubicBezTo>
                  <a:pt x="12125231" y="560169"/>
                  <a:pt x="12127669" y="561215"/>
                  <a:pt x="12129270" y="562647"/>
                </a:cubicBezTo>
                <a:lnTo>
                  <a:pt x="12130496" y="565947"/>
                </a:lnTo>
                <a:lnTo>
                  <a:pt x="12131344" y="565828"/>
                </a:lnTo>
                <a:cubicBezTo>
                  <a:pt x="12136996" y="566482"/>
                  <a:pt x="12140931" y="569933"/>
                  <a:pt x="12140133" y="573537"/>
                </a:cubicBezTo>
                <a:cubicBezTo>
                  <a:pt x="12139334" y="577141"/>
                  <a:pt x="12134107" y="579533"/>
                  <a:pt x="12128455" y="578879"/>
                </a:cubicBezTo>
                <a:cubicBezTo>
                  <a:pt x="12125630" y="578552"/>
                  <a:pt x="12123233" y="577526"/>
                  <a:pt x="12121642" y="576131"/>
                </a:cubicBezTo>
                <a:lnTo>
                  <a:pt x="12120441" y="573113"/>
                </a:lnTo>
                <a:lnTo>
                  <a:pt x="12119287" y="573277"/>
                </a:lnTo>
                <a:cubicBezTo>
                  <a:pt x="12113496" y="572616"/>
                  <a:pt x="12109533" y="569091"/>
                  <a:pt x="12110448" y="565346"/>
                </a:cubicBezTo>
                <a:cubicBezTo>
                  <a:pt x="12111362" y="561601"/>
                  <a:pt x="12116543" y="559178"/>
                  <a:pt x="12122336" y="559839"/>
                </a:cubicBezTo>
                <a:close/>
                <a:moveTo>
                  <a:pt x="7265015" y="559839"/>
                </a:moveTo>
                <a:cubicBezTo>
                  <a:pt x="7269893" y="560500"/>
                  <a:pt x="7273245" y="563363"/>
                  <a:pt x="7272635" y="566447"/>
                </a:cubicBezTo>
                <a:cubicBezTo>
                  <a:pt x="7272026" y="569531"/>
                  <a:pt x="7267454" y="571514"/>
                  <a:pt x="7262577" y="571074"/>
                </a:cubicBezTo>
                <a:cubicBezTo>
                  <a:pt x="7257701" y="570413"/>
                  <a:pt x="7254348" y="567549"/>
                  <a:pt x="7254957" y="564465"/>
                </a:cubicBezTo>
                <a:cubicBezTo>
                  <a:pt x="7255566" y="561380"/>
                  <a:pt x="7260138" y="559398"/>
                  <a:pt x="7265015" y="559839"/>
                </a:cubicBezTo>
                <a:close/>
                <a:moveTo>
                  <a:pt x="5240502" y="559398"/>
                </a:moveTo>
                <a:cubicBezTo>
                  <a:pt x="5245686" y="560059"/>
                  <a:pt x="5249343" y="563143"/>
                  <a:pt x="5248735" y="566447"/>
                </a:cubicBezTo>
                <a:cubicBezTo>
                  <a:pt x="5248125" y="569752"/>
                  <a:pt x="5243247" y="571955"/>
                  <a:pt x="5238065" y="571294"/>
                </a:cubicBezTo>
                <a:cubicBezTo>
                  <a:pt x="5232881" y="570633"/>
                  <a:pt x="5229224" y="567549"/>
                  <a:pt x="5229833" y="564245"/>
                </a:cubicBezTo>
                <a:cubicBezTo>
                  <a:pt x="5230443" y="560940"/>
                  <a:pt x="5235321" y="558737"/>
                  <a:pt x="5240502" y="559398"/>
                </a:cubicBezTo>
                <a:close/>
                <a:moveTo>
                  <a:pt x="1811261" y="559178"/>
                </a:moveTo>
                <a:cubicBezTo>
                  <a:pt x="1817052" y="559839"/>
                  <a:pt x="1821014" y="563363"/>
                  <a:pt x="1820100" y="566888"/>
                </a:cubicBezTo>
                <a:cubicBezTo>
                  <a:pt x="1819185" y="570633"/>
                  <a:pt x="1814004" y="573056"/>
                  <a:pt x="1808213" y="572395"/>
                </a:cubicBezTo>
                <a:cubicBezTo>
                  <a:pt x="1802422" y="571734"/>
                  <a:pt x="1798459" y="568210"/>
                  <a:pt x="1799374" y="564685"/>
                </a:cubicBezTo>
                <a:cubicBezTo>
                  <a:pt x="1800288" y="560940"/>
                  <a:pt x="1805774" y="558517"/>
                  <a:pt x="1811261" y="559178"/>
                </a:cubicBezTo>
                <a:close/>
                <a:moveTo>
                  <a:pt x="10344427" y="558517"/>
                </a:moveTo>
                <a:cubicBezTo>
                  <a:pt x="10349608" y="559178"/>
                  <a:pt x="10352962" y="562262"/>
                  <a:pt x="10352352" y="565346"/>
                </a:cubicBezTo>
                <a:cubicBezTo>
                  <a:pt x="10351742" y="568650"/>
                  <a:pt x="10346866" y="570853"/>
                  <a:pt x="10341989" y="570192"/>
                </a:cubicBezTo>
                <a:cubicBezTo>
                  <a:pt x="10336807" y="569532"/>
                  <a:pt x="10333454" y="566447"/>
                  <a:pt x="10334064" y="563363"/>
                </a:cubicBezTo>
                <a:cubicBezTo>
                  <a:pt x="10334674" y="560059"/>
                  <a:pt x="10339246" y="557856"/>
                  <a:pt x="10344427" y="558517"/>
                </a:cubicBezTo>
                <a:close/>
                <a:moveTo>
                  <a:pt x="9627534" y="558296"/>
                </a:moveTo>
                <a:cubicBezTo>
                  <a:pt x="9633324" y="558957"/>
                  <a:pt x="9637592" y="562702"/>
                  <a:pt x="9636678" y="566447"/>
                </a:cubicBezTo>
                <a:cubicBezTo>
                  <a:pt x="9635764" y="570192"/>
                  <a:pt x="9630277" y="572836"/>
                  <a:pt x="9624485" y="571955"/>
                </a:cubicBezTo>
                <a:cubicBezTo>
                  <a:pt x="9618694" y="571294"/>
                  <a:pt x="9614427" y="567549"/>
                  <a:pt x="9615343" y="563804"/>
                </a:cubicBezTo>
                <a:cubicBezTo>
                  <a:pt x="9616256" y="560059"/>
                  <a:pt x="9621742" y="557636"/>
                  <a:pt x="9627534" y="558296"/>
                </a:cubicBezTo>
                <a:close/>
                <a:moveTo>
                  <a:pt x="3413567" y="558296"/>
                </a:moveTo>
                <a:cubicBezTo>
                  <a:pt x="3419356" y="558957"/>
                  <a:pt x="3423320" y="562482"/>
                  <a:pt x="3422404" y="566227"/>
                </a:cubicBezTo>
                <a:lnTo>
                  <a:pt x="3420277" y="568504"/>
                </a:lnTo>
                <a:lnTo>
                  <a:pt x="3421242" y="570853"/>
                </a:lnTo>
                <a:cubicBezTo>
                  <a:pt x="3420330" y="574378"/>
                  <a:pt x="3415453" y="576581"/>
                  <a:pt x="3409968" y="575920"/>
                </a:cubicBezTo>
                <a:cubicBezTo>
                  <a:pt x="3404483" y="575259"/>
                  <a:pt x="3400825" y="571955"/>
                  <a:pt x="3401434" y="568430"/>
                </a:cubicBezTo>
                <a:lnTo>
                  <a:pt x="3402847" y="566940"/>
                </a:lnTo>
                <a:lnTo>
                  <a:pt x="3401680" y="563804"/>
                </a:lnTo>
                <a:cubicBezTo>
                  <a:pt x="3402595" y="560279"/>
                  <a:pt x="3407774" y="557636"/>
                  <a:pt x="3413567" y="558296"/>
                </a:cubicBezTo>
                <a:close/>
                <a:moveTo>
                  <a:pt x="6827320" y="558076"/>
                </a:moveTo>
                <a:cubicBezTo>
                  <a:pt x="6832197" y="558737"/>
                  <a:pt x="6835854" y="561821"/>
                  <a:pt x="6834940" y="564906"/>
                </a:cubicBezTo>
                <a:cubicBezTo>
                  <a:pt x="6834330" y="568210"/>
                  <a:pt x="6829758" y="570193"/>
                  <a:pt x="6824577" y="569752"/>
                </a:cubicBezTo>
                <a:cubicBezTo>
                  <a:pt x="6819700" y="569091"/>
                  <a:pt x="6816042" y="566007"/>
                  <a:pt x="6816957" y="562923"/>
                </a:cubicBezTo>
                <a:cubicBezTo>
                  <a:pt x="6817566" y="559618"/>
                  <a:pt x="6822443" y="557416"/>
                  <a:pt x="6827320" y="558076"/>
                </a:cubicBezTo>
                <a:close/>
                <a:moveTo>
                  <a:pt x="4008812" y="557856"/>
                </a:moveTo>
                <a:cubicBezTo>
                  <a:pt x="4014916" y="558517"/>
                  <a:pt x="4018877" y="562262"/>
                  <a:pt x="4018268" y="566007"/>
                </a:cubicBezTo>
                <a:cubicBezTo>
                  <a:pt x="4017351" y="569752"/>
                  <a:pt x="4011862" y="572396"/>
                  <a:pt x="4005765" y="571735"/>
                </a:cubicBezTo>
                <a:cubicBezTo>
                  <a:pt x="3999666" y="571074"/>
                  <a:pt x="3995701" y="567329"/>
                  <a:pt x="3996311" y="563584"/>
                </a:cubicBezTo>
                <a:cubicBezTo>
                  <a:pt x="3997227" y="559618"/>
                  <a:pt x="4002713" y="557195"/>
                  <a:pt x="4008812" y="557856"/>
                </a:cubicBezTo>
                <a:close/>
                <a:moveTo>
                  <a:pt x="12054060" y="557636"/>
                </a:moveTo>
                <a:cubicBezTo>
                  <a:pt x="12059546" y="558296"/>
                  <a:pt x="12063204" y="561601"/>
                  <a:pt x="12062594" y="565126"/>
                </a:cubicBezTo>
                <a:cubicBezTo>
                  <a:pt x="12061680" y="568650"/>
                  <a:pt x="12056804" y="570853"/>
                  <a:pt x="12051317" y="570413"/>
                </a:cubicBezTo>
                <a:cubicBezTo>
                  <a:pt x="12045830" y="569752"/>
                  <a:pt x="12042172" y="566447"/>
                  <a:pt x="12042782" y="562923"/>
                </a:cubicBezTo>
                <a:cubicBezTo>
                  <a:pt x="12043697" y="559398"/>
                  <a:pt x="12048879" y="557195"/>
                  <a:pt x="12054060" y="557636"/>
                </a:cubicBezTo>
                <a:close/>
                <a:moveTo>
                  <a:pt x="1708916" y="557636"/>
                </a:moveTo>
                <a:cubicBezTo>
                  <a:pt x="1714403" y="558296"/>
                  <a:pt x="1718060" y="561601"/>
                  <a:pt x="1717450" y="565126"/>
                </a:cubicBezTo>
                <a:cubicBezTo>
                  <a:pt x="1716536" y="568650"/>
                  <a:pt x="1711660" y="570853"/>
                  <a:pt x="1706173" y="570192"/>
                </a:cubicBezTo>
                <a:cubicBezTo>
                  <a:pt x="1700687" y="569531"/>
                  <a:pt x="1697030" y="566227"/>
                  <a:pt x="1697639" y="562702"/>
                </a:cubicBezTo>
                <a:cubicBezTo>
                  <a:pt x="1698249" y="559177"/>
                  <a:pt x="1703430" y="556975"/>
                  <a:pt x="1708916" y="557636"/>
                </a:cubicBezTo>
                <a:close/>
                <a:moveTo>
                  <a:pt x="7548481" y="557416"/>
                </a:moveTo>
                <a:cubicBezTo>
                  <a:pt x="7553663" y="558076"/>
                  <a:pt x="7557016" y="561160"/>
                  <a:pt x="7556406" y="564465"/>
                </a:cubicBezTo>
                <a:cubicBezTo>
                  <a:pt x="7555796" y="567770"/>
                  <a:pt x="7550920" y="569972"/>
                  <a:pt x="7546043" y="569311"/>
                </a:cubicBezTo>
                <a:cubicBezTo>
                  <a:pt x="7540861" y="568650"/>
                  <a:pt x="7537508" y="565566"/>
                  <a:pt x="7538119" y="562262"/>
                </a:cubicBezTo>
                <a:cubicBezTo>
                  <a:pt x="7538423" y="558957"/>
                  <a:pt x="7543300" y="556755"/>
                  <a:pt x="7548481" y="557416"/>
                </a:cubicBezTo>
                <a:close/>
                <a:moveTo>
                  <a:pt x="10225554" y="557415"/>
                </a:moveTo>
                <a:cubicBezTo>
                  <a:pt x="10230737" y="558076"/>
                  <a:pt x="10234698" y="561380"/>
                  <a:pt x="10233784" y="564685"/>
                </a:cubicBezTo>
                <a:cubicBezTo>
                  <a:pt x="10233174" y="567990"/>
                  <a:pt x="10227993" y="570413"/>
                  <a:pt x="10222811" y="569752"/>
                </a:cubicBezTo>
                <a:cubicBezTo>
                  <a:pt x="10217629" y="569091"/>
                  <a:pt x="10213667" y="565787"/>
                  <a:pt x="10214581" y="562482"/>
                </a:cubicBezTo>
                <a:cubicBezTo>
                  <a:pt x="10215191" y="559178"/>
                  <a:pt x="10220068" y="556754"/>
                  <a:pt x="10225554" y="557415"/>
                </a:cubicBezTo>
                <a:close/>
                <a:moveTo>
                  <a:pt x="6229909" y="557415"/>
                </a:moveTo>
                <a:cubicBezTo>
                  <a:pt x="6235395" y="558076"/>
                  <a:pt x="6239053" y="561380"/>
                  <a:pt x="6238443" y="564905"/>
                </a:cubicBezTo>
                <a:cubicBezTo>
                  <a:pt x="6237529" y="568430"/>
                  <a:pt x="6232652" y="570633"/>
                  <a:pt x="6227165" y="569972"/>
                </a:cubicBezTo>
                <a:cubicBezTo>
                  <a:pt x="6221679" y="569311"/>
                  <a:pt x="6218021" y="566007"/>
                  <a:pt x="6218631" y="562482"/>
                </a:cubicBezTo>
                <a:cubicBezTo>
                  <a:pt x="6219546" y="559178"/>
                  <a:pt x="6224727" y="556754"/>
                  <a:pt x="6229909" y="557415"/>
                </a:cubicBezTo>
                <a:close/>
                <a:moveTo>
                  <a:pt x="8630222" y="557195"/>
                </a:moveTo>
                <a:cubicBezTo>
                  <a:pt x="8635708" y="557856"/>
                  <a:pt x="8639366" y="561160"/>
                  <a:pt x="8638452" y="564465"/>
                </a:cubicBezTo>
                <a:cubicBezTo>
                  <a:pt x="8637537" y="567989"/>
                  <a:pt x="8632660" y="570192"/>
                  <a:pt x="8627479" y="569531"/>
                </a:cubicBezTo>
                <a:cubicBezTo>
                  <a:pt x="8621992" y="568870"/>
                  <a:pt x="8618335" y="565566"/>
                  <a:pt x="8619249" y="562262"/>
                </a:cubicBezTo>
                <a:cubicBezTo>
                  <a:pt x="8620164" y="558957"/>
                  <a:pt x="8624736" y="556534"/>
                  <a:pt x="8630222" y="557195"/>
                </a:cubicBezTo>
                <a:close/>
                <a:moveTo>
                  <a:pt x="3777405" y="556975"/>
                </a:moveTo>
                <a:cubicBezTo>
                  <a:pt x="3783497" y="557636"/>
                  <a:pt x="3788071" y="561601"/>
                  <a:pt x="3787157" y="565566"/>
                </a:cubicBezTo>
                <a:cubicBezTo>
                  <a:pt x="3786244" y="569532"/>
                  <a:pt x="3780455" y="572175"/>
                  <a:pt x="3774355" y="571514"/>
                </a:cubicBezTo>
                <a:cubicBezTo>
                  <a:pt x="3768258" y="570853"/>
                  <a:pt x="3763686" y="566888"/>
                  <a:pt x="3764602" y="562923"/>
                </a:cubicBezTo>
                <a:cubicBezTo>
                  <a:pt x="3765511" y="558957"/>
                  <a:pt x="3771306" y="556314"/>
                  <a:pt x="3777405" y="556975"/>
                </a:cubicBezTo>
                <a:close/>
                <a:moveTo>
                  <a:pt x="7006848" y="556754"/>
                </a:moveTo>
                <a:cubicBezTo>
                  <a:pt x="7011725" y="557415"/>
                  <a:pt x="7015078" y="560279"/>
                  <a:pt x="7014468" y="563363"/>
                </a:cubicBezTo>
                <a:cubicBezTo>
                  <a:pt x="7013859" y="566447"/>
                  <a:pt x="7009287" y="568430"/>
                  <a:pt x="7004410" y="567990"/>
                </a:cubicBezTo>
                <a:cubicBezTo>
                  <a:pt x="6999533" y="567549"/>
                  <a:pt x="6996181" y="564465"/>
                  <a:pt x="6996790" y="561381"/>
                </a:cubicBezTo>
                <a:cubicBezTo>
                  <a:pt x="6997399" y="558076"/>
                  <a:pt x="7001971" y="556093"/>
                  <a:pt x="7006848" y="556754"/>
                </a:cubicBezTo>
                <a:close/>
                <a:moveTo>
                  <a:pt x="1615370" y="556754"/>
                </a:moveTo>
                <a:cubicBezTo>
                  <a:pt x="1620551" y="557415"/>
                  <a:pt x="1624209" y="560720"/>
                  <a:pt x="1623599" y="564024"/>
                </a:cubicBezTo>
                <a:cubicBezTo>
                  <a:pt x="1622990" y="567328"/>
                  <a:pt x="1617808" y="569752"/>
                  <a:pt x="1612627" y="569091"/>
                </a:cubicBezTo>
                <a:cubicBezTo>
                  <a:pt x="1607445" y="568430"/>
                  <a:pt x="1603787" y="565125"/>
                  <a:pt x="1604398" y="561821"/>
                </a:cubicBezTo>
                <a:cubicBezTo>
                  <a:pt x="1605312" y="558296"/>
                  <a:pt x="1610188" y="556093"/>
                  <a:pt x="1615370" y="556754"/>
                </a:cubicBezTo>
                <a:close/>
                <a:moveTo>
                  <a:pt x="11620327" y="556534"/>
                </a:moveTo>
                <a:cubicBezTo>
                  <a:pt x="11625813" y="557195"/>
                  <a:pt x="11629776" y="560720"/>
                  <a:pt x="11629166" y="564244"/>
                </a:cubicBezTo>
                <a:cubicBezTo>
                  <a:pt x="11628252" y="567769"/>
                  <a:pt x="11623071" y="570192"/>
                  <a:pt x="11617583" y="569531"/>
                </a:cubicBezTo>
                <a:cubicBezTo>
                  <a:pt x="11612097" y="568870"/>
                  <a:pt x="11608134" y="565346"/>
                  <a:pt x="11608744" y="561821"/>
                </a:cubicBezTo>
                <a:cubicBezTo>
                  <a:pt x="11609658" y="558296"/>
                  <a:pt x="11614841" y="555873"/>
                  <a:pt x="11620327" y="556534"/>
                </a:cubicBezTo>
                <a:close/>
                <a:moveTo>
                  <a:pt x="7649371" y="556314"/>
                </a:moveTo>
                <a:cubicBezTo>
                  <a:pt x="7654553" y="556975"/>
                  <a:pt x="7658210" y="560059"/>
                  <a:pt x="7657296" y="563363"/>
                </a:cubicBezTo>
                <a:cubicBezTo>
                  <a:pt x="7656686" y="566668"/>
                  <a:pt x="7651809" y="568870"/>
                  <a:pt x="7646627" y="568210"/>
                </a:cubicBezTo>
                <a:cubicBezTo>
                  <a:pt x="7641446" y="567549"/>
                  <a:pt x="7637789" y="564465"/>
                  <a:pt x="7638703" y="561160"/>
                </a:cubicBezTo>
                <a:cubicBezTo>
                  <a:pt x="7639312" y="557856"/>
                  <a:pt x="7644189" y="555653"/>
                  <a:pt x="7649371" y="556314"/>
                </a:cubicBezTo>
                <a:close/>
                <a:moveTo>
                  <a:pt x="11809608" y="556093"/>
                </a:moveTo>
                <a:cubicBezTo>
                  <a:pt x="11815400" y="556754"/>
                  <a:pt x="11819363" y="560279"/>
                  <a:pt x="11818447" y="564024"/>
                </a:cubicBezTo>
                <a:cubicBezTo>
                  <a:pt x="11817533" y="567769"/>
                  <a:pt x="11812352" y="570192"/>
                  <a:pt x="11806561" y="569531"/>
                </a:cubicBezTo>
                <a:cubicBezTo>
                  <a:pt x="11800769" y="568870"/>
                  <a:pt x="11796808" y="565346"/>
                  <a:pt x="11797722" y="561601"/>
                </a:cubicBezTo>
                <a:cubicBezTo>
                  <a:pt x="11798636" y="557856"/>
                  <a:pt x="11803818" y="555433"/>
                  <a:pt x="11809608" y="556093"/>
                </a:cubicBezTo>
                <a:close/>
                <a:moveTo>
                  <a:pt x="11980908" y="555653"/>
                </a:moveTo>
                <a:cubicBezTo>
                  <a:pt x="11986089" y="556314"/>
                  <a:pt x="11989747" y="559398"/>
                  <a:pt x="11989137" y="562923"/>
                </a:cubicBezTo>
                <a:cubicBezTo>
                  <a:pt x="11988527" y="566227"/>
                  <a:pt x="11983651" y="568430"/>
                  <a:pt x="11978164" y="567990"/>
                </a:cubicBezTo>
                <a:cubicBezTo>
                  <a:pt x="11972983" y="567329"/>
                  <a:pt x="11969325" y="564244"/>
                  <a:pt x="11969935" y="560720"/>
                </a:cubicBezTo>
                <a:cubicBezTo>
                  <a:pt x="11970545" y="557195"/>
                  <a:pt x="11975420" y="554992"/>
                  <a:pt x="11980908" y="555653"/>
                </a:cubicBezTo>
                <a:close/>
                <a:moveTo>
                  <a:pt x="6433517" y="555653"/>
                </a:moveTo>
                <a:cubicBezTo>
                  <a:pt x="6438698" y="556314"/>
                  <a:pt x="6442660" y="559618"/>
                  <a:pt x="6441746" y="562923"/>
                </a:cubicBezTo>
                <a:cubicBezTo>
                  <a:pt x="6440832" y="566227"/>
                  <a:pt x="6435955" y="568650"/>
                  <a:pt x="6430773" y="567990"/>
                </a:cubicBezTo>
                <a:cubicBezTo>
                  <a:pt x="6425592" y="567329"/>
                  <a:pt x="6421629" y="564024"/>
                  <a:pt x="6422544" y="560720"/>
                </a:cubicBezTo>
                <a:cubicBezTo>
                  <a:pt x="6423154" y="557195"/>
                  <a:pt x="6428335" y="554992"/>
                  <a:pt x="6433517" y="555653"/>
                </a:cubicBezTo>
                <a:close/>
                <a:moveTo>
                  <a:pt x="9087425" y="555653"/>
                </a:moveTo>
                <a:cubicBezTo>
                  <a:pt x="9092911" y="556313"/>
                  <a:pt x="9096874" y="559618"/>
                  <a:pt x="9095959" y="563363"/>
                </a:cubicBezTo>
                <a:cubicBezTo>
                  <a:pt x="9095044" y="566888"/>
                  <a:pt x="9089863" y="569311"/>
                  <a:pt x="9084377" y="568650"/>
                </a:cubicBezTo>
                <a:cubicBezTo>
                  <a:pt x="9078891" y="567989"/>
                  <a:pt x="9074928" y="564685"/>
                  <a:pt x="9075843" y="560940"/>
                </a:cubicBezTo>
                <a:cubicBezTo>
                  <a:pt x="9076757" y="557415"/>
                  <a:pt x="9081939" y="554992"/>
                  <a:pt x="9087425" y="555653"/>
                </a:cubicBezTo>
                <a:close/>
                <a:moveTo>
                  <a:pt x="472675" y="555653"/>
                </a:moveTo>
                <a:cubicBezTo>
                  <a:pt x="478162" y="556313"/>
                  <a:pt x="481819" y="559618"/>
                  <a:pt x="481209" y="563143"/>
                </a:cubicBezTo>
                <a:cubicBezTo>
                  <a:pt x="480295" y="566667"/>
                  <a:pt x="475419" y="568870"/>
                  <a:pt x="469932" y="568430"/>
                </a:cubicBezTo>
                <a:cubicBezTo>
                  <a:pt x="464446" y="567769"/>
                  <a:pt x="460788" y="564465"/>
                  <a:pt x="461398" y="560940"/>
                </a:cubicBezTo>
                <a:cubicBezTo>
                  <a:pt x="462008" y="557415"/>
                  <a:pt x="467189" y="555212"/>
                  <a:pt x="472675" y="555653"/>
                </a:cubicBezTo>
                <a:close/>
                <a:moveTo>
                  <a:pt x="11361856" y="555433"/>
                </a:moveTo>
                <a:cubicBezTo>
                  <a:pt x="11367341" y="556093"/>
                  <a:pt x="11371000" y="559398"/>
                  <a:pt x="11370389" y="562923"/>
                </a:cubicBezTo>
                <a:cubicBezTo>
                  <a:pt x="11369475" y="566447"/>
                  <a:pt x="11364599" y="568650"/>
                  <a:pt x="11359112" y="567990"/>
                </a:cubicBezTo>
                <a:cubicBezTo>
                  <a:pt x="11353625" y="567329"/>
                  <a:pt x="11349967" y="564024"/>
                  <a:pt x="11350577" y="560500"/>
                </a:cubicBezTo>
                <a:cubicBezTo>
                  <a:pt x="11351492" y="557195"/>
                  <a:pt x="11356369" y="554772"/>
                  <a:pt x="11361856" y="555433"/>
                </a:cubicBezTo>
                <a:close/>
                <a:moveTo>
                  <a:pt x="4067039" y="554992"/>
                </a:moveTo>
                <a:cubicBezTo>
                  <a:pt x="4072833" y="555653"/>
                  <a:pt x="4077095" y="559178"/>
                  <a:pt x="4076180" y="563143"/>
                </a:cubicBezTo>
                <a:cubicBezTo>
                  <a:pt x="4075268" y="566888"/>
                  <a:pt x="4069782" y="569311"/>
                  <a:pt x="4063987" y="568650"/>
                </a:cubicBezTo>
                <a:cubicBezTo>
                  <a:pt x="4058194" y="567990"/>
                  <a:pt x="4053928" y="564465"/>
                  <a:pt x="4054843" y="560500"/>
                </a:cubicBezTo>
                <a:cubicBezTo>
                  <a:pt x="4055453" y="556754"/>
                  <a:pt x="4060939" y="554331"/>
                  <a:pt x="4067039" y="554992"/>
                </a:cubicBezTo>
                <a:close/>
                <a:moveTo>
                  <a:pt x="4122487" y="554642"/>
                </a:moveTo>
                <a:cubicBezTo>
                  <a:pt x="4128308" y="555315"/>
                  <a:pt x="4132357" y="558879"/>
                  <a:pt x="4131537" y="562603"/>
                </a:cubicBezTo>
                <a:cubicBezTo>
                  <a:pt x="4130707" y="566327"/>
                  <a:pt x="4125324" y="568801"/>
                  <a:pt x="4119505" y="568128"/>
                </a:cubicBezTo>
                <a:cubicBezTo>
                  <a:pt x="4113689" y="567456"/>
                  <a:pt x="4109639" y="563891"/>
                  <a:pt x="4110463" y="560167"/>
                </a:cubicBezTo>
                <a:cubicBezTo>
                  <a:pt x="4111288" y="556443"/>
                  <a:pt x="4116672" y="553969"/>
                  <a:pt x="4122487" y="554642"/>
                </a:cubicBezTo>
                <a:close/>
                <a:moveTo>
                  <a:pt x="2210841" y="554331"/>
                </a:moveTo>
                <a:cubicBezTo>
                  <a:pt x="2216631" y="554992"/>
                  <a:pt x="2220594" y="558517"/>
                  <a:pt x="2219678" y="562262"/>
                </a:cubicBezTo>
                <a:cubicBezTo>
                  <a:pt x="2218764" y="566007"/>
                  <a:pt x="2213583" y="568430"/>
                  <a:pt x="2207792" y="567769"/>
                </a:cubicBezTo>
                <a:cubicBezTo>
                  <a:pt x="2202001" y="567108"/>
                  <a:pt x="2198039" y="563583"/>
                  <a:pt x="2198952" y="559839"/>
                </a:cubicBezTo>
                <a:cubicBezTo>
                  <a:pt x="2199867" y="556093"/>
                  <a:pt x="2205049" y="553670"/>
                  <a:pt x="2210841" y="554331"/>
                </a:cubicBezTo>
                <a:close/>
                <a:moveTo>
                  <a:pt x="148738" y="554331"/>
                </a:moveTo>
                <a:cubicBezTo>
                  <a:pt x="153919" y="554992"/>
                  <a:pt x="157577" y="558076"/>
                  <a:pt x="156967" y="561601"/>
                </a:cubicBezTo>
                <a:cubicBezTo>
                  <a:pt x="156358" y="564905"/>
                  <a:pt x="151482" y="567108"/>
                  <a:pt x="145995" y="566668"/>
                </a:cubicBezTo>
                <a:cubicBezTo>
                  <a:pt x="140813" y="566007"/>
                  <a:pt x="137156" y="562923"/>
                  <a:pt x="137766" y="559398"/>
                </a:cubicBezTo>
                <a:cubicBezTo>
                  <a:pt x="138681" y="555873"/>
                  <a:pt x="143557" y="553670"/>
                  <a:pt x="148738" y="554331"/>
                </a:cubicBezTo>
                <a:close/>
                <a:moveTo>
                  <a:pt x="4175903" y="554331"/>
                </a:moveTo>
                <a:cubicBezTo>
                  <a:pt x="4181692" y="554992"/>
                  <a:pt x="4185352" y="558517"/>
                  <a:pt x="4184743" y="562041"/>
                </a:cubicBezTo>
                <a:cubicBezTo>
                  <a:pt x="4183825" y="565566"/>
                  <a:pt x="4178645" y="567989"/>
                  <a:pt x="4173160" y="567328"/>
                </a:cubicBezTo>
                <a:cubicBezTo>
                  <a:pt x="4167366" y="566667"/>
                  <a:pt x="4163708" y="563143"/>
                  <a:pt x="4164319" y="559618"/>
                </a:cubicBezTo>
                <a:cubicBezTo>
                  <a:pt x="4164928" y="556093"/>
                  <a:pt x="4170107" y="553670"/>
                  <a:pt x="4175903" y="554331"/>
                </a:cubicBezTo>
                <a:close/>
                <a:moveTo>
                  <a:pt x="3480634" y="554111"/>
                </a:moveTo>
                <a:cubicBezTo>
                  <a:pt x="3486425" y="554772"/>
                  <a:pt x="3490080" y="558296"/>
                  <a:pt x="3489469" y="561821"/>
                </a:cubicBezTo>
                <a:cubicBezTo>
                  <a:pt x="3488556" y="565346"/>
                  <a:pt x="3483372" y="567769"/>
                  <a:pt x="3477893" y="567108"/>
                </a:cubicBezTo>
                <a:cubicBezTo>
                  <a:pt x="3472102" y="566447"/>
                  <a:pt x="3468444" y="562923"/>
                  <a:pt x="3469054" y="559398"/>
                </a:cubicBezTo>
                <a:cubicBezTo>
                  <a:pt x="3469663" y="555873"/>
                  <a:pt x="3474844" y="553450"/>
                  <a:pt x="3480634" y="554111"/>
                </a:cubicBezTo>
                <a:close/>
                <a:moveTo>
                  <a:pt x="10959822" y="553891"/>
                </a:moveTo>
                <a:cubicBezTo>
                  <a:pt x="10965004" y="554552"/>
                  <a:pt x="10968661" y="557636"/>
                  <a:pt x="10967747" y="560940"/>
                </a:cubicBezTo>
                <a:cubicBezTo>
                  <a:pt x="10967137" y="564245"/>
                  <a:pt x="10962260" y="566447"/>
                  <a:pt x="10957079" y="565787"/>
                </a:cubicBezTo>
                <a:cubicBezTo>
                  <a:pt x="10951897" y="565126"/>
                  <a:pt x="10948240" y="562042"/>
                  <a:pt x="10949153" y="558737"/>
                </a:cubicBezTo>
                <a:cubicBezTo>
                  <a:pt x="10950067" y="555433"/>
                  <a:pt x="10954640" y="553230"/>
                  <a:pt x="10959822" y="553891"/>
                </a:cubicBezTo>
                <a:close/>
                <a:moveTo>
                  <a:pt x="11833383" y="553670"/>
                </a:moveTo>
                <a:cubicBezTo>
                  <a:pt x="11838261" y="554331"/>
                  <a:pt x="11841918" y="557416"/>
                  <a:pt x="11841308" y="560500"/>
                </a:cubicBezTo>
                <a:cubicBezTo>
                  <a:pt x="11840699" y="563584"/>
                  <a:pt x="11835822" y="565787"/>
                  <a:pt x="11830946" y="565346"/>
                </a:cubicBezTo>
                <a:cubicBezTo>
                  <a:pt x="11826068" y="564685"/>
                  <a:pt x="11822411" y="561601"/>
                  <a:pt x="11823021" y="558517"/>
                </a:cubicBezTo>
                <a:cubicBezTo>
                  <a:pt x="11823935" y="555213"/>
                  <a:pt x="11828506" y="553230"/>
                  <a:pt x="11833383" y="553670"/>
                </a:cubicBezTo>
                <a:close/>
                <a:moveTo>
                  <a:pt x="11772119" y="553670"/>
                </a:moveTo>
                <a:cubicBezTo>
                  <a:pt x="11776996" y="554331"/>
                  <a:pt x="11780348" y="557195"/>
                  <a:pt x="11779738" y="560279"/>
                </a:cubicBezTo>
                <a:cubicBezTo>
                  <a:pt x="11779129" y="563363"/>
                  <a:pt x="11774556" y="565566"/>
                  <a:pt x="11769680" y="564905"/>
                </a:cubicBezTo>
                <a:cubicBezTo>
                  <a:pt x="11764804" y="564244"/>
                  <a:pt x="11761450" y="561380"/>
                  <a:pt x="11762060" y="558296"/>
                </a:cubicBezTo>
                <a:cubicBezTo>
                  <a:pt x="11762974" y="555212"/>
                  <a:pt x="11767241" y="553009"/>
                  <a:pt x="11772119" y="553670"/>
                </a:cubicBezTo>
                <a:close/>
                <a:moveTo>
                  <a:pt x="6339333" y="553670"/>
                </a:moveTo>
                <a:cubicBezTo>
                  <a:pt x="6344515" y="554331"/>
                  <a:pt x="6348477" y="557636"/>
                  <a:pt x="6347562" y="560940"/>
                </a:cubicBezTo>
                <a:cubicBezTo>
                  <a:pt x="6346953" y="564244"/>
                  <a:pt x="6341772" y="566668"/>
                  <a:pt x="6336589" y="566007"/>
                </a:cubicBezTo>
                <a:cubicBezTo>
                  <a:pt x="6331408" y="565346"/>
                  <a:pt x="6327445" y="562041"/>
                  <a:pt x="6328360" y="558737"/>
                </a:cubicBezTo>
                <a:cubicBezTo>
                  <a:pt x="6329275" y="555212"/>
                  <a:pt x="6334151" y="553009"/>
                  <a:pt x="6339333" y="553670"/>
                </a:cubicBezTo>
                <a:close/>
                <a:moveTo>
                  <a:pt x="5465115" y="553670"/>
                </a:moveTo>
                <a:cubicBezTo>
                  <a:pt x="5470602" y="554331"/>
                  <a:pt x="5474260" y="557636"/>
                  <a:pt x="5473346" y="561160"/>
                </a:cubicBezTo>
                <a:cubicBezTo>
                  <a:pt x="5472431" y="564685"/>
                  <a:pt x="5467554" y="566888"/>
                  <a:pt x="5462067" y="566227"/>
                </a:cubicBezTo>
                <a:cubicBezTo>
                  <a:pt x="5456580" y="565566"/>
                  <a:pt x="5452922" y="562262"/>
                  <a:pt x="5453835" y="558737"/>
                </a:cubicBezTo>
                <a:cubicBezTo>
                  <a:pt x="5454751" y="555433"/>
                  <a:pt x="5459628" y="553009"/>
                  <a:pt x="5465115" y="553670"/>
                </a:cubicBezTo>
                <a:close/>
                <a:moveTo>
                  <a:pt x="10562970" y="553009"/>
                </a:moveTo>
                <a:cubicBezTo>
                  <a:pt x="10567847" y="553670"/>
                  <a:pt x="10571505" y="556755"/>
                  <a:pt x="10570590" y="559839"/>
                </a:cubicBezTo>
                <a:cubicBezTo>
                  <a:pt x="10569981" y="563143"/>
                  <a:pt x="10565409" y="565126"/>
                  <a:pt x="10560227" y="564685"/>
                </a:cubicBezTo>
                <a:cubicBezTo>
                  <a:pt x="10555045" y="564245"/>
                  <a:pt x="10551692" y="560940"/>
                  <a:pt x="10552607" y="557856"/>
                </a:cubicBezTo>
                <a:cubicBezTo>
                  <a:pt x="10553521" y="554552"/>
                  <a:pt x="10558092" y="552569"/>
                  <a:pt x="10562970" y="553009"/>
                </a:cubicBezTo>
                <a:close/>
                <a:moveTo>
                  <a:pt x="10472749" y="553009"/>
                </a:moveTo>
                <a:cubicBezTo>
                  <a:pt x="10477626" y="553670"/>
                  <a:pt x="10481283" y="556534"/>
                  <a:pt x="10480368" y="559839"/>
                </a:cubicBezTo>
                <a:cubicBezTo>
                  <a:pt x="10479759" y="562923"/>
                  <a:pt x="10475186" y="565126"/>
                  <a:pt x="10470005" y="564685"/>
                </a:cubicBezTo>
                <a:cubicBezTo>
                  <a:pt x="10464824" y="564245"/>
                  <a:pt x="10461470" y="561160"/>
                  <a:pt x="10462386" y="557856"/>
                </a:cubicBezTo>
                <a:cubicBezTo>
                  <a:pt x="10463300" y="554552"/>
                  <a:pt x="10467871" y="552569"/>
                  <a:pt x="10472749" y="553009"/>
                </a:cubicBezTo>
                <a:close/>
                <a:moveTo>
                  <a:pt x="10804069" y="552789"/>
                </a:moveTo>
                <a:cubicBezTo>
                  <a:pt x="10809250" y="553450"/>
                  <a:pt x="10812602" y="556534"/>
                  <a:pt x="10811993" y="559839"/>
                </a:cubicBezTo>
                <a:cubicBezTo>
                  <a:pt x="10811384" y="563143"/>
                  <a:pt x="10806507" y="565346"/>
                  <a:pt x="10801630" y="564685"/>
                </a:cubicBezTo>
                <a:cubicBezTo>
                  <a:pt x="10796448" y="564024"/>
                  <a:pt x="10793095" y="560940"/>
                  <a:pt x="10793705" y="557636"/>
                </a:cubicBezTo>
                <a:cubicBezTo>
                  <a:pt x="10794314" y="554552"/>
                  <a:pt x="10799192" y="552349"/>
                  <a:pt x="10804069" y="552789"/>
                </a:cubicBezTo>
                <a:close/>
                <a:moveTo>
                  <a:pt x="6734660" y="552789"/>
                </a:moveTo>
                <a:cubicBezTo>
                  <a:pt x="6739842" y="553450"/>
                  <a:pt x="6743195" y="556534"/>
                  <a:pt x="6742585" y="559618"/>
                </a:cubicBezTo>
                <a:cubicBezTo>
                  <a:pt x="6742280" y="561271"/>
                  <a:pt x="6740909" y="562647"/>
                  <a:pt x="6739004" y="563529"/>
                </a:cubicBezTo>
                <a:lnTo>
                  <a:pt x="6733722" y="564258"/>
                </a:lnTo>
                <a:lnTo>
                  <a:pt x="6735270" y="568430"/>
                </a:lnTo>
                <a:cubicBezTo>
                  <a:pt x="6734965" y="570082"/>
                  <a:pt x="6733593" y="571459"/>
                  <a:pt x="6731651" y="572340"/>
                </a:cubicBezTo>
                <a:lnTo>
                  <a:pt x="6726346" y="573045"/>
                </a:lnTo>
                <a:lnTo>
                  <a:pt x="6728259" y="577682"/>
                </a:lnTo>
                <a:cubicBezTo>
                  <a:pt x="6727650" y="580987"/>
                  <a:pt x="6722773" y="583190"/>
                  <a:pt x="6717287" y="582749"/>
                </a:cubicBezTo>
                <a:cubicBezTo>
                  <a:pt x="6712105" y="582088"/>
                  <a:pt x="6708447" y="579004"/>
                  <a:pt x="6709057" y="575479"/>
                </a:cubicBezTo>
                <a:cubicBezTo>
                  <a:pt x="6709514" y="573717"/>
                  <a:pt x="6710962" y="572285"/>
                  <a:pt x="6712943" y="571376"/>
                </a:cubicBezTo>
                <a:lnTo>
                  <a:pt x="6718318" y="570645"/>
                </a:lnTo>
                <a:lnTo>
                  <a:pt x="6716678" y="566227"/>
                </a:lnTo>
                <a:cubicBezTo>
                  <a:pt x="6717134" y="564685"/>
                  <a:pt x="6718506" y="563363"/>
                  <a:pt x="6720411" y="562482"/>
                </a:cubicBezTo>
                <a:lnTo>
                  <a:pt x="6725941" y="561604"/>
                </a:lnTo>
                <a:lnTo>
                  <a:pt x="6724298" y="557636"/>
                </a:lnTo>
                <a:cubicBezTo>
                  <a:pt x="6724907" y="554331"/>
                  <a:pt x="6729479" y="552128"/>
                  <a:pt x="6734660" y="552789"/>
                </a:cubicBezTo>
                <a:close/>
                <a:moveTo>
                  <a:pt x="9948488" y="552349"/>
                </a:moveTo>
                <a:cubicBezTo>
                  <a:pt x="9954281" y="553009"/>
                  <a:pt x="9958547" y="556754"/>
                  <a:pt x="9957633" y="560500"/>
                </a:cubicBezTo>
                <a:cubicBezTo>
                  <a:pt x="9956720" y="564245"/>
                  <a:pt x="9951232" y="566888"/>
                  <a:pt x="9945441" y="566227"/>
                </a:cubicBezTo>
                <a:cubicBezTo>
                  <a:pt x="9939650" y="565566"/>
                  <a:pt x="9935383" y="561821"/>
                  <a:pt x="9936297" y="558076"/>
                </a:cubicBezTo>
                <a:cubicBezTo>
                  <a:pt x="9937212" y="554111"/>
                  <a:pt x="9942698" y="551688"/>
                  <a:pt x="9948488" y="552349"/>
                </a:cubicBezTo>
                <a:close/>
                <a:moveTo>
                  <a:pt x="4227846" y="552193"/>
                </a:moveTo>
                <a:cubicBezTo>
                  <a:pt x="4233330" y="552827"/>
                  <a:pt x="4237140" y="556263"/>
                  <a:pt x="4236337" y="559867"/>
                </a:cubicBezTo>
                <a:cubicBezTo>
                  <a:pt x="4235537" y="563471"/>
                  <a:pt x="4230442" y="565878"/>
                  <a:pt x="4224957" y="565244"/>
                </a:cubicBezTo>
                <a:cubicBezTo>
                  <a:pt x="4219480" y="564610"/>
                  <a:pt x="4215679" y="561174"/>
                  <a:pt x="4216475" y="557570"/>
                </a:cubicBezTo>
                <a:cubicBezTo>
                  <a:pt x="4217270" y="553966"/>
                  <a:pt x="4222364" y="551558"/>
                  <a:pt x="4227846" y="552193"/>
                </a:cubicBezTo>
                <a:close/>
                <a:moveTo>
                  <a:pt x="240479" y="552128"/>
                </a:moveTo>
                <a:cubicBezTo>
                  <a:pt x="245660" y="552789"/>
                  <a:pt x="249318" y="555873"/>
                  <a:pt x="248708" y="559398"/>
                </a:cubicBezTo>
                <a:cubicBezTo>
                  <a:pt x="248098" y="562702"/>
                  <a:pt x="243222" y="565126"/>
                  <a:pt x="237736" y="564465"/>
                </a:cubicBezTo>
                <a:cubicBezTo>
                  <a:pt x="232554" y="563804"/>
                  <a:pt x="228897" y="560720"/>
                  <a:pt x="229507" y="557195"/>
                </a:cubicBezTo>
                <a:cubicBezTo>
                  <a:pt x="230116" y="553670"/>
                  <a:pt x="234993" y="551467"/>
                  <a:pt x="240479" y="552128"/>
                </a:cubicBezTo>
                <a:close/>
                <a:moveTo>
                  <a:pt x="3510855" y="551688"/>
                </a:moveTo>
                <a:cubicBezTo>
                  <a:pt x="3516337" y="552349"/>
                  <a:pt x="3519996" y="555653"/>
                  <a:pt x="3519392" y="559178"/>
                </a:cubicBezTo>
                <a:cubicBezTo>
                  <a:pt x="3518474" y="562703"/>
                  <a:pt x="3513594" y="564905"/>
                  <a:pt x="3508108" y="564244"/>
                </a:cubicBezTo>
                <a:cubicBezTo>
                  <a:pt x="3502623" y="563583"/>
                  <a:pt x="3498950" y="560279"/>
                  <a:pt x="3499568" y="556754"/>
                </a:cubicBezTo>
                <a:cubicBezTo>
                  <a:pt x="3500177" y="553230"/>
                  <a:pt x="3505361" y="551027"/>
                  <a:pt x="3510855" y="551688"/>
                </a:cubicBezTo>
                <a:close/>
                <a:moveTo>
                  <a:pt x="6021425" y="551467"/>
                </a:moveTo>
                <a:cubicBezTo>
                  <a:pt x="6026911" y="552128"/>
                  <a:pt x="6030874" y="555433"/>
                  <a:pt x="6029960" y="558957"/>
                </a:cubicBezTo>
                <a:cubicBezTo>
                  <a:pt x="6029045" y="562482"/>
                  <a:pt x="6024168" y="564906"/>
                  <a:pt x="6018681" y="564245"/>
                </a:cubicBezTo>
                <a:cubicBezTo>
                  <a:pt x="6013195" y="563584"/>
                  <a:pt x="6009233" y="560279"/>
                  <a:pt x="6010147" y="556755"/>
                </a:cubicBezTo>
                <a:cubicBezTo>
                  <a:pt x="6010757" y="553230"/>
                  <a:pt x="6015938" y="550806"/>
                  <a:pt x="6021425" y="551467"/>
                </a:cubicBezTo>
                <a:close/>
                <a:moveTo>
                  <a:pt x="4464964" y="551247"/>
                </a:moveTo>
                <a:cubicBezTo>
                  <a:pt x="4470150" y="551908"/>
                  <a:pt x="4473810" y="554992"/>
                  <a:pt x="4473199" y="558517"/>
                </a:cubicBezTo>
                <a:cubicBezTo>
                  <a:pt x="4472587" y="561821"/>
                  <a:pt x="4467706" y="564245"/>
                  <a:pt x="4462218" y="563584"/>
                </a:cubicBezTo>
                <a:cubicBezTo>
                  <a:pt x="4457037" y="562923"/>
                  <a:pt x="4453378" y="559839"/>
                  <a:pt x="4453989" y="556314"/>
                </a:cubicBezTo>
                <a:cubicBezTo>
                  <a:pt x="4454600" y="552789"/>
                  <a:pt x="4459479" y="550586"/>
                  <a:pt x="4464964" y="551247"/>
                </a:cubicBezTo>
                <a:close/>
                <a:moveTo>
                  <a:pt x="10184406" y="551247"/>
                </a:moveTo>
                <a:cubicBezTo>
                  <a:pt x="10189894" y="551908"/>
                  <a:pt x="10193551" y="555212"/>
                  <a:pt x="10192941" y="558737"/>
                </a:cubicBezTo>
                <a:cubicBezTo>
                  <a:pt x="10192026" y="562262"/>
                  <a:pt x="10187150" y="564465"/>
                  <a:pt x="10181663" y="563804"/>
                </a:cubicBezTo>
                <a:cubicBezTo>
                  <a:pt x="10176177" y="563143"/>
                  <a:pt x="10172519" y="559839"/>
                  <a:pt x="10173130" y="556314"/>
                </a:cubicBezTo>
                <a:cubicBezTo>
                  <a:pt x="10174042" y="553009"/>
                  <a:pt x="10178920" y="550586"/>
                  <a:pt x="10184406" y="551247"/>
                </a:cubicBezTo>
                <a:close/>
                <a:moveTo>
                  <a:pt x="11121671" y="551027"/>
                </a:moveTo>
                <a:cubicBezTo>
                  <a:pt x="11126853" y="551688"/>
                  <a:pt x="11130510" y="554772"/>
                  <a:pt x="11129901" y="558296"/>
                </a:cubicBezTo>
                <a:cubicBezTo>
                  <a:pt x="11129292" y="561601"/>
                  <a:pt x="11124414" y="563804"/>
                  <a:pt x="11118927" y="563363"/>
                </a:cubicBezTo>
                <a:cubicBezTo>
                  <a:pt x="11113746" y="562703"/>
                  <a:pt x="11110088" y="559618"/>
                  <a:pt x="11110698" y="556093"/>
                </a:cubicBezTo>
                <a:cubicBezTo>
                  <a:pt x="11111613" y="552789"/>
                  <a:pt x="11116489" y="550586"/>
                  <a:pt x="11121671" y="551027"/>
                </a:cubicBezTo>
                <a:close/>
                <a:moveTo>
                  <a:pt x="663473" y="550146"/>
                </a:moveTo>
                <a:cubicBezTo>
                  <a:pt x="668960" y="550806"/>
                  <a:pt x="672617" y="554111"/>
                  <a:pt x="672007" y="557636"/>
                </a:cubicBezTo>
                <a:cubicBezTo>
                  <a:pt x="671092" y="561160"/>
                  <a:pt x="666216" y="563363"/>
                  <a:pt x="660729" y="562923"/>
                </a:cubicBezTo>
                <a:cubicBezTo>
                  <a:pt x="655244" y="562262"/>
                  <a:pt x="651586" y="558957"/>
                  <a:pt x="652196" y="555433"/>
                </a:cubicBezTo>
                <a:cubicBezTo>
                  <a:pt x="652806" y="551688"/>
                  <a:pt x="657987" y="549485"/>
                  <a:pt x="663473" y="550146"/>
                </a:cubicBezTo>
                <a:close/>
                <a:moveTo>
                  <a:pt x="5182000" y="549926"/>
                </a:moveTo>
                <a:cubicBezTo>
                  <a:pt x="5187184" y="550586"/>
                  <a:pt x="5190537" y="553670"/>
                  <a:pt x="5189927" y="556975"/>
                </a:cubicBezTo>
                <a:cubicBezTo>
                  <a:pt x="5189318" y="560279"/>
                  <a:pt x="5184440" y="562482"/>
                  <a:pt x="5179257" y="561821"/>
                </a:cubicBezTo>
                <a:cubicBezTo>
                  <a:pt x="5174075" y="561160"/>
                  <a:pt x="5170721" y="558076"/>
                  <a:pt x="5171332" y="554772"/>
                </a:cubicBezTo>
                <a:cubicBezTo>
                  <a:pt x="5172245" y="551467"/>
                  <a:pt x="5176818" y="549265"/>
                  <a:pt x="5182000" y="549926"/>
                </a:cubicBezTo>
                <a:close/>
                <a:moveTo>
                  <a:pt x="5632454" y="549441"/>
                </a:moveTo>
                <a:cubicBezTo>
                  <a:pt x="5637940" y="550075"/>
                  <a:pt x="5641762" y="553414"/>
                  <a:pt x="5640991" y="556897"/>
                </a:cubicBezTo>
                <a:cubicBezTo>
                  <a:pt x="5640220" y="560381"/>
                  <a:pt x="5635147" y="562691"/>
                  <a:pt x="5629661" y="562057"/>
                </a:cubicBezTo>
                <a:cubicBezTo>
                  <a:pt x="5624176" y="561423"/>
                  <a:pt x="5620353" y="558084"/>
                  <a:pt x="5621125" y="554600"/>
                </a:cubicBezTo>
                <a:cubicBezTo>
                  <a:pt x="5621896" y="551116"/>
                  <a:pt x="5626969" y="548806"/>
                  <a:pt x="5632454" y="549441"/>
                </a:cubicBezTo>
                <a:close/>
                <a:moveTo>
                  <a:pt x="10141126" y="549264"/>
                </a:moveTo>
                <a:cubicBezTo>
                  <a:pt x="10146611" y="549925"/>
                  <a:pt x="10150573" y="553230"/>
                  <a:pt x="10149658" y="556754"/>
                </a:cubicBezTo>
                <a:cubicBezTo>
                  <a:pt x="10148745" y="560279"/>
                  <a:pt x="10143867" y="562702"/>
                  <a:pt x="10138382" y="562041"/>
                </a:cubicBezTo>
                <a:cubicBezTo>
                  <a:pt x="10132894" y="561380"/>
                  <a:pt x="10128933" y="558076"/>
                  <a:pt x="10129847" y="554551"/>
                </a:cubicBezTo>
                <a:cubicBezTo>
                  <a:pt x="10130457" y="550806"/>
                  <a:pt x="10135638" y="548603"/>
                  <a:pt x="10141126" y="549264"/>
                </a:cubicBezTo>
                <a:close/>
                <a:moveTo>
                  <a:pt x="4945775" y="548824"/>
                </a:moveTo>
                <a:cubicBezTo>
                  <a:pt x="4950653" y="549485"/>
                  <a:pt x="4954310" y="552569"/>
                  <a:pt x="4953700" y="555653"/>
                </a:cubicBezTo>
                <a:cubicBezTo>
                  <a:pt x="4953092" y="558957"/>
                  <a:pt x="4948212" y="560940"/>
                  <a:pt x="4943336" y="560500"/>
                </a:cubicBezTo>
                <a:cubicBezTo>
                  <a:pt x="4938457" y="559839"/>
                  <a:pt x="4934800" y="556754"/>
                  <a:pt x="4935409" y="553670"/>
                </a:cubicBezTo>
                <a:cubicBezTo>
                  <a:pt x="4936019" y="550586"/>
                  <a:pt x="4940592" y="548163"/>
                  <a:pt x="4945775" y="548824"/>
                </a:cubicBezTo>
                <a:close/>
                <a:moveTo>
                  <a:pt x="10095709" y="548823"/>
                </a:moveTo>
                <a:cubicBezTo>
                  <a:pt x="10101195" y="549484"/>
                  <a:pt x="10105158" y="553009"/>
                  <a:pt x="10104548" y="556534"/>
                </a:cubicBezTo>
                <a:cubicBezTo>
                  <a:pt x="10103634" y="560059"/>
                  <a:pt x="10098453" y="562482"/>
                  <a:pt x="10092965" y="561821"/>
                </a:cubicBezTo>
                <a:cubicBezTo>
                  <a:pt x="10087479" y="561160"/>
                  <a:pt x="10083516" y="557635"/>
                  <a:pt x="10084126" y="554111"/>
                </a:cubicBezTo>
                <a:cubicBezTo>
                  <a:pt x="10085040" y="550586"/>
                  <a:pt x="10090221" y="548163"/>
                  <a:pt x="10095709" y="548823"/>
                </a:cubicBezTo>
                <a:close/>
                <a:moveTo>
                  <a:pt x="401990" y="548603"/>
                </a:moveTo>
                <a:cubicBezTo>
                  <a:pt x="407476" y="549264"/>
                  <a:pt x="411134" y="552569"/>
                  <a:pt x="410219" y="555873"/>
                </a:cubicBezTo>
                <a:cubicBezTo>
                  <a:pt x="409610" y="559398"/>
                  <a:pt x="404428" y="561601"/>
                  <a:pt x="399247" y="560940"/>
                </a:cubicBezTo>
                <a:cubicBezTo>
                  <a:pt x="393760" y="560279"/>
                  <a:pt x="390103" y="556975"/>
                  <a:pt x="391017" y="553670"/>
                </a:cubicBezTo>
                <a:cubicBezTo>
                  <a:pt x="391627" y="550366"/>
                  <a:pt x="396504" y="547943"/>
                  <a:pt x="401990" y="548603"/>
                </a:cubicBezTo>
                <a:close/>
                <a:moveTo>
                  <a:pt x="7179062" y="548383"/>
                </a:moveTo>
                <a:cubicBezTo>
                  <a:pt x="7183938" y="549044"/>
                  <a:pt x="7187291" y="551908"/>
                  <a:pt x="7186377" y="554992"/>
                </a:cubicBezTo>
                <a:cubicBezTo>
                  <a:pt x="7185767" y="558076"/>
                  <a:pt x="7181195" y="560059"/>
                  <a:pt x="7176623" y="559618"/>
                </a:cubicBezTo>
                <a:cubicBezTo>
                  <a:pt x="7171746" y="558957"/>
                  <a:pt x="7168393" y="556093"/>
                  <a:pt x="7169308" y="553009"/>
                </a:cubicBezTo>
                <a:cubicBezTo>
                  <a:pt x="7169918" y="549705"/>
                  <a:pt x="7174490" y="547722"/>
                  <a:pt x="7179062" y="548383"/>
                </a:cubicBezTo>
                <a:close/>
                <a:moveTo>
                  <a:pt x="7354018" y="547943"/>
                </a:moveTo>
                <a:cubicBezTo>
                  <a:pt x="7358895" y="548604"/>
                  <a:pt x="7362247" y="551467"/>
                  <a:pt x="7361638" y="554552"/>
                </a:cubicBezTo>
                <a:cubicBezTo>
                  <a:pt x="7361028" y="557636"/>
                  <a:pt x="7356456" y="559618"/>
                  <a:pt x="7351579" y="559178"/>
                </a:cubicBezTo>
                <a:cubicBezTo>
                  <a:pt x="7346703" y="558517"/>
                  <a:pt x="7343350" y="555653"/>
                  <a:pt x="7343959" y="552569"/>
                </a:cubicBezTo>
                <a:cubicBezTo>
                  <a:pt x="7344569" y="549485"/>
                  <a:pt x="7349141" y="547502"/>
                  <a:pt x="7354018" y="547943"/>
                </a:cubicBezTo>
                <a:close/>
                <a:moveTo>
                  <a:pt x="6136030" y="547943"/>
                </a:moveTo>
                <a:cubicBezTo>
                  <a:pt x="6141517" y="548603"/>
                  <a:pt x="6145174" y="551908"/>
                  <a:pt x="6144564" y="555433"/>
                </a:cubicBezTo>
                <a:cubicBezTo>
                  <a:pt x="6143955" y="558957"/>
                  <a:pt x="6138773" y="561160"/>
                  <a:pt x="6133287" y="560500"/>
                </a:cubicBezTo>
                <a:cubicBezTo>
                  <a:pt x="6127800" y="559839"/>
                  <a:pt x="6124143" y="556534"/>
                  <a:pt x="6124752" y="553009"/>
                </a:cubicBezTo>
                <a:cubicBezTo>
                  <a:pt x="6125666" y="549705"/>
                  <a:pt x="6130543" y="547282"/>
                  <a:pt x="6136030" y="547943"/>
                </a:cubicBezTo>
                <a:close/>
                <a:moveTo>
                  <a:pt x="6246368" y="547722"/>
                </a:moveTo>
                <a:cubicBezTo>
                  <a:pt x="6251550" y="548383"/>
                  <a:pt x="6255512" y="551688"/>
                  <a:pt x="6254598" y="554992"/>
                </a:cubicBezTo>
                <a:cubicBezTo>
                  <a:pt x="6253989" y="558296"/>
                  <a:pt x="6248807" y="560720"/>
                  <a:pt x="6243625" y="560059"/>
                </a:cubicBezTo>
                <a:cubicBezTo>
                  <a:pt x="6238443" y="559398"/>
                  <a:pt x="6234481" y="556093"/>
                  <a:pt x="6235395" y="552789"/>
                </a:cubicBezTo>
                <a:cubicBezTo>
                  <a:pt x="6236005" y="549264"/>
                  <a:pt x="6240882" y="547062"/>
                  <a:pt x="6246368" y="547722"/>
                </a:cubicBezTo>
                <a:close/>
                <a:moveTo>
                  <a:pt x="59132" y="547722"/>
                </a:moveTo>
                <a:cubicBezTo>
                  <a:pt x="64313" y="548383"/>
                  <a:pt x="67971" y="551467"/>
                  <a:pt x="67361" y="554992"/>
                </a:cubicBezTo>
                <a:cubicBezTo>
                  <a:pt x="66752" y="558296"/>
                  <a:pt x="61875" y="560500"/>
                  <a:pt x="56389" y="560059"/>
                </a:cubicBezTo>
                <a:cubicBezTo>
                  <a:pt x="51207" y="559398"/>
                  <a:pt x="47550" y="556314"/>
                  <a:pt x="48160" y="552789"/>
                </a:cubicBezTo>
                <a:cubicBezTo>
                  <a:pt x="49074" y="549264"/>
                  <a:pt x="53950" y="547062"/>
                  <a:pt x="59132" y="547722"/>
                </a:cubicBezTo>
                <a:close/>
                <a:moveTo>
                  <a:pt x="3308970" y="547502"/>
                </a:moveTo>
                <a:cubicBezTo>
                  <a:pt x="3315066" y="548163"/>
                  <a:pt x="3319335" y="551908"/>
                  <a:pt x="3318420" y="555873"/>
                </a:cubicBezTo>
                <a:cubicBezTo>
                  <a:pt x="3317505" y="559839"/>
                  <a:pt x="3312019" y="562262"/>
                  <a:pt x="3305920" y="561601"/>
                </a:cubicBezTo>
                <a:cubicBezTo>
                  <a:pt x="3299827" y="560940"/>
                  <a:pt x="3295560" y="557195"/>
                  <a:pt x="3296475" y="553230"/>
                </a:cubicBezTo>
                <a:cubicBezTo>
                  <a:pt x="3297085" y="549485"/>
                  <a:pt x="3302875" y="546841"/>
                  <a:pt x="3308970" y="547502"/>
                </a:cubicBezTo>
                <a:close/>
                <a:moveTo>
                  <a:pt x="569293" y="547502"/>
                </a:moveTo>
                <a:cubicBezTo>
                  <a:pt x="574780" y="548163"/>
                  <a:pt x="578437" y="551467"/>
                  <a:pt x="577828" y="554992"/>
                </a:cubicBezTo>
                <a:cubicBezTo>
                  <a:pt x="576913" y="558517"/>
                  <a:pt x="572037" y="560720"/>
                  <a:pt x="566550" y="560279"/>
                </a:cubicBezTo>
                <a:cubicBezTo>
                  <a:pt x="561064" y="559618"/>
                  <a:pt x="557407" y="556313"/>
                  <a:pt x="558016" y="552789"/>
                </a:cubicBezTo>
                <a:cubicBezTo>
                  <a:pt x="558626" y="549264"/>
                  <a:pt x="563807" y="546841"/>
                  <a:pt x="569293" y="547502"/>
                </a:cubicBezTo>
                <a:close/>
                <a:moveTo>
                  <a:pt x="5399908" y="547062"/>
                </a:moveTo>
                <a:cubicBezTo>
                  <a:pt x="5405090" y="547722"/>
                  <a:pt x="5408748" y="551027"/>
                  <a:pt x="5408139" y="554331"/>
                </a:cubicBezTo>
                <a:cubicBezTo>
                  <a:pt x="5407529" y="557636"/>
                  <a:pt x="5402347" y="560059"/>
                  <a:pt x="5397165" y="559398"/>
                </a:cubicBezTo>
                <a:cubicBezTo>
                  <a:pt x="5391981" y="558737"/>
                  <a:pt x="5388324" y="555433"/>
                  <a:pt x="5388933" y="552128"/>
                </a:cubicBezTo>
                <a:cubicBezTo>
                  <a:pt x="5389543" y="548603"/>
                  <a:pt x="5394421" y="546401"/>
                  <a:pt x="5399908" y="547062"/>
                </a:cubicBezTo>
                <a:close/>
                <a:moveTo>
                  <a:pt x="2496149" y="547061"/>
                </a:moveTo>
                <a:cubicBezTo>
                  <a:pt x="2501637" y="547722"/>
                  <a:pt x="2505597" y="551247"/>
                  <a:pt x="2504988" y="554772"/>
                </a:cubicBezTo>
                <a:cubicBezTo>
                  <a:pt x="2504074" y="558296"/>
                  <a:pt x="2498892" y="560720"/>
                  <a:pt x="2493406" y="560059"/>
                </a:cubicBezTo>
                <a:cubicBezTo>
                  <a:pt x="2487920" y="559398"/>
                  <a:pt x="2483958" y="555873"/>
                  <a:pt x="2484566" y="552349"/>
                </a:cubicBezTo>
                <a:cubicBezTo>
                  <a:pt x="2485176" y="548824"/>
                  <a:pt x="2490664" y="546400"/>
                  <a:pt x="2496149" y="547061"/>
                </a:cubicBezTo>
                <a:close/>
                <a:moveTo>
                  <a:pt x="4278803" y="546893"/>
                </a:moveTo>
                <a:cubicBezTo>
                  <a:pt x="4284292" y="547528"/>
                  <a:pt x="4288110" y="550866"/>
                  <a:pt x="4287338" y="554350"/>
                </a:cubicBezTo>
                <a:cubicBezTo>
                  <a:pt x="4286569" y="557834"/>
                  <a:pt x="4281498" y="560143"/>
                  <a:pt x="4276005" y="559509"/>
                </a:cubicBezTo>
                <a:cubicBezTo>
                  <a:pt x="4270517" y="558875"/>
                  <a:pt x="4266697" y="555536"/>
                  <a:pt x="4267469" y="552053"/>
                </a:cubicBezTo>
                <a:cubicBezTo>
                  <a:pt x="4268235" y="548568"/>
                  <a:pt x="4273312" y="546259"/>
                  <a:pt x="4278803" y="546893"/>
                </a:cubicBezTo>
                <a:close/>
                <a:moveTo>
                  <a:pt x="3343022" y="546808"/>
                </a:moveTo>
                <a:cubicBezTo>
                  <a:pt x="3349173" y="547519"/>
                  <a:pt x="3353446" y="551309"/>
                  <a:pt x="3352568" y="555274"/>
                </a:cubicBezTo>
                <a:cubicBezTo>
                  <a:pt x="3351691" y="559238"/>
                  <a:pt x="3345994" y="561876"/>
                  <a:pt x="3339844" y="561164"/>
                </a:cubicBezTo>
                <a:cubicBezTo>
                  <a:pt x="3333695" y="560453"/>
                  <a:pt x="3329419" y="556663"/>
                  <a:pt x="3330299" y="552698"/>
                </a:cubicBezTo>
                <a:cubicBezTo>
                  <a:pt x="3331176" y="548734"/>
                  <a:pt x="3336872" y="546096"/>
                  <a:pt x="3343022" y="546808"/>
                </a:cubicBezTo>
                <a:close/>
                <a:moveTo>
                  <a:pt x="7849930" y="546180"/>
                </a:moveTo>
                <a:cubicBezTo>
                  <a:pt x="7855112" y="546841"/>
                  <a:pt x="7858769" y="549926"/>
                  <a:pt x="7858160" y="553450"/>
                </a:cubicBezTo>
                <a:cubicBezTo>
                  <a:pt x="7857550" y="556755"/>
                  <a:pt x="7852673" y="558957"/>
                  <a:pt x="7847186" y="558517"/>
                </a:cubicBezTo>
                <a:cubicBezTo>
                  <a:pt x="7842005" y="557856"/>
                  <a:pt x="7838347" y="554772"/>
                  <a:pt x="7838957" y="551247"/>
                </a:cubicBezTo>
                <a:cubicBezTo>
                  <a:pt x="7839872" y="547943"/>
                  <a:pt x="7844748" y="545519"/>
                  <a:pt x="7849930" y="546180"/>
                </a:cubicBezTo>
                <a:close/>
                <a:moveTo>
                  <a:pt x="7446982" y="545960"/>
                </a:moveTo>
                <a:cubicBezTo>
                  <a:pt x="7451859" y="546621"/>
                  <a:pt x="7455211" y="549484"/>
                  <a:pt x="7454602" y="552789"/>
                </a:cubicBezTo>
                <a:cubicBezTo>
                  <a:pt x="7453993" y="555873"/>
                  <a:pt x="7449421" y="558076"/>
                  <a:pt x="7444544" y="557415"/>
                </a:cubicBezTo>
                <a:cubicBezTo>
                  <a:pt x="7439667" y="556754"/>
                  <a:pt x="7436314" y="553890"/>
                  <a:pt x="7436924" y="550586"/>
                </a:cubicBezTo>
                <a:cubicBezTo>
                  <a:pt x="7437534" y="547502"/>
                  <a:pt x="7442106" y="545519"/>
                  <a:pt x="7446982" y="545960"/>
                </a:cubicBezTo>
                <a:close/>
                <a:moveTo>
                  <a:pt x="7094632" y="545960"/>
                </a:moveTo>
                <a:cubicBezTo>
                  <a:pt x="7099508" y="546621"/>
                  <a:pt x="7102861" y="549484"/>
                  <a:pt x="7101947" y="552569"/>
                </a:cubicBezTo>
                <a:cubicBezTo>
                  <a:pt x="7101337" y="555653"/>
                  <a:pt x="7096765" y="557635"/>
                  <a:pt x="7092193" y="557195"/>
                </a:cubicBezTo>
                <a:cubicBezTo>
                  <a:pt x="7087316" y="556534"/>
                  <a:pt x="7083963" y="553670"/>
                  <a:pt x="7084877" y="550586"/>
                </a:cubicBezTo>
                <a:cubicBezTo>
                  <a:pt x="7085792" y="547502"/>
                  <a:pt x="7090060" y="545519"/>
                  <a:pt x="7094632" y="545960"/>
                </a:cubicBezTo>
                <a:close/>
                <a:moveTo>
                  <a:pt x="4857672" y="545960"/>
                </a:moveTo>
                <a:cubicBezTo>
                  <a:pt x="4862551" y="546621"/>
                  <a:pt x="4866209" y="549705"/>
                  <a:pt x="4865599" y="552789"/>
                </a:cubicBezTo>
                <a:cubicBezTo>
                  <a:pt x="4864989" y="556093"/>
                  <a:pt x="4860111" y="558076"/>
                  <a:pt x="4855233" y="557636"/>
                </a:cubicBezTo>
                <a:cubicBezTo>
                  <a:pt x="4850356" y="556975"/>
                  <a:pt x="4846699" y="553890"/>
                  <a:pt x="4847307" y="550806"/>
                </a:cubicBezTo>
                <a:cubicBezTo>
                  <a:pt x="4847918" y="547502"/>
                  <a:pt x="4852490" y="545519"/>
                  <a:pt x="4857672" y="545960"/>
                </a:cubicBezTo>
                <a:close/>
                <a:moveTo>
                  <a:pt x="3670737" y="545740"/>
                </a:moveTo>
                <a:cubicBezTo>
                  <a:pt x="3676838" y="546401"/>
                  <a:pt x="3681411" y="550366"/>
                  <a:pt x="3680493" y="554331"/>
                </a:cubicBezTo>
                <a:cubicBezTo>
                  <a:pt x="3679580" y="558296"/>
                  <a:pt x="3673786" y="560940"/>
                  <a:pt x="3667685" y="560279"/>
                </a:cubicBezTo>
                <a:cubicBezTo>
                  <a:pt x="3661587" y="559618"/>
                  <a:pt x="3657014" y="555653"/>
                  <a:pt x="3657926" y="551688"/>
                </a:cubicBezTo>
                <a:cubicBezTo>
                  <a:pt x="3658845" y="547502"/>
                  <a:pt x="3664333" y="544859"/>
                  <a:pt x="3670737" y="545740"/>
                </a:cubicBezTo>
                <a:close/>
                <a:moveTo>
                  <a:pt x="2770498" y="545739"/>
                </a:moveTo>
                <a:cubicBezTo>
                  <a:pt x="2775983" y="546400"/>
                  <a:pt x="2779939" y="549705"/>
                  <a:pt x="2779026" y="553230"/>
                </a:cubicBezTo>
                <a:cubicBezTo>
                  <a:pt x="2778118" y="556754"/>
                  <a:pt x="2773243" y="559178"/>
                  <a:pt x="2767759" y="558517"/>
                </a:cubicBezTo>
                <a:cubicBezTo>
                  <a:pt x="2762274" y="557856"/>
                  <a:pt x="2758310" y="554551"/>
                  <a:pt x="2759224" y="551027"/>
                </a:cubicBezTo>
                <a:cubicBezTo>
                  <a:pt x="2759833" y="547502"/>
                  <a:pt x="2765024" y="545079"/>
                  <a:pt x="2770498" y="545739"/>
                </a:cubicBezTo>
                <a:close/>
                <a:moveTo>
                  <a:pt x="10049378" y="545519"/>
                </a:moveTo>
                <a:cubicBezTo>
                  <a:pt x="10055170" y="546180"/>
                  <a:pt x="10059133" y="549705"/>
                  <a:pt x="10058217" y="553230"/>
                </a:cubicBezTo>
                <a:cubicBezTo>
                  <a:pt x="10057303" y="556975"/>
                  <a:pt x="10052122" y="559398"/>
                  <a:pt x="10046331" y="558737"/>
                </a:cubicBezTo>
                <a:cubicBezTo>
                  <a:pt x="10040539" y="558076"/>
                  <a:pt x="10036578" y="554551"/>
                  <a:pt x="10037492" y="551027"/>
                </a:cubicBezTo>
                <a:cubicBezTo>
                  <a:pt x="10038406" y="547502"/>
                  <a:pt x="10043588" y="544859"/>
                  <a:pt x="10049378" y="545519"/>
                </a:cubicBezTo>
                <a:close/>
                <a:moveTo>
                  <a:pt x="11875446" y="545079"/>
                </a:moveTo>
                <a:cubicBezTo>
                  <a:pt x="11880323" y="545740"/>
                  <a:pt x="11883675" y="548603"/>
                  <a:pt x="11882762" y="551688"/>
                </a:cubicBezTo>
                <a:cubicBezTo>
                  <a:pt x="11882152" y="554772"/>
                  <a:pt x="11877580" y="556754"/>
                  <a:pt x="11873008" y="556314"/>
                </a:cubicBezTo>
                <a:cubicBezTo>
                  <a:pt x="11868131" y="555653"/>
                  <a:pt x="11864778" y="552789"/>
                  <a:pt x="11865691" y="549705"/>
                </a:cubicBezTo>
                <a:cubicBezTo>
                  <a:pt x="11866606" y="546621"/>
                  <a:pt x="11870569" y="544638"/>
                  <a:pt x="11875446" y="545079"/>
                </a:cubicBezTo>
                <a:close/>
                <a:moveTo>
                  <a:pt x="11759316" y="545079"/>
                </a:moveTo>
                <a:cubicBezTo>
                  <a:pt x="11764194" y="545740"/>
                  <a:pt x="11767545" y="548603"/>
                  <a:pt x="11766936" y="551908"/>
                </a:cubicBezTo>
                <a:cubicBezTo>
                  <a:pt x="11766328" y="554992"/>
                  <a:pt x="11761755" y="557195"/>
                  <a:pt x="11756879" y="556534"/>
                </a:cubicBezTo>
                <a:cubicBezTo>
                  <a:pt x="11752001" y="555873"/>
                  <a:pt x="11748649" y="553009"/>
                  <a:pt x="11749257" y="549705"/>
                </a:cubicBezTo>
                <a:cubicBezTo>
                  <a:pt x="11749867" y="546621"/>
                  <a:pt x="11754439" y="544638"/>
                  <a:pt x="11759316" y="545079"/>
                </a:cubicBezTo>
                <a:close/>
                <a:moveTo>
                  <a:pt x="6833721" y="544859"/>
                </a:moveTo>
                <a:cubicBezTo>
                  <a:pt x="6838598" y="545519"/>
                  <a:pt x="6841950" y="548383"/>
                  <a:pt x="6841341" y="551688"/>
                </a:cubicBezTo>
                <a:cubicBezTo>
                  <a:pt x="6840732" y="554772"/>
                  <a:pt x="6836160" y="556975"/>
                  <a:pt x="6831283" y="556314"/>
                </a:cubicBezTo>
                <a:cubicBezTo>
                  <a:pt x="6826406" y="555653"/>
                  <a:pt x="6823053" y="552789"/>
                  <a:pt x="6823663" y="549485"/>
                </a:cubicBezTo>
                <a:cubicBezTo>
                  <a:pt x="6824272" y="546400"/>
                  <a:pt x="6828844" y="544198"/>
                  <a:pt x="6833721" y="544859"/>
                </a:cubicBezTo>
                <a:close/>
                <a:moveTo>
                  <a:pt x="3035691" y="544859"/>
                </a:moveTo>
                <a:cubicBezTo>
                  <a:pt x="3041178" y="545519"/>
                  <a:pt x="3044836" y="548824"/>
                  <a:pt x="3044224" y="552349"/>
                </a:cubicBezTo>
                <a:cubicBezTo>
                  <a:pt x="3043310" y="555873"/>
                  <a:pt x="3038435" y="558076"/>
                  <a:pt x="3032947" y="557415"/>
                </a:cubicBezTo>
                <a:cubicBezTo>
                  <a:pt x="3027462" y="556754"/>
                  <a:pt x="3023805" y="553450"/>
                  <a:pt x="3024413" y="549925"/>
                </a:cubicBezTo>
                <a:cubicBezTo>
                  <a:pt x="3025021" y="546400"/>
                  <a:pt x="3030205" y="544198"/>
                  <a:pt x="3035691" y="544859"/>
                </a:cubicBezTo>
                <a:close/>
                <a:moveTo>
                  <a:pt x="11289923" y="544638"/>
                </a:moveTo>
                <a:cubicBezTo>
                  <a:pt x="11295408" y="545299"/>
                  <a:pt x="11299065" y="548603"/>
                  <a:pt x="11298152" y="551908"/>
                </a:cubicBezTo>
                <a:cubicBezTo>
                  <a:pt x="11297542" y="555433"/>
                  <a:pt x="11292360" y="557636"/>
                  <a:pt x="11287179" y="556975"/>
                </a:cubicBezTo>
                <a:cubicBezTo>
                  <a:pt x="11281693" y="556314"/>
                  <a:pt x="11278035" y="553009"/>
                  <a:pt x="11278949" y="549705"/>
                </a:cubicBezTo>
                <a:cubicBezTo>
                  <a:pt x="11279864" y="546400"/>
                  <a:pt x="11284741" y="544197"/>
                  <a:pt x="11289923" y="544638"/>
                </a:cubicBezTo>
                <a:close/>
                <a:moveTo>
                  <a:pt x="5035400" y="544638"/>
                </a:moveTo>
                <a:cubicBezTo>
                  <a:pt x="5040582" y="545299"/>
                  <a:pt x="5043935" y="548383"/>
                  <a:pt x="5043326" y="551467"/>
                </a:cubicBezTo>
                <a:cubicBezTo>
                  <a:pt x="5042715" y="554772"/>
                  <a:pt x="5037838" y="556754"/>
                  <a:pt x="5032960" y="556314"/>
                </a:cubicBezTo>
                <a:cubicBezTo>
                  <a:pt x="5027778" y="555653"/>
                  <a:pt x="5024424" y="552569"/>
                  <a:pt x="5025035" y="549485"/>
                </a:cubicBezTo>
                <a:cubicBezTo>
                  <a:pt x="5025948" y="546401"/>
                  <a:pt x="5030521" y="544198"/>
                  <a:pt x="5035400" y="544638"/>
                </a:cubicBezTo>
                <a:close/>
                <a:moveTo>
                  <a:pt x="11788578" y="544418"/>
                </a:moveTo>
                <a:cubicBezTo>
                  <a:pt x="11793454" y="545079"/>
                  <a:pt x="11796808" y="547943"/>
                  <a:pt x="11795893" y="551027"/>
                </a:cubicBezTo>
                <a:cubicBezTo>
                  <a:pt x="11795283" y="554111"/>
                  <a:pt x="11790710" y="556093"/>
                  <a:pt x="11786139" y="555653"/>
                </a:cubicBezTo>
                <a:cubicBezTo>
                  <a:pt x="11781262" y="554992"/>
                  <a:pt x="11777910" y="552128"/>
                  <a:pt x="11778824" y="549044"/>
                </a:cubicBezTo>
                <a:cubicBezTo>
                  <a:pt x="11779434" y="545739"/>
                  <a:pt x="11783700" y="543757"/>
                  <a:pt x="11788578" y="544418"/>
                </a:cubicBezTo>
                <a:close/>
                <a:moveTo>
                  <a:pt x="1249626" y="544198"/>
                </a:moveTo>
                <a:cubicBezTo>
                  <a:pt x="1254807" y="544859"/>
                  <a:pt x="1258465" y="548163"/>
                  <a:pt x="1257855" y="551467"/>
                </a:cubicBezTo>
                <a:cubicBezTo>
                  <a:pt x="1257246" y="554772"/>
                  <a:pt x="1252064" y="557195"/>
                  <a:pt x="1246882" y="556534"/>
                </a:cubicBezTo>
                <a:cubicBezTo>
                  <a:pt x="1241701" y="555873"/>
                  <a:pt x="1238044" y="552569"/>
                  <a:pt x="1238653" y="549264"/>
                </a:cubicBezTo>
                <a:cubicBezTo>
                  <a:pt x="1239568" y="545960"/>
                  <a:pt x="1244444" y="543757"/>
                  <a:pt x="1249626" y="544198"/>
                </a:cubicBezTo>
                <a:close/>
                <a:moveTo>
                  <a:pt x="11541688" y="544197"/>
                </a:moveTo>
                <a:cubicBezTo>
                  <a:pt x="11547174" y="544858"/>
                  <a:pt x="11551137" y="548163"/>
                  <a:pt x="11550222" y="551687"/>
                </a:cubicBezTo>
                <a:cubicBezTo>
                  <a:pt x="11549309" y="555212"/>
                  <a:pt x="11544431" y="557636"/>
                  <a:pt x="11538641" y="556975"/>
                </a:cubicBezTo>
                <a:cubicBezTo>
                  <a:pt x="11533153" y="556314"/>
                  <a:pt x="11529192" y="553009"/>
                  <a:pt x="11530106" y="549485"/>
                </a:cubicBezTo>
                <a:cubicBezTo>
                  <a:pt x="11531020" y="545960"/>
                  <a:pt x="11536201" y="543536"/>
                  <a:pt x="11541688" y="544197"/>
                </a:cubicBezTo>
                <a:close/>
                <a:moveTo>
                  <a:pt x="10000916" y="543757"/>
                </a:moveTo>
                <a:cubicBezTo>
                  <a:pt x="10006708" y="544418"/>
                  <a:pt x="10010669" y="547943"/>
                  <a:pt x="10010060" y="551688"/>
                </a:cubicBezTo>
                <a:cubicBezTo>
                  <a:pt x="10009145" y="555433"/>
                  <a:pt x="10003964" y="557856"/>
                  <a:pt x="9998173" y="557195"/>
                </a:cubicBezTo>
                <a:cubicBezTo>
                  <a:pt x="9992381" y="556534"/>
                  <a:pt x="9988419" y="553009"/>
                  <a:pt x="9989028" y="549265"/>
                </a:cubicBezTo>
                <a:cubicBezTo>
                  <a:pt x="9989944" y="545519"/>
                  <a:pt x="9995125" y="543096"/>
                  <a:pt x="10000916" y="543757"/>
                </a:cubicBezTo>
                <a:close/>
                <a:moveTo>
                  <a:pt x="10655325" y="543757"/>
                </a:moveTo>
                <a:cubicBezTo>
                  <a:pt x="10660201" y="544418"/>
                  <a:pt x="10663860" y="547502"/>
                  <a:pt x="10662945" y="550586"/>
                </a:cubicBezTo>
                <a:cubicBezTo>
                  <a:pt x="10662336" y="553890"/>
                  <a:pt x="10657763" y="555873"/>
                  <a:pt x="10652581" y="555433"/>
                </a:cubicBezTo>
                <a:cubicBezTo>
                  <a:pt x="10647400" y="554992"/>
                  <a:pt x="10644047" y="551687"/>
                  <a:pt x="10644961" y="548603"/>
                </a:cubicBezTo>
                <a:cubicBezTo>
                  <a:pt x="10645876" y="545299"/>
                  <a:pt x="10650447" y="543316"/>
                  <a:pt x="10655325" y="543757"/>
                </a:cubicBezTo>
                <a:close/>
                <a:moveTo>
                  <a:pt x="6923638" y="543537"/>
                </a:moveTo>
                <a:cubicBezTo>
                  <a:pt x="6928515" y="544198"/>
                  <a:pt x="6931867" y="547062"/>
                  <a:pt x="6931258" y="550146"/>
                </a:cubicBezTo>
                <a:cubicBezTo>
                  <a:pt x="6930648" y="553230"/>
                  <a:pt x="6926076" y="555213"/>
                  <a:pt x="6921200" y="554772"/>
                </a:cubicBezTo>
                <a:cubicBezTo>
                  <a:pt x="6916323" y="554111"/>
                  <a:pt x="6912970" y="551247"/>
                  <a:pt x="6913579" y="548163"/>
                </a:cubicBezTo>
                <a:cubicBezTo>
                  <a:pt x="6914189" y="545079"/>
                  <a:pt x="6918761" y="542876"/>
                  <a:pt x="6923638" y="543537"/>
                </a:cubicBezTo>
                <a:close/>
                <a:moveTo>
                  <a:pt x="7265321" y="543536"/>
                </a:moveTo>
                <a:cubicBezTo>
                  <a:pt x="7270197" y="544197"/>
                  <a:pt x="7273550" y="547061"/>
                  <a:pt x="7272636" y="550146"/>
                </a:cubicBezTo>
                <a:cubicBezTo>
                  <a:pt x="7272026" y="553230"/>
                  <a:pt x="7267454" y="555212"/>
                  <a:pt x="7262882" y="554772"/>
                </a:cubicBezTo>
                <a:cubicBezTo>
                  <a:pt x="7258005" y="554111"/>
                  <a:pt x="7254653" y="551247"/>
                  <a:pt x="7255566" y="548163"/>
                </a:cubicBezTo>
                <a:cubicBezTo>
                  <a:pt x="7256177" y="544858"/>
                  <a:pt x="7260443" y="542876"/>
                  <a:pt x="7265321" y="543536"/>
                </a:cubicBezTo>
                <a:close/>
                <a:moveTo>
                  <a:pt x="9737262" y="543316"/>
                </a:moveTo>
                <a:cubicBezTo>
                  <a:pt x="9743053" y="543977"/>
                  <a:pt x="9747321" y="547722"/>
                  <a:pt x="9746407" y="551467"/>
                </a:cubicBezTo>
                <a:cubicBezTo>
                  <a:pt x="9745492" y="555212"/>
                  <a:pt x="9740006" y="557856"/>
                  <a:pt x="9734214" y="556975"/>
                </a:cubicBezTo>
                <a:cubicBezTo>
                  <a:pt x="9728423" y="556314"/>
                  <a:pt x="9724155" y="552569"/>
                  <a:pt x="9725070" y="548824"/>
                </a:cubicBezTo>
                <a:cubicBezTo>
                  <a:pt x="9725984" y="545079"/>
                  <a:pt x="9731471" y="542656"/>
                  <a:pt x="9737262" y="543316"/>
                </a:cubicBezTo>
                <a:close/>
                <a:moveTo>
                  <a:pt x="5925717" y="543316"/>
                </a:moveTo>
                <a:cubicBezTo>
                  <a:pt x="5931204" y="543977"/>
                  <a:pt x="5935166" y="547282"/>
                  <a:pt x="5934251" y="550806"/>
                </a:cubicBezTo>
                <a:cubicBezTo>
                  <a:pt x="5933337" y="554331"/>
                  <a:pt x="5928460" y="556755"/>
                  <a:pt x="5922973" y="556094"/>
                </a:cubicBezTo>
                <a:cubicBezTo>
                  <a:pt x="5917487" y="555433"/>
                  <a:pt x="5913525" y="552128"/>
                  <a:pt x="5914439" y="548604"/>
                </a:cubicBezTo>
                <a:cubicBezTo>
                  <a:pt x="5915049" y="545079"/>
                  <a:pt x="5920231" y="542656"/>
                  <a:pt x="5925717" y="543316"/>
                </a:cubicBezTo>
                <a:close/>
                <a:moveTo>
                  <a:pt x="6741975" y="542876"/>
                </a:moveTo>
                <a:cubicBezTo>
                  <a:pt x="6746853" y="543537"/>
                  <a:pt x="6750510" y="546401"/>
                  <a:pt x="6749596" y="549705"/>
                </a:cubicBezTo>
                <a:cubicBezTo>
                  <a:pt x="6748986" y="553009"/>
                  <a:pt x="6744414" y="554992"/>
                  <a:pt x="6739233" y="554552"/>
                </a:cubicBezTo>
                <a:cubicBezTo>
                  <a:pt x="6734355" y="553890"/>
                  <a:pt x="6730698" y="551027"/>
                  <a:pt x="6731613" y="547722"/>
                </a:cubicBezTo>
                <a:cubicBezTo>
                  <a:pt x="6732222" y="544418"/>
                  <a:pt x="6736794" y="542215"/>
                  <a:pt x="6741975" y="542876"/>
                </a:cubicBezTo>
                <a:close/>
                <a:moveTo>
                  <a:pt x="4641814" y="542876"/>
                </a:moveTo>
                <a:cubicBezTo>
                  <a:pt x="4646997" y="543536"/>
                  <a:pt x="4650348" y="546621"/>
                  <a:pt x="4649748" y="549925"/>
                </a:cubicBezTo>
                <a:cubicBezTo>
                  <a:pt x="4649131" y="553230"/>
                  <a:pt x="4644255" y="555433"/>
                  <a:pt x="4639071" y="554772"/>
                </a:cubicBezTo>
                <a:cubicBezTo>
                  <a:pt x="4633889" y="554111"/>
                  <a:pt x="4630538" y="551026"/>
                  <a:pt x="4631146" y="547722"/>
                </a:cubicBezTo>
                <a:cubicBezTo>
                  <a:pt x="4632062" y="544418"/>
                  <a:pt x="4636633" y="542435"/>
                  <a:pt x="4641814" y="542876"/>
                </a:cubicBezTo>
                <a:close/>
                <a:moveTo>
                  <a:pt x="10384966" y="542656"/>
                </a:moveTo>
                <a:cubicBezTo>
                  <a:pt x="10389842" y="543316"/>
                  <a:pt x="10393499" y="546180"/>
                  <a:pt x="10392585" y="549485"/>
                </a:cubicBezTo>
                <a:cubicBezTo>
                  <a:pt x="10391975" y="552569"/>
                  <a:pt x="10387404" y="554772"/>
                  <a:pt x="10382223" y="554331"/>
                </a:cubicBezTo>
                <a:cubicBezTo>
                  <a:pt x="10377346" y="553670"/>
                  <a:pt x="10373688" y="550806"/>
                  <a:pt x="10374602" y="547502"/>
                </a:cubicBezTo>
                <a:cubicBezTo>
                  <a:pt x="10375517" y="544197"/>
                  <a:pt x="10380089" y="541995"/>
                  <a:pt x="10384966" y="542656"/>
                </a:cubicBezTo>
                <a:close/>
                <a:moveTo>
                  <a:pt x="333744" y="541995"/>
                </a:moveTo>
                <a:cubicBezTo>
                  <a:pt x="338925" y="542656"/>
                  <a:pt x="342583" y="545739"/>
                  <a:pt x="341972" y="549264"/>
                </a:cubicBezTo>
                <a:cubicBezTo>
                  <a:pt x="341363" y="552569"/>
                  <a:pt x="336486" y="554992"/>
                  <a:pt x="331000" y="554331"/>
                </a:cubicBezTo>
                <a:cubicBezTo>
                  <a:pt x="325819" y="553670"/>
                  <a:pt x="322162" y="550586"/>
                  <a:pt x="322771" y="547061"/>
                </a:cubicBezTo>
                <a:cubicBezTo>
                  <a:pt x="323686" y="543536"/>
                  <a:pt x="328561" y="541334"/>
                  <a:pt x="333744" y="541995"/>
                </a:cubicBezTo>
                <a:close/>
                <a:moveTo>
                  <a:pt x="9844247" y="541775"/>
                </a:moveTo>
                <a:cubicBezTo>
                  <a:pt x="9850038" y="542435"/>
                  <a:pt x="9854306" y="546180"/>
                  <a:pt x="9853392" y="549926"/>
                </a:cubicBezTo>
                <a:cubicBezTo>
                  <a:pt x="9852477" y="553670"/>
                  <a:pt x="9846991" y="556314"/>
                  <a:pt x="9841199" y="555433"/>
                </a:cubicBezTo>
                <a:cubicBezTo>
                  <a:pt x="9835408" y="554772"/>
                  <a:pt x="9831141" y="551027"/>
                  <a:pt x="9832056" y="547282"/>
                </a:cubicBezTo>
                <a:cubicBezTo>
                  <a:pt x="9832970" y="543537"/>
                  <a:pt x="9838456" y="541114"/>
                  <a:pt x="9844247" y="541775"/>
                </a:cubicBezTo>
                <a:close/>
                <a:moveTo>
                  <a:pt x="11901659" y="541774"/>
                </a:moveTo>
                <a:cubicBezTo>
                  <a:pt x="11904250" y="542105"/>
                  <a:pt x="11906460" y="543041"/>
                  <a:pt x="11907907" y="544308"/>
                </a:cubicBezTo>
                <a:lnTo>
                  <a:pt x="11908607" y="546191"/>
                </a:lnTo>
                <a:lnTo>
                  <a:pt x="11908822" y="545960"/>
                </a:lnTo>
                <a:cubicBezTo>
                  <a:pt x="11910956" y="544969"/>
                  <a:pt x="11913699" y="544528"/>
                  <a:pt x="11916596" y="544859"/>
                </a:cubicBezTo>
                <a:cubicBezTo>
                  <a:pt x="11922386" y="545519"/>
                  <a:pt x="11926348" y="549044"/>
                  <a:pt x="11925434" y="552789"/>
                </a:cubicBezTo>
                <a:cubicBezTo>
                  <a:pt x="11924518" y="556534"/>
                  <a:pt x="11919337" y="558957"/>
                  <a:pt x="11913547" y="558296"/>
                </a:cubicBezTo>
                <a:cubicBezTo>
                  <a:pt x="11910650" y="557966"/>
                  <a:pt x="11908212" y="556919"/>
                  <a:pt x="11906612" y="555488"/>
                </a:cubicBezTo>
                <a:lnTo>
                  <a:pt x="11905605" y="552781"/>
                </a:lnTo>
                <a:lnTo>
                  <a:pt x="11898916" y="553670"/>
                </a:lnTo>
                <a:cubicBezTo>
                  <a:pt x="11893734" y="553009"/>
                  <a:pt x="11890077" y="549925"/>
                  <a:pt x="11890990" y="546621"/>
                </a:cubicBezTo>
                <a:cubicBezTo>
                  <a:pt x="11891600" y="543316"/>
                  <a:pt x="11896478" y="541113"/>
                  <a:pt x="11901659" y="541774"/>
                </a:cubicBezTo>
                <a:close/>
                <a:moveTo>
                  <a:pt x="7543909" y="541554"/>
                </a:moveTo>
                <a:cubicBezTo>
                  <a:pt x="7548786" y="542215"/>
                  <a:pt x="7552444" y="545299"/>
                  <a:pt x="7551834" y="548383"/>
                </a:cubicBezTo>
                <a:cubicBezTo>
                  <a:pt x="7551224" y="551687"/>
                  <a:pt x="7546347" y="553670"/>
                  <a:pt x="7541471" y="553230"/>
                </a:cubicBezTo>
                <a:cubicBezTo>
                  <a:pt x="7536594" y="552569"/>
                  <a:pt x="7532936" y="549484"/>
                  <a:pt x="7533546" y="546400"/>
                </a:cubicBezTo>
                <a:cubicBezTo>
                  <a:pt x="7534155" y="543096"/>
                  <a:pt x="7538727" y="541113"/>
                  <a:pt x="7543909" y="541554"/>
                </a:cubicBezTo>
                <a:close/>
                <a:moveTo>
                  <a:pt x="5731820" y="541113"/>
                </a:moveTo>
                <a:cubicBezTo>
                  <a:pt x="5737307" y="541774"/>
                  <a:pt x="5741270" y="545079"/>
                  <a:pt x="5740355" y="548603"/>
                </a:cubicBezTo>
                <a:cubicBezTo>
                  <a:pt x="5739441" y="552128"/>
                  <a:pt x="5734563" y="554551"/>
                  <a:pt x="5729076" y="553890"/>
                </a:cubicBezTo>
                <a:cubicBezTo>
                  <a:pt x="5723589" y="553230"/>
                  <a:pt x="5719626" y="549925"/>
                  <a:pt x="5720541" y="546400"/>
                </a:cubicBezTo>
                <a:cubicBezTo>
                  <a:pt x="5721150" y="542656"/>
                  <a:pt x="5726332" y="540452"/>
                  <a:pt x="5731820" y="541113"/>
                </a:cubicBezTo>
                <a:close/>
                <a:moveTo>
                  <a:pt x="3845393" y="541113"/>
                </a:moveTo>
                <a:cubicBezTo>
                  <a:pt x="3851493" y="541774"/>
                  <a:pt x="3855763" y="545519"/>
                  <a:pt x="3854847" y="549484"/>
                </a:cubicBezTo>
                <a:cubicBezTo>
                  <a:pt x="3853932" y="553450"/>
                  <a:pt x="3848444" y="556093"/>
                  <a:pt x="3842343" y="555212"/>
                </a:cubicBezTo>
                <a:cubicBezTo>
                  <a:pt x="3836251" y="554551"/>
                  <a:pt x="3831985" y="550806"/>
                  <a:pt x="3832897" y="546841"/>
                </a:cubicBezTo>
                <a:cubicBezTo>
                  <a:pt x="3833509" y="542876"/>
                  <a:pt x="3839299" y="540232"/>
                  <a:pt x="3845393" y="541113"/>
                </a:cubicBezTo>
                <a:close/>
                <a:moveTo>
                  <a:pt x="1914890" y="540893"/>
                </a:moveTo>
                <a:cubicBezTo>
                  <a:pt x="1920680" y="541554"/>
                  <a:pt x="1924642" y="545079"/>
                  <a:pt x="1923728" y="548603"/>
                </a:cubicBezTo>
                <a:cubicBezTo>
                  <a:pt x="1922814" y="552349"/>
                  <a:pt x="1917632" y="554772"/>
                  <a:pt x="1911841" y="554111"/>
                </a:cubicBezTo>
                <a:cubicBezTo>
                  <a:pt x="1906050" y="553450"/>
                  <a:pt x="1902087" y="549925"/>
                  <a:pt x="1903002" y="546401"/>
                </a:cubicBezTo>
                <a:cubicBezTo>
                  <a:pt x="1903916" y="542656"/>
                  <a:pt x="1909098" y="540232"/>
                  <a:pt x="1914890" y="540893"/>
                </a:cubicBezTo>
                <a:close/>
                <a:moveTo>
                  <a:pt x="6647182" y="540673"/>
                </a:moveTo>
                <a:cubicBezTo>
                  <a:pt x="6652364" y="541334"/>
                  <a:pt x="6655717" y="544418"/>
                  <a:pt x="6655107" y="547502"/>
                </a:cubicBezTo>
                <a:cubicBezTo>
                  <a:pt x="6654802" y="549154"/>
                  <a:pt x="6653431" y="550531"/>
                  <a:pt x="6651526" y="551412"/>
                </a:cubicBezTo>
                <a:lnTo>
                  <a:pt x="6645317" y="552269"/>
                </a:lnTo>
                <a:lnTo>
                  <a:pt x="6646574" y="555653"/>
                </a:lnTo>
                <a:cubicBezTo>
                  <a:pt x="6646268" y="557305"/>
                  <a:pt x="6644897" y="558682"/>
                  <a:pt x="6642953" y="559563"/>
                </a:cubicBezTo>
                <a:lnTo>
                  <a:pt x="6636635" y="560402"/>
                </a:lnTo>
                <a:lnTo>
                  <a:pt x="6638038" y="563804"/>
                </a:lnTo>
                <a:cubicBezTo>
                  <a:pt x="6637733" y="565456"/>
                  <a:pt x="6636362" y="566833"/>
                  <a:pt x="6634381" y="567742"/>
                </a:cubicBezTo>
                <a:lnTo>
                  <a:pt x="6627312" y="568833"/>
                </a:lnTo>
                <a:lnTo>
                  <a:pt x="6628895" y="572836"/>
                </a:lnTo>
                <a:cubicBezTo>
                  <a:pt x="6628285" y="576140"/>
                  <a:pt x="6623103" y="578564"/>
                  <a:pt x="6617921" y="577903"/>
                </a:cubicBezTo>
                <a:cubicBezTo>
                  <a:pt x="6612740" y="577242"/>
                  <a:pt x="6608777" y="573937"/>
                  <a:pt x="6609692" y="570633"/>
                </a:cubicBezTo>
                <a:cubicBezTo>
                  <a:pt x="6610149" y="568870"/>
                  <a:pt x="6611597" y="567439"/>
                  <a:pt x="6613578" y="566530"/>
                </a:cubicBezTo>
                <a:lnTo>
                  <a:pt x="6620482" y="565591"/>
                </a:lnTo>
                <a:lnTo>
                  <a:pt x="6618836" y="561601"/>
                </a:lnTo>
                <a:cubicBezTo>
                  <a:pt x="6619293" y="559838"/>
                  <a:pt x="6620741" y="558407"/>
                  <a:pt x="6622722" y="557498"/>
                </a:cubicBezTo>
                <a:lnTo>
                  <a:pt x="6629158" y="556623"/>
                </a:lnTo>
                <a:lnTo>
                  <a:pt x="6627980" y="553450"/>
                </a:lnTo>
                <a:cubicBezTo>
                  <a:pt x="6628285" y="551798"/>
                  <a:pt x="6629656" y="550420"/>
                  <a:pt x="6631600" y="549540"/>
                </a:cubicBezTo>
                <a:lnTo>
                  <a:pt x="6638125" y="548673"/>
                </a:lnTo>
                <a:lnTo>
                  <a:pt x="6636819" y="545519"/>
                </a:lnTo>
                <a:cubicBezTo>
                  <a:pt x="6637429" y="542215"/>
                  <a:pt x="6642001" y="540012"/>
                  <a:pt x="6647182" y="540673"/>
                </a:cubicBezTo>
                <a:close/>
                <a:moveTo>
                  <a:pt x="3480388" y="540673"/>
                </a:moveTo>
                <a:cubicBezTo>
                  <a:pt x="3485871" y="541334"/>
                  <a:pt x="3489532" y="544638"/>
                  <a:pt x="3488617" y="547943"/>
                </a:cubicBezTo>
                <a:cubicBezTo>
                  <a:pt x="3487697" y="551247"/>
                  <a:pt x="3482827" y="553670"/>
                  <a:pt x="3477647" y="553009"/>
                </a:cubicBezTo>
                <a:cubicBezTo>
                  <a:pt x="3472465" y="552349"/>
                  <a:pt x="3468504" y="549044"/>
                  <a:pt x="3469417" y="545739"/>
                </a:cubicBezTo>
                <a:cubicBezTo>
                  <a:pt x="3470027" y="542435"/>
                  <a:pt x="3474904" y="540232"/>
                  <a:pt x="3480388" y="540673"/>
                </a:cubicBezTo>
                <a:close/>
                <a:moveTo>
                  <a:pt x="9479095" y="540452"/>
                </a:moveTo>
                <a:cubicBezTo>
                  <a:pt x="9484886" y="541113"/>
                  <a:pt x="9488850" y="544638"/>
                  <a:pt x="9488239" y="548383"/>
                </a:cubicBezTo>
                <a:cubicBezTo>
                  <a:pt x="9487325" y="552128"/>
                  <a:pt x="9482142" y="554551"/>
                  <a:pt x="9476352" y="553890"/>
                </a:cubicBezTo>
                <a:cubicBezTo>
                  <a:pt x="9470561" y="553230"/>
                  <a:pt x="9466598" y="549705"/>
                  <a:pt x="9467208" y="545960"/>
                </a:cubicBezTo>
                <a:cubicBezTo>
                  <a:pt x="9468122" y="542215"/>
                  <a:pt x="9473304" y="539792"/>
                  <a:pt x="9479095" y="540452"/>
                </a:cubicBezTo>
                <a:close/>
                <a:moveTo>
                  <a:pt x="8730197" y="540452"/>
                </a:moveTo>
                <a:cubicBezTo>
                  <a:pt x="8735684" y="541113"/>
                  <a:pt x="8739341" y="544418"/>
                  <a:pt x="8738427" y="547722"/>
                </a:cubicBezTo>
                <a:cubicBezTo>
                  <a:pt x="8737513" y="551026"/>
                  <a:pt x="8732636" y="553450"/>
                  <a:pt x="8727454" y="552789"/>
                </a:cubicBezTo>
                <a:cubicBezTo>
                  <a:pt x="8722273" y="552128"/>
                  <a:pt x="8718310" y="548823"/>
                  <a:pt x="8719225" y="545519"/>
                </a:cubicBezTo>
                <a:cubicBezTo>
                  <a:pt x="8719835" y="541994"/>
                  <a:pt x="8725016" y="539792"/>
                  <a:pt x="8730197" y="540452"/>
                </a:cubicBezTo>
                <a:close/>
                <a:moveTo>
                  <a:pt x="5336833" y="540452"/>
                </a:moveTo>
                <a:cubicBezTo>
                  <a:pt x="5342016" y="541113"/>
                  <a:pt x="5345675" y="544197"/>
                  <a:pt x="5345065" y="547502"/>
                </a:cubicBezTo>
                <a:cubicBezTo>
                  <a:pt x="5344455" y="550806"/>
                  <a:pt x="5339578" y="553009"/>
                  <a:pt x="5334396" y="552348"/>
                </a:cubicBezTo>
                <a:cubicBezTo>
                  <a:pt x="5329212" y="551687"/>
                  <a:pt x="5325555" y="548603"/>
                  <a:pt x="5326164" y="545299"/>
                </a:cubicBezTo>
                <a:cubicBezTo>
                  <a:pt x="5326774" y="542215"/>
                  <a:pt x="5331652" y="539792"/>
                  <a:pt x="5336833" y="540452"/>
                </a:cubicBezTo>
                <a:close/>
                <a:moveTo>
                  <a:pt x="8956796" y="540096"/>
                </a:moveTo>
                <a:cubicBezTo>
                  <a:pt x="8962281" y="540731"/>
                  <a:pt x="8966102" y="544070"/>
                  <a:pt x="8965330" y="547553"/>
                </a:cubicBezTo>
                <a:cubicBezTo>
                  <a:pt x="8964558" y="551037"/>
                  <a:pt x="8959486" y="553346"/>
                  <a:pt x="8954001" y="552712"/>
                </a:cubicBezTo>
                <a:cubicBezTo>
                  <a:pt x="8948515" y="552077"/>
                  <a:pt x="8944694" y="548738"/>
                  <a:pt x="8945466" y="545255"/>
                </a:cubicBezTo>
                <a:cubicBezTo>
                  <a:pt x="8946238" y="541771"/>
                  <a:pt x="8951310" y="539461"/>
                  <a:pt x="8956796" y="540096"/>
                </a:cubicBezTo>
                <a:close/>
                <a:moveTo>
                  <a:pt x="963103" y="539571"/>
                </a:moveTo>
                <a:cubicBezTo>
                  <a:pt x="968589" y="540232"/>
                  <a:pt x="972246" y="543536"/>
                  <a:pt x="971332" y="546841"/>
                </a:cubicBezTo>
                <a:cubicBezTo>
                  <a:pt x="970418" y="550366"/>
                  <a:pt x="965541" y="552569"/>
                  <a:pt x="960360" y="551908"/>
                </a:cubicBezTo>
                <a:cubicBezTo>
                  <a:pt x="954873" y="551247"/>
                  <a:pt x="951216" y="547943"/>
                  <a:pt x="952130" y="544638"/>
                </a:cubicBezTo>
                <a:cubicBezTo>
                  <a:pt x="952740" y="541334"/>
                  <a:pt x="957617" y="538910"/>
                  <a:pt x="963103" y="539571"/>
                </a:cubicBezTo>
                <a:close/>
                <a:moveTo>
                  <a:pt x="2114527" y="539351"/>
                </a:moveTo>
                <a:cubicBezTo>
                  <a:pt x="2120318" y="540012"/>
                  <a:pt x="2124279" y="543536"/>
                  <a:pt x="2123366" y="547282"/>
                </a:cubicBezTo>
                <a:cubicBezTo>
                  <a:pt x="2122451" y="551027"/>
                  <a:pt x="2117270" y="553450"/>
                  <a:pt x="2111479" y="552789"/>
                </a:cubicBezTo>
                <a:cubicBezTo>
                  <a:pt x="2105687" y="552128"/>
                  <a:pt x="2101726" y="548603"/>
                  <a:pt x="2102640" y="544859"/>
                </a:cubicBezTo>
                <a:cubicBezTo>
                  <a:pt x="2103554" y="541113"/>
                  <a:pt x="2108736" y="538690"/>
                  <a:pt x="2114527" y="539351"/>
                </a:cubicBezTo>
                <a:close/>
                <a:moveTo>
                  <a:pt x="5829095" y="539131"/>
                </a:moveTo>
                <a:cubicBezTo>
                  <a:pt x="5834581" y="539792"/>
                  <a:pt x="5838543" y="543096"/>
                  <a:pt x="5837629" y="546621"/>
                </a:cubicBezTo>
                <a:cubicBezTo>
                  <a:pt x="5836715" y="550146"/>
                  <a:pt x="5831838" y="552569"/>
                  <a:pt x="5826351" y="551908"/>
                </a:cubicBezTo>
                <a:cubicBezTo>
                  <a:pt x="5820865" y="551247"/>
                  <a:pt x="5816903" y="547943"/>
                  <a:pt x="5817817" y="544418"/>
                </a:cubicBezTo>
                <a:cubicBezTo>
                  <a:pt x="5818427" y="540893"/>
                  <a:pt x="5823609" y="538470"/>
                  <a:pt x="5829095" y="539131"/>
                </a:cubicBezTo>
                <a:close/>
                <a:moveTo>
                  <a:pt x="3382747" y="539131"/>
                </a:moveTo>
                <a:cubicBezTo>
                  <a:pt x="3385795" y="539461"/>
                  <a:pt x="3388309" y="540563"/>
                  <a:pt x="3389946" y="542050"/>
                </a:cubicBezTo>
                <a:lnTo>
                  <a:pt x="3390589" y="543779"/>
                </a:lnTo>
                <a:lnTo>
                  <a:pt x="3392393" y="544502"/>
                </a:lnTo>
                <a:cubicBezTo>
                  <a:pt x="3393892" y="545806"/>
                  <a:pt x="3394633" y="547453"/>
                  <a:pt x="3394261" y="549135"/>
                </a:cubicBezTo>
                <a:cubicBezTo>
                  <a:pt x="3393516" y="552498"/>
                  <a:pt x="3388600" y="554727"/>
                  <a:pt x="3383283" y="554112"/>
                </a:cubicBezTo>
                <a:lnTo>
                  <a:pt x="3380303" y="552917"/>
                </a:lnTo>
                <a:lnTo>
                  <a:pt x="3379699" y="553009"/>
                </a:lnTo>
                <a:cubicBezTo>
                  <a:pt x="3373603" y="552349"/>
                  <a:pt x="3369641" y="548603"/>
                  <a:pt x="3370555" y="544859"/>
                </a:cubicBezTo>
                <a:cubicBezTo>
                  <a:pt x="3371165" y="541113"/>
                  <a:pt x="3376650" y="538470"/>
                  <a:pt x="3382747" y="539131"/>
                </a:cubicBezTo>
                <a:close/>
                <a:moveTo>
                  <a:pt x="6261608" y="538690"/>
                </a:moveTo>
                <a:cubicBezTo>
                  <a:pt x="6266789" y="539351"/>
                  <a:pt x="6270447" y="542435"/>
                  <a:pt x="6269838" y="545739"/>
                </a:cubicBezTo>
                <a:cubicBezTo>
                  <a:pt x="6269228" y="549044"/>
                  <a:pt x="6264351" y="551247"/>
                  <a:pt x="6259169" y="550806"/>
                </a:cubicBezTo>
                <a:cubicBezTo>
                  <a:pt x="6253988" y="550146"/>
                  <a:pt x="6250330" y="547061"/>
                  <a:pt x="6250940" y="543757"/>
                </a:cubicBezTo>
                <a:cubicBezTo>
                  <a:pt x="6251550" y="540452"/>
                  <a:pt x="6256427" y="538249"/>
                  <a:pt x="6261608" y="538690"/>
                </a:cubicBezTo>
                <a:close/>
                <a:moveTo>
                  <a:pt x="12034857" y="538690"/>
                </a:moveTo>
                <a:cubicBezTo>
                  <a:pt x="12037753" y="539021"/>
                  <a:pt x="12040116" y="540067"/>
                  <a:pt x="12041677" y="541471"/>
                </a:cubicBezTo>
                <a:lnTo>
                  <a:pt x="12043278" y="545376"/>
                </a:lnTo>
                <a:lnTo>
                  <a:pt x="12045526" y="545079"/>
                </a:lnTo>
                <a:cubicBezTo>
                  <a:pt x="12051011" y="545740"/>
                  <a:pt x="12054975" y="549044"/>
                  <a:pt x="12054060" y="552569"/>
                </a:cubicBezTo>
                <a:cubicBezTo>
                  <a:pt x="12053145" y="556094"/>
                  <a:pt x="12048269" y="558517"/>
                  <a:pt x="12042477" y="557856"/>
                </a:cubicBezTo>
                <a:cubicBezTo>
                  <a:pt x="12039734" y="557525"/>
                  <a:pt x="12037372" y="556534"/>
                  <a:pt x="12035811" y="555185"/>
                </a:cubicBezTo>
                <a:lnTo>
                  <a:pt x="12034334" y="551375"/>
                </a:lnTo>
                <a:lnTo>
                  <a:pt x="12032115" y="551687"/>
                </a:lnTo>
                <a:lnTo>
                  <a:pt x="12028553" y="550210"/>
                </a:lnTo>
                <a:lnTo>
                  <a:pt x="12029676" y="553230"/>
                </a:lnTo>
                <a:cubicBezTo>
                  <a:pt x="12028761" y="556975"/>
                  <a:pt x="12023580" y="559398"/>
                  <a:pt x="12017789" y="558737"/>
                </a:cubicBezTo>
                <a:cubicBezTo>
                  <a:pt x="12011997" y="558076"/>
                  <a:pt x="12008034" y="554551"/>
                  <a:pt x="12008948" y="550806"/>
                </a:cubicBezTo>
                <a:cubicBezTo>
                  <a:pt x="12009863" y="547061"/>
                  <a:pt x="12015350" y="544638"/>
                  <a:pt x="12020837" y="545299"/>
                </a:cubicBezTo>
                <a:lnTo>
                  <a:pt x="12024488" y="546778"/>
                </a:lnTo>
                <a:lnTo>
                  <a:pt x="12023276" y="543977"/>
                </a:lnTo>
                <a:cubicBezTo>
                  <a:pt x="12023885" y="540452"/>
                  <a:pt x="12029066" y="538029"/>
                  <a:pt x="12034857" y="538690"/>
                </a:cubicBezTo>
                <a:close/>
                <a:moveTo>
                  <a:pt x="4511017" y="538250"/>
                </a:moveTo>
                <a:cubicBezTo>
                  <a:pt x="4516201" y="538911"/>
                  <a:pt x="4519862" y="541995"/>
                  <a:pt x="4518947" y="545299"/>
                </a:cubicBezTo>
                <a:cubicBezTo>
                  <a:pt x="4518334" y="548603"/>
                  <a:pt x="4513454" y="550806"/>
                  <a:pt x="4508272" y="550146"/>
                </a:cubicBezTo>
                <a:cubicBezTo>
                  <a:pt x="4503095" y="549485"/>
                  <a:pt x="4499439" y="546401"/>
                  <a:pt x="4500352" y="543096"/>
                </a:cubicBezTo>
                <a:cubicBezTo>
                  <a:pt x="4501263" y="539792"/>
                  <a:pt x="4505836" y="537589"/>
                  <a:pt x="4511017" y="538250"/>
                </a:cubicBezTo>
                <a:close/>
                <a:moveTo>
                  <a:pt x="7745688" y="538029"/>
                </a:moveTo>
                <a:cubicBezTo>
                  <a:pt x="7750869" y="538690"/>
                  <a:pt x="7754528" y="541774"/>
                  <a:pt x="7753613" y="545079"/>
                </a:cubicBezTo>
                <a:cubicBezTo>
                  <a:pt x="7753004" y="548383"/>
                  <a:pt x="7748126" y="550586"/>
                  <a:pt x="7742945" y="549925"/>
                </a:cubicBezTo>
                <a:cubicBezTo>
                  <a:pt x="7737764" y="549264"/>
                  <a:pt x="7734105" y="546180"/>
                  <a:pt x="7735020" y="542876"/>
                </a:cubicBezTo>
                <a:cubicBezTo>
                  <a:pt x="7735934" y="539571"/>
                  <a:pt x="7740506" y="537369"/>
                  <a:pt x="7745688" y="538029"/>
                </a:cubicBezTo>
                <a:close/>
                <a:moveTo>
                  <a:pt x="7643579" y="538029"/>
                </a:moveTo>
                <a:cubicBezTo>
                  <a:pt x="7648760" y="538690"/>
                  <a:pt x="7652113" y="541774"/>
                  <a:pt x="7651504" y="545079"/>
                </a:cubicBezTo>
                <a:cubicBezTo>
                  <a:pt x="7650894" y="548383"/>
                  <a:pt x="7646018" y="550586"/>
                  <a:pt x="7640836" y="549925"/>
                </a:cubicBezTo>
                <a:cubicBezTo>
                  <a:pt x="7635654" y="549264"/>
                  <a:pt x="7632301" y="546180"/>
                  <a:pt x="7632911" y="542876"/>
                </a:cubicBezTo>
                <a:cubicBezTo>
                  <a:pt x="7633825" y="539571"/>
                  <a:pt x="7638397" y="537369"/>
                  <a:pt x="7643579" y="538029"/>
                </a:cubicBezTo>
                <a:close/>
                <a:moveTo>
                  <a:pt x="4328382" y="538029"/>
                </a:moveTo>
                <a:cubicBezTo>
                  <a:pt x="4333863" y="538690"/>
                  <a:pt x="4337523" y="541995"/>
                  <a:pt x="4336607" y="545299"/>
                </a:cubicBezTo>
                <a:cubicBezTo>
                  <a:pt x="4336001" y="548824"/>
                  <a:pt x="4330815" y="551027"/>
                  <a:pt x="4325634" y="550366"/>
                </a:cubicBezTo>
                <a:cubicBezTo>
                  <a:pt x="4320144" y="549705"/>
                  <a:pt x="4316486" y="546400"/>
                  <a:pt x="4317402" y="543096"/>
                </a:cubicBezTo>
                <a:cubicBezTo>
                  <a:pt x="4318012" y="539792"/>
                  <a:pt x="4323191" y="537589"/>
                  <a:pt x="4328382" y="538029"/>
                </a:cubicBezTo>
                <a:close/>
                <a:moveTo>
                  <a:pt x="11972373" y="537809"/>
                </a:moveTo>
                <a:cubicBezTo>
                  <a:pt x="11977859" y="538470"/>
                  <a:pt x="11981517" y="541774"/>
                  <a:pt x="11980603" y="545079"/>
                </a:cubicBezTo>
                <a:cubicBezTo>
                  <a:pt x="11979993" y="548603"/>
                  <a:pt x="11974811" y="550806"/>
                  <a:pt x="11969629" y="550146"/>
                </a:cubicBezTo>
                <a:cubicBezTo>
                  <a:pt x="11964144" y="549485"/>
                  <a:pt x="11960486" y="546180"/>
                  <a:pt x="11961400" y="542876"/>
                </a:cubicBezTo>
                <a:cubicBezTo>
                  <a:pt x="11962010" y="539351"/>
                  <a:pt x="11966887" y="537148"/>
                  <a:pt x="11972373" y="537809"/>
                </a:cubicBezTo>
                <a:close/>
                <a:moveTo>
                  <a:pt x="11727007" y="537809"/>
                </a:moveTo>
                <a:cubicBezTo>
                  <a:pt x="11732493" y="538470"/>
                  <a:pt x="11736457" y="541995"/>
                  <a:pt x="11735847" y="545519"/>
                </a:cubicBezTo>
                <a:cubicBezTo>
                  <a:pt x="11734932" y="549044"/>
                  <a:pt x="11729751" y="551467"/>
                  <a:pt x="11724265" y="550806"/>
                </a:cubicBezTo>
                <a:cubicBezTo>
                  <a:pt x="11718777" y="550146"/>
                  <a:pt x="11714816" y="546621"/>
                  <a:pt x="11715426" y="543096"/>
                </a:cubicBezTo>
                <a:cubicBezTo>
                  <a:pt x="11716339" y="539572"/>
                  <a:pt x="11721521" y="537148"/>
                  <a:pt x="11727007" y="537809"/>
                </a:cubicBezTo>
                <a:close/>
                <a:moveTo>
                  <a:pt x="6366460" y="537809"/>
                </a:moveTo>
                <a:cubicBezTo>
                  <a:pt x="6371641" y="538470"/>
                  <a:pt x="6375300" y="541554"/>
                  <a:pt x="6374385" y="544858"/>
                </a:cubicBezTo>
                <a:cubicBezTo>
                  <a:pt x="6373776" y="548163"/>
                  <a:pt x="6368898" y="550366"/>
                  <a:pt x="6363717" y="549705"/>
                </a:cubicBezTo>
                <a:lnTo>
                  <a:pt x="6359845" y="548135"/>
                </a:lnTo>
                <a:lnTo>
                  <a:pt x="6361584" y="552349"/>
                </a:lnTo>
                <a:cubicBezTo>
                  <a:pt x="6360973" y="555653"/>
                  <a:pt x="6356097" y="557856"/>
                  <a:pt x="6350915" y="557416"/>
                </a:cubicBezTo>
                <a:cubicBezTo>
                  <a:pt x="6345733" y="556755"/>
                  <a:pt x="6342075" y="553670"/>
                  <a:pt x="6342685" y="550146"/>
                </a:cubicBezTo>
                <a:cubicBezTo>
                  <a:pt x="6343295" y="546621"/>
                  <a:pt x="6347867" y="544418"/>
                  <a:pt x="6353353" y="545079"/>
                </a:cubicBezTo>
                <a:lnTo>
                  <a:pt x="6357286" y="546681"/>
                </a:lnTo>
                <a:lnTo>
                  <a:pt x="6355792" y="542656"/>
                </a:lnTo>
                <a:cubicBezTo>
                  <a:pt x="6356706" y="539351"/>
                  <a:pt x="6361278" y="537148"/>
                  <a:pt x="6366460" y="537809"/>
                </a:cubicBezTo>
                <a:close/>
                <a:moveTo>
                  <a:pt x="1711987" y="537809"/>
                </a:moveTo>
                <a:cubicBezTo>
                  <a:pt x="1717168" y="538470"/>
                  <a:pt x="1721131" y="541774"/>
                  <a:pt x="1720217" y="545079"/>
                </a:cubicBezTo>
                <a:cubicBezTo>
                  <a:pt x="1719607" y="548383"/>
                  <a:pt x="1714426" y="550806"/>
                  <a:pt x="1709244" y="550146"/>
                </a:cubicBezTo>
                <a:cubicBezTo>
                  <a:pt x="1704063" y="549485"/>
                  <a:pt x="1700101" y="546180"/>
                  <a:pt x="1701014" y="542876"/>
                </a:cubicBezTo>
                <a:cubicBezTo>
                  <a:pt x="1701929" y="539572"/>
                  <a:pt x="1706806" y="537148"/>
                  <a:pt x="1711987" y="537809"/>
                </a:cubicBezTo>
                <a:close/>
                <a:moveTo>
                  <a:pt x="7945943" y="537589"/>
                </a:moveTo>
                <a:cubicBezTo>
                  <a:pt x="7951125" y="538250"/>
                  <a:pt x="7954782" y="541334"/>
                  <a:pt x="7954173" y="544859"/>
                </a:cubicBezTo>
                <a:cubicBezTo>
                  <a:pt x="7953563" y="548163"/>
                  <a:pt x="7948686" y="550366"/>
                  <a:pt x="7943199" y="549926"/>
                </a:cubicBezTo>
                <a:cubicBezTo>
                  <a:pt x="7938018" y="549265"/>
                  <a:pt x="7934360" y="546180"/>
                  <a:pt x="7934970" y="542656"/>
                </a:cubicBezTo>
                <a:cubicBezTo>
                  <a:pt x="7935580" y="539131"/>
                  <a:pt x="7940761" y="536928"/>
                  <a:pt x="7945943" y="537589"/>
                </a:cubicBezTo>
                <a:close/>
                <a:moveTo>
                  <a:pt x="6154014" y="537148"/>
                </a:moveTo>
                <a:cubicBezTo>
                  <a:pt x="6159195" y="537809"/>
                  <a:pt x="6163157" y="541113"/>
                  <a:pt x="6162243" y="544418"/>
                </a:cubicBezTo>
                <a:cubicBezTo>
                  <a:pt x="6161634" y="547722"/>
                  <a:pt x="6156452" y="550146"/>
                  <a:pt x="6151270" y="549485"/>
                </a:cubicBezTo>
                <a:cubicBezTo>
                  <a:pt x="6146088" y="548824"/>
                  <a:pt x="6142126" y="545519"/>
                  <a:pt x="6143040" y="542215"/>
                </a:cubicBezTo>
                <a:cubicBezTo>
                  <a:pt x="6143955" y="538911"/>
                  <a:pt x="6148832" y="536487"/>
                  <a:pt x="6154014" y="537148"/>
                </a:cubicBezTo>
                <a:close/>
                <a:moveTo>
                  <a:pt x="3609578" y="537148"/>
                </a:moveTo>
                <a:cubicBezTo>
                  <a:pt x="3615062" y="537809"/>
                  <a:pt x="3618712" y="541113"/>
                  <a:pt x="3618101" y="544638"/>
                </a:cubicBezTo>
                <a:cubicBezTo>
                  <a:pt x="3617188" y="548163"/>
                  <a:pt x="3612316" y="550366"/>
                  <a:pt x="3606840" y="549705"/>
                </a:cubicBezTo>
                <a:cubicBezTo>
                  <a:pt x="3601363" y="549044"/>
                  <a:pt x="3597686" y="545740"/>
                  <a:pt x="3598295" y="542215"/>
                </a:cubicBezTo>
                <a:cubicBezTo>
                  <a:pt x="3598917" y="538911"/>
                  <a:pt x="3604102" y="536487"/>
                  <a:pt x="3609578" y="537148"/>
                </a:cubicBezTo>
                <a:close/>
                <a:moveTo>
                  <a:pt x="7011725" y="536928"/>
                </a:moveTo>
                <a:cubicBezTo>
                  <a:pt x="7016602" y="537589"/>
                  <a:pt x="7019650" y="540453"/>
                  <a:pt x="7019041" y="543537"/>
                </a:cubicBezTo>
                <a:cubicBezTo>
                  <a:pt x="7018431" y="546621"/>
                  <a:pt x="7013859" y="548604"/>
                  <a:pt x="7009287" y="548163"/>
                </a:cubicBezTo>
                <a:cubicBezTo>
                  <a:pt x="7004410" y="547502"/>
                  <a:pt x="7001362" y="544638"/>
                  <a:pt x="7001971" y="541554"/>
                </a:cubicBezTo>
                <a:cubicBezTo>
                  <a:pt x="7002581" y="538470"/>
                  <a:pt x="7007153" y="536267"/>
                  <a:pt x="7011725" y="536928"/>
                </a:cubicBezTo>
                <a:close/>
                <a:moveTo>
                  <a:pt x="5564493" y="536707"/>
                </a:moveTo>
                <a:cubicBezTo>
                  <a:pt x="5569979" y="537368"/>
                  <a:pt x="5573638" y="540672"/>
                  <a:pt x="5573028" y="544197"/>
                </a:cubicBezTo>
                <a:cubicBezTo>
                  <a:pt x="5572114" y="547722"/>
                  <a:pt x="5567236" y="549925"/>
                  <a:pt x="5561748" y="549264"/>
                </a:cubicBezTo>
                <a:cubicBezTo>
                  <a:pt x="5556262" y="548603"/>
                  <a:pt x="5552603" y="545299"/>
                  <a:pt x="5553518" y="541774"/>
                </a:cubicBezTo>
                <a:cubicBezTo>
                  <a:pt x="5554129" y="538470"/>
                  <a:pt x="5559005" y="536046"/>
                  <a:pt x="5564493" y="536707"/>
                </a:cubicBezTo>
                <a:close/>
                <a:moveTo>
                  <a:pt x="6042367" y="536587"/>
                </a:moveTo>
                <a:cubicBezTo>
                  <a:pt x="6047852" y="537221"/>
                  <a:pt x="6051673" y="540560"/>
                  <a:pt x="6050902" y="544043"/>
                </a:cubicBezTo>
                <a:cubicBezTo>
                  <a:pt x="6050131" y="547528"/>
                  <a:pt x="6045059" y="549837"/>
                  <a:pt x="6039574" y="549203"/>
                </a:cubicBezTo>
                <a:cubicBezTo>
                  <a:pt x="6034088" y="548568"/>
                  <a:pt x="6030267" y="545230"/>
                  <a:pt x="6031038" y="541746"/>
                </a:cubicBezTo>
                <a:cubicBezTo>
                  <a:pt x="6031810" y="538262"/>
                  <a:pt x="6036882" y="535952"/>
                  <a:pt x="6042367" y="536587"/>
                </a:cubicBezTo>
                <a:close/>
                <a:moveTo>
                  <a:pt x="4770792" y="536487"/>
                </a:moveTo>
                <a:cubicBezTo>
                  <a:pt x="4775670" y="537148"/>
                  <a:pt x="4779327" y="540232"/>
                  <a:pt x="4778716" y="543316"/>
                </a:cubicBezTo>
                <a:cubicBezTo>
                  <a:pt x="4778107" y="546621"/>
                  <a:pt x="4773230" y="548603"/>
                  <a:pt x="4768351" y="548163"/>
                </a:cubicBezTo>
                <a:cubicBezTo>
                  <a:pt x="4763474" y="547502"/>
                  <a:pt x="4759817" y="544418"/>
                  <a:pt x="4760426" y="541334"/>
                </a:cubicBezTo>
                <a:cubicBezTo>
                  <a:pt x="4761341" y="538250"/>
                  <a:pt x="4765913" y="536047"/>
                  <a:pt x="4770792" y="536487"/>
                </a:cubicBezTo>
                <a:close/>
                <a:moveTo>
                  <a:pt x="3293870" y="536267"/>
                </a:moveTo>
                <a:cubicBezTo>
                  <a:pt x="3299356" y="536928"/>
                  <a:pt x="3303012" y="540232"/>
                  <a:pt x="3302097" y="543537"/>
                </a:cubicBezTo>
                <a:cubicBezTo>
                  <a:pt x="3301487" y="547062"/>
                  <a:pt x="3296308" y="549265"/>
                  <a:pt x="3291126" y="548604"/>
                </a:cubicBezTo>
                <a:cubicBezTo>
                  <a:pt x="3285641" y="547943"/>
                  <a:pt x="3281984" y="544638"/>
                  <a:pt x="3282899" y="541334"/>
                </a:cubicBezTo>
                <a:cubicBezTo>
                  <a:pt x="3283507" y="537809"/>
                  <a:pt x="3288385" y="535606"/>
                  <a:pt x="3293870" y="536267"/>
                </a:cubicBezTo>
                <a:close/>
                <a:moveTo>
                  <a:pt x="11687688" y="536047"/>
                </a:moveTo>
                <a:cubicBezTo>
                  <a:pt x="11690127" y="536377"/>
                  <a:pt x="11692184" y="537258"/>
                  <a:pt x="11693556" y="538442"/>
                </a:cubicBezTo>
                <a:lnTo>
                  <a:pt x="11694824" y="541492"/>
                </a:lnTo>
                <a:lnTo>
                  <a:pt x="11696147" y="539957"/>
                </a:lnTo>
                <a:cubicBezTo>
                  <a:pt x="11697900" y="539131"/>
                  <a:pt x="11700185" y="538800"/>
                  <a:pt x="11702623" y="539131"/>
                </a:cubicBezTo>
                <a:cubicBezTo>
                  <a:pt x="11707501" y="539792"/>
                  <a:pt x="11710854" y="542656"/>
                  <a:pt x="11709939" y="545740"/>
                </a:cubicBezTo>
                <a:cubicBezTo>
                  <a:pt x="11709330" y="548824"/>
                  <a:pt x="11704758" y="550806"/>
                  <a:pt x="11700185" y="550366"/>
                </a:cubicBezTo>
                <a:cubicBezTo>
                  <a:pt x="11697747" y="550035"/>
                  <a:pt x="11695689" y="549154"/>
                  <a:pt x="11694356" y="547970"/>
                </a:cubicBezTo>
                <a:lnTo>
                  <a:pt x="11693263" y="544872"/>
                </a:lnTo>
                <a:lnTo>
                  <a:pt x="11691879" y="546373"/>
                </a:lnTo>
                <a:cubicBezTo>
                  <a:pt x="11690050" y="547227"/>
                  <a:pt x="11687688" y="547612"/>
                  <a:pt x="11685249" y="547282"/>
                </a:cubicBezTo>
                <a:cubicBezTo>
                  <a:pt x="11680374" y="546621"/>
                  <a:pt x="11677020" y="543757"/>
                  <a:pt x="11677630" y="540673"/>
                </a:cubicBezTo>
                <a:cubicBezTo>
                  <a:pt x="11678544" y="537589"/>
                  <a:pt x="11682812" y="535386"/>
                  <a:pt x="11687688" y="536047"/>
                </a:cubicBezTo>
                <a:close/>
                <a:moveTo>
                  <a:pt x="3452863" y="535606"/>
                </a:moveTo>
                <a:cubicBezTo>
                  <a:pt x="3458654" y="536267"/>
                  <a:pt x="3462921" y="539792"/>
                  <a:pt x="3462006" y="543537"/>
                </a:cubicBezTo>
                <a:lnTo>
                  <a:pt x="3461126" y="544446"/>
                </a:lnTo>
                <a:lnTo>
                  <a:pt x="3463173" y="549485"/>
                </a:lnTo>
                <a:cubicBezTo>
                  <a:pt x="3462259" y="553450"/>
                  <a:pt x="3456467" y="556093"/>
                  <a:pt x="3450371" y="555433"/>
                </a:cubicBezTo>
                <a:cubicBezTo>
                  <a:pt x="3444276" y="554772"/>
                  <a:pt x="3439705" y="550806"/>
                  <a:pt x="3440619" y="546841"/>
                </a:cubicBezTo>
                <a:lnTo>
                  <a:pt x="3442272" y="545095"/>
                </a:lnTo>
                <a:lnTo>
                  <a:pt x="3440672" y="541114"/>
                </a:lnTo>
                <a:cubicBezTo>
                  <a:pt x="3441586" y="537589"/>
                  <a:pt x="3446768" y="534945"/>
                  <a:pt x="3452863" y="535606"/>
                </a:cubicBezTo>
                <a:close/>
                <a:moveTo>
                  <a:pt x="8324202" y="534725"/>
                </a:moveTo>
                <a:cubicBezTo>
                  <a:pt x="8329383" y="535386"/>
                  <a:pt x="8333041" y="538470"/>
                  <a:pt x="8332431" y="541995"/>
                </a:cubicBezTo>
                <a:cubicBezTo>
                  <a:pt x="8331822" y="545299"/>
                  <a:pt x="8326945" y="547722"/>
                  <a:pt x="8321459" y="547061"/>
                </a:cubicBezTo>
                <a:cubicBezTo>
                  <a:pt x="8315972" y="546400"/>
                  <a:pt x="8312619" y="543316"/>
                  <a:pt x="8313228" y="539792"/>
                </a:cubicBezTo>
                <a:cubicBezTo>
                  <a:pt x="8314143" y="536487"/>
                  <a:pt x="8319020" y="534064"/>
                  <a:pt x="8324202" y="534725"/>
                </a:cubicBezTo>
                <a:close/>
                <a:moveTo>
                  <a:pt x="5126548" y="534725"/>
                </a:moveTo>
                <a:cubicBezTo>
                  <a:pt x="5131731" y="535386"/>
                  <a:pt x="5135084" y="538470"/>
                  <a:pt x="5134475" y="541554"/>
                </a:cubicBezTo>
                <a:cubicBezTo>
                  <a:pt x="5133865" y="544858"/>
                  <a:pt x="5128988" y="546841"/>
                  <a:pt x="5124110" y="546400"/>
                </a:cubicBezTo>
                <a:cubicBezTo>
                  <a:pt x="5118926" y="545739"/>
                  <a:pt x="5115574" y="542656"/>
                  <a:pt x="5116183" y="539571"/>
                </a:cubicBezTo>
                <a:cubicBezTo>
                  <a:pt x="5117097" y="536267"/>
                  <a:pt x="5121671" y="534284"/>
                  <a:pt x="5126548" y="534725"/>
                </a:cubicBezTo>
                <a:close/>
                <a:moveTo>
                  <a:pt x="8229617" y="534565"/>
                </a:moveTo>
                <a:cubicBezTo>
                  <a:pt x="8234936" y="535181"/>
                  <a:pt x="8238644" y="538407"/>
                  <a:pt x="8237899" y="541770"/>
                </a:cubicBezTo>
                <a:cubicBezTo>
                  <a:pt x="8237154" y="545133"/>
                  <a:pt x="8232239" y="547362"/>
                  <a:pt x="8226920" y="546747"/>
                </a:cubicBezTo>
                <a:cubicBezTo>
                  <a:pt x="8221601" y="546132"/>
                  <a:pt x="8217893" y="542906"/>
                  <a:pt x="8218637" y="539543"/>
                </a:cubicBezTo>
                <a:cubicBezTo>
                  <a:pt x="8219382" y="536179"/>
                  <a:pt x="8224298" y="533950"/>
                  <a:pt x="8229617" y="534565"/>
                </a:cubicBezTo>
                <a:close/>
                <a:moveTo>
                  <a:pt x="11057664" y="534505"/>
                </a:moveTo>
                <a:cubicBezTo>
                  <a:pt x="11062845" y="535165"/>
                  <a:pt x="11066502" y="538249"/>
                  <a:pt x="11065588" y="541554"/>
                </a:cubicBezTo>
                <a:cubicBezTo>
                  <a:pt x="11064674" y="544858"/>
                  <a:pt x="11060102" y="547061"/>
                  <a:pt x="11054920" y="546400"/>
                </a:cubicBezTo>
                <a:cubicBezTo>
                  <a:pt x="11049738" y="545739"/>
                  <a:pt x="11046081" y="542656"/>
                  <a:pt x="11046996" y="539351"/>
                </a:cubicBezTo>
                <a:cubicBezTo>
                  <a:pt x="11047910" y="536046"/>
                  <a:pt x="11052482" y="533844"/>
                  <a:pt x="11057664" y="534505"/>
                </a:cubicBezTo>
                <a:close/>
                <a:moveTo>
                  <a:pt x="11465184" y="534284"/>
                </a:moveTo>
                <a:cubicBezTo>
                  <a:pt x="11470669" y="534945"/>
                  <a:pt x="11474326" y="538249"/>
                  <a:pt x="11473718" y="541774"/>
                </a:cubicBezTo>
                <a:cubicBezTo>
                  <a:pt x="11472803" y="545299"/>
                  <a:pt x="11467926" y="547502"/>
                  <a:pt x="11462440" y="546841"/>
                </a:cubicBezTo>
                <a:cubicBezTo>
                  <a:pt x="11456954" y="546180"/>
                  <a:pt x="11453296" y="542876"/>
                  <a:pt x="11453905" y="539351"/>
                </a:cubicBezTo>
                <a:cubicBezTo>
                  <a:pt x="11454821" y="536047"/>
                  <a:pt x="11459696" y="533623"/>
                  <a:pt x="11465184" y="534284"/>
                </a:cubicBezTo>
                <a:close/>
                <a:moveTo>
                  <a:pt x="6558405" y="534254"/>
                </a:moveTo>
                <a:cubicBezTo>
                  <a:pt x="6563392" y="534830"/>
                  <a:pt x="6566852" y="537927"/>
                  <a:pt x="6566133" y="541171"/>
                </a:cubicBezTo>
                <a:cubicBezTo>
                  <a:pt x="6565415" y="544415"/>
                  <a:pt x="6560791" y="546577"/>
                  <a:pt x="6555805" y="546000"/>
                </a:cubicBezTo>
                <a:lnTo>
                  <a:pt x="6555310" y="545797"/>
                </a:lnTo>
                <a:lnTo>
                  <a:pt x="6556352" y="548603"/>
                </a:lnTo>
                <a:cubicBezTo>
                  <a:pt x="6555742" y="551908"/>
                  <a:pt x="6550865" y="554111"/>
                  <a:pt x="6545684" y="553450"/>
                </a:cubicBezTo>
                <a:lnTo>
                  <a:pt x="6545363" y="553320"/>
                </a:lnTo>
                <a:lnTo>
                  <a:pt x="6546598" y="556314"/>
                </a:lnTo>
                <a:cubicBezTo>
                  <a:pt x="6545989" y="559618"/>
                  <a:pt x="6541112" y="561821"/>
                  <a:pt x="6535625" y="561381"/>
                </a:cubicBezTo>
                <a:lnTo>
                  <a:pt x="6534328" y="560852"/>
                </a:lnTo>
                <a:lnTo>
                  <a:pt x="6535930" y="564905"/>
                </a:lnTo>
                <a:cubicBezTo>
                  <a:pt x="6535320" y="568210"/>
                  <a:pt x="6530138" y="570633"/>
                  <a:pt x="6524956" y="569972"/>
                </a:cubicBezTo>
                <a:cubicBezTo>
                  <a:pt x="6519775" y="569311"/>
                  <a:pt x="6515813" y="566007"/>
                  <a:pt x="6516727" y="562703"/>
                </a:cubicBezTo>
                <a:cubicBezTo>
                  <a:pt x="6517642" y="559398"/>
                  <a:pt x="6522518" y="556975"/>
                  <a:pt x="6527700" y="557636"/>
                </a:cubicBezTo>
                <a:lnTo>
                  <a:pt x="6529086" y="558208"/>
                </a:lnTo>
                <a:lnTo>
                  <a:pt x="6527395" y="554111"/>
                </a:lnTo>
                <a:cubicBezTo>
                  <a:pt x="6528310" y="550806"/>
                  <a:pt x="6533187" y="548603"/>
                  <a:pt x="6538368" y="549044"/>
                </a:cubicBezTo>
                <a:lnTo>
                  <a:pt x="6538807" y="549222"/>
                </a:lnTo>
                <a:lnTo>
                  <a:pt x="6537758" y="546400"/>
                </a:lnTo>
                <a:cubicBezTo>
                  <a:pt x="6538673" y="543316"/>
                  <a:pt x="6543550" y="541113"/>
                  <a:pt x="6548426" y="541554"/>
                </a:cubicBezTo>
                <a:lnTo>
                  <a:pt x="6549145" y="541845"/>
                </a:lnTo>
                <a:lnTo>
                  <a:pt x="6548076" y="539083"/>
                </a:lnTo>
                <a:cubicBezTo>
                  <a:pt x="6548794" y="535839"/>
                  <a:pt x="6553418" y="533677"/>
                  <a:pt x="6558405" y="534254"/>
                </a:cubicBezTo>
                <a:close/>
                <a:moveTo>
                  <a:pt x="2016079" y="534064"/>
                </a:moveTo>
                <a:cubicBezTo>
                  <a:pt x="2021871" y="534725"/>
                  <a:pt x="2025833" y="538250"/>
                  <a:pt x="2024918" y="541774"/>
                </a:cubicBezTo>
                <a:cubicBezTo>
                  <a:pt x="2024004" y="545519"/>
                  <a:pt x="2018823" y="547943"/>
                  <a:pt x="2013031" y="547282"/>
                </a:cubicBezTo>
                <a:cubicBezTo>
                  <a:pt x="2007241" y="546621"/>
                  <a:pt x="2003278" y="543096"/>
                  <a:pt x="2004192" y="539572"/>
                </a:cubicBezTo>
                <a:cubicBezTo>
                  <a:pt x="2005107" y="535826"/>
                  <a:pt x="2010288" y="533403"/>
                  <a:pt x="2016079" y="534064"/>
                </a:cubicBezTo>
                <a:close/>
                <a:moveTo>
                  <a:pt x="8041041" y="533844"/>
                </a:moveTo>
                <a:cubicBezTo>
                  <a:pt x="8046223" y="534505"/>
                  <a:pt x="8049880" y="537589"/>
                  <a:pt x="8049270" y="541113"/>
                </a:cubicBezTo>
                <a:cubicBezTo>
                  <a:pt x="8048661" y="544418"/>
                  <a:pt x="8043784" y="546621"/>
                  <a:pt x="8038297" y="546180"/>
                </a:cubicBezTo>
                <a:cubicBezTo>
                  <a:pt x="8033116" y="545519"/>
                  <a:pt x="8029458" y="542435"/>
                  <a:pt x="8030067" y="538910"/>
                </a:cubicBezTo>
                <a:cubicBezTo>
                  <a:pt x="8030982" y="535386"/>
                  <a:pt x="8035859" y="533183"/>
                  <a:pt x="8041041" y="533844"/>
                </a:cubicBezTo>
                <a:close/>
                <a:moveTo>
                  <a:pt x="10900385" y="533403"/>
                </a:moveTo>
                <a:cubicBezTo>
                  <a:pt x="10905567" y="534064"/>
                  <a:pt x="10908920" y="537148"/>
                  <a:pt x="10908310" y="540452"/>
                </a:cubicBezTo>
                <a:cubicBezTo>
                  <a:pt x="10907700" y="543757"/>
                  <a:pt x="10902824" y="545960"/>
                  <a:pt x="10897947" y="545299"/>
                </a:cubicBezTo>
                <a:cubicBezTo>
                  <a:pt x="10892765" y="544638"/>
                  <a:pt x="10889413" y="541554"/>
                  <a:pt x="10890023" y="538250"/>
                </a:cubicBezTo>
                <a:cubicBezTo>
                  <a:pt x="10890633" y="534945"/>
                  <a:pt x="10895509" y="532742"/>
                  <a:pt x="10900385" y="533403"/>
                </a:cubicBezTo>
                <a:close/>
                <a:moveTo>
                  <a:pt x="8135529" y="533403"/>
                </a:moveTo>
                <a:cubicBezTo>
                  <a:pt x="8140711" y="534064"/>
                  <a:pt x="8144368" y="537148"/>
                  <a:pt x="8143759" y="540673"/>
                </a:cubicBezTo>
                <a:cubicBezTo>
                  <a:pt x="8143149" y="544198"/>
                  <a:pt x="8138272" y="546401"/>
                  <a:pt x="8132786" y="545740"/>
                </a:cubicBezTo>
                <a:cubicBezTo>
                  <a:pt x="8127604" y="545079"/>
                  <a:pt x="8123947" y="541995"/>
                  <a:pt x="8124556" y="538470"/>
                </a:cubicBezTo>
                <a:cubicBezTo>
                  <a:pt x="8125166" y="534945"/>
                  <a:pt x="8130347" y="532742"/>
                  <a:pt x="8135529" y="533403"/>
                </a:cubicBezTo>
                <a:close/>
                <a:moveTo>
                  <a:pt x="3584279" y="533182"/>
                </a:moveTo>
                <a:cubicBezTo>
                  <a:pt x="3590056" y="533843"/>
                  <a:pt x="3593705" y="537368"/>
                  <a:pt x="3593094" y="540893"/>
                </a:cubicBezTo>
                <a:cubicBezTo>
                  <a:pt x="3592484" y="544418"/>
                  <a:pt x="3587010" y="546841"/>
                  <a:pt x="3581529" y="546180"/>
                </a:cubicBezTo>
                <a:lnTo>
                  <a:pt x="3579782" y="545461"/>
                </a:lnTo>
                <a:lnTo>
                  <a:pt x="3572767" y="546401"/>
                </a:lnTo>
                <a:lnTo>
                  <a:pt x="3569920" y="545245"/>
                </a:lnTo>
                <a:lnTo>
                  <a:pt x="3572002" y="550366"/>
                </a:lnTo>
                <a:cubicBezTo>
                  <a:pt x="3571083" y="554331"/>
                  <a:pt x="3565291" y="556975"/>
                  <a:pt x="3559194" y="556314"/>
                </a:cubicBezTo>
                <a:lnTo>
                  <a:pt x="3554259" y="554303"/>
                </a:lnTo>
                <a:lnTo>
                  <a:pt x="3554439" y="554772"/>
                </a:lnTo>
                <a:cubicBezTo>
                  <a:pt x="3553521" y="558296"/>
                  <a:pt x="3548641" y="560720"/>
                  <a:pt x="3542841" y="560059"/>
                </a:cubicBezTo>
                <a:cubicBezTo>
                  <a:pt x="3537356" y="559398"/>
                  <a:pt x="3533389" y="556093"/>
                  <a:pt x="3534311" y="552569"/>
                </a:cubicBezTo>
                <a:cubicBezTo>
                  <a:pt x="3535221" y="549044"/>
                  <a:pt x="3540411" y="546621"/>
                  <a:pt x="3545892" y="547282"/>
                </a:cubicBezTo>
                <a:lnTo>
                  <a:pt x="3549914" y="548891"/>
                </a:lnTo>
                <a:lnTo>
                  <a:pt x="3549435" y="547722"/>
                </a:lnTo>
                <a:cubicBezTo>
                  <a:pt x="3550348" y="543757"/>
                  <a:pt x="3556141" y="541113"/>
                  <a:pt x="3562239" y="541774"/>
                </a:cubicBezTo>
                <a:lnTo>
                  <a:pt x="3566099" y="543346"/>
                </a:lnTo>
                <a:lnTo>
                  <a:pt x="3564540" y="539131"/>
                </a:lnTo>
                <a:cubicBezTo>
                  <a:pt x="3565462" y="535606"/>
                  <a:pt x="3570322" y="533403"/>
                  <a:pt x="3575501" y="534064"/>
                </a:cubicBezTo>
                <a:lnTo>
                  <a:pt x="3576386" y="534424"/>
                </a:lnTo>
                <a:lnTo>
                  <a:pt x="3576544" y="534256"/>
                </a:lnTo>
                <a:cubicBezTo>
                  <a:pt x="3578644" y="533293"/>
                  <a:pt x="3581383" y="532852"/>
                  <a:pt x="3584279" y="533182"/>
                </a:cubicBezTo>
                <a:close/>
                <a:moveTo>
                  <a:pt x="5276503" y="532742"/>
                </a:moveTo>
                <a:cubicBezTo>
                  <a:pt x="5281685" y="533403"/>
                  <a:pt x="5285039" y="536487"/>
                  <a:pt x="5284430" y="539792"/>
                </a:cubicBezTo>
                <a:cubicBezTo>
                  <a:pt x="5283820" y="543096"/>
                  <a:pt x="5278941" y="545299"/>
                  <a:pt x="5273760" y="544638"/>
                </a:cubicBezTo>
                <a:cubicBezTo>
                  <a:pt x="5268579" y="543977"/>
                  <a:pt x="5265224" y="540893"/>
                  <a:pt x="5265835" y="537589"/>
                </a:cubicBezTo>
                <a:cubicBezTo>
                  <a:pt x="5266443" y="534284"/>
                  <a:pt x="5271321" y="532082"/>
                  <a:pt x="5276503" y="532742"/>
                </a:cubicBezTo>
                <a:close/>
                <a:moveTo>
                  <a:pt x="8419299" y="532522"/>
                </a:moveTo>
                <a:cubicBezTo>
                  <a:pt x="8424481" y="533183"/>
                  <a:pt x="8428139" y="536267"/>
                  <a:pt x="8427528" y="539792"/>
                </a:cubicBezTo>
                <a:cubicBezTo>
                  <a:pt x="8426919" y="543096"/>
                  <a:pt x="8422043" y="545519"/>
                  <a:pt x="8416556" y="544859"/>
                </a:cubicBezTo>
                <a:cubicBezTo>
                  <a:pt x="8411374" y="544198"/>
                  <a:pt x="8407716" y="541113"/>
                  <a:pt x="8408327" y="537589"/>
                </a:cubicBezTo>
                <a:cubicBezTo>
                  <a:pt x="8408936" y="534064"/>
                  <a:pt x="8414118" y="531861"/>
                  <a:pt x="8419299" y="532522"/>
                </a:cubicBezTo>
                <a:close/>
                <a:moveTo>
                  <a:pt x="3909129" y="532522"/>
                </a:moveTo>
                <a:cubicBezTo>
                  <a:pt x="3915228" y="533183"/>
                  <a:pt x="3919189" y="536928"/>
                  <a:pt x="3918580" y="540673"/>
                </a:cubicBezTo>
                <a:cubicBezTo>
                  <a:pt x="3917665" y="544418"/>
                  <a:pt x="3912173" y="547062"/>
                  <a:pt x="3906078" y="546401"/>
                </a:cubicBezTo>
                <a:cubicBezTo>
                  <a:pt x="3899982" y="545740"/>
                  <a:pt x="3896020" y="541995"/>
                  <a:pt x="3896630" y="538250"/>
                </a:cubicBezTo>
                <a:cubicBezTo>
                  <a:pt x="3897545" y="534505"/>
                  <a:pt x="3903032" y="531861"/>
                  <a:pt x="3909129" y="532522"/>
                </a:cubicBezTo>
                <a:close/>
                <a:moveTo>
                  <a:pt x="7352799" y="532302"/>
                </a:moveTo>
                <a:cubicBezTo>
                  <a:pt x="7357675" y="532962"/>
                  <a:pt x="7361028" y="535826"/>
                  <a:pt x="7360114" y="538910"/>
                </a:cubicBezTo>
                <a:cubicBezTo>
                  <a:pt x="7359504" y="541994"/>
                  <a:pt x="7354932" y="543977"/>
                  <a:pt x="7350360" y="543536"/>
                </a:cubicBezTo>
                <a:cubicBezTo>
                  <a:pt x="7345483" y="542876"/>
                  <a:pt x="7342131" y="540012"/>
                  <a:pt x="7343045" y="536928"/>
                </a:cubicBezTo>
                <a:cubicBezTo>
                  <a:pt x="7343655" y="533843"/>
                  <a:pt x="7347922" y="531641"/>
                  <a:pt x="7352799" y="532302"/>
                </a:cubicBezTo>
                <a:close/>
                <a:moveTo>
                  <a:pt x="6468873" y="532302"/>
                </a:moveTo>
                <a:cubicBezTo>
                  <a:pt x="6474055" y="532962"/>
                  <a:pt x="6477408" y="536046"/>
                  <a:pt x="6476798" y="539131"/>
                </a:cubicBezTo>
                <a:cubicBezTo>
                  <a:pt x="6476188" y="542435"/>
                  <a:pt x="6471312" y="544418"/>
                  <a:pt x="6466435" y="543977"/>
                </a:cubicBezTo>
                <a:lnTo>
                  <a:pt x="6464104" y="543025"/>
                </a:lnTo>
                <a:lnTo>
                  <a:pt x="6465521" y="546841"/>
                </a:lnTo>
                <a:cubicBezTo>
                  <a:pt x="6464911" y="550145"/>
                  <a:pt x="6460034" y="552348"/>
                  <a:pt x="6454852" y="551687"/>
                </a:cubicBezTo>
                <a:lnTo>
                  <a:pt x="6452445" y="550711"/>
                </a:lnTo>
                <a:lnTo>
                  <a:pt x="6453938" y="554331"/>
                </a:lnTo>
                <a:cubicBezTo>
                  <a:pt x="6453329" y="557636"/>
                  <a:pt x="6448452" y="559839"/>
                  <a:pt x="6443270" y="559398"/>
                </a:cubicBezTo>
                <a:cubicBezTo>
                  <a:pt x="6438088" y="558737"/>
                  <a:pt x="6434431" y="555653"/>
                  <a:pt x="6435040" y="552128"/>
                </a:cubicBezTo>
                <a:cubicBezTo>
                  <a:pt x="6435650" y="548603"/>
                  <a:pt x="6440527" y="546401"/>
                  <a:pt x="6445709" y="547062"/>
                </a:cubicBezTo>
                <a:lnTo>
                  <a:pt x="6448205" y="548079"/>
                </a:lnTo>
                <a:lnTo>
                  <a:pt x="6446928" y="544638"/>
                </a:lnTo>
                <a:cubicBezTo>
                  <a:pt x="6447537" y="541333"/>
                  <a:pt x="6452414" y="539131"/>
                  <a:pt x="6457596" y="539792"/>
                </a:cubicBezTo>
                <a:lnTo>
                  <a:pt x="6460010" y="540770"/>
                </a:lnTo>
                <a:lnTo>
                  <a:pt x="6458510" y="537148"/>
                </a:lnTo>
                <a:cubicBezTo>
                  <a:pt x="6459120" y="533843"/>
                  <a:pt x="6463692" y="531641"/>
                  <a:pt x="6468873" y="532302"/>
                </a:cubicBezTo>
                <a:close/>
                <a:moveTo>
                  <a:pt x="10218849" y="532082"/>
                </a:moveTo>
                <a:cubicBezTo>
                  <a:pt x="10224031" y="532742"/>
                  <a:pt x="10227688" y="535826"/>
                  <a:pt x="10226773" y="539131"/>
                </a:cubicBezTo>
                <a:cubicBezTo>
                  <a:pt x="10226163" y="542435"/>
                  <a:pt x="10221287" y="544638"/>
                  <a:pt x="10216105" y="543977"/>
                </a:cubicBezTo>
                <a:cubicBezTo>
                  <a:pt x="10210924" y="543316"/>
                  <a:pt x="10207267" y="540232"/>
                  <a:pt x="10208181" y="536928"/>
                </a:cubicBezTo>
                <a:cubicBezTo>
                  <a:pt x="10208790" y="533623"/>
                  <a:pt x="10213667" y="531421"/>
                  <a:pt x="10218849" y="532082"/>
                </a:cubicBezTo>
                <a:close/>
                <a:moveTo>
                  <a:pt x="7443934" y="531861"/>
                </a:moveTo>
                <a:cubicBezTo>
                  <a:pt x="7448811" y="532522"/>
                  <a:pt x="7452163" y="535386"/>
                  <a:pt x="7451554" y="538470"/>
                </a:cubicBezTo>
                <a:cubicBezTo>
                  <a:pt x="7450944" y="541554"/>
                  <a:pt x="7446372" y="543536"/>
                  <a:pt x="7441496" y="543096"/>
                </a:cubicBezTo>
                <a:cubicBezTo>
                  <a:pt x="7436619" y="542435"/>
                  <a:pt x="7433266" y="539571"/>
                  <a:pt x="7433875" y="536487"/>
                </a:cubicBezTo>
                <a:cubicBezTo>
                  <a:pt x="7434790" y="533403"/>
                  <a:pt x="7439362" y="531420"/>
                  <a:pt x="7443934" y="531861"/>
                </a:cubicBezTo>
                <a:close/>
                <a:moveTo>
                  <a:pt x="11221341" y="531641"/>
                </a:moveTo>
                <a:cubicBezTo>
                  <a:pt x="11226522" y="532302"/>
                  <a:pt x="11230180" y="535386"/>
                  <a:pt x="11229571" y="538910"/>
                </a:cubicBezTo>
                <a:cubicBezTo>
                  <a:pt x="11228962" y="542215"/>
                  <a:pt x="11224085" y="544418"/>
                  <a:pt x="11218599" y="543977"/>
                </a:cubicBezTo>
                <a:cubicBezTo>
                  <a:pt x="11213112" y="543536"/>
                  <a:pt x="11209758" y="540232"/>
                  <a:pt x="11210368" y="536707"/>
                </a:cubicBezTo>
                <a:cubicBezTo>
                  <a:pt x="11211283" y="533182"/>
                  <a:pt x="11216159" y="530980"/>
                  <a:pt x="11221341" y="531641"/>
                </a:cubicBezTo>
                <a:close/>
                <a:moveTo>
                  <a:pt x="6655717" y="531200"/>
                </a:moveTo>
                <a:cubicBezTo>
                  <a:pt x="6660594" y="531861"/>
                  <a:pt x="6664251" y="534725"/>
                  <a:pt x="6663337" y="538029"/>
                </a:cubicBezTo>
                <a:cubicBezTo>
                  <a:pt x="6662727" y="541114"/>
                  <a:pt x="6658155" y="543316"/>
                  <a:pt x="6652974" y="542876"/>
                </a:cubicBezTo>
                <a:cubicBezTo>
                  <a:pt x="6647792" y="542435"/>
                  <a:pt x="6644439" y="539351"/>
                  <a:pt x="6645354" y="536047"/>
                </a:cubicBezTo>
                <a:cubicBezTo>
                  <a:pt x="6645963" y="532742"/>
                  <a:pt x="6650840" y="530760"/>
                  <a:pt x="6655717" y="531200"/>
                </a:cubicBezTo>
                <a:close/>
                <a:moveTo>
                  <a:pt x="6276544" y="531200"/>
                </a:moveTo>
                <a:cubicBezTo>
                  <a:pt x="6281725" y="531861"/>
                  <a:pt x="6285383" y="534945"/>
                  <a:pt x="6284469" y="538249"/>
                </a:cubicBezTo>
                <a:cubicBezTo>
                  <a:pt x="6283555" y="541554"/>
                  <a:pt x="6278982" y="543757"/>
                  <a:pt x="6273801" y="543096"/>
                </a:cubicBezTo>
                <a:cubicBezTo>
                  <a:pt x="6268619" y="542435"/>
                  <a:pt x="6264961" y="539351"/>
                  <a:pt x="6265876" y="536047"/>
                </a:cubicBezTo>
                <a:cubicBezTo>
                  <a:pt x="6266485" y="532742"/>
                  <a:pt x="6271362" y="530539"/>
                  <a:pt x="6276544" y="531200"/>
                </a:cubicBezTo>
                <a:close/>
                <a:moveTo>
                  <a:pt x="4081402" y="531200"/>
                </a:moveTo>
                <a:cubicBezTo>
                  <a:pt x="4087193" y="531861"/>
                  <a:pt x="4090852" y="535386"/>
                  <a:pt x="4090243" y="538910"/>
                </a:cubicBezTo>
                <a:cubicBezTo>
                  <a:pt x="4089328" y="542435"/>
                  <a:pt x="4084144" y="544858"/>
                  <a:pt x="4078658" y="544197"/>
                </a:cubicBezTo>
                <a:cubicBezTo>
                  <a:pt x="4072864" y="543536"/>
                  <a:pt x="4069204" y="540012"/>
                  <a:pt x="4069816" y="536487"/>
                </a:cubicBezTo>
                <a:cubicBezTo>
                  <a:pt x="4070428" y="532962"/>
                  <a:pt x="4075606" y="530539"/>
                  <a:pt x="4081402" y="531200"/>
                </a:cubicBezTo>
                <a:close/>
                <a:moveTo>
                  <a:pt x="10259083" y="530539"/>
                </a:moveTo>
                <a:cubicBezTo>
                  <a:pt x="10264265" y="531200"/>
                  <a:pt x="10267618" y="534285"/>
                  <a:pt x="10267007" y="537369"/>
                </a:cubicBezTo>
                <a:cubicBezTo>
                  <a:pt x="10266398" y="540673"/>
                  <a:pt x="10261521" y="542656"/>
                  <a:pt x="10256645" y="542215"/>
                </a:cubicBezTo>
                <a:cubicBezTo>
                  <a:pt x="10251462" y="541554"/>
                  <a:pt x="10248110" y="538470"/>
                  <a:pt x="10248720" y="535386"/>
                </a:cubicBezTo>
                <a:cubicBezTo>
                  <a:pt x="10249330" y="532302"/>
                  <a:pt x="10253902" y="530099"/>
                  <a:pt x="10259083" y="530539"/>
                </a:cubicBezTo>
                <a:close/>
                <a:moveTo>
                  <a:pt x="3419606" y="530539"/>
                </a:moveTo>
                <a:cubicBezTo>
                  <a:pt x="3425704" y="531200"/>
                  <a:pt x="3429969" y="534945"/>
                  <a:pt x="3429055" y="538911"/>
                </a:cubicBezTo>
                <a:cubicBezTo>
                  <a:pt x="3428141" y="542876"/>
                  <a:pt x="3422655" y="545299"/>
                  <a:pt x="3416558" y="544638"/>
                </a:cubicBezTo>
                <a:cubicBezTo>
                  <a:pt x="3410464" y="543977"/>
                  <a:pt x="3406197" y="540232"/>
                  <a:pt x="3407110" y="536267"/>
                </a:cubicBezTo>
                <a:cubicBezTo>
                  <a:pt x="3407721" y="532302"/>
                  <a:pt x="3413512" y="529658"/>
                  <a:pt x="3419606" y="530539"/>
                </a:cubicBezTo>
                <a:close/>
                <a:moveTo>
                  <a:pt x="6379261" y="530319"/>
                </a:moveTo>
                <a:cubicBezTo>
                  <a:pt x="6384444" y="530980"/>
                  <a:pt x="6387796" y="534064"/>
                  <a:pt x="6387187" y="537148"/>
                </a:cubicBezTo>
                <a:cubicBezTo>
                  <a:pt x="6386577" y="540452"/>
                  <a:pt x="6381700" y="542435"/>
                  <a:pt x="6376824" y="541995"/>
                </a:cubicBezTo>
                <a:cubicBezTo>
                  <a:pt x="6371641" y="541334"/>
                  <a:pt x="6368289" y="538249"/>
                  <a:pt x="6368899" y="535165"/>
                </a:cubicBezTo>
                <a:cubicBezTo>
                  <a:pt x="6369508" y="531861"/>
                  <a:pt x="6374385" y="529658"/>
                  <a:pt x="6379261" y="530319"/>
                </a:cubicBezTo>
                <a:close/>
                <a:moveTo>
                  <a:pt x="4134772" y="530319"/>
                </a:moveTo>
                <a:cubicBezTo>
                  <a:pt x="4140248" y="530980"/>
                  <a:pt x="4144217" y="534285"/>
                  <a:pt x="4143299" y="538029"/>
                </a:cubicBezTo>
                <a:cubicBezTo>
                  <a:pt x="4142383" y="541554"/>
                  <a:pt x="4137508" y="543977"/>
                  <a:pt x="4131725" y="543316"/>
                </a:cubicBezTo>
                <a:cubicBezTo>
                  <a:pt x="4125931" y="542656"/>
                  <a:pt x="4122267" y="539351"/>
                  <a:pt x="4123186" y="535606"/>
                </a:cubicBezTo>
                <a:cubicBezTo>
                  <a:pt x="4124101" y="532082"/>
                  <a:pt x="4129285" y="529878"/>
                  <a:pt x="4134772" y="530319"/>
                </a:cubicBezTo>
                <a:close/>
                <a:moveTo>
                  <a:pt x="4026230" y="530319"/>
                </a:moveTo>
                <a:cubicBezTo>
                  <a:pt x="4032025" y="530980"/>
                  <a:pt x="4035992" y="534505"/>
                  <a:pt x="4035083" y="538249"/>
                </a:cubicBezTo>
                <a:cubicBezTo>
                  <a:pt x="4034170" y="541995"/>
                  <a:pt x="4028974" y="544418"/>
                  <a:pt x="4023192" y="543757"/>
                </a:cubicBezTo>
                <a:cubicBezTo>
                  <a:pt x="4017393" y="543096"/>
                  <a:pt x="4013424" y="539571"/>
                  <a:pt x="4014341" y="535826"/>
                </a:cubicBezTo>
                <a:cubicBezTo>
                  <a:pt x="4015261" y="532081"/>
                  <a:pt x="4020439" y="529658"/>
                  <a:pt x="4026230" y="530319"/>
                </a:cubicBezTo>
                <a:close/>
                <a:moveTo>
                  <a:pt x="6749596" y="529878"/>
                </a:moveTo>
                <a:cubicBezTo>
                  <a:pt x="6754473" y="530539"/>
                  <a:pt x="6757826" y="533403"/>
                  <a:pt x="6757216" y="536708"/>
                </a:cubicBezTo>
                <a:cubicBezTo>
                  <a:pt x="6756606" y="539792"/>
                  <a:pt x="6752034" y="541995"/>
                  <a:pt x="6747158" y="541334"/>
                </a:cubicBezTo>
                <a:cubicBezTo>
                  <a:pt x="6742281" y="540673"/>
                  <a:pt x="6738928" y="537809"/>
                  <a:pt x="6739538" y="534505"/>
                </a:cubicBezTo>
                <a:cubicBezTo>
                  <a:pt x="6740147" y="531420"/>
                  <a:pt x="6744719" y="529438"/>
                  <a:pt x="6749596" y="529878"/>
                </a:cubicBezTo>
                <a:close/>
                <a:moveTo>
                  <a:pt x="3969199" y="529878"/>
                </a:moveTo>
                <a:cubicBezTo>
                  <a:pt x="3974992" y="530539"/>
                  <a:pt x="3979259" y="534064"/>
                  <a:pt x="3978340" y="537809"/>
                </a:cubicBezTo>
                <a:cubicBezTo>
                  <a:pt x="3977429" y="541554"/>
                  <a:pt x="3971942" y="543977"/>
                  <a:pt x="3966151" y="543316"/>
                </a:cubicBezTo>
                <a:cubicBezTo>
                  <a:pt x="3960358" y="542656"/>
                  <a:pt x="3956085" y="539131"/>
                  <a:pt x="3957002" y="535386"/>
                </a:cubicBezTo>
                <a:cubicBezTo>
                  <a:pt x="3957918" y="531641"/>
                  <a:pt x="3963399" y="529218"/>
                  <a:pt x="3969199" y="529878"/>
                </a:cubicBezTo>
                <a:close/>
                <a:moveTo>
                  <a:pt x="9334924" y="529438"/>
                </a:moveTo>
                <a:cubicBezTo>
                  <a:pt x="9340716" y="530099"/>
                  <a:pt x="9344677" y="533623"/>
                  <a:pt x="9343763" y="537148"/>
                </a:cubicBezTo>
                <a:cubicBezTo>
                  <a:pt x="9342848" y="540893"/>
                  <a:pt x="9337667" y="543096"/>
                  <a:pt x="9331877" y="542656"/>
                </a:cubicBezTo>
                <a:cubicBezTo>
                  <a:pt x="9326084" y="541995"/>
                  <a:pt x="9322122" y="538470"/>
                  <a:pt x="9323036" y="534945"/>
                </a:cubicBezTo>
                <a:cubicBezTo>
                  <a:pt x="9323952" y="531200"/>
                  <a:pt x="9329133" y="528777"/>
                  <a:pt x="9334924" y="529438"/>
                </a:cubicBezTo>
                <a:close/>
                <a:moveTo>
                  <a:pt x="1808887" y="529438"/>
                </a:moveTo>
                <a:cubicBezTo>
                  <a:pt x="1814373" y="530099"/>
                  <a:pt x="1818031" y="533403"/>
                  <a:pt x="1817421" y="536928"/>
                </a:cubicBezTo>
                <a:lnTo>
                  <a:pt x="1815339" y="539105"/>
                </a:lnTo>
                <a:lnTo>
                  <a:pt x="1816763" y="539678"/>
                </a:lnTo>
                <a:cubicBezTo>
                  <a:pt x="1818308" y="541027"/>
                  <a:pt x="1819070" y="542733"/>
                  <a:pt x="1818684" y="544475"/>
                </a:cubicBezTo>
                <a:lnTo>
                  <a:pt x="1817220" y="546025"/>
                </a:lnTo>
                <a:lnTo>
                  <a:pt x="1818565" y="546567"/>
                </a:lnTo>
                <a:cubicBezTo>
                  <a:pt x="1820155" y="547962"/>
                  <a:pt x="1820939" y="549726"/>
                  <a:pt x="1820540" y="551528"/>
                </a:cubicBezTo>
                <a:cubicBezTo>
                  <a:pt x="1819741" y="555133"/>
                  <a:pt x="1814513" y="557524"/>
                  <a:pt x="1808862" y="556870"/>
                </a:cubicBezTo>
                <a:cubicBezTo>
                  <a:pt x="1803211" y="556216"/>
                  <a:pt x="1799276" y="552764"/>
                  <a:pt x="1800074" y="549160"/>
                </a:cubicBezTo>
                <a:lnTo>
                  <a:pt x="1801751" y="547380"/>
                </a:lnTo>
                <a:lnTo>
                  <a:pt x="1800743" y="546974"/>
                </a:lnTo>
                <a:cubicBezTo>
                  <a:pt x="1799198" y="545625"/>
                  <a:pt x="1798436" y="543920"/>
                  <a:pt x="1798822" y="542178"/>
                </a:cubicBezTo>
                <a:lnTo>
                  <a:pt x="1800982" y="539891"/>
                </a:lnTo>
                <a:lnTo>
                  <a:pt x="1799591" y="539324"/>
                </a:lnTo>
                <a:cubicBezTo>
                  <a:pt x="1798067" y="537974"/>
                  <a:pt x="1797305" y="536267"/>
                  <a:pt x="1797609" y="534505"/>
                </a:cubicBezTo>
                <a:cubicBezTo>
                  <a:pt x="1798524" y="531200"/>
                  <a:pt x="1803706" y="528997"/>
                  <a:pt x="1808887" y="529438"/>
                </a:cubicBezTo>
                <a:close/>
                <a:moveTo>
                  <a:pt x="1531272" y="529218"/>
                </a:moveTo>
                <a:cubicBezTo>
                  <a:pt x="1536454" y="529878"/>
                  <a:pt x="1540111" y="532962"/>
                  <a:pt x="1539501" y="536267"/>
                </a:cubicBezTo>
                <a:cubicBezTo>
                  <a:pt x="1538892" y="539571"/>
                  <a:pt x="1534015" y="541774"/>
                  <a:pt x="1528834" y="541113"/>
                </a:cubicBezTo>
                <a:cubicBezTo>
                  <a:pt x="1523652" y="540452"/>
                  <a:pt x="1519995" y="537369"/>
                  <a:pt x="1520605" y="534064"/>
                </a:cubicBezTo>
                <a:cubicBezTo>
                  <a:pt x="1521519" y="530759"/>
                  <a:pt x="1526091" y="528557"/>
                  <a:pt x="1531272" y="529218"/>
                </a:cubicBezTo>
                <a:close/>
                <a:moveTo>
                  <a:pt x="10178310" y="528997"/>
                </a:moveTo>
                <a:cubicBezTo>
                  <a:pt x="10183491" y="529658"/>
                  <a:pt x="10187149" y="532742"/>
                  <a:pt x="10186540" y="536046"/>
                </a:cubicBezTo>
                <a:cubicBezTo>
                  <a:pt x="10185930" y="539351"/>
                  <a:pt x="10181053" y="541554"/>
                  <a:pt x="10175871" y="541113"/>
                </a:cubicBezTo>
                <a:cubicBezTo>
                  <a:pt x="10170690" y="540452"/>
                  <a:pt x="10167032" y="537368"/>
                  <a:pt x="10167642" y="534064"/>
                </a:cubicBezTo>
                <a:cubicBezTo>
                  <a:pt x="10168252" y="530539"/>
                  <a:pt x="10173129" y="528336"/>
                  <a:pt x="10178310" y="528997"/>
                </a:cubicBezTo>
                <a:close/>
                <a:moveTo>
                  <a:pt x="5497762" y="528557"/>
                </a:moveTo>
                <a:cubicBezTo>
                  <a:pt x="5502945" y="529218"/>
                  <a:pt x="5506603" y="532522"/>
                  <a:pt x="5505993" y="535826"/>
                </a:cubicBezTo>
                <a:cubicBezTo>
                  <a:pt x="5505384" y="539131"/>
                  <a:pt x="5500201" y="541554"/>
                  <a:pt x="5495018" y="540893"/>
                </a:cubicBezTo>
                <a:cubicBezTo>
                  <a:pt x="5489835" y="540232"/>
                  <a:pt x="5486178" y="536928"/>
                  <a:pt x="5486789" y="533623"/>
                </a:cubicBezTo>
                <a:cubicBezTo>
                  <a:pt x="5487702" y="530099"/>
                  <a:pt x="5492580" y="527896"/>
                  <a:pt x="5497762" y="528557"/>
                </a:cubicBezTo>
                <a:close/>
                <a:moveTo>
                  <a:pt x="10749203" y="528336"/>
                </a:moveTo>
                <a:cubicBezTo>
                  <a:pt x="10754081" y="528997"/>
                  <a:pt x="10757739" y="532081"/>
                  <a:pt x="10756825" y="535165"/>
                </a:cubicBezTo>
                <a:cubicBezTo>
                  <a:pt x="10756215" y="538470"/>
                  <a:pt x="10751642" y="540452"/>
                  <a:pt x="10746461" y="540012"/>
                </a:cubicBezTo>
                <a:cubicBezTo>
                  <a:pt x="10741584" y="539351"/>
                  <a:pt x="10737926" y="536267"/>
                  <a:pt x="10738841" y="533183"/>
                </a:cubicBezTo>
                <a:cubicBezTo>
                  <a:pt x="10739755" y="530099"/>
                  <a:pt x="10744327" y="527675"/>
                  <a:pt x="10749203" y="528336"/>
                </a:cubicBezTo>
                <a:close/>
                <a:moveTo>
                  <a:pt x="4376863" y="528116"/>
                </a:moveTo>
                <a:cubicBezTo>
                  <a:pt x="4382052" y="528777"/>
                  <a:pt x="4385707" y="531861"/>
                  <a:pt x="4385098" y="535386"/>
                </a:cubicBezTo>
                <a:cubicBezTo>
                  <a:pt x="4384488" y="538910"/>
                  <a:pt x="4379614" y="541113"/>
                  <a:pt x="4374125" y="540452"/>
                </a:cubicBezTo>
                <a:cubicBezTo>
                  <a:pt x="4368942" y="539792"/>
                  <a:pt x="4365282" y="536708"/>
                  <a:pt x="4365895" y="533183"/>
                </a:cubicBezTo>
                <a:cubicBezTo>
                  <a:pt x="4366809" y="529878"/>
                  <a:pt x="4371688" y="527455"/>
                  <a:pt x="4376863" y="528116"/>
                </a:cubicBezTo>
                <a:close/>
                <a:moveTo>
                  <a:pt x="499522" y="528116"/>
                </a:moveTo>
                <a:cubicBezTo>
                  <a:pt x="505008" y="528777"/>
                  <a:pt x="508665" y="532081"/>
                  <a:pt x="507751" y="535386"/>
                </a:cubicBezTo>
                <a:cubicBezTo>
                  <a:pt x="507141" y="538910"/>
                  <a:pt x="501960" y="541113"/>
                  <a:pt x="496779" y="540452"/>
                </a:cubicBezTo>
                <a:cubicBezTo>
                  <a:pt x="491292" y="539792"/>
                  <a:pt x="487635" y="536487"/>
                  <a:pt x="488549" y="533183"/>
                </a:cubicBezTo>
                <a:cubicBezTo>
                  <a:pt x="489158" y="529878"/>
                  <a:pt x="494035" y="527455"/>
                  <a:pt x="499522" y="528116"/>
                </a:cubicBezTo>
                <a:close/>
                <a:moveTo>
                  <a:pt x="7181804" y="527896"/>
                </a:moveTo>
                <a:cubicBezTo>
                  <a:pt x="7186377" y="528336"/>
                  <a:pt x="7189730" y="531420"/>
                  <a:pt x="7189120" y="534284"/>
                </a:cubicBezTo>
                <a:cubicBezTo>
                  <a:pt x="7188510" y="537369"/>
                  <a:pt x="7184243" y="539351"/>
                  <a:pt x="7179366" y="538690"/>
                </a:cubicBezTo>
                <a:cubicBezTo>
                  <a:pt x="7174794" y="538249"/>
                  <a:pt x="7171441" y="535165"/>
                  <a:pt x="7172051" y="532302"/>
                </a:cubicBezTo>
                <a:cubicBezTo>
                  <a:pt x="7172660" y="529438"/>
                  <a:pt x="7176928" y="527235"/>
                  <a:pt x="7181804" y="527896"/>
                </a:cubicBezTo>
                <a:close/>
                <a:moveTo>
                  <a:pt x="6841036" y="527896"/>
                </a:moveTo>
                <a:cubicBezTo>
                  <a:pt x="6845914" y="528557"/>
                  <a:pt x="6849267" y="531420"/>
                  <a:pt x="6848656" y="534505"/>
                </a:cubicBezTo>
                <a:cubicBezTo>
                  <a:pt x="6848047" y="537589"/>
                  <a:pt x="6843475" y="539571"/>
                  <a:pt x="6838598" y="539131"/>
                </a:cubicBezTo>
                <a:cubicBezTo>
                  <a:pt x="6833722" y="538470"/>
                  <a:pt x="6830368" y="535606"/>
                  <a:pt x="6830978" y="532522"/>
                </a:cubicBezTo>
                <a:cubicBezTo>
                  <a:pt x="6831588" y="529438"/>
                  <a:pt x="6836160" y="527235"/>
                  <a:pt x="6841036" y="527896"/>
                </a:cubicBezTo>
                <a:close/>
                <a:moveTo>
                  <a:pt x="7539032" y="527455"/>
                </a:moveTo>
                <a:cubicBezTo>
                  <a:pt x="7543909" y="528116"/>
                  <a:pt x="7547262" y="530980"/>
                  <a:pt x="7546652" y="534285"/>
                </a:cubicBezTo>
                <a:cubicBezTo>
                  <a:pt x="7546043" y="537589"/>
                  <a:pt x="7541471" y="539572"/>
                  <a:pt x="7536594" y="538911"/>
                </a:cubicBezTo>
                <a:cubicBezTo>
                  <a:pt x="7531717" y="538250"/>
                  <a:pt x="7528364" y="535386"/>
                  <a:pt x="7528974" y="532082"/>
                </a:cubicBezTo>
                <a:cubicBezTo>
                  <a:pt x="7529584" y="528997"/>
                  <a:pt x="7534155" y="527015"/>
                  <a:pt x="7539032" y="527455"/>
                </a:cubicBezTo>
                <a:close/>
                <a:moveTo>
                  <a:pt x="6171387" y="527455"/>
                </a:moveTo>
                <a:cubicBezTo>
                  <a:pt x="6176569" y="528116"/>
                  <a:pt x="6180226" y="531200"/>
                  <a:pt x="6179617" y="534504"/>
                </a:cubicBezTo>
                <a:cubicBezTo>
                  <a:pt x="6179007" y="537809"/>
                  <a:pt x="6174130" y="540012"/>
                  <a:pt x="6168949" y="539571"/>
                </a:cubicBezTo>
                <a:cubicBezTo>
                  <a:pt x="6163767" y="538910"/>
                  <a:pt x="6160109" y="535826"/>
                  <a:pt x="6160719" y="532522"/>
                </a:cubicBezTo>
                <a:cubicBezTo>
                  <a:pt x="6161329" y="529217"/>
                  <a:pt x="6166206" y="527014"/>
                  <a:pt x="6171387" y="527455"/>
                </a:cubicBezTo>
                <a:close/>
                <a:moveTo>
                  <a:pt x="1622403" y="527455"/>
                </a:moveTo>
                <a:cubicBezTo>
                  <a:pt x="1627584" y="528116"/>
                  <a:pt x="1631242" y="531200"/>
                  <a:pt x="1630632" y="534505"/>
                </a:cubicBezTo>
                <a:cubicBezTo>
                  <a:pt x="1630022" y="537809"/>
                  <a:pt x="1625146" y="540012"/>
                  <a:pt x="1619965" y="539351"/>
                </a:cubicBezTo>
                <a:cubicBezTo>
                  <a:pt x="1614783" y="538690"/>
                  <a:pt x="1611126" y="535606"/>
                  <a:pt x="1611735" y="532302"/>
                </a:cubicBezTo>
                <a:cubicBezTo>
                  <a:pt x="1612345" y="528997"/>
                  <a:pt x="1617221" y="526795"/>
                  <a:pt x="1622403" y="527455"/>
                </a:cubicBezTo>
                <a:close/>
                <a:moveTo>
                  <a:pt x="4186918" y="526574"/>
                </a:moveTo>
                <a:cubicBezTo>
                  <a:pt x="4192406" y="527235"/>
                  <a:pt x="4196063" y="530539"/>
                  <a:pt x="4195454" y="534064"/>
                </a:cubicBezTo>
                <a:cubicBezTo>
                  <a:pt x="4194542" y="537589"/>
                  <a:pt x="4189659" y="539792"/>
                  <a:pt x="4184174" y="539351"/>
                </a:cubicBezTo>
                <a:cubicBezTo>
                  <a:pt x="4178686" y="538690"/>
                  <a:pt x="4175026" y="535386"/>
                  <a:pt x="4175633" y="531861"/>
                </a:cubicBezTo>
                <a:cubicBezTo>
                  <a:pt x="4176547" y="528336"/>
                  <a:pt x="4181429" y="525913"/>
                  <a:pt x="4186918" y="526574"/>
                </a:cubicBezTo>
                <a:close/>
                <a:moveTo>
                  <a:pt x="11832164" y="526133"/>
                </a:moveTo>
                <a:cubicBezTo>
                  <a:pt x="11837956" y="526794"/>
                  <a:pt x="11841612" y="530319"/>
                  <a:pt x="11841004" y="533844"/>
                </a:cubicBezTo>
                <a:cubicBezTo>
                  <a:pt x="11840547" y="535606"/>
                  <a:pt x="11839022" y="537093"/>
                  <a:pt x="11836926" y="538057"/>
                </a:cubicBezTo>
                <a:lnTo>
                  <a:pt x="11832112" y="538746"/>
                </a:lnTo>
                <a:lnTo>
                  <a:pt x="11828544" y="542600"/>
                </a:lnTo>
                <a:cubicBezTo>
                  <a:pt x="11826602" y="543481"/>
                  <a:pt x="11824088" y="543867"/>
                  <a:pt x="11821496" y="543536"/>
                </a:cubicBezTo>
                <a:cubicBezTo>
                  <a:pt x="11816314" y="542876"/>
                  <a:pt x="11812962" y="539792"/>
                  <a:pt x="11813572" y="536487"/>
                </a:cubicBezTo>
                <a:cubicBezTo>
                  <a:pt x="11814029" y="534835"/>
                  <a:pt x="11815401" y="533458"/>
                  <a:pt x="11817305" y="532577"/>
                </a:cubicBezTo>
                <a:lnTo>
                  <a:pt x="11820859" y="532097"/>
                </a:lnTo>
                <a:lnTo>
                  <a:pt x="11820582" y="531421"/>
                </a:lnTo>
                <a:cubicBezTo>
                  <a:pt x="11821496" y="527896"/>
                  <a:pt x="11826678" y="525472"/>
                  <a:pt x="11832164" y="526133"/>
                </a:cubicBezTo>
                <a:close/>
                <a:moveTo>
                  <a:pt x="5948882" y="526133"/>
                </a:moveTo>
                <a:cubicBezTo>
                  <a:pt x="5954368" y="526794"/>
                  <a:pt x="5958026" y="530099"/>
                  <a:pt x="5957416" y="533623"/>
                </a:cubicBezTo>
                <a:cubicBezTo>
                  <a:pt x="5956807" y="537148"/>
                  <a:pt x="5951625" y="539351"/>
                  <a:pt x="5946138" y="538690"/>
                </a:cubicBezTo>
                <a:cubicBezTo>
                  <a:pt x="5940652" y="538029"/>
                  <a:pt x="5936995" y="534725"/>
                  <a:pt x="5937604" y="531200"/>
                </a:cubicBezTo>
                <a:cubicBezTo>
                  <a:pt x="5938519" y="527675"/>
                  <a:pt x="5943700" y="525472"/>
                  <a:pt x="5948882" y="526133"/>
                </a:cubicBezTo>
                <a:close/>
                <a:moveTo>
                  <a:pt x="428532" y="525913"/>
                </a:moveTo>
                <a:cubicBezTo>
                  <a:pt x="433713" y="526574"/>
                  <a:pt x="437371" y="529658"/>
                  <a:pt x="436761" y="533183"/>
                </a:cubicBezTo>
                <a:cubicBezTo>
                  <a:pt x="436152" y="536487"/>
                  <a:pt x="431275" y="538911"/>
                  <a:pt x="425789" y="538250"/>
                </a:cubicBezTo>
                <a:cubicBezTo>
                  <a:pt x="420608" y="537589"/>
                  <a:pt x="416950" y="534505"/>
                  <a:pt x="417560" y="530980"/>
                </a:cubicBezTo>
                <a:cubicBezTo>
                  <a:pt x="418474" y="527675"/>
                  <a:pt x="423350" y="525472"/>
                  <a:pt x="428532" y="525913"/>
                </a:cubicBezTo>
                <a:close/>
                <a:moveTo>
                  <a:pt x="8515311" y="525693"/>
                </a:moveTo>
                <a:cubicBezTo>
                  <a:pt x="8520493" y="526354"/>
                  <a:pt x="8524151" y="529438"/>
                  <a:pt x="8523541" y="532962"/>
                </a:cubicBezTo>
                <a:cubicBezTo>
                  <a:pt x="8522932" y="536267"/>
                  <a:pt x="8518055" y="538690"/>
                  <a:pt x="8512569" y="538029"/>
                </a:cubicBezTo>
                <a:cubicBezTo>
                  <a:pt x="8507387" y="537369"/>
                  <a:pt x="8503729" y="534285"/>
                  <a:pt x="8504339" y="530760"/>
                </a:cubicBezTo>
                <a:cubicBezTo>
                  <a:pt x="8505253" y="527455"/>
                  <a:pt x="8510130" y="525032"/>
                  <a:pt x="8515311" y="525693"/>
                </a:cubicBezTo>
                <a:close/>
                <a:moveTo>
                  <a:pt x="11619154" y="525094"/>
                </a:moveTo>
                <a:cubicBezTo>
                  <a:pt x="11623975" y="525651"/>
                  <a:pt x="11627322" y="528636"/>
                  <a:pt x="11626629" y="531760"/>
                </a:cubicBezTo>
                <a:cubicBezTo>
                  <a:pt x="11625938" y="534883"/>
                  <a:pt x="11621469" y="536963"/>
                  <a:pt x="11616649" y="536405"/>
                </a:cubicBezTo>
                <a:cubicBezTo>
                  <a:pt x="11611828" y="535847"/>
                  <a:pt x="11608481" y="532863"/>
                  <a:pt x="11609173" y="529739"/>
                </a:cubicBezTo>
                <a:cubicBezTo>
                  <a:pt x="11609865" y="526615"/>
                  <a:pt x="11614334" y="524536"/>
                  <a:pt x="11619154" y="525094"/>
                </a:cubicBezTo>
                <a:close/>
                <a:moveTo>
                  <a:pt x="10136552" y="525032"/>
                </a:moveTo>
                <a:cubicBezTo>
                  <a:pt x="10141734" y="525693"/>
                  <a:pt x="10145697" y="528997"/>
                  <a:pt x="10144782" y="532302"/>
                </a:cubicBezTo>
                <a:cubicBezTo>
                  <a:pt x="10144173" y="535606"/>
                  <a:pt x="10138991" y="538029"/>
                  <a:pt x="10133808" y="537369"/>
                </a:cubicBezTo>
                <a:cubicBezTo>
                  <a:pt x="10128627" y="536708"/>
                  <a:pt x="10124665" y="533403"/>
                  <a:pt x="10125579" y="530099"/>
                </a:cubicBezTo>
                <a:cubicBezTo>
                  <a:pt x="10126494" y="526795"/>
                  <a:pt x="10131371" y="524371"/>
                  <a:pt x="10136552" y="525032"/>
                </a:cubicBezTo>
                <a:close/>
                <a:moveTo>
                  <a:pt x="6568544" y="525032"/>
                </a:moveTo>
                <a:cubicBezTo>
                  <a:pt x="6573421" y="525693"/>
                  <a:pt x="6577078" y="528557"/>
                  <a:pt x="6576164" y="531861"/>
                </a:cubicBezTo>
                <a:cubicBezTo>
                  <a:pt x="6575250" y="535165"/>
                  <a:pt x="6570983" y="537148"/>
                  <a:pt x="6565801" y="536487"/>
                </a:cubicBezTo>
                <a:cubicBezTo>
                  <a:pt x="6560924" y="535826"/>
                  <a:pt x="6557266" y="532963"/>
                  <a:pt x="6558181" y="529658"/>
                </a:cubicBezTo>
                <a:cubicBezTo>
                  <a:pt x="6559095" y="526354"/>
                  <a:pt x="6563362" y="524371"/>
                  <a:pt x="6568544" y="525032"/>
                </a:cubicBezTo>
                <a:close/>
                <a:moveTo>
                  <a:pt x="2944863" y="525032"/>
                </a:moveTo>
                <a:cubicBezTo>
                  <a:pt x="2950346" y="525693"/>
                  <a:pt x="2954010" y="528997"/>
                  <a:pt x="2953404" y="532522"/>
                </a:cubicBezTo>
                <a:cubicBezTo>
                  <a:pt x="2952484" y="536047"/>
                  <a:pt x="2947604" y="538249"/>
                  <a:pt x="2942112" y="537589"/>
                </a:cubicBezTo>
                <a:cubicBezTo>
                  <a:pt x="2936632" y="536928"/>
                  <a:pt x="2932972" y="533623"/>
                  <a:pt x="2933584" y="530099"/>
                </a:cubicBezTo>
                <a:cubicBezTo>
                  <a:pt x="2934494" y="526574"/>
                  <a:pt x="2939371" y="524371"/>
                  <a:pt x="2944863" y="525032"/>
                </a:cubicBezTo>
                <a:close/>
                <a:moveTo>
                  <a:pt x="5662650" y="524591"/>
                </a:moveTo>
                <a:cubicBezTo>
                  <a:pt x="5668138" y="525252"/>
                  <a:pt x="5671795" y="528556"/>
                  <a:pt x="5671186" y="532081"/>
                </a:cubicBezTo>
                <a:cubicBezTo>
                  <a:pt x="5670272" y="535606"/>
                  <a:pt x="5665395" y="537809"/>
                  <a:pt x="5659907" y="537148"/>
                </a:cubicBezTo>
                <a:cubicBezTo>
                  <a:pt x="5654420" y="536487"/>
                  <a:pt x="5650763" y="533183"/>
                  <a:pt x="5651371" y="529658"/>
                </a:cubicBezTo>
                <a:cubicBezTo>
                  <a:pt x="5652286" y="526354"/>
                  <a:pt x="5657162" y="523930"/>
                  <a:pt x="5662650" y="524591"/>
                </a:cubicBezTo>
                <a:close/>
                <a:moveTo>
                  <a:pt x="7266234" y="524371"/>
                </a:moveTo>
                <a:cubicBezTo>
                  <a:pt x="7270807" y="524812"/>
                  <a:pt x="7274160" y="527896"/>
                  <a:pt x="7273550" y="530760"/>
                </a:cubicBezTo>
                <a:cubicBezTo>
                  <a:pt x="7272940" y="533844"/>
                  <a:pt x="7268673" y="535826"/>
                  <a:pt x="7263796" y="535165"/>
                </a:cubicBezTo>
                <a:cubicBezTo>
                  <a:pt x="7259224" y="534725"/>
                  <a:pt x="7255871" y="531641"/>
                  <a:pt x="7256481" y="528777"/>
                </a:cubicBezTo>
                <a:cubicBezTo>
                  <a:pt x="7257090" y="525913"/>
                  <a:pt x="7261662" y="523931"/>
                  <a:pt x="7266234" y="524371"/>
                </a:cubicBezTo>
                <a:close/>
                <a:moveTo>
                  <a:pt x="6062573" y="524371"/>
                </a:moveTo>
                <a:cubicBezTo>
                  <a:pt x="6067754" y="525032"/>
                  <a:pt x="6071717" y="528336"/>
                  <a:pt x="6070803" y="531641"/>
                </a:cubicBezTo>
                <a:cubicBezTo>
                  <a:pt x="6070193" y="534945"/>
                  <a:pt x="6065012" y="537369"/>
                  <a:pt x="6059829" y="536708"/>
                </a:cubicBezTo>
                <a:cubicBezTo>
                  <a:pt x="6054648" y="536047"/>
                  <a:pt x="6050685" y="532742"/>
                  <a:pt x="6051600" y="529438"/>
                </a:cubicBezTo>
                <a:cubicBezTo>
                  <a:pt x="6052514" y="525913"/>
                  <a:pt x="6057392" y="523710"/>
                  <a:pt x="6062573" y="524371"/>
                </a:cubicBezTo>
                <a:close/>
                <a:moveTo>
                  <a:pt x="7098899" y="523930"/>
                </a:moveTo>
                <a:cubicBezTo>
                  <a:pt x="7103471" y="524371"/>
                  <a:pt x="7106824" y="527455"/>
                  <a:pt x="7106213" y="530319"/>
                </a:cubicBezTo>
                <a:cubicBezTo>
                  <a:pt x="7105604" y="533403"/>
                  <a:pt x="7101337" y="535386"/>
                  <a:pt x="7096460" y="534725"/>
                </a:cubicBezTo>
                <a:cubicBezTo>
                  <a:pt x="7091584" y="534064"/>
                  <a:pt x="7088535" y="531200"/>
                  <a:pt x="7089145" y="528336"/>
                </a:cubicBezTo>
                <a:cubicBezTo>
                  <a:pt x="7089754" y="525252"/>
                  <a:pt x="7094327" y="523269"/>
                  <a:pt x="7098899" y="523930"/>
                </a:cubicBezTo>
                <a:close/>
                <a:moveTo>
                  <a:pt x="3527810" y="523930"/>
                </a:moveTo>
                <a:cubicBezTo>
                  <a:pt x="3533908" y="524591"/>
                  <a:pt x="3538175" y="528336"/>
                  <a:pt x="3537257" y="532302"/>
                </a:cubicBezTo>
                <a:cubicBezTo>
                  <a:pt x="3536802" y="534284"/>
                  <a:pt x="3535204" y="535881"/>
                  <a:pt x="3532956" y="536900"/>
                </a:cubicBezTo>
                <a:lnTo>
                  <a:pt x="3526733" y="537757"/>
                </a:lnTo>
                <a:lnTo>
                  <a:pt x="3528473" y="542435"/>
                </a:lnTo>
                <a:cubicBezTo>
                  <a:pt x="3527561" y="546180"/>
                  <a:pt x="3522376" y="548603"/>
                  <a:pt x="3516587" y="547943"/>
                </a:cubicBezTo>
                <a:cubicBezTo>
                  <a:pt x="3510794" y="547282"/>
                  <a:pt x="3506830" y="543757"/>
                  <a:pt x="3507743" y="540012"/>
                </a:cubicBezTo>
                <a:cubicBezTo>
                  <a:pt x="3508202" y="538140"/>
                  <a:pt x="3509721" y="536597"/>
                  <a:pt x="3511859" y="535606"/>
                </a:cubicBezTo>
                <a:lnTo>
                  <a:pt x="3517309" y="534834"/>
                </a:lnTo>
                <a:lnTo>
                  <a:pt x="3515319" y="529658"/>
                </a:lnTo>
                <a:cubicBezTo>
                  <a:pt x="3516229" y="525913"/>
                  <a:pt x="3521716" y="523269"/>
                  <a:pt x="3527810" y="523930"/>
                </a:cubicBezTo>
                <a:close/>
                <a:moveTo>
                  <a:pt x="11391725" y="523710"/>
                </a:moveTo>
                <a:cubicBezTo>
                  <a:pt x="11397212" y="524371"/>
                  <a:pt x="11400869" y="527675"/>
                  <a:pt x="11399955" y="530980"/>
                </a:cubicBezTo>
                <a:cubicBezTo>
                  <a:pt x="11399345" y="534505"/>
                  <a:pt x="11394164" y="536708"/>
                  <a:pt x="11388983" y="536047"/>
                </a:cubicBezTo>
                <a:cubicBezTo>
                  <a:pt x="11383495" y="535386"/>
                  <a:pt x="11379838" y="532081"/>
                  <a:pt x="11380753" y="528777"/>
                </a:cubicBezTo>
                <a:cubicBezTo>
                  <a:pt x="11381363" y="525252"/>
                  <a:pt x="11386239" y="523049"/>
                  <a:pt x="11391725" y="523710"/>
                </a:cubicBezTo>
                <a:close/>
                <a:moveTo>
                  <a:pt x="6290869" y="523710"/>
                </a:moveTo>
                <a:cubicBezTo>
                  <a:pt x="6296052" y="524371"/>
                  <a:pt x="6299404" y="527455"/>
                  <a:pt x="6298794" y="530539"/>
                </a:cubicBezTo>
                <a:cubicBezTo>
                  <a:pt x="6298185" y="533844"/>
                  <a:pt x="6293308" y="535826"/>
                  <a:pt x="6288431" y="535386"/>
                </a:cubicBezTo>
                <a:cubicBezTo>
                  <a:pt x="6283249" y="534725"/>
                  <a:pt x="6279896" y="531641"/>
                  <a:pt x="6280506" y="528557"/>
                </a:cubicBezTo>
                <a:cubicBezTo>
                  <a:pt x="6281116" y="525473"/>
                  <a:pt x="6285688" y="523270"/>
                  <a:pt x="6290869" y="523710"/>
                </a:cubicBezTo>
                <a:close/>
                <a:moveTo>
                  <a:pt x="3203045" y="523710"/>
                </a:moveTo>
                <a:cubicBezTo>
                  <a:pt x="3208534" y="524371"/>
                  <a:pt x="3212190" y="527675"/>
                  <a:pt x="3211276" y="530980"/>
                </a:cubicBezTo>
                <a:cubicBezTo>
                  <a:pt x="3210360" y="534285"/>
                  <a:pt x="3205486" y="536708"/>
                  <a:pt x="3200303" y="536047"/>
                </a:cubicBezTo>
                <a:cubicBezTo>
                  <a:pt x="3194813" y="535386"/>
                  <a:pt x="3191158" y="532082"/>
                  <a:pt x="3192073" y="528777"/>
                </a:cubicBezTo>
                <a:cubicBezTo>
                  <a:pt x="3192988" y="525473"/>
                  <a:pt x="3197558" y="523049"/>
                  <a:pt x="3203045" y="523710"/>
                </a:cubicBezTo>
                <a:close/>
                <a:moveTo>
                  <a:pt x="10047246" y="523710"/>
                </a:moveTo>
                <a:cubicBezTo>
                  <a:pt x="10052732" y="524371"/>
                  <a:pt x="10056694" y="527675"/>
                  <a:pt x="10055780" y="531200"/>
                </a:cubicBezTo>
                <a:cubicBezTo>
                  <a:pt x="10054866" y="534725"/>
                  <a:pt x="10049988" y="537148"/>
                  <a:pt x="10044502" y="536487"/>
                </a:cubicBezTo>
                <a:cubicBezTo>
                  <a:pt x="10039016" y="535826"/>
                  <a:pt x="10035054" y="532522"/>
                  <a:pt x="10035968" y="528997"/>
                </a:cubicBezTo>
                <a:cubicBezTo>
                  <a:pt x="10036578" y="525472"/>
                  <a:pt x="10041759" y="523049"/>
                  <a:pt x="10047246" y="523710"/>
                </a:cubicBezTo>
                <a:close/>
                <a:moveTo>
                  <a:pt x="10092965" y="523490"/>
                </a:moveTo>
                <a:cubicBezTo>
                  <a:pt x="10098453" y="524151"/>
                  <a:pt x="10102110" y="527455"/>
                  <a:pt x="10101500" y="530980"/>
                </a:cubicBezTo>
                <a:cubicBezTo>
                  <a:pt x="10100586" y="534505"/>
                  <a:pt x="10095709" y="536708"/>
                  <a:pt x="10090221" y="536047"/>
                </a:cubicBezTo>
                <a:cubicBezTo>
                  <a:pt x="10084736" y="535386"/>
                  <a:pt x="10081079" y="532082"/>
                  <a:pt x="10081689" y="528557"/>
                </a:cubicBezTo>
                <a:cubicBezTo>
                  <a:pt x="10082602" y="525252"/>
                  <a:pt x="10087480" y="522829"/>
                  <a:pt x="10092965" y="523490"/>
                </a:cubicBezTo>
                <a:close/>
                <a:moveTo>
                  <a:pt x="2678740" y="523269"/>
                </a:moveTo>
                <a:cubicBezTo>
                  <a:pt x="2684226" y="523930"/>
                  <a:pt x="2688188" y="527235"/>
                  <a:pt x="2687272" y="530759"/>
                </a:cubicBezTo>
                <a:cubicBezTo>
                  <a:pt x="2686358" y="534284"/>
                  <a:pt x="2681484" y="536708"/>
                  <a:pt x="2675996" y="536047"/>
                </a:cubicBezTo>
                <a:cubicBezTo>
                  <a:pt x="2670512" y="535386"/>
                  <a:pt x="2666551" y="532081"/>
                  <a:pt x="2667462" y="528557"/>
                </a:cubicBezTo>
                <a:cubicBezTo>
                  <a:pt x="2668378" y="525032"/>
                  <a:pt x="2673254" y="522608"/>
                  <a:pt x="2678740" y="523269"/>
                </a:cubicBezTo>
                <a:close/>
                <a:moveTo>
                  <a:pt x="7841701" y="523049"/>
                </a:moveTo>
                <a:cubicBezTo>
                  <a:pt x="7846882" y="523710"/>
                  <a:pt x="7850540" y="526795"/>
                  <a:pt x="7849626" y="530099"/>
                </a:cubicBezTo>
                <a:cubicBezTo>
                  <a:pt x="7849016" y="533403"/>
                  <a:pt x="7844139" y="535606"/>
                  <a:pt x="7838957" y="534945"/>
                </a:cubicBezTo>
                <a:cubicBezTo>
                  <a:pt x="7833776" y="534285"/>
                  <a:pt x="7830118" y="531200"/>
                  <a:pt x="7831032" y="527896"/>
                </a:cubicBezTo>
                <a:cubicBezTo>
                  <a:pt x="7831642" y="524812"/>
                  <a:pt x="7836519" y="522609"/>
                  <a:pt x="7841701" y="523049"/>
                </a:cubicBezTo>
                <a:close/>
                <a:moveTo>
                  <a:pt x="6480151" y="523049"/>
                </a:moveTo>
                <a:cubicBezTo>
                  <a:pt x="6485028" y="523710"/>
                  <a:pt x="6488685" y="526574"/>
                  <a:pt x="6487771" y="529878"/>
                </a:cubicBezTo>
                <a:cubicBezTo>
                  <a:pt x="6487162" y="532962"/>
                  <a:pt x="6482590" y="535165"/>
                  <a:pt x="6477408" y="534505"/>
                </a:cubicBezTo>
                <a:cubicBezTo>
                  <a:pt x="6472531" y="533844"/>
                  <a:pt x="6468873" y="530980"/>
                  <a:pt x="6469788" y="527675"/>
                </a:cubicBezTo>
                <a:cubicBezTo>
                  <a:pt x="6470702" y="524591"/>
                  <a:pt x="6475274" y="522608"/>
                  <a:pt x="6480151" y="523049"/>
                </a:cubicBezTo>
                <a:close/>
                <a:moveTo>
                  <a:pt x="4556153" y="523049"/>
                </a:moveTo>
                <a:cubicBezTo>
                  <a:pt x="4561338" y="523710"/>
                  <a:pt x="4564693" y="526794"/>
                  <a:pt x="4564081" y="530099"/>
                </a:cubicBezTo>
                <a:cubicBezTo>
                  <a:pt x="4563472" y="533403"/>
                  <a:pt x="4558596" y="535606"/>
                  <a:pt x="4553410" y="534945"/>
                </a:cubicBezTo>
                <a:cubicBezTo>
                  <a:pt x="4548228" y="534284"/>
                  <a:pt x="4544882" y="531200"/>
                  <a:pt x="4545491" y="527896"/>
                </a:cubicBezTo>
                <a:cubicBezTo>
                  <a:pt x="4546099" y="524591"/>
                  <a:pt x="4550973" y="522388"/>
                  <a:pt x="4556153" y="523049"/>
                </a:cubicBezTo>
                <a:close/>
                <a:moveTo>
                  <a:pt x="2403186" y="523049"/>
                </a:moveTo>
                <a:cubicBezTo>
                  <a:pt x="2408678" y="523710"/>
                  <a:pt x="2412634" y="527235"/>
                  <a:pt x="2412026" y="530759"/>
                </a:cubicBezTo>
                <a:cubicBezTo>
                  <a:pt x="2411113" y="534284"/>
                  <a:pt x="2405929" y="536707"/>
                  <a:pt x="2400445" y="536046"/>
                </a:cubicBezTo>
                <a:cubicBezTo>
                  <a:pt x="2394956" y="535386"/>
                  <a:pt x="2390998" y="531861"/>
                  <a:pt x="2391607" y="528336"/>
                </a:cubicBezTo>
                <a:cubicBezTo>
                  <a:pt x="2392520" y="524812"/>
                  <a:pt x="2397700" y="522388"/>
                  <a:pt x="2403186" y="523049"/>
                </a:cubicBezTo>
                <a:close/>
                <a:moveTo>
                  <a:pt x="11721522" y="522829"/>
                </a:moveTo>
                <a:cubicBezTo>
                  <a:pt x="11726094" y="523269"/>
                  <a:pt x="11729446" y="526354"/>
                  <a:pt x="11728836" y="529218"/>
                </a:cubicBezTo>
                <a:cubicBezTo>
                  <a:pt x="11728227" y="532302"/>
                  <a:pt x="11723655" y="534284"/>
                  <a:pt x="11719083" y="533623"/>
                </a:cubicBezTo>
                <a:cubicBezTo>
                  <a:pt x="11714512" y="533183"/>
                  <a:pt x="11711158" y="530099"/>
                  <a:pt x="11711768" y="527235"/>
                </a:cubicBezTo>
                <a:cubicBezTo>
                  <a:pt x="11712378" y="524371"/>
                  <a:pt x="11716644" y="522388"/>
                  <a:pt x="11721522" y="522829"/>
                </a:cubicBezTo>
                <a:close/>
                <a:moveTo>
                  <a:pt x="7637483" y="522609"/>
                </a:moveTo>
                <a:cubicBezTo>
                  <a:pt x="7642361" y="523270"/>
                  <a:pt x="7646018" y="526354"/>
                  <a:pt x="7645408" y="529438"/>
                </a:cubicBezTo>
                <a:cubicBezTo>
                  <a:pt x="7644799" y="532742"/>
                  <a:pt x="7639922" y="534725"/>
                  <a:pt x="7635044" y="534285"/>
                </a:cubicBezTo>
                <a:cubicBezTo>
                  <a:pt x="7630168" y="533624"/>
                  <a:pt x="7626511" y="530539"/>
                  <a:pt x="7627120" y="527455"/>
                </a:cubicBezTo>
                <a:cubicBezTo>
                  <a:pt x="7627730" y="524151"/>
                  <a:pt x="7632302" y="521948"/>
                  <a:pt x="7637483" y="522609"/>
                </a:cubicBezTo>
                <a:close/>
                <a:moveTo>
                  <a:pt x="6930039" y="522609"/>
                </a:moveTo>
                <a:cubicBezTo>
                  <a:pt x="6934915" y="523049"/>
                  <a:pt x="6937964" y="526133"/>
                  <a:pt x="6937354" y="529218"/>
                </a:cubicBezTo>
                <a:cubicBezTo>
                  <a:pt x="6936745" y="532302"/>
                  <a:pt x="6932173" y="534284"/>
                  <a:pt x="6927600" y="533844"/>
                </a:cubicBezTo>
                <a:cubicBezTo>
                  <a:pt x="6922723" y="533403"/>
                  <a:pt x="6919675" y="530319"/>
                  <a:pt x="6920285" y="527235"/>
                </a:cubicBezTo>
                <a:cubicBezTo>
                  <a:pt x="6920895" y="524151"/>
                  <a:pt x="6925467" y="522168"/>
                  <a:pt x="6930039" y="522609"/>
                </a:cubicBezTo>
                <a:close/>
                <a:moveTo>
                  <a:pt x="270985" y="522168"/>
                </a:moveTo>
                <a:cubicBezTo>
                  <a:pt x="276165" y="522829"/>
                  <a:pt x="279823" y="525913"/>
                  <a:pt x="278909" y="529217"/>
                </a:cubicBezTo>
                <a:cubicBezTo>
                  <a:pt x="278299" y="532522"/>
                  <a:pt x="273423" y="534725"/>
                  <a:pt x="268242" y="534064"/>
                </a:cubicBezTo>
                <a:cubicBezTo>
                  <a:pt x="263060" y="533403"/>
                  <a:pt x="259402" y="530319"/>
                  <a:pt x="260316" y="527015"/>
                </a:cubicBezTo>
                <a:cubicBezTo>
                  <a:pt x="261231" y="523710"/>
                  <a:pt x="265803" y="521507"/>
                  <a:pt x="270985" y="522168"/>
                </a:cubicBezTo>
                <a:close/>
                <a:moveTo>
                  <a:pt x="10299623" y="521948"/>
                </a:moveTo>
                <a:cubicBezTo>
                  <a:pt x="10304498" y="522609"/>
                  <a:pt x="10308155" y="525472"/>
                  <a:pt x="10307242" y="528777"/>
                </a:cubicBezTo>
                <a:cubicBezTo>
                  <a:pt x="10306632" y="531861"/>
                  <a:pt x="10302060" y="534064"/>
                  <a:pt x="10296879" y="533403"/>
                </a:cubicBezTo>
                <a:cubicBezTo>
                  <a:pt x="10291696" y="532742"/>
                  <a:pt x="10288344" y="529878"/>
                  <a:pt x="10289258" y="526574"/>
                </a:cubicBezTo>
                <a:cubicBezTo>
                  <a:pt x="10289868" y="523490"/>
                  <a:pt x="10294439" y="521507"/>
                  <a:pt x="10299623" y="521948"/>
                </a:cubicBezTo>
                <a:close/>
                <a:moveTo>
                  <a:pt x="4685436" y="521948"/>
                </a:moveTo>
                <a:cubicBezTo>
                  <a:pt x="4690313" y="522609"/>
                  <a:pt x="4693972" y="525693"/>
                  <a:pt x="4693362" y="528777"/>
                </a:cubicBezTo>
                <a:cubicBezTo>
                  <a:pt x="4692753" y="532082"/>
                  <a:pt x="4687877" y="534064"/>
                  <a:pt x="4682995" y="533624"/>
                </a:cubicBezTo>
                <a:cubicBezTo>
                  <a:pt x="4678116" y="532962"/>
                  <a:pt x="4674460" y="529878"/>
                  <a:pt x="4675071" y="526795"/>
                </a:cubicBezTo>
                <a:cubicBezTo>
                  <a:pt x="4675985" y="523490"/>
                  <a:pt x="4680558" y="521287"/>
                  <a:pt x="4685436" y="521948"/>
                </a:cubicBezTo>
                <a:close/>
                <a:moveTo>
                  <a:pt x="5433164" y="521728"/>
                </a:moveTo>
                <a:cubicBezTo>
                  <a:pt x="5438347" y="522388"/>
                  <a:pt x="5442005" y="525473"/>
                  <a:pt x="5441395" y="528777"/>
                </a:cubicBezTo>
                <a:cubicBezTo>
                  <a:pt x="5440785" y="532082"/>
                  <a:pt x="5435908" y="534285"/>
                  <a:pt x="5430727" y="533624"/>
                </a:cubicBezTo>
                <a:cubicBezTo>
                  <a:pt x="5425543" y="532963"/>
                  <a:pt x="5421885" y="529878"/>
                  <a:pt x="5422495" y="526574"/>
                </a:cubicBezTo>
                <a:cubicBezTo>
                  <a:pt x="5423105" y="523490"/>
                  <a:pt x="5427983" y="521287"/>
                  <a:pt x="5433164" y="521728"/>
                </a:cubicBezTo>
                <a:close/>
                <a:moveTo>
                  <a:pt x="3491251" y="521728"/>
                </a:moveTo>
                <a:cubicBezTo>
                  <a:pt x="3497343" y="522388"/>
                  <a:pt x="3501310" y="526133"/>
                  <a:pt x="3500392" y="529878"/>
                </a:cubicBezTo>
                <a:cubicBezTo>
                  <a:pt x="3499475" y="533623"/>
                  <a:pt x="3493992" y="536267"/>
                  <a:pt x="3487897" y="535606"/>
                </a:cubicBezTo>
                <a:cubicBezTo>
                  <a:pt x="3481799" y="534945"/>
                  <a:pt x="3477836" y="531200"/>
                  <a:pt x="3478752" y="527455"/>
                </a:cubicBezTo>
                <a:cubicBezTo>
                  <a:pt x="3479971" y="523490"/>
                  <a:pt x="3485456" y="521067"/>
                  <a:pt x="3491251" y="521728"/>
                </a:cubicBezTo>
                <a:close/>
                <a:moveTo>
                  <a:pt x="1162762" y="521728"/>
                </a:moveTo>
                <a:cubicBezTo>
                  <a:pt x="1167943" y="522388"/>
                  <a:pt x="1171602" y="525693"/>
                  <a:pt x="1170991" y="528997"/>
                </a:cubicBezTo>
                <a:cubicBezTo>
                  <a:pt x="1170382" y="532302"/>
                  <a:pt x="1165200" y="534725"/>
                  <a:pt x="1160019" y="534064"/>
                </a:cubicBezTo>
                <a:cubicBezTo>
                  <a:pt x="1154838" y="533403"/>
                  <a:pt x="1151180" y="530099"/>
                  <a:pt x="1151790" y="526794"/>
                </a:cubicBezTo>
                <a:cubicBezTo>
                  <a:pt x="1152399" y="523269"/>
                  <a:pt x="1157276" y="521067"/>
                  <a:pt x="1162762" y="521728"/>
                </a:cubicBezTo>
                <a:close/>
                <a:moveTo>
                  <a:pt x="11635871" y="521727"/>
                </a:moveTo>
                <a:cubicBezTo>
                  <a:pt x="11638158" y="521948"/>
                  <a:pt x="11640140" y="522829"/>
                  <a:pt x="11641473" y="524013"/>
                </a:cubicBezTo>
                <a:lnTo>
                  <a:pt x="11642160" y="525658"/>
                </a:lnTo>
                <a:lnTo>
                  <a:pt x="11646540" y="525032"/>
                </a:lnTo>
                <a:cubicBezTo>
                  <a:pt x="11652027" y="525692"/>
                  <a:pt x="11655989" y="528997"/>
                  <a:pt x="11655075" y="532522"/>
                </a:cubicBezTo>
                <a:cubicBezTo>
                  <a:pt x="11654161" y="536046"/>
                  <a:pt x="11649284" y="538470"/>
                  <a:pt x="11643492" y="537809"/>
                </a:cubicBezTo>
                <a:cubicBezTo>
                  <a:pt x="11640749" y="537479"/>
                  <a:pt x="11638387" y="536487"/>
                  <a:pt x="11636825" y="535138"/>
                </a:cubicBezTo>
                <a:lnTo>
                  <a:pt x="11635700" y="532238"/>
                </a:lnTo>
                <a:lnTo>
                  <a:pt x="11633433" y="532522"/>
                </a:lnTo>
                <a:cubicBezTo>
                  <a:pt x="11628862" y="532081"/>
                  <a:pt x="11625508" y="528997"/>
                  <a:pt x="11626118" y="526133"/>
                </a:cubicBezTo>
                <a:cubicBezTo>
                  <a:pt x="11627032" y="523049"/>
                  <a:pt x="11631300" y="521066"/>
                  <a:pt x="11635871" y="521727"/>
                </a:cubicBezTo>
                <a:close/>
                <a:moveTo>
                  <a:pt x="9195325" y="521507"/>
                </a:moveTo>
                <a:cubicBezTo>
                  <a:pt x="9200811" y="522168"/>
                  <a:pt x="9204773" y="525473"/>
                  <a:pt x="9203859" y="529218"/>
                </a:cubicBezTo>
                <a:cubicBezTo>
                  <a:pt x="9202945" y="532963"/>
                  <a:pt x="9197764" y="535165"/>
                  <a:pt x="9192277" y="534505"/>
                </a:cubicBezTo>
                <a:cubicBezTo>
                  <a:pt x="9186790" y="533844"/>
                  <a:pt x="9182828" y="530539"/>
                  <a:pt x="9183742" y="526795"/>
                </a:cubicBezTo>
                <a:cubicBezTo>
                  <a:pt x="9184352" y="523270"/>
                  <a:pt x="9189533" y="520846"/>
                  <a:pt x="9195325" y="521507"/>
                </a:cubicBezTo>
                <a:close/>
                <a:moveTo>
                  <a:pt x="11892514" y="521287"/>
                </a:moveTo>
                <a:cubicBezTo>
                  <a:pt x="11897697" y="521948"/>
                  <a:pt x="11901355" y="525032"/>
                  <a:pt x="11900744" y="528557"/>
                </a:cubicBezTo>
                <a:cubicBezTo>
                  <a:pt x="11900135" y="531861"/>
                  <a:pt x="11895258" y="534064"/>
                  <a:pt x="11889773" y="533624"/>
                </a:cubicBezTo>
                <a:cubicBezTo>
                  <a:pt x="11884590" y="532963"/>
                  <a:pt x="11880932" y="529878"/>
                  <a:pt x="11881543" y="526354"/>
                </a:cubicBezTo>
                <a:cubicBezTo>
                  <a:pt x="11882457" y="523049"/>
                  <a:pt x="11887333" y="520846"/>
                  <a:pt x="11892514" y="521287"/>
                </a:cubicBezTo>
                <a:close/>
                <a:moveTo>
                  <a:pt x="10514507" y="521287"/>
                </a:moveTo>
                <a:cubicBezTo>
                  <a:pt x="10519383" y="521948"/>
                  <a:pt x="10522737" y="524812"/>
                  <a:pt x="10522127" y="528116"/>
                </a:cubicBezTo>
                <a:cubicBezTo>
                  <a:pt x="10521517" y="531200"/>
                  <a:pt x="10516945" y="533403"/>
                  <a:pt x="10512068" y="532742"/>
                </a:cubicBezTo>
                <a:cubicBezTo>
                  <a:pt x="10507190" y="532082"/>
                  <a:pt x="10503839" y="529218"/>
                  <a:pt x="10504449" y="525913"/>
                </a:cubicBezTo>
                <a:cubicBezTo>
                  <a:pt x="10505058" y="522829"/>
                  <a:pt x="10509630" y="520846"/>
                  <a:pt x="10514507" y="521287"/>
                </a:cubicBezTo>
                <a:close/>
                <a:moveTo>
                  <a:pt x="6392064" y="521067"/>
                </a:moveTo>
                <a:cubicBezTo>
                  <a:pt x="6396940" y="521728"/>
                  <a:pt x="6400597" y="524591"/>
                  <a:pt x="6399684" y="527896"/>
                </a:cubicBezTo>
                <a:cubicBezTo>
                  <a:pt x="6399074" y="530980"/>
                  <a:pt x="6394502" y="533183"/>
                  <a:pt x="6389320" y="532522"/>
                </a:cubicBezTo>
                <a:cubicBezTo>
                  <a:pt x="6384138" y="531861"/>
                  <a:pt x="6380785" y="528997"/>
                  <a:pt x="6381700" y="525693"/>
                </a:cubicBezTo>
                <a:cubicBezTo>
                  <a:pt x="6382615" y="522608"/>
                  <a:pt x="6387187" y="520626"/>
                  <a:pt x="6392064" y="521067"/>
                </a:cubicBezTo>
                <a:close/>
                <a:moveTo>
                  <a:pt x="5218613" y="521067"/>
                </a:moveTo>
                <a:cubicBezTo>
                  <a:pt x="5223794" y="521728"/>
                  <a:pt x="5227148" y="524812"/>
                  <a:pt x="5226539" y="527896"/>
                </a:cubicBezTo>
                <a:cubicBezTo>
                  <a:pt x="5225929" y="531200"/>
                  <a:pt x="5221051" y="533183"/>
                  <a:pt x="5216173" y="532742"/>
                </a:cubicBezTo>
                <a:cubicBezTo>
                  <a:pt x="5211296" y="532302"/>
                  <a:pt x="5207639" y="528997"/>
                  <a:pt x="5208248" y="525913"/>
                </a:cubicBezTo>
                <a:cubicBezTo>
                  <a:pt x="5209163" y="522608"/>
                  <a:pt x="5213736" y="520406"/>
                  <a:pt x="5218613" y="521067"/>
                </a:cubicBezTo>
                <a:close/>
                <a:moveTo>
                  <a:pt x="10000610" y="521066"/>
                </a:moveTo>
                <a:cubicBezTo>
                  <a:pt x="10006098" y="521727"/>
                  <a:pt x="10010060" y="525252"/>
                  <a:pt x="10009449" y="528777"/>
                </a:cubicBezTo>
                <a:cubicBezTo>
                  <a:pt x="10008535" y="532302"/>
                  <a:pt x="10003354" y="534725"/>
                  <a:pt x="9997869" y="534064"/>
                </a:cubicBezTo>
                <a:cubicBezTo>
                  <a:pt x="9992381" y="533403"/>
                  <a:pt x="9988419" y="529878"/>
                  <a:pt x="9989028" y="526354"/>
                </a:cubicBezTo>
                <a:cubicBezTo>
                  <a:pt x="9989944" y="522829"/>
                  <a:pt x="9995125" y="520405"/>
                  <a:pt x="10000610" y="521066"/>
                </a:cubicBezTo>
                <a:close/>
                <a:moveTo>
                  <a:pt x="9901245" y="520846"/>
                </a:moveTo>
                <a:cubicBezTo>
                  <a:pt x="9907038" y="521507"/>
                  <a:pt x="9910999" y="525032"/>
                  <a:pt x="9910389" y="528777"/>
                </a:cubicBezTo>
                <a:cubicBezTo>
                  <a:pt x="9909475" y="532522"/>
                  <a:pt x="9904294" y="534945"/>
                  <a:pt x="9898503" y="534284"/>
                </a:cubicBezTo>
                <a:cubicBezTo>
                  <a:pt x="9892711" y="533623"/>
                  <a:pt x="9888749" y="530099"/>
                  <a:pt x="9889358" y="526354"/>
                </a:cubicBezTo>
                <a:cubicBezTo>
                  <a:pt x="9890274" y="522608"/>
                  <a:pt x="9895455" y="520185"/>
                  <a:pt x="9901245" y="520846"/>
                </a:cubicBezTo>
                <a:close/>
                <a:moveTo>
                  <a:pt x="11949817" y="520846"/>
                </a:moveTo>
                <a:cubicBezTo>
                  <a:pt x="11952561" y="521176"/>
                  <a:pt x="11954923" y="522168"/>
                  <a:pt x="11956485" y="523517"/>
                </a:cubicBezTo>
                <a:lnTo>
                  <a:pt x="11957597" y="526387"/>
                </a:lnTo>
                <a:lnTo>
                  <a:pt x="11962010" y="525692"/>
                </a:lnTo>
                <a:cubicBezTo>
                  <a:pt x="11967496" y="526353"/>
                  <a:pt x="11971154" y="529658"/>
                  <a:pt x="11970545" y="533182"/>
                </a:cubicBezTo>
                <a:cubicBezTo>
                  <a:pt x="11969630" y="536707"/>
                  <a:pt x="11964754" y="538910"/>
                  <a:pt x="11959266" y="538470"/>
                </a:cubicBezTo>
                <a:cubicBezTo>
                  <a:pt x="11956524" y="538140"/>
                  <a:pt x="11954238" y="537148"/>
                  <a:pt x="11952714" y="535799"/>
                </a:cubicBezTo>
                <a:lnTo>
                  <a:pt x="11951543" y="532950"/>
                </a:lnTo>
                <a:lnTo>
                  <a:pt x="11946770" y="533623"/>
                </a:lnTo>
                <a:lnTo>
                  <a:pt x="11943231" y="532206"/>
                </a:lnTo>
                <a:lnTo>
                  <a:pt x="11943722" y="533403"/>
                </a:lnTo>
                <a:cubicBezTo>
                  <a:pt x="11942807" y="536928"/>
                  <a:pt x="11937626" y="539351"/>
                  <a:pt x="11932140" y="538690"/>
                </a:cubicBezTo>
                <a:cubicBezTo>
                  <a:pt x="11926348" y="538029"/>
                  <a:pt x="11922691" y="534504"/>
                  <a:pt x="11923301" y="530980"/>
                </a:cubicBezTo>
                <a:cubicBezTo>
                  <a:pt x="11924215" y="527455"/>
                  <a:pt x="11929396" y="525032"/>
                  <a:pt x="11934883" y="525692"/>
                </a:cubicBezTo>
                <a:lnTo>
                  <a:pt x="11938661" y="527233"/>
                </a:lnTo>
                <a:lnTo>
                  <a:pt x="11938235" y="526133"/>
                </a:lnTo>
                <a:cubicBezTo>
                  <a:pt x="11939150" y="522608"/>
                  <a:pt x="11944331" y="520185"/>
                  <a:pt x="11949817" y="520846"/>
                </a:cubicBezTo>
                <a:close/>
                <a:moveTo>
                  <a:pt x="1442579" y="520626"/>
                </a:moveTo>
                <a:cubicBezTo>
                  <a:pt x="1447761" y="521287"/>
                  <a:pt x="1451418" y="524371"/>
                  <a:pt x="1450808" y="527675"/>
                </a:cubicBezTo>
                <a:cubicBezTo>
                  <a:pt x="1450199" y="530980"/>
                  <a:pt x="1445322" y="533183"/>
                  <a:pt x="1440141" y="532522"/>
                </a:cubicBezTo>
                <a:cubicBezTo>
                  <a:pt x="1434959" y="531861"/>
                  <a:pt x="1431302" y="528777"/>
                  <a:pt x="1431912" y="525473"/>
                </a:cubicBezTo>
                <a:cubicBezTo>
                  <a:pt x="1432521" y="522168"/>
                  <a:pt x="1437398" y="519965"/>
                  <a:pt x="1442579" y="520626"/>
                </a:cubicBezTo>
                <a:close/>
                <a:moveTo>
                  <a:pt x="181987" y="520185"/>
                </a:moveTo>
                <a:cubicBezTo>
                  <a:pt x="187168" y="520846"/>
                  <a:pt x="190826" y="523930"/>
                  <a:pt x="189911" y="527235"/>
                </a:cubicBezTo>
                <a:cubicBezTo>
                  <a:pt x="189302" y="530539"/>
                  <a:pt x="184425" y="532742"/>
                  <a:pt x="179244" y="532081"/>
                </a:cubicBezTo>
                <a:cubicBezTo>
                  <a:pt x="174063" y="531420"/>
                  <a:pt x="170405" y="528336"/>
                  <a:pt x="171320" y="525032"/>
                </a:cubicBezTo>
                <a:cubicBezTo>
                  <a:pt x="171928" y="521727"/>
                  <a:pt x="176805" y="519525"/>
                  <a:pt x="181987" y="520185"/>
                </a:cubicBezTo>
                <a:close/>
                <a:moveTo>
                  <a:pt x="8831391" y="519745"/>
                </a:moveTo>
                <a:cubicBezTo>
                  <a:pt x="8836877" y="520405"/>
                  <a:pt x="8840535" y="523710"/>
                  <a:pt x="8839621" y="527015"/>
                </a:cubicBezTo>
                <a:cubicBezTo>
                  <a:pt x="8838707" y="530539"/>
                  <a:pt x="8833830" y="532742"/>
                  <a:pt x="8828648" y="532081"/>
                </a:cubicBezTo>
                <a:cubicBezTo>
                  <a:pt x="8823162" y="531420"/>
                  <a:pt x="8819504" y="528116"/>
                  <a:pt x="8820418" y="524812"/>
                </a:cubicBezTo>
                <a:cubicBezTo>
                  <a:pt x="8821028" y="521507"/>
                  <a:pt x="8825905" y="519084"/>
                  <a:pt x="8831391" y="519745"/>
                </a:cubicBezTo>
                <a:close/>
                <a:moveTo>
                  <a:pt x="11807779" y="519525"/>
                </a:moveTo>
                <a:cubicBezTo>
                  <a:pt x="11812352" y="519965"/>
                  <a:pt x="11815706" y="523049"/>
                  <a:pt x="11815096" y="525913"/>
                </a:cubicBezTo>
                <a:cubicBezTo>
                  <a:pt x="11814486" y="528997"/>
                  <a:pt x="11809914" y="530980"/>
                  <a:pt x="11805342" y="530319"/>
                </a:cubicBezTo>
                <a:cubicBezTo>
                  <a:pt x="11800769" y="529878"/>
                  <a:pt x="11797417" y="526794"/>
                  <a:pt x="11798026" y="523931"/>
                </a:cubicBezTo>
                <a:cubicBezTo>
                  <a:pt x="11798941" y="521067"/>
                  <a:pt x="11803207" y="519084"/>
                  <a:pt x="11807779" y="519525"/>
                </a:cubicBezTo>
                <a:close/>
                <a:moveTo>
                  <a:pt x="7738677" y="519525"/>
                </a:moveTo>
                <a:cubicBezTo>
                  <a:pt x="7743859" y="520185"/>
                  <a:pt x="7747211" y="523269"/>
                  <a:pt x="7746602" y="526574"/>
                </a:cubicBezTo>
                <a:cubicBezTo>
                  <a:pt x="7745993" y="529878"/>
                  <a:pt x="7741116" y="532081"/>
                  <a:pt x="7735934" y="531420"/>
                </a:cubicBezTo>
                <a:cubicBezTo>
                  <a:pt x="7730752" y="530759"/>
                  <a:pt x="7727399" y="527675"/>
                  <a:pt x="7728009" y="524371"/>
                </a:cubicBezTo>
                <a:cubicBezTo>
                  <a:pt x="7728924" y="521066"/>
                  <a:pt x="7733496" y="518864"/>
                  <a:pt x="7738677" y="519525"/>
                </a:cubicBezTo>
                <a:close/>
                <a:moveTo>
                  <a:pt x="6187847" y="519525"/>
                </a:moveTo>
                <a:cubicBezTo>
                  <a:pt x="6193028" y="520185"/>
                  <a:pt x="6196685" y="523269"/>
                  <a:pt x="6195771" y="526574"/>
                </a:cubicBezTo>
                <a:cubicBezTo>
                  <a:pt x="6195162" y="529878"/>
                  <a:pt x="6190285" y="532081"/>
                  <a:pt x="6185103" y="531420"/>
                </a:cubicBezTo>
                <a:cubicBezTo>
                  <a:pt x="6179921" y="530759"/>
                  <a:pt x="6176264" y="527675"/>
                  <a:pt x="6177178" y="524371"/>
                </a:cubicBezTo>
                <a:cubicBezTo>
                  <a:pt x="6177788" y="521066"/>
                  <a:pt x="6182665" y="518864"/>
                  <a:pt x="6187847" y="519525"/>
                </a:cubicBezTo>
                <a:close/>
                <a:moveTo>
                  <a:pt x="5854698" y="519525"/>
                </a:moveTo>
                <a:cubicBezTo>
                  <a:pt x="5860184" y="520185"/>
                  <a:pt x="5863842" y="523490"/>
                  <a:pt x="5863232" y="527015"/>
                </a:cubicBezTo>
                <a:cubicBezTo>
                  <a:pt x="5862319" y="530539"/>
                  <a:pt x="5857441" y="532742"/>
                  <a:pt x="5851955" y="532081"/>
                </a:cubicBezTo>
                <a:cubicBezTo>
                  <a:pt x="5846468" y="531420"/>
                  <a:pt x="5842811" y="528116"/>
                  <a:pt x="5843420" y="524591"/>
                </a:cubicBezTo>
                <a:cubicBezTo>
                  <a:pt x="5844335" y="521066"/>
                  <a:pt x="5849212" y="518864"/>
                  <a:pt x="5854698" y="519525"/>
                </a:cubicBezTo>
                <a:close/>
                <a:moveTo>
                  <a:pt x="4238153" y="519525"/>
                </a:moveTo>
                <a:cubicBezTo>
                  <a:pt x="4243641" y="520185"/>
                  <a:pt x="4247291" y="523490"/>
                  <a:pt x="4246379" y="526794"/>
                </a:cubicBezTo>
                <a:cubicBezTo>
                  <a:pt x="4245771" y="530319"/>
                  <a:pt x="4240588" y="532522"/>
                  <a:pt x="4235401" y="531861"/>
                </a:cubicBezTo>
                <a:cubicBezTo>
                  <a:pt x="4229911" y="531200"/>
                  <a:pt x="4226258" y="527895"/>
                  <a:pt x="4227172" y="524591"/>
                </a:cubicBezTo>
                <a:cubicBezTo>
                  <a:pt x="4227781" y="521066"/>
                  <a:pt x="4232658" y="518864"/>
                  <a:pt x="4238153" y="519525"/>
                </a:cubicBezTo>
                <a:close/>
                <a:moveTo>
                  <a:pt x="874105" y="519304"/>
                </a:moveTo>
                <a:cubicBezTo>
                  <a:pt x="879591" y="519965"/>
                  <a:pt x="883249" y="523269"/>
                  <a:pt x="882335" y="526574"/>
                </a:cubicBezTo>
                <a:cubicBezTo>
                  <a:pt x="881420" y="530099"/>
                  <a:pt x="876544" y="532302"/>
                  <a:pt x="871362" y="531641"/>
                </a:cubicBezTo>
                <a:cubicBezTo>
                  <a:pt x="865875" y="530980"/>
                  <a:pt x="862218" y="527675"/>
                  <a:pt x="863133" y="524371"/>
                </a:cubicBezTo>
                <a:cubicBezTo>
                  <a:pt x="864047" y="521067"/>
                  <a:pt x="868923" y="518643"/>
                  <a:pt x="874105" y="519304"/>
                </a:cubicBezTo>
                <a:close/>
                <a:moveTo>
                  <a:pt x="4039690" y="518863"/>
                </a:moveTo>
                <a:cubicBezTo>
                  <a:pt x="4045157" y="519524"/>
                  <a:pt x="4049118" y="522829"/>
                  <a:pt x="4048196" y="526574"/>
                </a:cubicBezTo>
                <a:cubicBezTo>
                  <a:pt x="4047283" y="530099"/>
                  <a:pt x="4042410" y="532522"/>
                  <a:pt x="4036643" y="531861"/>
                </a:cubicBezTo>
                <a:cubicBezTo>
                  <a:pt x="4031165" y="531200"/>
                  <a:pt x="4027204" y="527895"/>
                  <a:pt x="4028110" y="524151"/>
                </a:cubicBezTo>
                <a:cubicBezTo>
                  <a:pt x="4029023" y="520626"/>
                  <a:pt x="4033896" y="518202"/>
                  <a:pt x="4039690" y="518863"/>
                </a:cubicBezTo>
                <a:close/>
                <a:moveTo>
                  <a:pt x="10426418" y="518643"/>
                </a:moveTo>
                <a:cubicBezTo>
                  <a:pt x="10431296" y="519304"/>
                  <a:pt x="10434647" y="522168"/>
                  <a:pt x="10434038" y="525472"/>
                </a:cubicBezTo>
                <a:cubicBezTo>
                  <a:pt x="10433429" y="528556"/>
                  <a:pt x="10428857" y="530759"/>
                  <a:pt x="10423981" y="530099"/>
                </a:cubicBezTo>
                <a:cubicBezTo>
                  <a:pt x="10419103" y="529438"/>
                  <a:pt x="10415750" y="526574"/>
                  <a:pt x="10416359" y="523269"/>
                </a:cubicBezTo>
                <a:cubicBezTo>
                  <a:pt x="10416969" y="520185"/>
                  <a:pt x="10421542" y="517982"/>
                  <a:pt x="10426418" y="518643"/>
                </a:cubicBezTo>
                <a:close/>
                <a:moveTo>
                  <a:pt x="5759590" y="518643"/>
                </a:moveTo>
                <a:cubicBezTo>
                  <a:pt x="5765076" y="519304"/>
                  <a:pt x="5768735" y="522608"/>
                  <a:pt x="5768124" y="526133"/>
                </a:cubicBezTo>
                <a:cubicBezTo>
                  <a:pt x="5767211" y="529658"/>
                  <a:pt x="5762333" y="531861"/>
                  <a:pt x="5756846" y="531200"/>
                </a:cubicBezTo>
                <a:cubicBezTo>
                  <a:pt x="5751359" y="530539"/>
                  <a:pt x="5747701" y="527235"/>
                  <a:pt x="5748311" y="523710"/>
                </a:cubicBezTo>
                <a:cubicBezTo>
                  <a:pt x="5749225" y="520406"/>
                  <a:pt x="5754407" y="517982"/>
                  <a:pt x="5759590" y="518643"/>
                </a:cubicBezTo>
                <a:close/>
                <a:moveTo>
                  <a:pt x="6664928" y="518623"/>
                </a:moveTo>
                <a:cubicBezTo>
                  <a:pt x="6669914" y="519200"/>
                  <a:pt x="6673396" y="522200"/>
                  <a:pt x="6672704" y="525324"/>
                </a:cubicBezTo>
                <a:cubicBezTo>
                  <a:pt x="6672012" y="528447"/>
                  <a:pt x="6667408" y="530512"/>
                  <a:pt x="6662421" y="529935"/>
                </a:cubicBezTo>
                <a:cubicBezTo>
                  <a:pt x="6657436" y="529357"/>
                  <a:pt x="6653954" y="526357"/>
                  <a:pt x="6654646" y="523234"/>
                </a:cubicBezTo>
                <a:cubicBezTo>
                  <a:pt x="6655338" y="520110"/>
                  <a:pt x="6659941" y="518046"/>
                  <a:pt x="6664928" y="518623"/>
                </a:cubicBezTo>
                <a:close/>
                <a:moveTo>
                  <a:pt x="3747038" y="518203"/>
                </a:moveTo>
                <a:cubicBezTo>
                  <a:pt x="3752517" y="518864"/>
                  <a:pt x="3756474" y="522168"/>
                  <a:pt x="3755565" y="525693"/>
                </a:cubicBezTo>
                <a:cubicBezTo>
                  <a:pt x="3755108" y="527455"/>
                  <a:pt x="3753657" y="528942"/>
                  <a:pt x="3751604" y="529906"/>
                </a:cubicBezTo>
                <a:lnTo>
                  <a:pt x="3745827" y="530721"/>
                </a:lnTo>
                <a:lnTo>
                  <a:pt x="3748330" y="531742"/>
                </a:lnTo>
                <a:cubicBezTo>
                  <a:pt x="3750062" y="533274"/>
                  <a:pt x="3750911" y="535213"/>
                  <a:pt x="3750469" y="537195"/>
                </a:cubicBezTo>
                <a:cubicBezTo>
                  <a:pt x="3749593" y="541160"/>
                  <a:pt x="3743895" y="543797"/>
                  <a:pt x="3737754" y="543085"/>
                </a:cubicBezTo>
                <a:cubicBezTo>
                  <a:pt x="3731599" y="542373"/>
                  <a:pt x="3727325" y="538582"/>
                  <a:pt x="3728211" y="534618"/>
                </a:cubicBezTo>
                <a:cubicBezTo>
                  <a:pt x="3728647" y="532636"/>
                  <a:pt x="3730287" y="530985"/>
                  <a:pt x="3732589" y="529919"/>
                </a:cubicBezTo>
                <a:lnTo>
                  <a:pt x="3739052" y="528997"/>
                </a:lnTo>
                <a:lnTo>
                  <a:pt x="3737341" y="528309"/>
                </a:lnTo>
                <a:cubicBezTo>
                  <a:pt x="3735772" y="526959"/>
                  <a:pt x="3735014" y="525252"/>
                  <a:pt x="3735475" y="523490"/>
                </a:cubicBezTo>
                <a:cubicBezTo>
                  <a:pt x="3736383" y="519745"/>
                  <a:pt x="3741559" y="517542"/>
                  <a:pt x="3747038" y="518203"/>
                </a:cubicBezTo>
                <a:close/>
                <a:moveTo>
                  <a:pt x="4986348" y="517542"/>
                </a:moveTo>
                <a:cubicBezTo>
                  <a:pt x="4991228" y="518203"/>
                  <a:pt x="4994885" y="521066"/>
                  <a:pt x="4993969" y="524371"/>
                </a:cubicBezTo>
                <a:cubicBezTo>
                  <a:pt x="4993361" y="527455"/>
                  <a:pt x="4988788" y="529658"/>
                  <a:pt x="4983606" y="528997"/>
                </a:cubicBezTo>
                <a:cubicBezTo>
                  <a:pt x="4978728" y="528336"/>
                  <a:pt x="4975069" y="525472"/>
                  <a:pt x="4975985" y="522168"/>
                </a:cubicBezTo>
                <a:cubicBezTo>
                  <a:pt x="4976898" y="519084"/>
                  <a:pt x="4981472" y="516881"/>
                  <a:pt x="4986348" y="517542"/>
                </a:cubicBezTo>
                <a:close/>
                <a:moveTo>
                  <a:pt x="3545952" y="517542"/>
                </a:moveTo>
                <a:lnTo>
                  <a:pt x="3551347" y="519741"/>
                </a:lnTo>
                <a:lnTo>
                  <a:pt x="3559247" y="518643"/>
                </a:lnTo>
                <a:cubicBezTo>
                  <a:pt x="3565037" y="519304"/>
                  <a:pt x="3569308" y="522829"/>
                  <a:pt x="3568395" y="526574"/>
                </a:cubicBezTo>
                <a:cubicBezTo>
                  <a:pt x="3567492" y="530319"/>
                  <a:pt x="3561995" y="532742"/>
                  <a:pt x="3556202" y="532081"/>
                </a:cubicBezTo>
                <a:cubicBezTo>
                  <a:pt x="3553300" y="531750"/>
                  <a:pt x="3550786" y="530704"/>
                  <a:pt x="3549115" y="529273"/>
                </a:cubicBezTo>
                <a:lnTo>
                  <a:pt x="3548999" y="528985"/>
                </a:lnTo>
                <a:lnTo>
                  <a:pt x="3543207" y="529878"/>
                </a:lnTo>
                <a:cubicBezTo>
                  <a:pt x="3538022" y="529218"/>
                  <a:pt x="3534367" y="526133"/>
                  <a:pt x="3534977" y="522608"/>
                </a:cubicBezTo>
                <a:cubicBezTo>
                  <a:pt x="3535582" y="519084"/>
                  <a:pt x="3540768" y="516881"/>
                  <a:pt x="3545952" y="517542"/>
                </a:cubicBezTo>
                <a:close/>
                <a:moveTo>
                  <a:pt x="11675801" y="517322"/>
                </a:moveTo>
                <a:cubicBezTo>
                  <a:pt x="11680678" y="517983"/>
                  <a:pt x="11684031" y="520846"/>
                  <a:pt x="11683421" y="524151"/>
                </a:cubicBezTo>
                <a:cubicBezTo>
                  <a:pt x="11682812" y="527235"/>
                  <a:pt x="11678240" y="529438"/>
                  <a:pt x="11673363" y="528777"/>
                </a:cubicBezTo>
                <a:cubicBezTo>
                  <a:pt x="11668485" y="528116"/>
                  <a:pt x="11665134" y="525252"/>
                  <a:pt x="11665744" y="521948"/>
                </a:cubicBezTo>
                <a:cubicBezTo>
                  <a:pt x="11666353" y="518864"/>
                  <a:pt x="11670925" y="516881"/>
                  <a:pt x="11675801" y="517322"/>
                </a:cubicBezTo>
                <a:close/>
                <a:moveTo>
                  <a:pt x="9952757" y="517321"/>
                </a:moveTo>
                <a:cubicBezTo>
                  <a:pt x="9958548" y="517982"/>
                  <a:pt x="9962511" y="521507"/>
                  <a:pt x="9961596" y="525032"/>
                </a:cubicBezTo>
                <a:cubicBezTo>
                  <a:pt x="9960681" y="528556"/>
                  <a:pt x="9955500" y="531200"/>
                  <a:pt x="9949709" y="530539"/>
                </a:cubicBezTo>
                <a:cubicBezTo>
                  <a:pt x="9943917" y="529878"/>
                  <a:pt x="9939956" y="526353"/>
                  <a:pt x="9940869" y="522829"/>
                </a:cubicBezTo>
                <a:cubicBezTo>
                  <a:pt x="9941783" y="519084"/>
                  <a:pt x="9946966" y="516661"/>
                  <a:pt x="9952757" y="517321"/>
                </a:cubicBezTo>
                <a:close/>
                <a:moveTo>
                  <a:pt x="4424142" y="517321"/>
                </a:moveTo>
                <a:cubicBezTo>
                  <a:pt x="4429325" y="517982"/>
                  <a:pt x="4432981" y="521066"/>
                  <a:pt x="4432069" y="524371"/>
                </a:cubicBezTo>
                <a:cubicBezTo>
                  <a:pt x="4431453" y="527675"/>
                  <a:pt x="4426579" y="529878"/>
                  <a:pt x="4421397" y="529217"/>
                </a:cubicBezTo>
                <a:cubicBezTo>
                  <a:pt x="4416220" y="528556"/>
                  <a:pt x="4412558" y="525472"/>
                  <a:pt x="4413469" y="522168"/>
                </a:cubicBezTo>
                <a:cubicBezTo>
                  <a:pt x="4414386" y="518863"/>
                  <a:pt x="4418959" y="516661"/>
                  <a:pt x="4424142" y="517321"/>
                </a:cubicBezTo>
                <a:close/>
                <a:moveTo>
                  <a:pt x="7441496" y="516661"/>
                </a:moveTo>
                <a:cubicBezTo>
                  <a:pt x="7446372" y="517321"/>
                  <a:pt x="7449726" y="520185"/>
                  <a:pt x="7448811" y="523269"/>
                </a:cubicBezTo>
                <a:cubicBezTo>
                  <a:pt x="7448202" y="526353"/>
                  <a:pt x="7443630" y="528336"/>
                  <a:pt x="7439058" y="527895"/>
                </a:cubicBezTo>
                <a:cubicBezTo>
                  <a:pt x="7434180" y="527235"/>
                  <a:pt x="7430827" y="524371"/>
                  <a:pt x="7431742" y="521287"/>
                </a:cubicBezTo>
                <a:cubicBezTo>
                  <a:pt x="7432352" y="518202"/>
                  <a:pt x="7436619" y="516220"/>
                  <a:pt x="7441496" y="516661"/>
                </a:cubicBezTo>
                <a:close/>
                <a:moveTo>
                  <a:pt x="4899162" y="516441"/>
                </a:moveTo>
                <a:cubicBezTo>
                  <a:pt x="4904039" y="517101"/>
                  <a:pt x="4907697" y="519965"/>
                  <a:pt x="4906783" y="523270"/>
                </a:cubicBezTo>
                <a:cubicBezTo>
                  <a:pt x="4906175" y="526354"/>
                  <a:pt x="4901599" y="528557"/>
                  <a:pt x="4896417" y="527896"/>
                </a:cubicBezTo>
                <a:cubicBezTo>
                  <a:pt x="4891235" y="527235"/>
                  <a:pt x="4887882" y="524371"/>
                  <a:pt x="4888797" y="521067"/>
                </a:cubicBezTo>
                <a:cubicBezTo>
                  <a:pt x="4889711" y="517982"/>
                  <a:pt x="4894284" y="515780"/>
                  <a:pt x="4899162" y="516441"/>
                </a:cubicBezTo>
                <a:close/>
                <a:moveTo>
                  <a:pt x="362115" y="516220"/>
                </a:moveTo>
                <a:cubicBezTo>
                  <a:pt x="367297" y="516881"/>
                  <a:pt x="370954" y="519965"/>
                  <a:pt x="370039" y="523269"/>
                </a:cubicBezTo>
                <a:cubicBezTo>
                  <a:pt x="369430" y="526574"/>
                  <a:pt x="364553" y="528777"/>
                  <a:pt x="359372" y="528116"/>
                </a:cubicBezTo>
                <a:cubicBezTo>
                  <a:pt x="354191" y="527455"/>
                  <a:pt x="350533" y="524371"/>
                  <a:pt x="351447" y="521067"/>
                </a:cubicBezTo>
                <a:cubicBezTo>
                  <a:pt x="352057" y="517762"/>
                  <a:pt x="356933" y="515559"/>
                  <a:pt x="362115" y="516220"/>
                </a:cubicBezTo>
                <a:close/>
                <a:moveTo>
                  <a:pt x="1809214" y="516000"/>
                </a:moveTo>
                <a:cubicBezTo>
                  <a:pt x="1814395" y="516661"/>
                  <a:pt x="1818358" y="519965"/>
                  <a:pt x="1817443" y="523269"/>
                </a:cubicBezTo>
                <a:cubicBezTo>
                  <a:pt x="1816834" y="526574"/>
                  <a:pt x="1811652" y="528997"/>
                  <a:pt x="1806471" y="528336"/>
                </a:cubicBezTo>
                <a:cubicBezTo>
                  <a:pt x="1801289" y="527675"/>
                  <a:pt x="1797327" y="524371"/>
                  <a:pt x="1798242" y="521066"/>
                </a:cubicBezTo>
                <a:cubicBezTo>
                  <a:pt x="1799156" y="517762"/>
                  <a:pt x="1804033" y="515559"/>
                  <a:pt x="1809214" y="516000"/>
                </a:cubicBezTo>
                <a:close/>
                <a:moveTo>
                  <a:pt x="3702477" y="515779"/>
                </a:moveTo>
                <a:cubicBezTo>
                  <a:pt x="3708572" y="516440"/>
                  <a:pt x="3712527" y="520185"/>
                  <a:pt x="3711614" y="523930"/>
                </a:cubicBezTo>
                <a:lnTo>
                  <a:pt x="3710919" y="524659"/>
                </a:lnTo>
                <a:lnTo>
                  <a:pt x="3714602" y="526161"/>
                </a:lnTo>
                <a:cubicBezTo>
                  <a:pt x="3716131" y="527510"/>
                  <a:pt x="3716904" y="529217"/>
                  <a:pt x="3716587" y="530980"/>
                </a:cubicBezTo>
                <a:cubicBezTo>
                  <a:pt x="3715672" y="534505"/>
                  <a:pt x="3710791" y="536708"/>
                  <a:pt x="3705304" y="536047"/>
                </a:cubicBezTo>
                <a:cubicBezTo>
                  <a:pt x="3702566" y="535716"/>
                  <a:pt x="3700287" y="534725"/>
                  <a:pt x="3698770" y="533376"/>
                </a:cubicBezTo>
                <a:lnTo>
                  <a:pt x="3696852" y="528736"/>
                </a:lnTo>
                <a:lnTo>
                  <a:pt x="3694486" y="527776"/>
                </a:lnTo>
                <a:lnTo>
                  <a:pt x="3691143" y="531228"/>
                </a:lnTo>
                <a:cubicBezTo>
                  <a:pt x="3689048" y="532191"/>
                  <a:pt x="3686379" y="532632"/>
                  <a:pt x="3683629" y="532302"/>
                </a:cubicBezTo>
                <a:lnTo>
                  <a:pt x="3679773" y="530729"/>
                </a:lnTo>
                <a:lnTo>
                  <a:pt x="3680033" y="531420"/>
                </a:lnTo>
                <a:cubicBezTo>
                  <a:pt x="3679426" y="534945"/>
                  <a:pt x="3674240" y="537148"/>
                  <a:pt x="3669059" y="536487"/>
                </a:cubicBezTo>
                <a:cubicBezTo>
                  <a:pt x="3663869" y="535826"/>
                  <a:pt x="3659909" y="532522"/>
                  <a:pt x="3660819" y="529217"/>
                </a:cubicBezTo>
                <a:cubicBezTo>
                  <a:pt x="3661429" y="525693"/>
                  <a:pt x="3666311" y="523490"/>
                  <a:pt x="3671802" y="524151"/>
                </a:cubicBezTo>
                <a:lnTo>
                  <a:pt x="3675172" y="525517"/>
                </a:lnTo>
                <a:lnTo>
                  <a:pt x="3674790" y="524591"/>
                </a:lnTo>
                <a:cubicBezTo>
                  <a:pt x="3675701" y="521067"/>
                  <a:pt x="3680891" y="518643"/>
                  <a:pt x="3686379" y="519304"/>
                </a:cubicBezTo>
                <a:lnTo>
                  <a:pt x="3690487" y="520979"/>
                </a:lnTo>
                <a:lnTo>
                  <a:pt x="3694401" y="516908"/>
                </a:lnTo>
                <a:cubicBezTo>
                  <a:pt x="3696682" y="515890"/>
                  <a:pt x="3699584" y="515449"/>
                  <a:pt x="3702477" y="515779"/>
                </a:cubicBezTo>
                <a:close/>
                <a:moveTo>
                  <a:pt x="9588824" y="515559"/>
                </a:moveTo>
                <a:cubicBezTo>
                  <a:pt x="9594615" y="516220"/>
                  <a:pt x="9598578" y="519745"/>
                  <a:pt x="9597967" y="523490"/>
                </a:cubicBezTo>
                <a:cubicBezTo>
                  <a:pt x="9597358" y="527235"/>
                  <a:pt x="9591871" y="529658"/>
                  <a:pt x="9586080" y="528997"/>
                </a:cubicBezTo>
                <a:cubicBezTo>
                  <a:pt x="9580289" y="528336"/>
                  <a:pt x="9576327" y="524812"/>
                  <a:pt x="9576936" y="521067"/>
                </a:cubicBezTo>
                <a:cubicBezTo>
                  <a:pt x="9577851" y="517321"/>
                  <a:pt x="9583032" y="514898"/>
                  <a:pt x="9588824" y="515559"/>
                </a:cubicBezTo>
                <a:close/>
                <a:moveTo>
                  <a:pt x="3638570" y="515559"/>
                </a:moveTo>
                <a:cubicBezTo>
                  <a:pt x="3643756" y="516220"/>
                  <a:pt x="3647417" y="519304"/>
                  <a:pt x="3646809" y="522829"/>
                </a:cubicBezTo>
                <a:cubicBezTo>
                  <a:pt x="3646503" y="524481"/>
                  <a:pt x="3645125" y="525858"/>
                  <a:pt x="3643149" y="526767"/>
                </a:cubicBezTo>
                <a:lnTo>
                  <a:pt x="3640404" y="527190"/>
                </a:lnTo>
                <a:lnTo>
                  <a:pt x="3641819" y="527758"/>
                </a:lnTo>
                <a:lnTo>
                  <a:pt x="3642870" y="530468"/>
                </a:lnTo>
                <a:lnTo>
                  <a:pt x="3647057" y="529878"/>
                </a:lnTo>
                <a:cubicBezTo>
                  <a:pt x="3652551" y="530539"/>
                  <a:pt x="3656515" y="533844"/>
                  <a:pt x="3655597" y="537368"/>
                </a:cubicBezTo>
                <a:cubicBezTo>
                  <a:pt x="3654682" y="540893"/>
                  <a:pt x="3649803" y="543316"/>
                  <a:pt x="3644003" y="542656"/>
                </a:cubicBezTo>
                <a:cubicBezTo>
                  <a:pt x="3641262" y="542325"/>
                  <a:pt x="3638898" y="541334"/>
                  <a:pt x="3637332" y="539984"/>
                </a:cubicBezTo>
                <a:lnTo>
                  <a:pt x="3636638" y="538191"/>
                </a:lnTo>
                <a:lnTo>
                  <a:pt x="3631415" y="538910"/>
                </a:lnTo>
                <a:cubicBezTo>
                  <a:pt x="3628367" y="538580"/>
                  <a:pt x="3625775" y="537478"/>
                  <a:pt x="3624060" y="535964"/>
                </a:cubicBezTo>
                <a:lnTo>
                  <a:pt x="3622481" y="531885"/>
                </a:lnTo>
                <a:lnTo>
                  <a:pt x="3621103" y="532081"/>
                </a:lnTo>
                <a:cubicBezTo>
                  <a:pt x="3615309" y="531420"/>
                  <a:pt x="3611357" y="527895"/>
                  <a:pt x="3612270" y="524151"/>
                </a:cubicBezTo>
                <a:cubicBezTo>
                  <a:pt x="3613173" y="520405"/>
                  <a:pt x="3618357" y="517982"/>
                  <a:pt x="3624142" y="518643"/>
                </a:cubicBezTo>
                <a:lnTo>
                  <a:pt x="3627975" y="520197"/>
                </a:lnTo>
                <a:lnTo>
                  <a:pt x="3631360" y="516523"/>
                </a:lnTo>
                <a:cubicBezTo>
                  <a:pt x="3633380" y="515614"/>
                  <a:pt x="3635971" y="515229"/>
                  <a:pt x="3638570" y="515559"/>
                </a:cubicBezTo>
                <a:close/>
                <a:moveTo>
                  <a:pt x="1715972" y="515559"/>
                </a:moveTo>
                <a:cubicBezTo>
                  <a:pt x="1721154" y="516220"/>
                  <a:pt x="1724812" y="519305"/>
                  <a:pt x="1724202" y="522609"/>
                </a:cubicBezTo>
                <a:cubicBezTo>
                  <a:pt x="1723592" y="525913"/>
                  <a:pt x="1718715" y="528116"/>
                  <a:pt x="1713534" y="527455"/>
                </a:cubicBezTo>
                <a:cubicBezTo>
                  <a:pt x="1708352" y="526795"/>
                  <a:pt x="1704695" y="523710"/>
                  <a:pt x="1705305" y="520406"/>
                </a:cubicBezTo>
                <a:cubicBezTo>
                  <a:pt x="1705914" y="517322"/>
                  <a:pt x="1710486" y="515119"/>
                  <a:pt x="1715972" y="515559"/>
                </a:cubicBezTo>
                <a:close/>
                <a:moveTo>
                  <a:pt x="4093332" y="515559"/>
                </a:moveTo>
                <a:cubicBezTo>
                  <a:pt x="4098819" y="516220"/>
                  <a:pt x="4102476" y="519525"/>
                  <a:pt x="4101867" y="523049"/>
                </a:cubicBezTo>
                <a:cubicBezTo>
                  <a:pt x="4100957" y="526574"/>
                  <a:pt x="4096074" y="528777"/>
                  <a:pt x="4090589" y="528336"/>
                </a:cubicBezTo>
                <a:cubicBezTo>
                  <a:pt x="4085100" y="527675"/>
                  <a:pt x="4081442" y="524371"/>
                  <a:pt x="4082047" y="520846"/>
                </a:cubicBezTo>
                <a:cubicBezTo>
                  <a:pt x="4082964" y="517321"/>
                  <a:pt x="4087841" y="514898"/>
                  <a:pt x="4093332" y="515559"/>
                </a:cubicBezTo>
                <a:close/>
                <a:moveTo>
                  <a:pt x="11155505" y="515339"/>
                </a:moveTo>
                <a:cubicBezTo>
                  <a:pt x="11160686" y="516000"/>
                  <a:pt x="11164344" y="519084"/>
                  <a:pt x="11163430" y="522388"/>
                </a:cubicBezTo>
                <a:cubicBezTo>
                  <a:pt x="11162820" y="525693"/>
                  <a:pt x="11157942" y="527895"/>
                  <a:pt x="11152761" y="527235"/>
                </a:cubicBezTo>
                <a:cubicBezTo>
                  <a:pt x="11147580" y="526574"/>
                  <a:pt x="11143922" y="523490"/>
                  <a:pt x="11144836" y="520185"/>
                </a:cubicBezTo>
                <a:cubicBezTo>
                  <a:pt x="11145751" y="516881"/>
                  <a:pt x="11150323" y="514678"/>
                  <a:pt x="11155505" y="515339"/>
                </a:cubicBezTo>
                <a:close/>
                <a:moveTo>
                  <a:pt x="10604727" y="514898"/>
                </a:moveTo>
                <a:cubicBezTo>
                  <a:pt x="10609604" y="515559"/>
                  <a:pt x="10612957" y="518423"/>
                  <a:pt x="10612348" y="521728"/>
                </a:cubicBezTo>
                <a:cubicBezTo>
                  <a:pt x="10611738" y="525032"/>
                  <a:pt x="10607167" y="527015"/>
                  <a:pt x="10602289" y="526354"/>
                </a:cubicBezTo>
                <a:cubicBezTo>
                  <a:pt x="10597413" y="525693"/>
                  <a:pt x="10594060" y="522829"/>
                  <a:pt x="10594669" y="519525"/>
                </a:cubicBezTo>
                <a:cubicBezTo>
                  <a:pt x="10595279" y="516440"/>
                  <a:pt x="10599851" y="514458"/>
                  <a:pt x="10604727" y="514898"/>
                </a:cubicBezTo>
                <a:close/>
                <a:moveTo>
                  <a:pt x="6305195" y="514898"/>
                </a:moveTo>
                <a:cubicBezTo>
                  <a:pt x="6310071" y="515559"/>
                  <a:pt x="6313729" y="518423"/>
                  <a:pt x="6312815" y="521728"/>
                </a:cubicBezTo>
                <a:cubicBezTo>
                  <a:pt x="6312205" y="524812"/>
                  <a:pt x="6307633" y="527015"/>
                  <a:pt x="6302452" y="526354"/>
                </a:cubicBezTo>
                <a:cubicBezTo>
                  <a:pt x="6297575" y="525693"/>
                  <a:pt x="6293917" y="522829"/>
                  <a:pt x="6294832" y="519525"/>
                </a:cubicBezTo>
                <a:cubicBezTo>
                  <a:pt x="6295441" y="516440"/>
                  <a:pt x="6300013" y="514238"/>
                  <a:pt x="6305195" y="514898"/>
                </a:cubicBezTo>
                <a:close/>
                <a:moveTo>
                  <a:pt x="5371006" y="514898"/>
                </a:moveTo>
                <a:cubicBezTo>
                  <a:pt x="5376190" y="515559"/>
                  <a:pt x="5379541" y="518643"/>
                  <a:pt x="5378932" y="521948"/>
                </a:cubicBezTo>
                <a:cubicBezTo>
                  <a:pt x="5378322" y="525252"/>
                  <a:pt x="5373444" y="527455"/>
                  <a:pt x="5368262" y="526794"/>
                </a:cubicBezTo>
                <a:cubicBezTo>
                  <a:pt x="5363079" y="526133"/>
                  <a:pt x="5359727" y="523049"/>
                  <a:pt x="5360336" y="519745"/>
                </a:cubicBezTo>
                <a:cubicBezTo>
                  <a:pt x="5360946" y="516440"/>
                  <a:pt x="5365822" y="514238"/>
                  <a:pt x="5371006" y="514898"/>
                </a:cubicBezTo>
                <a:close/>
                <a:moveTo>
                  <a:pt x="3597621" y="514898"/>
                </a:moveTo>
                <a:cubicBezTo>
                  <a:pt x="3603701" y="515559"/>
                  <a:pt x="3607662" y="519304"/>
                  <a:pt x="3606749" y="523049"/>
                </a:cubicBezTo>
                <a:cubicBezTo>
                  <a:pt x="3605836" y="526795"/>
                  <a:pt x="3600358" y="529438"/>
                  <a:pt x="3594272" y="528777"/>
                </a:cubicBezTo>
                <a:cubicBezTo>
                  <a:pt x="3588178" y="528116"/>
                  <a:pt x="3584216" y="524371"/>
                  <a:pt x="3585134" y="520626"/>
                </a:cubicBezTo>
                <a:cubicBezTo>
                  <a:pt x="3586353" y="516661"/>
                  <a:pt x="3591824" y="514238"/>
                  <a:pt x="3597621" y="514898"/>
                </a:cubicBezTo>
                <a:close/>
                <a:moveTo>
                  <a:pt x="3942734" y="514678"/>
                </a:moveTo>
                <a:cubicBezTo>
                  <a:pt x="3948223" y="515339"/>
                  <a:pt x="3952181" y="518644"/>
                  <a:pt x="3951270" y="522388"/>
                </a:cubicBezTo>
                <a:cubicBezTo>
                  <a:pt x="3950362" y="525913"/>
                  <a:pt x="3945470" y="528336"/>
                  <a:pt x="3939690" y="527675"/>
                </a:cubicBezTo>
                <a:lnTo>
                  <a:pt x="3936090" y="526243"/>
                </a:lnTo>
                <a:lnTo>
                  <a:pt x="3932489" y="530099"/>
                </a:lnTo>
                <a:cubicBezTo>
                  <a:pt x="3930352" y="531090"/>
                  <a:pt x="3927608" y="531530"/>
                  <a:pt x="3924716" y="531200"/>
                </a:cubicBezTo>
                <a:cubicBezTo>
                  <a:pt x="3918918" y="530539"/>
                  <a:pt x="3914955" y="527015"/>
                  <a:pt x="3915870" y="523270"/>
                </a:cubicBezTo>
                <a:cubicBezTo>
                  <a:pt x="3916782" y="519525"/>
                  <a:pt x="3921964" y="517101"/>
                  <a:pt x="3927762" y="517762"/>
                </a:cubicBezTo>
                <a:lnTo>
                  <a:pt x="3931729" y="519369"/>
                </a:lnTo>
                <a:lnTo>
                  <a:pt x="3935230" y="515752"/>
                </a:lnTo>
                <a:cubicBezTo>
                  <a:pt x="3937323" y="514788"/>
                  <a:pt x="3939992" y="514348"/>
                  <a:pt x="3942734" y="514678"/>
                </a:cubicBezTo>
                <a:close/>
                <a:moveTo>
                  <a:pt x="10996703" y="514458"/>
                </a:moveTo>
                <a:cubicBezTo>
                  <a:pt x="11001885" y="515119"/>
                  <a:pt x="11005238" y="518203"/>
                  <a:pt x="11004627" y="521507"/>
                </a:cubicBezTo>
                <a:cubicBezTo>
                  <a:pt x="11004018" y="524812"/>
                  <a:pt x="10999142" y="527015"/>
                  <a:pt x="10994264" y="526354"/>
                </a:cubicBezTo>
                <a:cubicBezTo>
                  <a:pt x="10989083" y="525693"/>
                  <a:pt x="10985729" y="522609"/>
                  <a:pt x="10986339" y="519305"/>
                </a:cubicBezTo>
                <a:cubicBezTo>
                  <a:pt x="10986949" y="516000"/>
                  <a:pt x="10991521" y="513797"/>
                  <a:pt x="10996703" y="514458"/>
                </a:cubicBezTo>
                <a:close/>
                <a:moveTo>
                  <a:pt x="7352189" y="514458"/>
                </a:moveTo>
                <a:cubicBezTo>
                  <a:pt x="7356761" y="514898"/>
                  <a:pt x="7360114" y="517982"/>
                  <a:pt x="7359504" y="520846"/>
                </a:cubicBezTo>
                <a:cubicBezTo>
                  <a:pt x="7358894" y="523931"/>
                  <a:pt x="7354627" y="525913"/>
                  <a:pt x="7349751" y="525252"/>
                </a:cubicBezTo>
                <a:cubicBezTo>
                  <a:pt x="7345179" y="524812"/>
                  <a:pt x="7341826" y="521728"/>
                  <a:pt x="7342435" y="518864"/>
                </a:cubicBezTo>
                <a:cubicBezTo>
                  <a:pt x="7343349" y="515780"/>
                  <a:pt x="7347617" y="513797"/>
                  <a:pt x="7352189" y="514458"/>
                </a:cubicBezTo>
                <a:close/>
                <a:moveTo>
                  <a:pt x="8612848" y="513797"/>
                </a:moveTo>
                <a:cubicBezTo>
                  <a:pt x="8618030" y="514458"/>
                  <a:pt x="8621688" y="517542"/>
                  <a:pt x="8621078" y="521067"/>
                </a:cubicBezTo>
                <a:cubicBezTo>
                  <a:pt x="8620468" y="524371"/>
                  <a:pt x="8615592" y="526795"/>
                  <a:pt x="8610106" y="526134"/>
                </a:cubicBezTo>
                <a:cubicBezTo>
                  <a:pt x="8604924" y="525473"/>
                  <a:pt x="8601266" y="522388"/>
                  <a:pt x="8601876" y="518864"/>
                </a:cubicBezTo>
                <a:cubicBezTo>
                  <a:pt x="8602486" y="515559"/>
                  <a:pt x="8607362" y="513356"/>
                  <a:pt x="8612848" y="513797"/>
                </a:cubicBezTo>
                <a:close/>
                <a:moveTo>
                  <a:pt x="3454505" y="513797"/>
                </a:moveTo>
                <a:cubicBezTo>
                  <a:pt x="3459685" y="514458"/>
                  <a:pt x="3463341" y="517542"/>
                  <a:pt x="3462733" y="521067"/>
                </a:cubicBezTo>
                <a:cubicBezTo>
                  <a:pt x="3462124" y="524371"/>
                  <a:pt x="3457247" y="526574"/>
                  <a:pt x="3451759" y="526134"/>
                </a:cubicBezTo>
                <a:cubicBezTo>
                  <a:pt x="3446581" y="525473"/>
                  <a:pt x="3442924" y="522388"/>
                  <a:pt x="3443532" y="518864"/>
                </a:cubicBezTo>
                <a:cubicBezTo>
                  <a:pt x="3444446" y="515559"/>
                  <a:pt x="3449323" y="513356"/>
                  <a:pt x="3454505" y="513797"/>
                </a:cubicBezTo>
                <a:close/>
                <a:moveTo>
                  <a:pt x="7534765" y="513797"/>
                </a:moveTo>
                <a:cubicBezTo>
                  <a:pt x="7539642" y="514458"/>
                  <a:pt x="7542994" y="517321"/>
                  <a:pt x="7542385" y="520406"/>
                </a:cubicBezTo>
                <a:cubicBezTo>
                  <a:pt x="7541776" y="523490"/>
                  <a:pt x="7537204" y="525472"/>
                  <a:pt x="7532327" y="525032"/>
                </a:cubicBezTo>
                <a:cubicBezTo>
                  <a:pt x="7527450" y="524371"/>
                  <a:pt x="7524097" y="521507"/>
                  <a:pt x="7524707" y="518423"/>
                </a:cubicBezTo>
                <a:cubicBezTo>
                  <a:pt x="7525316" y="515118"/>
                  <a:pt x="7529888" y="513136"/>
                  <a:pt x="7534765" y="513797"/>
                </a:cubicBezTo>
                <a:close/>
                <a:moveTo>
                  <a:pt x="1916130" y="513797"/>
                </a:moveTo>
                <a:cubicBezTo>
                  <a:pt x="1921616" y="514458"/>
                  <a:pt x="1925578" y="517982"/>
                  <a:pt x="1924969" y="521507"/>
                </a:cubicBezTo>
                <a:cubicBezTo>
                  <a:pt x="1924054" y="525032"/>
                  <a:pt x="1918872" y="527455"/>
                  <a:pt x="1913386" y="526794"/>
                </a:cubicBezTo>
                <a:cubicBezTo>
                  <a:pt x="1907900" y="526133"/>
                  <a:pt x="1903938" y="522608"/>
                  <a:pt x="1904547" y="519084"/>
                </a:cubicBezTo>
                <a:cubicBezTo>
                  <a:pt x="1905157" y="515339"/>
                  <a:pt x="1910338" y="513136"/>
                  <a:pt x="1916130" y="513797"/>
                </a:cubicBezTo>
                <a:close/>
                <a:moveTo>
                  <a:pt x="6081775" y="513356"/>
                </a:moveTo>
                <a:cubicBezTo>
                  <a:pt x="6086957" y="514017"/>
                  <a:pt x="6090614" y="517101"/>
                  <a:pt x="6090005" y="520405"/>
                </a:cubicBezTo>
                <a:cubicBezTo>
                  <a:pt x="6089395" y="523710"/>
                  <a:pt x="6084519" y="525913"/>
                  <a:pt x="6079337" y="525472"/>
                </a:cubicBezTo>
                <a:cubicBezTo>
                  <a:pt x="6074155" y="524812"/>
                  <a:pt x="6070498" y="521727"/>
                  <a:pt x="6071108" y="518423"/>
                </a:cubicBezTo>
                <a:cubicBezTo>
                  <a:pt x="6071717" y="514898"/>
                  <a:pt x="6076593" y="512695"/>
                  <a:pt x="6081775" y="513356"/>
                </a:cubicBezTo>
                <a:close/>
                <a:moveTo>
                  <a:pt x="7017821" y="513136"/>
                </a:moveTo>
                <a:cubicBezTo>
                  <a:pt x="7022393" y="513577"/>
                  <a:pt x="7025746" y="516661"/>
                  <a:pt x="7025137" y="519525"/>
                </a:cubicBezTo>
                <a:cubicBezTo>
                  <a:pt x="7024527" y="522609"/>
                  <a:pt x="7020260" y="524591"/>
                  <a:pt x="7015383" y="523931"/>
                </a:cubicBezTo>
                <a:cubicBezTo>
                  <a:pt x="7010811" y="523490"/>
                  <a:pt x="7007458" y="520406"/>
                  <a:pt x="7008068" y="517542"/>
                </a:cubicBezTo>
                <a:cubicBezTo>
                  <a:pt x="7008677" y="514458"/>
                  <a:pt x="7012944" y="512475"/>
                  <a:pt x="7017821" y="513136"/>
                </a:cubicBezTo>
                <a:close/>
                <a:moveTo>
                  <a:pt x="5595006" y="513136"/>
                </a:moveTo>
                <a:cubicBezTo>
                  <a:pt x="5600188" y="513797"/>
                  <a:pt x="5603847" y="517101"/>
                  <a:pt x="5603237" y="520405"/>
                </a:cubicBezTo>
                <a:cubicBezTo>
                  <a:pt x="5602627" y="523710"/>
                  <a:pt x="5597446" y="526133"/>
                  <a:pt x="5592263" y="525472"/>
                </a:cubicBezTo>
                <a:cubicBezTo>
                  <a:pt x="5587080" y="524812"/>
                  <a:pt x="5583422" y="521507"/>
                  <a:pt x="5584032" y="518202"/>
                </a:cubicBezTo>
                <a:cubicBezTo>
                  <a:pt x="5584948" y="514898"/>
                  <a:pt x="5589825" y="512695"/>
                  <a:pt x="5595006" y="513136"/>
                </a:cubicBezTo>
                <a:close/>
                <a:moveTo>
                  <a:pt x="6758130" y="512695"/>
                </a:moveTo>
                <a:cubicBezTo>
                  <a:pt x="6763008" y="513356"/>
                  <a:pt x="6766360" y="516220"/>
                  <a:pt x="6765750" y="519304"/>
                </a:cubicBezTo>
                <a:cubicBezTo>
                  <a:pt x="6765141" y="522388"/>
                  <a:pt x="6760569" y="524371"/>
                  <a:pt x="6755692" y="523930"/>
                </a:cubicBezTo>
                <a:cubicBezTo>
                  <a:pt x="6750815" y="523269"/>
                  <a:pt x="6747462" y="520405"/>
                  <a:pt x="6748072" y="517321"/>
                </a:cubicBezTo>
                <a:cubicBezTo>
                  <a:pt x="6748682" y="514237"/>
                  <a:pt x="6753254" y="512255"/>
                  <a:pt x="6758130" y="512695"/>
                </a:cubicBezTo>
                <a:close/>
                <a:moveTo>
                  <a:pt x="5074754" y="512695"/>
                </a:moveTo>
                <a:cubicBezTo>
                  <a:pt x="5079633" y="513356"/>
                  <a:pt x="5083291" y="516220"/>
                  <a:pt x="5082377" y="519525"/>
                </a:cubicBezTo>
                <a:cubicBezTo>
                  <a:pt x="5081768" y="522608"/>
                  <a:pt x="5077194" y="524812"/>
                  <a:pt x="5072013" y="524151"/>
                </a:cubicBezTo>
                <a:cubicBezTo>
                  <a:pt x="5067134" y="523490"/>
                  <a:pt x="5063475" y="520626"/>
                  <a:pt x="5064390" y="517321"/>
                </a:cubicBezTo>
                <a:cubicBezTo>
                  <a:pt x="5065305" y="514237"/>
                  <a:pt x="5069878" y="512035"/>
                  <a:pt x="5074754" y="512695"/>
                </a:cubicBezTo>
                <a:close/>
                <a:moveTo>
                  <a:pt x="3766478" y="512695"/>
                </a:moveTo>
                <a:cubicBezTo>
                  <a:pt x="3769374" y="513026"/>
                  <a:pt x="3771890" y="514072"/>
                  <a:pt x="3773563" y="515504"/>
                </a:cubicBezTo>
                <a:lnTo>
                  <a:pt x="3773813" y="516118"/>
                </a:lnTo>
                <a:lnTo>
                  <a:pt x="3774604" y="516441"/>
                </a:lnTo>
                <a:lnTo>
                  <a:pt x="3775516" y="518901"/>
                </a:lnTo>
                <a:lnTo>
                  <a:pt x="3779203" y="514871"/>
                </a:lnTo>
                <a:cubicBezTo>
                  <a:pt x="3781296" y="513907"/>
                  <a:pt x="3784040" y="513466"/>
                  <a:pt x="3786935" y="513797"/>
                </a:cubicBezTo>
                <a:cubicBezTo>
                  <a:pt x="3789833" y="514127"/>
                  <a:pt x="3792204" y="515173"/>
                  <a:pt x="3793765" y="516578"/>
                </a:cubicBezTo>
                <a:lnTo>
                  <a:pt x="3794741" y="518948"/>
                </a:lnTo>
                <a:lnTo>
                  <a:pt x="3798638" y="514953"/>
                </a:lnTo>
                <a:cubicBezTo>
                  <a:pt x="3800698" y="514017"/>
                  <a:pt x="3803314" y="513577"/>
                  <a:pt x="3805884" y="513797"/>
                </a:cubicBezTo>
                <a:cubicBezTo>
                  <a:pt x="3811380" y="514458"/>
                  <a:pt x="3815048" y="517762"/>
                  <a:pt x="3814436" y="521287"/>
                </a:cubicBezTo>
                <a:lnTo>
                  <a:pt x="3813190" y="522590"/>
                </a:lnTo>
                <a:lnTo>
                  <a:pt x="3813914" y="522884"/>
                </a:lnTo>
                <a:cubicBezTo>
                  <a:pt x="3815556" y="524371"/>
                  <a:pt x="3816321" y="526243"/>
                  <a:pt x="3815865" y="528116"/>
                </a:cubicBezTo>
                <a:cubicBezTo>
                  <a:pt x="3814954" y="531861"/>
                  <a:pt x="3809451" y="534504"/>
                  <a:pt x="3803353" y="533843"/>
                </a:cubicBezTo>
                <a:cubicBezTo>
                  <a:pt x="3797251" y="533182"/>
                  <a:pt x="3793299" y="529438"/>
                  <a:pt x="3794206" y="525692"/>
                </a:cubicBezTo>
                <a:lnTo>
                  <a:pt x="3796365" y="523353"/>
                </a:lnTo>
                <a:lnTo>
                  <a:pt x="3795659" y="521642"/>
                </a:lnTo>
                <a:lnTo>
                  <a:pt x="3791710" y="525720"/>
                </a:lnTo>
                <a:cubicBezTo>
                  <a:pt x="3789605" y="526684"/>
                  <a:pt x="3786935" y="527124"/>
                  <a:pt x="3784194" y="526794"/>
                </a:cubicBezTo>
                <a:cubicBezTo>
                  <a:pt x="3781450" y="526464"/>
                  <a:pt x="3779084" y="525417"/>
                  <a:pt x="3777488" y="524013"/>
                </a:cubicBezTo>
                <a:lnTo>
                  <a:pt x="3776243" y="521148"/>
                </a:lnTo>
                <a:lnTo>
                  <a:pt x="3772549" y="525170"/>
                </a:lnTo>
                <a:cubicBezTo>
                  <a:pt x="3770530" y="526079"/>
                  <a:pt x="3767948" y="526464"/>
                  <a:pt x="3765347" y="526134"/>
                </a:cubicBezTo>
                <a:lnTo>
                  <a:pt x="3764857" y="525935"/>
                </a:lnTo>
                <a:lnTo>
                  <a:pt x="3763433" y="526133"/>
                </a:lnTo>
                <a:cubicBezTo>
                  <a:pt x="3757645" y="525472"/>
                  <a:pt x="3753380" y="521948"/>
                  <a:pt x="3754296" y="518203"/>
                </a:cubicBezTo>
                <a:cubicBezTo>
                  <a:pt x="3755209" y="514458"/>
                  <a:pt x="3760693" y="512035"/>
                  <a:pt x="3766478" y="512695"/>
                </a:cubicBezTo>
                <a:close/>
                <a:moveTo>
                  <a:pt x="7936798" y="512255"/>
                </a:moveTo>
                <a:cubicBezTo>
                  <a:pt x="7941981" y="512916"/>
                  <a:pt x="7945638" y="516000"/>
                  <a:pt x="7944724" y="519304"/>
                </a:cubicBezTo>
                <a:cubicBezTo>
                  <a:pt x="7944114" y="522608"/>
                  <a:pt x="7939237" y="524812"/>
                  <a:pt x="7934056" y="524151"/>
                </a:cubicBezTo>
                <a:cubicBezTo>
                  <a:pt x="7928874" y="523490"/>
                  <a:pt x="7925217" y="520406"/>
                  <a:pt x="7926130" y="517101"/>
                </a:cubicBezTo>
                <a:cubicBezTo>
                  <a:pt x="7926740" y="513797"/>
                  <a:pt x="7931617" y="511594"/>
                  <a:pt x="7936798" y="512255"/>
                </a:cubicBezTo>
                <a:close/>
                <a:moveTo>
                  <a:pt x="6578907" y="512255"/>
                </a:moveTo>
                <a:cubicBezTo>
                  <a:pt x="6583784" y="512916"/>
                  <a:pt x="6587137" y="515779"/>
                  <a:pt x="6586527" y="518864"/>
                </a:cubicBezTo>
                <a:cubicBezTo>
                  <a:pt x="6585917" y="521948"/>
                  <a:pt x="6581345" y="524151"/>
                  <a:pt x="6576469" y="523490"/>
                </a:cubicBezTo>
                <a:cubicBezTo>
                  <a:pt x="6571592" y="522829"/>
                  <a:pt x="6568239" y="519965"/>
                  <a:pt x="6568849" y="516881"/>
                </a:cubicBezTo>
                <a:cubicBezTo>
                  <a:pt x="6569458" y="513797"/>
                  <a:pt x="6574030" y="511814"/>
                  <a:pt x="6578907" y="512255"/>
                </a:cubicBezTo>
                <a:close/>
                <a:moveTo>
                  <a:pt x="3663569" y="512078"/>
                </a:moveTo>
                <a:cubicBezTo>
                  <a:pt x="3669388" y="512751"/>
                  <a:pt x="3673438" y="516315"/>
                  <a:pt x="3672617" y="520039"/>
                </a:cubicBezTo>
                <a:cubicBezTo>
                  <a:pt x="3671787" y="523763"/>
                  <a:pt x="3666401" y="526237"/>
                  <a:pt x="3660580" y="525564"/>
                </a:cubicBezTo>
                <a:cubicBezTo>
                  <a:pt x="3654764" y="524891"/>
                  <a:pt x="3650714" y="521327"/>
                  <a:pt x="3651537" y="517603"/>
                </a:cubicBezTo>
                <a:cubicBezTo>
                  <a:pt x="3652361" y="513879"/>
                  <a:pt x="3657750" y="511405"/>
                  <a:pt x="3663569" y="512078"/>
                </a:cubicBezTo>
                <a:close/>
                <a:moveTo>
                  <a:pt x="11750173" y="512034"/>
                </a:moveTo>
                <a:cubicBezTo>
                  <a:pt x="11755659" y="512695"/>
                  <a:pt x="11759622" y="516000"/>
                  <a:pt x="11758707" y="519524"/>
                </a:cubicBezTo>
                <a:cubicBezTo>
                  <a:pt x="11758249" y="521286"/>
                  <a:pt x="11756802" y="522774"/>
                  <a:pt x="11754745" y="523738"/>
                </a:cubicBezTo>
                <a:lnTo>
                  <a:pt x="11750072" y="524396"/>
                </a:lnTo>
                <a:lnTo>
                  <a:pt x="11754974" y="526436"/>
                </a:lnTo>
                <a:cubicBezTo>
                  <a:pt x="11756422" y="527675"/>
                  <a:pt x="11757184" y="529218"/>
                  <a:pt x="11756879" y="530760"/>
                </a:cubicBezTo>
                <a:cubicBezTo>
                  <a:pt x="11756269" y="534064"/>
                  <a:pt x="11751391" y="536047"/>
                  <a:pt x="11746516" y="535606"/>
                </a:cubicBezTo>
                <a:cubicBezTo>
                  <a:pt x="11741638" y="535165"/>
                  <a:pt x="11737981" y="531861"/>
                  <a:pt x="11738591" y="528777"/>
                </a:cubicBezTo>
                <a:cubicBezTo>
                  <a:pt x="11738896" y="527125"/>
                  <a:pt x="11740191" y="525748"/>
                  <a:pt x="11742058" y="524867"/>
                </a:cubicBezTo>
                <a:lnTo>
                  <a:pt x="11745946" y="524339"/>
                </a:lnTo>
                <a:lnTo>
                  <a:pt x="11740457" y="522140"/>
                </a:lnTo>
                <a:cubicBezTo>
                  <a:pt x="11738895" y="520791"/>
                  <a:pt x="11738133" y="519084"/>
                  <a:pt x="11738591" y="517321"/>
                </a:cubicBezTo>
                <a:cubicBezTo>
                  <a:pt x="11739505" y="513797"/>
                  <a:pt x="11744686" y="511373"/>
                  <a:pt x="11750173" y="512034"/>
                </a:cubicBezTo>
                <a:close/>
                <a:moveTo>
                  <a:pt x="9061212" y="511814"/>
                </a:moveTo>
                <a:cubicBezTo>
                  <a:pt x="9066699" y="512475"/>
                  <a:pt x="9070356" y="515780"/>
                  <a:pt x="9069747" y="519304"/>
                </a:cubicBezTo>
                <a:cubicBezTo>
                  <a:pt x="9068832" y="522829"/>
                  <a:pt x="9063955" y="525032"/>
                  <a:pt x="9058468" y="524591"/>
                </a:cubicBezTo>
                <a:cubicBezTo>
                  <a:pt x="9052983" y="523931"/>
                  <a:pt x="9049324" y="520626"/>
                  <a:pt x="9049935" y="517101"/>
                </a:cubicBezTo>
                <a:cubicBezTo>
                  <a:pt x="9050544" y="513577"/>
                  <a:pt x="9055726" y="511153"/>
                  <a:pt x="9061212" y="511814"/>
                </a:cubicBezTo>
                <a:close/>
                <a:moveTo>
                  <a:pt x="6203696" y="511814"/>
                </a:moveTo>
                <a:cubicBezTo>
                  <a:pt x="6208877" y="512475"/>
                  <a:pt x="6212230" y="515559"/>
                  <a:pt x="6211621" y="518644"/>
                </a:cubicBezTo>
                <a:cubicBezTo>
                  <a:pt x="6211011" y="521948"/>
                  <a:pt x="6206134" y="523931"/>
                  <a:pt x="6201257" y="523490"/>
                </a:cubicBezTo>
                <a:cubicBezTo>
                  <a:pt x="6196076" y="522829"/>
                  <a:pt x="6192723" y="519745"/>
                  <a:pt x="6193333" y="516661"/>
                </a:cubicBezTo>
                <a:cubicBezTo>
                  <a:pt x="6193942" y="513356"/>
                  <a:pt x="6198514" y="511154"/>
                  <a:pt x="6203696" y="511814"/>
                </a:cubicBezTo>
                <a:close/>
                <a:moveTo>
                  <a:pt x="5971133" y="511814"/>
                </a:moveTo>
                <a:cubicBezTo>
                  <a:pt x="5976314" y="512475"/>
                  <a:pt x="5980276" y="515779"/>
                  <a:pt x="5979362" y="519084"/>
                </a:cubicBezTo>
                <a:cubicBezTo>
                  <a:pt x="5978753" y="522388"/>
                  <a:pt x="5973571" y="524812"/>
                  <a:pt x="5968389" y="524151"/>
                </a:cubicBezTo>
                <a:cubicBezTo>
                  <a:pt x="5963207" y="523490"/>
                  <a:pt x="5959245" y="520185"/>
                  <a:pt x="5960159" y="516881"/>
                </a:cubicBezTo>
                <a:cubicBezTo>
                  <a:pt x="5960769" y="513577"/>
                  <a:pt x="5965646" y="511153"/>
                  <a:pt x="5971133" y="511814"/>
                </a:cubicBezTo>
                <a:close/>
                <a:moveTo>
                  <a:pt x="3998242" y="511594"/>
                </a:moveTo>
                <a:cubicBezTo>
                  <a:pt x="4003735" y="512255"/>
                  <a:pt x="4007386" y="515559"/>
                  <a:pt x="4006766" y="519084"/>
                </a:cubicBezTo>
                <a:cubicBezTo>
                  <a:pt x="4005862" y="522608"/>
                  <a:pt x="4000984" y="524812"/>
                  <a:pt x="3995491" y="524371"/>
                </a:cubicBezTo>
                <a:lnTo>
                  <a:pt x="3991691" y="522822"/>
                </a:lnTo>
                <a:lnTo>
                  <a:pt x="3993317" y="526794"/>
                </a:lnTo>
                <a:cubicBezTo>
                  <a:pt x="3992706" y="530319"/>
                  <a:pt x="3987230" y="532742"/>
                  <a:pt x="3981735" y="532081"/>
                </a:cubicBezTo>
                <a:cubicBezTo>
                  <a:pt x="3975946" y="531420"/>
                  <a:pt x="3972282" y="527895"/>
                  <a:pt x="3972900" y="524371"/>
                </a:cubicBezTo>
                <a:cubicBezTo>
                  <a:pt x="3973500" y="520846"/>
                  <a:pt x="3978989" y="518423"/>
                  <a:pt x="3984477" y="519084"/>
                </a:cubicBezTo>
                <a:lnTo>
                  <a:pt x="3988549" y="520742"/>
                </a:lnTo>
                <a:lnTo>
                  <a:pt x="3986957" y="516881"/>
                </a:lnTo>
                <a:cubicBezTo>
                  <a:pt x="3987876" y="513356"/>
                  <a:pt x="3992746" y="510933"/>
                  <a:pt x="3998242" y="511594"/>
                </a:cubicBezTo>
                <a:close/>
                <a:moveTo>
                  <a:pt x="596139" y="511374"/>
                </a:moveTo>
                <a:cubicBezTo>
                  <a:pt x="601626" y="512035"/>
                  <a:pt x="605283" y="515339"/>
                  <a:pt x="604369" y="518643"/>
                </a:cubicBezTo>
                <a:cubicBezTo>
                  <a:pt x="603454" y="522168"/>
                  <a:pt x="598578" y="524371"/>
                  <a:pt x="593396" y="523710"/>
                </a:cubicBezTo>
                <a:cubicBezTo>
                  <a:pt x="587910" y="523049"/>
                  <a:pt x="584252" y="519745"/>
                  <a:pt x="585167" y="516441"/>
                </a:cubicBezTo>
                <a:cubicBezTo>
                  <a:pt x="586081" y="513136"/>
                  <a:pt x="590958" y="510713"/>
                  <a:pt x="596139" y="511374"/>
                </a:cubicBezTo>
                <a:close/>
                <a:moveTo>
                  <a:pt x="11552661" y="511153"/>
                </a:moveTo>
                <a:cubicBezTo>
                  <a:pt x="11554947" y="511374"/>
                  <a:pt x="11556928" y="512255"/>
                  <a:pt x="11558262" y="513439"/>
                </a:cubicBezTo>
                <a:lnTo>
                  <a:pt x="11559719" y="516926"/>
                </a:lnTo>
                <a:lnTo>
                  <a:pt x="11561158" y="515422"/>
                </a:lnTo>
                <a:cubicBezTo>
                  <a:pt x="11563178" y="514513"/>
                  <a:pt x="11565769" y="514128"/>
                  <a:pt x="11568511" y="514458"/>
                </a:cubicBezTo>
                <a:cubicBezTo>
                  <a:pt x="11573996" y="515119"/>
                  <a:pt x="11577654" y="518423"/>
                  <a:pt x="11577045" y="521948"/>
                </a:cubicBezTo>
                <a:cubicBezTo>
                  <a:pt x="11576130" y="525473"/>
                  <a:pt x="11571255" y="527675"/>
                  <a:pt x="11565768" y="527015"/>
                </a:cubicBezTo>
                <a:cubicBezTo>
                  <a:pt x="11563024" y="526684"/>
                  <a:pt x="11560738" y="525693"/>
                  <a:pt x="11559214" y="524344"/>
                </a:cubicBezTo>
                <a:lnTo>
                  <a:pt x="11557509" y="520196"/>
                </a:lnTo>
                <a:lnTo>
                  <a:pt x="11556700" y="521067"/>
                </a:lnTo>
                <a:cubicBezTo>
                  <a:pt x="11554947" y="521893"/>
                  <a:pt x="11552660" y="522278"/>
                  <a:pt x="11550222" y="521948"/>
                </a:cubicBezTo>
                <a:cubicBezTo>
                  <a:pt x="11545650" y="521507"/>
                  <a:pt x="11542298" y="518423"/>
                  <a:pt x="11542907" y="515559"/>
                </a:cubicBezTo>
                <a:cubicBezTo>
                  <a:pt x="11543516" y="512475"/>
                  <a:pt x="11548089" y="510492"/>
                  <a:pt x="11552661" y="511153"/>
                </a:cubicBezTo>
                <a:close/>
                <a:moveTo>
                  <a:pt x="11321317" y="510933"/>
                </a:moveTo>
                <a:cubicBezTo>
                  <a:pt x="11326498" y="511594"/>
                  <a:pt x="11330156" y="514678"/>
                  <a:pt x="11329546" y="518203"/>
                </a:cubicBezTo>
                <a:cubicBezTo>
                  <a:pt x="11328936" y="521507"/>
                  <a:pt x="11324060" y="523710"/>
                  <a:pt x="11318573" y="523270"/>
                </a:cubicBezTo>
                <a:cubicBezTo>
                  <a:pt x="11313392" y="522609"/>
                  <a:pt x="11309734" y="519525"/>
                  <a:pt x="11310343" y="516000"/>
                </a:cubicBezTo>
                <a:cubicBezTo>
                  <a:pt x="11310953" y="512475"/>
                  <a:pt x="11315829" y="510272"/>
                  <a:pt x="11321317" y="510933"/>
                </a:cubicBezTo>
                <a:close/>
                <a:moveTo>
                  <a:pt x="4287856" y="510933"/>
                </a:moveTo>
                <a:cubicBezTo>
                  <a:pt x="4293040" y="511594"/>
                  <a:pt x="4296703" y="514678"/>
                  <a:pt x="4296092" y="518203"/>
                </a:cubicBezTo>
                <a:cubicBezTo>
                  <a:pt x="4295482" y="521728"/>
                  <a:pt x="4290595" y="523931"/>
                  <a:pt x="4285110" y="523270"/>
                </a:cubicBezTo>
                <a:cubicBezTo>
                  <a:pt x="4279935" y="522609"/>
                  <a:pt x="4276274" y="519525"/>
                  <a:pt x="4276884" y="516000"/>
                </a:cubicBezTo>
                <a:cubicBezTo>
                  <a:pt x="4277801" y="512475"/>
                  <a:pt x="4282679" y="510272"/>
                  <a:pt x="4287856" y="510933"/>
                </a:cubicBezTo>
                <a:close/>
                <a:moveTo>
                  <a:pt x="94514" y="510713"/>
                </a:moveTo>
                <a:cubicBezTo>
                  <a:pt x="99695" y="511374"/>
                  <a:pt x="103353" y="514458"/>
                  <a:pt x="102438" y="517762"/>
                </a:cubicBezTo>
                <a:cubicBezTo>
                  <a:pt x="101829" y="521067"/>
                  <a:pt x="96952" y="523270"/>
                  <a:pt x="91771" y="522609"/>
                </a:cubicBezTo>
                <a:cubicBezTo>
                  <a:pt x="86589" y="521948"/>
                  <a:pt x="82932" y="518864"/>
                  <a:pt x="83846" y="515559"/>
                </a:cubicBezTo>
                <a:cubicBezTo>
                  <a:pt x="84456" y="512475"/>
                  <a:pt x="89332" y="510272"/>
                  <a:pt x="94514" y="510713"/>
                </a:cubicBezTo>
                <a:close/>
                <a:moveTo>
                  <a:pt x="11605087" y="510492"/>
                </a:moveTo>
                <a:cubicBezTo>
                  <a:pt x="11609964" y="511153"/>
                  <a:pt x="11613318" y="514017"/>
                  <a:pt x="11612707" y="517101"/>
                </a:cubicBezTo>
                <a:cubicBezTo>
                  <a:pt x="11612098" y="520185"/>
                  <a:pt x="11607526" y="522388"/>
                  <a:pt x="11602649" y="521727"/>
                </a:cubicBezTo>
                <a:cubicBezTo>
                  <a:pt x="11597772" y="521066"/>
                  <a:pt x="11594419" y="518202"/>
                  <a:pt x="11595029" y="515118"/>
                </a:cubicBezTo>
                <a:cubicBezTo>
                  <a:pt x="11595638" y="512034"/>
                  <a:pt x="11600210" y="509831"/>
                  <a:pt x="11605087" y="510492"/>
                </a:cubicBezTo>
                <a:close/>
                <a:moveTo>
                  <a:pt x="6492038" y="510492"/>
                </a:moveTo>
                <a:cubicBezTo>
                  <a:pt x="6496915" y="511153"/>
                  <a:pt x="6500269" y="514017"/>
                  <a:pt x="6499658" y="517101"/>
                </a:cubicBezTo>
                <a:cubicBezTo>
                  <a:pt x="6499049" y="520185"/>
                  <a:pt x="6494477" y="522388"/>
                  <a:pt x="6489600" y="521727"/>
                </a:cubicBezTo>
                <a:cubicBezTo>
                  <a:pt x="6484723" y="521066"/>
                  <a:pt x="6481370" y="518202"/>
                  <a:pt x="6481980" y="515118"/>
                </a:cubicBezTo>
                <a:cubicBezTo>
                  <a:pt x="6482590" y="512034"/>
                  <a:pt x="6487162" y="509831"/>
                  <a:pt x="6492038" y="510492"/>
                </a:cubicBezTo>
                <a:close/>
                <a:moveTo>
                  <a:pt x="10843692" y="510052"/>
                </a:moveTo>
                <a:cubicBezTo>
                  <a:pt x="10848569" y="510713"/>
                  <a:pt x="10852226" y="513797"/>
                  <a:pt x="10851312" y="516881"/>
                </a:cubicBezTo>
                <a:cubicBezTo>
                  <a:pt x="10850397" y="519965"/>
                  <a:pt x="10846130" y="522168"/>
                  <a:pt x="10840948" y="521728"/>
                </a:cubicBezTo>
                <a:cubicBezTo>
                  <a:pt x="10836073" y="521067"/>
                  <a:pt x="10832413" y="517982"/>
                  <a:pt x="10833329" y="514898"/>
                </a:cubicBezTo>
                <a:cubicBezTo>
                  <a:pt x="10834243" y="511814"/>
                  <a:pt x="10838815" y="509611"/>
                  <a:pt x="10843692" y="510052"/>
                </a:cubicBezTo>
                <a:close/>
                <a:moveTo>
                  <a:pt x="3732180" y="509831"/>
                </a:moveTo>
                <a:cubicBezTo>
                  <a:pt x="3737354" y="510492"/>
                  <a:pt x="3741005" y="513576"/>
                  <a:pt x="3740398" y="517101"/>
                </a:cubicBezTo>
                <a:cubicBezTo>
                  <a:pt x="3740097" y="518864"/>
                  <a:pt x="3738724" y="520240"/>
                  <a:pt x="3736754" y="521122"/>
                </a:cubicBezTo>
                <a:lnTo>
                  <a:pt x="3734458" y="521449"/>
                </a:lnTo>
                <a:lnTo>
                  <a:pt x="3731316" y="524812"/>
                </a:lnTo>
                <a:cubicBezTo>
                  <a:pt x="3729180" y="525803"/>
                  <a:pt x="3726438" y="526243"/>
                  <a:pt x="3723536" y="525913"/>
                </a:cubicBezTo>
                <a:cubicBezTo>
                  <a:pt x="3717743" y="525252"/>
                  <a:pt x="3713786" y="521728"/>
                  <a:pt x="3714708" y="517983"/>
                </a:cubicBezTo>
                <a:cubicBezTo>
                  <a:pt x="3715150" y="516110"/>
                  <a:pt x="3716685" y="514568"/>
                  <a:pt x="3718820" y="513577"/>
                </a:cubicBezTo>
                <a:lnTo>
                  <a:pt x="3723014" y="512982"/>
                </a:lnTo>
                <a:lnTo>
                  <a:pt x="3725081" y="510795"/>
                </a:lnTo>
                <a:cubicBezTo>
                  <a:pt x="3727068" y="509886"/>
                  <a:pt x="3729586" y="509501"/>
                  <a:pt x="3732180" y="509831"/>
                </a:cubicBezTo>
                <a:close/>
                <a:moveTo>
                  <a:pt x="4813194" y="509391"/>
                </a:moveTo>
                <a:cubicBezTo>
                  <a:pt x="4818071" y="510052"/>
                  <a:pt x="4821729" y="512916"/>
                  <a:pt x="4820815" y="516220"/>
                </a:cubicBezTo>
                <a:cubicBezTo>
                  <a:pt x="4820204" y="519304"/>
                  <a:pt x="4815632" y="521507"/>
                  <a:pt x="4810450" y="520846"/>
                </a:cubicBezTo>
                <a:cubicBezTo>
                  <a:pt x="4805267" y="520185"/>
                  <a:pt x="4801914" y="517321"/>
                  <a:pt x="4802829" y="514017"/>
                </a:cubicBezTo>
                <a:cubicBezTo>
                  <a:pt x="4803743" y="510933"/>
                  <a:pt x="4808317" y="508730"/>
                  <a:pt x="4813194" y="509391"/>
                </a:cubicBezTo>
                <a:close/>
                <a:moveTo>
                  <a:pt x="4146089" y="509171"/>
                </a:moveTo>
                <a:cubicBezTo>
                  <a:pt x="4151571" y="509831"/>
                  <a:pt x="4155226" y="513136"/>
                  <a:pt x="4154315" y="516440"/>
                </a:cubicBezTo>
                <a:cubicBezTo>
                  <a:pt x="4153706" y="519965"/>
                  <a:pt x="4148529" y="522168"/>
                  <a:pt x="4143338" y="521507"/>
                </a:cubicBezTo>
                <a:cubicBezTo>
                  <a:pt x="4137857" y="520846"/>
                  <a:pt x="4134203" y="517542"/>
                  <a:pt x="4135118" y="514238"/>
                </a:cubicBezTo>
                <a:cubicBezTo>
                  <a:pt x="4136026" y="510933"/>
                  <a:pt x="4140595" y="508510"/>
                  <a:pt x="4146089" y="509171"/>
                </a:cubicBezTo>
                <a:close/>
                <a:moveTo>
                  <a:pt x="11814486" y="508730"/>
                </a:moveTo>
                <a:cubicBezTo>
                  <a:pt x="11819667" y="509391"/>
                  <a:pt x="11823325" y="512475"/>
                  <a:pt x="11822411" y="515780"/>
                </a:cubicBezTo>
                <a:cubicBezTo>
                  <a:pt x="11821801" y="519084"/>
                  <a:pt x="11816923" y="521287"/>
                  <a:pt x="11811742" y="520626"/>
                </a:cubicBezTo>
                <a:cubicBezTo>
                  <a:pt x="11806561" y="519965"/>
                  <a:pt x="11802903" y="516881"/>
                  <a:pt x="11803818" y="513577"/>
                </a:cubicBezTo>
                <a:cubicBezTo>
                  <a:pt x="11804732" y="510493"/>
                  <a:pt x="11809304" y="508290"/>
                  <a:pt x="11814486" y="508730"/>
                </a:cubicBezTo>
                <a:close/>
                <a:moveTo>
                  <a:pt x="7631387" y="508730"/>
                </a:moveTo>
                <a:cubicBezTo>
                  <a:pt x="7636264" y="509391"/>
                  <a:pt x="7639616" y="512255"/>
                  <a:pt x="7639007" y="515559"/>
                </a:cubicBezTo>
                <a:cubicBezTo>
                  <a:pt x="7638397" y="518643"/>
                  <a:pt x="7633825" y="520846"/>
                  <a:pt x="7628949" y="520185"/>
                </a:cubicBezTo>
                <a:cubicBezTo>
                  <a:pt x="7624072" y="519525"/>
                  <a:pt x="7620719" y="516661"/>
                  <a:pt x="7621328" y="513356"/>
                </a:cubicBezTo>
                <a:cubicBezTo>
                  <a:pt x="7621938" y="510272"/>
                  <a:pt x="7626510" y="508069"/>
                  <a:pt x="7631387" y="508730"/>
                </a:cubicBezTo>
                <a:close/>
                <a:moveTo>
                  <a:pt x="6405474" y="508510"/>
                </a:moveTo>
                <a:cubicBezTo>
                  <a:pt x="6410352" y="509171"/>
                  <a:pt x="6413704" y="512034"/>
                  <a:pt x="6413094" y="515118"/>
                </a:cubicBezTo>
                <a:cubicBezTo>
                  <a:pt x="6412485" y="518202"/>
                  <a:pt x="6407913" y="520405"/>
                  <a:pt x="6403036" y="519745"/>
                </a:cubicBezTo>
                <a:cubicBezTo>
                  <a:pt x="6398160" y="519084"/>
                  <a:pt x="6394807" y="516220"/>
                  <a:pt x="6395416" y="513136"/>
                </a:cubicBezTo>
                <a:cubicBezTo>
                  <a:pt x="6396025" y="510051"/>
                  <a:pt x="6400597" y="508069"/>
                  <a:pt x="6405474" y="508510"/>
                </a:cubicBezTo>
                <a:close/>
                <a:moveTo>
                  <a:pt x="524234" y="506748"/>
                </a:moveTo>
                <a:cubicBezTo>
                  <a:pt x="529416" y="507408"/>
                  <a:pt x="533074" y="510492"/>
                  <a:pt x="532464" y="514017"/>
                </a:cubicBezTo>
                <a:cubicBezTo>
                  <a:pt x="531855" y="517321"/>
                  <a:pt x="526978" y="519745"/>
                  <a:pt x="521492" y="519084"/>
                </a:cubicBezTo>
                <a:cubicBezTo>
                  <a:pt x="516310" y="518423"/>
                  <a:pt x="512653" y="515339"/>
                  <a:pt x="513262" y="511814"/>
                </a:cubicBezTo>
                <a:cubicBezTo>
                  <a:pt x="514177" y="508289"/>
                  <a:pt x="519053" y="506087"/>
                  <a:pt x="524234" y="506748"/>
                </a:cubicBezTo>
                <a:close/>
                <a:moveTo>
                  <a:pt x="3863819" y="506527"/>
                </a:moveTo>
                <a:cubicBezTo>
                  <a:pt x="3869302" y="507188"/>
                  <a:pt x="3872963" y="510492"/>
                  <a:pt x="3872049" y="513797"/>
                </a:cubicBezTo>
                <a:lnTo>
                  <a:pt x="3868981" y="517131"/>
                </a:lnTo>
                <a:lnTo>
                  <a:pt x="3875044" y="519533"/>
                </a:lnTo>
                <a:lnTo>
                  <a:pt x="3878395" y="515972"/>
                </a:lnTo>
                <a:cubicBezTo>
                  <a:pt x="3880527" y="515008"/>
                  <a:pt x="3883271" y="514568"/>
                  <a:pt x="3886016" y="514898"/>
                </a:cubicBezTo>
                <a:lnTo>
                  <a:pt x="3891966" y="517323"/>
                </a:lnTo>
                <a:lnTo>
                  <a:pt x="3891236" y="515559"/>
                </a:lnTo>
                <a:cubicBezTo>
                  <a:pt x="3891844" y="512035"/>
                  <a:pt x="3897330" y="509611"/>
                  <a:pt x="3902506" y="510272"/>
                </a:cubicBezTo>
                <a:cubicBezTo>
                  <a:pt x="3908002" y="510933"/>
                  <a:pt x="3911657" y="514238"/>
                  <a:pt x="3911051" y="517762"/>
                </a:cubicBezTo>
                <a:cubicBezTo>
                  <a:pt x="3910133" y="521287"/>
                  <a:pt x="3905253" y="523490"/>
                  <a:pt x="3899768" y="523049"/>
                </a:cubicBezTo>
                <a:lnTo>
                  <a:pt x="3894092" y="520732"/>
                </a:lnTo>
                <a:lnTo>
                  <a:pt x="3894858" y="522608"/>
                </a:lnTo>
                <a:cubicBezTo>
                  <a:pt x="3893943" y="526133"/>
                  <a:pt x="3888762" y="528556"/>
                  <a:pt x="3883271" y="527895"/>
                </a:cubicBezTo>
                <a:lnTo>
                  <a:pt x="3877542" y="525559"/>
                </a:lnTo>
                <a:lnTo>
                  <a:pt x="3873784" y="529438"/>
                </a:lnTo>
                <a:cubicBezTo>
                  <a:pt x="3871574" y="530429"/>
                  <a:pt x="3868756" y="530870"/>
                  <a:pt x="3865856" y="530539"/>
                </a:cubicBezTo>
                <a:cubicBezTo>
                  <a:pt x="3860065" y="529878"/>
                  <a:pt x="3855800" y="526354"/>
                  <a:pt x="3856713" y="522609"/>
                </a:cubicBezTo>
                <a:lnTo>
                  <a:pt x="3860468" y="518620"/>
                </a:lnTo>
                <a:lnTo>
                  <a:pt x="3854553" y="516220"/>
                </a:lnTo>
                <a:cubicBezTo>
                  <a:pt x="3853069" y="514898"/>
                  <a:pt x="3852377" y="513246"/>
                  <a:pt x="3852839" y="511594"/>
                </a:cubicBezTo>
                <a:cubicBezTo>
                  <a:pt x="3853449" y="508069"/>
                  <a:pt x="3858326" y="505866"/>
                  <a:pt x="3863819" y="506527"/>
                </a:cubicBezTo>
                <a:close/>
                <a:moveTo>
                  <a:pt x="9800050" y="506307"/>
                </a:moveTo>
                <a:cubicBezTo>
                  <a:pt x="9805843" y="506968"/>
                  <a:pt x="9809804" y="510492"/>
                  <a:pt x="9809195" y="514238"/>
                </a:cubicBezTo>
                <a:cubicBezTo>
                  <a:pt x="9808585" y="517983"/>
                  <a:pt x="9803099" y="520406"/>
                  <a:pt x="9797309" y="519745"/>
                </a:cubicBezTo>
                <a:cubicBezTo>
                  <a:pt x="9791516" y="519084"/>
                  <a:pt x="9787554" y="515559"/>
                  <a:pt x="9788164" y="511814"/>
                </a:cubicBezTo>
                <a:cubicBezTo>
                  <a:pt x="9788774" y="508069"/>
                  <a:pt x="9794260" y="505646"/>
                  <a:pt x="9800050" y="506307"/>
                </a:cubicBezTo>
                <a:close/>
                <a:moveTo>
                  <a:pt x="783889" y="506307"/>
                </a:moveTo>
                <a:cubicBezTo>
                  <a:pt x="789375" y="506968"/>
                  <a:pt x="793032" y="510272"/>
                  <a:pt x="792118" y="513577"/>
                </a:cubicBezTo>
                <a:cubicBezTo>
                  <a:pt x="791203" y="517101"/>
                  <a:pt x="786327" y="519305"/>
                  <a:pt x="781145" y="518644"/>
                </a:cubicBezTo>
                <a:cubicBezTo>
                  <a:pt x="775659" y="517983"/>
                  <a:pt x="772001" y="514678"/>
                  <a:pt x="772916" y="511374"/>
                </a:cubicBezTo>
                <a:cubicBezTo>
                  <a:pt x="773526" y="507849"/>
                  <a:pt x="778402" y="505646"/>
                  <a:pt x="783889" y="506307"/>
                </a:cubicBezTo>
                <a:close/>
                <a:moveTo>
                  <a:pt x="6848961" y="506087"/>
                </a:moveTo>
                <a:cubicBezTo>
                  <a:pt x="6853838" y="506527"/>
                  <a:pt x="6856886" y="509611"/>
                  <a:pt x="6856276" y="512695"/>
                </a:cubicBezTo>
                <a:cubicBezTo>
                  <a:pt x="6855666" y="515779"/>
                  <a:pt x="6851094" y="517762"/>
                  <a:pt x="6846522" y="517321"/>
                </a:cubicBezTo>
                <a:cubicBezTo>
                  <a:pt x="6841646" y="516881"/>
                  <a:pt x="6838598" y="513797"/>
                  <a:pt x="6839207" y="510713"/>
                </a:cubicBezTo>
                <a:cubicBezTo>
                  <a:pt x="6839817" y="507628"/>
                  <a:pt x="6844084" y="505646"/>
                  <a:pt x="6848961" y="506087"/>
                </a:cubicBezTo>
                <a:close/>
                <a:moveTo>
                  <a:pt x="10340465" y="505866"/>
                </a:moveTo>
                <a:cubicBezTo>
                  <a:pt x="10345342" y="506527"/>
                  <a:pt x="10348695" y="509391"/>
                  <a:pt x="10348085" y="512475"/>
                </a:cubicBezTo>
                <a:cubicBezTo>
                  <a:pt x="10347475" y="515559"/>
                  <a:pt x="10342903" y="517762"/>
                  <a:pt x="10338026" y="517101"/>
                </a:cubicBezTo>
                <a:cubicBezTo>
                  <a:pt x="10333151" y="516440"/>
                  <a:pt x="10329797" y="513576"/>
                  <a:pt x="10330407" y="510492"/>
                </a:cubicBezTo>
                <a:cubicBezTo>
                  <a:pt x="10331016" y="507408"/>
                  <a:pt x="10335588" y="505425"/>
                  <a:pt x="10340465" y="505866"/>
                </a:cubicBezTo>
                <a:close/>
                <a:moveTo>
                  <a:pt x="3113440" y="505866"/>
                </a:moveTo>
                <a:cubicBezTo>
                  <a:pt x="3118931" y="506527"/>
                  <a:pt x="3122591" y="509831"/>
                  <a:pt x="3121675" y="513136"/>
                </a:cubicBezTo>
                <a:cubicBezTo>
                  <a:pt x="3121069" y="516661"/>
                  <a:pt x="3115879" y="518864"/>
                  <a:pt x="3110696" y="518203"/>
                </a:cubicBezTo>
                <a:cubicBezTo>
                  <a:pt x="3105212" y="517542"/>
                  <a:pt x="3101556" y="514237"/>
                  <a:pt x="3102466" y="510933"/>
                </a:cubicBezTo>
                <a:cubicBezTo>
                  <a:pt x="3103077" y="507408"/>
                  <a:pt x="3107954" y="505205"/>
                  <a:pt x="3113440" y="505866"/>
                </a:cubicBezTo>
                <a:close/>
                <a:moveTo>
                  <a:pt x="5311286" y="505426"/>
                </a:moveTo>
                <a:cubicBezTo>
                  <a:pt x="5316470" y="506087"/>
                  <a:pt x="5319822" y="509171"/>
                  <a:pt x="5319212" y="512255"/>
                </a:cubicBezTo>
                <a:cubicBezTo>
                  <a:pt x="5318602" y="515559"/>
                  <a:pt x="5313726" y="517542"/>
                  <a:pt x="5308848" y="517101"/>
                </a:cubicBezTo>
                <a:cubicBezTo>
                  <a:pt x="5303666" y="516440"/>
                  <a:pt x="5300312" y="513356"/>
                  <a:pt x="5300923" y="510272"/>
                </a:cubicBezTo>
                <a:cubicBezTo>
                  <a:pt x="5301531" y="506968"/>
                  <a:pt x="5306104" y="504765"/>
                  <a:pt x="5311286" y="505426"/>
                </a:cubicBezTo>
                <a:close/>
                <a:moveTo>
                  <a:pt x="8030982" y="505205"/>
                </a:moveTo>
                <a:cubicBezTo>
                  <a:pt x="8036164" y="505866"/>
                  <a:pt x="8039821" y="508950"/>
                  <a:pt x="8038907" y="512255"/>
                </a:cubicBezTo>
                <a:cubicBezTo>
                  <a:pt x="8038297" y="515559"/>
                  <a:pt x="8033421" y="517762"/>
                  <a:pt x="8028239" y="517101"/>
                </a:cubicBezTo>
                <a:cubicBezTo>
                  <a:pt x="8023057" y="516440"/>
                  <a:pt x="8019400" y="513356"/>
                  <a:pt x="8020314" y="510052"/>
                </a:cubicBezTo>
                <a:cubicBezTo>
                  <a:pt x="8020924" y="506747"/>
                  <a:pt x="8025801" y="504544"/>
                  <a:pt x="8030982" y="505205"/>
                </a:cubicBezTo>
                <a:close/>
                <a:moveTo>
                  <a:pt x="4052496" y="505205"/>
                </a:moveTo>
                <a:cubicBezTo>
                  <a:pt x="4057984" y="505866"/>
                  <a:pt x="4061647" y="509171"/>
                  <a:pt x="4060729" y="512475"/>
                </a:cubicBezTo>
                <a:cubicBezTo>
                  <a:pt x="4060119" y="516000"/>
                  <a:pt x="4054933" y="518203"/>
                  <a:pt x="4049768" y="517542"/>
                </a:cubicBezTo>
                <a:cubicBezTo>
                  <a:pt x="4044272" y="516881"/>
                  <a:pt x="4040639" y="513576"/>
                  <a:pt x="4041552" y="510272"/>
                </a:cubicBezTo>
                <a:cubicBezTo>
                  <a:pt x="4042154" y="506968"/>
                  <a:pt x="4047018" y="504764"/>
                  <a:pt x="4052496" y="505205"/>
                </a:cubicBezTo>
                <a:close/>
                <a:moveTo>
                  <a:pt x="11867452" y="504685"/>
                </a:moveTo>
                <a:cubicBezTo>
                  <a:pt x="11870195" y="505003"/>
                  <a:pt x="11872521" y="505996"/>
                  <a:pt x="11874066" y="507345"/>
                </a:cubicBezTo>
                <a:lnTo>
                  <a:pt x="11874823" y="509237"/>
                </a:lnTo>
                <a:lnTo>
                  <a:pt x="11881238" y="508289"/>
                </a:lnTo>
                <a:cubicBezTo>
                  <a:pt x="11886723" y="508950"/>
                  <a:pt x="11890381" y="512255"/>
                  <a:pt x="11889467" y="515559"/>
                </a:cubicBezTo>
                <a:cubicBezTo>
                  <a:pt x="11888857" y="519084"/>
                  <a:pt x="11883675" y="521287"/>
                  <a:pt x="11878494" y="520626"/>
                </a:cubicBezTo>
                <a:cubicBezTo>
                  <a:pt x="11875751" y="520295"/>
                  <a:pt x="11873465" y="519304"/>
                  <a:pt x="11871979" y="517982"/>
                </a:cubicBezTo>
                <a:lnTo>
                  <a:pt x="11871379" y="516365"/>
                </a:lnTo>
                <a:lnTo>
                  <a:pt x="11864659" y="517301"/>
                </a:lnTo>
                <a:lnTo>
                  <a:pt x="11859014" y="515031"/>
                </a:lnTo>
                <a:lnTo>
                  <a:pt x="11859901" y="517321"/>
                </a:lnTo>
                <a:cubicBezTo>
                  <a:pt x="11858986" y="520846"/>
                  <a:pt x="11854110" y="523270"/>
                  <a:pt x="11848319" y="522609"/>
                </a:cubicBezTo>
                <a:cubicBezTo>
                  <a:pt x="11842832" y="521948"/>
                  <a:pt x="11838871" y="518643"/>
                  <a:pt x="11839785" y="515119"/>
                </a:cubicBezTo>
                <a:cubicBezTo>
                  <a:pt x="11840699" y="511594"/>
                  <a:pt x="11845880" y="509171"/>
                  <a:pt x="11851367" y="509831"/>
                </a:cubicBezTo>
                <a:lnTo>
                  <a:pt x="11857027" y="512099"/>
                </a:lnTo>
                <a:lnTo>
                  <a:pt x="11856124" y="509845"/>
                </a:lnTo>
                <a:cubicBezTo>
                  <a:pt x="11856895" y="506361"/>
                  <a:pt x="11861967" y="504051"/>
                  <a:pt x="11867452" y="504685"/>
                </a:cubicBezTo>
                <a:close/>
                <a:moveTo>
                  <a:pt x="5529190" y="504544"/>
                </a:moveTo>
                <a:cubicBezTo>
                  <a:pt x="5534373" y="505205"/>
                  <a:pt x="5538030" y="508290"/>
                  <a:pt x="5537421" y="511594"/>
                </a:cubicBezTo>
                <a:cubicBezTo>
                  <a:pt x="5536812" y="514898"/>
                  <a:pt x="5531934" y="517101"/>
                  <a:pt x="5526752" y="516441"/>
                </a:cubicBezTo>
                <a:cubicBezTo>
                  <a:pt x="5521569" y="515780"/>
                  <a:pt x="5517911" y="512695"/>
                  <a:pt x="5518522" y="509391"/>
                </a:cubicBezTo>
                <a:cubicBezTo>
                  <a:pt x="5519131" y="506307"/>
                  <a:pt x="5524007" y="504104"/>
                  <a:pt x="5529190" y="504544"/>
                </a:cubicBezTo>
                <a:close/>
                <a:moveTo>
                  <a:pt x="4600690" y="504544"/>
                </a:moveTo>
                <a:cubicBezTo>
                  <a:pt x="4605566" y="505205"/>
                  <a:pt x="4609223" y="508289"/>
                  <a:pt x="4608615" y="511374"/>
                </a:cubicBezTo>
                <a:cubicBezTo>
                  <a:pt x="4608004" y="514458"/>
                  <a:pt x="4603129" y="516661"/>
                  <a:pt x="4598252" y="516220"/>
                </a:cubicBezTo>
                <a:cubicBezTo>
                  <a:pt x="4593372" y="515559"/>
                  <a:pt x="4589718" y="512475"/>
                  <a:pt x="4590323" y="509391"/>
                </a:cubicBezTo>
                <a:cubicBezTo>
                  <a:pt x="4591238" y="506086"/>
                  <a:pt x="4595814" y="503884"/>
                  <a:pt x="4600690" y="504544"/>
                </a:cubicBezTo>
                <a:close/>
                <a:moveTo>
                  <a:pt x="7185158" y="504104"/>
                </a:moveTo>
                <a:cubicBezTo>
                  <a:pt x="7189730" y="504544"/>
                  <a:pt x="7193082" y="507408"/>
                  <a:pt x="7192472" y="510492"/>
                </a:cubicBezTo>
                <a:cubicBezTo>
                  <a:pt x="7191863" y="513356"/>
                  <a:pt x="7187596" y="515339"/>
                  <a:pt x="7183024" y="514898"/>
                </a:cubicBezTo>
                <a:cubicBezTo>
                  <a:pt x="7178452" y="514458"/>
                  <a:pt x="7175099" y="511594"/>
                  <a:pt x="7175708" y="508510"/>
                </a:cubicBezTo>
                <a:cubicBezTo>
                  <a:pt x="7176318" y="505425"/>
                  <a:pt x="7180585" y="503663"/>
                  <a:pt x="7185158" y="504104"/>
                </a:cubicBezTo>
                <a:close/>
                <a:moveTo>
                  <a:pt x="6100064" y="504104"/>
                </a:moveTo>
                <a:cubicBezTo>
                  <a:pt x="6105245" y="504764"/>
                  <a:pt x="6108902" y="507849"/>
                  <a:pt x="6107988" y="511153"/>
                </a:cubicBezTo>
                <a:cubicBezTo>
                  <a:pt x="6107378" y="514458"/>
                  <a:pt x="6102502" y="516661"/>
                  <a:pt x="6097320" y="516000"/>
                </a:cubicBezTo>
                <a:cubicBezTo>
                  <a:pt x="6092138" y="515339"/>
                  <a:pt x="6088481" y="512255"/>
                  <a:pt x="6089395" y="508950"/>
                </a:cubicBezTo>
                <a:cubicBezTo>
                  <a:pt x="6090005" y="505646"/>
                  <a:pt x="6094882" y="503663"/>
                  <a:pt x="6100064" y="504104"/>
                </a:cubicBezTo>
                <a:close/>
                <a:moveTo>
                  <a:pt x="9696456" y="504087"/>
                </a:moveTo>
                <a:cubicBezTo>
                  <a:pt x="9702274" y="504760"/>
                  <a:pt x="9706321" y="508325"/>
                  <a:pt x="9705497" y="512049"/>
                </a:cubicBezTo>
                <a:cubicBezTo>
                  <a:pt x="9704672" y="515773"/>
                  <a:pt x="9699286" y="518247"/>
                  <a:pt x="9693468" y="517573"/>
                </a:cubicBezTo>
                <a:cubicBezTo>
                  <a:pt x="9687650" y="516900"/>
                  <a:pt x="9683603" y="513336"/>
                  <a:pt x="9684429" y="509611"/>
                </a:cubicBezTo>
                <a:cubicBezTo>
                  <a:pt x="9685255" y="505887"/>
                  <a:pt x="9690639" y="503413"/>
                  <a:pt x="9696456" y="504087"/>
                </a:cubicBezTo>
                <a:close/>
                <a:moveTo>
                  <a:pt x="4470242" y="503945"/>
                </a:moveTo>
                <a:cubicBezTo>
                  <a:pt x="4475389" y="504541"/>
                  <a:pt x="4478986" y="507653"/>
                  <a:pt x="4478266" y="510897"/>
                </a:cubicBezTo>
                <a:cubicBezTo>
                  <a:pt x="4477551" y="514141"/>
                  <a:pt x="4472795" y="516287"/>
                  <a:pt x="4467637" y="515691"/>
                </a:cubicBezTo>
                <a:cubicBezTo>
                  <a:pt x="4462484" y="515095"/>
                  <a:pt x="4458888" y="511982"/>
                  <a:pt x="4459608" y="508739"/>
                </a:cubicBezTo>
                <a:cubicBezTo>
                  <a:pt x="4460321" y="505495"/>
                  <a:pt x="4465085" y="503349"/>
                  <a:pt x="4470242" y="503945"/>
                </a:cubicBezTo>
                <a:close/>
                <a:moveTo>
                  <a:pt x="3958620" y="503884"/>
                </a:moveTo>
                <a:cubicBezTo>
                  <a:pt x="3964113" y="504544"/>
                  <a:pt x="3967765" y="507849"/>
                  <a:pt x="3966855" y="511153"/>
                </a:cubicBezTo>
                <a:cubicBezTo>
                  <a:pt x="3966246" y="514678"/>
                  <a:pt x="3961067" y="516881"/>
                  <a:pt x="3955882" y="516220"/>
                </a:cubicBezTo>
                <a:cubicBezTo>
                  <a:pt x="3950393" y="515559"/>
                  <a:pt x="3946734" y="512255"/>
                  <a:pt x="3947649" y="508950"/>
                </a:cubicBezTo>
                <a:cubicBezTo>
                  <a:pt x="3948263" y="505425"/>
                  <a:pt x="3953139" y="503223"/>
                  <a:pt x="3958620" y="503884"/>
                </a:cubicBezTo>
                <a:close/>
                <a:moveTo>
                  <a:pt x="3364598" y="503884"/>
                </a:moveTo>
                <a:cubicBezTo>
                  <a:pt x="3369781" y="504544"/>
                  <a:pt x="3373436" y="507628"/>
                  <a:pt x="3372827" y="511153"/>
                </a:cubicBezTo>
                <a:cubicBezTo>
                  <a:pt x="3372217" y="514458"/>
                  <a:pt x="3367341" y="516661"/>
                  <a:pt x="3361856" y="516220"/>
                </a:cubicBezTo>
                <a:cubicBezTo>
                  <a:pt x="3356674" y="515559"/>
                  <a:pt x="3353017" y="512475"/>
                  <a:pt x="3353625" y="508950"/>
                </a:cubicBezTo>
                <a:cubicBezTo>
                  <a:pt x="3354541" y="505646"/>
                  <a:pt x="3359417" y="503443"/>
                  <a:pt x="3364598" y="503884"/>
                </a:cubicBezTo>
                <a:close/>
                <a:moveTo>
                  <a:pt x="7731057" y="503663"/>
                </a:moveTo>
                <a:cubicBezTo>
                  <a:pt x="7735934" y="504324"/>
                  <a:pt x="7739591" y="507408"/>
                  <a:pt x="7738982" y="510492"/>
                </a:cubicBezTo>
                <a:cubicBezTo>
                  <a:pt x="7738372" y="513797"/>
                  <a:pt x="7733496" y="515779"/>
                  <a:pt x="7728619" y="515338"/>
                </a:cubicBezTo>
                <a:cubicBezTo>
                  <a:pt x="7723742" y="514678"/>
                  <a:pt x="7720085" y="511594"/>
                  <a:pt x="7720694" y="508510"/>
                </a:cubicBezTo>
                <a:cubicBezTo>
                  <a:pt x="7721608" y="505205"/>
                  <a:pt x="7726180" y="503002"/>
                  <a:pt x="7731057" y="503663"/>
                </a:cubicBezTo>
                <a:close/>
                <a:moveTo>
                  <a:pt x="1356020" y="503663"/>
                </a:moveTo>
                <a:cubicBezTo>
                  <a:pt x="1361202" y="504324"/>
                  <a:pt x="1364859" y="507408"/>
                  <a:pt x="1364249" y="510712"/>
                </a:cubicBezTo>
                <a:cubicBezTo>
                  <a:pt x="1363640" y="514017"/>
                  <a:pt x="1358763" y="516220"/>
                  <a:pt x="1353582" y="515559"/>
                </a:cubicBezTo>
                <a:cubicBezTo>
                  <a:pt x="1348400" y="514898"/>
                  <a:pt x="1344743" y="511814"/>
                  <a:pt x="1345353" y="508510"/>
                </a:cubicBezTo>
                <a:cubicBezTo>
                  <a:pt x="1345962" y="505205"/>
                  <a:pt x="1350839" y="503002"/>
                  <a:pt x="1356020" y="503663"/>
                </a:cubicBezTo>
                <a:close/>
                <a:moveTo>
                  <a:pt x="454465" y="503663"/>
                </a:moveTo>
                <a:cubicBezTo>
                  <a:pt x="459646" y="504324"/>
                  <a:pt x="463304" y="507408"/>
                  <a:pt x="462389" y="510712"/>
                </a:cubicBezTo>
                <a:cubicBezTo>
                  <a:pt x="461780" y="514017"/>
                  <a:pt x="456903" y="516220"/>
                  <a:pt x="451722" y="515559"/>
                </a:cubicBezTo>
                <a:cubicBezTo>
                  <a:pt x="446541" y="514898"/>
                  <a:pt x="442883" y="511814"/>
                  <a:pt x="443797" y="508510"/>
                </a:cubicBezTo>
                <a:cubicBezTo>
                  <a:pt x="444406" y="505205"/>
                  <a:pt x="449283" y="503002"/>
                  <a:pt x="454465" y="503663"/>
                </a:cubicBezTo>
                <a:close/>
                <a:moveTo>
                  <a:pt x="691233" y="503443"/>
                </a:moveTo>
                <a:cubicBezTo>
                  <a:pt x="696719" y="504104"/>
                  <a:pt x="700376" y="507408"/>
                  <a:pt x="699463" y="510713"/>
                </a:cubicBezTo>
                <a:cubicBezTo>
                  <a:pt x="698548" y="514237"/>
                  <a:pt x="693671" y="516440"/>
                  <a:pt x="688490" y="515779"/>
                </a:cubicBezTo>
                <a:cubicBezTo>
                  <a:pt x="683004" y="515118"/>
                  <a:pt x="679346" y="511814"/>
                  <a:pt x="680260" y="508510"/>
                </a:cubicBezTo>
                <a:cubicBezTo>
                  <a:pt x="680870" y="505205"/>
                  <a:pt x="685747" y="502782"/>
                  <a:pt x="691233" y="503443"/>
                </a:cubicBezTo>
                <a:close/>
                <a:moveTo>
                  <a:pt x="6219241" y="503223"/>
                </a:moveTo>
                <a:cubicBezTo>
                  <a:pt x="6224118" y="503884"/>
                  <a:pt x="6227775" y="506747"/>
                  <a:pt x="6226861" y="510052"/>
                </a:cubicBezTo>
                <a:cubicBezTo>
                  <a:pt x="6226251" y="513136"/>
                  <a:pt x="6221679" y="515339"/>
                  <a:pt x="6216498" y="514678"/>
                </a:cubicBezTo>
                <a:cubicBezTo>
                  <a:pt x="6211316" y="514017"/>
                  <a:pt x="6207963" y="511153"/>
                  <a:pt x="6208878" y="507849"/>
                </a:cubicBezTo>
                <a:cubicBezTo>
                  <a:pt x="6209792" y="504764"/>
                  <a:pt x="6214364" y="502782"/>
                  <a:pt x="6219241" y="503223"/>
                </a:cubicBezTo>
                <a:close/>
                <a:moveTo>
                  <a:pt x="5691337" y="503223"/>
                </a:moveTo>
                <a:cubicBezTo>
                  <a:pt x="5696519" y="503884"/>
                  <a:pt x="5700482" y="507188"/>
                  <a:pt x="5699568" y="510493"/>
                </a:cubicBezTo>
                <a:cubicBezTo>
                  <a:pt x="5698957" y="513797"/>
                  <a:pt x="5693774" y="516220"/>
                  <a:pt x="5688592" y="515559"/>
                </a:cubicBezTo>
                <a:cubicBezTo>
                  <a:pt x="5683410" y="514898"/>
                  <a:pt x="5679447" y="511594"/>
                  <a:pt x="5680361" y="508290"/>
                </a:cubicBezTo>
                <a:cubicBezTo>
                  <a:pt x="5681277" y="504985"/>
                  <a:pt x="5685849" y="502562"/>
                  <a:pt x="5691337" y="503223"/>
                </a:cubicBezTo>
                <a:close/>
                <a:moveTo>
                  <a:pt x="5164381" y="503223"/>
                </a:moveTo>
                <a:cubicBezTo>
                  <a:pt x="5169260" y="503884"/>
                  <a:pt x="5172918" y="506747"/>
                  <a:pt x="5172003" y="510052"/>
                </a:cubicBezTo>
                <a:cubicBezTo>
                  <a:pt x="5171393" y="513136"/>
                  <a:pt x="5166820" y="515339"/>
                  <a:pt x="5161638" y="514678"/>
                </a:cubicBezTo>
                <a:cubicBezTo>
                  <a:pt x="5156759" y="514017"/>
                  <a:pt x="5153104" y="511153"/>
                  <a:pt x="5154018" y="507849"/>
                </a:cubicBezTo>
                <a:cubicBezTo>
                  <a:pt x="5154933" y="504764"/>
                  <a:pt x="5159505" y="502562"/>
                  <a:pt x="5164381" y="503223"/>
                </a:cubicBezTo>
                <a:close/>
                <a:moveTo>
                  <a:pt x="7833518" y="503145"/>
                </a:moveTo>
                <a:cubicBezTo>
                  <a:pt x="7838671" y="503742"/>
                  <a:pt x="7842265" y="506854"/>
                  <a:pt x="7841546" y="510098"/>
                </a:cubicBezTo>
                <a:cubicBezTo>
                  <a:pt x="7840828" y="513342"/>
                  <a:pt x="7836068" y="515488"/>
                  <a:pt x="7830916" y="514891"/>
                </a:cubicBezTo>
                <a:cubicBezTo>
                  <a:pt x="7825763" y="514295"/>
                  <a:pt x="7822169" y="511182"/>
                  <a:pt x="7822887" y="507938"/>
                </a:cubicBezTo>
                <a:cubicBezTo>
                  <a:pt x="7823605" y="504695"/>
                  <a:pt x="7828365" y="502549"/>
                  <a:pt x="7833518" y="503145"/>
                </a:cubicBezTo>
                <a:close/>
                <a:moveTo>
                  <a:pt x="5878777" y="503002"/>
                </a:moveTo>
                <a:cubicBezTo>
                  <a:pt x="5883959" y="503663"/>
                  <a:pt x="5887921" y="506968"/>
                  <a:pt x="5887007" y="510272"/>
                </a:cubicBezTo>
                <a:cubicBezTo>
                  <a:pt x="5886397" y="513576"/>
                  <a:pt x="5881216" y="516000"/>
                  <a:pt x="5876034" y="515339"/>
                </a:cubicBezTo>
                <a:cubicBezTo>
                  <a:pt x="5870853" y="514678"/>
                  <a:pt x="5866891" y="511373"/>
                  <a:pt x="5867804" y="508069"/>
                </a:cubicBezTo>
                <a:cubicBezTo>
                  <a:pt x="5868719" y="504544"/>
                  <a:pt x="5873596" y="502341"/>
                  <a:pt x="5878777" y="503002"/>
                </a:cubicBezTo>
                <a:close/>
                <a:moveTo>
                  <a:pt x="6319521" y="502782"/>
                </a:moveTo>
                <a:cubicBezTo>
                  <a:pt x="6324397" y="503443"/>
                  <a:pt x="6327750" y="506307"/>
                  <a:pt x="6327141" y="509391"/>
                </a:cubicBezTo>
                <a:cubicBezTo>
                  <a:pt x="6326531" y="512475"/>
                  <a:pt x="6321959" y="514678"/>
                  <a:pt x="6317083" y="514017"/>
                </a:cubicBezTo>
                <a:cubicBezTo>
                  <a:pt x="6312205" y="513356"/>
                  <a:pt x="6308853" y="510492"/>
                  <a:pt x="6309462" y="507408"/>
                </a:cubicBezTo>
                <a:cubicBezTo>
                  <a:pt x="6310072" y="504324"/>
                  <a:pt x="6314644" y="502341"/>
                  <a:pt x="6319521" y="502782"/>
                </a:cubicBezTo>
                <a:close/>
                <a:moveTo>
                  <a:pt x="3826345" y="502782"/>
                </a:moveTo>
                <a:cubicBezTo>
                  <a:pt x="3831515" y="503443"/>
                  <a:pt x="3835170" y="506527"/>
                  <a:pt x="3834563" y="510052"/>
                </a:cubicBezTo>
                <a:cubicBezTo>
                  <a:pt x="3834258" y="511704"/>
                  <a:pt x="3832884" y="513081"/>
                  <a:pt x="3830903" y="513990"/>
                </a:cubicBezTo>
                <a:lnTo>
                  <a:pt x="3829348" y="514231"/>
                </a:lnTo>
                <a:lnTo>
                  <a:pt x="3834431" y="516292"/>
                </a:lnTo>
                <a:lnTo>
                  <a:pt x="3834946" y="517581"/>
                </a:lnTo>
                <a:lnTo>
                  <a:pt x="3837971" y="514513"/>
                </a:lnTo>
                <a:cubicBezTo>
                  <a:pt x="3840070" y="513577"/>
                  <a:pt x="3842735" y="513136"/>
                  <a:pt x="3845478" y="513356"/>
                </a:cubicBezTo>
                <a:cubicBezTo>
                  <a:pt x="3850972" y="514017"/>
                  <a:pt x="3854934" y="517322"/>
                  <a:pt x="3854019" y="520846"/>
                </a:cubicBezTo>
                <a:cubicBezTo>
                  <a:pt x="3853105" y="524371"/>
                  <a:pt x="3848225" y="526795"/>
                  <a:pt x="3842429" y="526134"/>
                </a:cubicBezTo>
                <a:cubicBezTo>
                  <a:pt x="3839687" y="525803"/>
                  <a:pt x="3837324" y="524812"/>
                  <a:pt x="3835763" y="523462"/>
                </a:cubicBezTo>
                <a:lnTo>
                  <a:pt x="3835407" y="522543"/>
                </a:lnTo>
                <a:lnTo>
                  <a:pt x="3832323" y="525828"/>
                </a:lnTo>
                <a:cubicBezTo>
                  <a:pt x="3830146" y="526828"/>
                  <a:pt x="3827349" y="527278"/>
                  <a:pt x="3824447" y="526941"/>
                </a:cubicBezTo>
                <a:cubicBezTo>
                  <a:pt x="3818636" y="526268"/>
                  <a:pt x="3814589" y="522703"/>
                  <a:pt x="3815415" y="518979"/>
                </a:cubicBezTo>
                <a:cubicBezTo>
                  <a:pt x="3815837" y="517117"/>
                  <a:pt x="3817379" y="515568"/>
                  <a:pt x="3819556" y="514568"/>
                </a:cubicBezTo>
                <a:lnTo>
                  <a:pt x="3821558" y="514285"/>
                </a:lnTo>
                <a:lnTo>
                  <a:pt x="3817327" y="512558"/>
                </a:lnTo>
                <a:cubicBezTo>
                  <a:pt x="3815851" y="511263"/>
                  <a:pt x="3815086" y="509611"/>
                  <a:pt x="3815385" y="507849"/>
                </a:cubicBezTo>
                <a:cubicBezTo>
                  <a:pt x="3815993" y="504544"/>
                  <a:pt x="3820858" y="502341"/>
                  <a:pt x="3826345" y="502782"/>
                </a:cubicBezTo>
                <a:close/>
                <a:moveTo>
                  <a:pt x="2854948" y="502782"/>
                </a:moveTo>
                <a:cubicBezTo>
                  <a:pt x="2860432" y="503443"/>
                  <a:pt x="2864091" y="506748"/>
                  <a:pt x="2863482" y="510272"/>
                </a:cubicBezTo>
                <a:cubicBezTo>
                  <a:pt x="2862569" y="513797"/>
                  <a:pt x="2857688" y="516000"/>
                  <a:pt x="2852203" y="515339"/>
                </a:cubicBezTo>
                <a:cubicBezTo>
                  <a:pt x="2846716" y="514678"/>
                  <a:pt x="2843059" y="511374"/>
                  <a:pt x="2843668" y="507849"/>
                </a:cubicBezTo>
                <a:cubicBezTo>
                  <a:pt x="2844277" y="504324"/>
                  <a:pt x="2849459" y="502121"/>
                  <a:pt x="2854948" y="502782"/>
                </a:cubicBezTo>
                <a:close/>
                <a:moveTo>
                  <a:pt x="7268064" y="502341"/>
                </a:moveTo>
                <a:cubicBezTo>
                  <a:pt x="7272636" y="502782"/>
                  <a:pt x="7275989" y="505646"/>
                  <a:pt x="7275378" y="508730"/>
                </a:cubicBezTo>
                <a:cubicBezTo>
                  <a:pt x="7274769" y="511594"/>
                  <a:pt x="7270502" y="513577"/>
                  <a:pt x="7265930" y="513136"/>
                </a:cubicBezTo>
                <a:cubicBezTo>
                  <a:pt x="7261358" y="512695"/>
                  <a:pt x="7258005" y="509831"/>
                  <a:pt x="7258615" y="506748"/>
                </a:cubicBezTo>
                <a:cubicBezTo>
                  <a:pt x="7259225" y="503884"/>
                  <a:pt x="7263491" y="501901"/>
                  <a:pt x="7268064" y="502341"/>
                </a:cubicBezTo>
                <a:close/>
                <a:moveTo>
                  <a:pt x="11537117" y="501901"/>
                </a:moveTo>
                <a:cubicBezTo>
                  <a:pt x="11541992" y="502562"/>
                  <a:pt x="11545346" y="505425"/>
                  <a:pt x="11544432" y="508510"/>
                </a:cubicBezTo>
                <a:cubicBezTo>
                  <a:pt x="11543822" y="511594"/>
                  <a:pt x="11539250" y="513576"/>
                  <a:pt x="11534677" y="513136"/>
                </a:cubicBezTo>
                <a:cubicBezTo>
                  <a:pt x="11529801" y="512475"/>
                  <a:pt x="11526448" y="509611"/>
                  <a:pt x="11527362" y="506527"/>
                </a:cubicBezTo>
                <a:cubicBezTo>
                  <a:pt x="11527667" y="503443"/>
                  <a:pt x="11532240" y="501460"/>
                  <a:pt x="11537117" y="501901"/>
                </a:cubicBezTo>
                <a:close/>
                <a:moveTo>
                  <a:pt x="10696778" y="501681"/>
                </a:moveTo>
                <a:cubicBezTo>
                  <a:pt x="10701655" y="502341"/>
                  <a:pt x="10705008" y="505205"/>
                  <a:pt x="10704397" y="508510"/>
                </a:cubicBezTo>
                <a:cubicBezTo>
                  <a:pt x="10703788" y="511594"/>
                  <a:pt x="10699215" y="513797"/>
                  <a:pt x="10694340" y="513136"/>
                </a:cubicBezTo>
                <a:cubicBezTo>
                  <a:pt x="10689463" y="512475"/>
                  <a:pt x="10686109" y="509611"/>
                  <a:pt x="10686719" y="506307"/>
                </a:cubicBezTo>
                <a:cubicBezTo>
                  <a:pt x="10687329" y="503222"/>
                  <a:pt x="10691900" y="501240"/>
                  <a:pt x="10696778" y="501681"/>
                </a:cubicBezTo>
                <a:close/>
                <a:moveTo>
                  <a:pt x="2309917" y="501460"/>
                </a:moveTo>
                <a:cubicBezTo>
                  <a:pt x="2315403" y="502121"/>
                  <a:pt x="2319365" y="505646"/>
                  <a:pt x="2318755" y="509171"/>
                </a:cubicBezTo>
                <a:cubicBezTo>
                  <a:pt x="2317841" y="512695"/>
                  <a:pt x="2312660" y="515118"/>
                  <a:pt x="2307173" y="514458"/>
                </a:cubicBezTo>
                <a:cubicBezTo>
                  <a:pt x="2301687" y="513797"/>
                  <a:pt x="2297725" y="510272"/>
                  <a:pt x="2298334" y="506748"/>
                </a:cubicBezTo>
                <a:cubicBezTo>
                  <a:pt x="2299249" y="503223"/>
                  <a:pt x="2304430" y="500799"/>
                  <a:pt x="2309917" y="501460"/>
                </a:cubicBezTo>
                <a:close/>
                <a:moveTo>
                  <a:pt x="6674615" y="501240"/>
                </a:moveTo>
                <a:cubicBezTo>
                  <a:pt x="6679491" y="501901"/>
                  <a:pt x="6682844" y="504765"/>
                  <a:pt x="6682235" y="507849"/>
                </a:cubicBezTo>
                <a:cubicBezTo>
                  <a:pt x="6681625" y="510933"/>
                  <a:pt x="6677053" y="512916"/>
                  <a:pt x="6672176" y="512475"/>
                </a:cubicBezTo>
                <a:cubicBezTo>
                  <a:pt x="6667299" y="511814"/>
                  <a:pt x="6663947" y="508950"/>
                  <a:pt x="6664556" y="505866"/>
                </a:cubicBezTo>
                <a:cubicBezTo>
                  <a:pt x="6665471" y="502782"/>
                  <a:pt x="6670043" y="500579"/>
                  <a:pt x="6674615" y="501240"/>
                </a:cubicBezTo>
                <a:close/>
                <a:moveTo>
                  <a:pt x="4336345" y="501240"/>
                </a:moveTo>
                <a:cubicBezTo>
                  <a:pt x="4341528" y="501901"/>
                  <a:pt x="4345196" y="504985"/>
                  <a:pt x="4344276" y="508289"/>
                </a:cubicBezTo>
                <a:cubicBezTo>
                  <a:pt x="4343666" y="511594"/>
                  <a:pt x="4338786" y="513797"/>
                  <a:pt x="4333605" y="513136"/>
                </a:cubicBezTo>
                <a:cubicBezTo>
                  <a:pt x="4328426" y="512475"/>
                  <a:pt x="4324759" y="509391"/>
                  <a:pt x="4325675" y="506087"/>
                </a:cubicBezTo>
                <a:cubicBezTo>
                  <a:pt x="4326287" y="502782"/>
                  <a:pt x="4331168" y="500579"/>
                  <a:pt x="4336345" y="501240"/>
                </a:cubicBezTo>
                <a:close/>
                <a:moveTo>
                  <a:pt x="4197325" y="501240"/>
                </a:moveTo>
                <a:cubicBezTo>
                  <a:pt x="4202503" y="501901"/>
                  <a:pt x="4206155" y="504985"/>
                  <a:pt x="4205550" y="508510"/>
                </a:cubicBezTo>
                <a:cubicBezTo>
                  <a:pt x="4204942" y="511814"/>
                  <a:pt x="4200065" y="514238"/>
                  <a:pt x="4194580" y="513577"/>
                </a:cubicBezTo>
                <a:cubicBezTo>
                  <a:pt x="4189401" y="512916"/>
                  <a:pt x="4185736" y="509831"/>
                  <a:pt x="4186348" y="506307"/>
                </a:cubicBezTo>
                <a:cubicBezTo>
                  <a:pt x="4186955" y="502782"/>
                  <a:pt x="4191837" y="500579"/>
                  <a:pt x="4197325" y="501240"/>
                </a:cubicBezTo>
                <a:close/>
                <a:moveTo>
                  <a:pt x="11572169" y="501020"/>
                </a:moveTo>
                <a:cubicBezTo>
                  <a:pt x="11576740" y="501461"/>
                  <a:pt x="11580093" y="504324"/>
                  <a:pt x="11579484" y="507408"/>
                </a:cubicBezTo>
                <a:cubicBezTo>
                  <a:pt x="11578874" y="510272"/>
                  <a:pt x="11574606" y="512255"/>
                  <a:pt x="11570035" y="511814"/>
                </a:cubicBezTo>
                <a:cubicBezTo>
                  <a:pt x="11565463" y="511374"/>
                  <a:pt x="11562110" y="508510"/>
                  <a:pt x="11562720" y="505426"/>
                </a:cubicBezTo>
                <a:cubicBezTo>
                  <a:pt x="11563024" y="502342"/>
                  <a:pt x="11567291" y="500359"/>
                  <a:pt x="11572169" y="501020"/>
                </a:cubicBezTo>
                <a:close/>
                <a:moveTo>
                  <a:pt x="8124557" y="500799"/>
                </a:moveTo>
                <a:cubicBezTo>
                  <a:pt x="8129738" y="501460"/>
                  <a:pt x="8133396" y="504544"/>
                  <a:pt x="8132482" y="507849"/>
                </a:cubicBezTo>
                <a:cubicBezTo>
                  <a:pt x="8131567" y="511153"/>
                  <a:pt x="8126995" y="513356"/>
                  <a:pt x="8121813" y="512695"/>
                </a:cubicBezTo>
                <a:cubicBezTo>
                  <a:pt x="8116632" y="512035"/>
                  <a:pt x="8112974" y="508950"/>
                  <a:pt x="8113888" y="505646"/>
                </a:cubicBezTo>
                <a:cubicBezTo>
                  <a:pt x="8114803" y="502562"/>
                  <a:pt x="8119375" y="500359"/>
                  <a:pt x="8124557" y="500799"/>
                </a:cubicBezTo>
                <a:close/>
                <a:moveTo>
                  <a:pt x="5786142" y="499698"/>
                </a:moveTo>
                <a:cubicBezTo>
                  <a:pt x="5790690" y="500359"/>
                  <a:pt x="5794652" y="503663"/>
                  <a:pt x="5793738" y="506968"/>
                </a:cubicBezTo>
                <a:cubicBezTo>
                  <a:pt x="5793128" y="510272"/>
                  <a:pt x="5788580" y="512695"/>
                  <a:pt x="5783398" y="512035"/>
                </a:cubicBezTo>
                <a:cubicBezTo>
                  <a:pt x="5778216" y="511374"/>
                  <a:pt x="5774253" y="508069"/>
                  <a:pt x="5775167" y="504764"/>
                </a:cubicBezTo>
                <a:cubicBezTo>
                  <a:pt x="5775778" y="501240"/>
                  <a:pt x="5780959" y="499037"/>
                  <a:pt x="5786142" y="499698"/>
                </a:cubicBezTo>
                <a:close/>
                <a:moveTo>
                  <a:pt x="7439362" y="499477"/>
                </a:moveTo>
                <a:cubicBezTo>
                  <a:pt x="7443934" y="499918"/>
                  <a:pt x="7447287" y="503002"/>
                  <a:pt x="7446678" y="505866"/>
                </a:cubicBezTo>
                <a:cubicBezTo>
                  <a:pt x="7446068" y="508950"/>
                  <a:pt x="7441801" y="510933"/>
                  <a:pt x="7436924" y="510272"/>
                </a:cubicBezTo>
                <a:cubicBezTo>
                  <a:pt x="7432352" y="509831"/>
                  <a:pt x="7428999" y="506747"/>
                  <a:pt x="7429609" y="503884"/>
                </a:cubicBezTo>
                <a:cubicBezTo>
                  <a:pt x="7430523" y="501020"/>
                  <a:pt x="7434790" y="499037"/>
                  <a:pt x="7439362" y="499477"/>
                </a:cubicBezTo>
                <a:close/>
                <a:moveTo>
                  <a:pt x="2587609" y="499257"/>
                </a:moveTo>
                <a:cubicBezTo>
                  <a:pt x="2593095" y="499918"/>
                  <a:pt x="2597058" y="503223"/>
                  <a:pt x="2596142" y="506747"/>
                </a:cubicBezTo>
                <a:cubicBezTo>
                  <a:pt x="2595229" y="510272"/>
                  <a:pt x="2590353" y="512695"/>
                  <a:pt x="2584867" y="512035"/>
                </a:cubicBezTo>
                <a:cubicBezTo>
                  <a:pt x="2579382" y="511374"/>
                  <a:pt x="2575420" y="508069"/>
                  <a:pt x="2576333" y="504544"/>
                </a:cubicBezTo>
                <a:cubicBezTo>
                  <a:pt x="2576945" y="501020"/>
                  <a:pt x="2582121" y="498596"/>
                  <a:pt x="2587609" y="499257"/>
                </a:cubicBezTo>
                <a:close/>
                <a:moveTo>
                  <a:pt x="5992163" y="499037"/>
                </a:moveTo>
                <a:cubicBezTo>
                  <a:pt x="5997345" y="499698"/>
                  <a:pt x="6001003" y="502782"/>
                  <a:pt x="6000393" y="506087"/>
                </a:cubicBezTo>
                <a:cubicBezTo>
                  <a:pt x="5999784" y="509391"/>
                  <a:pt x="5994907" y="511594"/>
                  <a:pt x="5989725" y="511153"/>
                </a:cubicBezTo>
                <a:cubicBezTo>
                  <a:pt x="5984543" y="510492"/>
                  <a:pt x="5980886" y="507408"/>
                  <a:pt x="5981496" y="504104"/>
                </a:cubicBezTo>
                <a:cubicBezTo>
                  <a:pt x="5982105" y="500800"/>
                  <a:pt x="5986982" y="498376"/>
                  <a:pt x="5992163" y="499037"/>
                </a:cubicBezTo>
                <a:close/>
                <a:moveTo>
                  <a:pt x="7530498" y="498817"/>
                </a:moveTo>
                <a:cubicBezTo>
                  <a:pt x="7535375" y="499478"/>
                  <a:pt x="7538728" y="502341"/>
                  <a:pt x="7537813" y="505426"/>
                </a:cubicBezTo>
                <a:cubicBezTo>
                  <a:pt x="7537204" y="508510"/>
                  <a:pt x="7532632" y="510492"/>
                  <a:pt x="7528060" y="510052"/>
                </a:cubicBezTo>
                <a:cubicBezTo>
                  <a:pt x="7523488" y="509611"/>
                  <a:pt x="7519830" y="506527"/>
                  <a:pt x="7520744" y="503443"/>
                </a:cubicBezTo>
                <a:cubicBezTo>
                  <a:pt x="7521354" y="500359"/>
                  <a:pt x="7525927" y="498376"/>
                  <a:pt x="7530498" y="498817"/>
                </a:cubicBezTo>
                <a:close/>
                <a:moveTo>
                  <a:pt x="10000916" y="498597"/>
                </a:moveTo>
                <a:cubicBezTo>
                  <a:pt x="10006402" y="499257"/>
                  <a:pt x="10010060" y="502562"/>
                  <a:pt x="10009449" y="506087"/>
                </a:cubicBezTo>
                <a:cubicBezTo>
                  <a:pt x="10008535" y="509611"/>
                  <a:pt x="10003659" y="511814"/>
                  <a:pt x="9998173" y="511153"/>
                </a:cubicBezTo>
                <a:cubicBezTo>
                  <a:pt x="9992685" y="510492"/>
                  <a:pt x="9989028" y="507188"/>
                  <a:pt x="9989638" y="503663"/>
                </a:cubicBezTo>
                <a:cubicBezTo>
                  <a:pt x="9990553" y="500138"/>
                  <a:pt x="9995429" y="497936"/>
                  <a:pt x="10000916" y="498597"/>
                </a:cubicBezTo>
                <a:close/>
                <a:moveTo>
                  <a:pt x="10133504" y="498156"/>
                </a:moveTo>
                <a:cubicBezTo>
                  <a:pt x="10138686" y="498817"/>
                  <a:pt x="10142343" y="501901"/>
                  <a:pt x="10141429" y="505205"/>
                </a:cubicBezTo>
                <a:cubicBezTo>
                  <a:pt x="10140819" y="508510"/>
                  <a:pt x="10135942" y="510713"/>
                  <a:pt x="10130761" y="510052"/>
                </a:cubicBezTo>
                <a:cubicBezTo>
                  <a:pt x="10125579" y="509391"/>
                  <a:pt x="10121922" y="506307"/>
                  <a:pt x="10122837" y="503003"/>
                </a:cubicBezTo>
                <a:cubicBezTo>
                  <a:pt x="10123446" y="499698"/>
                  <a:pt x="10128323" y="497495"/>
                  <a:pt x="10133504" y="498156"/>
                </a:cubicBezTo>
                <a:close/>
                <a:moveTo>
                  <a:pt x="7104081" y="498156"/>
                </a:moveTo>
                <a:cubicBezTo>
                  <a:pt x="7108653" y="498597"/>
                  <a:pt x="7112006" y="501461"/>
                  <a:pt x="7111396" y="504544"/>
                </a:cubicBezTo>
                <a:cubicBezTo>
                  <a:pt x="7110786" y="507408"/>
                  <a:pt x="7106519" y="509391"/>
                  <a:pt x="7101947" y="508951"/>
                </a:cubicBezTo>
                <a:cubicBezTo>
                  <a:pt x="7097375" y="508510"/>
                  <a:pt x="7094022" y="505646"/>
                  <a:pt x="7094632" y="502562"/>
                </a:cubicBezTo>
                <a:cubicBezTo>
                  <a:pt x="7095241" y="499477"/>
                  <a:pt x="7099508" y="497715"/>
                  <a:pt x="7104081" y="498156"/>
                </a:cubicBezTo>
                <a:close/>
                <a:moveTo>
                  <a:pt x="10174654" y="497935"/>
                </a:moveTo>
                <a:cubicBezTo>
                  <a:pt x="10179835" y="498596"/>
                  <a:pt x="10183186" y="501681"/>
                  <a:pt x="10182576" y="504764"/>
                </a:cubicBezTo>
                <a:cubicBezTo>
                  <a:pt x="10181968" y="508069"/>
                  <a:pt x="10177091" y="510051"/>
                  <a:pt x="10172214" y="509611"/>
                </a:cubicBezTo>
                <a:cubicBezTo>
                  <a:pt x="10167336" y="509171"/>
                  <a:pt x="10163680" y="505866"/>
                  <a:pt x="10164289" y="502782"/>
                </a:cubicBezTo>
                <a:cubicBezTo>
                  <a:pt x="10164899" y="499698"/>
                  <a:pt x="10169776" y="497495"/>
                  <a:pt x="10174654" y="497935"/>
                </a:cubicBezTo>
                <a:close/>
                <a:moveTo>
                  <a:pt x="8218130" y="497935"/>
                </a:moveTo>
                <a:cubicBezTo>
                  <a:pt x="8223312" y="498596"/>
                  <a:pt x="8226970" y="501681"/>
                  <a:pt x="8226055" y="504985"/>
                </a:cubicBezTo>
                <a:cubicBezTo>
                  <a:pt x="8225446" y="508289"/>
                  <a:pt x="8220569" y="510492"/>
                  <a:pt x="8215387" y="509831"/>
                </a:cubicBezTo>
                <a:cubicBezTo>
                  <a:pt x="8210206" y="509171"/>
                  <a:pt x="8206548" y="506086"/>
                  <a:pt x="8207462" y="502782"/>
                </a:cubicBezTo>
                <a:cubicBezTo>
                  <a:pt x="8208072" y="499698"/>
                  <a:pt x="8212948" y="497495"/>
                  <a:pt x="8218130" y="497935"/>
                </a:cubicBezTo>
                <a:close/>
                <a:moveTo>
                  <a:pt x="1075898" y="497935"/>
                </a:moveTo>
                <a:cubicBezTo>
                  <a:pt x="1081080" y="498596"/>
                  <a:pt x="1084738" y="501681"/>
                  <a:pt x="1084127" y="505205"/>
                </a:cubicBezTo>
                <a:cubicBezTo>
                  <a:pt x="1083518" y="508510"/>
                  <a:pt x="1078337" y="510933"/>
                  <a:pt x="1073155" y="510272"/>
                </a:cubicBezTo>
                <a:cubicBezTo>
                  <a:pt x="1067974" y="509611"/>
                  <a:pt x="1064316" y="506527"/>
                  <a:pt x="1064926" y="503002"/>
                </a:cubicBezTo>
                <a:cubicBezTo>
                  <a:pt x="1065841" y="499698"/>
                  <a:pt x="1070717" y="497274"/>
                  <a:pt x="1075898" y="497935"/>
                </a:cubicBezTo>
                <a:close/>
                <a:moveTo>
                  <a:pt x="10046636" y="497715"/>
                </a:moveTo>
                <a:cubicBezTo>
                  <a:pt x="10051818" y="498376"/>
                  <a:pt x="10055780" y="501681"/>
                  <a:pt x="10054866" y="504985"/>
                </a:cubicBezTo>
                <a:cubicBezTo>
                  <a:pt x="10054256" y="508289"/>
                  <a:pt x="10049075" y="510713"/>
                  <a:pt x="10043892" y="510052"/>
                </a:cubicBezTo>
                <a:cubicBezTo>
                  <a:pt x="10038711" y="509391"/>
                  <a:pt x="10034748" y="506086"/>
                  <a:pt x="10035662" y="502782"/>
                </a:cubicBezTo>
                <a:cubicBezTo>
                  <a:pt x="10036272" y="499477"/>
                  <a:pt x="10041453" y="497274"/>
                  <a:pt x="10046636" y="497715"/>
                </a:cubicBezTo>
                <a:close/>
                <a:moveTo>
                  <a:pt x="9444043" y="497715"/>
                </a:moveTo>
                <a:cubicBezTo>
                  <a:pt x="9449834" y="498376"/>
                  <a:pt x="9453797" y="501901"/>
                  <a:pt x="9452882" y="505425"/>
                </a:cubicBezTo>
                <a:cubicBezTo>
                  <a:pt x="9451968" y="509171"/>
                  <a:pt x="9446787" y="511594"/>
                  <a:pt x="9440996" y="510933"/>
                </a:cubicBezTo>
                <a:cubicBezTo>
                  <a:pt x="9435204" y="510272"/>
                  <a:pt x="9431241" y="506747"/>
                  <a:pt x="9432156" y="503223"/>
                </a:cubicBezTo>
                <a:cubicBezTo>
                  <a:pt x="9433070" y="499477"/>
                  <a:pt x="9438557" y="497054"/>
                  <a:pt x="9444043" y="497715"/>
                </a:cubicBezTo>
                <a:close/>
                <a:moveTo>
                  <a:pt x="5465507" y="497495"/>
                </a:moveTo>
                <a:cubicBezTo>
                  <a:pt x="5470691" y="498156"/>
                  <a:pt x="5474043" y="501240"/>
                  <a:pt x="5473434" y="504544"/>
                </a:cubicBezTo>
                <a:cubicBezTo>
                  <a:pt x="5472824" y="507849"/>
                  <a:pt x="5467946" y="510052"/>
                  <a:pt x="5462764" y="509391"/>
                </a:cubicBezTo>
                <a:cubicBezTo>
                  <a:pt x="5457581" y="508730"/>
                  <a:pt x="5454229" y="505646"/>
                  <a:pt x="5454839" y="502342"/>
                </a:cubicBezTo>
                <a:cubicBezTo>
                  <a:pt x="5455449" y="499037"/>
                  <a:pt x="5460324" y="496834"/>
                  <a:pt x="5465507" y="497495"/>
                </a:cubicBezTo>
                <a:close/>
                <a:moveTo>
                  <a:pt x="4105261" y="497495"/>
                </a:moveTo>
                <a:cubicBezTo>
                  <a:pt x="4110446" y="498156"/>
                  <a:pt x="4114102" y="501240"/>
                  <a:pt x="4113493" y="504764"/>
                </a:cubicBezTo>
                <a:cubicBezTo>
                  <a:pt x="4112880" y="508069"/>
                  <a:pt x="4108006" y="510272"/>
                  <a:pt x="4102516" y="509831"/>
                </a:cubicBezTo>
                <a:cubicBezTo>
                  <a:pt x="4097026" y="509391"/>
                  <a:pt x="4093673" y="506086"/>
                  <a:pt x="4094283" y="502561"/>
                </a:cubicBezTo>
                <a:cubicBezTo>
                  <a:pt x="4095202" y="499037"/>
                  <a:pt x="4100076" y="496834"/>
                  <a:pt x="4105261" y="497495"/>
                </a:cubicBezTo>
                <a:close/>
                <a:moveTo>
                  <a:pt x="3919932" y="497495"/>
                </a:moveTo>
                <a:cubicBezTo>
                  <a:pt x="3925108" y="498156"/>
                  <a:pt x="3928772" y="501240"/>
                  <a:pt x="3928163" y="504764"/>
                </a:cubicBezTo>
                <a:cubicBezTo>
                  <a:pt x="3927555" y="508069"/>
                  <a:pt x="3922677" y="510272"/>
                  <a:pt x="3917183" y="509831"/>
                </a:cubicBezTo>
                <a:cubicBezTo>
                  <a:pt x="3912001" y="509171"/>
                  <a:pt x="3908350" y="506086"/>
                  <a:pt x="3908955" y="502561"/>
                </a:cubicBezTo>
                <a:cubicBezTo>
                  <a:pt x="3909865" y="499257"/>
                  <a:pt x="3914745" y="497054"/>
                  <a:pt x="3919932" y="497495"/>
                </a:cubicBezTo>
                <a:close/>
                <a:moveTo>
                  <a:pt x="10090831" y="497275"/>
                </a:moveTo>
                <a:cubicBezTo>
                  <a:pt x="10096014" y="497936"/>
                  <a:pt x="10099670" y="501020"/>
                  <a:pt x="10099061" y="504324"/>
                </a:cubicBezTo>
                <a:cubicBezTo>
                  <a:pt x="10098453" y="507629"/>
                  <a:pt x="10093575" y="509831"/>
                  <a:pt x="10088394" y="509391"/>
                </a:cubicBezTo>
                <a:cubicBezTo>
                  <a:pt x="10083212" y="508730"/>
                  <a:pt x="10079554" y="505646"/>
                  <a:pt x="10080165" y="502341"/>
                </a:cubicBezTo>
                <a:cubicBezTo>
                  <a:pt x="10080774" y="498817"/>
                  <a:pt x="10085650" y="496614"/>
                  <a:pt x="10090831" y="497275"/>
                </a:cubicBezTo>
                <a:close/>
                <a:moveTo>
                  <a:pt x="8932890" y="497275"/>
                </a:moveTo>
                <a:cubicBezTo>
                  <a:pt x="8938377" y="497936"/>
                  <a:pt x="8942034" y="501240"/>
                  <a:pt x="8941120" y="504544"/>
                </a:cubicBezTo>
                <a:cubicBezTo>
                  <a:pt x="8940206" y="508069"/>
                  <a:pt x="8935329" y="510272"/>
                  <a:pt x="8930147" y="509611"/>
                </a:cubicBezTo>
                <a:cubicBezTo>
                  <a:pt x="8924661" y="508951"/>
                  <a:pt x="8921003" y="505646"/>
                  <a:pt x="8921918" y="502341"/>
                </a:cubicBezTo>
                <a:cubicBezTo>
                  <a:pt x="8922528" y="498817"/>
                  <a:pt x="8927709" y="496614"/>
                  <a:pt x="8932890" y="497275"/>
                </a:cubicBezTo>
                <a:close/>
                <a:moveTo>
                  <a:pt x="4728749" y="497275"/>
                </a:moveTo>
                <a:cubicBezTo>
                  <a:pt x="4733628" y="497936"/>
                  <a:pt x="4736982" y="500800"/>
                  <a:pt x="4736373" y="504104"/>
                </a:cubicBezTo>
                <a:cubicBezTo>
                  <a:pt x="4735761" y="507188"/>
                  <a:pt x="4731190" y="509391"/>
                  <a:pt x="4726009" y="508730"/>
                </a:cubicBezTo>
                <a:cubicBezTo>
                  <a:pt x="4721129" y="508069"/>
                  <a:pt x="4717776" y="505205"/>
                  <a:pt x="4718387" y="501901"/>
                </a:cubicBezTo>
                <a:cubicBezTo>
                  <a:pt x="4718995" y="498597"/>
                  <a:pt x="4723874" y="496834"/>
                  <a:pt x="4728749" y="497275"/>
                </a:cubicBezTo>
                <a:close/>
                <a:moveTo>
                  <a:pt x="6937659" y="497274"/>
                </a:moveTo>
                <a:cubicBezTo>
                  <a:pt x="6942230" y="497715"/>
                  <a:pt x="6945583" y="500799"/>
                  <a:pt x="6944974" y="503663"/>
                </a:cubicBezTo>
                <a:cubicBezTo>
                  <a:pt x="6944364" y="506527"/>
                  <a:pt x="6940096" y="508730"/>
                  <a:pt x="6935220" y="508069"/>
                </a:cubicBezTo>
                <a:cubicBezTo>
                  <a:pt x="6930343" y="507408"/>
                  <a:pt x="6927295" y="504544"/>
                  <a:pt x="6927904" y="501681"/>
                </a:cubicBezTo>
                <a:cubicBezTo>
                  <a:pt x="6928515" y="498597"/>
                  <a:pt x="6933087" y="496614"/>
                  <a:pt x="6937659" y="497274"/>
                </a:cubicBezTo>
                <a:close/>
                <a:moveTo>
                  <a:pt x="8711299" y="497054"/>
                </a:moveTo>
                <a:cubicBezTo>
                  <a:pt x="8716481" y="497715"/>
                  <a:pt x="8720138" y="500799"/>
                  <a:pt x="8719529" y="504324"/>
                </a:cubicBezTo>
                <a:cubicBezTo>
                  <a:pt x="8718920" y="507628"/>
                  <a:pt x="8713738" y="510052"/>
                  <a:pt x="8708557" y="509391"/>
                </a:cubicBezTo>
                <a:cubicBezTo>
                  <a:pt x="8703374" y="508730"/>
                  <a:pt x="8699717" y="505646"/>
                  <a:pt x="8700326" y="502121"/>
                </a:cubicBezTo>
                <a:cubicBezTo>
                  <a:pt x="8700937" y="498596"/>
                  <a:pt x="8706118" y="496394"/>
                  <a:pt x="8711299" y="497054"/>
                </a:cubicBezTo>
                <a:close/>
                <a:moveTo>
                  <a:pt x="1810761" y="497054"/>
                </a:moveTo>
                <a:cubicBezTo>
                  <a:pt x="1815942" y="497715"/>
                  <a:pt x="1819600" y="500799"/>
                  <a:pt x="1818990" y="504104"/>
                </a:cubicBezTo>
                <a:cubicBezTo>
                  <a:pt x="1818381" y="507408"/>
                  <a:pt x="1813504" y="509611"/>
                  <a:pt x="1808323" y="509171"/>
                </a:cubicBezTo>
                <a:cubicBezTo>
                  <a:pt x="1803141" y="508510"/>
                  <a:pt x="1799484" y="505425"/>
                  <a:pt x="1800094" y="502121"/>
                </a:cubicBezTo>
                <a:cubicBezTo>
                  <a:pt x="1800703" y="498596"/>
                  <a:pt x="1805580" y="496394"/>
                  <a:pt x="1810761" y="497054"/>
                </a:cubicBezTo>
                <a:close/>
                <a:moveTo>
                  <a:pt x="3699885" y="496834"/>
                </a:moveTo>
                <a:cubicBezTo>
                  <a:pt x="3705055" y="497495"/>
                  <a:pt x="3708710" y="500579"/>
                  <a:pt x="3707800" y="503883"/>
                </a:cubicBezTo>
                <a:cubicBezTo>
                  <a:pt x="3707189" y="507188"/>
                  <a:pt x="3702325" y="509391"/>
                  <a:pt x="3697139" y="508730"/>
                </a:cubicBezTo>
                <a:cubicBezTo>
                  <a:pt x="3691962" y="508069"/>
                  <a:pt x="3688302" y="504985"/>
                  <a:pt x="3689224" y="501681"/>
                </a:cubicBezTo>
                <a:cubicBezTo>
                  <a:pt x="3689829" y="498376"/>
                  <a:pt x="3694710" y="496173"/>
                  <a:pt x="3699885" y="496834"/>
                </a:cubicBezTo>
                <a:close/>
                <a:moveTo>
                  <a:pt x="9954282" y="496173"/>
                </a:moveTo>
                <a:cubicBezTo>
                  <a:pt x="9959767" y="496834"/>
                  <a:pt x="9963730" y="500138"/>
                  <a:pt x="9962816" y="503663"/>
                </a:cubicBezTo>
                <a:cubicBezTo>
                  <a:pt x="9961901" y="507188"/>
                  <a:pt x="9957023" y="509611"/>
                  <a:pt x="9951538" y="508950"/>
                </a:cubicBezTo>
                <a:cubicBezTo>
                  <a:pt x="9946052" y="508289"/>
                  <a:pt x="9942089" y="504985"/>
                  <a:pt x="9943003" y="501460"/>
                </a:cubicBezTo>
                <a:cubicBezTo>
                  <a:pt x="9943613" y="497715"/>
                  <a:pt x="9948795" y="495512"/>
                  <a:pt x="9954282" y="496173"/>
                </a:cubicBezTo>
                <a:close/>
                <a:moveTo>
                  <a:pt x="11770595" y="495953"/>
                </a:moveTo>
                <a:cubicBezTo>
                  <a:pt x="11776080" y="496614"/>
                  <a:pt x="11779738" y="499918"/>
                  <a:pt x="11779129" y="503443"/>
                </a:cubicBezTo>
                <a:cubicBezTo>
                  <a:pt x="11778214" y="506968"/>
                  <a:pt x="11773339" y="509171"/>
                  <a:pt x="11767851" y="508510"/>
                </a:cubicBezTo>
                <a:cubicBezTo>
                  <a:pt x="11762365" y="507849"/>
                  <a:pt x="11758707" y="504544"/>
                  <a:pt x="11759316" y="501020"/>
                </a:cubicBezTo>
                <a:cubicBezTo>
                  <a:pt x="11759926" y="497715"/>
                  <a:pt x="11765108" y="495292"/>
                  <a:pt x="11770595" y="495953"/>
                </a:cubicBezTo>
                <a:close/>
                <a:moveTo>
                  <a:pt x="6117437" y="495953"/>
                </a:moveTo>
                <a:cubicBezTo>
                  <a:pt x="6122619" y="496614"/>
                  <a:pt x="6125972" y="499698"/>
                  <a:pt x="6125362" y="502782"/>
                </a:cubicBezTo>
                <a:cubicBezTo>
                  <a:pt x="6124753" y="505866"/>
                  <a:pt x="6119876" y="508069"/>
                  <a:pt x="6114999" y="507628"/>
                </a:cubicBezTo>
                <a:cubicBezTo>
                  <a:pt x="6109817" y="506968"/>
                  <a:pt x="6106464" y="503883"/>
                  <a:pt x="6107074" y="500799"/>
                </a:cubicBezTo>
                <a:cubicBezTo>
                  <a:pt x="6107684" y="497715"/>
                  <a:pt x="6112256" y="495512"/>
                  <a:pt x="6117437" y="495953"/>
                </a:cubicBezTo>
                <a:close/>
                <a:moveTo>
                  <a:pt x="4012916" y="495733"/>
                </a:moveTo>
                <a:cubicBezTo>
                  <a:pt x="4018100" y="496394"/>
                  <a:pt x="4021759" y="499477"/>
                  <a:pt x="4021165" y="503002"/>
                </a:cubicBezTo>
                <a:cubicBezTo>
                  <a:pt x="4020547" y="506307"/>
                  <a:pt x="4015659" y="508510"/>
                  <a:pt x="4010174" y="508069"/>
                </a:cubicBezTo>
                <a:cubicBezTo>
                  <a:pt x="4004997" y="507408"/>
                  <a:pt x="4001329" y="504324"/>
                  <a:pt x="4001937" y="500799"/>
                </a:cubicBezTo>
                <a:cubicBezTo>
                  <a:pt x="4002857" y="497495"/>
                  <a:pt x="4007733" y="495292"/>
                  <a:pt x="4012916" y="495733"/>
                </a:cubicBezTo>
                <a:close/>
                <a:moveTo>
                  <a:pt x="11093020" y="495512"/>
                </a:moveTo>
                <a:cubicBezTo>
                  <a:pt x="11098202" y="496173"/>
                  <a:pt x="11101554" y="499257"/>
                  <a:pt x="11100945" y="502562"/>
                </a:cubicBezTo>
                <a:cubicBezTo>
                  <a:pt x="11100335" y="505866"/>
                  <a:pt x="11095458" y="508069"/>
                  <a:pt x="11090583" y="507408"/>
                </a:cubicBezTo>
                <a:cubicBezTo>
                  <a:pt x="11085399" y="506748"/>
                  <a:pt x="11082048" y="503663"/>
                  <a:pt x="11082658" y="500359"/>
                </a:cubicBezTo>
                <a:cubicBezTo>
                  <a:pt x="11083266" y="497275"/>
                  <a:pt x="11087839" y="495072"/>
                  <a:pt x="11093020" y="495512"/>
                </a:cubicBezTo>
                <a:close/>
                <a:moveTo>
                  <a:pt x="11253651" y="495072"/>
                </a:moveTo>
                <a:cubicBezTo>
                  <a:pt x="11258832" y="495733"/>
                  <a:pt x="11262490" y="498817"/>
                  <a:pt x="11261576" y="502121"/>
                </a:cubicBezTo>
                <a:cubicBezTo>
                  <a:pt x="11260966" y="505426"/>
                  <a:pt x="11256089" y="507629"/>
                  <a:pt x="11250907" y="506968"/>
                </a:cubicBezTo>
                <a:cubicBezTo>
                  <a:pt x="11245726" y="506307"/>
                  <a:pt x="11242068" y="503223"/>
                  <a:pt x="11242982" y="499918"/>
                </a:cubicBezTo>
                <a:cubicBezTo>
                  <a:pt x="11243896" y="496834"/>
                  <a:pt x="11248469" y="494631"/>
                  <a:pt x="11253651" y="495072"/>
                </a:cubicBezTo>
                <a:close/>
                <a:moveTo>
                  <a:pt x="7625291" y="495072"/>
                </a:moveTo>
                <a:cubicBezTo>
                  <a:pt x="7630168" y="495733"/>
                  <a:pt x="7633521" y="498597"/>
                  <a:pt x="7632911" y="501681"/>
                </a:cubicBezTo>
                <a:cubicBezTo>
                  <a:pt x="7632302" y="504764"/>
                  <a:pt x="7627730" y="506748"/>
                  <a:pt x="7622853" y="506307"/>
                </a:cubicBezTo>
                <a:cubicBezTo>
                  <a:pt x="7617976" y="505646"/>
                  <a:pt x="7614623" y="502782"/>
                  <a:pt x="7615233" y="499698"/>
                </a:cubicBezTo>
                <a:cubicBezTo>
                  <a:pt x="7616147" y="496614"/>
                  <a:pt x="7620415" y="494411"/>
                  <a:pt x="7625291" y="495072"/>
                </a:cubicBezTo>
                <a:close/>
                <a:moveTo>
                  <a:pt x="6590185" y="494852"/>
                </a:moveTo>
                <a:cubicBezTo>
                  <a:pt x="6595061" y="495513"/>
                  <a:pt x="6598414" y="498376"/>
                  <a:pt x="6597805" y="501461"/>
                </a:cubicBezTo>
                <a:cubicBezTo>
                  <a:pt x="6597195" y="504544"/>
                  <a:pt x="6592623" y="506527"/>
                  <a:pt x="6587747" y="506087"/>
                </a:cubicBezTo>
                <a:cubicBezTo>
                  <a:pt x="6582869" y="505426"/>
                  <a:pt x="6579517" y="502562"/>
                  <a:pt x="6580126" y="499478"/>
                </a:cubicBezTo>
                <a:cubicBezTo>
                  <a:pt x="6581041" y="496394"/>
                  <a:pt x="6585308" y="494411"/>
                  <a:pt x="6590185" y="494852"/>
                </a:cubicBezTo>
                <a:close/>
                <a:moveTo>
                  <a:pt x="8311704" y="494851"/>
                </a:moveTo>
                <a:cubicBezTo>
                  <a:pt x="8316887" y="495512"/>
                  <a:pt x="8320544" y="498596"/>
                  <a:pt x="8319630" y="501901"/>
                </a:cubicBezTo>
                <a:cubicBezTo>
                  <a:pt x="8319020" y="505205"/>
                  <a:pt x="8314143" y="507408"/>
                  <a:pt x="8308962" y="506747"/>
                </a:cubicBezTo>
                <a:cubicBezTo>
                  <a:pt x="8303780" y="506086"/>
                  <a:pt x="8300123" y="503002"/>
                  <a:pt x="8301036" y="499698"/>
                </a:cubicBezTo>
                <a:cubicBezTo>
                  <a:pt x="8301951" y="496393"/>
                  <a:pt x="8306523" y="494190"/>
                  <a:pt x="8311704" y="494851"/>
                </a:cubicBezTo>
                <a:close/>
                <a:moveTo>
                  <a:pt x="3791003" y="494851"/>
                </a:moveTo>
                <a:cubicBezTo>
                  <a:pt x="3796179" y="495512"/>
                  <a:pt x="3799841" y="498596"/>
                  <a:pt x="3798932" y="501901"/>
                </a:cubicBezTo>
                <a:cubicBezTo>
                  <a:pt x="3798318" y="505205"/>
                  <a:pt x="3793451" y="507408"/>
                  <a:pt x="3788251" y="506747"/>
                </a:cubicBezTo>
                <a:cubicBezTo>
                  <a:pt x="3783064" y="506086"/>
                  <a:pt x="3779407" y="503002"/>
                  <a:pt x="3780320" y="499698"/>
                </a:cubicBezTo>
                <a:cubicBezTo>
                  <a:pt x="3781234" y="496393"/>
                  <a:pt x="3785809" y="494190"/>
                  <a:pt x="3791003" y="494851"/>
                </a:cubicBezTo>
                <a:close/>
                <a:moveTo>
                  <a:pt x="3609322" y="494851"/>
                </a:moveTo>
                <a:cubicBezTo>
                  <a:pt x="3614506" y="495512"/>
                  <a:pt x="3618156" y="498596"/>
                  <a:pt x="3617243" y="501901"/>
                </a:cubicBezTo>
                <a:cubicBezTo>
                  <a:pt x="3616632" y="505205"/>
                  <a:pt x="3611759" y="507408"/>
                  <a:pt x="3606585" y="506747"/>
                </a:cubicBezTo>
                <a:cubicBezTo>
                  <a:pt x="3601399" y="506086"/>
                  <a:pt x="3597748" y="503002"/>
                  <a:pt x="3598670" y="499698"/>
                </a:cubicBezTo>
                <a:cubicBezTo>
                  <a:pt x="3599274" y="496393"/>
                  <a:pt x="3604147" y="494190"/>
                  <a:pt x="3609322" y="494851"/>
                </a:cubicBezTo>
                <a:close/>
                <a:moveTo>
                  <a:pt x="10215800" y="494190"/>
                </a:moveTo>
                <a:cubicBezTo>
                  <a:pt x="10220678" y="494851"/>
                  <a:pt x="10224336" y="497715"/>
                  <a:pt x="10223422" y="501020"/>
                </a:cubicBezTo>
                <a:cubicBezTo>
                  <a:pt x="10222812" y="504104"/>
                  <a:pt x="10218239" y="506307"/>
                  <a:pt x="10213058" y="505646"/>
                </a:cubicBezTo>
                <a:cubicBezTo>
                  <a:pt x="10208181" y="504985"/>
                  <a:pt x="10204523" y="502121"/>
                  <a:pt x="10205438" y="498817"/>
                </a:cubicBezTo>
                <a:cubicBezTo>
                  <a:pt x="10206048" y="495732"/>
                  <a:pt x="10210619" y="493530"/>
                  <a:pt x="10215800" y="494190"/>
                </a:cubicBezTo>
                <a:close/>
                <a:moveTo>
                  <a:pt x="11489263" y="493970"/>
                </a:moveTo>
                <a:cubicBezTo>
                  <a:pt x="11493834" y="494411"/>
                  <a:pt x="11497188" y="497275"/>
                  <a:pt x="11496578" y="500359"/>
                </a:cubicBezTo>
                <a:lnTo>
                  <a:pt x="11493551" y="503576"/>
                </a:lnTo>
                <a:lnTo>
                  <a:pt x="11499740" y="506087"/>
                </a:lnTo>
                <a:cubicBezTo>
                  <a:pt x="11501226" y="507408"/>
                  <a:pt x="11501911" y="509061"/>
                  <a:pt x="11501454" y="510713"/>
                </a:cubicBezTo>
                <a:cubicBezTo>
                  <a:pt x="11500845" y="514238"/>
                  <a:pt x="11495664" y="516441"/>
                  <a:pt x="11490482" y="515780"/>
                </a:cubicBezTo>
                <a:cubicBezTo>
                  <a:pt x="11484995" y="515119"/>
                  <a:pt x="11481338" y="511814"/>
                  <a:pt x="11482252" y="508510"/>
                </a:cubicBezTo>
                <a:cubicBezTo>
                  <a:pt x="11482557" y="506748"/>
                  <a:pt x="11484004" y="505316"/>
                  <a:pt x="11486024" y="504407"/>
                </a:cubicBezTo>
                <a:lnTo>
                  <a:pt x="11486169" y="504387"/>
                </a:lnTo>
                <a:lnTo>
                  <a:pt x="11481528" y="502562"/>
                </a:lnTo>
                <a:cubicBezTo>
                  <a:pt x="11480195" y="501405"/>
                  <a:pt x="11479509" y="499918"/>
                  <a:pt x="11479814" y="498376"/>
                </a:cubicBezTo>
                <a:cubicBezTo>
                  <a:pt x="11480424" y="495292"/>
                  <a:pt x="11484690" y="493309"/>
                  <a:pt x="11489263" y="493970"/>
                </a:cubicBezTo>
                <a:close/>
                <a:moveTo>
                  <a:pt x="300575" y="493750"/>
                </a:moveTo>
                <a:cubicBezTo>
                  <a:pt x="305757" y="494411"/>
                  <a:pt x="309109" y="497495"/>
                  <a:pt x="308501" y="500799"/>
                </a:cubicBezTo>
                <a:cubicBezTo>
                  <a:pt x="307890" y="504104"/>
                  <a:pt x="303014" y="506307"/>
                  <a:pt x="297832" y="505646"/>
                </a:cubicBezTo>
                <a:cubicBezTo>
                  <a:pt x="292651" y="504985"/>
                  <a:pt x="289298" y="501901"/>
                  <a:pt x="289908" y="498597"/>
                </a:cubicBezTo>
                <a:cubicBezTo>
                  <a:pt x="290518" y="495292"/>
                  <a:pt x="295394" y="493089"/>
                  <a:pt x="300575" y="493750"/>
                </a:cubicBezTo>
                <a:close/>
                <a:moveTo>
                  <a:pt x="7352494" y="493750"/>
                </a:moveTo>
                <a:cubicBezTo>
                  <a:pt x="7357066" y="494190"/>
                  <a:pt x="7360419" y="497054"/>
                  <a:pt x="7359809" y="500138"/>
                </a:cubicBezTo>
                <a:cubicBezTo>
                  <a:pt x="7359199" y="503002"/>
                  <a:pt x="7354932" y="504985"/>
                  <a:pt x="7350360" y="504544"/>
                </a:cubicBezTo>
                <a:cubicBezTo>
                  <a:pt x="7345788" y="504104"/>
                  <a:pt x="7342435" y="501240"/>
                  <a:pt x="7343045" y="498156"/>
                </a:cubicBezTo>
                <a:cubicBezTo>
                  <a:pt x="7343654" y="495071"/>
                  <a:pt x="7347921" y="493089"/>
                  <a:pt x="7352494" y="493750"/>
                </a:cubicBezTo>
                <a:close/>
                <a:moveTo>
                  <a:pt x="6504840" y="493089"/>
                </a:moveTo>
                <a:cubicBezTo>
                  <a:pt x="6509716" y="493750"/>
                  <a:pt x="6513069" y="496614"/>
                  <a:pt x="6512460" y="499698"/>
                </a:cubicBezTo>
                <a:cubicBezTo>
                  <a:pt x="6511850" y="502782"/>
                  <a:pt x="6507278" y="504764"/>
                  <a:pt x="6502402" y="504324"/>
                </a:cubicBezTo>
                <a:cubicBezTo>
                  <a:pt x="6497524" y="503663"/>
                  <a:pt x="6494172" y="500799"/>
                  <a:pt x="6494782" y="497715"/>
                </a:cubicBezTo>
                <a:cubicBezTo>
                  <a:pt x="6495391" y="494411"/>
                  <a:pt x="6499963" y="492428"/>
                  <a:pt x="6504840" y="493089"/>
                </a:cubicBezTo>
                <a:close/>
                <a:moveTo>
                  <a:pt x="11664199" y="492885"/>
                </a:moveTo>
                <a:cubicBezTo>
                  <a:pt x="11669185" y="493462"/>
                  <a:pt x="11672645" y="496559"/>
                  <a:pt x="11671927" y="499802"/>
                </a:cubicBezTo>
                <a:lnTo>
                  <a:pt x="11671342" y="500433"/>
                </a:lnTo>
                <a:lnTo>
                  <a:pt x="11677172" y="502809"/>
                </a:lnTo>
                <a:cubicBezTo>
                  <a:pt x="11678696" y="504159"/>
                  <a:pt x="11679458" y="505866"/>
                  <a:pt x="11679154" y="507628"/>
                </a:cubicBezTo>
                <a:cubicBezTo>
                  <a:pt x="11678239" y="511153"/>
                  <a:pt x="11673363" y="513356"/>
                  <a:pt x="11667875" y="512695"/>
                </a:cubicBezTo>
                <a:cubicBezTo>
                  <a:pt x="11665133" y="512365"/>
                  <a:pt x="11662847" y="511374"/>
                  <a:pt x="11661323" y="510024"/>
                </a:cubicBezTo>
                <a:lnTo>
                  <a:pt x="11660715" y="508548"/>
                </a:lnTo>
                <a:lnTo>
                  <a:pt x="11654770" y="509391"/>
                </a:lnTo>
                <a:cubicBezTo>
                  <a:pt x="11650197" y="508950"/>
                  <a:pt x="11646846" y="506086"/>
                  <a:pt x="11647455" y="503002"/>
                </a:cubicBezTo>
                <a:cubicBezTo>
                  <a:pt x="11647760" y="501460"/>
                  <a:pt x="11648979" y="500193"/>
                  <a:pt x="11650693" y="499395"/>
                </a:cubicBezTo>
                <a:lnTo>
                  <a:pt x="11654338" y="498926"/>
                </a:lnTo>
                <a:lnTo>
                  <a:pt x="11653869" y="497714"/>
                </a:lnTo>
                <a:cubicBezTo>
                  <a:pt x="11654588" y="494470"/>
                  <a:pt x="11659212" y="492309"/>
                  <a:pt x="11664199" y="492885"/>
                </a:cubicBezTo>
                <a:close/>
                <a:moveTo>
                  <a:pt x="2018538" y="492428"/>
                </a:moveTo>
                <a:cubicBezTo>
                  <a:pt x="2024025" y="493089"/>
                  <a:pt x="2027987" y="496614"/>
                  <a:pt x="2027377" y="500138"/>
                </a:cubicBezTo>
                <a:cubicBezTo>
                  <a:pt x="2026463" y="503663"/>
                  <a:pt x="2021281" y="506086"/>
                  <a:pt x="2015795" y="505425"/>
                </a:cubicBezTo>
                <a:cubicBezTo>
                  <a:pt x="2010309" y="504764"/>
                  <a:pt x="2006347" y="501240"/>
                  <a:pt x="2006956" y="497715"/>
                </a:cubicBezTo>
                <a:cubicBezTo>
                  <a:pt x="2007566" y="494190"/>
                  <a:pt x="2012747" y="491767"/>
                  <a:pt x="2018538" y="492428"/>
                </a:cubicBezTo>
                <a:close/>
                <a:moveTo>
                  <a:pt x="6235091" y="492208"/>
                </a:moveTo>
                <a:cubicBezTo>
                  <a:pt x="6239968" y="492869"/>
                  <a:pt x="6243321" y="495732"/>
                  <a:pt x="6242711" y="498817"/>
                </a:cubicBezTo>
                <a:cubicBezTo>
                  <a:pt x="6242102" y="501901"/>
                  <a:pt x="6237530" y="504104"/>
                  <a:pt x="6232653" y="503443"/>
                </a:cubicBezTo>
                <a:cubicBezTo>
                  <a:pt x="6227776" y="502782"/>
                  <a:pt x="6224423" y="499918"/>
                  <a:pt x="6225033" y="496834"/>
                </a:cubicBezTo>
                <a:cubicBezTo>
                  <a:pt x="6225642" y="493750"/>
                  <a:pt x="6230214" y="491547"/>
                  <a:pt x="6235091" y="492208"/>
                </a:cubicBezTo>
                <a:close/>
                <a:moveTo>
                  <a:pt x="4247029" y="492208"/>
                </a:moveTo>
                <a:cubicBezTo>
                  <a:pt x="4252215" y="492869"/>
                  <a:pt x="4255876" y="495953"/>
                  <a:pt x="4254964" y="499257"/>
                </a:cubicBezTo>
                <a:cubicBezTo>
                  <a:pt x="4254348" y="502562"/>
                  <a:pt x="4249471" y="504764"/>
                  <a:pt x="4244293" y="504104"/>
                </a:cubicBezTo>
                <a:cubicBezTo>
                  <a:pt x="4239107" y="503443"/>
                  <a:pt x="4235451" y="500359"/>
                  <a:pt x="4236366" y="497054"/>
                </a:cubicBezTo>
                <a:cubicBezTo>
                  <a:pt x="4236975" y="493750"/>
                  <a:pt x="4241852" y="491547"/>
                  <a:pt x="4247029" y="492208"/>
                </a:cubicBezTo>
                <a:close/>
                <a:moveTo>
                  <a:pt x="9906097" y="491803"/>
                </a:moveTo>
                <a:cubicBezTo>
                  <a:pt x="9911749" y="492457"/>
                  <a:pt x="9915683" y="495909"/>
                  <a:pt x="9914886" y="499513"/>
                </a:cubicBezTo>
                <a:cubicBezTo>
                  <a:pt x="9914089" y="503116"/>
                  <a:pt x="9908859" y="505509"/>
                  <a:pt x="9903208" y="504855"/>
                </a:cubicBezTo>
                <a:cubicBezTo>
                  <a:pt x="9897557" y="504201"/>
                  <a:pt x="9893623" y="500750"/>
                  <a:pt x="9894420" y="497146"/>
                </a:cubicBezTo>
                <a:cubicBezTo>
                  <a:pt x="9895217" y="493542"/>
                  <a:pt x="9900447" y="491150"/>
                  <a:pt x="9906097" y="491803"/>
                </a:cubicBezTo>
                <a:close/>
                <a:moveTo>
                  <a:pt x="9855525" y="491767"/>
                </a:moveTo>
                <a:cubicBezTo>
                  <a:pt x="9861317" y="492428"/>
                  <a:pt x="9865279" y="495953"/>
                  <a:pt x="9864365" y="499477"/>
                </a:cubicBezTo>
                <a:cubicBezTo>
                  <a:pt x="9863450" y="503223"/>
                  <a:pt x="9858268" y="505646"/>
                  <a:pt x="9852477" y="504985"/>
                </a:cubicBezTo>
                <a:cubicBezTo>
                  <a:pt x="9846686" y="504324"/>
                  <a:pt x="9842723" y="500799"/>
                  <a:pt x="9843637" y="497275"/>
                </a:cubicBezTo>
                <a:cubicBezTo>
                  <a:pt x="9844857" y="493530"/>
                  <a:pt x="9850038" y="491107"/>
                  <a:pt x="9855525" y="491767"/>
                </a:cubicBezTo>
                <a:close/>
                <a:moveTo>
                  <a:pt x="10938485" y="491547"/>
                </a:moveTo>
                <a:cubicBezTo>
                  <a:pt x="10943362" y="492208"/>
                  <a:pt x="10947020" y="495292"/>
                  <a:pt x="10946106" y="498376"/>
                </a:cubicBezTo>
                <a:cubicBezTo>
                  <a:pt x="10945496" y="501681"/>
                  <a:pt x="10940925" y="503663"/>
                  <a:pt x="10935743" y="503222"/>
                </a:cubicBezTo>
                <a:cubicBezTo>
                  <a:pt x="10930866" y="502562"/>
                  <a:pt x="10927208" y="499477"/>
                  <a:pt x="10928122" y="496394"/>
                </a:cubicBezTo>
                <a:cubicBezTo>
                  <a:pt x="10928732" y="493089"/>
                  <a:pt x="10933303" y="490886"/>
                  <a:pt x="10938485" y="491547"/>
                </a:cubicBezTo>
                <a:close/>
                <a:moveTo>
                  <a:pt x="11743162" y="491547"/>
                </a:moveTo>
                <a:cubicBezTo>
                  <a:pt x="11747734" y="491987"/>
                  <a:pt x="11751087" y="494851"/>
                  <a:pt x="11750477" y="497935"/>
                </a:cubicBezTo>
                <a:cubicBezTo>
                  <a:pt x="11750172" y="499477"/>
                  <a:pt x="11748952" y="500689"/>
                  <a:pt x="11747201" y="501460"/>
                </a:cubicBezTo>
                <a:lnTo>
                  <a:pt x="11743933" y="501905"/>
                </a:lnTo>
                <a:lnTo>
                  <a:pt x="11744723" y="502231"/>
                </a:lnTo>
                <a:cubicBezTo>
                  <a:pt x="11746134" y="503498"/>
                  <a:pt x="11746820" y="505095"/>
                  <a:pt x="11746515" y="506747"/>
                </a:cubicBezTo>
                <a:cubicBezTo>
                  <a:pt x="11745906" y="510051"/>
                  <a:pt x="11741029" y="512255"/>
                  <a:pt x="11735847" y="511594"/>
                </a:cubicBezTo>
                <a:cubicBezTo>
                  <a:pt x="11730666" y="510933"/>
                  <a:pt x="11727312" y="507849"/>
                  <a:pt x="11727922" y="504544"/>
                </a:cubicBezTo>
                <a:cubicBezTo>
                  <a:pt x="11728227" y="502892"/>
                  <a:pt x="11729675" y="501515"/>
                  <a:pt x="11731656" y="500634"/>
                </a:cubicBezTo>
                <a:lnTo>
                  <a:pt x="11735092" y="500170"/>
                </a:lnTo>
                <a:lnTo>
                  <a:pt x="11735009" y="500138"/>
                </a:lnTo>
                <a:cubicBezTo>
                  <a:pt x="11733713" y="498982"/>
                  <a:pt x="11733105" y="497494"/>
                  <a:pt x="11733408" y="495953"/>
                </a:cubicBezTo>
                <a:cubicBezTo>
                  <a:pt x="11734017" y="492868"/>
                  <a:pt x="11738286" y="490886"/>
                  <a:pt x="11743162" y="491547"/>
                </a:cubicBezTo>
                <a:close/>
                <a:moveTo>
                  <a:pt x="6419496" y="491327"/>
                </a:moveTo>
                <a:cubicBezTo>
                  <a:pt x="6424372" y="491988"/>
                  <a:pt x="6427725" y="494852"/>
                  <a:pt x="6427116" y="497936"/>
                </a:cubicBezTo>
                <a:cubicBezTo>
                  <a:pt x="6426506" y="501020"/>
                  <a:pt x="6421934" y="503003"/>
                  <a:pt x="6417058" y="502562"/>
                </a:cubicBezTo>
                <a:cubicBezTo>
                  <a:pt x="6412180" y="501901"/>
                  <a:pt x="6408828" y="499037"/>
                  <a:pt x="6409437" y="495953"/>
                </a:cubicBezTo>
                <a:cubicBezTo>
                  <a:pt x="6410047" y="492869"/>
                  <a:pt x="6414619" y="490666"/>
                  <a:pt x="6419496" y="491327"/>
                </a:cubicBezTo>
                <a:close/>
                <a:moveTo>
                  <a:pt x="5624607" y="491107"/>
                </a:moveTo>
                <a:cubicBezTo>
                  <a:pt x="5629788" y="491767"/>
                  <a:pt x="5633447" y="494851"/>
                  <a:pt x="5632837" y="498156"/>
                </a:cubicBezTo>
                <a:cubicBezTo>
                  <a:pt x="5632227" y="501461"/>
                  <a:pt x="5627350" y="503663"/>
                  <a:pt x="5622167" y="503002"/>
                </a:cubicBezTo>
                <a:cubicBezTo>
                  <a:pt x="5616985" y="502341"/>
                  <a:pt x="5613326" y="499257"/>
                  <a:pt x="5613937" y="495953"/>
                </a:cubicBezTo>
                <a:cubicBezTo>
                  <a:pt x="5614546" y="492648"/>
                  <a:pt x="5619425" y="490446"/>
                  <a:pt x="5624607" y="491107"/>
                </a:cubicBezTo>
                <a:close/>
                <a:moveTo>
                  <a:pt x="11420987" y="490886"/>
                </a:moveTo>
                <a:cubicBezTo>
                  <a:pt x="11426168" y="491547"/>
                  <a:pt x="11429826" y="494631"/>
                  <a:pt x="11429216" y="498156"/>
                </a:cubicBezTo>
                <a:cubicBezTo>
                  <a:pt x="11428606" y="501460"/>
                  <a:pt x="11423730" y="503663"/>
                  <a:pt x="11418243" y="503223"/>
                </a:cubicBezTo>
                <a:cubicBezTo>
                  <a:pt x="11413062" y="502562"/>
                  <a:pt x="11409404" y="499477"/>
                  <a:pt x="11410013" y="495953"/>
                </a:cubicBezTo>
                <a:cubicBezTo>
                  <a:pt x="11410928" y="492428"/>
                  <a:pt x="11415806" y="490225"/>
                  <a:pt x="11420987" y="490886"/>
                </a:cubicBezTo>
                <a:close/>
                <a:moveTo>
                  <a:pt x="5254922" y="490886"/>
                </a:moveTo>
                <a:cubicBezTo>
                  <a:pt x="5259800" y="491547"/>
                  <a:pt x="5263458" y="494411"/>
                  <a:pt x="5262543" y="497715"/>
                </a:cubicBezTo>
                <a:cubicBezTo>
                  <a:pt x="5261933" y="500799"/>
                  <a:pt x="5257360" y="503002"/>
                  <a:pt x="5252179" y="502341"/>
                </a:cubicBezTo>
                <a:cubicBezTo>
                  <a:pt x="5246996" y="501681"/>
                  <a:pt x="5243643" y="498817"/>
                  <a:pt x="5244556" y="495512"/>
                </a:cubicBezTo>
                <a:cubicBezTo>
                  <a:pt x="5245167" y="492428"/>
                  <a:pt x="5249740" y="490225"/>
                  <a:pt x="5254922" y="490886"/>
                </a:cubicBezTo>
                <a:close/>
                <a:moveTo>
                  <a:pt x="389267" y="490886"/>
                </a:moveTo>
                <a:cubicBezTo>
                  <a:pt x="394449" y="491547"/>
                  <a:pt x="397802" y="494631"/>
                  <a:pt x="397192" y="497935"/>
                </a:cubicBezTo>
                <a:cubicBezTo>
                  <a:pt x="396582" y="501240"/>
                  <a:pt x="391707" y="503443"/>
                  <a:pt x="386525" y="502782"/>
                </a:cubicBezTo>
                <a:cubicBezTo>
                  <a:pt x="381343" y="502121"/>
                  <a:pt x="377991" y="499037"/>
                  <a:pt x="378600" y="495733"/>
                </a:cubicBezTo>
                <a:cubicBezTo>
                  <a:pt x="379515" y="492428"/>
                  <a:pt x="384086" y="490225"/>
                  <a:pt x="389267" y="490886"/>
                </a:cubicBezTo>
                <a:close/>
                <a:moveTo>
                  <a:pt x="11471585" y="490886"/>
                </a:moveTo>
                <a:cubicBezTo>
                  <a:pt x="11476156" y="491327"/>
                  <a:pt x="11479509" y="494411"/>
                  <a:pt x="11478899" y="497274"/>
                </a:cubicBezTo>
                <a:cubicBezTo>
                  <a:pt x="11478290" y="500359"/>
                  <a:pt x="11474023" y="502341"/>
                  <a:pt x="11469145" y="501681"/>
                </a:cubicBezTo>
                <a:cubicBezTo>
                  <a:pt x="11464574" y="501240"/>
                  <a:pt x="11461220" y="498156"/>
                  <a:pt x="11461830" y="495292"/>
                </a:cubicBezTo>
                <a:cubicBezTo>
                  <a:pt x="11462440" y="492207"/>
                  <a:pt x="11467012" y="490225"/>
                  <a:pt x="11471585" y="490886"/>
                </a:cubicBezTo>
                <a:close/>
                <a:moveTo>
                  <a:pt x="3882758" y="490666"/>
                </a:moveTo>
                <a:cubicBezTo>
                  <a:pt x="3887941" y="491327"/>
                  <a:pt x="3891605" y="494411"/>
                  <a:pt x="3890689" y="497715"/>
                </a:cubicBezTo>
                <a:cubicBezTo>
                  <a:pt x="3890073" y="501020"/>
                  <a:pt x="3885199" y="503223"/>
                  <a:pt x="3880012" y="502562"/>
                </a:cubicBezTo>
                <a:cubicBezTo>
                  <a:pt x="3874834" y="501901"/>
                  <a:pt x="3871168" y="498817"/>
                  <a:pt x="3872086" y="495512"/>
                </a:cubicBezTo>
                <a:cubicBezTo>
                  <a:pt x="3872999" y="492428"/>
                  <a:pt x="3877574" y="490225"/>
                  <a:pt x="3882758" y="490666"/>
                </a:cubicBezTo>
                <a:close/>
                <a:moveTo>
                  <a:pt x="6767884" y="490225"/>
                </a:moveTo>
                <a:cubicBezTo>
                  <a:pt x="6772761" y="490666"/>
                  <a:pt x="6775809" y="493750"/>
                  <a:pt x="6775200" y="496834"/>
                </a:cubicBezTo>
                <a:cubicBezTo>
                  <a:pt x="6774590" y="499918"/>
                  <a:pt x="6770018" y="501901"/>
                  <a:pt x="6765446" y="501460"/>
                </a:cubicBezTo>
                <a:cubicBezTo>
                  <a:pt x="6760569" y="501020"/>
                  <a:pt x="6757521" y="497935"/>
                  <a:pt x="6758130" y="494851"/>
                </a:cubicBezTo>
                <a:cubicBezTo>
                  <a:pt x="6758739" y="491767"/>
                  <a:pt x="6763008" y="489784"/>
                  <a:pt x="6767884" y="490225"/>
                </a:cubicBezTo>
                <a:close/>
                <a:moveTo>
                  <a:pt x="8405889" y="489564"/>
                </a:moveTo>
                <a:cubicBezTo>
                  <a:pt x="8411070" y="490225"/>
                  <a:pt x="8414728" y="493310"/>
                  <a:pt x="8413813" y="496614"/>
                </a:cubicBezTo>
                <a:cubicBezTo>
                  <a:pt x="8413203" y="499918"/>
                  <a:pt x="8408327" y="502121"/>
                  <a:pt x="8403145" y="501461"/>
                </a:cubicBezTo>
                <a:cubicBezTo>
                  <a:pt x="8397964" y="500800"/>
                  <a:pt x="8394306" y="497715"/>
                  <a:pt x="8395220" y="494411"/>
                </a:cubicBezTo>
                <a:cubicBezTo>
                  <a:pt x="8395830" y="491327"/>
                  <a:pt x="8400707" y="489124"/>
                  <a:pt x="8405889" y="489564"/>
                </a:cubicBezTo>
                <a:close/>
                <a:moveTo>
                  <a:pt x="213407" y="489564"/>
                </a:moveTo>
                <a:cubicBezTo>
                  <a:pt x="218589" y="490225"/>
                  <a:pt x="221941" y="493310"/>
                  <a:pt x="221331" y="496614"/>
                </a:cubicBezTo>
                <a:cubicBezTo>
                  <a:pt x="220721" y="499918"/>
                  <a:pt x="215846" y="502121"/>
                  <a:pt x="210664" y="501461"/>
                </a:cubicBezTo>
                <a:cubicBezTo>
                  <a:pt x="205483" y="500800"/>
                  <a:pt x="202130" y="497715"/>
                  <a:pt x="202740" y="494411"/>
                </a:cubicBezTo>
                <a:cubicBezTo>
                  <a:pt x="203349" y="491327"/>
                  <a:pt x="208225" y="489124"/>
                  <a:pt x="213407" y="489564"/>
                </a:cubicBezTo>
                <a:close/>
                <a:moveTo>
                  <a:pt x="5403959" y="489344"/>
                </a:moveTo>
                <a:cubicBezTo>
                  <a:pt x="5409143" y="490005"/>
                  <a:pt x="5412495" y="493089"/>
                  <a:pt x="5411887" y="496174"/>
                </a:cubicBezTo>
                <a:cubicBezTo>
                  <a:pt x="5411276" y="499257"/>
                  <a:pt x="5406400" y="501461"/>
                  <a:pt x="5401521" y="501020"/>
                </a:cubicBezTo>
                <a:cubicBezTo>
                  <a:pt x="5396339" y="500359"/>
                  <a:pt x="5392987" y="497275"/>
                  <a:pt x="5393595" y="494191"/>
                </a:cubicBezTo>
                <a:cubicBezTo>
                  <a:pt x="5394205" y="490886"/>
                  <a:pt x="5399082" y="488683"/>
                  <a:pt x="5403959" y="489344"/>
                </a:cubicBezTo>
                <a:close/>
                <a:moveTo>
                  <a:pt x="11788273" y="489124"/>
                </a:moveTo>
                <a:cubicBezTo>
                  <a:pt x="11791015" y="489454"/>
                  <a:pt x="11793302" y="490445"/>
                  <a:pt x="11794788" y="491767"/>
                </a:cubicBezTo>
                <a:lnTo>
                  <a:pt x="11795793" y="494481"/>
                </a:lnTo>
                <a:lnTo>
                  <a:pt x="11802903" y="493530"/>
                </a:lnTo>
                <a:cubicBezTo>
                  <a:pt x="11808084" y="494190"/>
                  <a:pt x="11811742" y="497274"/>
                  <a:pt x="11811132" y="500799"/>
                </a:cubicBezTo>
                <a:cubicBezTo>
                  <a:pt x="11810523" y="504104"/>
                  <a:pt x="11805647" y="506307"/>
                  <a:pt x="11800159" y="505866"/>
                </a:cubicBezTo>
                <a:cubicBezTo>
                  <a:pt x="11797569" y="505536"/>
                  <a:pt x="11795359" y="504599"/>
                  <a:pt x="11793874" y="503305"/>
                </a:cubicBezTo>
                <a:lnTo>
                  <a:pt x="11792715" y="500498"/>
                </a:lnTo>
                <a:lnTo>
                  <a:pt x="11785529" y="501460"/>
                </a:lnTo>
                <a:cubicBezTo>
                  <a:pt x="11780044" y="500799"/>
                  <a:pt x="11776386" y="497495"/>
                  <a:pt x="11777300" y="494190"/>
                </a:cubicBezTo>
                <a:cubicBezTo>
                  <a:pt x="11777910" y="490886"/>
                  <a:pt x="11782787" y="488463"/>
                  <a:pt x="11788273" y="489124"/>
                </a:cubicBezTo>
                <a:close/>
                <a:moveTo>
                  <a:pt x="7723742" y="489124"/>
                </a:moveTo>
                <a:cubicBezTo>
                  <a:pt x="7728620" y="489785"/>
                  <a:pt x="7731972" y="492649"/>
                  <a:pt x="7731362" y="495953"/>
                </a:cubicBezTo>
                <a:cubicBezTo>
                  <a:pt x="7730753" y="499037"/>
                  <a:pt x="7726181" y="501240"/>
                  <a:pt x="7721304" y="500579"/>
                </a:cubicBezTo>
                <a:cubicBezTo>
                  <a:pt x="7716428" y="499918"/>
                  <a:pt x="7713075" y="497054"/>
                  <a:pt x="7713684" y="493750"/>
                </a:cubicBezTo>
                <a:cubicBezTo>
                  <a:pt x="7714293" y="490666"/>
                  <a:pt x="7718865" y="488463"/>
                  <a:pt x="7723742" y="489124"/>
                </a:cubicBezTo>
                <a:close/>
                <a:moveTo>
                  <a:pt x="4383926" y="489124"/>
                </a:moveTo>
                <a:cubicBezTo>
                  <a:pt x="4389110" y="489785"/>
                  <a:pt x="4392458" y="492869"/>
                  <a:pt x="4391850" y="496173"/>
                </a:cubicBezTo>
                <a:cubicBezTo>
                  <a:pt x="4391243" y="499477"/>
                  <a:pt x="4386368" y="501681"/>
                  <a:pt x="4381185" y="501020"/>
                </a:cubicBezTo>
                <a:cubicBezTo>
                  <a:pt x="4375992" y="500359"/>
                  <a:pt x="4372649" y="497275"/>
                  <a:pt x="4373258" y="493970"/>
                </a:cubicBezTo>
                <a:cubicBezTo>
                  <a:pt x="4373864" y="490666"/>
                  <a:pt x="4378741" y="488463"/>
                  <a:pt x="4383926" y="489124"/>
                </a:cubicBezTo>
                <a:close/>
                <a:moveTo>
                  <a:pt x="10467871" y="488904"/>
                </a:moveTo>
                <a:cubicBezTo>
                  <a:pt x="10472749" y="489564"/>
                  <a:pt x="10476101" y="492428"/>
                  <a:pt x="10475492" y="495512"/>
                </a:cubicBezTo>
                <a:cubicBezTo>
                  <a:pt x="10474882" y="498596"/>
                  <a:pt x="10470311" y="500579"/>
                  <a:pt x="10465434" y="500138"/>
                </a:cubicBezTo>
                <a:cubicBezTo>
                  <a:pt x="10460556" y="499698"/>
                  <a:pt x="10457205" y="496614"/>
                  <a:pt x="10457813" y="493530"/>
                </a:cubicBezTo>
                <a:cubicBezTo>
                  <a:pt x="10458728" y="490445"/>
                  <a:pt x="10462995" y="488463"/>
                  <a:pt x="10467871" y="488904"/>
                </a:cubicBezTo>
                <a:close/>
                <a:moveTo>
                  <a:pt x="7927350" y="488904"/>
                </a:moveTo>
                <a:cubicBezTo>
                  <a:pt x="7932531" y="489564"/>
                  <a:pt x="7935884" y="492648"/>
                  <a:pt x="7935274" y="495953"/>
                </a:cubicBezTo>
                <a:cubicBezTo>
                  <a:pt x="7934665" y="499257"/>
                  <a:pt x="7929789" y="501460"/>
                  <a:pt x="7924606" y="500799"/>
                </a:cubicBezTo>
                <a:cubicBezTo>
                  <a:pt x="7919425" y="500138"/>
                  <a:pt x="7916072" y="497054"/>
                  <a:pt x="7916682" y="493750"/>
                </a:cubicBezTo>
                <a:cubicBezTo>
                  <a:pt x="7917597" y="490445"/>
                  <a:pt x="7922473" y="488243"/>
                  <a:pt x="7927350" y="488904"/>
                </a:cubicBezTo>
                <a:close/>
                <a:moveTo>
                  <a:pt x="6012281" y="488463"/>
                </a:moveTo>
                <a:cubicBezTo>
                  <a:pt x="6017462" y="489124"/>
                  <a:pt x="6021119" y="492208"/>
                  <a:pt x="6020205" y="495512"/>
                </a:cubicBezTo>
                <a:cubicBezTo>
                  <a:pt x="6019291" y="498817"/>
                  <a:pt x="6014719" y="501020"/>
                  <a:pt x="6009537" y="500359"/>
                </a:cubicBezTo>
                <a:cubicBezTo>
                  <a:pt x="6004356" y="499698"/>
                  <a:pt x="6000698" y="496614"/>
                  <a:pt x="6001612" y="493310"/>
                </a:cubicBezTo>
                <a:cubicBezTo>
                  <a:pt x="6002527" y="490005"/>
                  <a:pt x="6007100" y="487802"/>
                  <a:pt x="6012281" y="488463"/>
                </a:cubicBezTo>
                <a:close/>
                <a:moveTo>
                  <a:pt x="4156794" y="488463"/>
                </a:moveTo>
                <a:cubicBezTo>
                  <a:pt x="4161979" y="489124"/>
                  <a:pt x="4165642" y="492208"/>
                  <a:pt x="4164726" y="495512"/>
                </a:cubicBezTo>
                <a:cubicBezTo>
                  <a:pt x="4164114" y="498817"/>
                  <a:pt x="4159235" y="501020"/>
                  <a:pt x="4154048" y="500359"/>
                </a:cubicBezTo>
                <a:cubicBezTo>
                  <a:pt x="4148870" y="499698"/>
                  <a:pt x="4145213" y="496614"/>
                  <a:pt x="4146128" y="493310"/>
                </a:cubicBezTo>
                <a:cubicBezTo>
                  <a:pt x="4146739" y="490005"/>
                  <a:pt x="4151615" y="487802"/>
                  <a:pt x="4156794" y="488463"/>
                </a:cubicBezTo>
                <a:close/>
                <a:moveTo>
                  <a:pt x="1907965" y="488463"/>
                </a:moveTo>
                <a:cubicBezTo>
                  <a:pt x="1913147" y="489124"/>
                  <a:pt x="1917109" y="492428"/>
                  <a:pt x="1916195" y="495733"/>
                </a:cubicBezTo>
                <a:lnTo>
                  <a:pt x="1914821" y="497198"/>
                </a:lnTo>
                <a:lnTo>
                  <a:pt x="1917239" y="498183"/>
                </a:lnTo>
                <a:cubicBezTo>
                  <a:pt x="1918763" y="499533"/>
                  <a:pt x="1919525" y="501240"/>
                  <a:pt x="1919220" y="503002"/>
                </a:cubicBezTo>
                <a:lnTo>
                  <a:pt x="1918997" y="503235"/>
                </a:lnTo>
                <a:lnTo>
                  <a:pt x="1920684" y="503911"/>
                </a:lnTo>
                <a:cubicBezTo>
                  <a:pt x="1922246" y="505260"/>
                  <a:pt x="1923008" y="506968"/>
                  <a:pt x="1922551" y="508730"/>
                </a:cubicBezTo>
                <a:cubicBezTo>
                  <a:pt x="1921637" y="512255"/>
                  <a:pt x="1916760" y="514678"/>
                  <a:pt x="1911274" y="514017"/>
                </a:cubicBezTo>
                <a:cubicBezTo>
                  <a:pt x="1905788" y="513356"/>
                  <a:pt x="1901825" y="510051"/>
                  <a:pt x="1902740" y="506527"/>
                </a:cubicBezTo>
                <a:lnTo>
                  <a:pt x="1903122" y="506104"/>
                </a:lnTo>
                <a:lnTo>
                  <a:pt x="1901389" y="505398"/>
                </a:lnTo>
                <a:cubicBezTo>
                  <a:pt x="1899866" y="504048"/>
                  <a:pt x="1899104" y="502341"/>
                  <a:pt x="1899409" y="500579"/>
                </a:cubicBezTo>
                <a:lnTo>
                  <a:pt x="1900903" y="499016"/>
                </a:lnTo>
                <a:lnTo>
                  <a:pt x="1898821" y="498156"/>
                </a:lnTo>
                <a:cubicBezTo>
                  <a:pt x="1897297" y="496834"/>
                  <a:pt x="1896536" y="495182"/>
                  <a:pt x="1896993" y="493530"/>
                </a:cubicBezTo>
                <a:cubicBezTo>
                  <a:pt x="1897602" y="490005"/>
                  <a:pt x="1902479" y="487802"/>
                  <a:pt x="1907965" y="488463"/>
                </a:cubicBezTo>
                <a:close/>
                <a:moveTo>
                  <a:pt x="3275910" y="488243"/>
                </a:moveTo>
                <a:cubicBezTo>
                  <a:pt x="3281092" y="488904"/>
                  <a:pt x="3284747" y="491987"/>
                  <a:pt x="3284140" y="495512"/>
                </a:cubicBezTo>
                <a:cubicBezTo>
                  <a:pt x="3283529" y="498817"/>
                  <a:pt x="3278654" y="501020"/>
                  <a:pt x="3273165" y="500579"/>
                </a:cubicBezTo>
                <a:cubicBezTo>
                  <a:pt x="3267678" y="500138"/>
                  <a:pt x="3264327" y="496834"/>
                  <a:pt x="3264938" y="493309"/>
                </a:cubicBezTo>
                <a:cubicBezTo>
                  <a:pt x="3265854" y="489784"/>
                  <a:pt x="3270727" y="487582"/>
                  <a:pt x="3275910" y="488243"/>
                </a:cubicBezTo>
                <a:close/>
                <a:moveTo>
                  <a:pt x="1631570" y="488022"/>
                </a:moveTo>
                <a:cubicBezTo>
                  <a:pt x="1636751" y="488683"/>
                  <a:pt x="1640104" y="491767"/>
                  <a:pt x="1639494" y="495072"/>
                </a:cubicBezTo>
                <a:cubicBezTo>
                  <a:pt x="1638885" y="498376"/>
                  <a:pt x="1634008" y="500579"/>
                  <a:pt x="1628827" y="499918"/>
                </a:cubicBezTo>
                <a:cubicBezTo>
                  <a:pt x="1623645" y="499257"/>
                  <a:pt x="1619988" y="496173"/>
                  <a:pt x="1620902" y="492869"/>
                </a:cubicBezTo>
                <a:cubicBezTo>
                  <a:pt x="1621817" y="489785"/>
                  <a:pt x="1626693" y="487582"/>
                  <a:pt x="1631570" y="488022"/>
                </a:cubicBezTo>
                <a:close/>
                <a:moveTo>
                  <a:pt x="6134506" y="487802"/>
                </a:moveTo>
                <a:cubicBezTo>
                  <a:pt x="6139382" y="488463"/>
                  <a:pt x="6143040" y="491327"/>
                  <a:pt x="6142126" y="494631"/>
                </a:cubicBezTo>
                <a:cubicBezTo>
                  <a:pt x="6141516" y="497715"/>
                  <a:pt x="6136944" y="499918"/>
                  <a:pt x="6131762" y="499257"/>
                </a:cubicBezTo>
                <a:cubicBezTo>
                  <a:pt x="6126886" y="498597"/>
                  <a:pt x="6123228" y="495733"/>
                  <a:pt x="6124143" y="492428"/>
                </a:cubicBezTo>
                <a:cubicBezTo>
                  <a:pt x="6124752" y="489344"/>
                  <a:pt x="6129324" y="487141"/>
                  <a:pt x="6134506" y="487802"/>
                </a:cubicBezTo>
                <a:close/>
                <a:moveTo>
                  <a:pt x="5901942" y="487802"/>
                </a:moveTo>
                <a:cubicBezTo>
                  <a:pt x="5907124" y="488463"/>
                  <a:pt x="5910781" y="491547"/>
                  <a:pt x="5910172" y="494851"/>
                </a:cubicBezTo>
                <a:cubicBezTo>
                  <a:pt x="5909562" y="498156"/>
                  <a:pt x="5904686" y="500359"/>
                  <a:pt x="5899505" y="499918"/>
                </a:cubicBezTo>
                <a:cubicBezTo>
                  <a:pt x="5894322" y="499257"/>
                  <a:pt x="5890665" y="496173"/>
                  <a:pt x="5891275" y="492869"/>
                </a:cubicBezTo>
                <a:cubicBezTo>
                  <a:pt x="5892188" y="489564"/>
                  <a:pt x="5896760" y="487361"/>
                  <a:pt x="5901942" y="487802"/>
                </a:cubicBezTo>
                <a:close/>
                <a:moveTo>
                  <a:pt x="4515942" y="487361"/>
                </a:moveTo>
                <a:cubicBezTo>
                  <a:pt x="4520823" y="488022"/>
                  <a:pt x="4524485" y="491106"/>
                  <a:pt x="4523870" y="494190"/>
                </a:cubicBezTo>
                <a:cubicBezTo>
                  <a:pt x="4523265" y="497495"/>
                  <a:pt x="4518381" y="499477"/>
                  <a:pt x="4513510" y="499037"/>
                </a:cubicBezTo>
                <a:cubicBezTo>
                  <a:pt x="4508629" y="498376"/>
                  <a:pt x="4504971" y="495292"/>
                  <a:pt x="4505580" y="492208"/>
                </a:cubicBezTo>
                <a:cubicBezTo>
                  <a:pt x="4506494" y="488903"/>
                  <a:pt x="4511068" y="486700"/>
                  <a:pt x="4515942" y="487361"/>
                </a:cubicBezTo>
                <a:close/>
                <a:moveTo>
                  <a:pt x="3974517" y="487361"/>
                </a:moveTo>
                <a:cubicBezTo>
                  <a:pt x="3979699" y="488022"/>
                  <a:pt x="3983359" y="491106"/>
                  <a:pt x="3982443" y="494411"/>
                </a:cubicBezTo>
                <a:cubicBezTo>
                  <a:pt x="3981831" y="497715"/>
                  <a:pt x="3976954" y="499918"/>
                  <a:pt x="3971770" y="499257"/>
                </a:cubicBezTo>
                <a:cubicBezTo>
                  <a:pt x="3966592" y="498596"/>
                  <a:pt x="3962931" y="495512"/>
                  <a:pt x="3963842" y="492208"/>
                </a:cubicBezTo>
                <a:cubicBezTo>
                  <a:pt x="3964758" y="488903"/>
                  <a:pt x="3969338" y="486700"/>
                  <a:pt x="3974517" y="487361"/>
                </a:cubicBezTo>
                <a:close/>
                <a:moveTo>
                  <a:pt x="3520360" y="487361"/>
                </a:moveTo>
                <a:cubicBezTo>
                  <a:pt x="3525542" y="488022"/>
                  <a:pt x="3529194" y="491106"/>
                  <a:pt x="3528288" y="494411"/>
                </a:cubicBezTo>
                <a:cubicBezTo>
                  <a:pt x="3527676" y="497715"/>
                  <a:pt x="3522791" y="499918"/>
                  <a:pt x="3517619" y="499257"/>
                </a:cubicBezTo>
                <a:cubicBezTo>
                  <a:pt x="3512428" y="498596"/>
                  <a:pt x="3508776" y="495512"/>
                  <a:pt x="3509680" y="492208"/>
                </a:cubicBezTo>
                <a:cubicBezTo>
                  <a:pt x="3510299" y="488903"/>
                  <a:pt x="3515177" y="486700"/>
                  <a:pt x="3520360" y="487361"/>
                </a:cubicBezTo>
                <a:close/>
                <a:moveTo>
                  <a:pt x="9303224" y="487141"/>
                </a:moveTo>
                <a:cubicBezTo>
                  <a:pt x="9308711" y="487802"/>
                  <a:pt x="9312673" y="491107"/>
                  <a:pt x="9311759" y="494851"/>
                </a:cubicBezTo>
                <a:cubicBezTo>
                  <a:pt x="9310844" y="498376"/>
                  <a:pt x="9305663" y="500800"/>
                  <a:pt x="9300176" y="500139"/>
                </a:cubicBezTo>
                <a:cubicBezTo>
                  <a:pt x="9294689" y="499478"/>
                  <a:pt x="9290727" y="496173"/>
                  <a:pt x="9291641" y="492428"/>
                </a:cubicBezTo>
                <a:cubicBezTo>
                  <a:pt x="9292556" y="488683"/>
                  <a:pt x="9297738" y="486480"/>
                  <a:pt x="9303224" y="487141"/>
                </a:cubicBezTo>
                <a:close/>
                <a:moveTo>
                  <a:pt x="2215432" y="486920"/>
                </a:moveTo>
                <a:cubicBezTo>
                  <a:pt x="2220918" y="487581"/>
                  <a:pt x="2224881" y="491106"/>
                  <a:pt x="2224271" y="494631"/>
                </a:cubicBezTo>
                <a:cubicBezTo>
                  <a:pt x="2223357" y="498156"/>
                  <a:pt x="2218175" y="500579"/>
                  <a:pt x="2212689" y="499918"/>
                </a:cubicBezTo>
                <a:cubicBezTo>
                  <a:pt x="2207203" y="499257"/>
                  <a:pt x="2203241" y="495732"/>
                  <a:pt x="2203850" y="492208"/>
                </a:cubicBezTo>
                <a:cubicBezTo>
                  <a:pt x="2204460" y="488683"/>
                  <a:pt x="2209641" y="486480"/>
                  <a:pt x="2215432" y="486920"/>
                </a:cubicBezTo>
                <a:close/>
                <a:moveTo>
                  <a:pt x="11592894" y="486700"/>
                </a:moveTo>
                <a:cubicBezTo>
                  <a:pt x="11595333" y="487031"/>
                  <a:pt x="11597391" y="487912"/>
                  <a:pt x="11598763" y="489124"/>
                </a:cubicBezTo>
                <a:lnTo>
                  <a:pt x="11599298" y="490470"/>
                </a:lnTo>
                <a:lnTo>
                  <a:pt x="11600324" y="490886"/>
                </a:lnTo>
                <a:cubicBezTo>
                  <a:pt x="11601810" y="492208"/>
                  <a:pt x="11602496" y="493860"/>
                  <a:pt x="11602039" y="495512"/>
                </a:cubicBezTo>
                <a:cubicBezTo>
                  <a:pt x="11601429" y="499037"/>
                  <a:pt x="11596248" y="501240"/>
                  <a:pt x="11591067" y="500579"/>
                </a:cubicBezTo>
                <a:cubicBezTo>
                  <a:pt x="11585579" y="499918"/>
                  <a:pt x="11581922" y="496614"/>
                  <a:pt x="11582836" y="493309"/>
                </a:cubicBezTo>
                <a:lnTo>
                  <a:pt x="11583388" y="492715"/>
                </a:lnTo>
                <a:lnTo>
                  <a:pt x="11582836" y="491327"/>
                </a:lnTo>
                <a:cubicBezTo>
                  <a:pt x="11583445" y="488242"/>
                  <a:pt x="11588018" y="486040"/>
                  <a:pt x="11592894" y="486700"/>
                </a:cubicBezTo>
                <a:close/>
                <a:moveTo>
                  <a:pt x="4065955" y="486480"/>
                </a:moveTo>
                <a:cubicBezTo>
                  <a:pt x="4071136" y="487141"/>
                  <a:pt x="4074793" y="490225"/>
                  <a:pt x="4073876" y="493530"/>
                </a:cubicBezTo>
                <a:cubicBezTo>
                  <a:pt x="4073268" y="496834"/>
                  <a:pt x="4068392" y="499037"/>
                  <a:pt x="4063211" y="498376"/>
                </a:cubicBezTo>
                <a:cubicBezTo>
                  <a:pt x="4058020" y="497715"/>
                  <a:pt x="4054360" y="494631"/>
                  <a:pt x="4055278" y="491327"/>
                </a:cubicBezTo>
                <a:cubicBezTo>
                  <a:pt x="4055891" y="488022"/>
                  <a:pt x="4060771" y="485820"/>
                  <a:pt x="4065955" y="486480"/>
                </a:cubicBezTo>
                <a:close/>
                <a:moveTo>
                  <a:pt x="1721177" y="486480"/>
                </a:moveTo>
                <a:cubicBezTo>
                  <a:pt x="1726358" y="487141"/>
                  <a:pt x="1730016" y="490225"/>
                  <a:pt x="1729101" y="493530"/>
                </a:cubicBezTo>
                <a:cubicBezTo>
                  <a:pt x="1728492" y="496834"/>
                  <a:pt x="1723615" y="499037"/>
                  <a:pt x="1718433" y="498376"/>
                </a:cubicBezTo>
                <a:cubicBezTo>
                  <a:pt x="1713252" y="497715"/>
                  <a:pt x="1709595" y="494631"/>
                  <a:pt x="1710510" y="491327"/>
                </a:cubicBezTo>
                <a:cubicBezTo>
                  <a:pt x="1711424" y="488022"/>
                  <a:pt x="1715995" y="486040"/>
                  <a:pt x="1721177" y="486480"/>
                </a:cubicBezTo>
                <a:close/>
                <a:moveTo>
                  <a:pt x="620243" y="486480"/>
                </a:moveTo>
                <a:cubicBezTo>
                  <a:pt x="625423" y="487141"/>
                  <a:pt x="629081" y="490225"/>
                  <a:pt x="628472" y="493750"/>
                </a:cubicBezTo>
                <a:cubicBezTo>
                  <a:pt x="627862" y="497054"/>
                  <a:pt x="622986" y="499477"/>
                  <a:pt x="617500" y="498817"/>
                </a:cubicBezTo>
                <a:cubicBezTo>
                  <a:pt x="612318" y="498156"/>
                  <a:pt x="608660" y="495072"/>
                  <a:pt x="609271" y="491547"/>
                </a:cubicBezTo>
                <a:cubicBezTo>
                  <a:pt x="610185" y="488243"/>
                  <a:pt x="615061" y="485819"/>
                  <a:pt x="620243" y="486480"/>
                </a:cubicBezTo>
                <a:close/>
                <a:moveTo>
                  <a:pt x="548034" y="486480"/>
                </a:moveTo>
                <a:cubicBezTo>
                  <a:pt x="553215" y="487141"/>
                  <a:pt x="556873" y="490225"/>
                  <a:pt x="555959" y="493530"/>
                </a:cubicBezTo>
                <a:cubicBezTo>
                  <a:pt x="555044" y="496834"/>
                  <a:pt x="550472" y="499037"/>
                  <a:pt x="545291" y="498376"/>
                </a:cubicBezTo>
                <a:cubicBezTo>
                  <a:pt x="540109" y="497715"/>
                  <a:pt x="536452" y="494631"/>
                  <a:pt x="537366" y="491327"/>
                </a:cubicBezTo>
                <a:cubicBezTo>
                  <a:pt x="538281" y="488022"/>
                  <a:pt x="542852" y="485820"/>
                  <a:pt x="548034" y="486480"/>
                </a:cubicBezTo>
                <a:close/>
                <a:moveTo>
                  <a:pt x="6334761" y="486260"/>
                </a:moveTo>
                <a:cubicBezTo>
                  <a:pt x="6339637" y="486921"/>
                  <a:pt x="6342990" y="489784"/>
                  <a:pt x="6342381" y="492869"/>
                </a:cubicBezTo>
                <a:cubicBezTo>
                  <a:pt x="6341772" y="495953"/>
                  <a:pt x="6337200" y="497935"/>
                  <a:pt x="6332323" y="497495"/>
                </a:cubicBezTo>
                <a:cubicBezTo>
                  <a:pt x="6327445" y="497054"/>
                  <a:pt x="6324093" y="493970"/>
                  <a:pt x="6324703" y="490886"/>
                </a:cubicBezTo>
                <a:cubicBezTo>
                  <a:pt x="6325617" y="487802"/>
                  <a:pt x="6329884" y="485819"/>
                  <a:pt x="6334761" y="486260"/>
                </a:cubicBezTo>
                <a:close/>
                <a:moveTo>
                  <a:pt x="10556265" y="485159"/>
                </a:moveTo>
                <a:cubicBezTo>
                  <a:pt x="10561140" y="485820"/>
                  <a:pt x="10564494" y="488683"/>
                  <a:pt x="10563884" y="491767"/>
                </a:cubicBezTo>
                <a:cubicBezTo>
                  <a:pt x="10563275" y="494851"/>
                  <a:pt x="10558702" y="496834"/>
                  <a:pt x="10553826" y="496394"/>
                </a:cubicBezTo>
                <a:cubicBezTo>
                  <a:pt x="10548948" y="495733"/>
                  <a:pt x="10545596" y="492869"/>
                  <a:pt x="10546206" y="489785"/>
                </a:cubicBezTo>
                <a:cubicBezTo>
                  <a:pt x="10546816" y="486700"/>
                  <a:pt x="10551387" y="484718"/>
                  <a:pt x="10556265" y="485159"/>
                </a:cubicBezTo>
                <a:close/>
                <a:moveTo>
                  <a:pt x="7024528" y="485158"/>
                </a:moveTo>
                <a:cubicBezTo>
                  <a:pt x="7029100" y="485599"/>
                  <a:pt x="7032452" y="488463"/>
                  <a:pt x="7031842" y="491547"/>
                </a:cubicBezTo>
                <a:cubicBezTo>
                  <a:pt x="7031233" y="494411"/>
                  <a:pt x="7026965" y="496394"/>
                  <a:pt x="7022393" y="495953"/>
                </a:cubicBezTo>
                <a:cubicBezTo>
                  <a:pt x="7017821" y="495512"/>
                  <a:pt x="7014469" y="492648"/>
                  <a:pt x="7015078" y="489564"/>
                </a:cubicBezTo>
                <a:cubicBezTo>
                  <a:pt x="7015688" y="486700"/>
                  <a:pt x="7019955" y="484718"/>
                  <a:pt x="7024528" y="485158"/>
                </a:cubicBezTo>
                <a:close/>
                <a:moveTo>
                  <a:pt x="7824936" y="484938"/>
                </a:moveTo>
                <a:cubicBezTo>
                  <a:pt x="7829814" y="485599"/>
                  <a:pt x="7833471" y="488683"/>
                  <a:pt x="7832861" y="491767"/>
                </a:cubicBezTo>
                <a:cubicBezTo>
                  <a:pt x="7832252" y="495072"/>
                  <a:pt x="7827375" y="497054"/>
                  <a:pt x="7822497" y="496614"/>
                </a:cubicBezTo>
                <a:cubicBezTo>
                  <a:pt x="7817621" y="495953"/>
                  <a:pt x="7813964" y="492869"/>
                  <a:pt x="7814573" y="489785"/>
                </a:cubicBezTo>
                <a:cubicBezTo>
                  <a:pt x="7815183" y="486480"/>
                  <a:pt x="7819755" y="484277"/>
                  <a:pt x="7824936" y="484938"/>
                </a:cubicBezTo>
                <a:close/>
                <a:moveTo>
                  <a:pt x="10789438" y="484718"/>
                </a:moveTo>
                <a:cubicBezTo>
                  <a:pt x="10794314" y="485379"/>
                  <a:pt x="10797668" y="488243"/>
                  <a:pt x="10797058" y="491547"/>
                </a:cubicBezTo>
                <a:cubicBezTo>
                  <a:pt x="10796448" y="494631"/>
                  <a:pt x="10791876" y="496834"/>
                  <a:pt x="10786999" y="496173"/>
                </a:cubicBezTo>
                <a:cubicBezTo>
                  <a:pt x="10782121" y="495512"/>
                  <a:pt x="10778770" y="492648"/>
                  <a:pt x="10779380" y="489344"/>
                </a:cubicBezTo>
                <a:cubicBezTo>
                  <a:pt x="10779989" y="486260"/>
                  <a:pt x="10784561" y="484057"/>
                  <a:pt x="10789438" y="484718"/>
                </a:cubicBezTo>
                <a:close/>
                <a:moveTo>
                  <a:pt x="10256644" y="484498"/>
                </a:moveTo>
                <a:cubicBezTo>
                  <a:pt x="10261521" y="485159"/>
                  <a:pt x="10264874" y="488022"/>
                  <a:pt x="10264265" y="491107"/>
                </a:cubicBezTo>
                <a:cubicBezTo>
                  <a:pt x="10263655" y="494190"/>
                  <a:pt x="10259083" y="496394"/>
                  <a:pt x="10254206" y="495733"/>
                </a:cubicBezTo>
                <a:cubicBezTo>
                  <a:pt x="10249330" y="495072"/>
                  <a:pt x="10245977" y="492208"/>
                  <a:pt x="10246586" y="489124"/>
                </a:cubicBezTo>
                <a:cubicBezTo>
                  <a:pt x="10247195" y="486040"/>
                  <a:pt x="10251767" y="483837"/>
                  <a:pt x="10256644" y="484498"/>
                </a:cubicBezTo>
                <a:close/>
                <a:moveTo>
                  <a:pt x="3024435" y="484497"/>
                </a:moveTo>
                <a:cubicBezTo>
                  <a:pt x="3029922" y="485158"/>
                  <a:pt x="3033580" y="488463"/>
                  <a:pt x="3032661" y="491767"/>
                </a:cubicBezTo>
                <a:cubicBezTo>
                  <a:pt x="3032053" y="495292"/>
                  <a:pt x="3026873" y="497495"/>
                  <a:pt x="3021695" y="496834"/>
                </a:cubicBezTo>
                <a:cubicBezTo>
                  <a:pt x="3016210" y="496173"/>
                  <a:pt x="3012554" y="492869"/>
                  <a:pt x="3013466" y="489564"/>
                </a:cubicBezTo>
                <a:cubicBezTo>
                  <a:pt x="3014380" y="486260"/>
                  <a:pt x="3019258" y="483837"/>
                  <a:pt x="3024435" y="484497"/>
                </a:cubicBezTo>
                <a:close/>
                <a:moveTo>
                  <a:pt x="4940348" y="484057"/>
                </a:moveTo>
                <a:cubicBezTo>
                  <a:pt x="4945225" y="484718"/>
                  <a:pt x="4948580" y="487582"/>
                  <a:pt x="4947969" y="490666"/>
                </a:cubicBezTo>
                <a:cubicBezTo>
                  <a:pt x="4947359" y="493750"/>
                  <a:pt x="4942788" y="495953"/>
                  <a:pt x="4937909" y="495292"/>
                </a:cubicBezTo>
                <a:cubicBezTo>
                  <a:pt x="4933032" y="494631"/>
                  <a:pt x="4929679" y="491767"/>
                  <a:pt x="4930287" y="488683"/>
                </a:cubicBezTo>
                <a:cubicBezTo>
                  <a:pt x="4930899" y="485599"/>
                  <a:pt x="4935471" y="483396"/>
                  <a:pt x="4940348" y="484057"/>
                </a:cubicBezTo>
                <a:close/>
                <a:moveTo>
                  <a:pt x="10381613" y="483617"/>
                </a:moveTo>
                <a:cubicBezTo>
                  <a:pt x="10386490" y="484277"/>
                  <a:pt x="10389842" y="487141"/>
                  <a:pt x="10389233" y="490225"/>
                </a:cubicBezTo>
                <a:cubicBezTo>
                  <a:pt x="10388624" y="493309"/>
                  <a:pt x="10384051" y="495292"/>
                  <a:pt x="10379175" y="494851"/>
                </a:cubicBezTo>
                <a:cubicBezTo>
                  <a:pt x="10374297" y="494190"/>
                  <a:pt x="10370945" y="491327"/>
                  <a:pt x="10371554" y="488243"/>
                </a:cubicBezTo>
                <a:cubicBezTo>
                  <a:pt x="10372469" y="485158"/>
                  <a:pt x="10377041" y="483176"/>
                  <a:pt x="10381613" y="483617"/>
                </a:cubicBezTo>
                <a:close/>
                <a:moveTo>
                  <a:pt x="5026317" y="483617"/>
                </a:moveTo>
                <a:cubicBezTo>
                  <a:pt x="5031194" y="484277"/>
                  <a:pt x="5034547" y="487141"/>
                  <a:pt x="5033937" y="490225"/>
                </a:cubicBezTo>
                <a:cubicBezTo>
                  <a:pt x="5033329" y="493309"/>
                  <a:pt x="5028754" y="495512"/>
                  <a:pt x="5023878" y="494851"/>
                </a:cubicBezTo>
                <a:cubicBezTo>
                  <a:pt x="5019000" y="494190"/>
                  <a:pt x="5015647" y="491327"/>
                  <a:pt x="5016257" y="488243"/>
                </a:cubicBezTo>
                <a:cubicBezTo>
                  <a:pt x="5016866" y="485158"/>
                  <a:pt x="5021439" y="482956"/>
                  <a:pt x="5026317" y="483617"/>
                </a:cubicBezTo>
                <a:close/>
                <a:moveTo>
                  <a:pt x="2118204" y="483396"/>
                </a:moveTo>
                <a:cubicBezTo>
                  <a:pt x="2123691" y="484057"/>
                  <a:pt x="2127652" y="487581"/>
                  <a:pt x="2127043" y="491106"/>
                </a:cubicBezTo>
                <a:cubicBezTo>
                  <a:pt x="2126129" y="494631"/>
                  <a:pt x="2120947" y="497054"/>
                  <a:pt x="2115461" y="496393"/>
                </a:cubicBezTo>
                <a:cubicBezTo>
                  <a:pt x="2109975" y="495732"/>
                  <a:pt x="2106013" y="492207"/>
                  <a:pt x="2106622" y="488683"/>
                </a:cubicBezTo>
                <a:cubicBezTo>
                  <a:pt x="2107537" y="485158"/>
                  <a:pt x="2112718" y="482735"/>
                  <a:pt x="2118204" y="483396"/>
                </a:cubicBezTo>
                <a:close/>
                <a:moveTo>
                  <a:pt x="5718802" y="483176"/>
                </a:moveTo>
                <a:cubicBezTo>
                  <a:pt x="5723985" y="483837"/>
                  <a:pt x="5727643" y="486920"/>
                  <a:pt x="5727034" y="490225"/>
                </a:cubicBezTo>
                <a:cubicBezTo>
                  <a:pt x="5726424" y="493530"/>
                  <a:pt x="5721546" y="495732"/>
                  <a:pt x="5716364" y="495292"/>
                </a:cubicBezTo>
                <a:cubicBezTo>
                  <a:pt x="5711182" y="494631"/>
                  <a:pt x="5707524" y="491547"/>
                  <a:pt x="5708134" y="488242"/>
                </a:cubicBezTo>
                <a:cubicBezTo>
                  <a:pt x="5708744" y="484717"/>
                  <a:pt x="5713621" y="482515"/>
                  <a:pt x="5718802" y="483176"/>
                </a:cubicBezTo>
                <a:close/>
                <a:moveTo>
                  <a:pt x="11692260" y="482735"/>
                </a:moveTo>
                <a:cubicBezTo>
                  <a:pt x="11697747" y="483396"/>
                  <a:pt x="11701404" y="486700"/>
                  <a:pt x="11700489" y="490005"/>
                </a:cubicBezTo>
                <a:cubicBezTo>
                  <a:pt x="11699880" y="493530"/>
                  <a:pt x="11694699" y="495733"/>
                  <a:pt x="11689517" y="495072"/>
                </a:cubicBezTo>
                <a:cubicBezTo>
                  <a:pt x="11684335" y="494411"/>
                  <a:pt x="11680374" y="491106"/>
                  <a:pt x="11681288" y="487802"/>
                </a:cubicBezTo>
                <a:cubicBezTo>
                  <a:pt x="11681898" y="484277"/>
                  <a:pt x="11686774" y="482074"/>
                  <a:pt x="11692260" y="482735"/>
                </a:cubicBezTo>
                <a:close/>
                <a:moveTo>
                  <a:pt x="4644919" y="482515"/>
                </a:moveTo>
                <a:cubicBezTo>
                  <a:pt x="4649795" y="483176"/>
                  <a:pt x="4653150" y="486040"/>
                  <a:pt x="4652541" y="489344"/>
                </a:cubicBezTo>
                <a:cubicBezTo>
                  <a:pt x="4651931" y="492428"/>
                  <a:pt x="4647358" y="494631"/>
                  <a:pt x="4642175" y="493970"/>
                </a:cubicBezTo>
                <a:cubicBezTo>
                  <a:pt x="4637298" y="493310"/>
                  <a:pt x="4633943" y="490446"/>
                  <a:pt x="4634554" y="487141"/>
                </a:cubicBezTo>
                <a:cubicBezTo>
                  <a:pt x="4635164" y="484057"/>
                  <a:pt x="4639736" y="481854"/>
                  <a:pt x="4644919" y="482515"/>
                </a:cubicBezTo>
                <a:close/>
                <a:moveTo>
                  <a:pt x="7527250" y="482377"/>
                </a:moveTo>
                <a:cubicBezTo>
                  <a:pt x="7531904" y="482915"/>
                  <a:pt x="7535138" y="485787"/>
                  <a:pt x="7534473" y="488790"/>
                </a:cubicBezTo>
                <a:cubicBezTo>
                  <a:pt x="7533809" y="491793"/>
                  <a:pt x="7529497" y="493791"/>
                  <a:pt x="7524842" y="493253"/>
                </a:cubicBezTo>
                <a:cubicBezTo>
                  <a:pt x="7520189" y="492714"/>
                  <a:pt x="7516954" y="489844"/>
                  <a:pt x="7517619" y="486841"/>
                </a:cubicBezTo>
                <a:cubicBezTo>
                  <a:pt x="7518284" y="483837"/>
                  <a:pt x="7522597" y="481839"/>
                  <a:pt x="7527250" y="482377"/>
                </a:cubicBezTo>
                <a:close/>
                <a:moveTo>
                  <a:pt x="5810807" y="482074"/>
                </a:moveTo>
                <a:cubicBezTo>
                  <a:pt x="5815989" y="482735"/>
                  <a:pt x="5819646" y="485819"/>
                  <a:pt x="5819036" y="489124"/>
                </a:cubicBezTo>
                <a:cubicBezTo>
                  <a:pt x="5818427" y="492428"/>
                  <a:pt x="5813550" y="494631"/>
                  <a:pt x="5808369" y="494190"/>
                </a:cubicBezTo>
                <a:cubicBezTo>
                  <a:pt x="5803187" y="493530"/>
                  <a:pt x="5799529" y="490445"/>
                  <a:pt x="5800139" y="487141"/>
                </a:cubicBezTo>
                <a:cubicBezTo>
                  <a:pt x="5800749" y="483837"/>
                  <a:pt x="5805625" y="481633"/>
                  <a:pt x="5810807" y="482074"/>
                </a:cubicBezTo>
                <a:close/>
                <a:moveTo>
                  <a:pt x="5559705" y="482074"/>
                </a:moveTo>
                <a:cubicBezTo>
                  <a:pt x="5564888" y="482735"/>
                  <a:pt x="5568546" y="485819"/>
                  <a:pt x="5567630" y="489124"/>
                </a:cubicBezTo>
                <a:cubicBezTo>
                  <a:pt x="5567020" y="492428"/>
                  <a:pt x="5562143" y="494631"/>
                  <a:pt x="5556962" y="493970"/>
                </a:cubicBezTo>
                <a:cubicBezTo>
                  <a:pt x="5551780" y="493309"/>
                  <a:pt x="5548120" y="490225"/>
                  <a:pt x="5549036" y="486921"/>
                </a:cubicBezTo>
                <a:cubicBezTo>
                  <a:pt x="5549644" y="483616"/>
                  <a:pt x="5554522" y="481413"/>
                  <a:pt x="5559705" y="482074"/>
                </a:cubicBezTo>
                <a:close/>
                <a:moveTo>
                  <a:pt x="1270375" y="481413"/>
                </a:moveTo>
                <a:cubicBezTo>
                  <a:pt x="1275557" y="482074"/>
                  <a:pt x="1279214" y="485158"/>
                  <a:pt x="1278604" y="488463"/>
                </a:cubicBezTo>
                <a:cubicBezTo>
                  <a:pt x="1277995" y="491767"/>
                  <a:pt x="1273118" y="493970"/>
                  <a:pt x="1267937" y="493309"/>
                </a:cubicBezTo>
                <a:cubicBezTo>
                  <a:pt x="1262756" y="492648"/>
                  <a:pt x="1259098" y="489564"/>
                  <a:pt x="1259708" y="486260"/>
                </a:cubicBezTo>
                <a:cubicBezTo>
                  <a:pt x="1260318" y="482955"/>
                  <a:pt x="1265195" y="480753"/>
                  <a:pt x="1270375" y="481413"/>
                </a:cubicBezTo>
                <a:close/>
                <a:moveTo>
                  <a:pt x="8500986" y="481193"/>
                </a:moveTo>
                <a:cubicBezTo>
                  <a:pt x="8506168" y="481854"/>
                  <a:pt x="8509825" y="484938"/>
                  <a:pt x="8508911" y="488242"/>
                </a:cubicBezTo>
                <a:cubicBezTo>
                  <a:pt x="8508301" y="491547"/>
                  <a:pt x="8503424" y="493750"/>
                  <a:pt x="8498243" y="493089"/>
                </a:cubicBezTo>
                <a:cubicBezTo>
                  <a:pt x="8493061" y="492428"/>
                  <a:pt x="8489404" y="489344"/>
                  <a:pt x="8490318" y="486040"/>
                </a:cubicBezTo>
                <a:cubicBezTo>
                  <a:pt x="8490927" y="482735"/>
                  <a:pt x="8495805" y="480532"/>
                  <a:pt x="8500986" y="481193"/>
                </a:cubicBezTo>
                <a:close/>
                <a:moveTo>
                  <a:pt x="479788" y="481193"/>
                </a:moveTo>
                <a:cubicBezTo>
                  <a:pt x="484970" y="481854"/>
                  <a:pt x="488322" y="484938"/>
                  <a:pt x="487713" y="488242"/>
                </a:cubicBezTo>
                <a:cubicBezTo>
                  <a:pt x="487104" y="491547"/>
                  <a:pt x="482227" y="493750"/>
                  <a:pt x="477045" y="493089"/>
                </a:cubicBezTo>
                <a:cubicBezTo>
                  <a:pt x="471864" y="492428"/>
                  <a:pt x="468511" y="489344"/>
                  <a:pt x="469121" y="486040"/>
                </a:cubicBezTo>
                <a:cubicBezTo>
                  <a:pt x="470036" y="482735"/>
                  <a:pt x="474608" y="480532"/>
                  <a:pt x="479788" y="481193"/>
                </a:cubicBezTo>
                <a:close/>
                <a:moveTo>
                  <a:pt x="7620110" y="480312"/>
                </a:moveTo>
                <a:cubicBezTo>
                  <a:pt x="7624987" y="480973"/>
                  <a:pt x="7628339" y="483837"/>
                  <a:pt x="7627424" y="486921"/>
                </a:cubicBezTo>
                <a:cubicBezTo>
                  <a:pt x="7626815" y="490005"/>
                  <a:pt x="7622243" y="491987"/>
                  <a:pt x="7617671" y="491547"/>
                </a:cubicBezTo>
                <a:cubicBezTo>
                  <a:pt x="7613099" y="491107"/>
                  <a:pt x="7609441" y="488022"/>
                  <a:pt x="7610356" y="484938"/>
                </a:cubicBezTo>
                <a:cubicBezTo>
                  <a:pt x="7610660" y="481854"/>
                  <a:pt x="7615232" y="479871"/>
                  <a:pt x="7620110" y="480312"/>
                </a:cubicBezTo>
                <a:close/>
                <a:moveTo>
                  <a:pt x="4295827" y="480312"/>
                </a:moveTo>
                <a:cubicBezTo>
                  <a:pt x="4301016" y="480973"/>
                  <a:pt x="4304370" y="484057"/>
                  <a:pt x="4303760" y="487361"/>
                </a:cubicBezTo>
                <a:cubicBezTo>
                  <a:pt x="4303151" y="490666"/>
                  <a:pt x="4298271" y="492869"/>
                  <a:pt x="4293082" y="492208"/>
                </a:cubicBezTo>
                <a:cubicBezTo>
                  <a:pt x="4287901" y="491547"/>
                  <a:pt x="4284547" y="488463"/>
                  <a:pt x="4285156" y="485159"/>
                </a:cubicBezTo>
                <a:cubicBezTo>
                  <a:pt x="4286074" y="481854"/>
                  <a:pt x="4290942" y="479651"/>
                  <a:pt x="4295827" y="480312"/>
                </a:cubicBezTo>
                <a:close/>
                <a:moveTo>
                  <a:pt x="7438144" y="479651"/>
                </a:moveTo>
                <a:cubicBezTo>
                  <a:pt x="7442715" y="480092"/>
                  <a:pt x="7446068" y="482956"/>
                  <a:pt x="7445458" y="486040"/>
                </a:cubicBezTo>
                <a:cubicBezTo>
                  <a:pt x="7444849" y="488904"/>
                  <a:pt x="7440582" y="490886"/>
                  <a:pt x="7436010" y="490446"/>
                </a:cubicBezTo>
                <a:cubicBezTo>
                  <a:pt x="7431438" y="490005"/>
                  <a:pt x="7428085" y="487141"/>
                  <a:pt x="7428694" y="484057"/>
                </a:cubicBezTo>
                <a:cubicBezTo>
                  <a:pt x="7429304" y="480973"/>
                  <a:pt x="7433571" y="478990"/>
                  <a:pt x="7438144" y="479651"/>
                </a:cubicBezTo>
                <a:close/>
                <a:moveTo>
                  <a:pt x="2765043" y="479651"/>
                </a:moveTo>
                <a:cubicBezTo>
                  <a:pt x="2770522" y="480312"/>
                  <a:pt x="2774178" y="483616"/>
                  <a:pt x="2773573" y="487141"/>
                </a:cubicBezTo>
                <a:cubicBezTo>
                  <a:pt x="2772656" y="490666"/>
                  <a:pt x="2767782" y="492869"/>
                  <a:pt x="2762293" y="492208"/>
                </a:cubicBezTo>
                <a:cubicBezTo>
                  <a:pt x="2756807" y="491547"/>
                  <a:pt x="2753151" y="488243"/>
                  <a:pt x="2753757" y="484718"/>
                </a:cubicBezTo>
                <a:cubicBezTo>
                  <a:pt x="2754671" y="481413"/>
                  <a:pt x="2759549" y="478990"/>
                  <a:pt x="2765043" y="479651"/>
                </a:cubicBezTo>
                <a:close/>
                <a:moveTo>
                  <a:pt x="127458" y="479651"/>
                </a:moveTo>
                <a:cubicBezTo>
                  <a:pt x="132640" y="480312"/>
                  <a:pt x="135992" y="483396"/>
                  <a:pt x="135383" y="486700"/>
                </a:cubicBezTo>
                <a:cubicBezTo>
                  <a:pt x="134773" y="490005"/>
                  <a:pt x="129897" y="492208"/>
                  <a:pt x="124716" y="491547"/>
                </a:cubicBezTo>
                <a:cubicBezTo>
                  <a:pt x="119534" y="490886"/>
                  <a:pt x="116182" y="487802"/>
                  <a:pt x="116791" y="484497"/>
                </a:cubicBezTo>
                <a:cubicBezTo>
                  <a:pt x="117705" y="481193"/>
                  <a:pt x="122277" y="479210"/>
                  <a:pt x="127458" y="479651"/>
                </a:cubicBezTo>
                <a:close/>
                <a:moveTo>
                  <a:pt x="1544402" y="479431"/>
                </a:moveTo>
                <a:cubicBezTo>
                  <a:pt x="1549583" y="480092"/>
                  <a:pt x="1552935" y="483176"/>
                  <a:pt x="1552326" y="486480"/>
                </a:cubicBezTo>
                <a:cubicBezTo>
                  <a:pt x="1551716" y="489785"/>
                  <a:pt x="1546840" y="491988"/>
                  <a:pt x="1541658" y="491327"/>
                </a:cubicBezTo>
                <a:cubicBezTo>
                  <a:pt x="1536477" y="490666"/>
                  <a:pt x="1533124" y="487582"/>
                  <a:pt x="1533734" y="484277"/>
                </a:cubicBezTo>
                <a:cubicBezTo>
                  <a:pt x="1534649" y="481193"/>
                  <a:pt x="1539220" y="478990"/>
                  <a:pt x="1544402" y="479431"/>
                </a:cubicBezTo>
                <a:close/>
                <a:moveTo>
                  <a:pt x="9166978" y="479430"/>
                </a:moveTo>
                <a:cubicBezTo>
                  <a:pt x="9172464" y="480091"/>
                  <a:pt x="9176122" y="483396"/>
                  <a:pt x="9175512" y="486920"/>
                </a:cubicBezTo>
                <a:cubicBezTo>
                  <a:pt x="9174598" y="490445"/>
                  <a:pt x="9169721" y="492869"/>
                  <a:pt x="9164235" y="492208"/>
                </a:cubicBezTo>
                <a:cubicBezTo>
                  <a:pt x="9158748" y="491547"/>
                  <a:pt x="9155091" y="488242"/>
                  <a:pt x="9155700" y="484718"/>
                </a:cubicBezTo>
                <a:cubicBezTo>
                  <a:pt x="9156310" y="481193"/>
                  <a:pt x="9161491" y="478770"/>
                  <a:pt x="9166978" y="479430"/>
                </a:cubicBezTo>
                <a:close/>
                <a:moveTo>
                  <a:pt x="6858105" y="479210"/>
                </a:moveTo>
                <a:cubicBezTo>
                  <a:pt x="6862678" y="479651"/>
                  <a:pt x="6866031" y="482735"/>
                  <a:pt x="6865420" y="485599"/>
                </a:cubicBezTo>
                <a:cubicBezTo>
                  <a:pt x="6864811" y="488463"/>
                  <a:pt x="6860544" y="490666"/>
                  <a:pt x="6855667" y="490005"/>
                </a:cubicBezTo>
                <a:cubicBezTo>
                  <a:pt x="6851095" y="489564"/>
                  <a:pt x="6847742" y="486480"/>
                  <a:pt x="6848352" y="483617"/>
                </a:cubicBezTo>
                <a:cubicBezTo>
                  <a:pt x="6848961" y="480753"/>
                  <a:pt x="6853533" y="478770"/>
                  <a:pt x="6858105" y="479210"/>
                </a:cubicBezTo>
                <a:close/>
                <a:moveTo>
                  <a:pt x="6031483" y="479210"/>
                </a:moveTo>
                <a:cubicBezTo>
                  <a:pt x="6036665" y="479871"/>
                  <a:pt x="6040017" y="482956"/>
                  <a:pt x="6039408" y="486040"/>
                </a:cubicBezTo>
                <a:cubicBezTo>
                  <a:pt x="6038798" y="489124"/>
                  <a:pt x="6033921" y="491327"/>
                  <a:pt x="6029045" y="490886"/>
                </a:cubicBezTo>
                <a:cubicBezTo>
                  <a:pt x="6023863" y="490225"/>
                  <a:pt x="6020510" y="487141"/>
                  <a:pt x="6021120" y="484057"/>
                </a:cubicBezTo>
                <a:cubicBezTo>
                  <a:pt x="6021729" y="480753"/>
                  <a:pt x="6026301" y="478770"/>
                  <a:pt x="6031483" y="479210"/>
                </a:cubicBezTo>
                <a:close/>
                <a:moveTo>
                  <a:pt x="4855294" y="479210"/>
                </a:moveTo>
                <a:cubicBezTo>
                  <a:pt x="4860172" y="479871"/>
                  <a:pt x="4863526" y="482735"/>
                  <a:pt x="4862916" y="485819"/>
                </a:cubicBezTo>
                <a:cubicBezTo>
                  <a:pt x="4862306" y="488903"/>
                  <a:pt x="4857735" y="491106"/>
                  <a:pt x="4852855" y="490445"/>
                </a:cubicBezTo>
                <a:cubicBezTo>
                  <a:pt x="4847977" y="489784"/>
                  <a:pt x="4844624" y="486920"/>
                  <a:pt x="4845234" y="483837"/>
                </a:cubicBezTo>
                <a:cubicBezTo>
                  <a:pt x="4845844" y="480752"/>
                  <a:pt x="4850417" y="478770"/>
                  <a:pt x="4855294" y="479210"/>
                </a:cubicBezTo>
                <a:close/>
                <a:moveTo>
                  <a:pt x="5113504" y="478550"/>
                </a:moveTo>
                <a:cubicBezTo>
                  <a:pt x="5118383" y="479210"/>
                  <a:pt x="5121736" y="482074"/>
                  <a:pt x="5121126" y="485159"/>
                </a:cubicBezTo>
                <a:cubicBezTo>
                  <a:pt x="5120515" y="488243"/>
                  <a:pt x="5115944" y="490446"/>
                  <a:pt x="5111065" y="489785"/>
                </a:cubicBezTo>
                <a:cubicBezTo>
                  <a:pt x="5106189" y="489124"/>
                  <a:pt x="5102835" y="486260"/>
                  <a:pt x="5103445" y="483176"/>
                </a:cubicBezTo>
                <a:cubicBezTo>
                  <a:pt x="5104055" y="479871"/>
                  <a:pt x="5108627" y="477889"/>
                  <a:pt x="5113504" y="478550"/>
                </a:cubicBezTo>
                <a:close/>
                <a:moveTo>
                  <a:pt x="6685587" y="478330"/>
                </a:moveTo>
                <a:cubicBezTo>
                  <a:pt x="6690464" y="478770"/>
                  <a:pt x="6693512" y="481854"/>
                  <a:pt x="6692903" y="484938"/>
                </a:cubicBezTo>
                <a:cubicBezTo>
                  <a:pt x="6692293" y="488022"/>
                  <a:pt x="6687722" y="490005"/>
                  <a:pt x="6683149" y="489564"/>
                </a:cubicBezTo>
                <a:cubicBezTo>
                  <a:pt x="6678272" y="489124"/>
                  <a:pt x="6675224" y="486040"/>
                  <a:pt x="6675833" y="482956"/>
                </a:cubicBezTo>
                <a:cubicBezTo>
                  <a:pt x="6676443" y="479871"/>
                  <a:pt x="6681015" y="477889"/>
                  <a:pt x="6685587" y="478330"/>
                </a:cubicBezTo>
                <a:close/>
                <a:moveTo>
                  <a:pt x="988729" y="477889"/>
                </a:moveTo>
                <a:cubicBezTo>
                  <a:pt x="993910" y="478550"/>
                  <a:pt x="997568" y="481633"/>
                  <a:pt x="996958" y="485158"/>
                </a:cubicBezTo>
                <a:cubicBezTo>
                  <a:pt x="996349" y="488463"/>
                  <a:pt x="991167" y="490886"/>
                  <a:pt x="985986" y="490225"/>
                </a:cubicBezTo>
                <a:cubicBezTo>
                  <a:pt x="980805" y="489564"/>
                  <a:pt x="977147" y="486480"/>
                  <a:pt x="977757" y="482955"/>
                </a:cubicBezTo>
                <a:cubicBezTo>
                  <a:pt x="978367" y="479431"/>
                  <a:pt x="983243" y="477228"/>
                  <a:pt x="988729" y="477889"/>
                </a:cubicBezTo>
                <a:close/>
                <a:moveTo>
                  <a:pt x="8021229" y="477669"/>
                </a:moveTo>
                <a:cubicBezTo>
                  <a:pt x="8026410" y="478330"/>
                  <a:pt x="8029762" y="481413"/>
                  <a:pt x="8029153" y="484718"/>
                </a:cubicBezTo>
                <a:cubicBezTo>
                  <a:pt x="8028544" y="488022"/>
                  <a:pt x="8023667" y="490225"/>
                  <a:pt x="8018485" y="489564"/>
                </a:cubicBezTo>
                <a:cubicBezTo>
                  <a:pt x="8013303" y="488904"/>
                  <a:pt x="8009950" y="485820"/>
                  <a:pt x="8010561" y="482515"/>
                </a:cubicBezTo>
                <a:cubicBezTo>
                  <a:pt x="8011475" y="479210"/>
                  <a:pt x="8016047" y="477008"/>
                  <a:pt x="8021229" y="477669"/>
                </a:cubicBezTo>
                <a:close/>
                <a:moveTo>
                  <a:pt x="6151270" y="477669"/>
                </a:moveTo>
                <a:cubicBezTo>
                  <a:pt x="6156147" y="478330"/>
                  <a:pt x="6159500" y="481193"/>
                  <a:pt x="6158890" y="484277"/>
                </a:cubicBezTo>
                <a:cubicBezTo>
                  <a:pt x="6158281" y="487361"/>
                  <a:pt x="6153709" y="489564"/>
                  <a:pt x="6148832" y="488904"/>
                </a:cubicBezTo>
                <a:cubicBezTo>
                  <a:pt x="6143955" y="488243"/>
                  <a:pt x="6140602" y="485379"/>
                  <a:pt x="6141212" y="482295"/>
                </a:cubicBezTo>
                <a:cubicBezTo>
                  <a:pt x="6141821" y="479210"/>
                  <a:pt x="6146393" y="477008"/>
                  <a:pt x="6151270" y="477669"/>
                </a:cubicBezTo>
                <a:close/>
                <a:moveTo>
                  <a:pt x="3848320" y="477669"/>
                </a:moveTo>
                <a:cubicBezTo>
                  <a:pt x="3853503" y="478330"/>
                  <a:pt x="3856860" y="481413"/>
                  <a:pt x="3856253" y="484718"/>
                </a:cubicBezTo>
                <a:cubicBezTo>
                  <a:pt x="3855640" y="488022"/>
                  <a:pt x="3850759" y="490225"/>
                  <a:pt x="3845574" y="489564"/>
                </a:cubicBezTo>
                <a:cubicBezTo>
                  <a:pt x="3840394" y="488904"/>
                  <a:pt x="3837040" y="485820"/>
                  <a:pt x="3837647" y="482515"/>
                </a:cubicBezTo>
                <a:cubicBezTo>
                  <a:pt x="3838559" y="479210"/>
                  <a:pt x="3843439" y="477008"/>
                  <a:pt x="3848320" y="477669"/>
                </a:cubicBezTo>
                <a:close/>
                <a:moveTo>
                  <a:pt x="5345463" y="477448"/>
                </a:moveTo>
                <a:cubicBezTo>
                  <a:pt x="5350340" y="478109"/>
                  <a:pt x="5353999" y="480973"/>
                  <a:pt x="5353084" y="484277"/>
                </a:cubicBezTo>
                <a:cubicBezTo>
                  <a:pt x="5352474" y="487361"/>
                  <a:pt x="5347901" y="489564"/>
                  <a:pt x="5342719" y="488903"/>
                </a:cubicBezTo>
                <a:cubicBezTo>
                  <a:pt x="5337841" y="488242"/>
                  <a:pt x="5334183" y="485379"/>
                  <a:pt x="5335098" y="482074"/>
                </a:cubicBezTo>
                <a:cubicBezTo>
                  <a:pt x="5336013" y="478770"/>
                  <a:pt x="5340584" y="476787"/>
                  <a:pt x="5345463" y="477448"/>
                </a:cubicBezTo>
                <a:close/>
                <a:moveTo>
                  <a:pt x="8810437" y="477316"/>
                </a:moveTo>
                <a:cubicBezTo>
                  <a:pt x="8815756" y="477931"/>
                  <a:pt x="8819464" y="481157"/>
                  <a:pt x="8818719" y="484520"/>
                </a:cubicBezTo>
                <a:cubicBezTo>
                  <a:pt x="8817974" y="487884"/>
                  <a:pt x="8813059" y="490112"/>
                  <a:pt x="8807740" y="489497"/>
                </a:cubicBezTo>
                <a:cubicBezTo>
                  <a:pt x="8802421" y="488882"/>
                  <a:pt x="8798713" y="485656"/>
                  <a:pt x="8799457" y="482292"/>
                </a:cubicBezTo>
                <a:cubicBezTo>
                  <a:pt x="8800202" y="478929"/>
                  <a:pt x="8805118" y="476701"/>
                  <a:pt x="8810437" y="477316"/>
                </a:cubicBezTo>
                <a:close/>
                <a:moveTo>
                  <a:pt x="7270502" y="477228"/>
                </a:moveTo>
                <a:cubicBezTo>
                  <a:pt x="7275074" y="477668"/>
                  <a:pt x="7278122" y="480532"/>
                  <a:pt x="7277513" y="483396"/>
                </a:cubicBezTo>
                <a:cubicBezTo>
                  <a:pt x="7276903" y="486260"/>
                  <a:pt x="7272636" y="488243"/>
                  <a:pt x="7268064" y="487802"/>
                </a:cubicBezTo>
                <a:cubicBezTo>
                  <a:pt x="7263491" y="487361"/>
                  <a:pt x="7260444" y="484497"/>
                  <a:pt x="7261053" y="481634"/>
                </a:cubicBezTo>
                <a:cubicBezTo>
                  <a:pt x="7261663" y="478770"/>
                  <a:pt x="7265930" y="476787"/>
                  <a:pt x="7270502" y="477228"/>
                </a:cubicBezTo>
                <a:close/>
                <a:moveTo>
                  <a:pt x="7189120" y="477228"/>
                </a:moveTo>
                <a:cubicBezTo>
                  <a:pt x="7193692" y="477669"/>
                  <a:pt x="7196740" y="480533"/>
                  <a:pt x="7196131" y="483396"/>
                </a:cubicBezTo>
                <a:cubicBezTo>
                  <a:pt x="7195521" y="486260"/>
                  <a:pt x="7191254" y="488243"/>
                  <a:pt x="7186682" y="487802"/>
                </a:cubicBezTo>
                <a:cubicBezTo>
                  <a:pt x="7182110" y="487362"/>
                  <a:pt x="7179062" y="484498"/>
                  <a:pt x="7179672" y="481634"/>
                </a:cubicBezTo>
                <a:cubicBezTo>
                  <a:pt x="7180586" y="478550"/>
                  <a:pt x="7184548" y="476567"/>
                  <a:pt x="7189120" y="477228"/>
                </a:cubicBezTo>
                <a:close/>
                <a:moveTo>
                  <a:pt x="6251245" y="477228"/>
                </a:moveTo>
                <a:cubicBezTo>
                  <a:pt x="6256122" y="477889"/>
                  <a:pt x="6259475" y="480752"/>
                  <a:pt x="6258865" y="483837"/>
                </a:cubicBezTo>
                <a:cubicBezTo>
                  <a:pt x="6258256" y="486920"/>
                  <a:pt x="6253683" y="488903"/>
                  <a:pt x="6248807" y="488463"/>
                </a:cubicBezTo>
                <a:cubicBezTo>
                  <a:pt x="6243930" y="487802"/>
                  <a:pt x="6240577" y="484938"/>
                  <a:pt x="6241187" y="481854"/>
                </a:cubicBezTo>
                <a:cubicBezTo>
                  <a:pt x="6241797" y="478770"/>
                  <a:pt x="6246368" y="476567"/>
                  <a:pt x="6251245" y="477228"/>
                </a:cubicBezTo>
                <a:close/>
                <a:moveTo>
                  <a:pt x="3759007" y="477228"/>
                </a:moveTo>
                <a:cubicBezTo>
                  <a:pt x="3764191" y="477889"/>
                  <a:pt x="3767546" y="480973"/>
                  <a:pt x="3766935" y="484277"/>
                </a:cubicBezTo>
                <a:cubicBezTo>
                  <a:pt x="3766320" y="487582"/>
                  <a:pt x="3761441" y="489785"/>
                  <a:pt x="3756571" y="489124"/>
                </a:cubicBezTo>
                <a:cubicBezTo>
                  <a:pt x="3751391" y="488463"/>
                  <a:pt x="3748040" y="485379"/>
                  <a:pt x="3748644" y="482074"/>
                </a:cubicBezTo>
                <a:cubicBezTo>
                  <a:pt x="3749259" y="478770"/>
                  <a:pt x="3754132" y="476787"/>
                  <a:pt x="3759007" y="477228"/>
                </a:cubicBezTo>
                <a:close/>
                <a:moveTo>
                  <a:pt x="11189165" y="476698"/>
                </a:moveTo>
                <a:cubicBezTo>
                  <a:pt x="11194318" y="477294"/>
                  <a:pt x="11197912" y="480407"/>
                  <a:pt x="11197195" y="483651"/>
                </a:cubicBezTo>
                <a:cubicBezTo>
                  <a:pt x="11196477" y="486894"/>
                  <a:pt x="11191717" y="489040"/>
                  <a:pt x="11186564" y="488444"/>
                </a:cubicBezTo>
                <a:cubicBezTo>
                  <a:pt x="11181412" y="487848"/>
                  <a:pt x="11177817" y="484736"/>
                  <a:pt x="11178535" y="481493"/>
                </a:cubicBezTo>
                <a:cubicBezTo>
                  <a:pt x="11179252" y="478249"/>
                  <a:pt x="11184012" y="476103"/>
                  <a:pt x="11189165" y="476698"/>
                </a:cubicBezTo>
                <a:close/>
                <a:moveTo>
                  <a:pt x="4207209" y="476360"/>
                </a:moveTo>
                <a:cubicBezTo>
                  <a:pt x="4212369" y="476957"/>
                  <a:pt x="4215963" y="480069"/>
                  <a:pt x="4215245" y="483313"/>
                </a:cubicBezTo>
                <a:cubicBezTo>
                  <a:pt x="4214524" y="486557"/>
                  <a:pt x="4209760" y="488703"/>
                  <a:pt x="4204610" y="488106"/>
                </a:cubicBezTo>
                <a:cubicBezTo>
                  <a:pt x="4199457" y="487510"/>
                  <a:pt x="4195865" y="484397"/>
                  <a:pt x="4196586" y="481154"/>
                </a:cubicBezTo>
                <a:cubicBezTo>
                  <a:pt x="4197300" y="477910"/>
                  <a:pt x="4202056" y="475764"/>
                  <a:pt x="4207209" y="476360"/>
                </a:cubicBezTo>
                <a:close/>
                <a:moveTo>
                  <a:pt x="11408794" y="476346"/>
                </a:moveTo>
                <a:cubicBezTo>
                  <a:pt x="11413367" y="476787"/>
                  <a:pt x="11416719" y="479651"/>
                  <a:pt x="11416109" y="482735"/>
                </a:cubicBezTo>
                <a:cubicBezTo>
                  <a:pt x="11415499" y="485599"/>
                  <a:pt x="11411233" y="487582"/>
                  <a:pt x="11406661" y="487141"/>
                </a:cubicBezTo>
                <a:cubicBezTo>
                  <a:pt x="11402089" y="486700"/>
                  <a:pt x="11398736" y="483837"/>
                  <a:pt x="11399345" y="480753"/>
                </a:cubicBezTo>
                <a:cubicBezTo>
                  <a:pt x="11399955" y="477889"/>
                  <a:pt x="11404223" y="475906"/>
                  <a:pt x="11408794" y="476346"/>
                </a:cubicBezTo>
                <a:close/>
                <a:moveTo>
                  <a:pt x="11351797" y="476126"/>
                </a:moveTo>
                <a:cubicBezTo>
                  <a:pt x="11356979" y="476787"/>
                  <a:pt x="11360636" y="479871"/>
                  <a:pt x="11359722" y="483176"/>
                </a:cubicBezTo>
                <a:cubicBezTo>
                  <a:pt x="11359112" y="486480"/>
                  <a:pt x="11354235" y="488683"/>
                  <a:pt x="11349054" y="488022"/>
                </a:cubicBezTo>
                <a:cubicBezTo>
                  <a:pt x="11343872" y="487361"/>
                  <a:pt x="11340215" y="484277"/>
                  <a:pt x="11341128" y="480973"/>
                </a:cubicBezTo>
                <a:cubicBezTo>
                  <a:pt x="11341738" y="477888"/>
                  <a:pt x="11346616" y="475686"/>
                  <a:pt x="11351797" y="476126"/>
                </a:cubicBezTo>
                <a:close/>
                <a:moveTo>
                  <a:pt x="9551334" y="476126"/>
                </a:moveTo>
                <a:cubicBezTo>
                  <a:pt x="9557125" y="476787"/>
                  <a:pt x="9561087" y="480312"/>
                  <a:pt x="9560173" y="483837"/>
                </a:cubicBezTo>
                <a:cubicBezTo>
                  <a:pt x="9559257" y="487582"/>
                  <a:pt x="9554076" y="490005"/>
                  <a:pt x="9548286" y="489344"/>
                </a:cubicBezTo>
                <a:cubicBezTo>
                  <a:pt x="9542493" y="488683"/>
                  <a:pt x="9538532" y="485158"/>
                  <a:pt x="9539446" y="481634"/>
                </a:cubicBezTo>
                <a:cubicBezTo>
                  <a:pt x="9540361" y="477889"/>
                  <a:pt x="9545542" y="475466"/>
                  <a:pt x="9551334" y="476126"/>
                </a:cubicBezTo>
                <a:close/>
                <a:moveTo>
                  <a:pt x="11519742" y="475906"/>
                </a:moveTo>
                <a:cubicBezTo>
                  <a:pt x="11522333" y="476236"/>
                  <a:pt x="11524544" y="477172"/>
                  <a:pt x="11526029" y="478467"/>
                </a:cubicBezTo>
                <a:lnTo>
                  <a:pt x="11527587" y="482242"/>
                </a:lnTo>
                <a:lnTo>
                  <a:pt x="11529267" y="482928"/>
                </a:lnTo>
                <a:cubicBezTo>
                  <a:pt x="11530639" y="484112"/>
                  <a:pt x="11531325" y="485599"/>
                  <a:pt x="11531020" y="487141"/>
                </a:cubicBezTo>
                <a:cubicBezTo>
                  <a:pt x="11530410" y="490225"/>
                  <a:pt x="11525838" y="492208"/>
                  <a:pt x="11520962" y="491767"/>
                </a:cubicBezTo>
                <a:cubicBezTo>
                  <a:pt x="11518523" y="491547"/>
                  <a:pt x="11516465" y="490666"/>
                  <a:pt x="11515095" y="489454"/>
                </a:cubicBezTo>
                <a:lnTo>
                  <a:pt x="11514122" y="487070"/>
                </a:lnTo>
                <a:lnTo>
                  <a:pt x="11513471" y="486805"/>
                </a:lnTo>
                <a:lnTo>
                  <a:pt x="11508464" y="487582"/>
                </a:lnTo>
                <a:cubicBezTo>
                  <a:pt x="11503893" y="487141"/>
                  <a:pt x="11500845" y="484277"/>
                  <a:pt x="11501454" y="481413"/>
                </a:cubicBezTo>
                <a:cubicBezTo>
                  <a:pt x="11502064" y="478550"/>
                  <a:pt x="11506331" y="476567"/>
                  <a:pt x="11510903" y="477007"/>
                </a:cubicBezTo>
                <a:lnTo>
                  <a:pt x="11512080" y="477477"/>
                </a:lnTo>
                <a:lnTo>
                  <a:pt x="11512656" y="476870"/>
                </a:lnTo>
                <a:cubicBezTo>
                  <a:pt x="11514637" y="475961"/>
                  <a:pt x="11517151" y="475575"/>
                  <a:pt x="11519742" y="475906"/>
                </a:cubicBezTo>
                <a:close/>
                <a:moveTo>
                  <a:pt x="11711158" y="475686"/>
                </a:moveTo>
                <a:cubicBezTo>
                  <a:pt x="11713749" y="476016"/>
                  <a:pt x="11715959" y="476952"/>
                  <a:pt x="11717445" y="478246"/>
                </a:cubicBezTo>
                <a:lnTo>
                  <a:pt x="11719299" y="482742"/>
                </a:lnTo>
                <a:lnTo>
                  <a:pt x="11719464" y="482570"/>
                </a:lnTo>
                <a:cubicBezTo>
                  <a:pt x="11721369" y="481689"/>
                  <a:pt x="11723808" y="481304"/>
                  <a:pt x="11726398" y="481634"/>
                </a:cubicBezTo>
                <a:cubicBezTo>
                  <a:pt x="11731580" y="482295"/>
                  <a:pt x="11735237" y="485379"/>
                  <a:pt x="11734323" y="488683"/>
                </a:cubicBezTo>
                <a:cubicBezTo>
                  <a:pt x="11733713" y="491987"/>
                  <a:pt x="11728836" y="494190"/>
                  <a:pt x="11723655" y="493530"/>
                </a:cubicBezTo>
                <a:cubicBezTo>
                  <a:pt x="11721064" y="493199"/>
                  <a:pt x="11718854" y="492263"/>
                  <a:pt x="11717406" y="490996"/>
                </a:cubicBezTo>
                <a:lnTo>
                  <a:pt x="11715839" y="486776"/>
                </a:lnTo>
                <a:lnTo>
                  <a:pt x="11715730" y="486893"/>
                </a:lnTo>
                <a:cubicBezTo>
                  <a:pt x="11713749" y="487802"/>
                  <a:pt x="11711158" y="488242"/>
                  <a:pt x="11708414" y="488022"/>
                </a:cubicBezTo>
                <a:cubicBezTo>
                  <a:pt x="11703233" y="487361"/>
                  <a:pt x="11699575" y="484277"/>
                  <a:pt x="11700185" y="480752"/>
                </a:cubicBezTo>
                <a:cubicBezTo>
                  <a:pt x="11701099" y="477228"/>
                  <a:pt x="11705977" y="475025"/>
                  <a:pt x="11711158" y="475686"/>
                </a:cubicBezTo>
                <a:close/>
                <a:moveTo>
                  <a:pt x="3938260" y="475686"/>
                </a:moveTo>
                <a:cubicBezTo>
                  <a:pt x="3943437" y="476346"/>
                  <a:pt x="3946797" y="479431"/>
                  <a:pt x="3946190" y="482735"/>
                </a:cubicBezTo>
                <a:cubicBezTo>
                  <a:pt x="3945572" y="486040"/>
                  <a:pt x="3940695" y="488243"/>
                  <a:pt x="3935518" y="487582"/>
                </a:cubicBezTo>
                <a:cubicBezTo>
                  <a:pt x="3930339" y="486921"/>
                  <a:pt x="3926979" y="483837"/>
                  <a:pt x="3927594" y="480532"/>
                </a:cubicBezTo>
                <a:cubicBezTo>
                  <a:pt x="3928505" y="477228"/>
                  <a:pt x="3933386" y="475245"/>
                  <a:pt x="3938260" y="475686"/>
                </a:cubicBezTo>
                <a:close/>
                <a:moveTo>
                  <a:pt x="1906463" y="475686"/>
                </a:moveTo>
                <a:cubicBezTo>
                  <a:pt x="1911645" y="476346"/>
                  <a:pt x="1915303" y="479430"/>
                  <a:pt x="1914693" y="482735"/>
                </a:cubicBezTo>
                <a:cubicBezTo>
                  <a:pt x="1914083" y="486040"/>
                  <a:pt x="1909207" y="488242"/>
                  <a:pt x="1904026" y="487802"/>
                </a:cubicBezTo>
                <a:cubicBezTo>
                  <a:pt x="1898844" y="487141"/>
                  <a:pt x="1895186" y="484057"/>
                  <a:pt x="1895796" y="480752"/>
                </a:cubicBezTo>
                <a:cubicBezTo>
                  <a:pt x="1896406" y="477228"/>
                  <a:pt x="1901282" y="475025"/>
                  <a:pt x="1906463" y="475686"/>
                </a:cubicBezTo>
                <a:close/>
                <a:moveTo>
                  <a:pt x="1812918" y="475245"/>
                </a:moveTo>
                <a:cubicBezTo>
                  <a:pt x="1818099" y="475906"/>
                  <a:pt x="1821756" y="478990"/>
                  <a:pt x="1820842" y="482294"/>
                </a:cubicBezTo>
                <a:cubicBezTo>
                  <a:pt x="1820232" y="485599"/>
                  <a:pt x="1815356" y="487802"/>
                  <a:pt x="1810175" y="487141"/>
                </a:cubicBezTo>
                <a:cubicBezTo>
                  <a:pt x="1804993" y="486480"/>
                  <a:pt x="1801335" y="483396"/>
                  <a:pt x="1802249" y="480092"/>
                </a:cubicBezTo>
                <a:cubicBezTo>
                  <a:pt x="1803164" y="476787"/>
                  <a:pt x="1808041" y="474584"/>
                  <a:pt x="1812918" y="475245"/>
                </a:cubicBezTo>
                <a:close/>
                <a:moveTo>
                  <a:pt x="5924193" y="475025"/>
                </a:moveTo>
                <a:cubicBezTo>
                  <a:pt x="5929374" y="475686"/>
                  <a:pt x="5933032" y="478770"/>
                  <a:pt x="5932118" y="482074"/>
                </a:cubicBezTo>
                <a:cubicBezTo>
                  <a:pt x="5931508" y="485379"/>
                  <a:pt x="5926631" y="487582"/>
                  <a:pt x="5921449" y="486921"/>
                </a:cubicBezTo>
                <a:cubicBezTo>
                  <a:pt x="5916268" y="486260"/>
                  <a:pt x="5912611" y="483176"/>
                  <a:pt x="5913525" y="479871"/>
                </a:cubicBezTo>
                <a:cubicBezTo>
                  <a:pt x="5914135" y="476787"/>
                  <a:pt x="5919011" y="474584"/>
                  <a:pt x="5924193" y="475025"/>
                </a:cubicBezTo>
                <a:close/>
                <a:moveTo>
                  <a:pt x="7716427" y="474805"/>
                </a:moveTo>
                <a:cubicBezTo>
                  <a:pt x="7721303" y="475466"/>
                  <a:pt x="7724657" y="478329"/>
                  <a:pt x="7724047" y="481413"/>
                </a:cubicBezTo>
                <a:cubicBezTo>
                  <a:pt x="7723437" y="484497"/>
                  <a:pt x="7718865" y="486480"/>
                  <a:pt x="7713989" y="486040"/>
                </a:cubicBezTo>
                <a:cubicBezTo>
                  <a:pt x="7709111" y="485379"/>
                  <a:pt x="7705759" y="482515"/>
                  <a:pt x="7706369" y="479431"/>
                </a:cubicBezTo>
                <a:cubicBezTo>
                  <a:pt x="7707283" y="476346"/>
                  <a:pt x="7711550" y="474364"/>
                  <a:pt x="7716427" y="474805"/>
                </a:cubicBezTo>
                <a:close/>
                <a:moveTo>
                  <a:pt x="2496779" y="474584"/>
                </a:moveTo>
                <a:cubicBezTo>
                  <a:pt x="2502267" y="475245"/>
                  <a:pt x="2506227" y="478550"/>
                  <a:pt x="2505314" y="482074"/>
                </a:cubicBezTo>
                <a:cubicBezTo>
                  <a:pt x="2504400" y="485599"/>
                  <a:pt x="2499522" y="488022"/>
                  <a:pt x="2494036" y="487361"/>
                </a:cubicBezTo>
                <a:cubicBezTo>
                  <a:pt x="2488550" y="486700"/>
                  <a:pt x="2484588" y="483396"/>
                  <a:pt x="2485501" y="479871"/>
                </a:cubicBezTo>
                <a:cubicBezTo>
                  <a:pt x="2486110" y="476346"/>
                  <a:pt x="2491295" y="473923"/>
                  <a:pt x="2496779" y="474584"/>
                </a:cubicBezTo>
                <a:close/>
                <a:moveTo>
                  <a:pt x="4028486" y="474146"/>
                </a:moveTo>
                <a:cubicBezTo>
                  <a:pt x="4033656" y="474742"/>
                  <a:pt x="4037245" y="477854"/>
                  <a:pt x="4036524" y="481098"/>
                </a:cubicBezTo>
                <a:cubicBezTo>
                  <a:pt x="4035813" y="484341"/>
                  <a:pt x="4031055" y="486488"/>
                  <a:pt x="4025898" y="485892"/>
                </a:cubicBezTo>
                <a:cubicBezTo>
                  <a:pt x="4020730" y="485296"/>
                  <a:pt x="4017133" y="482183"/>
                  <a:pt x="4017856" y="478940"/>
                </a:cubicBezTo>
                <a:cubicBezTo>
                  <a:pt x="4018575" y="475696"/>
                  <a:pt x="4023340" y="473550"/>
                  <a:pt x="4028486" y="474146"/>
                </a:cubicBezTo>
                <a:close/>
                <a:moveTo>
                  <a:pt x="10646181" y="474144"/>
                </a:moveTo>
                <a:cubicBezTo>
                  <a:pt x="10651057" y="474805"/>
                  <a:pt x="10654411" y="477669"/>
                  <a:pt x="10653801" y="480753"/>
                </a:cubicBezTo>
                <a:cubicBezTo>
                  <a:pt x="10653191" y="483837"/>
                  <a:pt x="10648620" y="485820"/>
                  <a:pt x="10643742" y="485379"/>
                </a:cubicBezTo>
                <a:cubicBezTo>
                  <a:pt x="10638865" y="484718"/>
                  <a:pt x="10635513" y="481854"/>
                  <a:pt x="10636123" y="478770"/>
                </a:cubicBezTo>
                <a:cubicBezTo>
                  <a:pt x="10636732" y="475686"/>
                  <a:pt x="10641304" y="473483"/>
                  <a:pt x="10646181" y="474144"/>
                </a:cubicBezTo>
                <a:close/>
                <a:moveTo>
                  <a:pt x="5496634" y="474144"/>
                </a:moveTo>
                <a:cubicBezTo>
                  <a:pt x="5501816" y="474805"/>
                  <a:pt x="5505169" y="477889"/>
                  <a:pt x="5504560" y="480973"/>
                </a:cubicBezTo>
                <a:cubicBezTo>
                  <a:pt x="5503950" y="484277"/>
                  <a:pt x="5499073" y="486260"/>
                  <a:pt x="5494195" y="485820"/>
                </a:cubicBezTo>
                <a:cubicBezTo>
                  <a:pt x="5489013" y="485159"/>
                  <a:pt x="5485659" y="482074"/>
                  <a:pt x="5486268" y="478990"/>
                </a:cubicBezTo>
                <a:cubicBezTo>
                  <a:pt x="5486878" y="475686"/>
                  <a:pt x="5491451" y="473483"/>
                  <a:pt x="5496634" y="474144"/>
                </a:cubicBezTo>
                <a:close/>
                <a:moveTo>
                  <a:pt x="4117801" y="473923"/>
                </a:moveTo>
                <a:cubicBezTo>
                  <a:pt x="4122979" y="474584"/>
                  <a:pt x="4126339" y="477669"/>
                  <a:pt x="4125730" y="480973"/>
                </a:cubicBezTo>
                <a:cubicBezTo>
                  <a:pt x="4125119" y="484277"/>
                  <a:pt x="4120237" y="486480"/>
                  <a:pt x="4115061" y="485820"/>
                </a:cubicBezTo>
                <a:cubicBezTo>
                  <a:pt x="4109879" y="485159"/>
                  <a:pt x="4106523" y="482074"/>
                  <a:pt x="4107134" y="478770"/>
                </a:cubicBezTo>
                <a:cubicBezTo>
                  <a:pt x="4108050" y="475466"/>
                  <a:pt x="4112926" y="473483"/>
                  <a:pt x="4117801" y="473923"/>
                </a:cubicBezTo>
                <a:close/>
                <a:moveTo>
                  <a:pt x="3432582" y="473923"/>
                </a:moveTo>
                <a:cubicBezTo>
                  <a:pt x="3437760" y="474584"/>
                  <a:pt x="3441420" y="477668"/>
                  <a:pt x="3440506" y="480973"/>
                </a:cubicBezTo>
                <a:cubicBezTo>
                  <a:pt x="3439896" y="484277"/>
                  <a:pt x="3435019" y="486480"/>
                  <a:pt x="3429839" y="485819"/>
                </a:cubicBezTo>
                <a:cubicBezTo>
                  <a:pt x="3424658" y="485158"/>
                  <a:pt x="3421001" y="482074"/>
                  <a:pt x="3421915" y="478770"/>
                </a:cubicBezTo>
                <a:cubicBezTo>
                  <a:pt x="3422828" y="475465"/>
                  <a:pt x="3427400" y="473263"/>
                  <a:pt x="3432582" y="473923"/>
                </a:cubicBezTo>
                <a:close/>
                <a:moveTo>
                  <a:pt x="9757075" y="473703"/>
                </a:moveTo>
                <a:cubicBezTo>
                  <a:pt x="9762865" y="474364"/>
                  <a:pt x="9766828" y="477888"/>
                  <a:pt x="9765913" y="481413"/>
                </a:cubicBezTo>
                <a:cubicBezTo>
                  <a:pt x="9764999" y="485158"/>
                  <a:pt x="9759817" y="487581"/>
                  <a:pt x="9754026" y="486920"/>
                </a:cubicBezTo>
                <a:cubicBezTo>
                  <a:pt x="9748235" y="486260"/>
                  <a:pt x="9744272" y="482735"/>
                  <a:pt x="9745187" y="479210"/>
                </a:cubicBezTo>
                <a:cubicBezTo>
                  <a:pt x="9746101" y="475465"/>
                  <a:pt x="9751282" y="473042"/>
                  <a:pt x="9757075" y="473703"/>
                </a:cubicBezTo>
                <a:close/>
                <a:moveTo>
                  <a:pt x="9956110" y="473483"/>
                </a:moveTo>
                <a:cubicBezTo>
                  <a:pt x="9961292" y="474144"/>
                  <a:pt x="9965254" y="477448"/>
                  <a:pt x="9964340" y="480753"/>
                </a:cubicBezTo>
                <a:cubicBezTo>
                  <a:pt x="9963730" y="484057"/>
                  <a:pt x="9958548" y="486480"/>
                  <a:pt x="9953366" y="485820"/>
                </a:cubicBezTo>
                <a:cubicBezTo>
                  <a:pt x="9948185" y="485159"/>
                  <a:pt x="9944223" y="481854"/>
                  <a:pt x="9945137" y="478550"/>
                </a:cubicBezTo>
                <a:cubicBezTo>
                  <a:pt x="9945747" y="475025"/>
                  <a:pt x="9950928" y="472822"/>
                  <a:pt x="9956110" y="473483"/>
                </a:cubicBezTo>
                <a:close/>
                <a:moveTo>
                  <a:pt x="4430594" y="473483"/>
                </a:moveTo>
                <a:cubicBezTo>
                  <a:pt x="4435464" y="474143"/>
                  <a:pt x="4439124" y="477228"/>
                  <a:pt x="4438512" y="480312"/>
                </a:cubicBezTo>
                <a:cubicBezTo>
                  <a:pt x="4437900" y="483396"/>
                  <a:pt x="4433027" y="485599"/>
                  <a:pt x="4428154" y="485158"/>
                </a:cubicBezTo>
                <a:cubicBezTo>
                  <a:pt x="4423274" y="484497"/>
                  <a:pt x="4419615" y="481413"/>
                  <a:pt x="4420225" y="478329"/>
                </a:cubicBezTo>
                <a:cubicBezTo>
                  <a:pt x="4420832" y="475025"/>
                  <a:pt x="4425711" y="473042"/>
                  <a:pt x="4430594" y="473483"/>
                </a:cubicBezTo>
                <a:close/>
                <a:moveTo>
                  <a:pt x="11428606" y="473262"/>
                </a:moveTo>
                <a:cubicBezTo>
                  <a:pt x="11433178" y="473703"/>
                  <a:pt x="11436227" y="476567"/>
                  <a:pt x="11435617" y="479430"/>
                </a:cubicBezTo>
                <a:cubicBezTo>
                  <a:pt x="11435007" y="482294"/>
                  <a:pt x="11430740" y="484277"/>
                  <a:pt x="11426168" y="483837"/>
                </a:cubicBezTo>
                <a:cubicBezTo>
                  <a:pt x="11421596" y="483396"/>
                  <a:pt x="11418548" y="480532"/>
                  <a:pt x="11419157" y="477668"/>
                </a:cubicBezTo>
                <a:cubicBezTo>
                  <a:pt x="11419767" y="474584"/>
                  <a:pt x="11424035" y="472822"/>
                  <a:pt x="11428606" y="473262"/>
                </a:cubicBezTo>
                <a:close/>
                <a:moveTo>
                  <a:pt x="11032973" y="473042"/>
                </a:moveTo>
                <a:cubicBezTo>
                  <a:pt x="11037851" y="473703"/>
                  <a:pt x="11041508" y="476787"/>
                  <a:pt x="11040595" y="479871"/>
                </a:cubicBezTo>
                <a:cubicBezTo>
                  <a:pt x="11039985" y="483176"/>
                  <a:pt x="11035107" y="485158"/>
                  <a:pt x="11030232" y="484718"/>
                </a:cubicBezTo>
                <a:cubicBezTo>
                  <a:pt x="11025354" y="484057"/>
                  <a:pt x="11021697" y="480973"/>
                  <a:pt x="11022611" y="477889"/>
                </a:cubicBezTo>
                <a:cubicBezTo>
                  <a:pt x="11023526" y="474584"/>
                  <a:pt x="11028098" y="472381"/>
                  <a:pt x="11032973" y="473042"/>
                </a:cubicBezTo>
                <a:close/>
                <a:moveTo>
                  <a:pt x="3670944" y="472602"/>
                </a:moveTo>
                <a:cubicBezTo>
                  <a:pt x="3676122" y="473263"/>
                  <a:pt x="3679479" y="476347"/>
                  <a:pt x="3678869" y="479651"/>
                </a:cubicBezTo>
                <a:cubicBezTo>
                  <a:pt x="3678255" y="482956"/>
                  <a:pt x="3673377" y="485159"/>
                  <a:pt x="3668510" y="484498"/>
                </a:cubicBezTo>
                <a:cubicBezTo>
                  <a:pt x="3663317" y="483837"/>
                  <a:pt x="3659965" y="480753"/>
                  <a:pt x="3660570" y="477448"/>
                </a:cubicBezTo>
                <a:cubicBezTo>
                  <a:pt x="3661182" y="474144"/>
                  <a:pt x="3665763" y="472161"/>
                  <a:pt x="3670944" y="472602"/>
                </a:cubicBezTo>
                <a:close/>
                <a:moveTo>
                  <a:pt x="11652027" y="472161"/>
                </a:moveTo>
                <a:cubicBezTo>
                  <a:pt x="11657209" y="472822"/>
                  <a:pt x="11660561" y="475906"/>
                  <a:pt x="11659951" y="479210"/>
                </a:cubicBezTo>
                <a:cubicBezTo>
                  <a:pt x="11659342" y="482515"/>
                  <a:pt x="11654465" y="484718"/>
                  <a:pt x="11649284" y="484057"/>
                </a:cubicBezTo>
                <a:cubicBezTo>
                  <a:pt x="11644102" y="483396"/>
                  <a:pt x="11640749" y="480312"/>
                  <a:pt x="11641358" y="477007"/>
                </a:cubicBezTo>
                <a:cubicBezTo>
                  <a:pt x="11642273" y="473703"/>
                  <a:pt x="11647150" y="471720"/>
                  <a:pt x="11652027" y="472161"/>
                </a:cubicBezTo>
                <a:close/>
                <a:moveTo>
                  <a:pt x="6602681" y="471941"/>
                </a:moveTo>
                <a:cubicBezTo>
                  <a:pt x="6607558" y="472381"/>
                  <a:pt x="6610606" y="475466"/>
                  <a:pt x="6609997" y="478550"/>
                </a:cubicBezTo>
                <a:cubicBezTo>
                  <a:pt x="6609386" y="481633"/>
                  <a:pt x="6604814" y="483617"/>
                  <a:pt x="6600242" y="483176"/>
                </a:cubicBezTo>
                <a:cubicBezTo>
                  <a:pt x="6595366" y="482735"/>
                  <a:pt x="6592318" y="479651"/>
                  <a:pt x="6592927" y="476567"/>
                </a:cubicBezTo>
                <a:cubicBezTo>
                  <a:pt x="6593537" y="473483"/>
                  <a:pt x="6597805" y="471280"/>
                  <a:pt x="6602681" y="471941"/>
                </a:cubicBezTo>
                <a:close/>
                <a:moveTo>
                  <a:pt x="11595333" y="471500"/>
                </a:moveTo>
                <a:cubicBezTo>
                  <a:pt x="11599905" y="471941"/>
                  <a:pt x="11602953" y="474805"/>
                  <a:pt x="11602343" y="477668"/>
                </a:cubicBezTo>
                <a:cubicBezTo>
                  <a:pt x="11601734" y="480532"/>
                  <a:pt x="11597467" y="482515"/>
                  <a:pt x="11592894" y="482074"/>
                </a:cubicBezTo>
                <a:cubicBezTo>
                  <a:pt x="11588323" y="481634"/>
                  <a:pt x="11585275" y="478770"/>
                  <a:pt x="11585885" y="475906"/>
                </a:cubicBezTo>
                <a:cubicBezTo>
                  <a:pt x="11586494" y="472822"/>
                  <a:pt x="11590760" y="470839"/>
                  <a:pt x="11595333" y="471500"/>
                </a:cubicBezTo>
                <a:close/>
                <a:moveTo>
                  <a:pt x="10002440" y="471280"/>
                </a:moveTo>
                <a:cubicBezTo>
                  <a:pt x="10007622" y="471940"/>
                  <a:pt x="10011279" y="475025"/>
                  <a:pt x="10010669" y="478329"/>
                </a:cubicBezTo>
                <a:cubicBezTo>
                  <a:pt x="10010059" y="481633"/>
                  <a:pt x="10005183" y="483837"/>
                  <a:pt x="10000001" y="483396"/>
                </a:cubicBezTo>
                <a:cubicBezTo>
                  <a:pt x="9994819" y="482735"/>
                  <a:pt x="9991161" y="479651"/>
                  <a:pt x="9991771" y="476346"/>
                </a:cubicBezTo>
                <a:cubicBezTo>
                  <a:pt x="9992381" y="473042"/>
                  <a:pt x="9996953" y="470619"/>
                  <a:pt x="10002440" y="471280"/>
                </a:cubicBezTo>
                <a:close/>
                <a:moveTo>
                  <a:pt x="9909475" y="471060"/>
                </a:moveTo>
                <a:cubicBezTo>
                  <a:pt x="9914961" y="471720"/>
                  <a:pt x="9918620" y="475025"/>
                  <a:pt x="9918009" y="478550"/>
                </a:cubicBezTo>
                <a:cubicBezTo>
                  <a:pt x="9917095" y="482074"/>
                  <a:pt x="9912219" y="484277"/>
                  <a:pt x="9906732" y="483617"/>
                </a:cubicBezTo>
                <a:cubicBezTo>
                  <a:pt x="9901245" y="482956"/>
                  <a:pt x="9897588" y="479651"/>
                  <a:pt x="9898197" y="476126"/>
                </a:cubicBezTo>
                <a:cubicBezTo>
                  <a:pt x="9899113" y="472822"/>
                  <a:pt x="9903989" y="470399"/>
                  <a:pt x="9909475" y="471060"/>
                </a:cubicBezTo>
                <a:close/>
                <a:moveTo>
                  <a:pt x="5652987" y="470839"/>
                </a:moveTo>
                <a:cubicBezTo>
                  <a:pt x="5658170" y="471500"/>
                  <a:pt x="5661827" y="474584"/>
                  <a:pt x="5660914" y="477889"/>
                </a:cubicBezTo>
                <a:cubicBezTo>
                  <a:pt x="5660304" y="481193"/>
                  <a:pt x="5655427" y="483396"/>
                  <a:pt x="5650244" y="482735"/>
                </a:cubicBezTo>
                <a:cubicBezTo>
                  <a:pt x="5645061" y="482074"/>
                  <a:pt x="5641404" y="478990"/>
                  <a:pt x="5642318" y="475686"/>
                </a:cubicBezTo>
                <a:cubicBezTo>
                  <a:pt x="5642927" y="472381"/>
                  <a:pt x="5647805" y="470179"/>
                  <a:pt x="5652987" y="470839"/>
                </a:cubicBezTo>
                <a:close/>
                <a:moveTo>
                  <a:pt x="6049772" y="470619"/>
                </a:moveTo>
                <a:cubicBezTo>
                  <a:pt x="6054649" y="471280"/>
                  <a:pt x="6058306" y="474143"/>
                  <a:pt x="6057392" y="477448"/>
                </a:cubicBezTo>
                <a:cubicBezTo>
                  <a:pt x="6056782" y="480532"/>
                  <a:pt x="6052210" y="482735"/>
                  <a:pt x="6047028" y="482074"/>
                </a:cubicBezTo>
                <a:cubicBezTo>
                  <a:pt x="6042152" y="481413"/>
                  <a:pt x="6038494" y="478550"/>
                  <a:pt x="6039408" y="475245"/>
                </a:cubicBezTo>
                <a:cubicBezTo>
                  <a:pt x="6040322" y="472161"/>
                  <a:pt x="6044894" y="470178"/>
                  <a:pt x="6049772" y="470619"/>
                </a:cubicBezTo>
                <a:close/>
                <a:moveTo>
                  <a:pt x="328033" y="470619"/>
                </a:moveTo>
                <a:cubicBezTo>
                  <a:pt x="332909" y="471280"/>
                  <a:pt x="336566" y="474364"/>
                  <a:pt x="335957" y="477448"/>
                </a:cubicBezTo>
                <a:cubicBezTo>
                  <a:pt x="335348" y="480753"/>
                  <a:pt x="330470" y="482735"/>
                  <a:pt x="325594" y="482294"/>
                </a:cubicBezTo>
                <a:cubicBezTo>
                  <a:pt x="320718" y="481634"/>
                  <a:pt x="317060" y="478550"/>
                  <a:pt x="317670" y="475466"/>
                </a:cubicBezTo>
                <a:cubicBezTo>
                  <a:pt x="318279" y="472161"/>
                  <a:pt x="323156" y="469958"/>
                  <a:pt x="328033" y="470619"/>
                </a:cubicBezTo>
                <a:close/>
                <a:moveTo>
                  <a:pt x="9035608" y="470178"/>
                </a:moveTo>
                <a:cubicBezTo>
                  <a:pt x="9041095" y="470839"/>
                  <a:pt x="9044752" y="474143"/>
                  <a:pt x="9043839" y="477448"/>
                </a:cubicBezTo>
                <a:cubicBezTo>
                  <a:pt x="9042924" y="480973"/>
                  <a:pt x="9038047" y="483176"/>
                  <a:pt x="9032560" y="482515"/>
                </a:cubicBezTo>
                <a:cubicBezTo>
                  <a:pt x="9027074" y="481854"/>
                  <a:pt x="9023416" y="478550"/>
                  <a:pt x="9024330" y="475245"/>
                </a:cubicBezTo>
                <a:cubicBezTo>
                  <a:pt x="9025245" y="471941"/>
                  <a:pt x="9030427" y="469517"/>
                  <a:pt x="9035608" y="470178"/>
                </a:cubicBezTo>
                <a:close/>
                <a:moveTo>
                  <a:pt x="11616669" y="469958"/>
                </a:moveTo>
                <a:cubicBezTo>
                  <a:pt x="11621851" y="470619"/>
                  <a:pt x="11625509" y="473703"/>
                  <a:pt x="11624898" y="477228"/>
                </a:cubicBezTo>
                <a:cubicBezTo>
                  <a:pt x="11624290" y="480532"/>
                  <a:pt x="11619413" y="482735"/>
                  <a:pt x="11613927" y="482295"/>
                </a:cubicBezTo>
                <a:cubicBezTo>
                  <a:pt x="11608440" y="481854"/>
                  <a:pt x="11605087" y="478550"/>
                  <a:pt x="11605697" y="475025"/>
                </a:cubicBezTo>
                <a:cubicBezTo>
                  <a:pt x="11606611" y="471500"/>
                  <a:pt x="11611488" y="469297"/>
                  <a:pt x="11616669" y="469958"/>
                </a:cubicBezTo>
                <a:close/>
                <a:moveTo>
                  <a:pt x="7353408" y="469958"/>
                </a:moveTo>
                <a:cubicBezTo>
                  <a:pt x="7357980" y="470399"/>
                  <a:pt x="7361028" y="473263"/>
                  <a:pt x="7360419" y="476126"/>
                </a:cubicBezTo>
                <a:cubicBezTo>
                  <a:pt x="7359809" y="478990"/>
                  <a:pt x="7355542" y="480973"/>
                  <a:pt x="7350970" y="480532"/>
                </a:cubicBezTo>
                <a:cubicBezTo>
                  <a:pt x="7346397" y="480092"/>
                  <a:pt x="7343350" y="477228"/>
                  <a:pt x="7343959" y="474364"/>
                </a:cubicBezTo>
                <a:cubicBezTo>
                  <a:pt x="7344569" y="471500"/>
                  <a:pt x="7348836" y="469297"/>
                  <a:pt x="7353408" y="469958"/>
                </a:cubicBezTo>
                <a:close/>
                <a:moveTo>
                  <a:pt x="6518556" y="469958"/>
                </a:moveTo>
                <a:cubicBezTo>
                  <a:pt x="6523433" y="470399"/>
                  <a:pt x="6526481" y="473483"/>
                  <a:pt x="6525871" y="476567"/>
                </a:cubicBezTo>
                <a:cubicBezTo>
                  <a:pt x="6525262" y="479651"/>
                  <a:pt x="6520690" y="481634"/>
                  <a:pt x="6516118" y="481193"/>
                </a:cubicBezTo>
                <a:cubicBezTo>
                  <a:pt x="6511241" y="480753"/>
                  <a:pt x="6508193" y="477668"/>
                  <a:pt x="6508802" y="474584"/>
                </a:cubicBezTo>
                <a:cubicBezTo>
                  <a:pt x="6509412" y="471500"/>
                  <a:pt x="6513679" y="469297"/>
                  <a:pt x="6518556" y="469958"/>
                </a:cubicBezTo>
                <a:close/>
                <a:moveTo>
                  <a:pt x="5201606" y="469958"/>
                </a:moveTo>
                <a:cubicBezTo>
                  <a:pt x="5206485" y="470619"/>
                  <a:pt x="5209838" y="473483"/>
                  <a:pt x="5209229" y="476567"/>
                </a:cubicBezTo>
                <a:cubicBezTo>
                  <a:pt x="5208619" y="479651"/>
                  <a:pt x="5204045" y="481854"/>
                  <a:pt x="5199168" y="481193"/>
                </a:cubicBezTo>
                <a:cubicBezTo>
                  <a:pt x="5194290" y="480532"/>
                  <a:pt x="5190938" y="477668"/>
                  <a:pt x="5191546" y="474584"/>
                </a:cubicBezTo>
                <a:cubicBezTo>
                  <a:pt x="5192157" y="471500"/>
                  <a:pt x="5196729" y="469297"/>
                  <a:pt x="5201606" y="469958"/>
                </a:cubicBezTo>
                <a:close/>
                <a:moveTo>
                  <a:pt x="4771459" y="469958"/>
                </a:moveTo>
                <a:cubicBezTo>
                  <a:pt x="4776338" y="470619"/>
                  <a:pt x="4779692" y="473483"/>
                  <a:pt x="4779082" y="476567"/>
                </a:cubicBezTo>
                <a:cubicBezTo>
                  <a:pt x="4778472" y="479651"/>
                  <a:pt x="4773900" y="481854"/>
                  <a:pt x="4769022" y="481193"/>
                </a:cubicBezTo>
                <a:cubicBezTo>
                  <a:pt x="4764143" y="480532"/>
                  <a:pt x="4760790" y="477668"/>
                  <a:pt x="4761400" y="474584"/>
                </a:cubicBezTo>
                <a:cubicBezTo>
                  <a:pt x="4762008" y="471500"/>
                  <a:pt x="4766581" y="469297"/>
                  <a:pt x="4771459" y="469958"/>
                </a:cubicBezTo>
                <a:close/>
                <a:moveTo>
                  <a:pt x="715336" y="469958"/>
                </a:moveTo>
                <a:cubicBezTo>
                  <a:pt x="720517" y="470619"/>
                  <a:pt x="724175" y="473703"/>
                  <a:pt x="723565" y="477228"/>
                </a:cubicBezTo>
                <a:cubicBezTo>
                  <a:pt x="722955" y="480532"/>
                  <a:pt x="718079" y="482956"/>
                  <a:pt x="712593" y="482295"/>
                </a:cubicBezTo>
                <a:cubicBezTo>
                  <a:pt x="707411" y="481634"/>
                  <a:pt x="703754" y="478550"/>
                  <a:pt x="704364" y="475025"/>
                </a:cubicBezTo>
                <a:cubicBezTo>
                  <a:pt x="705278" y="471720"/>
                  <a:pt x="710154" y="469517"/>
                  <a:pt x="715336" y="469958"/>
                </a:cubicBezTo>
                <a:close/>
                <a:moveTo>
                  <a:pt x="10297487" y="469297"/>
                </a:moveTo>
                <a:cubicBezTo>
                  <a:pt x="10302364" y="469958"/>
                  <a:pt x="10305718" y="472822"/>
                  <a:pt x="10305108" y="475906"/>
                </a:cubicBezTo>
                <a:cubicBezTo>
                  <a:pt x="10304498" y="478990"/>
                  <a:pt x="10299926" y="480973"/>
                  <a:pt x="10295049" y="480532"/>
                </a:cubicBezTo>
                <a:cubicBezTo>
                  <a:pt x="10290173" y="480092"/>
                  <a:pt x="10286820" y="477007"/>
                  <a:pt x="10287430" y="473923"/>
                </a:cubicBezTo>
                <a:cubicBezTo>
                  <a:pt x="10288344" y="470839"/>
                  <a:pt x="10292611" y="468856"/>
                  <a:pt x="10297487" y="469297"/>
                </a:cubicBezTo>
                <a:close/>
                <a:moveTo>
                  <a:pt x="7109872" y="469077"/>
                </a:moveTo>
                <a:cubicBezTo>
                  <a:pt x="7114444" y="469518"/>
                  <a:pt x="7117492" y="472382"/>
                  <a:pt x="7116882" y="475245"/>
                </a:cubicBezTo>
                <a:cubicBezTo>
                  <a:pt x="7116273" y="478109"/>
                  <a:pt x="7112006" y="480092"/>
                  <a:pt x="7107434" y="479651"/>
                </a:cubicBezTo>
                <a:cubicBezTo>
                  <a:pt x="7102861" y="479211"/>
                  <a:pt x="7099814" y="476347"/>
                  <a:pt x="7100423" y="473483"/>
                </a:cubicBezTo>
                <a:cubicBezTo>
                  <a:pt x="7101032" y="470399"/>
                  <a:pt x="7105300" y="468636"/>
                  <a:pt x="7109872" y="469077"/>
                </a:cubicBezTo>
                <a:close/>
                <a:moveTo>
                  <a:pt x="415201" y="468857"/>
                </a:moveTo>
                <a:cubicBezTo>
                  <a:pt x="420078" y="469518"/>
                  <a:pt x="423735" y="472602"/>
                  <a:pt x="423125" y="475686"/>
                </a:cubicBezTo>
                <a:cubicBezTo>
                  <a:pt x="422516" y="478770"/>
                  <a:pt x="417639" y="480973"/>
                  <a:pt x="412763" y="480533"/>
                </a:cubicBezTo>
                <a:cubicBezTo>
                  <a:pt x="407886" y="479872"/>
                  <a:pt x="404228" y="476787"/>
                  <a:pt x="404838" y="473703"/>
                </a:cubicBezTo>
                <a:cubicBezTo>
                  <a:pt x="405448" y="470399"/>
                  <a:pt x="410325" y="468196"/>
                  <a:pt x="415201" y="468857"/>
                </a:cubicBezTo>
                <a:close/>
                <a:moveTo>
                  <a:pt x="8596694" y="468636"/>
                </a:moveTo>
                <a:cubicBezTo>
                  <a:pt x="8601876" y="469297"/>
                  <a:pt x="8605534" y="472381"/>
                  <a:pt x="8604619" y="475686"/>
                </a:cubicBezTo>
                <a:cubicBezTo>
                  <a:pt x="8604009" y="478990"/>
                  <a:pt x="8599132" y="481193"/>
                  <a:pt x="8593951" y="480532"/>
                </a:cubicBezTo>
                <a:cubicBezTo>
                  <a:pt x="8588770" y="479871"/>
                  <a:pt x="8585112" y="476787"/>
                  <a:pt x="8586026" y="473483"/>
                </a:cubicBezTo>
                <a:cubicBezTo>
                  <a:pt x="8586636" y="470399"/>
                  <a:pt x="8591512" y="468196"/>
                  <a:pt x="8596694" y="468636"/>
                </a:cubicBezTo>
                <a:close/>
                <a:moveTo>
                  <a:pt x="6434490" y="468594"/>
                </a:moveTo>
                <a:cubicBezTo>
                  <a:pt x="6439311" y="469151"/>
                  <a:pt x="6442679" y="472038"/>
                  <a:pt x="6442014" y="475041"/>
                </a:cubicBezTo>
                <a:cubicBezTo>
                  <a:pt x="6441350" y="478044"/>
                  <a:pt x="6436903" y="480027"/>
                  <a:pt x="6432082" y="479469"/>
                </a:cubicBezTo>
                <a:cubicBezTo>
                  <a:pt x="6427263" y="478912"/>
                  <a:pt x="6423894" y="476025"/>
                  <a:pt x="6424559" y="473022"/>
                </a:cubicBezTo>
                <a:cubicBezTo>
                  <a:pt x="6425224" y="470019"/>
                  <a:pt x="6429671" y="468036"/>
                  <a:pt x="6434490" y="468594"/>
                </a:cubicBezTo>
                <a:close/>
                <a:moveTo>
                  <a:pt x="8114498" y="468416"/>
                </a:moveTo>
                <a:cubicBezTo>
                  <a:pt x="8119679" y="469077"/>
                  <a:pt x="8123032" y="472161"/>
                  <a:pt x="8122423" y="475466"/>
                </a:cubicBezTo>
                <a:cubicBezTo>
                  <a:pt x="8121813" y="478770"/>
                  <a:pt x="8116937" y="480973"/>
                  <a:pt x="8111755" y="480312"/>
                </a:cubicBezTo>
                <a:cubicBezTo>
                  <a:pt x="8106573" y="479651"/>
                  <a:pt x="8103220" y="476567"/>
                  <a:pt x="8103830" y="473263"/>
                </a:cubicBezTo>
                <a:cubicBezTo>
                  <a:pt x="8104745" y="470178"/>
                  <a:pt x="8109316" y="467976"/>
                  <a:pt x="8114498" y="468416"/>
                </a:cubicBezTo>
                <a:close/>
                <a:moveTo>
                  <a:pt x="7816402" y="468196"/>
                </a:moveTo>
                <a:cubicBezTo>
                  <a:pt x="7821279" y="468857"/>
                  <a:pt x="7824632" y="471720"/>
                  <a:pt x="7824022" y="475025"/>
                </a:cubicBezTo>
                <a:cubicBezTo>
                  <a:pt x="7823412" y="478109"/>
                  <a:pt x="7818840" y="480312"/>
                  <a:pt x="7813964" y="479651"/>
                </a:cubicBezTo>
                <a:cubicBezTo>
                  <a:pt x="7809087" y="478990"/>
                  <a:pt x="7805734" y="476126"/>
                  <a:pt x="7806344" y="472822"/>
                </a:cubicBezTo>
                <a:cubicBezTo>
                  <a:pt x="7806953" y="469738"/>
                  <a:pt x="7811525" y="467755"/>
                  <a:pt x="7816402" y="468196"/>
                </a:cubicBezTo>
                <a:close/>
                <a:moveTo>
                  <a:pt x="3188437" y="468196"/>
                </a:moveTo>
                <a:cubicBezTo>
                  <a:pt x="3193615" y="468856"/>
                  <a:pt x="3197275" y="471940"/>
                  <a:pt x="3196666" y="475465"/>
                </a:cubicBezTo>
                <a:cubicBezTo>
                  <a:pt x="3196055" y="478770"/>
                  <a:pt x="3191177" y="480973"/>
                  <a:pt x="3185693" y="480532"/>
                </a:cubicBezTo>
                <a:cubicBezTo>
                  <a:pt x="3180205" y="480091"/>
                  <a:pt x="3176858" y="476787"/>
                  <a:pt x="3177463" y="473262"/>
                </a:cubicBezTo>
                <a:cubicBezTo>
                  <a:pt x="3178383" y="469737"/>
                  <a:pt x="3183253" y="467535"/>
                  <a:pt x="3188437" y="468196"/>
                </a:cubicBezTo>
                <a:close/>
                <a:moveTo>
                  <a:pt x="10047246" y="467976"/>
                </a:moveTo>
                <a:cubicBezTo>
                  <a:pt x="10052427" y="468636"/>
                  <a:pt x="10056085" y="471720"/>
                  <a:pt x="10055170" y="475025"/>
                </a:cubicBezTo>
                <a:cubicBezTo>
                  <a:pt x="10054560" y="478330"/>
                  <a:pt x="10049684" y="480532"/>
                  <a:pt x="10044502" y="479871"/>
                </a:cubicBezTo>
                <a:cubicBezTo>
                  <a:pt x="10039321" y="479210"/>
                  <a:pt x="10035663" y="476126"/>
                  <a:pt x="10036578" y="472822"/>
                </a:cubicBezTo>
                <a:cubicBezTo>
                  <a:pt x="10037187" y="469517"/>
                  <a:pt x="10042064" y="467315"/>
                  <a:pt x="10047246" y="467976"/>
                </a:cubicBezTo>
                <a:close/>
                <a:moveTo>
                  <a:pt x="9655576" y="467755"/>
                </a:moveTo>
                <a:cubicBezTo>
                  <a:pt x="9661367" y="468416"/>
                  <a:pt x="9665329" y="471940"/>
                  <a:pt x="9664415" y="475465"/>
                </a:cubicBezTo>
                <a:cubicBezTo>
                  <a:pt x="9663500" y="479210"/>
                  <a:pt x="9658318" y="481633"/>
                  <a:pt x="9652528" y="480973"/>
                </a:cubicBezTo>
                <a:cubicBezTo>
                  <a:pt x="9646736" y="480312"/>
                  <a:pt x="9642773" y="476787"/>
                  <a:pt x="9643687" y="473263"/>
                </a:cubicBezTo>
                <a:cubicBezTo>
                  <a:pt x="9644602" y="469517"/>
                  <a:pt x="9650088" y="467094"/>
                  <a:pt x="9655576" y="467755"/>
                </a:cubicBezTo>
                <a:close/>
                <a:moveTo>
                  <a:pt x="6946114" y="467485"/>
                </a:moveTo>
                <a:cubicBezTo>
                  <a:pt x="6950768" y="468023"/>
                  <a:pt x="6954002" y="470894"/>
                  <a:pt x="6953337" y="473898"/>
                </a:cubicBezTo>
                <a:cubicBezTo>
                  <a:pt x="6952672" y="476900"/>
                  <a:pt x="6948360" y="478899"/>
                  <a:pt x="6943706" y="478361"/>
                </a:cubicBezTo>
                <a:cubicBezTo>
                  <a:pt x="6939052" y="477822"/>
                  <a:pt x="6935818" y="474951"/>
                  <a:pt x="6936483" y="471948"/>
                </a:cubicBezTo>
                <a:cubicBezTo>
                  <a:pt x="6937148" y="468945"/>
                  <a:pt x="6941460" y="466946"/>
                  <a:pt x="6946114" y="467485"/>
                </a:cubicBezTo>
                <a:close/>
                <a:moveTo>
                  <a:pt x="7918206" y="467315"/>
                </a:moveTo>
                <a:cubicBezTo>
                  <a:pt x="7923082" y="467976"/>
                  <a:pt x="7926740" y="471060"/>
                  <a:pt x="7926130" y="474144"/>
                </a:cubicBezTo>
                <a:cubicBezTo>
                  <a:pt x="7925520" y="477228"/>
                  <a:pt x="7920644" y="479431"/>
                  <a:pt x="7915767" y="478990"/>
                </a:cubicBezTo>
                <a:cubicBezTo>
                  <a:pt x="7910890" y="478330"/>
                  <a:pt x="7907233" y="475245"/>
                  <a:pt x="7907842" y="472161"/>
                </a:cubicBezTo>
                <a:cubicBezTo>
                  <a:pt x="7908452" y="469077"/>
                  <a:pt x="7913328" y="466654"/>
                  <a:pt x="7918206" y="467315"/>
                </a:cubicBezTo>
                <a:close/>
                <a:moveTo>
                  <a:pt x="4561087" y="467315"/>
                </a:moveTo>
                <a:cubicBezTo>
                  <a:pt x="4565963" y="467976"/>
                  <a:pt x="4569317" y="470839"/>
                  <a:pt x="4568709" y="474144"/>
                </a:cubicBezTo>
                <a:cubicBezTo>
                  <a:pt x="4568098" y="477448"/>
                  <a:pt x="4563524" y="479431"/>
                  <a:pt x="4558648" y="478770"/>
                </a:cubicBezTo>
                <a:cubicBezTo>
                  <a:pt x="4553774" y="478109"/>
                  <a:pt x="4550418" y="475245"/>
                  <a:pt x="4551028" y="471941"/>
                </a:cubicBezTo>
                <a:cubicBezTo>
                  <a:pt x="4551639" y="468856"/>
                  <a:pt x="4556210" y="466654"/>
                  <a:pt x="4561087" y="467315"/>
                </a:cubicBezTo>
                <a:close/>
                <a:moveTo>
                  <a:pt x="642439" y="466924"/>
                </a:moveTo>
                <a:cubicBezTo>
                  <a:pt x="647591" y="467520"/>
                  <a:pt x="651164" y="470730"/>
                  <a:pt x="650419" y="474094"/>
                </a:cubicBezTo>
                <a:cubicBezTo>
                  <a:pt x="649674" y="477457"/>
                  <a:pt x="644893" y="479701"/>
                  <a:pt x="639740" y="479105"/>
                </a:cubicBezTo>
                <a:cubicBezTo>
                  <a:pt x="634588" y="478508"/>
                  <a:pt x="631015" y="475298"/>
                  <a:pt x="631760" y="471934"/>
                </a:cubicBezTo>
                <a:cubicBezTo>
                  <a:pt x="632505" y="468571"/>
                  <a:pt x="637286" y="466327"/>
                  <a:pt x="642439" y="466924"/>
                </a:cubicBezTo>
                <a:close/>
                <a:moveTo>
                  <a:pt x="5834886" y="466874"/>
                </a:moveTo>
                <a:cubicBezTo>
                  <a:pt x="5840068" y="467535"/>
                  <a:pt x="5843725" y="470619"/>
                  <a:pt x="5842811" y="473923"/>
                </a:cubicBezTo>
                <a:cubicBezTo>
                  <a:pt x="5842201" y="477228"/>
                  <a:pt x="5837325" y="479431"/>
                  <a:pt x="5832143" y="478770"/>
                </a:cubicBezTo>
                <a:cubicBezTo>
                  <a:pt x="5826961" y="478109"/>
                  <a:pt x="5823304" y="475025"/>
                  <a:pt x="5824218" y="471720"/>
                </a:cubicBezTo>
                <a:cubicBezTo>
                  <a:pt x="5825133" y="468636"/>
                  <a:pt x="5829704" y="466433"/>
                  <a:pt x="5834886" y="466874"/>
                </a:cubicBezTo>
                <a:close/>
                <a:moveTo>
                  <a:pt x="10882401" y="466433"/>
                </a:moveTo>
                <a:cubicBezTo>
                  <a:pt x="10887279" y="467094"/>
                  <a:pt x="10890632" y="469958"/>
                  <a:pt x="10890023" y="473263"/>
                </a:cubicBezTo>
                <a:cubicBezTo>
                  <a:pt x="10889413" y="476346"/>
                  <a:pt x="10884841" y="478550"/>
                  <a:pt x="10879964" y="477889"/>
                </a:cubicBezTo>
                <a:cubicBezTo>
                  <a:pt x="10875086" y="477228"/>
                  <a:pt x="10871735" y="474364"/>
                  <a:pt x="10872344" y="471060"/>
                </a:cubicBezTo>
                <a:cubicBezTo>
                  <a:pt x="10872953" y="467975"/>
                  <a:pt x="10877525" y="465993"/>
                  <a:pt x="10882401" y="466433"/>
                </a:cubicBezTo>
                <a:close/>
                <a:moveTo>
                  <a:pt x="242389" y="466433"/>
                </a:moveTo>
                <a:cubicBezTo>
                  <a:pt x="247265" y="467094"/>
                  <a:pt x="250923" y="470178"/>
                  <a:pt x="250313" y="473263"/>
                </a:cubicBezTo>
                <a:cubicBezTo>
                  <a:pt x="249704" y="476567"/>
                  <a:pt x="244826" y="478550"/>
                  <a:pt x="239950" y="478109"/>
                </a:cubicBezTo>
                <a:cubicBezTo>
                  <a:pt x="235074" y="477448"/>
                  <a:pt x="231416" y="474364"/>
                  <a:pt x="232026" y="471280"/>
                </a:cubicBezTo>
                <a:cubicBezTo>
                  <a:pt x="232635" y="467975"/>
                  <a:pt x="237207" y="465773"/>
                  <a:pt x="242389" y="466433"/>
                </a:cubicBezTo>
                <a:close/>
                <a:moveTo>
                  <a:pt x="42423" y="466213"/>
                </a:moveTo>
                <a:cubicBezTo>
                  <a:pt x="47604" y="466874"/>
                  <a:pt x="50957" y="469958"/>
                  <a:pt x="50348" y="473263"/>
                </a:cubicBezTo>
                <a:cubicBezTo>
                  <a:pt x="49738" y="476567"/>
                  <a:pt x="44861" y="478770"/>
                  <a:pt x="39681" y="478109"/>
                </a:cubicBezTo>
                <a:cubicBezTo>
                  <a:pt x="34499" y="477448"/>
                  <a:pt x="31147" y="474364"/>
                  <a:pt x="31756" y="471060"/>
                </a:cubicBezTo>
                <a:cubicBezTo>
                  <a:pt x="32670" y="467975"/>
                  <a:pt x="37242" y="465773"/>
                  <a:pt x="42423" y="466213"/>
                </a:cubicBezTo>
                <a:close/>
                <a:moveTo>
                  <a:pt x="9861621" y="465993"/>
                </a:moveTo>
                <a:cubicBezTo>
                  <a:pt x="9867107" y="466653"/>
                  <a:pt x="9871070" y="469958"/>
                  <a:pt x="9870156" y="473483"/>
                </a:cubicBezTo>
                <a:cubicBezTo>
                  <a:pt x="9869241" y="477007"/>
                  <a:pt x="9864365" y="479431"/>
                  <a:pt x="9858877" y="478770"/>
                </a:cubicBezTo>
                <a:cubicBezTo>
                  <a:pt x="9853392" y="478109"/>
                  <a:pt x="9849428" y="474804"/>
                  <a:pt x="9850343" y="471280"/>
                </a:cubicBezTo>
                <a:cubicBezTo>
                  <a:pt x="9850952" y="467755"/>
                  <a:pt x="9856136" y="465332"/>
                  <a:pt x="9861621" y="465993"/>
                </a:cubicBezTo>
                <a:close/>
                <a:moveTo>
                  <a:pt x="571528" y="465773"/>
                </a:moveTo>
                <a:cubicBezTo>
                  <a:pt x="576710" y="466433"/>
                  <a:pt x="580062" y="469518"/>
                  <a:pt x="579453" y="472822"/>
                </a:cubicBezTo>
                <a:cubicBezTo>
                  <a:pt x="578843" y="476126"/>
                  <a:pt x="573967" y="478330"/>
                  <a:pt x="568785" y="477669"/>
                </a:cubicBezTo>
                <a:cubicBezTo>
                  <a:pt x="563604" y="477008"/>
                  <a:pt x="560251" y="473923"/>
                  <a:pt x="560861" y="470619"/>
                </a:cubicBezTo>
                <a:cubicBezTo>
                  <a:pt x="561471" y="467315"/>
                  <a:pt x="566347" y="465332"/>
                  <a:pt x="571528" y="465773"/>
                </a:cubicBezTo>
                <a:close/>
                <a:moveTo>
                  <a:pt x="10090528" y="465552"/>
                </a:moveTo>
                <a:cubicBezTo>
                  <a:pt x="10095709" y="466213"/>
                  <a:pt x="10099061" y="469297"/>
                  <a:pt x="10098453" y="472381"/>
                </a:cubicBezTo>
                <a:cubicBezTo>
                  <a:pt x="10097843" y="475466"/>
                  <a:pt x="10092965" y="477668"/>
                  <a:pt x="10088089" y="477228"/>
                </a:cubicBezTo>
                <a:cubicBezTo>
                  <a:pt x="10082906" y="476567"/>
                  <a:pt x="10079554" y="473483"/>
                  <a:pt x="10080165" y="470399"/>
                </a:cubicBezTo>
                <a:cubicBezTo>
                  <a:pt x="10080774" y="467315"/>
                  <a:pt x="10085346" y="465112"/>
                  <a:pt x="10090528" y="465552"/>
                </a:cubicBezTo>
                <a:close/>
                <a:moveTo>
                  <a:pt x="5745052" y="465332"/>
                </a:moveTo>
                <a:cubicBezTo>
                  <a:pt x="5750235" y="465993"/>
                  <a:pt x="5753892" y="469077"/>
                  <a:pt x="5752977" y="472381"/>
                </a:cubicBezTo>
                <a:cubicBezTo>
                  <a:pt x="5752368" y="475686"/>
                  <a:pt x="5747489" y="477889"/>
                  <a:pt x="5742307" y="477228"/>
                </a:cubicBezTo>
                <a:cubicBezTo>
                  <a:pt x="5737125" y="476567"/>
                  <a:pt x="5733467" y="473483"/>
                  <a:pt x="5734382" y="470178"/>
                </a:cubicBezTo>
                <a:cubicBezTo>
                  <a:pt x="5734991" y="467094"/>
                  <a:pt x="5739869" y="464891"/>
                  <a:pt x="5745052" y="465332"/>
                </a:cubicBezTo>
                <a:close/>
                <a:moveTo>
                  <a:pt x="899731" y="465112"/>
                </a:moveTo>
                <a:cubicBezTo>
                  <a:pt x="904913" y="465773"/>
                  <a:pt x="908570" y="468856"/>
                  <a:pt x="907961" y="472381"/>
                </a:cubicBezTo>
                <a:cubicBezTo>
                  <a:pt x="907351" y="475686"/>
                  <a:pt x="902170" y="478109"/>
                  <a:pt x="896988" y="477448"/>
                </a:cubicBezTo>
                <a:cubicBezTo>
                  <a:pt x="891807" y="476787"/>
                  <a:pt x="888149" y="473703"/>
                  <a:pt x="888759" y="470178"/>
                </a:cubicBezTo>
                <a:cubicBezTo>
                  <a:pt x="889674" y="466653"/>
                  <a:pt x="894550" y="464451"/>
                  <a:pt x="899731" y="465112"/>
                </a:cubicBezTo>
                <a:close/>
                <a:moveTo>
                  <a:pt x="4344016" y="464891"/>
                </a:moveTo>
                <a:cubicBezTo>
                  <a:pt x="4348899" y="465552"/>
                  <a:pt x="4352554" y="468636"/>
                  <a:pt x="4351942" y="471720"/>
                </a:cubicBezTo>
                <a:cubicBezTo>
                  <a:pt x="4351333" y="474804"/>
                  <a:pt x="4346458" y="477007"/>
                  <a:pt x="4341576" y="476567"/>
                </a:cubicBezTo>
                <a:cubicBezTo>
                  <a:pt x="4336699" y="475906"/>
                  <a:pt x="4333039" y="472822"/>
                  <a:pt x="4333650" y="469738"/>
                </a:cubicBezTo>
                <a:cubicBezTo>
                  <a:pt x="4334560" y="466433"/>
                  <a:pt x="4339139" y="464230"/>
                  <a:pt x="4344016" y="464891"/>
                </a:cubicBezTo>
                <a:close/>
                <a:moveTo>
                  <a:pt x="11579789" y="464451"/>
                </a:moveTo>
                <a:cubicBezTo>
                  <a:pt x="11584665" y="465112"/>
                  <a:pt x="11588323" y="468196"/>
                  <a:pt x="11587713" y="471280"/>
                </a:cubicBezTo>
                <a:cubicBezTo>
                  <a:pt x="11587103" y="474584"/>
                  <a:pt x="11582227" y="476567"/>
                  <a:pt x="11577350" y="476126"/>
                </a:cubicBezTo>
                <a:cubicBezTo>
                  <a:pt x="11572473" y="475466"/>
                  <a:pt x="11568815" y="472381"/>
                  <a:pt x="11569425" y="469297"/>
                </a:cubicBezTo>
                <a:cubicBezTo>
                  <a:pt x="11570339" y="465993"/>
                  <a:pt x="11574911" y="464010"/>
                  <a:pt x="11579789" y="464451"/>
                </a:cubicBezTo>
                <a:close/>
                <a:moveTo>
                  <a:pt x="6350915" y="464451"/>
                </a:moveTo>
                <a:cubicBezTo>
                  <a:pt x="6355792" y="464891"/>
                  <a:pt x="6358840" y="467976"/>
                  <a:pt x="6358231" y="471060"/>
                </a:cubicBezTo>
                <a:cubicBezTo>
                  <a:pt x="6357621" y="474144"/>
                  <a:pt x="6353049" y="476126"/>
                  <a:pt x="6348477" y="475466"/>
                </a:cubicBezTo>
                <a:cubicBezTo>
                  <a:pt x="6343600" y="475025"/>
                  <a:pt x="6340552" y="471941"/>
                  <a:pt x="6341161" y="468857"/>
                </a:cubicBezTo>
                <a:cubicBezTo>
                  <a:pt x="6341772" y="465993"/>
                  <a:pt x="6346039" y="464010"/>
                  <a:pt x="6350915" y="464451"/>
                </a:cubicBezTo>
                <a:close/>
                <a:moveTo>
                  <a:pt x="6168339" y="464451"/>
                </a:moveTo>
                <a:cubicBezTo>
                  <a:pt x="6173216" y="465112"/>
                  <a:pt x="6176569" y="467975"/>
                  <a:pt x="6175959" y="471060"/>
                </a:cubicBezTo>
                <a:cubicBezTo>
                  <a:pt x="6175349" y="474143"/>
                  <a:pt x="6170778" y="476126"/>
                  <a:pt x="6165901" y="475686"/>
                </a:cubicBezTo>
                <a:cubicBezTo>
                  <a:pt x="6161024" y="475025"/>
                  <a:pt x="6157671" y="472161"/>
                  <a:pt x="6158281" y="469077"/>
                </a:cubicBezTo>
                <a:cubicBezTo>
                  <a:pt x="6159195" y="465993"/>
                  <a:pt x="6163462" y="464010"/>
                  <a:pt x="6168339" y="464451"/>
                </a:cubicBezTo>
                <a:close/>
                <a:moveTo>
                  <a:pt x="5945224" y="464451"/>
                </a:moveTo>
                <a:cubicBezTo>
                  <a:pt x="5950405" y="465112"/>
                  <a:pt x="5953759" y="468196"/>
                  <a:pt x="5953149" y="471280"/>
                </a:cubicBezTo>
                <a:cubicBezTo>
                  <a:pt x="5952539" y="474584"/>
                  <a:pt x="5947662" y="476567"/>
                  <a:pt x="5942785" y="476126"/>
                </a:cubicBezTo>
                <a:cubicBezTo>
                  <a:pt x="5937604" y="475466"/>
                  <a:pt x="5934251" y="472381"/>
                  <a:pt x="5934861" y="469297"/>
                </a:cubicBezTo>
                <a:cubicBezTo>
                  <a:pt x="5935471" y="465993"/>
                  <a:pt x="5940042" y="463790"/>
                  <a:pt x="5945224" y="464451"/>
                </a:cubicBezTo>
                <a:close/>
                <a:moveTo>
                  <a:pt x="9811633" y="464010"/>
                </a:moveTo>
                <a:cubicBezTo>
                  <a:pt x="9817120" y="464671"/>
                  <a:pt x="9821083" y="467976"/>
                  <a:pt x="9820472" y="471720"/>
                </a:cubicBezTo>
                <a:cubicBezTo>
                  <a:pt x="9819558" y="475245"/>
                  <a:pt x="9814377" y="477669"/>
                  <a:pt x="9808891" y="477008"/>
                </a:cubicBezTo>
                <a:cubicBezTo>
                  <a:pt x="9803404" y="476347"/>
                  <a:pt x="9799441" y="473042"/>
                  <a:pt x="9800050" y="469297"/>
                </a:cubicBezTo>
                <a:cubicBezTo>
                  <a:pt x="9800660" y="465552"/>
                  <a:pt x="9805843" y="463349"/>
                  <a:pt x="9811633" y="464010"/>
                </a:cubicBezTo>
                <a:close/>
                <a:moveTo>
                  <a:pt x="5436003" y="464010"/>
                </a:moveTo>
                <a:cubicBezTo>
                  <a:pt x="5440881" y="464671"/>
                  <a:pt x="5444539" y="467535"/>
                  <a:pt x="5443625" y="470839"/>
                </a:cubicBezTo>
                <a:cubicBezTo>
                  <a:pt x="5443014" y="473923"/>
                  <a:pt x="5438442" y="476126"/>
                  <a:pt x="5433259" y="475466"/>
                </a:cubicBezTo>
                <a:cubicBezTo>
                  <a:pt x="5428381" y="474805"/>
                  <a:pt x="5424723" y="471941"/>
                  <a:pt x="5425638" y="468636"/>
                </a:cubicBezTo>
                <a:cubicBezTo>
                  <a:pt x="5426551" y="465552"/>
                  <a:pt x="5431125" y="463569"/>
                  <a:pt x="5436003" y="464010"/>
                </a:cubicBezTo>
                <a:close/>
                <a:moveTo>
                  <a:pt x="11636481" y="463790"/>
                </a:moveTo>
                <a:cubicBezTo>
                  <a:pt x="11641662" y="464451"/>
                  <a:pt x="11645321" y="467535"/>
                  <a:pt x="11644406" y="470839"/>
                </a:cubicBezTo>
                <a:cubicBezTo>
                  <a:pt x="11643797" y="474143"/>
                  <a:pt x="11638920" y="476346"/>
                  <a:pt x="11633738" y="475686"/>
                </a:cubicBezTo>
                <a:cubicBezTo>
                  <a:pt x="11628557" y="475025"/>
                  <a:pt x="11624898" y="471941"/>
                  <a:pt x="11625813" y="468636"/>
                </a:cubicBezTo>
                <a:cubicBezTo>
                  <a:pt x="11626422" y="465332"/>
                  <a:pt x="11631300" y="463129"/>
                  <a:pt x="11636481" y="463790"/>
                </a:cubicBezTo>
                <a:close/>
                <a:moveTo>
                  <a:pt x="7615232" y="463790"/>
                </a:moveTo>
                <a:cubicBezTo>
                  <a:pt x="7619805" y="464230"/>
                  <a:pt x="7623158" y="467315"/>
                  <a:pt x="7622548" y="470179"/>
                </a:cubicBezTo>
                <a:cubicBezTo>
                  <a:pt x="7621938" y="473263"/>
                  <a:pt x="7617671" y="475245"/>
                  <a:pt x="7612795" y="474584"/>
                </a:cubicBezTo>
                <a:cubicBezTo>
                  <a:pt x="7608223" y="474144"/>
                  <a:pt x="7604869" y="471060"/>
                  <a:pt x="7605479" y="468196"/>
                </a:cubicBezTo>
                <a:cubicBezTo>
                  <a:pt x="7606088" y="465332"/>
                  <a:pt x="7610660" y="463349"/>
                  <a:pt x="7615232" y="463790"/>
                </a:cubicBezTo>
                <a:close/>
                <a:moveTo>
                  <a:pt x="11392336" y="463129"/>
                </a:moveTo>
                <a:cubicBezTo>
                  <a:pt x="11396908" y="463569"/>
                  <a:pt x="11400260" y="466653"/>
                  <a:pt x="11399650" y="469517"/>
                </a:cubicBezTo>
                <a:cubicBezTo>
                  <a:pt x="11399042" y="472602"/>
                  <a:pt x="11394774" y="474584"/>
                  <a:pt x="11389897" y="473923"/>
                </a:cubicBezTo>
                <a:cubicBezTo>
                  <a:pt x="11385325" y="473483"/>
                  <a:pt x="11381972" y="470399"/>
                  <a:pt x="11382581" y="467535"/>
                </a:cubicBezTo>
                <a:cubicBezTo>
                  <a:pt x="11383191" y="464451"/>
                  <a:pt x="11387459" y="462468"/>
                  <a:pt x="11392336" y="463129"/>
                </a:cubicBezTo>
                <a:close/>
                <a:moveTo>
                  <a:pt x="10132591" y="462689"/>
                </a:moveTo>
                <a:cubicBezTo>
                  <a:pt x="10137466" y="463349"/>
                  <a:pt x="10141124" y="466213"/>
                  <a:pt x="10140210" y="469518"/>
                </a:cubicBezTo>
                <a:cubicBezTo>
                  <a:pt x="10139601" y="472602"/>
                  <a:pt x="10135028" y="474805"/>
                  <a:pt x="10129847" y="474144"/>
                </a:cubicBezTo>
                <a:cubicBezTo>
                  <a:pt x="10124969" y="473483"/>
                  <a:pt x="10121312" y="470619"/>
                  <a:pt x="10122226" y="467315"/>
                </a:cubicBezTo>
                <a:cubicBezTo>
                  <a:pt x="10123142" y="464230"/>
                  <a:pt x="10127713" y="462248"/>
                  <a:pt x="10132591" y="462689"/>
                </a:cubicBezTo>
                <a:close/>
                <a:moveTo>
                  <a:pt x="3583777" y="462689"/>
                </a:moveTo>
                <a:cubicBezTo>
                  <a:pt x="3588951" y="463349"/>
                  <a:pt x="3592293" y="466433"/>
                  <a:pt x="3591673" y="469738"/>
                </a:cubicBezTo>
                <a:cubicBezTo>
                  <a:pt x="3591069" y="473042"/>
                  <a:pt x="3586212" y="475245"/>
                  <a:pt x="3581330" y="474584"/>
                </a:cubicBezTo>
                <a:cubicBezTo>
                  <a:pt x="3576160" y="473923"/>
                  <a:pt x="3572817" y="470839"/>
                  <a:pt x="3573435" y="467535"/>
                </a:cubicBezTo>
                <a:cubicBezTo>
                  <a:pt x="3574042" y="464230"/>
                  <a:pt x="3578906" y="462028"/>
                  <a:pt x="3583777" y="462689"/>
                </a:cubicBezTo>
                <a:close/>
                <a:moveTo>
                  <a:pt x="1459062" y="462689"/>
                </a:moveTo>
                <a:cubicBezTo>
                  <a:pt x="1464243" y="463349"/>
                  <a:pt x="1467596" y="466433"/>
                  <a:pt x="1466987" y="469738"/>
                </a:cubicBezTo>
                <a:cubicBezTo>
                  <a:pt x="1466376" y="473042"/>
                  <a:pt x="1461500" y="475245"/>
                  <a:pt x="1456319" y="474584"/>
                </a:cubicBezTo>
                <a:cubicBezTo>
                  <a:pt x="1451137" y="473923"/>
                  <a:pt x="1447784" y="470839"/>
                  <a:pt x="1448394" y="467535"/>
                </a:cubicBezTo>
                <a:cubicBezTo>
                  <a:pt x="1449309" y="464230"/>
                  <a:pt x="1453881" y="462028"/>
                  <a:pt x="1459062" y="462689"/>
                </a:cubicBezTo>
                <a:close/>
                <a:moveTo>
                  <a:pt x="11448724" y="462468"/>
                </a:moveTo>
                <a:cubicBezTo>
                  <a:pt x="11453905" y="463129"/>
                  <a:pt x="11457562" y="466213"/>
                  <a:pt x="11456649" y="469517"/>
                </a:cubicBezTo>
                <a:lnTo>
                  <a:pt x="11453085" y="473368"/>
                </a:lnTo>
                <a:lnTo>
                  <a:pt x="11456649" y="472822"/>
                </a:lnTo>
                <a:cubicBezTo>
                  <a:pt x="11461526" y="473483"/>
                  <a:pt x="11464878" y="476346"/>
                  <a:pt x="11463964" y="479431"/>
                </a:cubicBezTo>
                <a:cubicBezTo>
                  <a:pt x="11463354" y="482515"/>
                  <a:pt x="11458782" y="484497"/>
                  <a:pt x="11454210" y="484057"/>
                </a:cubicBezTo>
                <a:cubicBezTo>
                  <a:pt x="11449334" y="483396"/>
                  <a:pt x="11445980" y="480532"/>
                  <a:pt x="11446895" y="477448"/>
                </a:cubicBezTo>
                <a:cubicBezTo>
                  <a:pt x="11447200" y="475906"/>
                  <a:pt x="11448420" y="474639"/>
                  <a:pt x="11450171" y="473813"/>
                </a:cubicBezTo>
                <a:lnTo>
                  <a:pt x="11450473" y="473767"/>
                </a:lnTo>
                <a:lnTo>
                  <a:pt x="11445980" y="474364"/>
                </a:lnTo>
                <a:cubicBezTo>
                  <a:pt x="11440798" y="473703"/>
                  <a:pt x="11437141" y="470619"/>
                  <a:pt x="11438056" y="467315"/>
                </a:cubicBezTo>
                <a:cubicBezTo>
                  <a:pt x="11438665" y="464010"/>
                  <a:pt x="11443542" y="461807"/>
                  <a:pt x="11448724" y="462468"/>
                </a:cubicBezTo>
                <a:close/>
                <a:moveTo>
                  <a:pt x="7524707" y="462468"/>
                </a:moveTo>
                <a:cubicBezTo>
                  <a:pt x="7529279" y="462909"/>
                  <a:pt x="7532632" y="465773"/>
                  <a:pt x="7532022" y="468857"/>
                </a:cubicBezTo>
                <a:cubicBezTo>
                  <a:pt x="7531412" y="471721"/>
                  <a:pt x="7527145" y="473703"/>
                  <a:pt x="7522573" y="473263"/>
                </a:cubicBezTo>
                <a:cubicBezTo>
                  <a:pt x="7518001" y="472822"/>
                  <a:pt x="7514648" y="469958"/>
                  <a:pt x="7515258" y="466874"/>
                </a:cubicBezTo>
                <a:cubicBezTo>
                  <a:pt x="7515867" y="464010"/>
                  <a:pt x="7520134" y="462028"/>
                  <a:pt x="7524707" y="462468"/>
                </a:cubicBezTo>
                <a:close/>
                <a:moveTo>
                  <a:pt x="6778248" y="462468"/>
                </a:moveTo>
                <a:cubicBezTo>
                  <a:pt x="6782820" y="462909"/>
                  <a:pt x="6786172" y="465773"/>
                  <a:pt x="6785562" y="468857"/>
                </a:cubicBezTo>
                <a:cubicBezTo>
                  <a:pt x="6784953" y="471941"/>
                  <a:pt x="6780686" y="473923"/>
                  <a:pt x="6775809" y="473263"/>
                </a:cubicBezTo>
                <a:cubicBezTo>
                  <a:pt x="6771237" y="472822"/>
                  <a:pt x="6767884" y="469958"/>
                  <a:pt x="6768494" y="466874"/>
                </a:cubicBezTo>
                <a:cubicBezTo>
                  <a:pt x="6769408" y="464010"/>
                  <a:pt x="6773676" y="462028"/>
                  <a:pt x="6778248" y="462468"/>
                </a:cubicBezTo>
                <a:close/>
                <a:moveTo>
                  <a:pt x="808601" y="462248"/>
                </a:moveTo>
                <a:cubicBezTo>
                  <a:pt x="813782" y="462909"/>
                  <a:pt x="817440" y="465993"/>
                  <a:pt x="816829" y="469517"/>
                </a:cubicBezTo>
                <a:cubicBezTo>
                  <a:pt x="816220" y="472822"/>
                  <a:pt x="811038" y="475245"/>
                  <a:pt x="805858" y="474584"/>
                </a:cubicBezTo>
                <a:cubicBezTo>
                  <a:pt x="800676" y="473923"/>
                  <a:pt x="797018" y="470839"/>
                  <a:pt x="797628" y="467314"/>
                </a:cubicBezTo>
                <a:cubicBezTo>
                  <a:pt x="798542" y="463789"/>
                  <a:pt x="803419" y="461587"/>
                  <a:pt x="808601" y="462248"/>
                </a:cubicBezTo>
                <a:close/>
                <a:moveTo>
                  <a:pt x="2936044" y="462028"/>
                </a:moveTo>
                <a:cubicBezTo>
                  <a:pt x="2941219" y="462689"/>
                  <a:pt x="2945186" y="465993"/>
                  <a:pt x="2944274" y="469297"/>
                </a:cubicBezTo>
                <a:cubicBezTo>
                  <a:pt x="2943662" y="472822"/>
                  <a:pt x="2938482" y="475025"/>
                  <a:pt x="2933297" y="474364"/>
                </a:cubicBezTo>
                <a:cubicBezTo>
                  <a:pt x="2928106" y="473703"/>
                  <a:pt x="2924141" y="470399"/>
                  <a:pt x="2925058" y="467094"/>
                </a:cubicBezTo>
                <a:cubicBezTo>
                  <a:pt x="2925971" y="463569"/>
                  <a:pt x="2930855" y="461367"/>
                  <a:pt x="2936044" y="462028"/>
                </a:cubicBezTo>
                <a:close/>
                <a:moveTo>
                  <a:pt x="6067980" y="461349"/>
                </a:moveTo>
                <a:cubicBezTo>
                  <a:pt x="6072800" y="461906"/>
                  <a:pt x="6076147" y="464890"/>
                  <a:pt x="6075456" y="468014"/>
                </a:cubicBezTo>
                <a:cubicBezTo>
                  <a:pt x="6074765" y="471137"/>
                  <a:pt x="6070296" y="473217"/>
                  <a:pt x="6065476" y="472660"/>
                </a:cubicBezTo>
                <a:cubicBezTo>
                  <a:pt x="6060656" y="472102"/>
                  <a:pt x="6057309" y="469118"/>
                  <a:pt x="6058001" y="465995"/>
                </a:cubicBezTo>
                <a:cubicBezTo>
                  <a:pt x="6058692" y="462872"/>
                  <a:pt x="6063160" y="460791"/>
                  <a:pt x="6067980" y="461349"/>
                </a:cubicBezTo>
                <a:close/>
                <a:moveTo>
                  <a:pt x="11680678" y="461146"/>
                </a:moveTo>
                <a:cubicBezTo>
                  <a:pt x="11685249" y="461587"/>
                  <a:pt x="11688298" y="464451"/>
                  <a:pt x="11687689" y="467315"/>
                </a:cubicBezTo>
                <a:cubicBezTo>
                  <a:pt x="11687079" y="470179"/>
                  <a:pt x="11682812" y="472161"/>
                  <a:pt x="11678239" y="471721"/>
                </a:cubicBezTo>
                <a:cubicBezTo>
                  <a:pt x="11673667" y="471280"/>
                  <a:pt x="11670619" y="468416"/>
                  <a:pt x="11671229" y="465552"/>
                </a:cubicBezTo>
                <a:cubicBezTo>
                  <a:pt x="11671839" y="462689"/>
                  <a:pt x="11676106" y="460706"/>
                  <a:pt x="11680678" y="461146"/>
                </a:cubicBezTo>
                <a:close/>
                <a:moveTo>
                  <a:pt x="5588698" y="461146"/>
                </a:moveTo>
                <a:cubicBezTo>
                  <a:pt x="5593879" y="461807"/>
                  <a:pt x="5597234" y="464891"/>
                  <a:pt x="5596622" y="467976"/>
                </a:cubicBezTo>
                <a:cubicBezTo>
                  <a:pt x="5596014" y="471280"/>
                  <a:pt x="5591136" y="473263"/>
                  <a:pt x="5586259" y="472822"/>
                </a:cubicBezTo>
                <a:cubicBezTo>
                  <a:pt x="5581383" y="472381"/>
                  <a:pt x="5577722" y="469077"/>
                  <a:pt x="5578332" y="465993"/>
                </a:cubicBezTo>
                <a:cubicBezTo>
                  <a:pt x="5578942" y="462688"/>
                  <a:pt x="5583820" y="460486"/>
                  <a:pt x="5588698" y="461146"/>
                </a:cubicBezTo>
                <a:close/>
                <a:moveTo>
                  <a:pt x="8207462" y="460706"/>
                </a:moveTo>
                <a:cubicBezTo>
                  <a:pt x="8212644" y="461366"/>
                  <a:pt x="8215997" y="464451"/>
                  <a:pt x="8215387" y="467755"/>
                </a:cubicBezTo>
                <a:cubicBezTo>
                  <a:pt x="8214778" y="471060"/>
                  <a:pt x="8209901" y="473263"/>
                  <a:pt x="8204720" y="472602"/>
                </a:cubicBezTo>
                <a:cubicBezTo>
                  <a:pt x="8199538" y="471941"/>
                  <a:pt x="8196185" y="468856"/>
                  <a:pt x="8196794" y="465552"/>
                </a:cubicBezTo>
                <a:cubicBezTo>
                  <a:pt x="8197709" y="462248"/>
                  <a:pt x="8202281" y="460265"/>
                  <a:pt x="8207462" y="460706"/>
                </a:cubicBezTo>
                <a:close/>
                <a:moveTo>
                  <a:pt x="503893" y="460486"/>
                </a:moveTo>
                <a:cubicBezTo>
                  <a:pt x="508770" y="461146"/>
                  <a:pt x="512427" y="464230"/>
                  <a:pt x="511817" y="467315"/>
                </a:cubicBezTo>
                <a:cubicBezTo>
                  <a:pt x="511208" y="470619"/>
                  <a:pt x="506331" y="472602"/>
                  <a:pt x="501455" y="472161"/>
                </a:cubicBezTo>
                <a:cubicBezTo>
                  <a:pt x="496579" y="471500"/>
                  <a:pt x="492921" y="468416"/>
                  <a:pt x="493531" y="465332"/>
                </a:cubicBezTo>
                <a:cubicBezTo>
                  <a:pt x="494139" y="462027"/>
                  <a:pt x="498711" y="459825"/>
                  <a:pt x="503893" y="460486"/>
                </a:cubicBezTo>
                <a:close/>
                <a:moveTo>
                  <a:pt x="4256831" y="460225"/>
                </a:moveTo>
                <a:cubicBezTo>
                  <a:pt x="4261814" y="460801"/>
                  <a:pt x="4265273" y="463899"/>
                  <a:pt x="4264552" y="467142"/>
                </a:cubicBezTo>
                <a:cubicBezTo>
                  <a:pt x="4263836" y="470386"/>
                  <a:pt x="4259209" y="472548"/>
                  <a:pt x="4254226" y="471971"/>
                </a:cubicBezTo>
                <a:cubicBezTo>
                  <a:pt x="4249242" y="471394"/>
                  <a:pt x="4245776" y="468296"/>
                  <a:pt x="4246498" y="465053"/>
                </a:cubicBezTo>
                <a:cubicBezTo>
                  <a:pt x="4247212" y="461809"/>
                  <a:pt x="4251844" y="459648"/>
                  <a:pt x="4256831" y="460225"/>
                </a:cubicBezTo>
                <a:close/>
                <a:moveTo>
                  <a:pt x="7710026" y="459824"/>
                </a:moveTo>
                <a:cubicBezTo>
                  <a:pt x="7714903" y="460485"/>
                  <a:pt x="7718256" y="463349"/>
                  <a:pt x="7717342" y="466433"/>
                </a:cubicBezTo>
                <a:cubicBezTo>
                  <a:pt x="7716732" y="469517"/>
                  <a:pt x="7712160" y="471500"/>
                  <a:pt x="7707588" y="471060"/>
                </a:cubicBezTo>
                <a:cubicBezTo>
                  <a:pt x="7702711" y="470399"/>
                  <a:pt x="7699358" y="467535"/>
                  <a:pt x="7700273" y="464451"/>
                </a:cubicBezTo>
                <a:cubicBezTo>
                  <a:pt x="7700577" y="461146"/>
                  <a:pt x="7705149" y="459163"/>
                  <a:pt x="7710026" y="459824"/>
                </a:cubicBezTo>
                <a:close/>
                <a:moveTo>
                  <a:pt x="5290014" y="459604"/>
                </a:moveTo>
                <a:cubicBezTo>
                  <a:pt x="5294892" y="460265"/>
                  <a:pt x="5298244" y="463129"/>
                  <a:pt x="5297635" y="466213"/>
                </a:cubicBezTo>
                <a:cubicBezTo>
                  <a:pt x="5297025" y="469297"/>
                  <a:pt x="5292452" y="471500"/>
                  <a:pt x="5287576" y="470839"/>
                </a:cubicBezTo>
                <a:cubicBezTo>
                  <a:pt x="5282697" y="470178"/>
                  <a:pt x="5279345" y="467314"/>
                  <a:pt x="5279956" y="464230"/>
                </a:cubicBezTo>
                <a:cubicBezTo>
                  <a:pt x="5280869" y="461146"/>
                  <a:pt x="5285136" y="458943"/>
                  <a:pt x="5290014" y="459604"/>
                </a:cubicBezTo>
                <a:close/>
                <a:moveTo>
                  <a:pt x="11285349" y="459163"/>
                </a:moveTo>
                <a:cubicBezTo>
                  <a:pt x="11290532" y="459824"/>
                  <a:pt x="11293884" y="462909"/>
                  <a:pt x="11293274" y="466213"/>
                </a:cubicBezTo>
                <a:cubicBezTo>
                  <a:pt x="11292664" y="469517"/>
                  <a:pt x="11287789" y="471720"/>
                  <a:pt x="11282911" y="471060"/>
                </a:cubicBezTo>
                <a:cubicBezTo>
                  <a:pt x="11277730" y="470399"/>
                  <a:pt x="11274376" y="467314"/>
                  <a:pt x="11274986" y="464010"/>
                </a:cubicBezTo>
                <a:cubicBezTo>
                  <a:pt x="11275596" y="460706"/>
                  <a:pt x="11280168" y="458723"/>
                  <a:pt x="11285349" y="459163"/>
                </a:cubicBezTo>
                <a:close/>
                <a:moveTo>
                  <a:pt x="11349054" y="458723"/>
                </a:moveTo>
                <a:cubicBezTo>
                  <a:pt x="11353625" y="459164"/>
                  <a:pt x="11356674" y="462028"/>
                  <a:pt x="11356065" y="464891"/>
                </a:cubicBezTo>
                <a:cubicBezTo>
                  <a:pt x="11355455" y="467755"/>
                  <a:pt x="11351187" y="469738"/>
                  <a:pt x="11346616" y="469297"/>
                </a:cubicBezTo>
                <a:cubicBezTo>
                  <a:pt x="11342043" y="468857"/>
                  <a:pt x="11338996" y="465993"/>
                  <a:pt x="11339605" y="463129"/>
                </a:cubicBezTo>
                <a:cubicBezTo>
                  <a:pt x="11340215" y="460045"/>
                  <a:pt x="11344482" y="458062"/>
                  <a:pt x="11349054" y="458723"/>
                </a:cubicBezTo>
                <a:close/>
                <a:moveTo>
                  <a:pt x="10737317" y="458282"/>
                </a:moveTo>
                <a:cubicBezTo>
                  <a:pt x="10742194" y="458943"/>
                  <a:pt x="10745546" y="461807"/>
                  <a:pt x="10744936" y="464891"/>
                </a:cubicBezTo>
                <a:cubicBezTo>
                  <a:pt x="10744327" y="467975"/>
                  <a:pt x="10739755" y="469958"/>
                  <a:pt x="10734878" y="469517"/>
                </a:cubicBezTo>
                <a:cubicBezTo>
                  <a:pt x="10730002" y="468856"/>
                  <a:pt x="10726648" y="465993"/>
                  <a:pt x="10727258" y="462909"/>
                </a:cubicBezTo>
                <a:cubicBezTo>
                  <a:pt x="10727868" y="459824"/>
                  <a:pt x="10732439" y="457842"/>
                  <a:pt x="10737317" y="458282"/>
                </a:cubicBezTo>
                <a:close/>
                <a:moveTo>
                  <a:pt x="9410210" y="458062"/>
                </a:moveTo>
                <a:cubicBezTo>
                  <a:pt x="9415697" y="458723"/>
                  <a:pt x="9419658" y="462027"/>
                  <a:pt x="9418744" y="465772"/>
                </a:cubicBezTo>
                <a:cubicBezTo>
                  <a:pt x="9417830" y="469517"/>
                  <a:pt x="9412649" y="471720"/>
                  <a:pt x="9407161" y="471060"/>
                </a:cubicBezTo>
                <a:cubicBezTo>
                  <a:pt x="9401676" y="470399"/>
                  <a:pt x="9397713" y="467094"/>
                  <a:pt x="9398628" y="463349"/>
                </a:cubicBezTo>
                <a:cubicBezTo>
                  <a:pt x="9399542" y="459604"/>
                  <a:pt x="9404418" y="457401"/>
                  <a:pt x="9410210" y="458062"/>
                </a:cubicBezTo>
                <a:close/>
                <a:moveTo>
                  <a:pt x="1185035" y="458062"/>
                </a:moveTo>
                <a:cubicBezTo>
                  <a:pt x="1190216" y="458723"/>
                  <a:pt x="1193874" y="461807"/>
                  <a:pt x="1193264" y="465112"/>
                </a:cubicBezTo>
                <a:cubicBezTo>
                  <a:pt x="1192654" y="468416"/>
                  <a:pt x="1187778" y="470619"/>
                  <a:pt x="1182597" y="469958"/>
                </a:cubicBezTo>
                <a:cubicBezTo>
                  <a:pt x="1177415" y="469297"/>
                  <a:pt x="1173758" y="466213"/>
                  <a:pt x="1174368" y="462909"/>
                </a:cubicBezTo>
                <a:cubicBezTo>
                  <a:pt x="1174977" y="459825"/>
                  <a:pt x="1179854" y="457622"/>
                  <a:pt x="1185035" y="458062"/>
                </a:cubicBezTo>
                <a:close/>
                <a:moveTo>
                  <a:pt x="157659" y="457842"/>
                </a:moveTo>
                <a:cubicBezTo>
                  <a:pt x="162536" y="458503"/>
                  <a:pt x="166193" y="461587"/>
                  <a:pt x="165583" y="464671"/>
                </a:cubicBezTo>
                <a:cubicBezTo>
                  <a:pt x="164974" y="467976"/>
                  <a:pt x="160097" y="469958"/>
                  <a:pt x="155221" y="469518"/>
                </a:cubicBezTo>
                <a:cubicBezTo>
                  <a:pt x="150344" y="468857"/>
                  <a:pt x="146687" y="465773"/>
                  <a:pt x="147296" y="462689"/>
                </a:cubicBezTo>
                <a:cubicBezTo>
                  <a:pt x="147906" y="459384"/>
                  <a:pt x="152782" y="457181"/>
                  <a:pt x="157659" y="457842"/>
                </a:cubicBezTo>
                <a:close/>
                <a:moveTo>
                  <a:pt x="11509684" y="457622"/>
                </a:moveTo>
                <a:cubicBezTo>
                  <a:pt x="11514561" y="458282"/>
                  <a:pt x="11517913" y="461146"/>
                  <a:pt x="11517304" y="464451"/>
                </a:cubicBezTo>
                <a:cubicBezTo>
                  <a:pt x="11516694" y="467535"/>
                  <a:pt x="11512122" y="469738"/>
                  <a:pt x="11507247" y="469077"/>
                </a:cubicBezTo>
                <a:cubicBezTo>
                  <a:pt x="11502369" y="468416"/>
                  <a:pt x="11499017" y="465552"/>
                  <a:pt x="11499625" y="462248"/>
                </a:cubicBezTo>
                <a:cubicBezTo>
                  <a:pt x="11500235" y="459163"/>
                  <a:pt x="11504807" y="456961"/>
                  <a:pt x="11509684" y="457622"/>
                </a:cubicBezTo>
                <a:close/>
                <a:moveTo>
                  <a:pt x="4688236" y="457622"/>
                </a:moveTo>
                <a:cubicBezTo>
                  <a:pt x="4693113" y="458282"/>
                  <a:pt x="4696466" y="461146"/>
                  <a:pt x="4695859" y="464230"/>
                </a:cubicBezTo>
                <a:cubicBezTo>
                  <a:pt x="4695248" y="467314"/>
                  <a:pt x="4690674" y="469517"/>
                  <a:pt x="4685799" y="468856"/>
                </a:cubicBezTo>
                <a:cubicBezTo>
                  <a:pt x="4680919" y="468196"/>
                  <a:pt x="4677567" y="465332"/>
                  <a:pt x="4678177" y="462248"/>
                </a:cubicBezTo>
                <a:cubicBezTo>
                  <a:pt x="4678786" y="459163"/>
                  <a:pt x="4683359" y="457181"/>
                  <a:pt x="4688236" y="457622"/>
                </a:cubicBezTo>
                <a:close/>
                <a:moveTo>
                  <a:pt x="3904747" y="457622"/>
                </a:moveTo>
                <a:cubicBezTo>
                  <a:pt x="3909627" y="458282"/>
                  <a:pt x="3913284" y="461366"/>
                  <a:pt x="3912671" y="464451"/>
                </a:cubicBezTo>
                <a:cubicBezTo>
                  <a:pt x="3912060" y="467755"/>
                  <a:pt x="3907186" y="469738"/>
                  <a:pt x="3902303" y="469297"/>
                </a:cubicBezTo>
                <a:cubicBezTo>
                  <a:pt x="3897430" y="468636"/>
                  <a:pt x="3893777" y="465552"/>
                  <a:pt x="3894388" y="462468"/>
                </a:cubicBezTo>
                <a:cubicBezTo>
                  <a:pt x="3895302" y="459163"/>
                  <a:pt x="3899872" y="456961"/>
                  <a:pt x="3904747" y="457622"/>
                </a:cubicBezTo>
                <a:close/>
                <a:moveTo>
                  <a:pt x="11543822" y="457401"/>
                </a:moveTo>
                <a:cubicBezTo>
                  <a:pt x="11549004" y="458062"/>
                  <a:pt x="11552661" y="461146"/>
                  <a:pt x="11551747" y="464450"/>
                </a:cubicBezTo>
                <a:cubicBezTo>
                  <a:pt x="11551137" y="467755"/>
                  <a:pt x="11546260" y="469958"/>
                  <a:pt x="11541078" y="469297"/>
                </a:cubicBezTo>
                <a:cubicBezTo>
                  <a:pt x="11535897" y="468636"/>
                  <a:pt x="11532240" y="465552"/>
                  <a:pt x="11533153" y="462248"/>
                </a:cubicBezTo>
                <a:cubicBezTo>
                  <a:pt x="11534068" y="458943"/>
                  <a:pt x="11538641" y="456740"/>
                  <a:pt x="11543822" y="457401"/>
                </a:cubicBezTo>
                <a:close/>
                <a:moveTo>
                  <a:pt x="6268009" y="457401"/>
                </a:moveTo>
                <a:cubicBezTo>
                  <a:pt x="6272886" y="457842"/>
                  <a:pt x="6275934" y="460926"/>
                  <a:pt x="6275324" y="464010"/>
                </a:cubicBezTo>
                <a:cubicBezTo>
                  <a:pt x="6274715" y="467094"/>
                  <a:pt x="6270143" y="469077"/>
                  <a:pt x="6265571" y="468416"/>
                </a:cubicBezTo>
                <a:cubicBezTo>
                  <a:pt x="6260694" y="467975"/>
                  <a:pt x="6257646" y="464891"/>
                  <a:pt x="6258255" y="461807"/>
                </a:cubicBezTo>
                <a:cubicBezTo>
                  <a:pt x="6258864" y="458943"/>
                  <a:pt x="6263132" y="456961"/>
                  <a:pt x="6268009" y="457401"/>
                </a:cubicBezTo>
                <a:close/>
                <a:moveTo>
                  <a:pt x="10422761" y="457181"/>
                </a:moveTo>
                <a:cubicBezTo>
                  <a:pt x="10427638" y="457622"/>
                  <a:pt x="10430686" y="460706"/>
                  <a:pt x="10430076" y="463790"/>
                </a:cubicBezTo>
                <a:cubicBezTo>
                  <a:pt x="10429466" y="466874"/>
                  <a:pt x="10424894" y="468857"/>
                  <a:pt x="10420323" y="468416"/>
                </a:cubicBezTo>
                <a:cubicBezTo>
                  <a:pt x="10415446" y="467976"/>
                  <a:pt x="10412398" y="464891"/>
                  <a:pt x="10413008" y="461807"/>
                </a:cubicBezTo>
                <a:cubicBezTo>
                  <a:pt x="10413617" y="458723"/>
                  <a:pt x="10418189" y="456520"/>
                  <a:pt x="10422761" y="457181"/>
                </a:cubicBezTo>
                <a:close/>
                <a:moveTo>
                  <a:pt x="4169345" y="457181"/>
                </a:moveTo>
                <a:cubicBezTo>
                  <a:pt x="4174216" y="457842"/>
                  <a:pt x="4177875" y="460926"/>
                  <a:pt x="4177268" y="464010"/>
                </a:cubicBezTo>
                <a:cubicBezTo>
                  <a:pt x="4176656" y="467315"/>
                  <a:pt x="4171777" y="469297"/>
                  <a:pt x="4166901" y="468857"/>
                </a:cubicBezTo>
                <a:cubicBezTo>
                  <a:pt x="4162025" y="468196"/>
                  <a:pt x="4158360" y="465112"/>
                  <a:pt x="4158977" y="462028"/>
                </a:cubicBezTo>
                <a:cubicBezTo>
                  <a:pt x="4159581" y="458723"/>
                  <a:pt x="4164160" y="456520"/>
                  <a:pt x="4169345" y="457181"/>
                </a:cubicBezTo>
                <a:close/>
                <a:moveTo>
                  <a:pt x="1906487" y="457181"/>
                </a:moveTo>
                <a:cubicBezTo>
                  <a:pt x="1911667" y="457842"/>
                  <a:pt x="1915325" y="460926"/>
                  <a:pt x="1914410" y="464230"/>
                </a:cubicBezTo>
                <a:cubicBezTo>
                  <a:pt x="1913801" y="467535"/>
                  <a:pt x="1908925" y="469738"/>
                  <a:pt x="1903743" y="469077"/>
                </a:cubicBezTo>
                <a:cubicBezTo>
                  <a:pt x="1898562" y="468416"/>
                  <a:pt x="1894905" y="465332"/>
                  <a:pt x="1895819" y="462028"/>
                </a:cubicBezTo>
                <a:cubicBezTo>
                  <a:pt x="1896428" y="458723"/>
                  <a:pt x="1901305" y="456520"/>
                  <a:pt x="1906487" y="457181"/>
                </a:cubicBezTo>
                <a:close/>
                <a:moveTo>
                  <a:pt x="10174042" y="456961"/>
                </a:moveTo>
                <a:cubicBezTo>
                  <a:pt x="10178920" y="457622"/>
                  <a:pt x="10182273" y="460485"/>
                  <a:pt x="10181663" y="463569"/>
                </a:cubicBezTo>
                <a:cubicBezTo>
                  <a:pt x="10181053" y="466653"/>
                  <a:pt x="10176481" y="468856"/>
                  <a:pt x="10171605" y="468196"/>
                </a:cubicBezTo>
                <a:cubicBezTo>
                  <a:pt x="10166728" y="467535"/>
                  <a:pt x="10163375" y="464671"/>
                  <a:pt x="10163985" y="461587"/>
                </a:cubicBezTo>
                <a:cubicBezTo>
                  <a:pt x="10164595" y="458502"/>
                  <a:pt x="10169166" y="456520"/>
                  <a:pt x="10174042" y="456961"/>
                </a:cubicBezTo>
                <a:close/>
                <a:moveTo>
                  <a:pt x="3993153" y="456961"/>
                </a:moveTo>
                <a:cubicBezTo>
                  <a:pt x="3998037" y="457622"/>
                  <a:pt x="4001690" y="460706"/>
                  <a:pt x="4001087" y="463790"/>
                </a:cubicBezTo>
                <a:cubicBezTo>
                  <a:pt x="4000476" y="467094"/>
                  <a:pt x="3995596" y="469077"/>
                  <a:pt x="3990716" y="468636"/>
                </a:cubicBezTo>
                <a:cubicBezTo>
                  <a:pt x="3985842" y="467975"/>
                  <a:pt x="3982178" y="464891"/>
                  <a:pt x="3982791" y="461807"/>
                </a:cubicBezTo>
                <a:cubicBezTo>
                  <a:pt x="3983398" y="458502"/>
                  <a:pt x="3987974" y="456300"/>
                  <a:pt x="3993153" y="456961"/>
                </a:cubicBezTo>
                <a:close/>
                <a:moveTo>
                  <a:pt x="7437838" y="456740"/>
                </a:moveTo>
                <a:cubicBezTo>
                  <a:pt x="7442410" y="457181"/>
                  <a:pt x="7445458" y="460045"/>
                  <a:pt x="7444849" y="462909"/>
                </a:cubicBezTo>
                <a:cubicBezTo>
                  <a:pt x="7444239" y="465773"/>
                  <a:pt x="7439972" y="467755"/>
                  <a:pt x="7435399" y="467315"/>
                </a:cubicBezTo>
                <a:cubicBezTo>
                  <a:pt x="7430827" y="466874"/>
                  <a:pt x="7427780" y="464010"/>
                  <a:pt x="7428390" y="461146"/>
                </a:cubicBezTo>
                <a:cubicBezTo>
                  <a:pt x="7428999" y="458282"/>
                  <a:pt x="7433266" y="456300"/>
                  <a:pt x="7437838" y="456740"/>
                </a:cubicBezTo>
                <a:close/>
                <a:moveTo>
                  <a:pt x="3817275" y="456300"/>
                </a:moveTo>
                <a:cubicBezTo>
                  <a:pt x="3822130" y="456961"/>
                  <a:pt x="3825787" y="460045"/>
                  <a:pt x="3825182" y="463129"/>
                </a:cubicBezTo>
                <a:cubicBezTo>
                  <a:pt x="3824575" y="466433"/>
                  <a:pt x="3819700" y="468416"/>
                  <a:pt x="3814830" y="467975"/>
                </a:cubicBezTo>
                <a:cubicBezTo>
                  <a:pt x="3809960" y="467315"/>
                  <a:pt x="3806290" y="464230"/>
                  <a:pt x="3806907" y="461146"/>
                </a:cubicBezTo>
                <a:cubicBezTo>
                  <a:pt x="3807513" y="457842"/>
                  <a:pt x="3812092" y="455639"/>
                  <a:pt x="3817275" y="456300"/>
                </a:cubicBezTo>
                <a:close/>
                <a:moveTo>
                  <a:pt x="4081238" y="456079"/>
                </a:moveTo>
                <a:cubicBezTo>
                  <a:pt x="4086118" y="456740"/>
                  <a:pt x="4089777" y="459825"/>
                  <a:pt x="4089167" y="462909"/>
                </a:cubicBezTo>
                <a:cubicBezTo>
                  <a:pt x="4088558" y="466213"/>
                  <a:pt x="4083678" y="468196"/>
                  <a:pt x="4078798" y="467755"/>
                </a:cubicBezTo>
                <a:cubicBezTo>
                  <a:pt x="4073917" y="467094"/>
                  <a:pt x="4070268" y="464010"/>
                  <a:pt x="4070873" y="460926"/>
                </a:cubicBezTo>
                <a:cubicBezTo>
                  <a:pt x="4071786" y="457622"/>
                  <a:pt x="4076360" y="455639"/>
                  <a:pt x="4081238" y="456079"/>
                </a:cubicBezTo>
                <a:close/>
                <a:moveTo>
                  <a:pt x="10509324" y="455859"/>
                </a:moveTo>
                <a:cubicBezTo>
                  <a:pt x="10514202" y="456300"/>
                  <a:pt x="10517249" y="459384"/>
                  <a:pt x="10516640" y="462468"/>
                </a:cubicBezTo>
                <a:cubicBezTo>
                  <a:pt x="10516032" y="465552"/>
                  <a:pt x="10511459" y="467535"/>
                  <a:pt x="10506887" y="467094"/>
                </a:cubicBezTo>
                <a:cubicBezTo>
                  <a:pt x="10502009" y="466433"/>
                  <a:pt x="10498962" y="463569"/>
                  <a:pt x="10499571" y="460485"/>
                </a:cubicBezTo>
                <a:cubicBezTo>
                  <a:pt x="10500180" y="457181"/>
                  <a:pt x="10504449" y="455198"/>
                  <a:pt x="10509324" y="455859"/>
                </a:cubicBezTo>
                <a:close/>
                <a:moveTo>
                  <a:pt x="353051" y="455639"/>
                </a:moveTo>
                <a:cubicBezTo>
                  <a:pt x="357928" y="456300"/>
                  <a:pt x="361281" y="459163"/>
                  <a:pt x="360671" y="462468"/>
                </a:cubicBezTo>
                <a:cubicBezTo>
                  <a:pt x="360061" y="465552"/>
                  <a:pt x="355490" y="467755"/>
                  <a:pt x="350613" y="467094"/>
                </a:cubicBezTo>
                <a:cubicBezTo>
                  <a:pt x="345737" y="466433"/>
                  <a:pt x="342383" y="463569"/>
                  <a:pt x="342994" y="460265"/>
                </a:cubicBezTo>
                <a:cubicBezTo>
                  <a:pt x="343603" y="457181"/>
                  <a:pt x="348174" y="454978"/>
                  <a:pt x="353051" y="455639"/>
                </a:cubicBezTo>
                <a:close/>
                <a:moveTo>
                  <a:pt x="3346333" y="455419"/>
                </a:moveTo>
                <a:cubicBezTo>
                  <a:pt x="3351515" y="456079"/>
                  <a:pt x="3355172" y="459163"/>
                  <a:pt x="3354258" y="462468"/>
                </a:cubicBezTo>
                <a:cubicBezTo>
                  <a:pt x="3353648" y="465772"/>
                  <a:pt x="3348771" y="467975"/>
                  <a:pt x="3343591" y="467314"/>
                </a:cubicBezTo>
                <a:cubicBezTo>
                  <a:pt x="3338410" y="466653"/>
                  <a:pt x="3334752" y="463569"/>
                  <a:pt x="3335666" y="460265"/>
                </a:cubicBezTo>
                <a:cubicBezTo>
                  <a:pt x="3336276" y="456960"/>
                  <a:pt x="3341153" y="454758"/>
                  <a:pt x="3346333" y="455419"/>
                </a:cubicBezTo>
                <a:close/>
                <a:moveTo>
                  <a:pt x="2675407" y="455419"/>
                </a:moveTo>
                <a:cubicBezTo>
                  <a:pt x="2680895" y="456079"/>
                  <a:pt x="2684551" y="459384"/>
                  <a:pt x="2683941" y="462909"/>
                </a:cubicBezTo>
                <a:cubicBezTo>
                  <a:pt x="2683027" y="466433"/>
                  <a:pt x="2678151" y="468636"/>
                  <a:pt x="2672665" y="467975"/>
                </a:cubicBezTo>
                <a:cubicBezTo>
                  <a:pt x="2667178" y="467314"/>
                  <a:pt x="2663522" y="464010"/>
                  <a:pt x="2664131" y="460485"/>
                </a:cubicBezTo>
                <a:cubicBezTo>
                  <a:pt x="2665043" y="456960"/>
                  <a:pt x="2670227" y="454758"/>
                  <a:pt x="2675407" y="455419"/>
                </a:cubicBezTo>
                <a:close/>
                <a:moveTo>
                  <a:pt x="11127768" y="455199"/>
                </a:moveTo>
                <a:cubicBezTo>
                  <a:pt x="11132643" y="455859"/>
                  <a:pt x="11136302" y="458943"/>
                  <a:pt x="11135387" y="462028"/>
                </a:cubicBezTo>
                <a:cubicBezTo>
                  <a:pt x="11134778" y="465332"/>
                  <a:pt x="11129902" y="467315"/>
                  <a:pt x="11125024" y="466874"/>
                </a:cubicBezTo>
                <a:cubicBezTo>
                  <a:pt x="11120147" y="466213"/>
                  <a:pt x="11116489" y="463129"/>
                  <a:pt x="11117403" y="460045"/>
                </a:cubicBezTo>
                <a:cubicBezTo>
                  <a:pt x="11118014" y="456740"/>
                  <a:pt x="11122587" y="454538"/>
                  <a:pt x="11127768" y="455199"/>
                </a:cubicBezTo>
                <a:close/>
                <a:moveTo>
                  <a:pt x="8910335" y="455199"/>
                </a:moveTo>
                <a:cubicBezTo>
                  <a:pt x="8915517" y="455859"/>
                  <a:pt x="8919174" y="458943"/>
                  <a:pt x="8918565" y="462468"/>
                </a:cubicBezTo>
                <a:cubicBezTo>
                  <a:pt x="8917955" y="465993"/>
                  <a:pt x="8912774" y="468196"/>
                  <a:pt x="8907591" y="467535"/>
                </a:cubicBezTo>
                <a:cubicBezTo>
                  <a:pt x="8902410" y="466874"/>
                  <a:pt x="8898753" y="463790"/>
                  <a:pt x="8899362" y="460265"/>
                </a:cubicBezTo>
                <a:cubicBezTo>
                  <a:pt x="8900277" y="456740"/>
                  <a:pt x="8905154" y="454538"/>
                  <a:pt x="8910335" y="455199"/>
                </a:cubicBezTo>
                <a:close/>
                <a:moveTo>
                  <a:pt x="5965341" y="454758"/>
                </a:moveTo>
                <a:cubicBezTo>
                  <a:pt x="5970218" y="455419"/>
                  <a:pt x="5973876" y="458282"/>
                  <a:pt x="5972962" y="461587"/>
                </a:cubicBezTo>
                <a:cubicBezTo>
                  <a:pt x="5972351" y="464671"/>
                  <a:pt x="5967779" y="466874"/>
                  <a:pt x="5962598" y="466213"/>
                </a:cubicBezTo>
                <a:cubicBezTo>
                  <a:pt x="5957721" y="465552"/>
                  <a:pt x="5954064" y="462688"/>
                  <a:pt x="5954978" y="459384"/>
                </a:cubicBezTo>
                <a:cubicBezTo>
                  <a:pt x="5955587" y="456299"/>
                  <a:pt x="5960159" y="454317"/>
                  <a:pt x="5965341" y="454758"/>
                </a:cubicBezTo>
                <a:close/>
                <a:moveTo>
                  <a:pt x="4476952" y="454538"/>
                </a:moveTo>
                <a:cubicBezTo>
                  <a:pt x="4481833" y="455199"/>
                  <a:pt x="4485184" y="458062"/>
                  <a:pt x="4484575" y="461367"/>
                </a:cubicBezTo>
                <a:cubicBezTo>
                  <a:pt x="4483969" y="464451"/>
                  <a:pt x="4479391" y="466654"/>
                  <a:pt x="4474515" y="465993"/>
                </a:cubicBezTo>
                <a:cubicBezTo>
                  <a:pt x="4469639" y="465332"/>
                  <a:pt x="4466280" y="462468"/>
                  <a:pt x="4466891" y="459164"/>
                </a:cubicBezTo>
                <a:cubicBezTo>
                  <a:pt x="4467195" y="456079"/>
                  <a:pt x="4471775" y="453877"/>
                  <a:pt x="4476952" y="454538"/>
                </a:cubicBezTo>
                <a:close/>
                <a:moveTo>
                  <a:pt x="5857747" y="454097"/>
                </a:moveTo>
                <a:cubicBezTo>
                  <a:pt x="5862928" y="454758"/>
                  <a:pt x="5866281" y="457842"/>
                  <a:pt x="5865671" y="460926"/>
                </a:cubicBezTo>
                <a:cubicBezTo>
                  <a:pt x="5865061" y="464230"/>
                  <a:pt x="5860184" y="466213"/>
                  <a:pt x="5855308" y="465772"/>
                </a:cubicBezTo>
                <a:cubicBezTo>
                  <a:pt x="5850127" y="465112"/>
                  <a:pt x="5846773" y="462027"/>
                  <a:pt x="5847383" y="458943"/>
                </a:cubicBezTo>
                <a:cubicBezTo>
                  <a:pt x="5847992" y="455639"/>
                  <a:pt x="5852869" y="453436"/>
                  <a:pt x="5857747" y="454097"/>
                </a:cubicBezTo>
                <a:close/>
                <a:moveTo>
                  <a:pt x="438695" y="453877"/>
                </a:moveTo>
                <a:cubicBezTo>
                  <a:pt x="443572" y="454538"/>
                  <a:pt x="446925" y="457402"/>
                  <a:pt x="446316" y="460706"/>
                </a:cubicBezTo>
                <a:cubicBezTo>
                  <a:pt x="445706" y="464010"/>
                  <a:pt x="441134" y="465993"/>
                  <a:pt x="436257" y="465332"/>
                </a:cubicBezTo>
                <a:cubicBezTo>
                  <a:pt x="431381" y="464671"/>
                  <a:pt x="428029" y="461807"/>
                  <a:pt x="428638" y="458503"/>
                </a:cubicBezTo>
                <a:cubicBezTo>
                  <a:pt x="429248" y="455419"/>
                  <a:pt x="433819" y="453216"/>
                  <a:pt x="438695" y="453877"/>
                </a:cubicBezTo>
                <a:close/>
                <a:moveTo>
                  <a:pt x="7032147" y="453876"/>
                </a:moveTo>
                <a:cubicBezTo>
                  <a:pt x="7036719" y="454317"/>
                  <a:pt x="7039767" y="457181"/>
                  <a:pt x="7039157" y="460045"/>
                </a:cubicBezTo>
                <a:cubicBezTo>
                  <a:pt x="7038548" y="462909"/>
                  <a:pt x="7034281" y="464891"/>
                  <a:pt x="7029709" y="464451"/>
                </a:cubicBezTo>
                <a:cubicBezTo>
                  <a:pt x="7025137" y="464010"/>
                  <a:pt x="7022089" y="461146"/>
                  <a:pt x="7022698" y="458282"/>
                </a:cubicBezTo>
                <a:cubicBezTo>
                  <a:pt x="7023308" y="455419"/>
                  <a:pt x="7027575" y="453436"/>
                  <a:pt x="7032147" y="453876"/>
                </a:cubicBezTo>
                <a:close/>
                <a:moveTo>
                  <a:pt x="11563938" y="453216"/>
                </a:moveTo>
                <a:cubicBezTo>
                  <a:pt x="11569121" y="453876"/>
                  <a:pt x="11572473" y="456961"/>
                  <a:pt x="11571863" y="460265"/>
                </a:cubicBezTo>
                <a:cubicBezTo>
                  <a:pt x="11571254" y="463569"/>
                  <a:pt x="11566377" y="465773"/>
                  <a:pt x="11561196" y="465112"/>
                </a:cubicBezTo>
                <a:cubicBezTo>
                  <a:pt x="11556014" y="464451"/>
                  <a:pt x="11552661" y="461366"/>
                  <a:pt x="11553271" y="458062"/>
                </a:cubicBezTo>
                <a:cubicBezTo>
                  <a:pt x="11553881" y="454758"/>
                  <a:pt x="11558756" y="452775"/>
                  <a:pt x="11563938" y="453216"/>
                </a:cubicBezTo>
                <a:close/>
                <a:moveTo>
                  <a:pt x="8300427" y="453216"/>
                </a:moveTo>
                <a:cubicBezTo>
                  <a:pt x="8305608" y="453876"/>
                  <a:pt x="8308962" y="456961"/>
                  <a:pt x="8308352" y="460265"/>
                </a:cubicBezTo>
                <a:cubicBezTo>
                  <a:pt x="8307743" y="463569"/>
                  <a:pt x="8302866" y="465773"/>
                  <a:pt x="8297684" y="465112"/>
                </a:cubicBezTo>
                <a:cubicBezTo>
                  <a:pt x="8292503" y="464451"/>
                  <a:pt x="8289149" y="461366"/>
                  <a:pt x="8289759" y="458062"/>
                </a:cubicBezTo>
                <a:cubicBezTo>
                  <a:pt x="8290674" y="454978"/>
                  <a:pt x="8295246" y="452775"/>
                  <a:pt x="8300427" y="453216"/>
                </a:cubicBezTo>
                <a:close/>
                <a:moveTo>
                  <a:pt x="2405341" y="452775"/>
                </a:moveTo>
                <a:cubicBezTo>
                  <a:pt x="2410827" y="453436"/>
                  <a:pt x="2414791" y="456740"/>
                  <a:pt x="2413874" y="460265"/>
                </a:cubicBezTo>
                <a:cubicBezTo>
                  <a:pt x="2412960" y="463789"/>
                  <a:pt x="2408087" y="466213"/>
                  <a:pt x="2402597" y="465552"/>
                </a:cubicBezTo>
                <a:cubicBezTo>
                  <a:pt x="2397113" y="464891"/>
                  <a:pt x="2393151" y="461586"/>
                  <a:pt x="2394064" y="458062"/>
                </a:cubicBezTo>
                <a:cubicBezTo>
                  <a:pt x="2394673" y="454537"/>
                  <a:pt x="2399551" y="452334"/>
                  <a:pt x="2405341" y="452775"/>
                </a:cubicBezTo>
                <a:close/>
                <a:moveTo>
                  <a:pt x="5679847" y="452555"/>
                </a:moveTo>
                <a:cubicBezTo>
                  <a:pt x="5685029" y="453216"/>
                  <a:pt x="5688382" y="456299"/>
                  <a:pt x="5687773" y="459384"/>
                </a:cubicBezTo>
                <a:cubicBezTo>
                  <a:pt x="5687163" y="462688"/>
                  <a:pt x="5682285" y="464671"/>
                  <a:pt x="5677409" y="464230"/>
                </a:cubicBezTo>
                <a:cubicBezTo>
                  <a:pt x="5672226" y="463569"/>
                  <a:pt x="5668872" y="460485"/>
                  <a:pt x="5669483" y="457401"/>
                </a:cubicBezTo>
                <a:cubicBezTo>
                  <a:pt x="5670395" y="454096"/>
                  <a:pt x="5674970" y="451894"/>
                  <a:pt x="5679847" y="452555"/>
                </a:cubicBezTo>
                <a:close/>
                <a:moveTo>
                  <a:pt x="8693621" y="452334"/>
                </a:moveTo>
                <a:cubicBezTo>
                  <a:pt x="8698802" y="452995"/>
                  <a:pt x="8702461" y="456079"/>
                  <a:pt x="8701546" y="459384"/>
                </a:cubicBezTo>
                <a:cubicBezTo>
                  <a:pt x="8700937" y="462688"/>
                  <a:pt x="8696059" y="464891"/>
                  <a:pt x="8690878" y="464230"/>
                </a:cubicBezTo>
                <a:cubicBezTo>
                  <a:pt x="8685697" y="463569"/>
                  <a:pt x="8682039" y="460485"/>
                  <a:pt x="8682953" y="457181"/>
                </a:cubicBezTo>
                <a:cubicBezTo>
                  <a:pt x="8683562" y="454097"/>
                  <a:pt x="8688439" y="451894"/>
                  <a:pt x="8693621" y="452334"/>
                </a:cubicBezTo>
                <a:close/>
                <a:moveTo>
                  <a:pt x="268626" y="452114"/>
                </a:moveTo>
                <a:cubicBezTo>
                  <a:pt x="273503" y="452775"/>
                  <a:pt x="276855" y="455639"/>
                  <a:pt x="276246" y="458943"/>
                </a:cubicBezTo>
                <a:cubicBezTo>
                  <a:pt x="275637" y="462028"/>
                  <a:pt x="271065" y="464230"/>
                  <a:pt x="266189" y="463569"/>
                </a:cubicBezTo>
                <a:cubicBezTo>
                  <a:pt x="261312" y="462909"/>
                  <a:pt x="257959" y="460045"/>
                  <a:pt x="258569" y="456741"/>
                </a:cubicBezTo>
                <a:cubicBezTo>
                  <a:pt x="259178" y="453436"/>
                  <a:pt x="263750" y="451453"/>
                  <a:pt x="268626" y="452114"/>
                </a:cubicBezTo>
                <a:close/>
                <a:moveTo>
                  <a:pt x="7808607" y="451823"/>
                </a:moveTo>
                <a:cubicBezTo>
                  <a:pt x="7813428" y="452381"/>
                  <a:pt x="7816774" y="455365"/>
                  <a:pt x="7816082" y="458489"/>
                </a:cubicBezTo>
                <a:cubicBezTo>
                  <a:pt x="7815390" y="461613"/>
                  <a:pt x="7810921" y="463692"/>
                  <a:pt x="7806101" y="463135"/>
                </a:cubicBezTo>
                <a:cubicBezTo>
                  <a:pt x="7801281" y="462577"/>
                  <a:pt x="7797934" y="459592"/>
                  <a:pt x="7798626" y="456469"/>
                </a:cubicBezTo>
                <a:cubicBezTo>
                  <a:pt x="7799318" y="453345"/>
                  <a:pt x="7803787" y="451265"/>
                  <a:pt x="7808607" y="451823"/>
                </a:cubicBezTo>
                <a:close/>
                <a:moveTo>
                  <a:pt x="5526849" y="451453"/>
                </a:moveTo>
                <a:cubicBezTo>
                  <a:pt x="5531724" y="452114"/>
                  <a:pt x="5535383" y="454978"/>
                  <a:pt x="5534468" y="458282"/>
                </a:cubicBezTo>
                <a:cubicBezTo>
                  <a:pt x="5533859" y="461366"/>
                  <a:pt x="5529287" y="463569"/>
                  <a:pt x="5524104" y="462909"/>
                </a:cubicBezTo>
                <a:cubicBezTo>
                  <a:pt x="5519226" y="462248"/>
                  <a:pt x="5515568" y="459384"/>
                  <a:pt x="5516483" y="456079"/>
                </a:cubicBezTo>
                <a:cubicBezTo>
                  <a:pt x="5517092" y="452995"/>
                  <a:pt x="5521667" y="450792"/>
                  <a:pt x="5526849" y="451453"/>
                </a:cubicBezTo>
                <a:close/>
                <a:moveTo>
                  <a:pt x="8011780" y="451013"/>
                </a:moveTo>
                <a:cubicBezTo>
                  <a:pt x="8016657" y="451674"/>
                  <a:pt x="8020315" y="454758"/>
                  <a:pt x="8019705" y="457842"/>
                </a:cubicBezTo>
                <a:cubicBezTo>
                  <a:pt x="8019095" y="461146"/>
                  <a:pt x="8014218" y="463129"/>
                  <a:pt x="8009341" y="462689"/>
                </a:cubicBezTo>
                <a:cubicBezTo>
                  <a:pt x="8004465" y="462028"/>
                  <a:pt x="8000807" y="458943"/>
                  <a:pt x="8001417" y="455859"/>
                </a:cubicBezTo>
                <a:cubicBezTo>
                  <a:pt x="8002026" y="452555"/>
                  <a:pt x="8006598" y="450352"/>
                  <a:pt x="8011780" y="451013"/>
                </a:cubicBezTo>
                <a:close/>
                <a:moveTo>
                  <a:pt x="3730406" y="450792"/>
                </a:moveTo>
                <a:cubicBezTo>
                  <a:pt x="3735283" y="451453"/>
                  <a:pt x="3738927" y="454537"/>
                  <a:pt x="3738021" y="457622"/>
                </a:cubicBezTo>
                <a:cubicBezTo>
                  <a:pt x="3737113" y="460706"/>
                  <a:pt x="3732534" y="462909"/>
                  <a:pt x="3727663" y="462468"/>
                </a:cubicBezTo>
                <a:cubicBezTo>
                  <a:pt x="3722788" y="461807"/>
                  <a:pt x="3719120" y="458723"/>
                  <a:pt x="3720034" y="455639"/>
                </a:cubicBezTo>
                <a:cubicBezTo>
                  <a:pt x="3720952" y="452334"/>
                  <a:pt x="3725521" y="450132"/>
                  <a:pt x="3730406" y="450792"/>
                </a:cubicBezTo>
                <a:close/>
                <a:moveTo>
                  <a:pt x="11442018" y="450352"/>
                </a:moveTo>
                <a:lnTo>
                  <a:pt x="11445633" y="451828"/>
                </a:lnTo>
                <a:lnTo>
                  <a:pt x="11446171" y="451288"/>
                </a:lnTo>
                <a:cubicBezTo>
                  <a:pt x="11447886" y="450517"/>
                  <a:pt x="11450095" y="450132"/>
                  <a:pt x="11452381" y="450352"/>
                </a:cubicBezTo>
                <a:cubicBezTo>
                  <a:pt x="11456954" y="450792"/>
                  <a:pt x="11460002" y="453656"/>
                  <a:pt x="11459392" y="456520"/>
                </a:cubicBezTo>
                <a:cubicBezTo>
                  <a:pt x="11458782" y="459384"/>
                  <a:pt x="11454515" y="461366"/>
                  <a:pt x="11449943" y="460706"/>
                </a:cubicBezTo>
                <a:lnTo>
                  <a:pt x="11447155" y="459592"/>
                </a:lnTo>
                <a:lnTo>
                  <a:pt x="11446209" y="460595"/>
                </a:lnTo>
                <a:cubicBezTo>
                  <a:pt x="11444380" y="461422"/>
                  <a:pt x="11442018" y="461807"/>
                  <a:pt x="11439581" y="461587"/>
                </a:cubicBezTo>
                <a:cubicBezTo>
                  <a:pt x="11434703" y="460926"/>
                  <a:pt x="11431350" y="458062"/>
                  <a:pt x="11431960" y="454978"/>
                </a:cubicBezTo>
                <a:cubicBezTo>
                  <a:pt x="11432570" y="451894"/>
                  <a:pt x="11437141" y="449691"/>
                  <a:pt x="11442018" y="450352"/>
                </a:cubicBezTo>
                <a:close/>
                <a:moveTo>
                  <a:pt x="11330462" y="450352"/>
                </a:moveTo>
                <a:cubicBezTo>
                  <a:pt x="11335033" y="450792"/>
                  <a:pt x="11338385" y="453656"/>
                  <a:pt x="11337776" y="456740"/>
                </a:cubicBezTo>
                <a:cubicBezTo>
                  <a:pt x="11337167" y="459604"/>
                  <a:pt x="11332900" y="461587"/>
                  <a:pt x="11328328" y="461146"/>
                </a:cubicBezTo>
                <a:cubicBezTo>
                  <a:pt x="11323756" y="460706"/>
                  <a:pt x="11320403" y="457842"/>
                  <a:pt x="11321012" y="454758"/>
                </a:cubicBezTo>
                <a:cubicBezTo>
                  <a:pt x="11321621" y="451894"/>
                  <a:pt x="11325888" y="449911"/>
                  <a:pt x="11330462" y="450352"/>
                </a:cubicBezTo>
                <a:close/>
                <a:moveTo>
                  <a:pt x="10338332" y="449911"/>
                </a:moveTo>
                <a:cubicBezTo>
                  <a:pt x="10343207" y="450352"/>
                  <a:pt x="10346256" y="453436"/>
                  <a:pt x="10345646" y="456520"/>
                </a:cubicBezTo>
                <a:cubicBezTo>
                  <a:pt x="10345037" y="459604"/>
                  <a:pt x="10340465" y="461587"/>
                  <a:pt x="10335892" y="461146"/>
                </a:cubicBezTo>
                <a:cubicBezTo>
                  <a:pt x="10331321" y="460706"/>
                  <a:pt x="10327967" y="457621"/>
                  <a:pt x="10328577" y="454537"/>
                </a:cubicBezTo>
                <a:cubicBezTo>
                  <a:pt x="10329187" y="451453"/>
                  <a:pt x="10333759" y="449250"/>
                  <a:pt x="10338332" y="449911"/>
                </a:cubicBezTo>
                <a:close/>
                <a:moveTo>
                  <a:pt x="6697779" y="449911"/>
                </a:moveTo>
                <a:cubicBezTo>
                  <a:pt x="6702352" y="450352"/>
                  <a:pt x="6705705" y="453216"/>
                  <a:pt x="6705095" y="456300"/>
                </a:cubicBezTo>
                <a:cubicBezTo>
                  <a:pt x="6704486" y="459384"/>
                  <a:pt x="6700218" y="461367"/>
                  <a:pt x="6695342" y="460706"/>
                </a:cubicBezTo>
                <a:cubicBezTo>
                  <a:pt x="6690770" y="460265"/>
                  <a:pt x="6687417" y="457402"/>
                  <a:pt x="6688026" y="454317"/>
                </a:cubicBezTo>
                <a:cubicBezTo>
                  <a:pt x="6688635" y="451233"/>
                  <a:pt x="6693207" y="449250"/>
                  <a:pt x="6697779" y="449911"/>
                </a:cubicBezTo>
                <a:close/>
                <a:moveTo>
                  <a:pt x="6086043" y="449911"/>
                </a:moveTo>
                <a:cubicBezTo>
                  <a:pt x="6090920" y="450572"/>
                  <a:pt x="6094273" y="453436"/>
                  <a:pt x="6093663" y="456520"/>
                </a:cubicBezTo>
                <a:cubicBezTo>
                  <a:pt x="6093053" y="459604"/>
                  <a:pt x="6088481" y="461587"/>
                  <a:pt x="6083605" y="461146"/>
                </a:cubicBezTo>
                <a:cubicBezTo>
                  <a:pt x="6078728" y="460706"/>
                  <a:pt x="6075374" y="457622"/>
                  <a:pt x="6075985" y="454538"/>
                </a:cubicBezTo>
                <a:cubicBezTo>
                  <a:pt x="6076899" y="451233"/>
                  <a:pt x="6081166" y="449250"/>
                  <a:pt x="6086043" y="449911"/>
                </a:cubicBezTo>
                <a:close/>
                <a:moveTo>
                  <a:pt x="5770081" y="449911"/>
                </a:moveTo>
                <a:cubicBezTo>
                  <a:pt x="5775264" y="450572"/>
                  <a:pt x="5778617" y="453656"/>
                  <a:pt x="5778008" y="456740"/>
                </a:cubicBezTo>
                <a:cubicBezTo>
                  <a:pt x="5777398" y="460045"/>
                  <a:pt x="5772520" y="462027"/>
                  <a:pt x="5767642" y="461587"/>
                </a:cubicBezTo>
                <a:cubicBezTo>
                  <a:pt x="5762461" y="460926"/>
                  <a:pt x="5759107" y="457842"/>
                  <a:pt x="5759717" y="454758"/>
                </a:cubicBezTo>
                <a:cubicBezTo>
                  <a:pt x="5760327" y="451453"/>
                  <a:pt x="5764900" y="449250"/>
                  <a:pt x="5770081" y="449911"/>
                </a:cubicBezTo>
                <a:close/>
                <a:moveTo>
                  <a:pt x="7273855" y="449471"/>
                </a:moveTo>
                <a:cubicBezTo>
                  <a:pt x="7278427" y="449911"/>
                  <a:pt x="7281475" y="452775"/>
                  <a:pt x="7280865" y="455639"/>
                </a:cubicBezTo>
                <a:cubicBezTo>
                  <a:pt x="7280256" y="458502"/>
                  <a:pt x="7275989" y="460486"/>
                  <a:pt x="7271721" y="459824"/>
                </a:cubicBezTo>
                <a:cubicBezTo>
                  <a:pt x="7267149" y="459384"/>
                  <a:pt x="7264101" y="456520"/>
                  <a:pt x="7264711" y="453656"/>
                </a:cubicBezTo>
                <a:cubicBezTo>
                  <a:pt x="7265016" y="450792"/>
                  <a:pt x="7269283" y="448810"/>
                  <a:pt x="7273855" y="449471"/>
                </a:cubicBezTo>
                <a:close/>
                <a:moveTo>
                  <a:pt x="4980624" y="449471"/>
                </a:moveTo>
                <a:cubicBezTo>
                  <a:pt x="4985500" y="450132"/>
                  <a:pt x="4988855" y="452995"/>
                  <a:pt x="4987940" y="456079"/>
                </a:cubicBezTo>
                <a:cubicBezTo>
                  <a:pt x="4987331" y="459163"/>
                  <a:pt x="4982759" y="461146"/>
                  <a:pt x="4977879" y="460706"/>
                </a:cubicBezTo>
                <a:cubicBezTo>
                  <a:pt x="4973003" y="460045"/>
                  <a:pt x="4969648" y="457181"/>
                  <a:pt x="4970564" y="454097"/>
                </a:cubicBezTo>
                <a:cubicBezTo>
                  <a:pt x="4971479" y="451012"/>
                  <a:pt x="4975746" y="449030"/>
                  <a:pt x="4980624" y="449471"/>
                </a:cubicBezTo>
                <a:close/>
                <a:moveTo>
                  <a:pt x="5378726" y="449030"/>
                </a:moveTo>
                <a:cubicBezTo>
                  <a:pt x="5383603" y="449691"/>
                  <a:pt x="5386957" y="452555"/>
                  <a:pt x="5386346" y="455639"/>
                </a:cubicBezTo>
                <a:cubicBezTo>
                  <a:pt x="5385738" y="458723"/>
                  <a:pt x="5381165" y="460926"/>
                  <a:pt x="5376288" y="460265"/>
                </a:cubicBezTo>
                <a:cubicBezTo>
                  <a:pt x="5371411" y="459604"/>
                  <a:pt x="5368057" y="456740"/>
                  <a:pt x="5368668" y="453656"/>
                </a:cubicBezTo>
                <a:cubicBezTo>
                  <a:pt x="5369276" y="450572"/>
                  <a:pt x="5373849" y="448589"/>
                  <a:pt x="5378726" y="449030"/>
                </a:cubicBezTo>
                <a:close/>
                <a:moveTo>
                  <a:pt x="2003385" y="448589"/>
                </a:moveTo>
                <a:cubicBezTo>
                  <a:pt x="2008567" y="449250"/>
                  <a:pt x="2012225" y="452335"/>
                  <a:pt x="2011615" y="455639"/>
                </a:cubicBezTo>
                <a:lnTo>
                  <a:pt x="2011189" y="456102"/>
                </a:lnTo>
                <a:lnTo>
                  <a:pt x="2014336" y="457401"/>
                </a:lnTo>
                <a:lnTo>
                  <a:pt x="2015567" y="460516"/>
                </a:lnTo>
                <a:lnTo>
                  <a:pt x="2019343" y="462055"/>
                </a:lnTo>
                <a:cubicBezTo>
                  <a:pt x="2020867" y="463404"/>
                  <a:pt x="2021629" y="465112"/>
                  <a:pt x="2021324" y="466874"/>
                </a:cubicBezTo>
                <a:lnTo>
                  <a:pt x="2018308" y="470027"/>
                </a:lnTo>
                <a:lnTo>
                  <a:pt x="2023703" y="472189"/>
                </a:lnTo>
                <a:cubicBezTo>
                  <a:pt x="2025265" y="473538"/>
                  <a:pt x="2026027" y="475245"/>
                  <a:pt x="2025570" y="477007"/>
                </a:cubicBezTo>
                <a:cubicBezTo>
                  <a:pt x="2024655" y="480532"/>
                  <a:pt x="2019778" y="482956"/>
                  <a:pt x="2014292" y="482295"/>
                </a:cubicBezTo>
                <a:cubicBezTo>
                  <a:pt x="2008807" y="481634"/>
                  <a:pt x="2004844" y="478329"/>
                  <a:pt x="2005759" y="474805"/>
                </a:cubicBezTo>
                <a:lnTo>
                  <a:pt x="2008806" y="471435"/>
                </a:lnTo>
                <a:lnTo>
                  <a:pt x="2003494" y="469270"/>
                </a:lnTo>
                <a:lnTo>
                  <a:pt x="2002069" y="465804"/>
                </a:lnTo>
                <a:lnTo>
                  <a:pt x="1998792" y="464451"/>
                </a:lnTo>
                <a:cubicBezTo>
                  <a:pt x="1997268" y="463129"/>
                  <a:pt x="1996506" y="461477"/>
                  <a:pt x="1996963" y="459825"/>
                </a:cubicBezTo>
                <a:lnTo>
                  <a:pt x="1997445" y="459294"/>
                </a:lnTo>
                <a:lnTo>
                  <a:pt x="1994661" y="458172"/>
                </a:lnTo>
                <a:cubicBezTo>
                  <a:pt x="1993175" y="456906"/>
                  <a:pt x="1992413" y="455309"/>
                  <a:pt x="1992718" y="453656"/>
                </a:cubicBezTo>
                <a:cubicBezTo>
                  <a:pt x="1993328" y="450352"/>
                  <a:pt x="1998205" y="447929"/>
                  <a:pt x="2003385" y="448589"/>
                </a:cubicBezTo>
                <a:close/>
                <a:moveTo>
                  <a:pt x="10975670" y="448369"/>
                </a:moveTo>
                <a:cubicBezTo>
                  <a:pt x="10980548" y="449030"/>
                  <a:pt x="10983901" y="451894"/>
                  <a:pt x="10983291" y="455199"/>
                </a:cubicBezTo>
                <a:cubicBezTo>
                  <a:pt x="10982681" y="458282"/>
                  <a:pt x="10978110" y="460486"/>
                  <a:pt x="10973233" y="459825"/>
                </a:cubicBezTo>
                <a:cubicBezTo>
                  <a:pt x="10968356" y="459164"/>
                  <a:pt x="10965004" y="456300"/>
                  <a:pt x="10965614" y="452995"/>
                </a:cubicBezTo>
                <a:cubicBezTo>
                  <a:pt x="10966222" y="449911"/>
                  <a:pt x="10970795" y="447929"/>
                  <a:pt x="10975670" y="448369"/>
                </a:cubicBezTo>
                <a:close/>
                <a:moveTo>
                  <a:pt x="9913133" y="448149"/>
                </a:moveTo>
                <a:cubicBezTo>
                  <a:pt x="9918314" y="448810"/>
                  <a:pt x="9921972" y="451894"/>
                  <a:pt x="9921362" y="455198"/>
                </a:cubicBezTo>
                <a:cubicBezTo>
                  <a:pt x="9920753" y="458503"/>
                  <a:pt x="9915877" y="460706"/>
                  <a:pt x="9910694" y="460265"/>
                </a:cubicBezTo>
                <a:cubicBezTo>
                  <a:pt x="9905513" y="459604"/>
                  <a:pt x="9901855" y="456520"/>
                  <a:pt x="9902464" y="453216"/>
                </a:cubicBezTo>
                <a:cubicBezTo>
                  <a:pt x="9903074" y="449691"/>
                  <a:pt x="9907951" y="447488"/>
                  <a:pt x="9913133" y="448149"/>
                </a:cubicBezTo>
                <a:close/>
                <a:moveTo>
                  <a:pt x="375631" y="448149"/>
                </a:moveTo>
                <a:cubicBezTo>
                  <a:pt x="380508" y="448809"/>
                  <a:pt x="383860" y="451673"/>
                  <a:pt x="383250" y="454758"/>
                </a:cubicBezTo>
                <a:cubicBezTo>
                  <a:pt x="382641" y="457842"/>
                  <a:pt x="378069" y="459824"/>
                  <a:pt x="373193" y="459384"/>
                </a:cubicBezTo>
                <a:cubicBezTo>
                  <a:pt x="368317" y="458723"/>
                  <a:pt x="364963" y="455859"/>
                  <a:pt x="365574" y="452775"/>
                </a:cubicBezTo>
                <a:cubicBezTo>
                  <a:pt x="366487" y="449470"/>
                  <a:pt x="371059" y="447488"/>
                  <a:pt x="375631" y="448149"/>
                </a:cubicBezTo>
                <a:close/>
                <a:moveTo>
                  <a:pt x="5065679" y="447929"/>
                </a:moveTo>
                <a:cubicBezTo>
                  <a:pt x="5070555" y="448589"/>
                  <a:pt x="5073910" y="451453"/>
                  <a:pt x="5072995" y="454538"/>
                </a:cubicBezTo>
                <a:cubicBezTo>
                  <a:pt x="5072385" y="457622"/>
                  <a:pt x="5067813" y="459604"/>
                  <a:pt x="5062932" y="459164"/>
                </a:cubicBezTo>
                <a:cubicBezTo>
                  <a:pt x="5058056" y="458723"/>
                  <a:pt x="5054702" y="455639"/>
                  <a:pt x="5055617" y="452555"/>
                </a:cubicBezTo>
                <a:cubicBezTo>
                  <a:pt x="5056531" y="449250"/>
                  <a:pt x="5061105" y="447268"/>
                  <a:pt x="5065679" y="447929"/>
                </a:cubicBezTo>
                <a:close/>
                <a:moveTo>
                  <a:pt x="6868164" y="447708"/>
                </a:moveTo>
                <a:cubicBezTo>
                  <a:pt x="6872736" y="448149"/>
                  <a:pt x="6876088" y="451012"/>
                  <a:pt x="6875478" y="454097"/>
                </a:cubicBezTo>
                <a:cubicBezTo>
                  <a:pt x="6874869" y="457181"/>
                  <a:pt x="6870602" y="458943"/>
                  <a:pt x="6866030" y="458502"/>
                </a:cubicBezTo>
                <a:cubicBezTo>
                  <a:pt x="6861458" y="458062"/>
                  <a:pt x="6858105" y="455198"/>
                  <a:pt x="6858714" y="452114"/>
                </a:cubicBezTo>
                <a:cubicBezTo>
                  <a:pt x="6859324" y="449250"/>
                  <a:pt x="6863591" y="447268"/>
                  <a:pt x="6868164" y="447708"/>
                </a:cubicBezTo>
                <a:close/>
                <a:moveTo>
                  <a:pt x="7193997" y="447488"/>
                </a:moveTo>
                <a:cubicBezTo>
                  <a:pt x="7198569" y="447929"/>
                  <a:pt x="7201617" y="450792"/>
                  <a:pt x="7201007" y="453656"/>
                </a:cubicBezTo>
                <a:cubicBezTo>
                  <a:pt x="7200398" y="456520"/>
                  <a:pt x="7196130" y="458503"/>
                  <a:pt x="7191864" y="457842"/>
                </a:cubicBezTo>
                <a:cubicBezTo>
                  <a:pt x="7187291" y="457401"/>
                  <a:pt x="7184243" y="454538"/>
                  <a:pt x="7184853" y="451674"/>
                </a:cubicBezTo>
                <a:cubicBezTo>
                  <a:pt x="7185462" y="448810"/>
                  <a:pt x="7189425" y="447048"/>
                  <a:pt x="7193997" y="447488"/>
                </a:cubicBezTo>
                <a:close/>
                <a:moveTo>
                  <a:pt x="10215191" y="447488"/>
                </a:moveTo>
                <a:cubicBezTo>
                  <a:pt x="10220068" y="448149"/>
                  <a:pt x="10223422" y="451012"/>
                  <a:pt x="10222811" y="454097"/>
                </a:cubicBezTo>
                <a:cubicBezTo>
                  <a:pt x="10222202" y="457181"/>
                  <a:pt x="10217629" y="459163"/>
                  <a:pt x="10212753" y="458723"/>
                </a:cubicBezTo>
                <a:cubicBezTo>
                  <a:pt x="10207875" y="458062"/>
                  <a:pt x="10204523" y="455198"/>
                  <a:pt x="10205133" y="452114"/>
                </a:cubicBezTo>
                <a:cubicBezTo>
                  <a:pt x="10205742" y="448809"/>
                  <a:pt x="10210314" y="446827"/>
                  <a:pt x="10215191" y="447488"/>
                </a:cubicBezTo>
                <a:close/>
                <a:moveTo>
                  <a:pt x="6186018" y="447488"/>
                </a:moveTo>
                <a:cubicBezTo>
                  <a:pt x="6190894" y="447929"/>
                  <a:pt x="6193942" y="451012"/>
                  <a:pt x="6193333" y="453876"/>
                </a:cubicBezTo>
                <a:cubicBezTo>
                  <a:pt x="6192723" y="456960"/>
                  <a:pt x="6188151" y="458943"/>
                  <a:pt x="6183579" y="458282"/>
                </a:cubicBezTo>
                <a:cubicBezTo>
                  <a:pt x="6179007" y="457622"/>
                  <a:pt x="6175654" y="454758"/>
                  <a:pt x="6176264" y="451894"/>
                </a:cubicBezTo>
                <a:cubicBezTo>
                  <a:pt x="6176873" y="448809"/>
                  <a:pt x="6181141" y="446827"/>
                  <a:pt x="6186018" y="447488"/>
                </a:cubicBezTo>
                <a:close/>
                <a:moveTo>
                  <a:pt x="9272440" y="447268"/>
                </a:moveTo>
                <a:cubicBezTo>
                  <a:pt x="9277925" y="447929"/>
                  <a:pt x="9281585" y="451233"/>
                  <a:pt x="9280974" y="454758"/>
                </a:cubicBezTo>
                <a:cubicBezTo>
                  <a:pt x="9280060" y="458282"/>
                  <a:pt x="9275183" y="460706"/>
                  <a:pt x="9269696" y="460045"/>
                </a:cubicBezTo>
                <a:cubicBezTo>
                  <a:pt x="9264210" y="459384"/>
                  <a:pt x="9260552" y="456079"/>
                  <a:pt x="9261161" y="452555"/>
                </a:cubicBezTo>
                <a:cubicBezTo>
                  <a:pt x="9262077" y="448810"/>
                  <a:pt x="9266953" y="446607"/>
                  <a:pt x="9272440" y="447268"/>
                </a:cubicBezTo>
                <a:close/>
                <a:moveTo>
                  <a:pt x="663878" y="447268"/>
                </a:moveTo>
                <a:cubicBezTo>
                  <a:pt x="669060" y="447929"/>
                  <a:pt x="672412" y="451013"/>
                  <a:pt x="671802" y="454317"/>
                </a:cubicBezTo>
                <a:cubicBezTo>
                  <a:pt x="671192" y="457622"/>
                  <a:pt x="666317" y="459825"/>
                  <a:pt x="661135" y="459164"/>
                </a:cubicBezTo>
                <a:cubicBezTo>
                  <a:pt x="655953" y="458503"/>
                  <a:pt x="652601" y="455419"/>
                  <a:pt x="653210" y="452114"/>
                </a:cubicBezTo>
                <a:cubicBezTo>
                  <a:pt x="654125" y="449030"/>
                  <a:pt x="658697" y="446827"/>
                  <a:pt x="663878" y="447268"/>
                </a:cubicBezTo>
                <a:close/>
                <a:moveTo>
                  <a:pt x="4896481" y="447089"/>
                </a:moveTo>
                <a:cubicBezTo>
                  <a:pt x="4901301" y="447647"/>
                  <a:pt x="4904649" y="450631"/>
                  <a:pt x="4903958" y="453754"/>
                </a:cubicBezTo>
                <a:cubicBezTo>
                  <a:pt x="4903266" y="456878"/>
                  <a:pt x="4898797" y="458958"/>
                  <a:pt x="4893975" y="458400"/>
                </a:cubicBezTo>
                <a:cubicBezTo>
                  <a:pt x="4889155" y="457843"/>
                  <a:pt x="4885807" y="454859"/>
                  <a:pt x="4886498" y="451735"/>
                </a:cubicBezTo>
                <a:cubicBezTo>
                  <a:pt x="4887190" y="448612"/>
                  <a:pt x="4891658" y="446532"/>
                  <a:pt x="4896481" y="447089"/>
                </a:cubicBezTo>
                <a:close/>
                <a:moveTo>
                  <a:pt x="3498117" y="447047"/>
                </a:moveTo>
                <a:cubicBezTo>
                  <a:pt x="3503301" y="447708"/>
                  <a:pt x="3506647" y="450792"/>
                  <a:pt x="3506049" y="454097"/>
                </a:cubicBezTo>
                <a:cubicBezTo>
                  <a:pt x="3505438" y="457401"/>
                  <a:pt x="3500557" y="459604"/>
                  <a:pt x="3495683" y="458943"/>
                </a:cubicBezTo>
                <a:cubicBezTo>
                  <a:pt x="3490496" y="458282"/>
                  <a:pt x="3487145" y="455198"/>
                  <a:pt x="3487757" y="451894"/>
                </a:cubicBezTo>
                <a:cubicBezTo>
                  <a:pt x="3488363" y="448589"/>
                  <a:pt x="3492939" y="446607"/>
                  <a:pt x="3498117" y="447047"/>
                </a:cubicBezTo>
                <a:close/>
                <a:moveTo>
                  <a:pt x="736696" y="447047"/>
                </a:moveTo>
                <a:cubicBezTo>
                  <a:pt x="741877" y="447708"/>
                  <a:pt x="745535" y="450792"/>
                  <a:pt x="744620" y="454097"/>
                </a:cubicBezTo>
                <a:cubicBezTo>
                  <a:pt x="744011" y="457401"/>
                  <a:pt x="739134" y="459604"/>
                  <a:pt x="733953" y="458943"/>
                </a:cubicBezTo>
                <a:cubicBezTo>
                  <a:pt x="728771" y="458282"/>
                  <a:pt x="725114" y="455198"/>
                  <a:pt x="726028" y="451894"/>
                </a:cubicBezTo>
                <a:cubicBezTo>
                  <a:pt x="726638" y="448810"/>
                  <a:pt x="731515" y="446607"/>
                  <a:pt x="736696" y="447047"/>
                </a:cubicBezTo>
                <a:close/>
                <a:moveTo>
                  <a:pt x="460056" y="446827"/>
                </a:moveTo>
                <a:cubicBezTo>
                  <a:pt x="464933" y="447488"/>
                  <a:pt x="468285" y="450352"/>
                  <a:pt x="467676" y="453436"/>
                </a:cubicBezTo>
                <a:cubicBezTo>
                  <a:pt x="467066" y="456520"/>
                  <a:pt x="462494" y="458503"/>
                  <a:pt x="457618" y="458062"/>
                </a:cubicBezTo>
                <a:cubicBezTo>
                  <a:pt x="452741" y="457622"/>
                  <a:pt x="449389" y="454537"/>
                  <a:pt x="449998" y="451453"/>
                </a:cubicBezTo>
                <a:cubicBezTo>
                  <a:pt x="450608" y="448369"/>
                  <a:pt x="455179" y="446166"/>
                  <a:pt x="460056" y="446827"/>
                </a:cubicBezTo>
                <a:close/>
                <a:moveTo>
                  <a:pt x="10597413" y="446607"/>
                </a:moveTo>
                <a:cubicBezTo>
                  <a:pt x="10602289" y="447268"/>
                  <a:pt x="10605337" y="450131"/>
                  <a:pt x="10604728" y="453216"/>
                </a:cubicBezTo>
                <a:cubicBezTo>
                  <a:pt x="10604119" y="456299"/>
                  <a:pt x="10599546" y="458282"/>
                  <a:pt x="10594974" y="457842"/>
                </a:cubicBezTo>
                <a:cubicBezTo>
                  <a:pt x="10590097" y="457181"/>
                  <a:pt x="10587049" y="454317"/>
                  <a:pt x="10587659" y="451233"/>
                </a:cubicBezTo>
                <a:cubicBezTo>
                  <a:pt x="10588269" y="448149"/>
                  <a:pt x="10592536" y="446166"/>
                  <a:pt x="10597413" y="446607"/>
                </a:cubicBezTo>
                <a:close/>
                <a:moveTo>
                  <a:pt x="9866192" y="446607"/>
                </a:moveTo>
                <a:cubicBezTo>
                  <a:pt x="9871376" y="447268"/>
                  <a:pt x="9875337" y="450572"/>
                  <a:pt x="9874424" y="453876"/>
                </a:cubicBezTo>
                <a:cubicBezTo>
                  <a:pt x="9873814" y="457181"/>
                  <a:pt x="9868632" y="459604"/>
                  <a:pt x="9863450" y="458943"/>
                </a:cubicBezTo>
                <a:cubicBezTo>
                  <a:pt x="9858268" y="458282"/>
                  <a:pt x="9854306" y="454978"/>
                  <a:pt x="9855220" y="451673"/>
                </a:cubicBezTo>
                <a:cubicBezTo>
                  <a:pt x="9856136" y="448149"/>
                  <a:pt x="9861011" y="445946"/>
                  <a:pt x="9866192" y="446607"/>
                </a:cubicBezTo>
                <a:close/>
                <a:moveTo>
                  <a:pt x="7909366" y="446607"/>
                </a:moveTo>
                <a:cubicBezTo>
                  <a:pt x="7914243" y="447268"/>
                  <a:pt x="7917597" y="450132"/>
                  <a:pt x="7916986" y="453436"/>
                </a:cubicBezTo>
                <a:cubicBezTo>
                  <a:pt x="7916377" y="456520"/>
                  <a:pt x="7911805" y="458723"/>
                  <a:pt x="7906928" y="458062"/>
                </a:cubicBezTo>
                <a:cubicBezTo>
                  <a:pt x="7902051" y="457401"/>
                  <a:pt x="7898698" y="454537"/>
                  <a:pt x="7899308" y="451233"/>
                </a:cubicBezTo>
                <a:cubicBezTo>
                  <a:pt x="7899918" y="448149"/>
                  <a:pt x="7904490" y="445946"/>
                  <a:pt x="7909366" y="446607"/>
                </a:cubicBezTo>
                <a:close/>
                <a:moveTo>
                  <a:pt x="2117921" y="446606"/>
                </a:moveTo>
                <a:cubicBezTo>
                  <a:pt x="2123407" y="447267"/>
                  <a:pt x="2127369" y="450572"/>
                  <a:pt x="2126455" y="454096"/>
                </a:cubicBezTo>
                <a:cubicBezTo>
                  <a:pt x="2125540" y="457621"/>
                  <a:pt x="2120664" y="460045"/>
                  <a:pt x="2115178" y="459384"/>
                </a:cubicBezTo>
                <a:cubicBezTo>
                  <a:pt x="2109692" y="458723"/>
                  <a:pt x="2105729" y="455418"/>
                  <a:pt x="2106644" y="451894"/>
                </a:cubicBezTo>
                <a:cubicBezTo>
                  <a:pt x="2107558" y="448369"/>
                  <a:pt x="2112435" y="445945"/>
                  <a:pt x="2117921" y="446606"/>
                </a:cubicBezTo>
                <a:close/>
                <a:moveTo>
                  <a:pt x="593804" y="446166"/>
                </a:moveTo>
                <a:cubicBezTo>
                  <a:pt x="598681" y="446827"/>
                  <a:pt x="602338" y="449911"/>
                  <a:pt x="601728" y="452995"/>
                </a:cubicBezTo>
                <a:cubicBezTo>
                  <a:pt x="601119" y="456300"/>
                  <a:pt x="596242" y="458282"/>
                  <a:pt x="591366" y="457842"/>
                </a:cubicBezTo>
                <a:cubicBezTo>
                  <a:pt x="586490" y="457181"/>
                  <a:pt x="582831" y="454097"/>
                  <a:pt x="583441" y="451013"/>
                </a:cubicBezTo>
                <a:cubicBezTo>
                  <a:pt x="584051" y="447929"/>
                  <a:pt x="588928" y="445505"/>
                  <a:pt x="593804" y="446166"/>
                </a:cubicBezTo>
                <a:close/>
                <a:moveTo>
                  <a:pt x="1729125" y="445726"/>
                </a:moveTo>
                <a:cubicBezTo>
                  <a:pt x="1734306" y="446387"/>
                  <a:pt x="1737659" y="449471"/>
                  <a:pt x="1737049" y="452555"/>
                </a:cubicBezTo>
                <a:cubicBezTo>
                  <a:pt x="1736440" y="455859"/>
                  <a:pt x="1731563" y="457842"/>
                  <a:pt x="1726687" y="457402"/>
                </a:cubicBezTo>
                <a:cubicBezTo>
                  <a:pt x="1721505" y="456741"/>
                  <a:pt x="1718153" y="453656"/>
                  <a:pt x="1718762" y="450572"/>
                </a:cubicBezTo>
                <a:cubicBezTo>
                  <a:pt x="1719677" y="447268"/>
                  <a:pt x="1724249" y="445065"/>
                  <a:pt x="1729125" y="445726"/>
                </a:cubicBezTo>
                <a:close/>
                <a:moveTo>
                  <a:pt x="525864" y="445726"/>
                </a:moveTo>
                <a:cubicBezTo>
                  <a:pt x="530740" y="446387"/>
                  <a:pt x="534093" y="449250"/>
                  <a:pt x="533483" y="452555"/>
                </a:cubicBezTo>
                <a:cubicBezTo>
                  <a:pt x="532873" y="455639"/>
                  <a:pt x="528302" y="457842"/>
                  <a:pt x="523425" y="457181"/>
                </a:cubicBezTo>
                <a:cubicBezTo>
                  <a:pt x="518548" y="456520"/>
                  <a:pt x="515196" y="453656"/>
                  <a:pt x="515805" y="450352"/>
                </a:cubicBezTo>
                <a:cubicBezTo>
                  <a:pt x="516415" y="447268"/>
                  <a:pt x="520986" y="445065"/>
                  <a:pt x="525864" y="445726"/>
                </a:cubicBezTo>
                <a:close/>
                <a:moveTo>
                  <a:pt x="3101268" y="445725"/>
                </a:moveTo>
                <a:cubicBezTo>
                  <a:pt x="3106451" y="446386"/>
                  <a:pt x="3110109" y="449470"/>
                  <a:pt x="3109498" y="452995"/>
                </a:cubicBezTo>
                <a:cubicBezTo>
                  <a:pt x="3108891" y="456299"/>
                  <a:pt x="3104009" y="458502"/>
                  <a:pt x="3098529" y="458062"/>
                </a:cubicBezTo>
                <a:cubicBezTo>
                  <a:pt x="3093342" y="457401"/>
                  <a:pt x="3089691" y="454317"/>
                  <a:pt x="3090295" y="450792"/>
                </a:cubicBezTo>
                <a:cubicBezTo>
                  <a:pt x="3091212" y="447488"/>
                  <a:pt x="3096088" y="445285"/>
                  <a:pt x="3101268" y="445725"/>
                </a:cubicBezTo>
                <a:close/>
                <a:moveTo>
                  <a:pt x="4391899" y="445505"/>
                </a:moveTo>
                <a:cubicBezTo>
                  <a:pt x="4396780" y="446166"/>
                  <a:pt x="4400136" y="449030"/>
                  <a:pt x="4399525" y="452335"/>
                </a:cubicBezTo>
                <a:cubicBezTo>
                  <a:pt x="4398917" y="455419"/>
                  <a:pt x="4394340" y="457622"/>
                  <a:pt x="4389466" y="456961"/>
                </a:cubicBezTo>
                <a:cubicBezTo>
                  <a:pt x="4384586" y="456300"/>
                  <a:pt x="4381232" y="453436"/>
                  <a:pt x="4381843" y="450132"/>
                </a:cubicBezTo>
                <a:cubicBezTo>
                  <a:pt x="4382152" y="447047"/>
                  <a:pt x="4386721" y="445065"/>
                  <a:pt x="4391899" y="445505"/>
                </a:cubicBezTo>
                <a:close/>
                <a:moveTo>
                  <a:pt x="5984849" y="445285"/>
                </a:moveTo>
                <a:cubicBezTo>
                  <a:pt x="5989725" y="445946"/>
                  <a:pt x="5993078" y="448809"/>
                  <a:pt x="5992469" y="451894"/>
                </a:cubicBezTo>
                <a:cubicBezTo>
                  <a:pt x="5991859" y="454978"/>
                  <a:pt x="5987287" y="457181"/>
                  <a:pt x="5982410" y="456520"/>
                </a:cubicBezTo>
                <a:cubicBezTo>
                  <a:pt x="5977533" y="455859"/>
                  <a:pt x="5974181" y="452995"/>
                  <a:pt x="5974790" y="449911"/>
                </a:cubicBezTo>
                <a:cubicBezTo>
                  <a:pt x="5975401" y="446827"/>
                  <a:pt x="5979972" y="444844"/>
                  <a:pt x="5984849" y="445285"/>
                </a:cubicBezTo>
                <a:close/>
                <a:moveTo>
                  <a:pt x="11473109" y="445065"/>
                </a:moveTo>
                <a:cubicBezTo>
                  <a:pt x="11478290" y="445725"/>
                  <a:pt x="11481642" y="448809"/>
                  <a:pt x="11481033" y="452114"/>
                </a:cubicBezTo>
                <a:cubicBezTo>
                  <a:pt x="11480424" y="455418"/>
                  <a:pt x="11475546" y="457621"/>
                  <a:pt x="11470365" y="456960"/>
                </a:cubicBezTo>
                <a:cubicBezTo>
                  <a:pt x="11465184" y="456299"/>
                  <a:pt x="11461830" y="453216"/>
                  <a:pt x="11462440" y="449911"/>
                </a:cubicBezTo>
                <a:cubicBezTo>
                  <a:pt x="11463354" y="446606"/>
                  <a:pt x="11468231" y="444404"/>
                  <a:pt x="11473109" y="445065"/>
                </a:cubicBezTo>
                <a:close/>
                <a:moveTo>
                  <a:pt x="8393696" y="445065"/>
                </a:moveTo>
                <a:cubicBezTo>
                  <a:pt x="8398877" y="445725"/>
                  <a:pt x="8402231" y="448809"/>
                  <a:pt x="8401621" y="452114"/>
                </a:cubicBezTo>
                <a:cubicBezTo>
                  <a:pt x="8401011" y="455418"/>
                  <a:pt x="8396135" y="457621"/>
                  <a:pt x="8390952" y="456960"/>
                </a:cubicBezTo>
                <a:cubicBezTo>
                  <a:pt x="8385771" y="456299"/>
                  <a:pt x="8382419" y="453216"/>
                  <a:pt x="8383029" y="449911"/>
                </a:cubicBezTo>
                <a:cubicBezTo>
                  <a:pt x="8383943" y="446606"/>
                  <a:pt x="8388515" y="444404"/>
                  <a:pt x="8393696" y="445065"/>
                </a:cubicBezTo>
                <a:close/>
                <a:moveTo>
                  <a:pt x="1817208" y="444845"/>
                </a:moveTo>
                <a:cubicBezTo>
                  <a:pt x="1822389" y="445505"/>
                  <a:pt x="1825742" y="448589"/>
                  <a:pt x="1825132" y="451674"/>
                </a:cubicBezTo>
                <a:cubicBezTo>
                  <a:pt x="1824522" y="454978"/>
                  <a:pt x="1819646" y="456961"/>
                  <a:pt x="1814769" y="456520"/>
                </a:cubicBezTo>
                <a:cubicBezTo>
                  <a:pt x="1809588" y="455859"/>
                  <a:pt x="1806235" y="452775"/>
                  <a:pt x="1806845" y="449691"/>
                </a:cubicBezTo>
                <a:cubicBezTo>
                  <a:pt x="1807455" y="446386"/>
                  <a:pt x="1812331" y="444184"/>
                  <a:pt x="1817208" y="444845"/>
                </a:cubicBezTo>
                <a:close/>
                <a:moveTo>
                  <a:pt x="479666" y="444424"/>
                </a:moveTo>
                <a:cubicBezTo>
                  <a:pt x="484485" y="444982"/>
                  <a:pt x="487854" y="447868"/>
                  <a:pt x="487189" y="450872"/>
                </a:cubicBezTo>
                <a:cubicBezTo>
                  <a:pt x="486524" y="453875"/>
                  <a:pt x="482077" y="455858"/>
                  <a:pt x="477258" y="455300"/>
                </a:cubicBezTo>
                <a:cubicBezTo>
                  <a:pt x="472437" y="454743"/>
                  <a:pt x="469070" y="451856"/>
                  <a:pt x="469734" y="448853"/>
                </a:cubicBezTo>
                <a:cubicBezTo>
                  <a:pt x="470399" y="445850"/>
                  <a:pt x="474845" y="443867"/>
                  <a:pt x="479666" y="444424"/>
                </a:cubicBezTo>
                <a:close/>
                <a:moveTo>
                  <a:pt x="7611271" y="444404"/>
                </a:moveTo>
                <a:cubicBezTo>
                  <a:pt x="7615843" y="444844"/>
                  <a:pt x="7619195" y="447708"/>
                  <a:pt x="7618585" y="450792"/>
                </a:cubicBezTo>
                <a:cubicBezTo>
                  <a:pt x="7617976" y="453656"/>
                  <a:pt x="7613708" y="455639"/>
                  <a:pt x="7609136" y="455198"/>
                </a:cubicBezTo>
                <a:cubicBezTo>
                  <a:pt x="7604565" y="454758"/>
                  <a:pt x="7601212" y="451894"/>
                  <a:pt x="7601821" y="448810"/>
                </a:cubicBezTo>
                <a:cubicBezTo>
                  <a:pt x="7602431" y="445946"/>
                  <a:pt x="7606698" y="443963"/>
                  <a:pt x="7611271" y="444404"/>
                </a:cubicBezTo>
                <a:close/>
                <a:moveTo>
                  <a:pt x="4605318" y="444404"/>
                </a:moveTo>
                <a:cubicBezTo>
                  <a:pt x="4610195" y="445065"/>
                  <a:pt x="4613551" y="447929"/>
                  <a:pt x="4612941" y="451013"/>
                </a:cubicBezTo>
                <a:cubicBezTo>
                  <a:pt x="4612335" y="454097"/>
                  <a:pt x="4607758" y="456300"/>
                  <a:pt x="4602878" y="455639"/>
                </a:cubicBezTo>
                <a:cubicBezTo>
                  <a:pt x="4598000" y="454978"/>
                  <a:pt x="4594649" y="452114"/>
                  <a:pt x="4595260" y="449030"/>
                </a:cubicBezTo>
                <a:cubicBezTo>
                  <a:pt x="4596172" y="445725"/>
                  <a:pt x="4600443" y="443743"/>
                  <a:pt x="4605318" y="444404"/>
                </a:cubicBezTo>
                <a:close/>
                <a:moveTo>
                  <a:pt x="9959767" y="443743"/>
                </a:moveTo>
                <a:cubicBezTo>
                  <a:pt x="9964949" y="444404"/>
                  <a:pt x="9968606" y="447488"/>
                  <a:pt x="9967692" y="450792"/>
                </a:cubicBezTo>
                <a:cubicBezTo>
                  <a:pt x="9967082" y="454097"/>
                  <a:pt x="9962205" y="456300"/>
                  <a:pt x="9957023" y="455639"/>
                </a:cubicBezTo>
                <a:cubicBezTo>
                  <a:pt x="9951842" y="454978"/>
                  <a:pt x="9948185" y="451894"/>
                  <a:pt x="9949100" y="448589"/>
                </a:cubicBezTo>
                <a:cubicBezTo>
                  <a:pt x="9950013" y="445285"/>
                  <a:pt x="9954586" y="443302"/>
                  <a:pt x="9959767" y="443743"/>
                </a:cubicBezTo>
                <a:close/>
                <a:moveTo>
                  <a:pt x="11493530" y="443523"/>
                </a:moveTo>
                <a:cubicBezTo>
                  <a:pt x="11498407" y="444184"/>
                  <a:pt x="11502065" y="447268"/>
                  <a:pt x="11501454" y="450352"/>
                </a:cubicBezTo>
                <a:cubicBezTo>
                  <a:pt x="11500845" y="453656"/>
                  <a:pt x="11495968" y="455639"/>
                  <a:pt x="11491092" y="455199"/>
                </a:cubicBezTo>
                <a:cubicBezTo>
                  <a:pt x="11486214" y="454538"/>
                  <a:pt x="11482558" y="451453"/>
                  <a:pt x="11483166" y="448369"/>
                </a:cubicBezTo>
                <a:cubicBezTo>
                  <a:pt x="11483776" y="445065"/>
                  <a:pt x="11488653" y="442862"/>
                  <a:pt x="11493530" y="443523"/>
                </a:cubicBezTo>
                <a:close/>
                <a:moveTo>
                  <a:pt x="9715317" y="443302"/>
                </a:moveTo>
                <a:cubicBezTo>
                  <a:pt x="9720803" y="443963"/>
                  <a:pt x="9724765" y="447268"/>
                  <a:pt x="9723852" y="451012"/>
                </a:cubicBezTo>
                <a:cubicBezTo>
                  <a:pt x="9722936" y="454537"/>
                  <a:pt x="9717754" y="456960"/>
                  <a:pt x="9712269" y="456299"/>
                </a:cubicBezTo>
                <a:cubicBezTo>
                  <a:pt x="9706783" y="455639"/>
                  <a:pt x="9702820" y="452334"/>
                  <a:pt x="9703734" y="448589"/>
                </a:cubicBezTo>
                <a:cubicBezTo>
                  <a:pt x="9704648" y="445065"/>
                  <a:pt x="9709830" y="442641"/>
                  <a:pt x="9715317" y="443302"/>
                </a:cubicBezTo>
                <a:close/>
                <a:moveTo>
                  <a:pt x="7355237" y="443302"/>
                </a:moveTo>
                <a:cubicBezTo>
                  <a:pt x="7359809" y="443743"/>
                  <a:pt x="7362857" y="446607"/>
                  <a:pt x="7362247" y="449470"/>
                </a:cubicBezTo>
                <a:cubicBezTo>
                  <a:pt x="7361638" y="452334"/>
                  <a:pt x="7357371" y="454317"/>
                  <a:pt x="7353103" y="453656"/>
                </a:cubicBezTo>
                <a:cubicBezTo>
                  <a:pt x="7348531" y="453216"/>
                  <a:pt x="7345483" y="450352"/>
                  <a:pt x="7346093" y="447488"/>
                </a:cubicBezTo>
                <a:cubicBezTo>
                  <a:pt x="7346702" y="444844"/>
                  <a:pt x="7350665" y="442862"/>
                  <a:pt x="7355237" y="443302"/>
                </a:cubicBezTo>
                <a:close/>
                <a:moveTo>
                  <a:pt x="6615670" y="443181"/>
                </a:moveTo>
                <a:cubicBezTo>
                  <a:pt x="6620324" y="443719"/>
                  <a:pt x="6623558" y="446590"/>
                  <a:pt x="6622893" y="449593"/>
                </a:cubicBezTo>
                <a:cubicBezTo>
                  <a:pt x="6622228" y="452596"/>
                  <a:pt x="6617916" y="454595"/>
                  <a:pt x="6613262" y="454056"/>
                </a:cubicBezTo>
                <a:cubicBezTo>
                  <a:pt x="6608608" y="453518"/>
                  <a:pt x="6605374" y="450647"/>
                  <a:pt x="6606039" y="447644"/>
                </a:cubicBezTo>
                <a:cubicBezTo>
                  <a:pt x="6606704" y="444641"/>
                  <a:pt x="6611016" y="442642"/>
                  <a:pt x="6615670" y="443181"/>
                </a:cubicBezTo>
                <a:close/>
                <a:moveTo>
                  <a:pt x="5879692" y="442862"/>
                </a:moveTo>
                <a:cubicBezTo>
                  <a:pt x="5884568" y="443523"/>
                  <a:pt x="5888226" y="446387"/>
                  <a:pt x="5887312" y="449691"/>
                </a:cubicBezTo>
                <a:cubicBezTo>
                  <a:pt x="5886702" y="452775"/>
                  <a:pt x="5882130" y="454978"/>
                  <a:pt x="5876948" y="454317"/>
                </a:cubicBezTo>
                <a:cubicBezTo>
                  <a:pt x="5872072" y="453656"/>
                  <a:pt x="5868414" y="450792"/>
                  <a:pt x="5869329" y="447488"/>
                </a:cubicBezTo>
                <a:cubicBezTo>
                  <a:pt x="5870243" y="444404"/>
                  <a:pt x="5874815" y="442201"/>
                  <a:pt x="5879692" y="442862"/>
                </a:cubicBezTo>
                <a:close/>
                <a:moveTo>
                  <a:pt x="7703930" y="442642"/>
                </a:moveTo>
                <a:cubicBezTo>
                  <a:pt x="7708502" y="443082"/>
                  <a:pt x="7711855" y="446166"/>
                  <a:pt x="7711245" y="449030"/>
                </a:cubicBezTo>
                <a:cubicBezTo>
                  <a:pt x="7710635" y="452114"/>
                  <a:pt x="7706368" y="454097"/>
                  <a:pt x="7701491" y="453436"/>
                </a:cubicBezTo>
                <a:cubicBezTo>
                  <a:pt x="7696919" y="452995"/>
                  <a:pt x="7693567" y="449911"/>
                  <a:pt x="7694176" y="447047"/>
                </a:cubicBezTo>
                <a:cubicBezTo>
                  <a:pt x="7694786" y="444183"/>
                  <a:pt x="7699358" y="441981"/>
                  <a:pt x="7703930" y="442642"/>
                </a:cubicBezTo>
                <a:close/>
                <a:moveTo>
                  <a:pt x="5151646" y="442642"/>
                </a:moveTo>
                <a:cubicBezTo>
                  <a:pt x="5156524" y="443302"/>
                  <a:pt x="5159879" y="446166"/>
                  <a:pt x="5158963" y="449250"/>
                </a:cubicBezTo>
                <a:cubicBezTo>
                  <a:pt x="5158353" y="452334"/>
                  <a:pt x="5153781" y="454317"/>
                  <a:pt x="5148904" y="453876"/>
                </a:cubicBezTo>
                <a:cubicBezTo>
                  <a:pt x="5144026" y="453216"/>
                  <a:pt x="5140671" y="450352"/>
                  <a:pt x="5141586" y="447268"/>
                </a:cubicBezTo>
                <a:cubicBezTo>
                  <a:pt x="5142502" y="444183"/>
                  <a:pt x="5147074" y="442201"/>
                  <a:pt x="5151646" y="442642"/>
                </a:cubicBezTo>
                <a:close/>
                <a:moveTo>
                  <a:pt x="11535897" y="441981"/>
                </a:moveTo>
                <a:cubicBezTo>
                  <a:pt x="11540469" y="442421"/>
                  <a:pt x="11543516" y="445285"/>
                  <a:pt x="11542907" y="448149"/>
                </a:cubicBezTo>
                <a:cubicBezTo>
                  <a:pt x="11542298" y="451012"/>
                  <a:pt x="11538031" y="452995"/>
                  <a:pt x="11533457" y="452334"/>
                </a:cubicBezTo>
                <a:cubicBezTo>
                  <a:pt x="11528886" y="451894"/>
                  <a:pt x="11525838" y="449030"/>
                  <a:pt x="11526448" y="446166"/>
                </a:cubicBezTo>
                <a:cubicBezTo>
                  <a:pt x="11527362" y="443522"/>
                  <a:pt x="11531630" y="441540"/>
                  <a:pt x="11535897" y="441981"/>
                </a:cubicBezTo>
                <a:close/>
                <a:moveTo>
                  <a:pt x="11376486" y="441981"/>
                </a:moveTo>
                <a:cubicBezTo>
                  <a:pt x="11381363" y="442642"/>
                  <a:pt x="11384715" y="445505"/>
                  <a:pt x="11383801" y="448589"/>
                </a:cubicBezTo>
                <a:lnTo>
                  <a:pt x="11383378" y="449044"/>
                </a:lnTo>
                <a:lnTo>
                  <a:pt x="11386278" y="450242"/>
                </a:lnTo>
                <a:cubicBezTo>
                  <a:pt x="11387687" y="451509"/>
                  <a:pt x="11388372" y="453106"/>
                  <a:pt x="11388068" y="454758"/>
                </a:cubicBezTo>
                <a:cubicBezTo>
                  <a:pt x="11387459" y="458062"/>
                  <a:pt x="11382581" y="460265"/>
                  <a:pt x="11377705" y="459604"/>
                </a:cubicBezTo>
                <a:lnTo>
                  <a:pt x="11375003" y="458488"/>
                </a:lnTo>
                <a:lnTo>
                  <a:pt x="11374467" y="459054"/>
                </a:lnTo>
                <a:cubicBezTo>
                  <a:pt x="11372753" y="459825"/>
                  <a:pt x="11370542" y="460155"/>
                  <a:pt x="11368256" y="459824"/>
                </a:cubicBezTo>
                <a:cubicBezTo>
                  <a:pt x="11363684" y="459384"/>
                  <a:pt x="11360636" y="456520"/>
                  <a:pt x="11361246" y="453656"/>
                </a:cubicBezTo>
                <a:cubicBezTo>
                  <a:pt x="11361703" y="452224"/>
                  <a:pt x="11362922" y="451013"/>
                  <a:pt x="11364599" y="450242"/>
                </a:cubicBezTo>
                <a:lnTo>
                  <a:pt x="11367869" y="449828"/>
                </a:lnTo>
                <a:lnTo>
                  <a:pt x="11366731" y="446607"/>
                </a:lnTo>
                <a:cubicBezTo>
                  <a:pt x="11367341" y="443522"/>
                  <a:pt x="11371914" y="441540"/>
                  <a:pt x="11376486" y="441981"/>
                </a:cubicBezTo>
                <a:close/>
                <a:moveTo>
                  <a:pt x="5616778" y="441540"/>
                </a:moveTo>
                <a:cubicBezTo>
                  <a:pt x="5621656" y="442201"/>
                  <a:pt x="5625315" y="445065"/>
                  <a:pt x="5624400" y="448369"/>
                </a:cubicBezTo>
                <a:cubicBezTo>
                  <a:pt x="5623791" y="451453"/>
                  <a:pt x="5619217" y="453656"/>
                  <a:pt x="5614035" y="452995"/>
                </a:cubicBezTo>
                <a:cubicBezTo>
                  <a:pt x="5609158" y="452335"/>
                  <a:pt x="5605499" y="449471"/>
                  <a:pt x="5606412" y="446166"/>
                </a:cubicBezTo>
                <a:cubicBezTo>
                  <a:pt x="5607330" y="443082"/>
                  <a:pt x="5611901" y="440879"/>
                  <a:pt x="5616778" y="441540"/>
                </a:cubicBezTo>
                <a:close/>
                <a:moveTo>
                  <a:pt x="6533187" y="441099"/>
                </a:moveTo>
                <a:cubicBezTo>
                  <a:pt x="6537758" y="441540"/>
                  <a:pt x="6541112" y="444404"/>
                  <a:pt x="6540502" y="447488"/>
                </a:cubicBezTo>
                <a:cubicBezTo>
                  <a:pt x="6539893" y="450572"/>
                  <a:pt x="6535625" y="452555"/>
                  <a:pt x="6530748" y="451894"/>
                </a:cubicBezTo>
                <a:cubicBezTo>
                  <a:pt x="6525871" y="451233"/>
                  <a:pt x="6522823" y="448589"/>
                  <a:pt x="6523433" y="445505"/>
                </a:cubicBezTo>
                <a:cubicBezTo>
                  <a:pt x="6524042" y="442642"/>
                  <a:pt x="6528615" y="440659"/>
                  <a:pt x="6533187" y="441099"/>
                </a:cubicBezTo>
                <a:close/>
                <a:moveTo>
                  <a:pt x="1374941" y="440879"/>
                </a:moveTo>
                <a:cubicBezTo>
                  <a:pt x="1380122" y="441540"/>
                  <a:pt x="1383475" y="444624"/>
                  <a:pt x="1382865" y="447929"/>
                </a:cubicBezTo>
                <a:cubicBezTo>
                  <a:pt x="1382256" y="451233"/>
                  <a:pt x="1377379" y="453436"/>
                  <a:pt x="1372198" y="452775"/>
                </a:cubicBezTo>
                <a:cubicBezTo>
                  <a:pt x="1367016" y="452114"/>
                  <a:pt x="1363664" y="449030"/>
                  <a:pt x="1364274" y="445726"/>
                </a:cubicBezTo>
                <a:cubicBezTo>
                  <a:pt x="1364883" y="442421"/>
                  <a:pt x="1369760" y="440218"/>
                  <a:pt x="1374941" y="440879"/>
                </a:cubicBezTo>
                <a:close/>
                <a:moveTo>
                  <a:pt x="9818644" y="440659"/>
                </a:moveTo>
                <a:cubicBezTo>
                  <a:pt x="9824132" y="441320"/>
                  <a:pt x="9827789" y="444624"/>
                  <a:pt x="9827179" y="448149"/>
                </a:cubicBezTo>
                <a:cubicBezTo>
                  <a:pt x="9826264" y="451674"/>
                  <a:pt x="9821388" y="453876"/>
                  <a:pt x="9815900" y="453216"/>
                </a:cubicBezTo>
                <a:cubicBezTo>
                  <a:pt x="9810415" y="452555"/>
                  <a:pt x="9806757" y="449250"/>
                  <a:pt x="9807368" y="445725"/>
                </a:cubicBezTo>
                <a:cubicBezTo>
                  <a:pt x="9808280" y="442421"/>
                  <a:pt x="9813158" y="440218"/>
                  <a:pt x="9818644" y="440659"/>
                </a:cubicBezTo>
                <a:close/>
                <a:moveTo>
                  <a:pt x="10828757" y="440438"/>
                </a:moveTo>
                <a:cubicBezTo>
                  <a:pt x="10833634" y="441099"/>
                  <a:pt x="10836987" y="443963"/>
                  <a:pt x="10836377" y="447047"/>
                </a:cubicBezTo>
                <a:cubicBezTo>
                  <a:pt x="10835767" y="450131"/>
                  <a:pt x="10831196" y="452114"/>
                  <a:pt x="10826318" y="451673"/>
                </a:cubicBezTo>
                <a:cubicBezTo>
                  <a:pt x="10821443" y="451012"/>
                  <a:pt x="10818089" y="448149"/>
                  <a:pt x="10818699" y="445065"/>
                </a:cubicBezTo>
                <a:cubicBezTo>
                  <a:pt x="10819309" y="441980"/>
                  <a:pt x="10824184" y="439778"/>
                  <a:pt x="10828757" y="440438"/>
                </a:cubicBezTo>
                <a:close/>
                <a:moveTo>
                  <a:pt x="4813563" y="440438"/>
                </a:moveTo>
                <a:cubicBezTo>
                  <a:pt x="4818441" y="441099"/>
                  <a:pt x="4821794" y="443963"/>
                  <a:pt x="4820880" y="447048"/>
                </a:cubicBezTo>
                <a:cubicBezTo>
                  <a:pt x="4820270" y="450132"/>
                  <a:pt x="4815696" y="452114"/>
                  <a:pt x="4811125" y="451674"/>
                </a:cubicBezTo>
                <a:cubicBezTo>
                  <a:pt x="4806550" y="451233"/>
                  <a:pt x="4802893" y="448149"/>
                  <a:pt x="4803806" y="445065"/>
                </a:cubicBezTo>
                <a:cubicBezTo>
                  <a:pt x="4804113" y="441760"/>
                  <a:pt x="4808686" y="439778"/>
                  <a:pt x="4813563" y="440438"/>
                </a:cubicBezTo>
                <a:close/>
                <a:moveTo>
                  <a:pt x="11221647" y="440218"/>
                </a:moveTo>
                <a:cubicBezTo>
                  <a:pt x="11226522" y="440879"/>
                  <a:pt x="11230180" y="443963"/>
                  <a:pt x="11229266" y="447048"/>
                </a:cubicBezTo>
                <a:cubicBezTo>
                  <a:pt x="11228656" y="450352"/>
                  <a:pt x="11223781" y="452335"/>
                  <a:pt x="11218903" y="451894"/>
                </a:cubicBezTo>
                <a:cubicBezTo>
                  <a:pt x="11214027" y="451233"/>
                  <a:pt x="11210368" y="448149"/>
                  <a:pt x="11211283" y="445065"/>
                </a:cubicBezTo>
                <a:cubicBezTo>
                  <a:pt x="11212198" y="441760"/>
                  <a:pt x="11216769" y="439558"/>
                  <a:pt x="11221647" y="440218"/>
                </a:cubicBezTo>
                <a:close/>
                <a:moveTo>
                  <a:pt x="7522878" y="440218"/>
                </a:moveTo>
                <a:cubicBezTo>
                  <a:pt x="7527450" y="440659"/>
                  <a:pt x="7530498" y="443523"/>
                  <a:pt x="7529888" y="446386"/>
                </a:cubicBezTo>
                <a:cubicBezTo>
                  <a:pt x="7529279" y="449250"/>
                  <a:pt x="7525012" y="451233"/>
                  <a:pt x="7520440" y="450792"/>
                </a:cubicBezTo>
                <a:cubicBezTo>
                  <a:pt x="7515867" y="450352"/>
                  <a:pt x="7512820" y="447488"/>
                  <a:pt x="7513429" y="444624"/>
                </a:cubicBezTo>
                <a:cubicBezTo>
                  <a:pt x="7514038" y="441540"/>
                  <a:pt x="7518306" y="439557"/>
                  <a:pt x="7522878" y="440218"/>
                </a:cubicBezTo>
                <a:close/>
                <a:moveTo>
                  <a:pt x="4305941" y="439998"/>
                </a:moveTo>
                <a:cubicBezTo>
                  <a:pt x="4310812" y="440659"/>
                  <a:pt x="4314165" y="443523"/>
                  <a:pt x="4313555" y="446827"/>
                </a:cubicBezTo>
                <a:cubicBezTo>
                  <a:pt x="4312943" y="449911"/>
                  <a:pt x="4308382" y="452114"/>
                  <a:pt x="4303508" y="451453"/>
                </a:cubicBezTo>
                <a:cubicBezTo>
                  <a:pt x="4298621" y="450792"/>
                  <a:pt x="4295270" y="447929"/>
                  <a:pt x="4295882" y="444624"/>
                </a:cubicBezTo>
                <a:cubicBezTo>
                  <a:pt x="4296492" y="441540"/>
                  <a:pt x="4301067" y="439337"/>
                  <a:pt x="4305941" y="439998"/>
                </a:cubicBezTo>
                <a:close/>
                <a:moveTo>
                  <a:pt x="3645033" y="439998"/>
                </a:moveTo>
                <a:cubicBezTo>
                  <a:pt x="3649920" y="440659"/>
                  <a:pt x="3653566" y="443743"/>
                  <a:pt x="3652662" y="446827"/>
                </a:cubicBezTo>
                <a:cubicBezTo>
                  <a:pt x="3652050" y="450132"/>
                  <a:pt x="3647174" y="452114"/>
                  <a:pt x="3642287" y="451674"/>
                </a:cubicBezTo>
                <a:cubicBezTo>
                  <a:pt x="3637405" y="451013"/>
                  <a:pt x="3633743" y="447929"/>
                  <a:pt x="3634666" y="444845"/>
                </a:cubicBezTo>
                <a:cubicBezTo>
                  <a:pt x="3635575" y="441761"/>
                  <a:pt x="3639846" y="439558"/>
                  <a:pt x="3645033" y="439998"/>
                </a:cubicBezTo>
                <a:close/>
                <a:moveTo>
                  <a:pt x="6450280" y="439778"/>
                </a:moveTo>
                <a:cubicBezTo>
                  <a:pt x="6454852" y="440218"/>
                  <a:pt x="6458206" y="443082"/>
                  <a:pt x="6457596" y="446166"/>
                </a:cubicBezTo>
                <a:cubicBezTo>
                  <a:pt x="6456986" y="449250"/>
                  <a:pt x="6452719" y="451233"/>
                  <a:pt x="6447842" y="450572"/>
                </a:cubicBezTo>
                <a:cubicBezTo>
                  <a:pt x="6443270" y="450132"/>
                  <a:pt x="6439917" y="447268"/>
                  <a:pt x="6440527" y="444184"/>
                </a:cubicBezTo>
                <a:cubicBezTo>
                  <a:pt x="6441136" y="441099"/>
                  <a:pt x="6445404" y="439117"/>
                  <a:pt x="6450280" y="439778"/>
                </a:cubicBezTo>
                <a:close/>
                <a:moveTo>
                  <a:pt x="580495" y="439557"/>
                </a:moveTo>
                <a:cubicBezTo>
                  <a:pt x="585067" y="439998"/>
                  <a:pt x="588418" y="443082"/>
                  <a:pt x="587810" y="445946"/>
                </a:cubicBezTo>
                <a:cubicBezTo>
                  <a:pt x="587201" y="449030"/>
                  <a:pt x="582934" y="451013"/>
                  <a:pt x="578056" y="450352"/>
                </a:cubicBezTo>
                <a:cubicBezTo>
                  <a:pt x="573484" y="449911"/>
                  <a:pt x="570132" y="446827"/>
                  <a:pt x="570742" y="443963"/>
                </a:cubicBezTo>
                <a:cubicBezTo>
                  <a:pt x="571656" y="440879"/>
                  <a:pt x="575924" y="438896"/>
                  <a:pt x="580495" y="439557"/>
                </a:cubicBezTo>
                <a:close/>
                <a:moveTo>
                  <a:pt x="9139241" y="439337"/>
                </a:moveTo>
                <a:cubicBezTo>
                  <a:pt x="9144727" y="439998"/>
                  <a:pt x="9148384" y="443302"/>
                  <a:pt x="9147471" y="446607"/>
                </a:cubicBezTo>
                <a:cubicBezTo>
                  <a:pt x="9146556" y="450132"/>
                  <a:pt x="9141679" y="452335"/>
                  <a:pt x="9136192" y="451674"/>
                </a:cubicBezTo>
                <a:cubicBezTo>
                  <a:pt x="9130707" y="451013"/>
                  <a:pt x="9127049" y="447708"/>
                  <a:pt x="9127963" y="444404"/>
                </a:cubicBezTo>
                <a:cubicBezTo>
                  <a:pt x="9128878" y="440879"/>
                  <a:pt x="9134059" y="438676"/>
                  <a:pt x="9139241" y="439337"/>
                </a:cubicBezTo>
                <a:close/>
                <a:moveTo>
                  <a:pt x="9514757" y="439337"/>
                </a:moveTo>
                <a:cubicBezTo>
                  <a:pt x="9520243" y="439998"/>
                  <a:pt x="9524205" y="443302"/>
                  <a:pt x="9523292" y="447047"/>
                </a:cubicBezTo>
                <a:cubicBezTo>
                  <a:pt x="9522378" y="450572"/>
                  <a:pt x="9517194" y="452995"/>
                  <a:pt x="9511709" y="452334"/>
                </a:cubicBezTo>
                <a:cubicBezTo>
                  <a:pt x="9506223" y="451673"/>
                  <a:pt x="9502260" y="448369"/>
                  <a:pt x="9503174" y="444624"/>
                </a:cubicBezTo>
                <a:cubicBezTo>
                  <a:pt x="9504089" y="441099"/>
                  <a:pt x="9509270" y="438676"/>
                  <a:pt x="9514757" y="439337"/>
                </a:cubicBezTo>
                <a:close/>
                <a:moveTo>
                  <a:pt x="2847956" y="439117"/>
                </a:moveTo>
                <a:cubicBezTo>
                  <a:pt x="2853138" y="439778"/>
                  <a:pt x="2857101" y="443082"/>
                  <a:pt x="2856184" y="446387"/>
                </a:cubicBezTo>
                <a:cubicBezTo>
                  <a:pt x="2855577" y="449911"/>
                  <a:pt x="2850394" y="452114"/>
                  <a:pt x="2845217" y="451453"/>
                </a:cubicBezTo>
                <a:cubicBezTo>
                  <a:pt x="2840031" y="450792"/>
                  <a:pt x="2836070" y="447488"/>
                  <a:pt x="2836984" y="444184"/>
                </a:cubicBezTo>
                <a:cubicBezTo>
                  <a:pt x="2837594" y="440879"/>
                  <a:pt x="2842472" y="438456"/>
                  <a:pt x="2847956" y="439117"/>
                </a:cubicBezTo>
                <a:close/>
                <a:moveTo>
                  <a:pt x="545699" y="439117"/>
                </a:moveTo>
                <a:cubicBezTo>
                  <a:pt x="550576" y="439778"/>
                  <a:pt x="553929" y="442641"/>
                  <a:pt x="553319" y="445725"/>
                </a:cubicBezTo>
                <a:cubicBezTo>
                  <a:pt x="552711" y="448809"/>
                  <a:pt x="548139" y="450792"/>
                  <a:pt x="543262" y="450352"/>
                </a:cubicBezTo>
                <a:cubicBezTo>
                  <a:pt x="538385" y="449691"/>
                  <a:pt x="535033" y="446827"/>
                  <a:pt x="535642" y="443743"/>
                </a:cubicBezTo>
                <a:cubicBezTo>
                  <a:pt x="536557" y="440658"/>
                  <a:pt x="540823" y="438676"/>
                  <a:pt x="545699" y="439117"/>
                </a:cubicBezTo>
                <a:close/>
                <a:moveTo>
                  <a:pt x="5467439" y="438897"/>
                </a:moveTo>
                <a:cubicBezTo>
                  <a:pt x="5472316" y="439558"/>
                  <a:pt x="5475668" y="442421"/>
                  <a:pt x="5475060" y="445505"/>
                </a:cubicBezTo>
                <a:cubicBezTo>
                  <a:pt x="5474450" y="448589"/>
                  <a:pt x="5469876" y="450792"/>
                  <a:pt x="5465000" y="450132"/>
                </a:cubicBezTo>
                <a:cubicBezTo>
                  <a:pt x="5460121" y="449471"/>
                  <a:pt x="5456769" y="446607"/>
                  <a:pt x="5457378" y="443523"/>
                </a:cubicBezTo>
                <a:cubicBezTo>
                  <a:pt x="5457988" y="440438"/>
                  <a:pt x="5462559" y="438456"/>
                  <a:pt x="5467439" y="438897"/>
                </a:cubicBezTo>
                <a:close/>
                <a:moveTo>
                  <a:pt x="563402" y="438897"/>
                </a:moveTo>
                <a:cubicBezTo>
                  <a:pt x="568279" y="439558"/>
                  <a:pt x="571631" y="442421"/>
                  <a:pt x="570716" y="445505"/>
                </a:cubicBezTo>
                <a:cubicBezTo>
                  <a:pt x="570108" y="448589"/>
                  <a:pt x="565536" y="450572"/>
                  <a:pt x="560964" y="450132"/>
                </a:cubicBezTo>
                <a:cubicBezTo>
                  <a:pt x="556087" y="449471"/>
                  <a:pt x="552735" y="446607"/>
                  <a:pt x="553649" y="443523"/>
                </a:cubicBezTo>
                <a:cubicBezTo>
                  <a:pt x="554258" y="440438"/>
                  <a:pt x="558830" y="438456"/>
                  <a:pt x="563402" y="438897"/>
                </a:cubicBezTo>
                <a:close/>
                <a:moveTo>
                  <a:pt x="2312071" y="438676"/>
                </a:moveTo>
                <a:cubicBezTo>
                  <a:pt x="2317556" y="439337"/>
                  <a:pt x="2321519" y="442642"/>
                  <a:pt x="2320605" y="446166"/>
                </a:cubicBezTo>
                <a:cubicBezTo>
                  <a:pt x="2319690" y="449691"/>
                  <a:pt x="2314814" y="452114"/>
                  <a:pt x="2309328" y="451453"/>
                </a:cubicBezTo>
                <a:cubicBezTo>
                  <a:pt x="2303842" y="450792"/>
                  <a:pt x="2299879" y="447488"/>
                  <a:pt x="2300794" y="443963"/>
                </a:cubicBezTo>
                <a:cubicBezTo>
                  <a:pt x="2301403" y="440438"/>
                  <a:pt x="2306584" y="438235"/>
                  <a:pt x="2312071" y="438676"/>
                </a:cubicBezTo>
                <a:close/>
                <a:moveTo>
                  <a:pt x="1099086" y="438456"/>
                </a:moveTo>
                <a:cubicBezTo>
                  <a:pt x="1104268" y="439117"/>
                  <a:pt x="1107926" y="442201"/>
                  <a:pt x="1107316" y="445505"/>
                </a:cubicBezTo>
                <a:cubicBezTo>
                  <a:pt x="1106706" y="448809"/>
                  <a:pt x="1101829" y="451012"/>
                  <a:pt x="1096649" y="450352"/>
                </a:cubicBezTo>
                <a:cubicBezTo>
                  <a:pt x="1091467" y="449691"/>
                  <a:pt x="1087809" y="446607"/>
                  <a:pt x="1088419" y="443302"/>
                </a:cubicBezTo>
                <a:cubicBezTo>
                  <a:pt x="1089028" y="439998"/>
                  <a:pt x="1093905" y="437795"/>
                  <a:pt x="1099086" y="438456"/>
                </a:cubicBezTo>
                <a:close/>
                <a:moveTo>
                  <a:pt x="10005338" y="438169"/>
                </a:moveTo>
                <a:cubicBezTo>
                  <a:pt x="10010323" y="438745"/>
                  <a:pt x="10013784" y="441842"/>
                  <a:pt x="10013065" y="445086"/>
                </a:cubicBezTo>
                <a:cubicBezTo>
                  <a:pt x="10012347" y="448330"/>
                  <a:pt x="10007723" y="450491"/>
                  <a:pt x="10002737" y="449914"/>
                </a:cubicBezTo>
                <a:cubicBezTo>
                  <a:pt x="9997750" y="449338"/>
                  <a:pt x="9994290" y="446241"/>
                  <a:pt x="9995008" y="442998"/>
                </a:cubicBezTo>
                <a:cubicBezTo>
                  <a:pt x="9995726" y="439754"/>
                  <a:pt x="10000350" y="437592"/>
                  <a:pt x="10005338" y="438169"/>
                </a:cubicBezTo>
                <a:close/>
                <a:moveTo>
                  <a:pt x="11291446" y="437575"/>
                </a:moveTo>
                <a:cubicBezTo>
                  <a:pt x="11296018" y="438015"/>
                  <a:pt x="11299065" y="440879"/>
                  <a:pt x="11298457" y="443743"/>
                </a:cubicBezTo>
                <a:cubicBezTo>
                  <a:pt x="11297848" y="446607"/>
                  <a:pt x="11293580" y="448589"/>
                  <a:pt x="11289008" y="447929"/>
                </a:cubicBezTo>
                <a:cubicBezTo>
                  <a:pt x="11284435" y="447488"/>
                  <a:pt x="11281388" y="444624"/>
                  <a:pt x="11281998" y="441760"/>
                </a:cubicBezTo>
                <a:cubicBezTo>
                  <a:pt x="11282911" y="439117"/>
                  <a:pt x="11286874" y="437134"/>
                  <a:pt x="11291446" y="437575"/>
                </a:cubicBezTo>
                <a:close/>
                <a:moveTo>
                  <a:pt x="7116272" y="437355"/>
                </a:moveTo>
                <a:cubicBezTo>
                  <a:pt x="7120844" y="437795"/>
                  <a:pt x="7123892" y="440659"/>
                  <a:pt x="7123283" y="443523"/>
                </a:cubicBezTo>
                <a:cubicBezTo>
                  <a:pt x="7122673" y="446387"/>
                  <a:pt x="7118405" y="448369"/>
                  <a:pt x="7114139" y="447708"/>
                </a:cubicBezTo>
                <a:cubicBezTo>
                  <a:pt x="7109566" y="447268"/>
                  <a:pt x="7106519" y="444404"/>
                  <a:pt x="7107128" y="441540"/>
                </a:cubicBezTo>
                <a:cubicBezTo>
                  <a:pt x="7107738" y="438676"/>
                  <a:pt x="7111700" y="436914"/>
                  <a:pt x="7116272" y="437355"/>
                </a:cubicBezTo>
                <a:close/>
                <a:moveTo>
                  <a:pt x="6367680" y="437134"/>
                </a:moveTo>
                <a:cubicBezTo>
                  <a:pt x="6372252" y="437575"/>
                  <a:pt x="6375604" y="440438"/>
                  <a:pt x="6374995" y="443523"/>
                </a:cubicBezTo>
                <a:cubicBezTo>
                  <a:pt x="6374385" y="446607"/>
                  <a:pt x="6370118" y="448589"/>
                  <a:pt x="6365241" y="447929"/>
                </a:cubicBezTo>
                <a:cubicBezTo>
                  <a:pt x="6360669" y="447488"/>
                  <a:pt x="6357316" y="444624"/>
                  <a:pt x="6357926" y="441540"/>
                </a:cubicBezTo>
                <a:cubicBezTo>
                  <a:pt x="6358536" y="438676"/>
                  <a:pt x="6363108" y="436694"/>
                  <a:pt x="6367680" y="437134"/>
                </a:cubicBezTo>
                <a:close/>
                <a:moveTo>
                  <a:pt x="9768962" y="436914"/>
                </a:moveTo>
                <a:cubicBezTo>
                  <a:pt x="9774447" y="437575"/>
                  <a:pt x="9778411" y="440879"/>
                  <a:pt x="9777496" y="444404"/>
                </a:cubicBezTo>
                <a:cubicBezTo>
                  <a:pt x="9776581" y="447929"/>
                  <a:pt x="9771704" y="450352"/>
                  <a:pt x="9766218" y="449691"/>
                </a:cubicBezTo>
                <a:cubicBezTo>
                  <a:pt x="9760732" y="449030"/>
                  <a:pt x="9756770" y="445725"/>
                  <a:pt x="9757683" y="442201"/>
                </a:cubicBezTo>
                <a:cubicBezTo>
                  <a:pt x="9758598" y="438676"/>
                  <a:pt x="9763475" y="436473"/>
                  <a:pt x="9768962" y="436914"/>
                </a:cubicBezTo>
                <a:close/>
                <a:moveTo>
                  <a:pt x="1643481" y="436693"/>
                </a:moveTo>
                <a:cubicBezTo>
                  <a:pt x="1648662" y="437354"/>
                  <a:pt x="1652015" y="440438"/>
                  <a:pt x="1651405" y="443522"/>
                </a:cubicBezTo>
                <a:cubicBezTo>
                  <a:pt x="1650796" y="446827"/>
                  <a:pt x="1645919" y="448809"/>
                  <a:pt x="1641042" y="448369"/>
                </a:cubicBezTo>
                <a:cubicBezTo>
                  <a:pt x="1635861" y="447708"/>
                  <a:pt x="1632508" y="444624"/>
                  <a:pt x="1633119" y="441540"/>
                </a:cubicBezTo>
                <a:cubicBezTo>
                  <a:pt x="1633727" y="438456"/>
                  <a:pt x="1638604" y="436253"/>
                  <a:pt x="1643481" y="436693"/>
                </a:cubicBezTo>
                <a:close/>
                <a:moveTo>
                  <a:pt x="5793128" y="436253"/>
                </a:moveTo>
                <a:cubicBezTo>
                  <a:pt x="5798005" y="436914"/>
                  <a:pt x="5801663" y="439778"/>
                  <a:pt x="5800749" y="443082"/>
                </a:cubicBezTo>
                <a:cubicBezTo>
                  <a:pt x="5800138" y="446166"/>
                  <a:pt x="5795567" y="448369"/>
                  <a:pt x="5790385" y="447708"/>
                </a:cubicBezTo>
                <a:cubicBezTo>
                  <a:pt x="5786275" y="447048"/>
                  <a:pt x="5782617" y="444184"/>
                  <a:pt x="5783532" y="440879"/>
                </a:cubicBezTo>
                <a:cubicBezTo>
                  <a:pt x="5784446" y="437795"/>
                  <a:pt x="5789018" y="435812"/>
                  <a:pt x="5793128" y="436253"/>
                </a:cubicBezTo>
                <a:close/>
                <a:moveTo>
                  <a:pt x="8104744" y="436253"/>
                </a:moveTo>
                <a:cubicBezTo>
                  <a:pt x="8109621" y="436914"/>
                  <a:pt x="8113279" y="439998"/>
                  <a:pt x="8112670" y="443082"/>
                </a:cubicBezTo>
                <a:cubicBezTo>
                  <a:pt x="8112059" y="446386"/>
                  <a:pt x="8107183" y="448369"/>
                  <a:pt x="8102306" y="447929"/>
                </a:cubicBezTo>
                <a:cubicBezTo>
                  <a:pt x="8097429" y="447268"/>
                  <a:pt x="8093771" y="444183"/>
                  <a:pt x="8094381" y="441099"/>
                </a:cubicBezTo>
                <a:cubicBezTo>
                  <a:pt x="8094991" y="437795"/>
                  <a:pt x="8099563" y="435592"/>
                  <a:pt x="8104744" y="436253"/>
                </a:cubicBezTo>
                <a:close/>
                <a:moveTo>
                  <a:pt x="2000360" y="436253"/>
                </a:moveTo>
                <a:cubicBezTo>
                  <a:pt x="2005542" y="436914"/>
                  <a:pt x="2009199" y="439998"/>
                  <a:pt x="2008285" y="443302"/>
                </a:cubicBezTo>
                <a:cubicBezTo>
                  <a:pt x="2007676" y="446607"/>
                  <a:pt x="2002798" y="448810"/>
                  <a:pt x="1997618" y="448149"/>
                </a:cubicBezTo>
                <a:cubicBezTo>
                  <a:pt x="1992436" y="447488"/>
                  <a:pt x="1988779" y="444404"/>
                  <a:pt x="1989693" y="441099"/>
                </a:cubicBezTo>
                <a:cubicBezTo>
                  <a:pt x="1990607" y="437795"/>
                  <a:pt x="1995179" y="435812"/>
                  <a:pt x="2000360" y="436253"/>
                </a:cubicBezTo>
                <a:close/>
                <a:moveTo>
                  <a:pt x="5705796" y="436033"/>
                </a:moveTo>
                <a:cubicBezTo>
                  <a:pt x="5710672" y="436694"/>
                  <a:pt x="5714330" y="439557"/>
                  <a:pt x="5713415" y="442862"/>
                </a:cubicBezTo>
                <a:cubicBezTo>
                  <a:pt x="5712806" y="445946"/>
                  <a:pt x="5708234" y="448149"/>
                  <a:pt x="5703053" y="447488"/>
                </a:cubicBezTo>
                <a:cubicBezTo>
                  <a:pt x="5698172" y="446827"/>
                  <a:pt x="5694516" y="443963"/>
                  <a:pt x="5695429" y="440659"/>
                </a:cubicBezTo>
                <a:cubicBezTo>
                  <a:pt x="5696344" y="437575"/>
                  <a:pt x="5700917" y="435372"/>
                  <a:pt x="5705796" y="436033"/>
                </a:cubicBezTo>
                <a:close/>
                <a:moveTo>
                  <a:pt x="2216367" y="436032"/>
                </a:moveTo>
                <a:cubicBezTo>
                  <a:pt x="2221853" y="436693"/>
                  <a:pt x="2225815" y="439998"/>
                  <a:pt x="2224901" y="443522"/>
                </a:cubicBezTo>
                <a:cubicBezTo>
                  <a:pt x="2223987" y="447047"/>
                  <a:pt x="2219110" y="449471"/>
                  <a:pt x="2213624" y="448810"/>
                </a:cubicBezTo>
                <a:cubicBezTo>
                  <a:pt x="2208138" y="448149"/>
                  <a:pt x="2204176" y="444844"/>
                  <a:pt x="2205090" y="441320"/>
                </a:cubicBezTo>
                <a:cubicBezTo>
                  <a:pt x="2206004" y="437795"/>
                  <a:pt x="2210881" y="435592"/>
                  <a:pt x="2216367" y="436032"/>
                </a:cubicBezTo>
                <a:close/>
                <a:moveTo>
                  <a:pt x="4220282" y="435812"/>
                </a:moveTo>
                <a:cubicBezTo>
                  <a:pt x="4225149" y="436473"/>
                  <a:pt x="4228505" y="439337"/>
                  <a:pt x="4227895" y="442642"/>
                </a:cubicBezTo>
                <a:cubicBezTo>
                  <a:pt x="4227283" y="445725"/>
                  <a:pt x="4222717" y="447929"/>
                  <a:pt x="4217837" y="447268"/>
                </a:cubicBezTo>
                <a:cubicBezTo>
                  <a:pt x="4212958" y="446607"/>
                  <a:pt x="4209603" y="443743"/>
                  <a:pt x="4210213" y="440438"/>
                </a:cubicBezTo>
                <a:cubicBezTo>
                  <a:pt x="4210518" y="437354"/>
                  <a:pt x="4215096" y="435151"/>
                  <a:pt x="4220282" y="435812"/>
                </a:cubicBezTo>
                <a:close/>
                <a:moveTo>
                  <a:pt x="6104330" y="435372"/>
                </a:moveTo>
                <a:cubicBezTo>
                  <a:pt x="6109207" y="435812"/>
                  <a:pt x="6112256" y="438896"/>
                  <a:pt x="6111646" y="441760"/>
                </a:cubicBezTo>
                <a:cubicBezTo>
                  <a:pt x="6111036" y="444844"/>
                  <a:pt x="6106464" y="446827"/>
                  <a:pt x="6101892" y="446166"/>
                </a:cubicBezTo>
                <a:cubicBezTo>
                  <a:pt x="6097015" y="445725"/>
                  <a:pt x="6093967" y="442641"/>
                  <a:pt x="6094577" y="439778"/>
                </a:cubicBezTo>
                <a:cubicBezTo>
                  <a:pt x="6095186" y="436914"/>
                  <a:pt x="6099454" y="434931"/>
                  <a:pt x="6104330" y="435372"/>
                </a:cubicBezTo>
                <a:close/>
                <a:moveTo>
                  <a:pt x="5238228" y="435372"/>
                </a:moveTo>
                <a:cubicBezTo>
                  <a:pt x="5243104" y="436033"/>
                  <a:pt x="5246457" y="438896"/>
                  <a:pt x="5245542" y="441981"/>
                </a:cubicBezTo>
                <a:cubicBezTo>
                  <a:pt x="5244934" y="445065"/>
                  <a:pt x="5240360" y="447047"/>
                  <a:pt x="5235481" y="446607"/>
                </a:cubicBezTo>
                <a:cubicBezTo>
                  <a:pt x="5230604" y="446166"/>
                  <a:pt x="5227251" y="443082"/>
                  <a:pt x="5228165" y="439998"/>
                </a:cubicBezTo>
                <a:cubicBezTo>
                  <a:pt x="5229080" y="436914"/>
                  <a:pt x="5233348" y="434931"/>
                  <a:pt x="5238228" y="435372"/>
                </a:cubicBezTo>
                <a:close/>
                <a:moveTo>
                  <a:pt x="11271329" y="434931"/>
                </a:moveTo>
                <a:cubicBezTo>
                  <a:pt x="11275900" y="435372"/>
                  <a:pt x="11278949" y="438236"/>
                  <a:pt x="11278340" y="441099"/>
                </a:cubicBezTo>
                <a:cubicBezTo>
                  <a:pt x="11277730" y="443963"/>
                  <a:pt x="11273463" y="445946"/>
                  <a:pt x="11268891" y="445505"/>
                </a:cubicBezTo>
                <a:cubicBezTo>
                  <a:pt x="11264319" y="445065"/>
                  <a:pt x="11261271" y="442201"/>
                  <a:pt x="11261880" y="439337"/>
                </a:cubicBezTo>
                <a:cubicBezTo>
                  <a:pt x="11262490" y="436253"/>
                  <a:pt x="11266757" y="434270"/>
                  <a:pt x="11271329" y="434931"/>
                </a:cubicBezTo>
                <a:close/>
                <a:moveTo>
                  <a:pt x="8487575" y="434931"/>
                </a:moveTo>
                <a:cubicBezTo>
                  <a:pt x="8492757" y="435592"/>
                  <a:pt x="8496109" y="438676"/>
                  <a:pt x="8495499" y="441980"/>
                </a:cubicBezTo>
                <a:cubicBezTo>
                  <a:pt x="8494890" y="445285"/>
                  <a:pt x="8490013" y="447488"/>
                  <a:pt x="8484832" y="446827"/>
                </a:cubicBezTo>
                <a:cubicBezTo>
                  <a:pt x="8479650" y="446166"/>
                  <a:pt x="8476297" y="443082"/>
                  <a:pt x="8476907" y="439778"/>
                </a:cubicBezTo>
                <a:cubicBezTo>
                  <a:pt x="8477517" y="436473"/>
                  <a:pt x="8482393" y="434270"/>
                  <a:pt x="8487575" y="434931"/>
                </a:cubicBezTo>
                <a:close/>
                <a:moveTo>
                  <a:pt x="6004051" y="434931"/>
                </a:moveTo>
                <a:cubicBezTo>
                  <a:pt x="6008928" y="435592"/>
                  <a:pt x="6012281" y="438455"/>
                  <a:pt x="6011671" y="441540"/>
                </a:cubicBezTo>
                <a:cubicBezTo>
                  <a:pt x="6011062" y="444624"/>
                  <a:pt x="6006489" y="446606"/>
                  <a:pt x="6001613" y="446166"/>
                </a:cubicBezTo>
                <a:cubicBezTo>
                  <a:pt x="5996736" y="445505"/>
                  <a:pt x="5993383" y="442641"/>
                  <a:pt x="5993993" y="439557"/>
                </a:cubicBezTo>
                <a:cubicBezTo>
                  <a:pt x="5994602" y="436473"/>
                  <a:pt x="5999174" y="434490"/>
                  <a:pt x="6004051" y="434931"/>
                </a:cubicBezTo>
                <a:close/>
                <a:moveTo>
                  <a:pt x="3960254" y="434711"/>
                </a:moveTo>
                <a:cubicBezTo>
                  <a:pt x="3965131" y="435372"/>
                  <a:pt x="3968485" y="438235"/>
                  <a:pt x="3967875" y="441540"/>
                </a:cubicBezTo>
                <a:cubicBezTo>
                  <a:pt x="3967263" y="444624"/>
                  <a:pt x="3962692" y="446827"/>
                  <a:pt x="3957811" y="446166"/>
                </a:cubicBezTo>
                <a:cubicBezTo>
                  <a:pt x="3952940" y="445505"/>
                  <a:pt x="3949583" y="442642"/>
                  <a:pt x="3950193" y="439337"/>
                </a:cubicBezTo>
                <a:cubicBezTo>
                  <a:pt x="3950805" y="436032"/>
                  <a:pt x="3955376" y="434050"/>
                  <a:pt x="3960254" y="434711"/>
                </a:cubicBezTo>
                <a:close/>
                <a:moveTo>
                  <a:pt x="7800858" y="434491"/>
                </a:moveTo>
                <a:cubicBezTo>
                  <a:pt x="7805734" y="435151"/>
                  <a:pt x="7809087" y="438015"/>
                  <a:pt x="7808172" y="441099"/>
                </a:cubicBezTo>
                <a:cubicBezTo>
                  <a:pt x="7807563" y="444183"/>
                  <a:pt x="7802991" y="446166"/>
                  <a:pt x="7798419" y="445725"/>
                </a:cubicBezTo>
                <a:cubicBezTo>
                  <a:pt x="7793847" y="445285"/>
                  <a:pt x="7790189" y="442201"/>
                  <a:pt x="7791104" y="439117"/>
                </a:cubicBezTo>
                <a:cubicBezTo>
                  <a:pt x="7792018" y="436032"/>
                  <a:pt x="7795980" y="433830"/>
                  <a:pt x="7800858" y="434491"/>
                </a:cubicBezTo>
                <a:close/>
                <a:moveTo>
                  <a:pt x="1907424" y="434491"/>
                </a:moveTo>
                <a:cubicBezTo>
                  <a:pt x="1912606" y="435151"/>
                  <a:pt x="1915959" y="438235"/>
                  <a:pt x="1915349" y="441320"/>
                </a:cubicBezTo>
                <a:cubicBezTo>
                  <a:pt x="1914739" y="444624"/>
                  <a:pt x="1909862" y="446607"/>
                  <a:pt x="1904986" y="446166"/>
                </a:cubicBezTo>
                <a:cubicBezTo>
                  <a:pt x="1899804" y="445505"/>
                  <a:pt x="1896452" y="442421"/>
                  <a:pt x="1897062" y="439337"/>
                </a:cubicBezTo>
                <a:cubicBezTo>
                  <a:pt x="1897671" y="436032"/>
                  <a:pt x="1902243" y="433830"/>
                  <a:pt x="1907424" y="434491"/>
                </a:cubicBezTo>
                <a:close/>
                <a:moveTo>
                  <a:pt x="10256035" y="434270"/>
                </a:moveTo>
                <a:cubicBezTo>
                  <a:pt x="10260911" y="434711"/>
                  <a:pt x="10263959" y="437795"/>
                  <a:pt x="10263350" y="440879"/>
                </a:cubicBezTo>
                <a:cubicBezTo>
                  <a:pt x="10262741" y="443963"/>
                  <a:pt x="10258168" y="445946"/>
                  <a:pt x="10253596" y="445505"/>
                </a:cubicBezTo>
                <a:cubicBezTo>
                  <a:pt x="10248718" y="445065"/>
                  <a:pt x="10245671" y="441981"/>
                  <a:pt x="10246281" y="438896"/>
                </a:cubicBezTo>
                <a:cubicBezTo>
                  <a:pt x="10246586" y="435592"/>
                  <a:pt x="10251158" y="433609"/>
                  <a:pt x="10256035" y="434270"/>
                </a:cubicBezTo>
                <a:close/>
                <a:moveTo>
                  <a:pt x="9616560" y="434270"/>
                </a:moveTo>
                <a:cubicBezTo>
                  <a:pt x="9622048" y="434931"/>
                  <a:pt x="9626009" y="438235"/>
                  <a:pt x="9625095" y="441981"/>
                </a:cubicBezTo>
                <a:cubicBezTo>
                  <a:pt x="9624182" y="445725"/>
                  <a:pt x="9619000" y="447929"/>
                  <a:pt x="9613513" y="447268"/>
                </a:cubicBezTo>
                <a:cubicBezTo>
                  <a:pt x="9608026" y="446607"/>
                  <a:pt x="9604064" y="443302"/>
                  <a:pt x="9604978" y="439557"/>
                </a:cubicBezTo>
                <a:cubicBezTo>
                  <a:pt x="9605893" y="435812"/>
                  <a:pt x="9611074" y="433830"/>
                  <a:pt x="9616560" y="434270"/>
                </a:cubicBezTo>
                <a:close/>
                <a:moveTo>
                  <a:pt x="11425558" y="434050"/>
                </a:moveTo>
                <a:cubicBezTo>
                  <a:pt x="11430436" y="434711"/>
                  <a:pt x="11433788" y="437575"/>
                  <a:pt x="11433180" y="440879"/>
                </a:cubicBezTo>
                <a:cubicBezTo>
                  <a:pt x="11432570" y="443963"/>
                  <a:pt x="11427998" y="446166"/>
                  <a:pt x="11423121" y="445505"/>
                </a:cubicBezTo>
                <a:cubicBezTo>
                  <a:pt x="11418244" y="444845"/>
                  <a:pt x="11414892" y="441981"/>
                  <a:pt x="11415501" y="438676"/>
                </a:cubicBezTo>
                <a:cubicBezTo>
                  <a:pt x="11416109" y="435372"/>
                  <a:pt x="11420682" y="433609"/>
                  <a:pt x="11425558" y="434050"/>
                </a:cubicBezTo>
                <a:close/>
                <a:moveTo>
                  <a:pt x="4047128" y="434050"/>
                </a:moveTo>
                <a:cubicBezTo>
                  <a:pt x="4052002" y="434711"/>
                  <a:pt x="4055344" y="437575"/>
                  <a:pt x="4054741" y="440879"/>
                </a:cubicBezTo>
                <a:cubicBezTo>
                  <a:pt x="4054132" y="443963"/>
                  <a:pt x="4049565" y="446166"/>
                  <a:pt x="4044691" y="445505"/>
                </a:cubicBezTo>
                <a:cubicBezTo>
                  <a:pt x="4039836" y="444845"/>
                  <a:pt x="4036487" y="441981"/>
                  <a:pt x="4037090" y="438676"/>
                </a:cubicBezTo>
                <a:cubicBezTo>
                  <a:pt x="4037397" y="435592"/>
                  <a:pt x="4041953" y="433389"/>
                  <a:pt x="4047128" y="434050"/>
                </a:cubicBezTo>
                <a:close/>
                <a:moveTo>
                  <a:pt x="6955337" y="434050"/>
                </a:moveTo>
                <a:cubicBezTo>
                  <a:pt x="6959909" y="434491"/>
                  <a:pt x="6962957" y="437355"/>
                  <a:pt x="6962348" y="440218"/>
                </a:cubicBezTo>
                <a:cubicBezTo>
                  <a:pt x="6961738" y="443082"/>
                  <a:pt x="6957471" y="445065"/>
                  <a:pt x="6952899" y="444624"/>
                </a:cubicBezTo>
                <a:cubicBezTo>
                  <a:pt x="6948327" y="444184"/>
                  <a:pt x="6945279" y="441320"/>
                  <a:pt x="6945889" y="438456"/>
                </a:cubicBezTo>
                <a:cubicBezTo>
                  <a:pt x="6946498" y="435372"/>
                  <a:pt x="6950765" y="433389"/>
                  <a:pt x="6955337" y="434050"/>
                </a:cubicBezTo>
                <a:close/>
                <a:moveTo>
                  <a:pt x="4133704" y="433830"/>
                </a:moveTo>
                <a:cubicBezTo>
                  <a:pt x="4138572" y="434491"/>
                  <a:pt x="4141926" y="437354"/>
                  <a:pt x="4141312" y="440659"/>
                </a:cubicBezTo>
                <a:cubicBezTo>
                  <a:pt x="4140705" y="443743"/>
                  <a:pt x="4136135" y="445946"/>
                  <a:pt x="4131257" y="445285"/>
                </a:cubicBezTo>
                <a:cubicBezTo>
                  <a:pt x="4126383" y="444624"/>
                  <a:pt x="4123030" y="441760"/>
                  <a:pt x="4123639" y="438456"/>
                </a:cubicBezTo>
                <a:cubicBezTo>
                  <a:pt x="4124249" y="435372"/>
                  <a:pt x="4128823" y="433389"/>
                  <a:pt x="4133704" y="433830"/>
                </a:cubicBezTo>
                <a:close/>
                <a:moveTo>
                  <a:pt x="3873673" y="433609"/>
                </a:moveTo>
                <a:cubicBezTo>
                  <a:pt x="3878552" y="434270"/>
                  <a:pt x="3881906" y="437134"/>
                  <a:pt x="3881299" y="440438"/>
                </a:cubicBezTo>
                <a:cubicBezTo>
                  <a:pt x="3880685" y="443522"/>
                  <a:pt x="3876112" y="445725"/>
                  <a:pt x="3871236" y="445065"/>
                </a:cubicBezTo>
                <a:cubicBezTo>
                  <a:pt x="3866356" y="444404"/>
                  <a:pt x="3863003" y="441540"/>
                  <a:pt x="3863611" y="438235"/>
                </a:cubicBezTo>
                <a:cubicBezTo>
                  <a:pt x="3864221" y="435151"/>
                  <a:pt x="3868796" y="432948"/>
                  <a:pt x="3873673" y="433609"/>
                </a:cubicBezTo>
                <a:close/>
                <a:moveTo>
                  <a:pt x="3260691" y="433609"/>
                </a:moveTo>
                <a:cubicBezTo>
                  <a:pt x="3265874" y="434270"/>
                  <a:pt x="3269528" y="437354"/>
                  <a:pt x="3268616" y="440658"/>
                </a:cubicBezTo>
                <a:cubicBezTo>
                  <a:pt x="3268006" y="443963"/>
                  <a:pt x="3263130" y="446166"/>
                  <a:pt x="3257948" y="445505"/>
                </a:cubicBezTo>
                <a:cubicBezTo>
                  <a:pt x="3252765" y="444844"/>
                  <a:pt x="3249107" y="441760"/>
                  <a:pt x="3250023" y="438456"/>
                </a:cubicBezTo>
                <a:cubicBezTo>
                  <a:pt x="3250632" y="435151"/>
                  <a:pt x="3255508" y="432948"/>
                  <a:pt x="3260691" y="433609"/>
                </a:cubicBezTo>
                <a:close/>
                <a:moveTo>
                  <a:pt x="8791157" y="433389"/>
                </a:moveTo>
                <a:cubicBezTo>
                  <a:pt x="8796339" y="434050"/>
                  <a:pt x="8799997" y="437134"/>
                  <a:pt x="8799082" y="440438"/>
                </a:cubicBezTo>
                <a:cubicBezTo>
                  <a:pt x="8798473" y="443743"/>
                  <a:pt x="8793596" y="445946"/>
                  <a:pt x="8788414" y="445285"/>
                </a:cubicBezTo>
                <a:cubicBezTo>
                  <a:pt x="8783233" y="444624"/>
                  <a:pt x="8779575" y="441540"/>
                  <a:pt x="8780489" y="438236"/>
                </a:cubicBezTo>
                <a:cubicBezTo>
                  <a:pt x="8781099" y="434931"/>
                  <a:pt x="8785975" y="432728"/>
                  <a:pt x="8791157" y="433389"/>
                </a:cubicBezTo>
                <a:close/>
                <a:moveTo>
                  <a:pt x="10049378" y="432728"/>
                </a:moveTo>
                <a:cubicBezTo>
                  <a:pt x="10054256" y="433389"/>
                  <a:pt x="10057913" y="436253"/>
                  <a:pt x="10057000" y="439558"/>
                </a:cubicBezTo>
                <a:cubicBezTo>
                  <a:pt x="10056390" y="442642"/>
                  <a:pt x="10051818" y="444845"/>
                  <a:pt x="10046637" y="444184"/>
                </a:cubicBezTo>
                <a:cubicBezTo>
                  <a:pt x="10041759" y="443523"/>
                  <a:pt x="10038102" y="440659"/>
                  <a:pt x="10039016" y="437355"/>
                </a:cubicBezTo>
                <a:cubicBezTo>
                  <a:pt x="10039930" y="434270"/>
                  <a:pt x="10044502" y="432068"/>
                  <a:pt x="10049378" y="432728"/>
                </a:cubicBezTo>
                <a:close/>
                <a:moveTo>
                  <a:pt x="6285549" y="432707"/>
                </a:moveTo>
                <a:cubicBezTo>
                  <a:pt x="6290204" y="433245"/>
                  <a:pt x="6293437" y="436117"/>
                  <a:pt x="6292772" y="439120"/>
                </a:cubicBezTo>
                <a:cubicBezTo>
                  <a:pt x="6292108" y="442123"/>
                  <a:pt x="6287795" y="444121"/>
                  <a:pt x="6283141" y="443583"/>
                </a:cubicBezTo>
                <a:cubicBezTo>
                  <a:pt x="6278488" y="443045"/>
                  <a:pt x="6275253" y="440173"/>
                  <a:pt x="6275918" y="437170"/>
                </a:cubicBezTo>
                <a:cubicBezTo>
                  <a:pt x="6276584" y="434168"/>
                  <a:pt x="6280896" y="432169"/>
                  <a:pt x="6285549" y="432707"/>
                </a:cubicBezTo>
                <a:close/>
                <a:moveTo>
                  <a:pt x="11405137" y="432508"/>
                </a:moveTo>
                <a:cubicBezTo>
                  <a:pt x="11410014" y="433169"/>
                  <a:pt x="11413672" y="436253"/>
                  <a:pt x="11413062" y="439337"/>
                </a:cubicBezTo>
                <a:cubicBezTo>
                  <a:pt x="11412452" y="442642"/>
                  <a:pt x="11407576" y="444624"/>
                  <a:pt x="11402699" y="444184"/>
                </a:cubicBezTo>
                <a:cubicBezTo>
                  <a:pt x="11397822" y="443743"/>
                  <a:pt x="11394164" y="440438"/>
                  <a:pt x="11394774" y="437355"/>
                </a:cubicBezTo>
                <a:cubicBezTo>
                  <a:pt x="11395384" y="434050"/>
                  <a:pt x="11399955" y="431847"/>
                  <a:pt x="11405137" y="432508"/>
                </a:cubicBezTo>
                <a:close/>
                <a:moveTo>
                  <a:pt x="5900723" y="432508"/>
                </a:moveTo>
                <a:cubicBezTo>
                  <a:pt x="5905600" y="433168"/>
                  <a:pt x="5908953" y="436032"/>
                  <a:pt x="5908343" y="439117"/>
                </a:cubicBezTo>
                <a:cubicBezTo>
                  <a:pt x="5907734" y="442201"/>
                  <a:pt x="5903161" y="444404"/>
                  <a:pt x="5898285" y="443743"/>
                </a:cubicBezTo>
                <a:cubicBezTo>
                  <a:pt x="5893408" y="443082"/>
                  <a:pt x="5890055" y="440218"/>
                  <a:pt x="5890665" y="437134"/>
                </a:cubicBezTo>
                <a:cubicBezTo>
                  <a:pt x="5891579" y="433829"/>
                  <a:pt x="5895847" y="431847"/>
                  <a:pt x="5900723" y="432508"/>
                </a:cubicBezTo>
                <a:close/>
                <a:moveTo>
                  <a:pt x="4522406" y="432288"/>
                </a:moveTo>
                <a:cubicBezTo>
                  <a:pt x="4527279" y="432948"/>
                  <a:pt x="4530631" y="435812"/>
                  <a:pt x="4530024" y="438896"/>
                </a:cubicBezTo>
                <a:cubicBezTo>
                  <a:pt x="4529414" y="441980"/>
                  <a:pt x="4524847" y="444183"/>
                  <a:pt x="4519967" y="443522"/>
                </a:cubicBezTo>
                <a:cubicBezTo>
                  <a:pt x="4515084" y="442862"/>
                  <a:pt x="4511736" y="439998"/>
                  <a:pt x="4512346" y="436914"/>
                </a:cubicBezTo>
                <a:cubicBezTo>
                  <a:pt x="4512954" y="433829"/>
                  <a:pt x="4517522" y="431627"/>
                  <a:pt x="4522406" y="432288"/>
                </a:cubicBezTo>
                <a:close/>
                <a:moveTo>
                  <a:pt x="11068635" y="431847"/>
                </a:moveTo>
                <a:cubicBezTo>
                  <a:pt x="11073513" y="432508"/>
                  <a:pt x="11076866" y="435372"/>
                  <a:pt x="11076256" y="438676"/>
                </a:cubicBezTo>
                <a:cubicBezTo>
                  <a:pt x="11075646" y="441760"/>
                  <a:pt x="11071075" y="443963"/>
                  <a:pt x="11066197" y="443302"/>
                </a:cubicBezTo>
                <a:cubicBezTo>
                  <a:pt x="11061321" y="442642"/>
                  <a:pt x="11057969" y="439778"/>
                  <a:pt x="11058578" y="436473"/>
                </a:cubicBezTo>
                <a:cubicBezTo>
                  <a:pt x="11059187" y="433389"/>
                  <a:pt x="11063760" y="431186"/>
                  <a:pt x="11068635" y="431847"/>
                </a:cubicBezTo>
                <a:close/>
                <a:moveTo>
                  <a:pt x="10686720" y="431847"/>
                </a:moveTo>
                <a:cubicBezTo>
                  <a:pt x="10691596" y="432508"/>
                  <a:pt x="10694950" y="435372"/>
                  <a:pt x="10694035" y="438456"/>
                </a:cubicBezTo>
                <a:cubicBezTo>
                  <a:pt x="10693120" y="441540"/>
                  <a:pt x="10688853" y="443522"/>
                  <a:pt x="10684281" y="443082"/>
                </a:cubicBezTo>
                <a:cubicBezTo>
                  <a:pt x="10679404" y="442421"/>
                  <a:pt x="10676052" y="439557"/>
                  <a:pt x="10676966" y="436473"/>
                </a:cubicBezTo>
                <a:cubicBezTo>
                  <a:pt x="10677880" y="433389"/>
                  <a:pt x="10682148" y="431406"/>
                  <a:pt x="10686720" y="431847"/>
                </a:cubicBezTo>
                <a:close/>
                <a:moveTo>
                  <a:pt x="614555" y="431406"/>
                </a:moveTo>
                <a:cubicBezTo>
                  <a:pt x="619432" y="432067"/>
                  <a:pt x="622784" y="434931"/>
                  <a:pt x="622175" y="438235"/>
                </a:cubicBezTo>
                <a:cubicBezTo>
                  <a:pt x="621565" y="441320"/>
                  <a:pt x="616994" y="443522"/>
                  <a:pt x="612117" y="442862"/>
                </a:cubicBezTo>
                <a:cubicBezTo>
                  <a:pt x="607241" y="442201"/>
                  <a:pt x="603888" y="439337"/>
                  <a:pt x="604498" y="436032"/>
                </a:cubicBezTo>
                <a:cubicBezTo>
                  <a:pt x="605107" y="432728"/>
                  <a:pt x="609679" y="430745"/>
                  <a:pt x="614555" y="431406"/>
                </a:cubicBezTo>
                <a:close/>
                <a:moveTo>
                  <a:pt x="7438143" y="430966"/>
                </a:moveTo>
                <a:cubicBezTo>
                  <a:pt x="7442715" y="431406"/>
                  <a:pt x="7445763" y="434270"/>
                  <a:pt x="7445154" y="437134"/>
                </a:cubicBezTo>
                <a:cubicBezTo>
                  <a:pt x="7444543" y="439998"/>
                  <a:pt x="7440276" y="441981"/>
                  <a:pt x="7436010" y="441320"/>
                </a:cubicBezTo>
                <a:cubicBezTo>
                  <a:pt x="7431437" y="440879"/>
                  <a:pt x="7428390" y="438015"/>
                  <a:pt x="7428999" y="435151"/>
                </a:cubicBezTo>
                <a:cubicBezTo>
                  <a:pt x="7429609" y="432288"/>
                  <a:pt x="7433571" y="430525"/>
                  <a:pt x="7438143" y="430966"/>
                </a:cubicBezTo>
                <a:close/>
                <a:moveTo>
                  <a:pt x="830266" y="430966"/>
                </a:moveTo>
                <a:cubicBezTo>
                  <a:pt x="835447" y="431627"/>
                  <a:pt x="839104" y="434711"/>
                  <a:pt x="838190" y="438015"/>
                </a:cubicBezTo>
                <a:cubicBezTo>
                  <a:pt x="837580" y="441319"/>
                  <a:pt x="832703" y="443522"/>
                  <a:pt x="827522" y="442862"/>
                </a:cubicBezTo>
                <a:cubicBezTo>
                  <a:pt x="822341" y="442201"/>
                  <a:pt x="818684" y="439117"/>
                  <a:pt x="819598" y="435812"/>
                </a:cubicBezTo>
                <a:cubicBezTo>
                  <a:pt x="820208" y="432508"/>
                  <a:pt x="825084" y="430305"/>
                  <a:pt x="830266" y="430966"/>
                </a:cubicBezTo>
                <a:close/>
                <a:moveTo>
                  <a:pt x="4730947" y="430525"/>
                </a:moveTo>
                <a:cubicBezTo>
                  <a:pt x="4735825" y="431186"/>
                  <a:pt x="4739179" y="434050"/>
                  <a:pt x="4738263" y="437134"/>
                </a:cubicBezTo>
                <a:cubicBezTo>
                  <a:pt x="4737654" y="440218"/>
                  <a:pt x="4733080" y="442201"/>
                  <a:pt x="4728508" y="441760"/>
                </a:cubicBezTo>
                <a:cubicBezTo>
                  <a:pt x="4723631" y="441099"/>
                  <a:pt x="4720278" y="438235"/>
                  <a:pt x="4721192" y="435151"/>
                </a:cubicBezTo>
                <a:cubicBezTo>
                  <a:pt x="4721803" y="432067"/>
                  <a:pt x="4726374" y="430085"/>
                  <a:pt x="4730947" y="430525"/>
                </a:cubicBezTo>
                <a:close/>
                <a:moveTo>
                  <a:pt x="2586409" y="430525"/>
                </a:moveTo>
                <a:cubicBezTo>
                  <a:pt x="2591896" y="431186"/>
                  <a:pt x="2595556" y="434491"/>
                  <a:pt x="2594945" y="438015"/>
                </a:cubicBezTo>
                <a:cubicBezTo>
                  <a:pt x="2594029" y="441540"/>
                  <a:pt x="2589153" y="443743"/>
                  <a:pt x="2583667" y="443082"/>
                </a:cubicBezTo>
                <a:cubicBezTo>
                  <a:pt x="2578182" y="442421"/>
                  <a:pt x="2574526" y="439117"/>
                  <a:pt x="2575136" y="435592"/>
                </a:cubicBezTo>
                <a:cubicBezTo>
                  <a:pt x="2575745" y="432068"/>
                  <a:pt x="2580924" y="429864"/>
                  <a:pt x="2586409" y="430525"/>
                </a:cubicBezTo>
                <a:close/>
                <a:moveTo>
                  <a:pt x="5555844" y="429644"/>
                </a:moveTo>
                <a:cubicBezTo>
                  <a:pt x="5560722" y="430305"/>
                  <a:pt x="5564075" y="433168"/>
                  <a:pt x="5563466" y="436253"/>
                </a:cubicBezTo>
                <a:cubicBezTo>
                  <a:pt x="5562857" y="439337"/>
                  <a:pt x="5558284" y="441540"/>
                  <a:pt x="5553406" y="440879"/>
                </a:cubicBezTo>
                <a:cubicBezTo>
                  <a:pt x="5548529" y="440218"/>
                  <a:pt x="5545175" y="437354"/>
                  <a:pt x="5545786" y="434270"/>
                </a:cubicBezTo>
                <a:cubicBezTo>
                  <a:pt x="5546396" y="431186"/>
                  <a:pt x="5550968" y="429203"/>
                  <a:pt x="5555844" y="429644"/>
                </a:cubicBezTo>
                <a:close/>
                <a:moveTo>
                  <a:pt x="6790135" y="429644"/>
                </a:moveTo>
                <a:cubicBezTo>
                  <a:pt x="6794707" y="430085"/>
                  <a:pt x="6798060" y="432948"/>
                  <a:pt x="6797450" y="436032"/>
                </a:cubicBezTo>
                <a:cubicBezTo>
                  <a:pt x="6796840" y="438896"/>
                  <a:pt x="6792573" y="440879"/>
                  <a:pt x="6788001" y="440438"/>
                </a:cubicBezTo>
                <a:cubicBezTo>
                  <a:pt x="6783429" y="439998"/>
                  <a:pt x="6780076" y="437134"/>
                  <a:pt x="6780686" y="434050"/>
                </a:cubicBezTo>
                <a:cubicBezTo>
                  <a:pt x="6781295" y="430965"/>
                  <a:pt x="6785258" y="429203"/>
                  <a:pt x="6790135" y="429644"/>
                </a:cubicBezTo>
                <a:close/>
                <a:moveTo>
                  <a:pt x="11620937" y="429424"/>
                </a:moveTo>
                <a:cubicBezTo>
                  <a:pt x="11625508" y="429864"/>
                  <a:pt x="11628557" y="432728"/>
                  <a:pt x="11627947" y="435592"/>
                </a:cubicBezTo>
                <a:cubicBezTo>
                  <a:pt x="11627338" y="438456"/>
                  <a:pt x="11623071" y="440438"/>
                  <a:pt x="11618499" y="439778"/>
                </a:cubicBezTo>
                <a:cubicBezTo>
                  <a:pt x="11613926" y="439337"/>
                  <a:pt x="11610878" y="436473"/>
                  <a:pt x="11611488" y="433609"/>
                </a:cubicBezTo>
                <a:cubicBezTo>
                  <a:pt x="11612098" y="430745"/>
                  <a:pt x="11616366" y="428983"/>
                  <a:pt x="11620937" y="429424"/>
                </a:cubicBezTo>
                <a:close/>
                <a:moveTo>
                  <a:pt x="9011224" y="429203"/>
                </a:moveTo>
                <a:cubicBezTo>
                  <a:pt x="9016406" y="429864"/>
                  <a:pt x="9020063" y="432948"/>
                  <a:pt x="9019454" y="436473"/>
                </a:cubicBezTo>
                <a:cubicBezTo>
                  <a:pt x="9018844" y="439778"/>
                  <a:pt x="9013663" y="442201"/>
                  <a:pt x="9008481" y="441540"/>
                </a:cubicBezTo>
                <a:cubicBezTo>
                  <a:pt x="9003299" y="440879"/>
                  <a:pt x="8999642" y="437795"/>
                  <a:pt x="9000251" y="434270"/>
                </a:cubicBezTo>
                <a:cubicBezTo>
                  <a:pt x="9001166" y="430966"/>
                  <a:pt x="9006043" y="428542"/>
                  <a:pt x="9011224" y="429203"/>
                </a:cubicBezTo>
                <a:close/>
                <a:moveTo>
                  <a:pt x="3788312" y="428983"/>
                </a:moveTo>
                <a:cubicBezTo>
                  <a:pt x="3793201" y="429644"/>
                  <a:pt x="3796550" y="432508"/>
                  <a:pt x="3795950" y="435812"/>
                </a:cubicBezTo>
                <a:cubicBezTo>
                  <a:pt x="3795331" y="438897"/>
                  <a:pt x="3790764" y="441099"/>
                  <a:pt x="3785873" y="440438"/>
                </a:cubicBezTo>
                <a:cubicBezTo>
                  <a:pt x="3780991" y="439778"/>
                  <a:pt x="3777645" y="436914"/>
                  <a:pt x="3778247" y="433610"/>
                </a:cubicBezTo>
                <a:cubicBezTo>
                  <a:pt x="3778859" y="430305"/>
                  <a:pt x="3783433" y="428322"/>
                  <a:pt x="3788312" y="428983"/>
                </a:cubicBezTo>
                <a:close/>
                <a:moveTo>
                  <a:pt x="10463604" y="427881"/>
                </a:moveTo>
                <a:cubicBezTo>
                  <a:pt x="10468176" y="428322"/>
                  <a:pt x="10471529" y="431406"/>
                  <a:pt x="10470920" y="434270"/>
                </a:cubicBezTo>
                <a:cubicBezTo>
                  <a:pt x="10470311" y="437134"/>
                  <a:pt x="10466042" y="439337"/>
                  <a:pt x="10461166" y="438676"/>
                </a:cubicBezTo>
                <a:cubicBezTo>
                  <a:pt x="10456289" y="438015"/>
                  <a:pt x="10453241" y="435151"/>
                  <a:pt x="10453851" y="432288"/>
                </a:cubicBezTo>
                <a:cubicBezTo>
                  <a:pt x="10454460" y="429424"/>
                  <a:pt x="10458728" y="427441"/>
                  <a:pt x="10463604" y="427881"/>
                </a:cubicBezTo>
                <a:close/>
                <a:moveTo>
                  <a:pt x="684816" y="427877"/>
                </a:moveTo>
                <a:cubicBezTo>
                  <a:pt x="689801" y="428454"/>
                  <a:pt x="693262" y="431550"/>
                  <a:pt x="692543" y="434794"/>
                </a:cubicBezTo>
                <a:cubicBezTo>
                  <a:pt x="692184" y="436416"/>
                  <a:pt x="690849" y="437767"/>
                  <a:pt x="688980" y="438641"/>
                </a:cubicBezTo>
                <a:lnTo>
                  <a:pt x="685888" y="439090"/>
                </a:lnTo>
                <a:lnTo>
                  <a:pt x="683040" y="442118"/>
                </a:lnTo>
                <a:cubicBezTo>
                  <a:pt x="681325" y="442917"/>
                  <a:pt x="679116" y="443302"/>
                  <a:pt x="676829" y="443082"/>
                </a:cubicBezTo>
                <a:cubicBezTo>
                  <a:pt x="674543" y="442862"/>
                  <a:pt x="672563" y="442036"/>
                  <a:pt x="671229" y="440879"/>
                </a:cubicBezTo>
                <a:lnTo>
                  <a:pt x="670324" y="438670"/>
                </a:lnTo>
                <a:lnTo>
                  <a:pt x="668044" y="441182"/>
                </a:lnTo>
                <a:cubicBezTo>
                  <a:pt x="666291" y="441980"/>
                  <a:pt x="664005" y="442311"/>
                  <a:pt x="661566" y="441980"/>
                </a:cubicBezTo>
                <a:cubicBezTo>
                  <a:pt x="656995" y="441540"/>
                  <a:pt x="653642" y="438455"/>
                  <a:pt x="654252" y="435592"/>
                </a:cubicBezTo>
                <a:cubicBezTo>
                  <a:pt x="654862" y="432728"/>
                  <a:pt x="659128" y="430745"/>
                  <a:pt x="664005" y="431186"/>
                </a:cubicBezTo>
                <a:cubicBezTo>
                  <a:pt x="666291" y="431406"/>
                  <a:pt x="668272" y="432287"/>
                  <a:pt x="669605" y="433471"/>
                </a:cubicBezTo>
                <a:lnTo>
                  <a:pt x="670495" y="435601"/>
                </a:lnTo>
                <a:lnTo>
                  <a:pt x="672754" y="433086"/>
                </a:lnTo>
                <a:lnTo>
                  <a:pt x="674544" y="432855"/>
                </a:lnTo>
                <a:lnTo>
                  <a:pt x="674487" y="432706"/>
                </a:lnTo>
                <a:cubicBezTo>
                  <a:pt x="675205" y="429462"/>
                  <a:pt x="679828" y="427300"/>
                  <a:pt x="684816" y="427877"/>
                </a:cubicBezTo>
                <a:close/>
                <a:moveTo>
                  <a:pt x="5324877" y="427724"/>
                </a:moveTo>
                <a:cubicBezTo>
                  <a:pt x="5329699" y="428282"/>
                  <a:pt x="5333045" y="431266"/>
                  <a:pt x="5332354" y="434390"/>
                </a:cubicBezTo>
                <a:cubicBezTo>
                  <a:pt x="5331662" y="437513"/>
                  <a:pt x="5327191" y="439593"/>
                  <a:pt x="5322371" y="439035"/>
                </a:cubicBezTo>
                <a:cubicBezTo>
                  <a:pt x="5317550" y="438477"/>
                  <a:pt x="5314202" y="435493"/>
                  <a:pt x="5314894" y="432370"/>
                </a:cubicBezTo>
                <a:cubicBezTo>
                  <a:pt x="5315586" y="429246"/>
                  <a:pt x="5320056" y="427166"/>
                  <a:pt x="5324877" y="427724"/>
                </a:cubicBezTo>
                <a:close/>
                <a:moveTo>
                  <a:pt x="10092051" y="427661"/>
                </a:moveTo>
                <a:cubicBezTo>
                  <a:pt x="10096929" y="428322"/>
                  <a:pt x="10100280" y="431186"/>
                  <a:pt x="10099671" y="434270"/>
                </a:cubicBezTo>
                <a:cubicBezTo>
                  <a:pt x="10099063" y="437354"/>
                  <a:pt x="10094490" y="439557"/>
                  <a:pt x="10089614" y="438896"/>
                </a:cubicBezTo>
                <a:cubicBezTo>
                  <a:pt x="10084736" y="438235"/>
                  <a:pt x="10081384" y="435372"/>
                  <a:pt x="10081993" y="432288"/>
                </a:cubicBezTo>
                <a:cubicBezTo>
                  <a:pt x="10082602" y="429203"/>
                  <a:pt x="10087174" y="427001"/>
                  <a:pt x="10092051" y="427661"/>
                </a:cubicBezTo>
                <a:close/>
                <a:moveTo>
                  <a:pt x="10378870" y="427441"/>
                </a:moveTo>
                <a:cubicBezTo>
                  <a:pt x="10383442" y="427882"/>
                  <a:pt x="10386794" y="430966"/>
                  <a:pt x="10386184" y="433830"/>
                </a:cubicBezTo>
                <a:cubicBezTo>
                  <a:pt x="10385575" y="436914"/>
                  <a:pt x="10381308" y="438897"/>
                  <a:pt x="10376431" y="438236"/>
                </a:cubicBezTo>
                <a:cubicBezTo>
                  <a:pt x="10371860" y="437795"/>
                  <a:pt x="10368506" y="434711"/>
                  <a:pt x="10369116" y="431847"/>
                </a:cubicBezTo>
                <a:cubicBezTo>
                  <a:pt x="10369726" y="428763"/>
                  <a:pt x="10373992" y="426780"/>
                  <a:pt x="10378870" y="427441"/>
                </a:cubicBezTo>
                <a:close/>
                <a:moveTo>
                  <a:pt x="3413325" y="427120"/>
                </a:moveTo>
                <a:cubicBezTo>
                  <a:pt x="3418475" y="427716"/>
                  <a:pt x="3422070" y="430828"/>
                  <a:pt x="3421352" y="434072"/>
                </a:cubicBezTo>
                <a:cubicBezTo>
                  <a:pt x="3420634" y="437315"/>
                  <a:pt x="3415876" y="439461"/>
                  <a:pt x="3410724" y="438866"/>
                </a:cubicBezTo>
                <a:cubicBezTo>
                  <a:pt x="3405572" y="438270"/>
                  <a:pt x="3401978" y="435157"/>
                  <a:pt x="3402695" y="431914"/>
                </a:cubicBezTo>
                <a:cubicBezTo>
                  <a:pt x="3403415" y="428670"/>
                  <a:pt x="3408173" y="426524"/>
                  <a:pt x="3413325" y="427120"/>
                </a:cubicBezTo>
                <a:close/>
                <a:moveTo>
                  <a:pt x="7900832" y="426119"/>
                </a:moveTo>
                <a:cubicBezTo>
                  <a:pt x="7905708" y="426780"/>
                  <a:pt x="7909061" y="429644"/>
                  <a:pt x="7908452" y="432728"/>
                </a:cubicBezTo>
                <a:cubicBezTo>
                  <a:pt x="7907842" y="435812"/>
                  <a:pt x="7903270" y="437795"/>
                  <a:pt x="7898394" y="437355"/>
                </a:cubicBezTo>
                <a:cubicBezTo>
                  <a:pt x="7893516" y="436694"/>
                  <a:pt x="7890164" y="433830"/>
                  <a:pt x="7890774" y="430745"/>
                </a:cubicBezTo>
                <a:cubicBezTo>
                  <a:pt x="7891688" y="427441"/>
                  <a:pt x="7895955" y="425458"/>
                  <a:pt x="7900832" y="426119"/>
                </a:cubicBezTo>
                <a:close/>
                <a:moveTo>
                  <a:pt x="6204001" y="425899"/>
                </a:moveTo>
                <a:cubicBezTo>
                  <a:pt x="6208573" y="426339"/>
                  <a:pt x="6211926" y="429203"/>
                  <a:pt x="6211317" y="432288"/>
                </a:cubicBezTo>
                <a:cubicBezTo>
                  <a:pt x="6210707" y="435372"/>
                  <a:pt x="6206439" y="437354"/>
                  <a:pt x="6201562" y="436693"/>
                </a:cubicBezTo>
                <a:cubicBezTo>
                  <a:pt x="6196990" y="436253"/>
                  <a:pt x="6193638" y="433389"/>
                  <a:pt x="6194247" y="430305"/>
                </a:cubicBezTo>
                <a:cubicBezTo>
                  <a:pt x="6195162" y="427441"/>
                  <a:pt x="6199429" y="425458"/>
                  <a:pt x="6204001" y="425899"/>
                </a:cubicBezTo>
                <a:close/>
                <a:moveTo>
                  <a:pt x="1011568" y="425836"/>
                </a:moveTo>
                <a:cubicBezTo>
                  <a:pt x="1016720" y="426432"/>
                  <a:pt x="1020294" y="429642"/>
                  <a:pt x="1019549" y="433006"/>
                </a:cubicBezTo>
                <a:cubicBezTo>
                  <a:pt x="1018805" y="436369"/>
                  <a:pt x="1014024" y="438613"/>
                  <a:pt x="1008872" y="438017"/>
                </a:cubicBezTo>
                <a:cubicBezTo>
                  <a:pt x="1003719" y="437422"/>
                  <a:pt x="1000146" y="434212"/>
                  <a:pt x="1000890" y="430848"/>
                </a:cubicBezTo>
                <a:cubicBezTo>
                  <a:pt x="1001635" y="427484"/>
                  <a:pt x="1006416" y="425240"/>
                  <a:pt x="1011568" y="425836"/>
                </a:cubicBezTo>
                <a:close/>
                <a:moveTo>
                  <a:pt x="8002636" y="424798"/>
                </a:moveTo>
                <a:cubicBezTo>
                  <a:pt x="8007513" y="425458"/>
                  <a:pt x="8010865" y="428322"/>
                  <a:pt x="8010256" y="431627"/>
                </a:cubicBezTo>
                <a:cubicBezTo>
                  <a:pt x="8009646" y="434711"/>
                  <a:pt x="8005075" y="436914"/>
                  <a:pt x="8000198" y="436253"/>
                </a:cubicBezTo>
                <a:cubicBezTo>
                  <a:pt x="7995321" y="435592"/>
                  <a:pt x="7991968" y="432728"/>
                  <a:pt x="7992577" y="429424"/>
                </a:cubicBezTo>
                <a:cubicBezTo>
                  <a:pt x="7992882" y="426339"/>
                  <a:pt x="7997454" y="424357"/>
                  <a:pt x="8002636" y="424798"/>
                </a:cubicBezTo>
                <a:close/>
                <a:moveTo>
                  <a:pt x="633172" y="424577"/>
                </a:moveTo>
                <a:cubicBezTo>
                  <a:pt x="635611" y="424908"/>
                  <a:pt x="637668" y="425789"/>
                  <a:pt x="639039" y="426973"/>
                </a:cubicBezTo>
                <a:lnTo>
                  <a:pt x="640203" y="429770"/>
                </a:lnTo>
                <a:lnTo>
                  <a:pt x="642684" y="427110"/>
                </a:lnTo>
                <a:cubicBezTo>
                  <a:pt x="644475" y="426284"/>
                  <a:pt x="646760" y="425899"/>
                  <a:pt x="649046" y="426119"/>
                </a:cubicBezTo>
                <a:cubicBezTo>
                  <a:pt x="653923" y="426780"/>
                  <a:pt x="657275" y="429644"/>
                  <a:pt x="656361" y="432728"/>
                </a:cubicBezTo>
                <a:cubicBezTo>
                  <a:pt x="655751" y="435812"/>
                  <a:pt x="651180" y="437795"/>
                  <a:pt x="646608" y="437354"/>
                </a:cubicBezTo>
                <a:cubicBezTo>
                  <a:pt x="644170" y="437023"/>
                  <a:pt x="642112" y="436143"/>
                  <a:pt x="640779" y="434959"/>
                </a:cubicBezTo>
                <a:lnTo>
                  <a:pt x="639814" y="432223"/>
                </a:lnTo>
                <a:lnTo>
                  <a:pt x="637363" y="434821"/>
                </a:lnTo>
                <a:cubicBezTo>
                  <a:pt x="635535" y="435647"/>
                  <a:pt x="633172" y="436032"/>
                  <a:pt x="630734" y="435812"/>
                </a:cubicBezTo>
                <a:cubicBezTo>
                  <a:pt x="625857" y="435151"/>
                  <a:pt x="622505" y="432288"/>
                  <a:pt x="623115" y="429204"/>
                </a:cubicBezTo>
                <a:cubicBezTo>
                  <a:pt x="623724" y="426119"/>
                  <a:pt x="628295" y="424137"/>
                  <a:pt x="633172" y="424577"/>
                </a:cubicBezTo>
                <a:close/>
                <a:moveTo>
                  <a:pt x="11359721" y="424357"/>
                </a:moveTo>
                <a:cubicBezTo>
                  <a:pt x="11364599" y="425018"/>
                  <a:pt x="11367951" y="427881"/>
                  <a:pt x="11367341" y="430966"/>
                </a:cubicBezTo>
                <a:cubicBezTo>
                  <a:pt x="11366731" y="434050"/>
                  <a:pt x="11362160" y="436032"/>
                  <a:pt x="11357284" y="435592"/>
                </a:cubicBezTo>
                <a:cubicBezTo>
                  <a:pt x="11352407" y="434931"/>
                  <a:pt x="11349054" y="432067"/>
                  <a:pt x="11349663" y="428983"/>
                </a:cubicBezTo>
                <a:cubicBezTo>
                  <a:pt x="11350273" y="425899"/>
                  <a:pt x="11354845" y="423696"/>
                  <a:pt x="11359721" y="424357"/>
                </a:cubicBezTo>
                <a:close/>
                <a:moveTo>
                  <a:pt x="3560652" y="424357"/>
                </a:moveTo>
                <a:cubicBezTo>
                  <a:pt x="3565529" y="425018"/>
                  <a:pt x="3569180" y="428102"/>
                  <a:pt x="3568265" y="431186"/>
                </a:cubicBezTo>
                <a:cubicBezTo>
                  <a:pt x="3567662" y="434491"/>
                  <a:pt x="3562787" y="436473"/>
                  <a:pt x="3557900" y="436032"/>
                </a:cubicBezTo>
                <a:cubicBezTo>
                  <a:pt x="3553023" y="435372"/>
                  <a:pt x="3549355" y="432288"/>
                  <a:pt x="3550270" y="429204"/>
                </a:cubicBezTo>
                <a:cubicBezTo>
                  <a:pt x="3551188" y="425899"/>
                  <a:pt x="3555766" y="423696"/>
                  <a:pt x="3560652" y="424357"/>
                </a:cubicBezTo>
                <a:close/>
                <a:moveTo>
                  <a:pt x="5815989" y="423917"/>
                </a:moveTo>
                <a:cubicBezTo>
                  <a:pt x="5820865" y="424577"/>
                  <a:pt x="5824218" y="427441"/>
                  <a:pt x="5823609" y="430525"/>
                </a:cubicBezTo>
                <a:cubicBezTo>
                  <a:pt x="5822999" y="433609"/>
                  <a:pt x="5818427" y="435812"/>
                  <a:pt x="5813550" y="435151"/>
                </a:cubicBezTo>
                <a:cubicBezTo>
                  <a:pt x="5808673" y="434491"/>
                  <a:pt x="5805320" y="431627"/>
                  <a:pt x="5805930" y="428543"/>
                </a:cubicBezTo>
                <a:cubicBezTo>
                  <a:pt x="5806539" y="425458"/>
                  <a:pt x="5811111" y="423476"/>
                  <a:pt x="5815989" y="423917"/>
                </a:cubicBezTo>
                <a:close/>
                <a:moveTo>
                  <a:pt x="5643946" y="423256"/>
                </a:moveTo>
                <a:cubicBezTo>
                  <a:pt x="5648824" y="423917"/>
                  <a:pt x="5652176" y="426780"/>
                  <a:pt x="5651567" y="429864"/>
                </a:cubicBezTo>
                <a:cubicBezTo>
                  <a:pt x="5650957" y="432948"/>
                  <a:pt x="5646384" y="435151"/>
                  <a:pt x="5641508" y="434491"/>
                </a:cubicBezTo>
                <a:cubicBezTo>
                  <a:pt x="5636630" y="433830"/>
                  <a:pt x="5633275" y="430966"/>
                  <a:pt x="5633887" y="427882"/>
                </a:cubicBezTo>
                <a:cubicBezTo>
                  <a:pt x="5634496" y="424798"/>
                  <a:pt x="5639070" y="422595"/>
                  <a:pt x="5643946" y="423256"/>
                </a:cubicBezTo>
                <a:close/>
                <a:moveTo>
                  <a:pt x="922006" y="423256"/>
                </a:moveTo>
                <a:cubicBezTo>
                  <a:pt x="927187" y="423917"/>
                  <a:pt x="930844" y="427001"/>
                  <a:pt x="929930" y="430305"/>
                </a:cubicBezTo>
                <a:cubicBezTo>
                  <a:pt x="929016" y="433609"/>
                  <a:pt x="924444" y="435812"/>
                  <a:pt x="919263" y="435151"/>
                </a:cubicBezTo>
                <a:cubicBezTo>
                  <a:pt x="914081" y="434491"/>
                  <a:pt x="910424" y="431407"/>
                  <a:pt x="911338" y="428102"/>
                </a:cubicBezTo>
                <a:cubicBezTo>
                  <a:pt x="912252" y="424798"/>
                  <a:pt x="916824" y="422595"/>
                  <a:pt x="922006" y="423256"/>
                </a:cubicBezTo>
                <a:close/>
                <a:moveTo>
                  <a:pt x="3014402" y="423255"/>
                </a:moveTo>
                <a:cubicBezTo>
                  <a:pt x="3019585" y="423916"/>
                  <a:pt x="3023237" y="427000"/>
                  <a:pt x="3022628" y="430525"/>
                </a:cubicBezTo>
                <a:cubicBezTo>
                  <a:pt x="3022021" y="433829"/>
                  <a:pt x="3017144" y="436032"/>
                  <a:pt x="3011661" y="435592"/>
                </a:cubicBezTo>
                <a:cubicBezTo>
                  <a:pt x="3006479" y="434931"/>
                  <a:pt x="3002815" y="431847"/>
                  <a:pt x="3003432" y="428322"/>
                </a:cubicBezTo>
                <a:cubicBezTo>
                  <a:pt x="3004347" y="424797"/>
                  <a:pt x="3009221" y="422594"/>
                  <a:pt x="3014402" y="423255"/>
                </a:cubicBezTo>
                <a:close/>
                <a:moveTo>
                  <a:pt x="11314916" y="423035"/>
                </a:moveTo>
                <a:cubicBezTo>
                  <a:pt x="11319487" y="423476"/>
                  <a:pt x="11322536" y="426340"/>
                  <a:pt x="11321927" y="429204"/>
                </a:cubicBezTo>
                <a:cubicBezTo>
                  <a:pt x="11321622" y="430636"/>
                  <a:pt x="11320403" y="431792"/>
                  <a:pt x="11318726" y="432535"/>
                </a:cubicBezTo>
                <a:lnTo>
                  <a:pt x="11317063" y="432775"/>
                </a:lnTo>
                <a:lnTo>
                  <a:pt x="11320326" y="434133"/>
                </a:lnTo>
                <a:cubicBezTo>
                  <a:pt x="11321774" y="435372"/>
                  <a:pt x="11322536" y="436914"/>
                  <a:pt x="11322232" y="438456"/>
                </a:cubicBezTo>
                <a:cubicBezTo>
                  <a:pt x="11321621" y="441760"/>
                  <a:pt x="11316746" y="443743"/>
                  <a:pt x="11311868" y="443302"/>
                </a:cubicBezTo>
                <a:cubicBezTo>
                  <a:pt x="11309430" y="442972"/>
                  <a:pt x="11307297" y="442036"/>
                  <a:pt x="11305848" y="440797"/>
                </a:cubicBezTo>
                <a:lnTo>
                  <a:pt x="11305753" y="440581"/>
                </a:lnTo>
                <a:lnTo>
                  <a:pt x="11305543" y="440494"/>
                </a:lnTo>
                <a:cubicBezTo>
                  <a:pt x="11304248" y="439337"/>
                  <a:pt x="11303638" y="437905"/>
                  <a:pt x="11303943" y="436473"/>
                </a:cubicBezTo>
                <a:cubicBezTo>
                  <a:pt x="11304248" y="435041"/>
                  <a:pt x="11305468" y="433775"/>
                  <a:pt x="11307220" y="432948"/>
                </a:cubicBezTo>
                <a:lnTo>
                  <a:pt x="11307365" y="432929"/>
                </a:lnTo>
                <a:lnTo>
                  <a:pt x="11307638" y="432646"/>
                </a:lnTo>
                <a:lnTo>
                  <a:pt x="11310012" y="432283"/>
                </a:lnTo>
                <a:lnTo>
                  <a:pt x="11307334" y="431214"/>
                </a:lnTo>
                <a:cubicBezTo>
                  <a:pt x="11306077" y="430085"/>
                  <a:pt x="11305467" y="428653"/>
                  <a:pt x="11305772" y="427221"/>
                </a:cubicBezTo>
                <a:cubicBezTo>
                  <a:pt x="11306381" y="424357"/>
                  <a:pt x="11310648" y="422595"/>
                  <a:pt x="11314916" y="423035"/>
                </a:cubicBezTo>
                <a:close/>
                <a:moveTo>
                  <a:pt x="8197404" y="423035"/>
                </a:moveTo>
                <a:cubicBezTo>
                  <a:pt x="8202281" y="423696"/>
                  <a:pt x="8205938" y="426780"/>
                  <a:pt x="8205329" y="429864"/>
                </a:cubicBezTo>
                <a:cubicBezTo>
                  <a:pt x="8204720" y="433169"/>
                  <a:pt x="8199843" y="435151"/>
                  <a:pt x="8194966" y="434711"/>
                </a:cubicBezTo>
                <a:cubicBezTo>
                  <a:pt x="8190089" y="434050"/>
                  <a:pt x="8186432" y="430966"/>
                  <a:pt x="8187041" y="427882"/>
                </a:cubicBezTo>
                <a:cubicBezTo>
                  <a:pt x="8187651" y="424577"/>
                  <a:pt x="8192528" y="422374"/>
                  <a:pt x="8197404" y="423035"/>
                </a:cubicBezTo>
                <a:close/>
                <a:moveTo>
                  <a:pt x="7699053" y="423035"/>
                </a:moveTo>
                <a:cubicBezTo>
                  <a:pt x="7703625" y="423476"/>
                  <a:pt x="7706978" y="426340"/>
                  <a:pt x="7706368" y="429424"/>
                </a:cubicBezTo>
                <a:cubicBezTo>
                  <a:pt x="7705759" y="432288"/>
                  <a:pt x="7701491" y="434270"/>
                  <a:pt x="7696919" y="433830"/>
                </a:cubicBezTo>
                <a:cubicBezTo>
                  <a:pt x="7692347" y="433389"/>
                  <a:pt x="7688995" y="430525"/>
                  <a:pt x="7689604" y="427441"/>
                </a:cubicBezTo>
                <a:cubicBezTo>
                  <a:pt x="7689909" y="424357"/>
                  <a:pt x="7694176" y="422374"/>
                  <a:pt x="7699053" y="423035"/>
                </a:cubicBezTo>
                <a:close/>
                <a:moveTo>
                  <a:pt x="9871680" y="422815"/>
                </a:moveTo>
                <a:cubicBezTo>
                  <a:pt x="9876861" y="423476"/>
                  <a:pt x="9880519" y="426560"/>
                  <a:pt x="9879605" y="429864"/>
                </a:cubicBezTo>
                <a:cubicBezTo>
                  <a:pt x="9878995" y="433169"/>
                  <a:pt x="9874117" y="435372"/>
                  <a:pt x="9868936" y="434711"/>
                </a:cubicBezTo>
                <a:cubicBezTo>
                  <a:pt x="9863755" y="434050"/>
                  <a:pt x="9860097" y="430966"/>
                  <a:pt x="9861011" y="427661"/>
                </a:cubicBezTo>
                <a:cubicBezTo>
                  <a:pt x="9861926" y="424357"/>
                  <a:pt x="9866498" y="422154"/>
                  <a:pt x="9871680" y="422815"/>
                </a:cubicBezTo>
                <a:close/>
                <a:moveTo>
                  <a:pt x="4438873" y="422815"/>
                </a:moveTo>
                <a:cubicBezTo>
                  <a:pt x="4443752" y="423476"/>
                  <a:pt x="4447104" y="426339"/>
                  <a:pt x="4446498" y="429424"/>
                </a:cubicBezTo>
                <a:cubicBezTo>
                  <a:pt x="4445887" y="432508"/>
                  <a:pt x="4441315" y="434711"/>
                  <a:pt x="4436435" y="434050"/>
                </a:cubicBezTo>
                <a:cubicBezTo>
                  <a:pt x="4431555" y="433389"/>
                  <a:pt x="4428204" y="430525"/>
                  <a:pt x="4428815" y="427441"/>
                </a:cubicBezTo>
                <a:cubicBezTo>
                  <a:pt x="4429426" y="424357"/>
                  <a:pt x="4433994" y="422374"/>
                  <a:pt x="4438873" y="422815"/>
                </a:cubicBezTo>
                <a:close/>
                <a:moveTo>
                  <a:pt x="10920503" y="422595"/>
                </a:moveTo>
                <a:cubicBezTo>
                  <a:pt x="10925378" y="423256"/>
                  <a:pt x="10928732" y="426119"/>
                  <a:pt x="10928122" y="429204"/>
                </a:cubicBezTo>
                <a:cubicBezTo>
                  <a:pt x="10927513" y="432288"/>
                  <a:pt x="10922941" y="434270"/>
                  <a:pt x="10918064" y="433830"/>
                </a:cubicBezTo>
                <a:cubicBezTo>
                  <a:pt x="10913187" y="433389"/>
                  <a:pt x="10909834" y="430305"/>
                  <a:pt x="10910444" y="427221"/>
                </a:cubicBezTo>
                <a:cubicBezTo>
                  <a:pt x="10911358" y="424137"/>
                  <a:pt x="10915626" y="422154"/>
                  <a:pt x="10920503" y="422595"/>
                </a:cubicBezTo>
                <a:close/>
                <a:moveTo>
                  <a:pt x="6022949" y="422594"/>
                </a:moveTo>
                <a:cubicBezTo>
                  <a:pt x="6027826" y="423035"/>
                  <a:pt x="6030874" y="426119"/>
                  <a:pt x="6030264" y="428983"/>
                </a:cubicBezTo>
                <a:cubicBezTo>
                  <a:pt x="6029654" y="432067"/>
                  <a:pt x="6025082" y="434050"/>
                  <a:pt x="6020510" y="433389"/>
                </a:cubicBezTo>
                <a:cubicBezTo>
                  <a:pt x="6015634" y="432948"/>
                  <a:pt x="6012586" y="429864"/>
                  <a:pt x="6013195" y="427001"/>
                </a:cubicBezTo>
                <a:cubicBezTo>
                  <a:pt x="6013805" y="424137"/>
                  <a:pt x="6018377" y="422154"/>
                  <a:pt x="6022949" y="422594"/>
                </a:cubicBezTo>
                <a:close/>
                <a:moveTo>
                  <a:pt x="9824740" y="422374"/>
                </a:moveTo>
                <a:cubicBezTo>
                  <a:pt x="9829922" y="423035"/>
                  <a:pt x="9833579" y="426119"/>
                  <a:pt x="9832970" y="429424"/>
                </a:cubicBezTo>
                <a:cubicBezTo>
                  <a:pt x="9832361" y="432728"/>
                  <a:pt x="9827483" y="434931"/>
                  <a:pt x="9822302" y="434491"/>
                </a:cubicBezTo>
                <a:cubicBezTo>
                  <a:pt x="9817120" y="433830"/>
                  <a:pt x="9813463" y="430745"/>
                  <a:pt x="9814073" y="427441"/>
                </a:cubicBezTo>
                <a:cubicBezTo>
                  <a:pt x="9814683" y="424137"/>
                  <a:pt x="9819559" y="421934"/>
                  <a:pt x="9824740" y="422374"/>
                </a:cubicBezTo>
                <a:close/>
                <a:moveTo>
                  <a:pt x="8582064" y="422154"/>
                </a:moveTo>
                <a:cubicBezTo>
                  <a:pt x="8587245" y="422815"/>
                  <a:pt x="8590597" y="425899"/>
                  <a:pt x="8589988" y="429203"/>
                </a:cubicBezTo>
                <a:cubicBezTo>
                  <a:pt x="8589379" y="432508"/>
                  <a:pt x="8584502" y="434711"/>
                  <a:pt x="8579320" y="434050"/>
                </a:cubicBezTo>
                <a:cubicBezTo>
                  <a:pt x="8574138" y="433389"/>
                  <a:pt x="8570785" y="430305"/>
                  <a:pt x="8571396" y="427001"/>
                </a:cubicBezTo>
                <a:cubicBezTo>
                  <a:pt x="8572005" y="423696"/>
                  <a:pt x="8576882" y="421493"/>
                  <a:pt x="8582064" y="422154"/>
                </a:cubicBezTo>
                <a:close/>
                <a:moveTo>
                  <a:pt x="7608527" y="422154"/>
                </a:moveTo>
                <a:cubicBezTo>
                  <a:pt x="7613099" y="422594"/>
                  <a:pt x="7616147" y="425458"/>
                  <a:pt x="7615538" y="428322"/>
                </a:cubicBezTo>
                <a:cubicBezTo>
                  <a:pt x="7614928" y="431186"/>
                  <a:pt x="7610661" y="433169"/>
                  <a:pt x="7606088" y="432728"/>
                </a:cubicBezTo>
                <a:cubicBezTo>
                  <a:pt x="7601516" y="432288"/>
                  <a:pt x="7598469" y="429424"/>
                  <a:pt x="7599079" y="426560"/>
                </a:cubicBezTo>
                <a:cubicBezTo>
                  <a:pt x="7599688" y="423696"/>
                  <a:pt x="7603955" y="421714"/>
                  <a:pt x="7608527" y="422154"/>
                </a:cubicBezTo>
                <a:close/>
                <a:moveTo>
                  <a:pt x="5921449" y="421934"/>
                </a:moveTo>
                <a:cubicBezTo>
                  <a:pt x="5926326" y="422595"/>
                  <a:pt x="5929679" y="425458"/>
                  <a:pt x="5929070" y="428543"/>
                </a:cubicBezTo>
                <a:cubicBezTo>
                  <a:pt x="5928460" y="431627"/>
                  <a:pt x="5923888" y="433609"/>
                  <a:pt x="5919011" y="433169"/>
                </a:cubicBezTo>
                <a:cubicBezTo>
                  <a:pt x="5914134" y="432508"/>
                  <a:pt x="5910781" y="429644"/>
                  <a:pt x="5911391" y="426560"/>
                </a:cubicBezTo>
                <a:cubicBezTo>
                  <a:pt x="5912001" y="423476"/>
                  <a:pt x="5916573" y="421493"/>
                  <a:pt x="5921449" y="421934"/>
                </a:cubicBezTo>
                <a:close/>
                <a:moveTo>
                  <a:pt x="11395994" y="421714"/>
                </a:moveTo>
                <a:cubicBezTo>
                  <a:pt x="11400565" y="422154"/>
                  <a:pt x="11403613" y="425018"/>
                  <a:pt x="11403004" y="427882"/>
                </a:cubicBezTo>
                <a:cubicBezTo>
                  <a:pt x="11402393" y="430745"/>
                  <a:pt x="11398127" y="432508"/>
                  <a:pt x="11393860" y="432068"/>
                </a:cubicBezTo>
                <a:cubicBezTo>
                  <a:pt x="11389288" y="431627"/>
                  <a:pt x="11386240" y="428763"/>
                  <a:pt x="11386849" y="425899"/>
                </a:cubicBezTo>
                <a:cubicBezTo>
                  <a:pt x="11387459" y="423035"/>
                  <a:pt x="11391726" y="421053"/>
                  <a:pt x="11395994" y="421714"/>
                </a:cubicBezTo>
                <a:close/>
                <a:moveTo>
                  <a:pt x="775602" y="421713"/>
                </a:moveTo>
                <a:cubicBezTo>
                  <a:pt x="780174" y="422154"/>
                  <a:pt x="783222" y="425018"/>
                  <a:pt x="782612" y="427881"/>
                </a:cubicBezTo>
                <a:cubicBezTo>
                  <a:pt x="782002" y="430745"/>
                  <a:pt x="777735" y="432728"/>
                  <a:pt x="773164" y="432288"/>
                </a:cubicBezTo>
                <a:lnTo>
                  <a:pt x="767785" y="430140"/>
                </a:lnTo>
                <a:lnTo>
                  <a:pt x="765635" y="432425"/>
                </a:lnTo>
                <a:lnTo>
                  <a:pt x="763959" y="432685"/>
                </a:lnTo>
                <a:lnTo>
                  <a:pt x="764762" y="434711"/>
                </a:lnTo>
                <a:cubicBezTo>
                  <a:pt x="764152" y="438015"/>
                  <a:pt x="759277" y="440218"/>
                  <a:pt x="754095" y="439557"/>
                </a:cubicBezTo>
                <a:cubicBezTo>
                  <a:pt x="748913" y="438896"/>
                  <a:pt x="745561" y="435812"/>
                  <a:pt x="746171" y="432508"/>
                </a:cubicBezTo>
                <a:cubicBezTo>
                  <a:pt x="746475" y="430856"/>
                  <a:pt x="747846" y="429479"/>
                  <a:pt x="749790" y="428598"/>
                </a:cubicBezTo>
                <a:lnTo>
                  <a:pt x="752611" y="428223"/>
                </a:lnTo>
                <a:lnTo>
                  <a:pt x="752110" y="427001"/>
                </a:lnTo>
                <a:cubicBezTo>
                  <a:pt x="752719" y="423916"/>
                  <a:pt x="756986" y="421934"/>
                  <a:pt x="761558" y="422594"/>
                </a:cubicBezTo>
                <a:cubicBezTo>
                  <a:pt x="763845" y="422815"/>
                  <a:pt x="765825" y="423641"/>
                  <a:pt x="767159" y="424798"/>
                </a:cubicBezTo>
                <a:lnTo>
                  <a:pt x="767223" y="424955"/>
                </a:lnTo>
                <a:lnTo>
                  <a:pt x="769392" y="422594"/>
                </a:lnTo>
                <a:cubicBezTo>
                  <a:pt x="771106" y="421823"/>
                  <a:pt x="773316" y="421493"/>
                  <a:pt x="775602" y="421713"/>
                </a:cubicBezTo>
                <a:close/>
                <a:moveTo>
                  <a:pt x="10133808" y="421053"/>
                </a:moveTo>
                <a:cubicBezTo>
                  <a:pt x="10138686" y="421714"/>
                  <a:pt x="10142038" y="424577"/>
                  <a:pt x="10141429" y="427661"/>
                </a:cubicBezTo>
                <a:cubicBezTo>
                  <a:pt x="10140819" y="430745"/>
                  <a:pt x="10136248" y="432728"/>
                  <a:pt x="10131371" y="432288"/>
                </a:cubicBezTo>
                <a:cubicBezTo>
                  <a:pt x="10126494" y="431627"/>
                  <a:pt x="10123142" y="428763"/>
                  <a:pt x="10123751" y="425679"/>
                </a:cubicBezTo>
                <a:cubicBezTo>
                  <a:pt x="10124665" y="422594"/>
                  <a:pt x="10128933" y="420392"/>
                  <a:pt x="10133808" y="421053"/>
                </a:cubicBezTo>
                <a:close/>
                <a:moveTo>
                  <a:pt x="5730828" y="421052"/>
                </a:moveTo>
                <a:cubicBezTo>
                  <a:pt x="5735707" y="421713"/>
                  <a:pt x="5739060" y="424577"/>
                  <a:pt x="5738449" y="427661"/>
                </a:cubicBezTo>
                <a:cubicBezTo>
                  <a:pt x="5737840" y="430745"/>
                  <a:pt x="5733266" y="432948"/>
                  <a:pt x="5728390" y="432288"/>
                </a:cubicBezTo>
                <a:cubicBezTo>
                  <a:pt x="5723512" y="431627"/>
                  <a:pt x="5720159" y="428763"/>
                  <a:pt x="5720769" y="425678"/>
                </a:cubicBezTo>
                <a:cubicBezTo>
                  <a:pt x="5721380" y="422374"/>
                  <a:pt x="5725950" y="420391"/>
                  <a:pt x="5730828" y="421052"/>
                </a:cubicBezTo>
                <a:close/>
                <a:moveTo>
                  <a:pt x="9376986" y="420832"/>
                </a:moveTo>
                <a:cubicBezTo>
                  <a:pt x="9382472" y="421493"/>
                  <a:pt x="9386435" y="424798"/>
                  <a:pt x="9385520" y="428322"/>
                </a:cubicBezTo>
                <a:cubicBezTo>
                  <a:pt x="9384606" y="431847"/>
                  <a:pt x="9379730" y="434270"/>
                  <a:pt x="9374243" y="433609"/>
                </a:cubicBezTo>
                <a:cubicBezTo>
                  <a:pt x="9368756" y="432948"/>
                  <a:pt x="9364795" y="429644"/>
                  <a:pt x="9365708" y="426119"/>
                </a:cubicBezTo>
                <a:cubicBezTo>
                  <a:pt x="9366622" y="422594"/>
                  <a:pt x="9371500" y="420171"/>
                  <a:pt x="9376986" y="420832"/>
                </a:cubicBezTo>
                <a:close/>
                <a:moveTo>
                  <a:pt x="10549863" y="420612"/>
                </a:moveTo>
                <a:cubicBezTo>
                  <a:pt x="10554435" y="421053"/>
                  <a:pt x="10557788" y="424137"/>
                  <a:pt x="10557179" y="427001"/>
                </a:cubicBezTo>
                <a:cubicBezTo>
                  <a:pt x="10556569" y="430085"/>
                  <a:pt x="10552301" y="432068"/>
                  <a:pt x="10547425" y="431407"/>
                </a:cubicBezTo>
                <a:cubicBezTo>
                  <a:pt x="10542852" y="430966"/>
                  <a:pt x="10539501" y="427882"/>
                  <a:pt x="10540110" y="425018"/>
                </a:cubicBezTo>
                <a:cubicBezTo>
                  <a:pt x="10541025" y="421934"/>
                  <a:pt x="10545291" y="419951"/>
                  <a:pt x="10549863" y="420612"/>
                </a:cubicBezTo>
                <a:close/>
                <a:moveTo>
                  <a:pt x="5411381" y="420612"/>
                </a:moveTo>
                <a:cubicBezTo>
                  <a:pt x="5416260" y="421273"/>
                  <a:pt x="5419613" y="424136"/>
                  <a:pt x="5418699" y="427221"/>
                </a:cubicBezTo>
                <a:cubicBezTo>
                  <a:pt x="5418091" y="430305"/>
                  <a:pt x="5413516" y="432287"/>
                  <a:pt x="5408638" y="431847"/>
                </a:cubicBezTo>
                <a:cubicBezTo>
                  <a:pt x="5403761" y="431186"/>
                  <a:pt x="5400408" y="428322"/>
                  <a:pt x="5401322" y="425238"/>
                </a:cubicBezTo>
                <a:cubicBezTo>
                  <a:pt x="5402236" y="422154"/>
                  <a:pt x="5406505" y="419951"/>
                  <a:pt x="5411381" y="420612"/>
                </a:cubicBezTo>
                <a:close/>
                <a:moveTo>
                  <a:pt x="7040072" y="420171"/>
                </a:moveTo>
                <a:cubicBezTo>
                  <a:pt x="7044644" y="420612"/>
                  <a:pt x="7047692" y="423476"/>
                  <a:pt x="7047082" y="426340"/>
                </a:cubicBezTo>
                <a:cubicBezTo>
                  <a:pt x="7046473" y="429203"/>
                  <a:pt x="7042205" y="431186"/>
                  <a:pt x="7037939" y="430525"/>
                </a:cubicBezTo>
                <a:cubicBezTo>
                  <a:pt x="7033366" y="430085"/>
                  <a:pt x="7030318" y="427221"/>
                  <a:pt x="7030928" y="424357"/>
                </a:cubicBezTo>
                <a:cubicBezTo>
                  <a:pt x="7031537" y="421493"/>
                  <a:pt x="7035500" y="419511"/>
                  <a:pt x="7040072" y="420171"/>
                </a:cubicBezTo>
                <a:close/>
                <a:moveTo>
                  <a:pt x="1559665" y="419951"/>
                </a:moveTo>
                <a:cubicBezTo>
                  <a:pt x="1564847" y="420612"/>
                  <a:pt x="1568198" y="423696"/>
                  <a:pt x="1567590" y="426780"/>
                </a:cubicBezTo>
                <a:cubicBezTo>
                  <a:pt x="1566980" y="430085"/>
                  <a:pt x="1562103" y="432067"/>
                  <a:pt x="1557226" y="431626"/>
                </a:cubicBezTo>
                <a:cubicBezTo>
                  <a:pt x="1552046" y="430966"/>
                  <a:pt x="1548693" y="427881"/>
                  <a:pt x="1549302" y="424798"/>
                </a:cubicBezTo>
                <a:cubicBezTo>
                  <a:pt x="1549912" y="421493"/>
                  <a:pt x="1554483" y="419290"/>
                  <a:pt x="1559665" y="419951"/>
                </a:cubicBezTo>
                <a:close/>
                <a:moveTo>
                  <a:pt x="11160381" y="419731"/>
                </a:moveTo>
                <a:cubicBezTo>
                  <a:pt x="11165259" y="420392"/>
                  <a:pt x="11168611" y="423256"/>
                  <a:pt x="11168001" y="426560"/>
                </a:cubicBezTo>
                <a:cubicBezTo>
                  <a:pt x="11167391" y="429644"/>
                  <a:pt x="11162820" y="431847"/>
                  <a:pt x="11157942" y="431186"/>
                </a:cubicBezTo>
                <a:cubicBezTo>
                  <a:pt x="11153067" y="430525"/>
                  <a:pt x="11149713" y="427661"/>
                  <a:pt x="11150323" y="424357"/>
                </a:cubicBezTo>
                <a:cubicBezTo>
                  <a:pt x="11150932" y="421273"/>
                  <a:pt x="11155505" y="419070"/>
                  <a:pt x="11160381" y="419731"/>
                </a:cubicBezTo>
                <a:close/>
                <a:moveTo>
                  <a:pt x="3703901" y="419731"/>
                </a:moveTo>
                <a:cubicBezTo>
                  <a:pt x="3708783" y="420392"/>
                  <a:pt x="3712125" y="423256"/>
                  <a:pt x="3711507" y="426560"/>
                </a:cubicBezTo>
                <a:cubicBezTo>
                  <a:pt x="3710910" y="429644"/>
                  <a:pt x="3706336" y="431847"/>
                  <a:pt x="3701464" y="431186"/>
                </a:cubicBezTo>
                <a:cubicBezTo>
                  <a:pt x="3696587" y="430525"/>
                  <a:pt x="3693239" y="427661"/>
                  <a:pt x="3693844" y="424357"/>
                </a:cubicBezTo>
                <a:cubicBezTo>
                  <a:pt x="3694464" y="421273"/>
                  <a:pt x="3699036" y="419070"/>
                  <a:pt x="3703901" y="419731"/>
                </a:cubicBezTo>
                <a:close/>
                <a:moveTo>
                  <a:pt x="7277513" y="419511"/>
                </a:moveTo>
                <a:cubicBezTo>
                  <a:pt x="7282085" y="419951"/>
                  <a:pt x="7285133" y="422815"/>
                  <a:pt x="7284523" y="425679"/>
                </a:cubicBezTo>
                <a:cubicBezTo>
                  <a:pt x="7283914" y="428542"/>
                  <a:pt x="7279647" y="430305"/>
                  <a:pt x="7275378" y="429864"/>
                </a:cubicBezTo>
                <a:cubicBezTo>
                  <a:pt x="7270807" y="429424"/>
                  <a:pt x="7267759" y="426560"/>
                  <a:pt x="7268369" y="423696"/>
                </a:cubicBezTo>
                <a:cubicBezTo>
                  <a:pt x="7268978" y="420832"/>
                  <a:pt x="7273245" y="418850"/>
                  <a:pt x="7277513" y="419511"/>
                </a:cubicBezTo>
                <a:close/>
                <a:moveTo>
                  <a:pt x="11339300" y="419510"/>
                </a:moveTo>
                <a:cubicBezTo>
                  <a:pt x="11344177" y="420171"/>
                  <a:pt x="11347530" y="423035"/>
                  <a:pt x="11346920" y="426339"/>
                </a:cubicBezTo>
                <a:cubicBezTo>
                  <a:pt x="11346310" y="429424"/>
                  <a:pt x="11341738" y="431626"/>
                  <a:pt x="11336861" y="430965"/>
                </a:cubicBezTo>
                <a:cubicBezTo>
                  <a:pt x="11331986" y="430305"/>
                  <a:pt x="11328632" y="427441"/>
                  <a:pt x="11329242" y="424136"/>
                </a:cubicBezTo>
                <a:cubicBezTo>
                  <a:pt x="11329852" y="420832"/>
                  <a:pt x="11334423" y="418849"/>
                  <a:pt x="11339300" y="419510"/>
                </a:cubicBezTo>
                <a:close/>
                <a:moveTo>
                  <a:pt x="4649247" y="419070"/>
                </a:moveTo>
                <a:cubicBezTo>
                  <a:pt x="4654128" y="419731"/>
                  <a:pt x="4657483" y="422595"/>
                  <a:pt x="4656567" y="425679"/>
                </a:cubicBezTo>
                <a:cubicBezTo>
                  <a:pt x="4655956" y="428763"/>
                  <a:pt x="4651383" y="430746"/>
                  <a:pt x="4646810" y="430305"/>
                </a:cubicBezTo>
                <a:cubicBezTo>
                  <a:pt x="4641933" y="429644"/>
                  <a:pt x="4638576" y="426780"/>
                  <a:pt x="4639493" y="423696"/>
                </a:cubicBezTo>
                <a:cubicBezTo>
                  <a:pt x="4639797" y="420612"/>
                  <a:pt x="4644372" y="418409"/>
                  <a:pt x="4649247" y="419070"/>
                </a:cubicBezTo>
                <a:close/>
                <a:moveTo>
                  <a:pt x="10295963" y="418409"/>
                </a:moveTo>
                <a:cubicBezTo>
                  <a:pt x="10300536" y="418850"/>
                  <a:pt x="10303889" y="421714"/>
                  <a:pt x="10303279" y="424798"/>
                </a:cubicBezTo>
                <a:cubicBezTo>
                  <a:pt x="10302670" y="427882"/>
                  <a:pt x="10298403" y="429864"/>
                  <a:pt x="10293525" y="429204"/>
                </a:cubicBezTo>
                <a:cubicBezTo>
                  <a:pt x="10288954" y="428763"/>
                  <a:pt x="10285600" y="425899"/>
                  <a:pt x="10286210" y="422815"/>
                </a:cubicBezTo>
                <a:cubicBezTo>
                  <a:pt x="10287124" y="419731"/>
                  <a:pt x="10291391" y="417748"/>
                  <a:pt x="10295963" y="418409"/>
                </a:cubicBezTo>
                <a:close/>
                <a:moveTo>
                  <a:pt x="1290820" y="418189"/>
                </a:moveTo>
                <a:cubicBezTo>
                  <a:pt x="1296002" y="418850"/>
                  <a:pt x="1299354" y="421934"/>
                  <a:pt x="1298745" y="425238"/>
                </a:cubicBezTo>
                <a:cubicBezTo>
                  <a:pt x="1298135" y="428543"/>
                  <a:pt x="1293259" y="430746"/>
                  <a:pt x="1288077" y="430085"/>
                </a:cubicBezTo>
                <a:cubicBezTo>
                  <a:pt x="1282896" y="429424"/>
                  <a:pt x="1279543" y="426340"/>
                  <a:pt x="1280153" y="423035"/>
                </a:cubicBezTo>
                <a:cubicBezTo>
                  <a:pt x="1281067" y="419731"/>
                  <a:pt x="1285944" y="417748"/>
                  <a:pt x="1290820" y="418189"/>
                </a:cubicBezTo>
                <a:close/>
                <a:moveTo>
                  <a:pt x="6122924" y="417528"/>
                </a:moveTo>
                <a:cubicBezTo>
                  <a:pt x="6127496" y="417968"/>
                  <a:pt x="6130849" y="420832"/>
                  <a:pt x="6130239" y="423916"/>
                </a:cubicBezTo>
                <a:cubicBezTo>
                  <a:pt x="6129629" y="427001"/>
                  <a:pt x="6125362" y="428983"/>
                  <a:pt x="6120485" y="428322"/>
                </a:cubicBezTo>
                <a:cubicBezTo>
                  <a:pt x="6115913" y="427881"/>
                  <a:pt x="6112561" y="425018"/>
                  <a:pt x="6113170" y="421934"/>
                </a:cubicBezTo>
                <a:cubicBezTo>
                  <a:pt x="6114084" y="419070"/>
                  <a:pt x="6118352" y="416867"/>
                  <a:pt x="6122924" y="417528"/>
                </a:cubicBezTo>
                <a:close/>
                <a:moveTo>
                  <a:pt x="1999164" y="417528"/>
                </a:moveTo>
                <a:cubicBezTo>
                  <a:pt x="2004345" y="418189"/>
                  <a:pt x="2007698" y="421273"/>
                  <a:pt x="2007089" y="424357"/>
                </a:cubicBezTo>
                <a:cubicBezTo>
                  <a:pt x="2006479" y="427441"/>
                  <a:pt x="2001602" y="429644"/>
                  <a:pt x="1996725" y="429204"/>
                </a:cubicBezTo>
                <a:cubicBezTo>
                  <a:pt x="1991544" y="428543"/>
                  <a:pt x="1988192" y="425458"/>
                  <a:pt x="1988801" y="422374"/>
                </a:cubicBezTo>
                <a:cubicBezTo>
                  <a:pt x="1989411" y="419070"/>
                  <a:pt x="1993983" y="416867"/>
                  <a:pt x="1999164" y="417528"/>
                </a:cubicBezTo>
                <a:close/>
                <a:moveTo>
                  <a:pt x="11214332" y="416647"/>
                </a:moveTo>
                <a:cubicBezTo>
                  <a:pt x="11218903" y="417087"/>
                  <a:pt x="11221951" y="419951"/>
                  <a:pt x="11221342" y="422815"/>
                </a:cubicBezTo>
                <a:cubicBezTo>
                  <a:pt x="11220733" y="425678"/>
                  <a:pt x="11216466" y="427661"/>
                  <a:pt x="11211892" y="427000"/>
                </a:cubicBezTo>
                <a:cubicBezTo>
                  <a:pt x="11207321" y="426560"/>
                  <a:pt x="11204273" y="423696"/>
                  <a:pt x="11204883" y="420832"/>
                </a:cubicBezTo>
                <a:cubicBezTo>
                  <a:pt x="11205797" y="417968"/>
                  <a:pt x="11210064" y="415986"/>
                  <a:pt x="11214332" y="416647"/>
                </a:cubicBezTo>
                <a:close/>
                <a:moveTo>
                  <a:pt x="9777226" y="416481"/>
                </a:moveTo>
                <a:cubicBezTo>
                  <a:pt x="9782544" y="417097"/>
                  <a:pt x="9786252" y="420322"/>
                  <a:pt x="9785508" y="423686"/>
                </a:cubicBezTo>
                <a:cubicBezTo>
                  <a:pt x="9784762" y="427050"/>
                  <a:pt x="9779846" y="429278"/>
                  <a:pt x="9774527" y="428662"/>
                </a:cubicBezTo>
                <a:cubicBezTo>
                  <a:pt x="9769209" y="428047"/>
                  <a:pt x="9765501" y="424821"/>
                  <a:pt x="9766245" y="421457"/>
                </a:cubicBezTo>
                <a:cubicBezTo>
                  <a:pt x="9766991" y="418093"/>
                  <a:pt x="9771906" y="415865"/>
                  <a:pt x="9777226" y="416481"/>
                </a:cubicBezTo>
                <a:close/>
                <a:moveTo>
                  <a:pt x="9918924" y="416427"/>
                </a:moveTo>
                <a:cubicBezTo>
                  <a:pt x="9924105" y="417087"/>
                  <a:pt x="9927458" y="420171"/>
                  <a:pt x="9926849" y="423256"/>
                </a:cubicBezTo>
                <a:cubicBezTo>
                  <a:pt x="9926239" y="426560"/>
                  <a:pt x="9921362" y="428543"/>
                  <a:pt x="9916484" y="428102"/>
                </a:cubicBezTo>
                <a:cubicBezTo>
                  <a:pt x="9911303" y="427441"/>
                  <a:pt x="9907951" y="424357"/>
                  <a:pt x="9908561" y="421273"/>
                </a:cubicBezTo>
                <a:cubicBezTo>
                  <a:pt x="9909170" y="417968"/>
                  <a:pt x="9913743" y="415766"/>
                  <a:pt x="9918924" y="416427"/>
                </a:cubicBezTo>
                <a:close/>
                <a:moveTo>
                  <a:pt x="6710886" y="416206"/>
                </a:moveTo>
                <a:cubicBezTo>
                  <a:pt x="6715458" y="416646"/>
                  <a:pt x="6718811" y="419510"/>
                  <a:pt x="6718202" y="422594"/>
                </a:cubicBezTo>
                <a:cubicBezTo>
                  <a:pt x="6717591" y="425458"/>
                  <a:pt x="6713324" y="427441"/>
                  <a:pt x="6708752" y="427000"/>
                </a:cubicBezTo>
                <a:cubicBezTo>
                  <a:pt x="6704181" y="426560"/>
                  <a:pt x="6700827" y="423696"/>
                  <a:pt x="6701437" y="420612"/>
                </a:cubicBezTo>
                <a:cubicBezTo>
                  <a:pt x="6702047" y="417748"/>
                  <a:pt x="6706314" y="415765"/>
                  <a:pt x="6710886" y="416206"/>
                </a:cubicBezTo>
                <a:close/>
                <a:moveTo>
                  <a:pt x="7199178" y="415986"/>
                </a:moveTo>
                <a:cubicBezTo>
                  <a:pt x="7203750" y="416426"/>
                  <a:pt x="7206798" y="419290"/>
                  <a:pt x="7206189" y="422154"/>
                </a:cubicBezTo>
                <a:cubicBezTo>
                  <a:pt x="7205579" y="425018"/>
                  <a:pt x="7201312" y="426780"/>
                  <a:pt x="7197045" y="426340"/>
                </a:cubicBezTo>
                <a:cubicBezTo>
                  <a:pt x="7192472" y="425899"/>
                  <a:pt x="7189425" y="423035"/>
                  <a:pt x="7190034" y="420171"/>
                </a:cubicBezTo>
                <a:cubicBezTo>
                  <a:pt x="7190644" y="417307"/>
                  <a:pt x="7194911" y="415545"/>
                  <a:pt x="7199178" y="415986"/>
                </a:cubicBezTo>
                <a:close/>
                <a:moveTo>
                  <a:pt x="4354739" y="415986"/>
                </a:moveTo>
                <a:cubicBezTo>
                  <a:pt x="4359610" y="416647"/>
                  <a:pt x="4362968" y="419510"/>
                  <a:pt x="4362357" y="422594"/>
                </a:cubicBezTo>
                <a:cubicBezTo>
                  <a:pt x="4361749" y="425678"/>
                  <a:pt x="4357174" y="427881"/>
                  <a:pt x="4352300" y="427221"/>
                </a:cubicBezTo>
                <a:cubicBezTo>
                  <a:pt x="4347427" y="426560"/>
                  <a:pt x="4344073" y="423696"/>
                  <a:pt x="4344683" y="420612"/>
                </a:cubicBezTo>
                <a:cubicBezTo>
                  <a:pt x="4345295" y="417528"/>
                  <a:pt x="4349866" y="415545"/>
                  <a:pt x="4354739" y="415986"/>
                </a:cubicBezTo>
                <a:close/>
                <a:moveTo>
                  <a:pt x="7794152" y="415545"/>
                </a:moveTo>
                <a:cubicBezTo>
                  <a:pt x="7798724" y="415985"/>
                  <a:pt x="7802076" y="419070"/>
                  <a:pt x="7801466" y="421934"/>
                </a:cubicBezTo>
                <a:cubicBezTo>
                  <a:pt x="7800857" y="424797"/>
                  <a:pt x="7796589" y="427000"/>
                  <a:pt x="7791713" y="426339"/>
                </a:cubicBezTo>
                <a:cubicBezTo>
                  <a:pt x="7787141" y="425899"/>
                  <a:pt x="7783788" y="422814"/>
                  <a:pt x="7784397" y="419951"/>
                </a:cubicBezTo>
                <a:cubicBezTo>
                  <a:pt x="7785008" y="417087"/>
                  <a:pt x="7789274" y="415104"/>
                  <a:pt x="7794152" y="415545"/>
                </a:cubicBezTo>
                <a:close/>
                <a:moveTo>
                  <a:pt x="7521963" y="414884"/>
                </a:moveTo>
                <a:cubicBezTo>
                  <a:pt x="7526535" y="415325"/>
                  <a:pt x="7529584" y="418189"/>
                  <a:pt x="7528974" y="421053"/>
                </a:cubicBezTo>
                <a:cubicBezTo>
                  <a:pt x="7528364" y="423916"/>
                  <a:pt x="7524097" y="425899"/>
                  <a:pt x="7519830" y="425238"/>
                </a:cubicBezTo>
                <a:cubicBezTo>
                  <a:pt x="7515258" y="424798"/>
                  <a:pt x="7512210" y="421934"/>
                  <a:pt x="7512820" y="419070"/>
                </a:cubicBezTo>
                <a:cubicBezTo>
                  <a:pt x="7513429" y="416206"/>
                  <a:pt x="7517696" y="414224"/>
                  <a:pt x="7521963" y="414884"/>
                </a:cubicBezTo>
                <a:close/>
                <a:moveTo>
                  <a:pt x="2759876" y="414884"/>
                </a:moveTo>
                <a:cubicBezTo>
                  <a:pt x="2765064" y="415545"/>
                  <a:pt x="2769020" y="418849"/>
                  <a:pt x="2768108" y="422154"/>
                </a:cubicBezTo>
                <a:cubicBezTo>
                  <a:pt x="2767499" y="425458"/>
                  <a:pt x="2762318" y="427881"/>
                  <a:pt x="2757137" y="427221"/>
                </a:cubicBezTo>
                <a:cubicBezTo>
                  <a:pt x="2751953" y="426560"/>
                  <a:pt x="2747990" y="423255"/>
                  <a:pt x="2748903" y="419951"/>
                </a:cubicBezTo>
                <a:cubicBezTo>
                  <a:pt x="2749820" y="416647"/>
                  <a:pt x="2754695" y="414223"/>
                  <a:pt x="2759876" y="414884"/>
                </a:cubicBezTo>
                <a:close/>
                <a:moveTo>
                  <a:pt x="7357675" y="414664"/>
                </a:moveTo>
                <a:cubicBezTo>
                  <a:pt x="7362247" y="415104"/>
                  <a:pt x="7365295" y="417968"/>
                  <a:pt x="7364686" y="420832"/>
                </a:cubicBezTo>
                <a:cubicBezTo>
                  <a:pt x="7364076" y="423696"/>
                  <a:pt x="7359809" y="425458"/>
                  <a:pt x="7355542" y="425018"/>
                </a:cubicBezTo>
                <a:cubicBezTo>
                  <a:pt x="7350969" y="424577"/>
                  <a:pt x="7347922" y="421713"/>
                  <a:pt x="7348531" y="418850"/>
                </a:cubicBezTo>
                <a:cubicBezTo>
                  <a:pt x="7349141" y="415986"/>
                  <a:pt x="7353103" y="414003"/>
                  <a:pt x="7357675" y="414664"/>
                </a:cubicBezTo>
                <a:close/>
                <a:moveTo>
                  <a:pt x="10776940" y="414444"/>
                </a:moveTo>
                <a:cubicBezTo>
                  <a:pt x="10781818" y="415104"/>
                  <a:pt x="10785170" y="417968"/>
                  <a:pt x="10784256" y="421053"/>
                </a:cubicBezTo>
                <a:cubicBezTo>
                  <a:pt x="10783645" y="424137"/>
                  <a:pt x="10779074" y="426119"/>
                  <a:pt x="10774502" y="425679"/>
                </a:cubicBezTo>
                <a:cubicBezTo>
                  <a:pt x="10769625" y="425018"/>
                  <a:pt x="10766272" y="422154"/>
                  <a:pt x="10767187" y="419070"/>
                </a:cubicBezTo>
                <a:cubicBezTo>
                  <a:pt x="10767797" y="415765"/>
                  <a:pt x="10772369" y="413783"/>
                  <a:pt x="10776940" y="414444"/>
                </a:cubicBezTo>
                <a:close/>
                <a:moveTo>
                  <a:pt x="9675082" y="414444"/>
                </a:moveTo>
                <a:cubicBezTo>
                  <a:pt x="9680569" y="415104"/>
                  <a:pt x="9684531" y="418409"/>
                  <a:pt x="9683616" y="421934"/>
                </a:cubicBezTo>
                <a:cubicBezTo>
                  <a:pt x="9682702" y="425458"/>
                  <a:pt x="9677826" y="427882"/>
                  <a:pt x="9672340" y="427221"/>
                </a:cubicBezTo>
                <a:cubicBezTo>
                  <a:pt x="9666852" y="426560"/>
                  <a:pt x="9662891" y="423255"/>
                  <a:pt x="9663805" y="419731"/>
                </a:cubicBezTo>
                <a:cubicBezTo>
                  <a:pt x="9664415" y="416206"/>
                  <a:pt x="9669596" y="413783"/>
                  <a:pt x="9675082" y="414444"/>
                </a:cubicBezTo>
                <a:close/>
                <a:moveTo>
                  <a:pt x="749039" y="414444"/>
                </a:moveTo>
                <a:cubicBezTo>
                  <a:pt x="753611" y="414884"/>
                  <a:pt x="756963" y="417968"/>
                  <a:pt x="756354" y="420832"/>
                </a:cubicBezTo>
                <a:cubicBezTo>
                  <a:pt x="755744" y="423916"/>
                  <a:pt x="751476" y="425899"/>
                  <a:pt x="746600" y="425238"/>
                </a:cubicBezTo>
                <a:cubicBezTo>
                  <a:pt x="742029" y="424798"/>
                  <a:pt x="738677" y="421713"/>
                  <a:pt x="739286" y="418850"/>
                </a:cubicBezTo>
                <a:cubicBezTo>
                  <a:pt x="740200" y="415986"/>
                  <a:pt x="744467" y="414003"/>
                  <a:pt x="749039" y="414444"/>
                </a:cubicBezTo>
                <a:close/>
                <a:moveTo>
                  <a:pt x="5497960" y="414224"/>
                </a:moveTo>
                <a:cubicBezTo>
                  <a:pt x="5502838" y="414884"/>
                  <a:pt x="5506190" y="417748"/>
                  <a:pt x="5505276" y="420832"/>
                </a:cubicBezTo>
                <a:cubicBezTo>
                  <a:pt x="5504667" y="423916"/>
                  <a:pt x="5500094" y="425899"/>
                  <a:pt x="5495218" y="425458"/>
                </a:cubicBezTo>
                <a:cubicBezTo>
                  <a:pt x="5490338" y="424798"/>
                  <a:pt x="5486986" y="421934"/>
                  <a:pt x="5487900" y="418850"/>
                </a:cubicBezTo>
                <a:cubicBezTo>
                  <a:pt x="5488509" y="415765"/>
                  <a:pt x="5493081" y="413563"/>
                  <a:pt x="5497960" y="414224"/>
                </a:cubicBezTo>
                <a:close/>
                <a:moveTo>
                  <a:pt x="11236581" y="414003"/>
                </a:moveTo>
                <a:cubicBezTo>
                  <a:pt x="11238868" y="414223"/>
                  <a:pt x="11240773" y="415050"/>
                  <a:pt x="11242030" y="416178"/>
                </a:cubicBezTo>
                <a:lnTo>
                  <a:pt x="11242594" y="417619"/>
                </a:lnTo>
                <a:lnTo>
                  <a:pt x="11244278" y="415793"/>
                </a:lnTo>
                <a:cubicBezTo>
                  <a:pt x="11246107" y="414939"/>
                  <a:pt x="11248469" y="414554"/>
                  <a:pt x="11250907" y="414884"/>
                </a:cubicBezTo>
                <a:cubicBezTo>
                  <a:pt x="11255785" y="415545"/>
                  <a:pt x="11259136" y="418409"/>
                  <a:pt x="11258527" y="421714"/>
                </a:cubicBezTo>
                <a:lnTo>
                  <a:pt x="11258260" y="422004"/>
                </a:lnTo>
                <a:lnTo>
                  <a:pt x="11258642" y="422154"/>
                </a:lnTo>
                <a:cubicBezTo>
                  <a:pt x="11259975" y="423311"/>
                  <a:pt x="11260661" y="424798"/>
                  <a:pt x="11260356" y="426340"/>
                </a:cubicBezTo>
                <a:cubicBezTo>
                  <a:pt x="11259746" y="429204"/>
                  <a:pt x="11255479" y="431186"/>
                  <a:pt x="11250907" y="430746"/>
                </a:cubicBezTo>
                <a:cubicBezTo>
                  <a:pt x="11246336" y="430305"/>
                  <a:pt x="11242982" y="427441"/>
                  <a:pt x="11243592" y="424357"/>
                </a:cubicBezTo>
                <a:lnTo>
                  <a:pt x="11243613" y="424334"/>
                </a:lnTo>
                <a:lnTo>
                  <a:pt x="11242601" y="423917"/>
                </a:lnTo>
                <a:lnTo>
                  <a:pt x="11241838" y="421997"/>
                </a:lnTo>
                <a:lnTo>
                  <a:pt x="11240392" y="423503"/>
                </a:lnTo>
                <a:cubicBezTo>
                  <a:pt x="11238715" y="424247"/>
                  <a:pt x="11236581" y="424577"/>
                  <a:pt x="11234448" y="424357"/>
                </a:cubicBezTo>
                <a:cubicBezTo>
                  <a:pt x="11229876" y="423916"/>
                  <a:pt x="11226828" y="421052"/>
                  <a:pt x="11227438" y="418188"/>
                </a:cubicBezTo>
                <a:cubicBezTo>
                  <a:pt x="11228047" y="415545"/>
                  <a:pt x="11232010" y="413562"/>
                  <a:pt x="11236581" y="414003"/>
                </a:cubicBezTo>
                <a:close/>
                <a:moveTo>
                  <a:pt x="5020290" y="414003"/>
                </a:moveTo>
                <a:cubicBezTo>
                  <a:pt x="5024865" y="414444"/>
                  <a:pt x="5028218" y="417528"/>
                  <a:pt x="5027608" y="420392"/>
                </a:cubicBezTo>
                <a:cubicBezTo>
                  <a:pt x="5026998" y="423476"/>
                  <a:pt x="5022426" y="425458"/>
                  <a:pt x="5017851" y="424798"/>
                </a:cubicBezTo>
                <a:cubicBezTo>
                  <a:pt x="5013280" y="424357"/>
                  <a:pt x="5009925" y="421273"/>
                  <a:pt x="5010535" y="418409"/>
                </a:cubicBezTo>
                <a:cubicBezTo>
                  <a:pt x="5011449" y="415545"/>
                  <a:pt x="5015717" y="413563"/>
                  <a:pt x="5020290" y="414003"/>
                </a:cubicBezTo>
                <a:close/>
                <a:moveTo>
                  <a:pt x="11296018" y="413783"/>
                </a:moveTo>
                <a:cubicBezTo>
                  <a:pt x="11300895" y="414444"/>
                  <a:pt x="11304248" y="417307"/>
                  <a:pt x="11303333" y="420391"/>
                </a:cubicBezTo>
                <a:cubicBezTo>
                  <a:pt x="11302723" y="423475"/>
                  <a:pt x="11298152" y="425458"/>
                  <a:pt x="11293580" y="425018"/>
                </a:cubicBezTo>
                <a:cubicBezTo>
                  <a:pt x="11288703" y="424357"/>
                  <a:pt x="11285350" y="421493"/>
                  <a:pt x="11286265" y="418409"/>
                </a:cubicBezTo>
                <a:cubicBezTo>
                  <a:pt x="11286875" y="415324"/>
                  <a:pt x="11291446" y="413122"/>
                  <a:pt x="11296018" y="413783"/>
                </a:cubicBezTo>
                <a:close/>
                <a:moveTo>
                  <a:pt x="4937064" y="413562"/>
                </a:moveTo>
                <a:cubicBezTo>
                  <a:pt x="4941639" y="414003"/>
                  <a:pt x="4944991" y="417087"/>
                  <a:pt x="4944382" y="419951"/>
                </a:cubicBezTo>
                <a:cubicBezTo>
                  <a:pt x="4943771" y="423035"/>
                  <a:pt x="4939200" y="425018"/>
                  <a:pt x="4934626" y="424357"/>
                </a:cubicBezTo>
                <a:cubicBezTo>
                  <a:pt x="4930054" y="423916"/>
                  <a:pt x="4926699" y="420832"/>
                  <a:pt x="4927310" y="417968"/>
                </a:cubicBezTo>
                <a:cubicBezTo>
                  <a:pt x="4927920" y="415104"/>
                  <a:pt x="4932493" y="413122"/>
                  <a:pt x="4937064" y="413562"/>
                </a:cubicBezTo>
                <a:close/>
                <a:moveTo>
                  <a:pt x="8889277" y="412880"/>
                </a:moveTo>
                <a:cubicBezTo>
                  <a:pt x="8894430" y="413477"/>
                  <a:pt x="8898003" y="416687"/>
                  <a:pt x="8897257" y="420051"/>
                </a:cubicBezTo>
                <a:cubicBezTo>
                  <a:pt x="8896512" y="423414"/>
                  <a:pt x="8891731" y="425658"/>
                  <a:pt x="8886579" y="425062"/>
                </a:cubicBezTo>
                <a:cubicBezTo>
                  <a:pt x="8881425" y="424465"/>
                  <a:pt x="8877853" y="421255"/>
                  <a:pt x="8878598" y="417891"/>
                </a:cubicBezTo>
                <a:cubicBezTo>
                  <a:pt x="8879343" y="414528"/>
                  <a:pt x="8884124" y="412284"/>
                  <a:pt x="8889277" y="412880"/>
                </a:cubicBezTo>
                <a:close/>
                <a:moveTo>
                  <a:pt x="10174957" y="412461"/>
                </a:moveTo>
                <a:cubicBezTo>
                  <a:pt x="10179835" y="412902"/>
                  <a:pt x="10182882" y="415986"/>
                  <a:pt x="10182273" y="419070"/>
                </a:cubicBezTo>
                <a:cubicBezTo>
                  <a:pt x="10181663" y="422154"/>
                  <a:pt x="10177091" y="424137"/>
                  <a:pt x="10172519" y="423696"/>
                </a:cubicBezTo>
                <a:cubicBezTo>
                  <a:pt x="10167642" y="423255"/>
                  <a:pt x="10164595" y="420171"/>
                  <a:pt x="10165204" y="417087"/>
                </a:cubicBezTo>
                <a:cubicBezTo>
                  <a:pt x="10165812" y="413783"/>
                  <a:pt x="10170081" y="411800"/>
                  <a:pt x="10174957" y="412461"/>
                </a:cubicBezTo>
                <a:close/>
                <a:moveTo>
                  <a:pt x="6879137" y="412461"/>
                </a:moveTo>
                <a:cubicBezTo>
                  <a:pt x="6883708" y="412901"/>
                  <a:pt x="6886757" y="415765"/>
                  <a:pt x="6886147" y="418629"/>
                </a:cubicBezTo>
                <a:cubicBezTo>
                  <a:pt x="6885538" y="421493"/>
                  <a:pt x="6881271" y="423476"/>
                  <a:pt x="6876699" y="423035"/>
                </a:cubicBezTo>
                <a:cubicBezTo>
                  <a:pt x="6872126" y="422594"/>
                  <a:pt x="6869079" y="419731"/>
                  <a:pt x="6869688" y="416867"/>
                </a:cubicBezTo>
                <a:cubicBezTo>
                  <a:pt x="6870298" y="414003"/>
                  <a:pt x="6874565" y="412020"/>
                  <a:pt x="6879137" y="412461"/>
                </a:cubicBezTo>
                <a:close/>
                <a:moveTo>
                  <a:pt x="5838238" y="412241"/>
                </a:moveTo>
                <a:cubicBezTo>
                  <a:pt x="5843115" y="412902"/>
                  <a:pt x="5846468" y="415765"/>
                  <a:pt x="5845858" y="418850"/>
                </a:cubicBezTo>
                <a:cubicBezTo>
                  <a:pt x="5845249" y="421934"/>
                  <a:pt x="5840677" y="423916"/>
                  <a:pt x="5835800" y="423476"/>
                </a:cubicBezTo>
                <a:cubicBezTo>
                  <a:pt x="5830923" y="422815"/>
                  <a:pt x="5827571" y="419951"/>
                  <a:pt x="5828180" y="416867"/>
                </a:cubicBezTo>
                <a:cubicBezTo>
                  <a:pt x="5828790" y="413783"/>
                  <a:pt x="5833362" y="411800"/>
                  <a:pt x="5838238" y="412241"/>
                </a:cubicBezTo>
                <a:close/>
                <a:moveTo>
                  <a:pt x="704466" y="412020"/>
                </a:moveTo>
                <a:cubicBezTo>
                  <a:pt x="709344" y="412681"/>
                  <a:pt x="712696" y="415545"/>
                  <a:pt x="712086" y="418850"/>
                </a:cubicBezTo>
                <a:cubicBezTo>
                  <a:pt x="711477" y="421934"/>
                  <a:pt x="706905" y="424137"/>
                  <a:pt x="702029" y="423476"/>
                </a:cubicBezTo>
                <a:cubicBezTo>
                  <a:pt x="697151" y="422815"/>
                  <a:pt x="693798" y="419951"/>
                  <a:pt x="694408" y="416647"/>
                </a:cubicBezTo>
                <a:cubicBezTo>
                  <a:pt x="695018" y="413562"/>
                  <a:pt x="699590" y="411580"/>
                  <a:pt x="704466" y="412020"/>
                </a:cubicBezTo>
                <a:close/>
                <a:moveTo>
                  <a:pt x="11478899" y="411360"/>
                </a:moveTo>
                <a:cubicBezTo>
                  <a:pt x="11483471" y="411800"/>
                  <a:pt x="11486519" y="414664"/>
                  <a:pt x="11485909" y="417528"/>
                </a:cubicBezTo>
                <a:cubicBezTo>
                  <a:pt x="11485300" y="420392"/>
                  <a:pt x="11481032" y="422374"/>
                  <a:pt x="11476766" y="421714"/>
                </a:cubicBezTo>
                <a:cubicBezTo>
                  <a:pt x="11472193" y="421273"/>
                  <a:pt x="11469145" y="418409"/>
                  <a:pt x="11469755" y="415545"/>
                </a:cubicBezTo>
                <a:cubicBezTo>
                  <a:pt x="11470365" y="412681"/>
                  <a:pt x="11474633" y="410919"/>
                  <a:pt x="11478899" y="411360"/>
                </a:cubicBezTo>
                <a:close/>
                <a:moveTo>
                  <a:pt x="5104432" y="411359"/>
                </a:moveTo>
                <a:cubicBezTo>
                  <a:pt x="5109004" y="411800"/>
                  <a:pt x="5112356" y="414884"/>
                  <a:pt x="5111749" y="417748"/>
                </a:cubicBezTo>
                <a:cubicBezTo>
                  <a:pt x="5111137" y="420832"/>
                  <a:pt x="5106566" y="422815"/>
                  <a:pt x="5101992" y="422154"/>
                </a:cubicBezTo>
                <a:cubicBezTo>
                  <a:pt x="5097419" y="421713"/>
                  <a:pt x="5094066" y="418629"/>
                  <a:pt x="5094674" y="415765"/>
                </a:cubicBezTo>
                <a:cubicBezTo>
                  <a:pt x="5095285" y="412681"/>
                  <a:pt x="5099860" y="410698"/>
                  <a:pt x="5104432" y="411359"/>
                </a:cubicBezTo>
                <a:close/>
                <a:moveTo>
                  <a:pt x="9727813" y="410919"/>
                </a:moveTo>
                <a:cubicBezTo>
                  <a:pt x="9733299" y="411580"/>
                  <a:pt x="9736957" y="414884"/>
                  <a:pt x="9736348" y="418409"/>
                </a:cubicBezTo>
                <a:cubicBezTo>
                  <a:pt x="9735433" y="421934"/>
                  <a:pt x="9730557" y="424137"/>
                  <a:pt x="9725069" y="423476"/>
                </a:cubicBezTo>
                <a:cubicBezTo>
                  <a:pt x="9719584" y="422815"/>
                  <a:pt x="9715927" y="419511"/>
                  <a:pt x="9716535" y="415986"/>
                </a:cubicBezTo>
                <a:cubicBezTo>
                  <a:pt x="9717450" y="412461"/>
                  <a:pt x="9722632" y="410258"/>
                  <a:pt x="9727813" y="410919"/>
                </a:cubicBezTo>
                <a:close/>
                <a:moveTo>
                  <a:pt x="8290064" y="410919"/>
                </a:moveTo>
                <a:cubicBezTo>
                  <a:pt x="8294941" y="411580"/>
                  <a:pt x="8298599" y="414664"/>
                  <a:pt x="8297988" y="417748"/>
                </a:cubicBezTo>
                <a:cubicBezTo>
                  <a:pt x="8297379" y="421053"/>
                  <a:pt x="8292503" y="423035"/>
                  <a:pt x="8287626" y="422595"/>
                </a:cubicBezTo>
                <a:cubicBezTo>
                  <a:pt x="8282748" y="421934"/>
                  <a:pt x="8279091" y="418850"/>
                  <a:pt x="8279701" y="415766"/>
                </a:cubicBezTo>
                <a:cubicBezTo>
                  <a:pt x="8280310" y="412461"/>
                  <a:pt x="8284882" y="410258"/>
                  <a:pt x="8290064" y="410919"/>
                </a:cubicBezTo>
                <a:close/>
                <a:moveTo>
                  <a:pt x="5941567" y="410698"/>
                </a:moveTo>
                <a:cubicBezTo>
                  <a:pt x="5946444" y="411139"/>
                  <a:pt x="5949492" y="414223"/>
                  <a:pt x="5948882" y="417087"/>
                </a:cubicBezTo>
                <a:cubicBezTo>
                  <a:pt x="5948272" y="420171"/>
                  <a:pt x="5943700" y="422154"/>
                  <a:pt x="5939128" y="421493"/>
                </a:cubicBezTo>
                <a:cubicBezTo>
                  <a:pt x="5934251" y="421052"/>
                  <a:pt x="5931204" y="417968"/>
                  <a:pt x="5931813" y="415104"/>
                </a:cubicBezTo>
                <a:cubicBezTo>
                  <a:pt x="5932423" y="412020"/>
                  <a:pt x="5936690" y="410037"/>
                  <a:pt x="5941567" y="410698"/>
                </a:cubicBezTo>
                <a:close/>
                <a:moveTo>
                  <a:pt x="4270289" y="410478"/>
                </a:moveTo>
                <a:cubicBezTo>
                  <a:pt x="4275172" y="411139"/>
                  <a:pt x="4278527" y="414003"/>
                  <a:pt x="4277918" y="417087"/>
                </a:cubicBezTo>
                <a:cubicBezTo>
                  <a:pt x="4277307" y="420171"/>
                  <a:pt x="4272732" y="422154"/>
                  <a:pt x="4267852" y="421713"/>
                </a:cubicBezTo>
                <a:cubicBezTo>
                  <a:pt x="4262983" y="421052"/>
                  <a:pt x="4259631" y="418188"/>
                  <a:pt x="4260244" y="415104"/>
                </a:cubicBezTo>
                <a:cubicBezTo>
                  <a:pt x="4260848" y="412020"/>
                  <a:pt x="4265416" y="410037"/>
                  <a:pt x="4270289" y="410478"/>
                </a:cubicBezTo>
                <a:close/>
                <a:moveTo>
                  <a:pt x="3175353" y="410478"/>
                </a:moveTo>
                <a:cubicBezTo>
                  <a:pt x="3180534" y="411139"/>
                  <a:pt x="3184193" y="414223"/>
                  <a:pt x="3183276" y="417528"/>
                </a:cubicBezTo>
                <a:cubicBezTo>
                  <a:pt x="3182667" y="420832"/>
                  <a:pt x="3177796" y="423035"/>
                  <a:pt x="3172608" y="422374"/>
                </a:cubicBezTo>
                <a:cubicBezTo>
                  <a:pt x="3167433" y="421713"/>
                  <a:pt x="3163771" y="418629"/>
                  <a:pt x="3164688" y="415325"/>
                </a:cubicBezTo>
                <a:cubicBezTo>
                  <a:pt x="3165298" y="412020"/>
                  <a:pt x="3170171" y="409817"/>
                  <a:pt x="3175353" y="410478"/>
                </a:cubicBezTo>
                <a:close/>
                <a:moveTo>
                  <a:pt x="2095759" y="410038"/>
                </a:moveTo>
                <a:cubicBezTo>
                  <a:pt x="2098349" y="410368"/>
                  <a:pt x="2100559" y="411304"/>
                  <a:pt x="2102007" y="412571"/>
                </a:cubicBezTo>
                <a:lnTo>
                  <a:pt x="2103336" y="416151"/>
                </a:lnTo>
                <a:lnTo>
                  <a:pt x="2108118" y="418079"/>
                </a:lnTo>
                <a:lnTo>
                  <a:pt x="2108551" y="419085"/>
                </a:lnTo>
                <a:lnTo>
                  <a:pt x="2114916" y="421714"/>
                </a:lnTo>
                <a:cubicBezTo>
                  <a:pt x="2116439" y="423035"/>
                  <a:pt x="2117201" y="424687"/>
                  <a:pt x="2116744" y="426340"/>
                </a:cubicBezTo>
                <a:lnTo>
                  <a:pt x="2115466" y="427702"/>
                </a:lnTo>
                <a:lnTo>
                  <a:pt x="2120837" y="429892"/>
                </a:lnTo>
                <a:cubicBezTo>
                  <a:pt x="2122361" y="431241"/>
                  <a:pt x="2123123" y="432948"/>
                  <a:pt x="2122818" y="434711"/>
                </a:cubicBezTo>
                <a:cubicBezTo>
                  <a:pt x="2121904" y="438235"/>
                  <a:pt x="2117028" y="440438"/>
                  <a:pt x="2111541" y="439778"/>
                </a:cubicBezTo>
                <a:cubicBezTo>
                  <a:pt x="2106055" y="439117"/>
                  <a:pt x="2102397" y="435812"/>
                  <a:pt x="2103007" y="432288"/>
                </a:cubicBezTo>
                <a:lnTo>
                  <a:pt x="2104414" y="430846"/>
                </a:lnTo>
                <a:lnTo>
                  <a:pt x="2099371" y="428763"/>
                </a:lnTo>
                <a:lnTo>
                  <a:pt x="2098849" y="427442"/>
                </a:lnTo>
                <a:lnTo>
                  <a:pt x="2093107" y="425128"/>
                </a:lnTo>
                <a:lnTo>
                  <a:pt x="2091462" y="421304"/>
                </a:lnTo>
                <a:lnTo>
                  <a:pt x="2086768" y="419400"/>
                </a:lnTo>
                <a:cubicBezTo>
                  <a:pt x="2085320" y="418134"/>
                  <a:pt x="2084634" y="416537"/>
                  <a:pt x="2085091" y="414884"/>
                </a:cubicBezTo>
                <a:cubicBezTo>
                  <a:pt x="2086005" y="411580"/>
                  <a:pt x="2090577" y="409377"/>
                  <a:pt x="2095759" y="410038"/>
                </a:cubicBezTo>
                <a:close/>
                <a:moveTo>
                  <a:pt x="4854754" y="409597"/>
                </a:moveTo>
                <a:cubicBezTo>
                  <a:pt x="4859327" y="410038"/>
                  <a:pt x="4862680" y="413122"/>
                  <a:pt x="4862070" y="415986"/>
                </a:cubicBezTo>
                <a:cubicBezTo>
                  <a:pt x="4861461" y="419070"/>
                  <a:pt x="4856888" y="421053"/>
                  <a:pt x="4852315" y="420392"/>
                </a:cubicBezTo>
                <a:cubicBezTo>
                  <a:pt x="4847741" y="419951"/>
                  <a:pt x="4844388" y="416867"/>
                  <a:pt x="4844999" y="414003"/>
                </a:cubicBezTo>
                <a:cubicBezTo>
                  <a:pt x="4845610" y="411139"/>
                  <a:pt x="4849877" y="408937"/>
                  <a:pt x="4854754" y="409597"/>
                </a:cubicBezTo>
                <a:close/>
                <a:moveTo>
                  <a:pt x="3929188" y="409597"/>
                </a:moveTo>
                <a:cubicBezTo>
                  <a:pt x="3934064" y="410258"/>
                  <a:pt x="3937422" y="413122"/>
                  <a:pt x="3936805" y="416206"/>
                </a:cubicBezTo>
                <a:cubicBezTo>
                  <a:pt x="3936196" y="419290"/>
                  <a:pt x="3931624" y="421273"/>
                  <a:pt x="3926743" y="420832"/>
                </a:cubicBezTo>
                <a:cubicBezTo>
                  <a:pt x="3921868" y="420171"/>
                  <a:pt x="3918516" y="417307"/>
                  <a:pt x="3919123" y="414224"/>
                </a:cubicBezTo>
                <a:cubicBezTo>
                  <a:pt x="3919731" y="411139"/>
                  <a:pt x="3924306" y="408937"/>
                  <a:pt x="3929188" y="409597"/>
                </a:cubicBezTo>
                <a:close/>
                <a:moveTo>
                  <a:pt x="9242873" y="409157"/>
                </a:moveTo>
                <a:cubicBezTo>
                  <a:pt x="9248361" y="409817"/>
                  <a:pt x="9252017" y="413122"/>
                  <a:pt x="9251104" y="416426"/>
                </a:cubicBezTo>
                <a:cubicBezTo>
                  <a:pt x="9250188" y="419951"/>
                  <a:pt x="9245312" y="422154"/>
                  <a:pt x="9239826" y="421493"/>
                </a:cubicBezTo>
                <a:cubicBezTo>
                  <a:pt x="9234339" y="420832"/>
                  <a:pt x="9230681" y="417528"/>
                  <a:pt x="9231596" y="414223"/>
                </a:cubicBezTo>
                <a:cubicBezTo>
                  <a:pt x="9232510" y="410919"/>
                  <a:pt x="9237388" y="408716"/>
                  <a:pt x="9242873" y="409157"/>
                </a:cubicBezTo>
                <a:close/>
                <a:moveTo>
                  <a:pt x="6630419" y="409157"/>
                </a:moveTo>
                <a:cubicBezTo>
                  <a:pt x="6634991" y="409597"/>
                  <a:pt x="6638343" y="412461"/>
                  <a:pt x="6637733" y="415545"/>
                </a:cubicBezTo>
                <a:cubicBezTo>
                  <a:pt x="6637124" y="418629"/>
                  <a:pt x="6632857" y="420392"/>
                  <a:pt x="6628285" y="419951"/>
                </a:cubicBezTo>
                <a:cubicBezTo>
                  <a:pt x="6623713" y="419511"/>
                  <a:pt x="6620360" y="416647"/>
                  <a:pt x="6620970" y="413563"/>
                </a:cubicBezTo>
                <a:cubicBezTo>
                  <a:pt x="6621275" y="410699"/>
                  <a:pt x="6625541" y="408716"/>
                  <a:pt x="6630419" y="409157"/>
                </a:cubicBezTo>
                <a:close/>
                <a:moveTo>
                  <a:pt x="4014545" y="408937"/>
                </a:moveTo>
                <a:cubicBezTo>
                  <a:pt x="4019434" y="409597"/>
                  <a:pt x="4022784" y="412461"/>
                  <a:pt x="4022179" y="415545"/>
                </a:cubicBezTo>
                <a:cubicBezTo>
                  <a:pt x="4021563" y="418629"/>
                  <a:pt x="4016988" y="420612"/>
                  <a:pt x="4012112" y="420171"/>
                </a:cubicBezTo>
                <a:cubicBezTo>
                  <a:pt x="4007226" y="419511"/>
                  <a:pt x="4003879" y="416647"/>
                  <a:pt x="4004494" y="413563"/>
                </a:cubicBezTo>
                <a:cubicBezTo>
                  <a:pt x="4005102" y="410478"/>
                  <a:pt x="4009680" y="408276"/>
                  <a:pt x="4014545" y="408937"/>
                </a:cubicBezTo>
                <a:close/>
                <a:moveTo>
                  <a:pt x="5584232" y="408716"/>
                </a:moveTo>
                <a:cubicBezTo>
                  <a:pt x="5589110" y="409377"/>
                  <a:pt x="5592463" y="412241"/>
                  <a:pt x="5591853" y="415325"/>
                </a:cubicBezTo>
                <a:cubicBezTo>
                  <a:pt x="5591244" y="418409"/>
                  <a:pt x="5586670" y="420391"/>
                  <a:pt x="5581793" y="419951"/>
                </a:cubicBezTo>
                <a:cubicBezTo>
                  <a:pt x="5576915" y="419511"/>
                  <a:pt x="5573564" y="416426"/>
                  <a:pt x="5574173" y="413342"/>
                </a:cubicBezTo>
                <a:cubicBezTo>
                  <a:pt x="5574782" y="410258"/>
                  <a:pt x="5579355" y="408275"/>
                  <a:pt x="5584232" y="408716"/>
                </a:cubicBezTo>
                <a:close/>
                <a:moveTo>
                  <a:pt x="2496495" y="408716"/>
                </a:moveTo>
                <a:cubicBezTo>
                  <a:pt x="2501982" y="409377"/>
                  <a:pt x="2505639" y="412681"/>
                  <a:pt x="2505030" y="416206"/>
                </a:cubicBezTo>
                <a:cubicBezTo>
                  <a:pt x="2504114" y="419731"/>
                  <a:pt x="2499239" y="421934"/>
                  <a:pt x="2493750" y="421273"/>
                </a:cubicBezTo>
                <a:cubicBezTo>
                  <a:pt x="2488265" y="420612"/>
                  <a:pt x="2484608" y="417307"/>
                  <a:pt x="2485218" y="413783"/>
                </a:cubicBezTo>
                <a:cubicBezTo>
                  <a:pt x="2486131" y="410478"/>
                  <a:pt x="2491009" y="408055"/>
                  <a:pt x="2496495" y="408716"/>
                </a:cubicBezTo>
                <a:close/>
                <a:moveTo>
                  <a:pt x="9964949" y="408055"/>
                </a:moveTo>
                <a:cubicBezTo>
                  <a:pt x="9969826" y="408716"/>
                  <a:pt x="9973484" y="411580"/>
                  <a:pt x="9972570" y="414884"/>
                </a:cubicBezTo>
                <a:cubicBezTo>
                  <a:pt x="9971960" y="417968"/>
                  <a:pt x="9967388" y="420171"/>
                  <a:pt x="9962205" y="419511"/>
                </a:cubicBezTo>
                <a:cubicBezTo>
                  <a:pt x="9957023" y="418850"/>
                  <a:pt x="9953672" y="415986"/>
                  <a:pt x="9954586" y="412681"/>
                </a:cubicBezTo>
                <a:cubicBezTo>
                  <a:pt x="9955500" y="409597"/>
                  <a:pt x="9960072" y="407394"/>
                  <a:pt x="9964949" y="408055"/>
                </a:cubicBezTo>
                <a:close/>
                <a:moveTo>
                  <a:pt x="6042151" y="407835"/>
                </a:moveTo>
                <a:cubicBezTo>
                  <a:pt x="6046723" y="408275"/>
                  <a:pt x="6050076" y="411139"/>
                  <a:pt x="6049466" y="414224"/>
                </a:cubicBezTo>
                <a:cubicBezTo>
                  <a:pt x="6048857" y="417307"/>
                  <a:pt x="6044589" y="419290"/>
                  <a:pt x="6039712" y="418629"/>
                </a:cubicBezTo>
                <a:cubicBezTo>
                  <a:pt x="6035141" y="418189"/>
                  <a:pt x="6031788" y="415325"/>
                  <a:pt x="6032397" y="412241"/>
                </a:cubicBezTo>
                <a:cubicBezTo>
                  <a:pt x="6033311" y="409377"/>
                  <a:pt x="6037579" y="407394"/>
                  <a:pt x="6042151" y="407835"/>
                </a:cubicBezTo>
                <a:close/>
                <a:moveTo>
                  <a:pt x="11011638" y="407615"/>
                </a:moveTo>
                <a:cubicBezTo>
                  <a:pt x="11016515" y="408276"/>
                  <a:pt x="11019867" y="411140"/>
                  <a:pt x="11019257" y="414224"/>
                </a:cubicBezTo>
                <a:cubicBezTo>
                  <a:pt x="11018648" y="417307"/>
                  <a:pt x="11014076" y="419290"/>
                  <a:pt x="11009199" y="418850"/>
                </a:cubicBezTo>
                <a:cubicBezTo>
                  <a:pt x="11004323" y="418409"/>
                  <a:pt x="11000969" y="415325"/>
                  <a:pt x="11001579" y="412241"/>
                </a:cubicBezTo>
                <a:cubicBezTo>
                  <a:pt x="11002189" y="409157"/>
                  <a:pt x="11006761" y="406954"/>
                  <a:pt x="11011638" y="407615"/>
                </a:cubicBezTo>
                <a:close/>
                <a:moveTo>
                  <a:pt x="4567244" y="407615"/>
                </a:moveTo>
                <a:cubicBezTo>
                  <a:pt x="4572121" y="408276"/>
                  <a:pt x="4575475" y="411139"/>
                  <a:pt x="4574561" y="414224"/>
                </a:cubicBezTo>
                <a:cubicBezTo>
                  <a:pt x="4573949" y="417307"/>
                  <a:pt x="4569383" y="419290"/>
                  <a:pt x="4564805" y="418850"/>
                </a:cubicBezTo>
                <a:cubicBezTo>
                  <a:pt x="4559927" y="418189"/>
                  <a:pt x="4556575" y="415325"/>
                  <a:pt x="4557489" y="412241"/>
                </a:cubicBezTo>
                <a:cubicBezTo>
                  <a:pt x="4558402" y="409157"/>
                  <a:pt x="4562365" y="407174"/>
                  <a:pt x="4567244" y="407615"/>
                </a:cubicBezTo>
                <a:close/>
                <a:moveTo>
                  <a:pt x="4185552" y="407615"/>
                </a:moveTo>
                <a:cubicBezTo>
                  <a:pt x="4190431" y="408276"/>
                  <a:pt x="4193775" y="411139"/>
                  <a:pt x="4193173" y="414224"/>
                </a:cubicBezTo>
                <a:cubicBezTo>
                  <a:pt x="4192564" y="417307"/>
                  <a:pt x="4187992" y="419290"/>
                  <a:pt x="4183112" y="418850"/>
                </a:cubicBezTo>
                <a:cubicBezTo>
                  <a:pt x="4178228" y="418189"/>
                  <a:pt x="4174876" y="415325"/>
                  <a:pt x="4175487" y="412241"/>
                </a:cubicBezTo>
                <a:cubicBezTo>
                  <a:pt x="4176405" y="409157"/>
                  <a:pt x="4180671" y="407174"/>
                  <a:pt x="4185552" y="407615"/>
                </a:cubicBezTo>
                <a:close/>
                <a:moveTo>
                  <a:pt x="4100189" y="407615"/>
                </a:moveTo>
                <a:cubicBezTo>
                  <a:pt x="4105067" y="408276"/>
                  <a:pt x="4108427" y="411140"/>
                  <a:pt x="4107819" y="414224"/>
                </a:cubicBezTo>
                <a:cubicBezTo>
                  <a:pt x="4107205" y="417307"/>
                  <a:pt x="4102628" y="419290"/>
                  <a:pt x="4097751" y="418850"/>
                </a:cubicBezTo>
                <a:cubicBezTo>
                  <a:pt x="4092879" y="418189"/>
                  <a:pt x="4089519" y="415325"/>
                  <a:pt x="4090132" y="412241"/>
                </a:cubicBezTo>
                <a:cubicBezTo>
                  <a:pt x="4090738" y="409157"/>
                  <a:pt x="4095315" y="406954"/>
                  <a:pt x="4100189" y="407615"/>
                </a:cubicBezTo>
                <a:close/>
                <a:moveTo>
                  <a:pt x="776370" y="407614"/>
                </a:moveTo>
                <a:cubicBezTo>
                  <a:pt x="781247" y="408275"/>
                  <a:pt x="784904" y="411360"/>
                  <a:pt x="784294" y="414444"/>
                </a:cubicBezTo>
                <a:cubicBezTo>
                  <a:pt x="783685" y="417748"/>
                  <a:pt x="778808" y="419731"/>
                  <a:pt x="773931" y="419290"/>
                </a:cubicBezTo>
                <a:cubicBezTo>
                  <a:pt x="769055" y="418629"/>
                  <a:pt x="765397" y="415545"/>
                  <a:pt x="766008" y="412461"/>
                </a:cubicBezTo>
                <a:cubicBezTo>
                  <a:pt x="766617" y="409157"/>
                  <a:pt x="771188" y="407174"/>
                  <a:pt x="776370" y="407614"/>
                </a:cubicBezTo>
                <a:close/>
                <a:moveTo>
                  <a:pt x="3844419" y="407394"/>
                </a:moveTo>
                <a:cubicBezTo>
                  <a:pt x="3849298" y="408055"/>
                  <a:pt x="3852658" y="410919"/>
                  <a:pt x="3852048" y="414003"/>
                </a:cubicBezTo>
                <a:cubicBezTo>
                  <a:pt x="3851438" y="417087"/>
                  <a:pt x="3846859" y="419070"/>
                  <a:pt x="3841982" y="418629"/>
                </a:cubicBezTo>
                <a:cubicBezTo>
                  <a:pt x="3837109" y="417968"/>
                  <a:pt x="3833751" y="415104"/>
                  <a:pt x="3834357" y="412020"/>
                </a:cubicBezTo>
                <a:cubicBezTo>
                  <a:pt x="3834970" y="408936"/>
                  <a:pt x="3839550" y="406954"/>
                  <a:pt x="3844419" y="407394"/>
                </a:cubicBezTo>
                <a:close/>
                <a:moveTo>
                  <a:pt x="8676857" y="406954"/>
                </a:moveTo>
                <a:cubicBezTo>
                  <a:pt x="8682038" y="407614"/>
                  <a:pt x="8685391" y="410698"/>
                  <a:pt x="8684782" y="414003"/>
                </a:cubicBezTo>
                <a:cubicBezTo>
                  <a:pt x="8684172" y="417307"/>
                  <a:pt x="8679295" y="419510"/>
                  <a:pt x="8674114" y="418849"/>
                </a:cubicBezTo>
                <a:cubicBezTo>
                  <a:pt x="8668932" y="418188"/>
                  <a:pt x="8665579" y="415104"/>
                  <a:pt x="8666189" y="411800"/>
                </a:cubicBezTo>
                <a:cubicBezTo>
                  <a:pt x="8667103" y="408495"/>
                  <a:pt x="8671980" y="406293"/>
                  <a:pt x="8676857" y="406954"/>
                </a:cubicBezTo>
                <a:close/>
                <a:moveTo>
                  <a:pt x="6548732" y="406954"/>
                </a:moveTo>
                <a:cubicBezTo>
                  <a:pt x="6553304" y="407394"/>
                  <a:pt x="6556657" y="410258"/>
                  <a:pt x="6556046" y="413342"/>
                </a:cubicBezTo>
                <a:cubicBezTo>
                  <a:pt x="6555437" y="416426"/>
                  <a:pt x="6551170" y="418189"/>
                  <a:pt x="6546598" y="417748"/>
                </a:cubicBezTo>
                <a:cubicBezTo>
                  <a:pt x="6542026" y="417307"/>
                  <a:pt x="6538673" y="414444"/>
                  <a:pt x="6539282" y="411360"/>
                </a:cubicBezTo>
                <a:cubicBezTo>
                  <a:pt x="6539893" y="408275"/>
                  <a:pt x="6544159" y="406513"/>
                  <a:pt x="6548732" y="406954"/>
                </a:cubicBezTo>
                <a:close/>
                <a:moveTo>
                  <a:pt x="5754948" y="406954"/>
                </a:moveTo>
                <a:cubicBezTo>
                  <a:pt x="5759824" y="407614"/>
                  <a:pt x="5763178" y="410478"/>
                  <a:pt x="5762568" y="413562"/>
                </a:cubicBezTo>
                <a:cubicBezTo>
                  <a:pt x="5761959" y="416646"/>
                  <a:pt x="5757387" y="418629"/>
                  <a:pt x="5752509" y="418188"/>
                </a:cubicBezTo>
                <a:cubicBezTo>
                  <a:pt x="5747630" y="417528"/>
                  <a:pt x="5744277" y="414664"/>
                  <a:pt x="5744888" y="411580"/>
                </a:cubicBezTo>
                <a:cubicBezTo>
                  <a:pt x="5745800" y="408495"/>
                  <a:pt x="5750068" y="406293"/>
                  <a:pt x="5754948" y="406954"/>
                </a:cubicBezTo>
                <a:close/>
                <a:moveTo>
                  <a:pt x="10637951" y="406733"/>
                </a:moveTo>
                <a:cubicBezTo>
                  <a:pt x="10642523" y="407174"/>
                  <a:pt x="10645876" y="410258"/>
                  <a:pt x="10645266" y="413122"/>
                </a:cubicBezTo>
                <a:cubicBezTo>
                  <a:pt x="10644656" y="416206"/>
                  <a:pt x="10640388" y="418188"/>
                  <a:pt x="10635513" y="417528"/>
                </a:cubicBezTo>
                <a:cubicBezTo>
                  <a:pt x="10630941" y="417087"/>
                  <a:pt x="10627588" y="414003"/>
                  <a:pt x="10628197" y="411139"/>
                </a:cubicBezTo>
                <a:cubicBezTo>
                  <a:pt x="10628808" y="408275"/>
                  <a:pt x="10633073" y="406293"/>
                  <a:pt x="10637951" y="406733"/>
                </a:cubicBezTo>
                <a:close/>
                <a:moveTo>
                  <a:pt x="5189180" y="406293"/>
                </a:moveTo>
                <a:cubicBezTo>
                  <a:pt x="5193753" y="406733"/>
                  <a:pt x="5197107" y="409817"/>
                  <a:pt x="5196497" y="412681"/>
                </a:cubicBezTo>
                <a:cubicBezTo>
                  <a:pt x="5195889" y="415545"/>
                  <a:pt x="5191314" y="417748"/>
                  <a:pt x="5186741" y="417087"/>
                </a:cubicBezTo>
                <a:cubicBezTo>
                  <a:pt x="5181864" y="416647"/>
                  <a:pt x="5178816" y="413562"/>
                  <a:pt x="5179424" y="410699"/>
                </a:cubicBezTo>
                <a:cubicBezTo>
                  <a:pt x="5180034" y="407835"/>
                  <a:pt x="5184303" y="405852"/>
                  <a:pt x="5189180" y="406293"/>
                </a:cubicBezTo>
                <a:close/>
                <a:moveTo>
                  <a:pt x="6467044" y="406072"/>
                </a:moveTo>
                <a:cubicBezTo>
                  <a:pt x="6471617" y="406513"/>
                  <a:pt x="6474970" y="409377"/>
                  <a:pt x="6474055" y="412461"/>
                </a:cubicBezTo>
                <a:cubicBezTo>
                  <a:pt x="6473446" y="415325"/>
                  <a:pt x="6469178" y="417307"/>
                  <a:pt x="6464606" y="416867"/>
                </a:cubicBezTo>
                <a:cubicBezTo>
                  <a:pt x="6460034" y="416426"/>
                  <a:pt x="6456682" y="413562"/>
                  <a:pt x="6457596" y="410478"/>
                </a:cubicBezTo>
                <a:cubicBezTo>
                  <a:pt x="6458206" y="407394"/>
                  <a:pt x="6462473" y="405411"/>
                  <a:pt x="6467044" y="406072"/>
                </a:cubicBezTo>
                <a:close/>
                <a:moveTo>
                  <a:pt x="11275596" y="405852"/>
                </a:moveTo>
                <a:cubicBezTo>
                  <a:pt x="11280473" y="406513"/>
                  <a:pt x="11283825" y="409377"/>
                  <a:pt x="11283216" y="412461"/>
                </a:cubicBezTo>
                <a:cubicBezTo>
                  <a:pt x="11282608" y="415545"/>
                  <a:pt x="11278035" y="417528"/>
                  <a:pt x="11273159" y="417087"/>
                </a:cubicBezTo>
                <a:cubicBezTo>
                  <a:pt x="11268281" y="416426"/>
                  <a:pt x="11264929" y="413562"/>
                  <a:pt x="11265538" y="410478"/>
                </a:cubicBezTo>
                <a:cubicBezTo>
                  <a:pt x="11266452" y="407394"/>
                  <a:pt x="11270719" y="405411"/>
                  <a:pt x="11275596" y="405852"/>
                </a:cubicBezTo>
                <a:close/>
                <a:moveTo>
                  <a:pt x="5669895" y="405852"/>
                </a:moveTo>
                <a:cubicBezTo>
                  <a:pt x="5674773" y="406513"/>
                  <a:pt x="5678126" y="409377"/>
                  <a:pt x="5677516" y="412461"/>
                </a:cubicBezTo>
                <a:cubicBezTo>
                  <a:pt x="5676906" y="415545"/>
                  <a:pt x="5672333" y="417528"/>
                  <a:pt x="5667456" y="417087"/>
                </a:cubicBezTo>
                <a:cubicBezTo>
                  <a:pt x="5662577" y="416426"/>
                  <a:pt x="5659224" y="413562"/>
                  <a:pt x="5659834" y="410478"/>
                </a:cubicBezTo>
                <a:cubicBezTo>
                  <a:pt x="5660749" y="407394"/>
                  <a:pt x="5665018" y="405411"/>
                  <a:pt x="5669895" y="405852"/>
                </a:cubicBezTo>
                <a:close/>
                <a:moveTo>
                  <a:pt x="3620656" y="405632"/>
                </a:moveTo>
                <a:cubicBezTo>
                  <a:pt x="3625538" y="406293"/>
                  <a:pt x="3628887" y="409156"/>
                  <a:pt x="3628285" y="412461"/>
                </a:cubicBezTo>
                <a:cubicBezTo>
                  <a:pt x="3627665" y="415545"/>
                  <a:pt x="3623092" y="417748"/>
                  <a:pt x="3618220" y="417087"/>
                </a:cubicBezTo>
                <a:cubicBezTo>
                  <a:pt x="3613347" y="416426"/>
                  <a:pt x="3609980" y="413562"/>
                  <a:pt x="3610591" y="410258"/>
                </a:cubicBezTo>
                <a:cubicBezTo>
                  <a:pt x="3611211" y="407174"/>
                  <a:pt x="3615783" y="404971"/>
                  <a:pt x="3620656" y="405632"/>
                </a:cubicBezTo>
                <a:close/>
                <a:moveTo>
                  <a:pt x="9479400" y="405191"/>
                </a:moveTo>
                <a:cubicBezTo>
                  <a:pt x="9484886" y="405852"/>
                  <a:pt x="9488849" y="409157"/>
                  <a:pt x="9487934" y="412681"/>
                </a:cubicBezTo>
                <a:cubicBezTo>
                  <a:pt x="9487020" y="416206"/>
                  <a:pt x="9482142" y="418629"/>
                  <a:pt x="9476657" y="417968"/>
                </a:cubicBezTo>
                <a:cubicBezTo>
                  <a:pt x="9471170" y="417307"/>
                  <a:pt x="9467208" y="414003"/>
                  <a:pt x="9468122" y="410478"/>
                </a:cubicBezTo>
                <a:cubicBezTo>
                  <a:pt x="9468732" y="406954"/>
                  <a:pt x="9473914" y="404530"/>
                  <a:pt x="9479400" y="405191"/>
                </a:cubicBezTo>
                <a:close/>
                <a:moveTo>
                  <a:pt x="7892907" y="404971"/>
                </a:moveTo>
                <a:cubicBezTo>
                  <a:pt x="7897784" y="405632"/>
                  <a:pt x="7901137" y="408495"/>
                  <a:pt x="7900223" y="411580"/>
                </a:cubicBezTo>
                <a:cubicBezTo>
                  <a:pt x="7899613" y="414664"/>
                  <a:pt x="7895041" y="416646"/>
                  <a:pt x="7890469" y="416206"/>
                </a:cubicBezTo>
                <a:cubicBezTo>
                  <a:pt x="7885592" y="415545"/>
                  <a:pt x="7882239" y="412681"/>
                  <a:pt x="7883154" y="409597"/>
                </a:cubicBezTo>
                <a:cubicBezTo>
                  <a:pt x="7883764" y="406513"/>
                  <a:pt x="7888030" y="404530"/>
                  <a:pt x="7892907" y="404971"/>
                </a:cubicBezTo>
                <a:close/>
                <a:moveTo>
                  <a:pt x="6385357" y="404750"/>
                </a:moveTo>
                <a:cubicBezTo>
                  <a:pt x="6389930" y="405191"/>
                  <a:pt x="6393283" y="408055"/>
                  <a:pt x="6392368" y="411139"/>
                </a:cubicBezTo>
                <a:cubicBezTo>
                  <a:pt x="6391454" y="414223"/>
                  <a:pt x="6387492" y="415986"/>
                  <a:pt x="6382920" y="415545"/>
                </a:cubicBezTo>
                <a:cubicBezTo>
                  <a:pt x="6378348" y="415104"/>
                  <a:pt x="6374995" y="412241"/>
                  <a:pt x="6375909" y="409157"/>
                </a:cubicBezTo>
                <a:cubicBezTo>
                  <a:pt x="6376518" y="406293"/>
                  <a:pt x="6380785" y="404310"/>
                  <a:pt x="6385357" y="404750"/>
                </a:cubicBezTo>
                <a:close/>
                <a:moveTo>
                  <a:pt x="8095295" y="404310"/>
                </a:moveTo>
                <a:cubicBezTo>
                  <a:pt x="8100173" y="404971"/>
                  <a:pt x="8103526" y="407835"/>
                  <a:pt x="8102915" y="411139"/>
                </a:cubicBezTo>
                <a:cubicBezTo>
                  <a:pt x="8102306" y="414223"/>
                  <a:pt x="8097734" y="416426"/>
                  <a:pt x="8092857" y="415765"/>
                </a:cubicBezTo>
                <a:cubicBezTo>
                  <a:pt x="8087981" y="415104"/>
                  <a:pt x="8084627" y="412241"/>
                  <a:pt x="8085237" y="408936"/>
                </a:cubicBezTo>
                <a:cubicBezTo>
                  <a:pt x="8085847" y="405852"/>
                  <a:pt x="8090419" y="403649"/>
                  <a:pt x="8095295" y="404310"/>
                </a:cubicBezTo>
                <a:close/>
                <a:moveTo>
                  <a:pt x="3477424" y="404310"/>
                </a:moveTo>
                <a:cubicBezTo>
                  <a:pt x="3482286" y="404971"/>
                  <a:pt x="3485940" y="408055"/>
                  <a:pt x="3485030" y="411139"/>
                </a:cubicBezTo>
                <a:cubicBezTo>
                  <a:pt x="3484423" y="414444"/>
                  <a:pt x="3479862" y="416426"/>
                  <a:pt x="3474681" y="415986"/>
                </a:cubicBezTo>
                <a:cubicBezTo>
                  <a:pt x="3469805" y="415325"/>
                  <a:pt x="3466147" y="412241"/>
                  <a:pt x="3467062" y="409157"/>
                </a:cubicBezTo>
                <a:cubicBezTo>
                  <a:pt x="3467670" y="405852"/>
                  <a:pt x="3472547" y="403649"/>
                  <a:pt x="3477424" y="404310"/>
                </a:cubicBezTo>
                <a:close/>
                <a:moveTo>
                  <a:pt x="3329289" y="404310"/>
                </a:moveTo>
                <a:cubicBezTo>
                  <a:pt x="3334471" y="404971"/>
                  <a:pt x="3337822" y="408055"/>
                  <a:pt x="3337212" y="411360"/>
                </a:cubicBezTo>
                <a:cubicBezTo>
                  <a:pt x="3336602" y="414664"/>
                  <a:pt x="3331727" y="416867"/>
                  <a:pt x="3326852" y="416206"/>
                </a:cubicBezTo>
                <a:cubicBezTo>
                  <a:pt x="3321669" y="415545"/>
                  <a:pt x="3318316" y="412461"/>
                  <a:pt x="3318926" y="409157"/>
                </a:cubicBezTo>
                <a:cubicBezTo>
                  <a:pt x="3319537" y="405852"/>
                  <a:pt x="3324413" y="403870"/>
                  <a:pt x="3329289" y="404310"/>
                </a:cubicBezTo>
                <a:close/>
                <a:moveTo>
                  <a:pt x="721864" y="404310"/>
                </a:moveTo>
                <a:cubicBezTo>
                  <a:pt x="724302" y="404640"/>
                  <a:pt x="726360" y="405522"/>
                  <a:pt x="727731" y="406706"/>
                </a:cubicBezTo>
                <a:lnTo>
                  <a:pt x="728537" y="408643"/>
                </a:lnTo>
                <a:lnTo>
                  <a:pt x="730042" y="406898"/>
                </a:lnTo>
                <a:cubicBezTo>
                  <a:pt x="731794" y="406072"/>
                  <a:pt x="734081" y="405742"/>
                  <a:pt x="736519" y="406072"/>
                </a:cubicBezTo>
                <a:cubicBezTo>
                  <a:pt x="741395" y="406733"/>
                  <a:pt x="744748" y="409597"/>
                  <a:pt x="743833" y="412681"/>
                </a:cubicBezTo>
                <a:cubicBezTo>
                  <a:pt x="743224" y="415765"/>
                  <a:pt x="738652" y="417748"/>
                  <a:pt x="734081" y="417307"/>
                </a:cubicBezTo>
                <a:cubicBezTo>
                  <a:pt x="731642" y="416977"/>
                  <a:pt x="729584" y="416096"/>
                  <a:pt x="728251" y="414912"/>
                </a:cubicBezTo>
                <a:lnTo>
                  <a:pt x="727573" y="412990"/>
                </a:lnTo>
                <a:lnTo>
                  <a:pt x="726055" y="414636"/>
                </a:lnTo>
                <a:cubicBezTo>
                  <a:pt x="724226" y="415490"/>
                  <a:pt x="721864" y="415876"/>
                  <a:pt x="719425" y="415545"/>
                </a:cubicBezTo>
                <a:cubicBezTo>
                  <a:pt x="714549" y="414884"/>
                  <a:pt x="711197" y="412020"/>
                  <a:pt x="711806" y="408936"/>
                </a:cubicBezTo>
                <a:cubicBezTo>
                  <a:pt x="712416" y="405852"/>
                  <a:pt x="716987" y="403649"/>
                  <a:pt x="721864" y="404310"/>
                </a:cubicBezTo>
                <a:close/>
                <a:moveTo>
                  <a:pt x="7122978" y="404090"/>
                </a:moveTo>
                <a:cubicBezTo>
                  <a:pt x="7127550" y="404530"/>
                  <a:pt x="7130598" y="407394"/>
                  <a:pt x="7129988" y="410258"/>
                </a:cubicBezTo>
                <a:cubicBezTo>
                  <a:pt x="7129379" y="413122"/>
                  <a:pt x="7125417" y="414884"/>
                  <a:pt x="7120845" y="414444"/>
                </a:cubicBezTo>
                <a:cubicBezTo>
                  <a:pt x="7116272" y="414003"/>
                  <a:pt x="7113224" y="411139"/>
                  <a:pt x="7113834" y="408275"/>
                </a:cubicBezTo>
                <a:cubicBezTo>
                  <a:pt x="7114444" y="405411"/>
                  <a:pt x="7118711" y="403649"/>
                  <a:pt x="7122978" y="404090"/>
                </a:cubicBezTo>
                <a:close/>
                <a:moveTo>
                  <a:pt x="2213950" y="403870"/>
                </a:moveTo>
                <a:cubicBezTo>
                  <a:pt x="2219436" y="404530"/>
                  <a:pt x="2223094" y="407835"/>
                  <a:pt x="2222484" y="411360"/>
                </a:cubicBezTo>
                <a:cubicBezTo>
                  <a:pt x="2221569" y="414884"/>
                  <a:pt x="2216692" y="417087"/>
                  <a:pt x="2211206" y="416426"/>
                </a:cubicBezTo>
                <a:cubicBezTo>
                  <a:pt x="2205720" y="415765"/>
                  <a:pt x="2202063" y="412461"/>
                  <a:pt x="2202672" y="408936"/>
                </a:cubicBezTo>
                <a:cubicBezTo>
                  <a:pt x="2203587" y="405411"/>
                  <a:pt x="2208463" y="403209"/>
                  <a:pt x="2213950" y="403870"/>
                </a:cubicBezTo>
                <a:close/>
                <a:moveTo>
                  <a:pt x="846288" y="403209"/>
                </a:moveTo>
                <a:cubicBezTo>
                  <a:pt x="850859" y="403649"/>
                  <a:pt x="854212" y="406513"/>
                  <a:pt x="853602" y="409597"/>
                </a:cubicBezTo>
                <a:lnTo>
                  <a:pt x="853497" y="409709"/>
                </a:lnTo>
                <a:lnTo>
                  <a:pt x="855625" y="410589"/>
                </a:lnTo>
                <a:lnTo>
                  <a:pt x="856222" y="412092"/>
                </a:lnTo>
                <a:lnTo>
                  <a:pt x="856674" y="412020"/>
                </a:lnTo>
                <a:lnTo>
                  <a:pt x="861601" y="413988"/>
                </a:lnTo>
                <a:lnTo>
                  <a:pt x="860659" y="411580"/>
                </a:lnTo>
                <a:cubicBezTo>
                  <a:pt x="861268" y="408936"/>
                  <a:pt x="865535" y="406954"/>
                  <a:pt x="870106" y="407394"/>
                </a:cubicBezTo>
                <a:cubicBezTo>
                  <a:pt x="874678" y="407835"/>
                  <a:pt x="877726" y="410699"/>
                  <a:pt x="877117" y="413562"/>
                </a:cubicBezTo>
                <a:cubicBezTo>
                  <a:pt x="876507" y="416426"/>
                  <a:pt x="872240" y="418409"/>
                  <a:pt x="867668" y="417748"/>
                </a:cubicBezTo>
                <a:lnTo>
                  <a:pt x="862742" y="415781"/>
                </a:lnTo>
                <a:lnTo>
                  <a:pt x="863684" y="418189"/>
                </a:lnTo>
                <a:cubicBezTo>
                  <a:pt x="863075" y="421053"/>
                  <a:pt x="858807" y="423035"/>
                  <a:pt x="854235" y="422595"/>
                </a:cubicBezTo>
                <a:cubicBezTo>
                  <a:pt x="851949" y="422374"/>
                  <a:pt x="850044" y="421548"/>
                  <a:pt x="848787" y="420419"/>
                </a:cubicBezTo>
                <a:lnTo>
                  <a:pt x="848512" y="419717"/>
                </a:lnTo>
                <a:lnTo>
                  <a:pt x="846748" y="419951"/>
                </a:lnTo>
                <a:cubicBezTo>
                  <a:pt x="841568" y="419290"/>
                  <a:pt x="838214" y="416206"/>
                  <a:pt x="838825" y="412902"/>
                </a:cubicBezTo>
                <a:lnTo>
                  <a:pt x="839515" y="412178"/>
                </a:lnTo>
                <a:lnTo>
                  <a:pt x="838554" y="411800"/>
                </a:lnTo>
                <a:cubicBezTo>
                  <a:pt x="837220" y="410644"/>
                  <a:pt x="836534" y="409157"/>
                  <a:pt x="836839" y="407615"/>
                </a:cubicBezTo>
                <a:cubicBezTo>
                  <a:pt x="837144" y="404751"/>
                  <a:pt x="841411" y="402768"/>
                  <a:pt x="846288" y="403209"/>
                </a:cubicBezTo>
                <a:close/>
                <a:moveTo>
                  <a:pt x="9578461" y="402988"/>
                </a:moveTo>
                <a:cubicBezTo>
                  <a:pt x="9583946" y="403649"/>
                  <a:pt x="9587910" y="406954"/>
                  <a:pt x="9586995" y="410478"/>
                </a:cubicBezTo>
                <a:cubicBezTo>
                  <a:pt x="9586080" y="414003"/>
                  <a:pt x="9581203" y="416427"/>
                  <a:pt x="9575717" y="415766"/>
                </a:cubicBezTo>
                <a:cubicBezTo>
                  <a:pt x="9570231" y="415105"/>
                  <a:pt x="9566268" y="411800"/>
                  <a:pt x="9567182" y="408276"/>
                </a:cubicBezTo>
                <a:cubicBezTo>
                  <a:pt x="9568097" y="404751"/>
                  <a:pt x="9572974" y="402327"/>
                  <a:pt x="9578461" y="402988"/>
                </a:cubicBezTo>
                <a:close/>
                <a:moveTo>
                  <a:pt x="7439362" y="402988"/>
                </a:moveTo>
                <a:cubicBezTo>
                  <a:pt x="7443934" y="403429"/>
                  <a:pt x="7446982" y="406293"/>
                  <a:pt x="7446372" y="409157"/>
                </a:cubicBezTo>
                <a:cubicBezTo>
                  <a:pt x="7445763" y="412020"/>
                  <a:pt x="7441496" y="413783"/>
                  <a:pt x="7437229" y="413342"/>
                </a:cubicBezTo>
                <a:cubicBezTo>
                  <a:pt x="7432962" y="412901"/>
                  <a:pt x="7429609" y="410038"/>
                  <a:pt x="7430218" y="407174"/>
                </a:cubicBezTo>
                <a:cubicBezTo>
                  <a:pt x="7430827" y="404310"/>
                  <a:pt x="7434790" y="402548"/>
                  <a:pt x="7439362" y="402988"/>
                </a:cubicBezTo>
                <a:close/>
                <a:moveTo>
                  <a:pt x="6303976" y="402988"/>
                </a:moveTo>
                <a:cubicBezTo>
                  <a:pt x="6308548" y="403429"/>
                  <a:pt x="6311901" y="406293"/>
                  <a:pt x="6310986" y="409377"/>
                </a:cubicBezTo>
                <a:cubicBezTo>
                  <a:pt x="6310377" y="412241"/>
                  <a:pt x="6306109" y="414224"/>
                  <a:pt x="6301537" y="413783"/>
                </a:cubicBezTo>
                <a:cubicBezTo>
                  <a:pt x="6296965" y="413342"/>
                  <a:pt x="6293613" y="410478"/>
                  <a:pt x="6294527" y="407394"/>
                </a:cubicBezTo>
                <a:cubicBezTo>
                  <a:pt x="6295441" y="404310"/>
                  <a:pt x="6299404" y="402548"/>
                  <a:pt x="6303976" y="402988"/>
                </a:cubicBezTo>
                <a:close/>
                <a:moveTo>
                  <a:pt x="10418799" y="402768"/>
                </a:moveTo>
                <a:cubicBezTo>
                  <a:pt x="10423371" y="403208"/>
                  <a:pt x="10426724" y="406072"/>
                  <a:pt x="10426114" y="409157"/>
                </a:cubicBezTo>
                <a:cubicBezTo>
                  <a:pt x="10425504" y="412020"/>
                  <a:pt x="10421237" y="414003"/>
                  <a:pt x="10416665" y="413562"/>
                </a:cubicBezTo>
                <a:cubicBezTo>
                  <a:pt x="10412093" y="413122"/>
                  <a:pt x="10408740" y="410258"/>
                  <a:pt x="10409350" y="407174"/>
                </a:cubicBezTo>
                <a:cubicBezTo>
                  <a:pt x="10409654" y="404310"/>
                  <a:pt x="10413922" y="402327"/>
                  <a:pt x="10418799" y="402768"/>
                </a:cubicBezTo>
                <a:close/>
                <a:moveTo>
                  <a:pt x="1910604" y="402753"/>
                </a:moveTo>
                <a:cubicBezTo>
                  <a:pt x="1915590" y="403330"/>
                  <a:pt x="1919071" y="406330"/>
                  <a:pt x="1918380" y="409453"/>
                </a:cubicBezTo>
                <a:cubicBezTo>
                  <a:pt x="1917688" y="412576"/>
                  <a:pt x="1913086" y="414641"/>
                  <a:pt x="1908099" y="414064"/>
                </a:cubicBezTo>
                <a:cubicBezTo>
                  <a:pt x="1903113" y="413487"/>
                  <a:pt x="1899632" y="410488"/>
                  <a:pt x="1900323" y="407365"/>
                </a:cubicBezTo>
                <a:cubicBezTo>
                  <a:pt x="1901014" y="404241"/>
                  <a:pt x="1905617" y="402177"/>
                  <a:pt x="1910604" y="402753"/>
                </a:cubicBezTo>
                <a:close/>
                <a:moveTo>
                  <a:pt x="4773053" y="402327"/>
                </a:moveTo>
                <a:cubicBezTo>
                  <a:pt x="4777624" y="402768"/>
                  <a:pt x="4780980" y="405852"/>
                  <a:pt x="4780370" y="408716"/>
                </a:cubicBezTo>
                <a:cubicBezTo>
                  <a:pt x="4779760" y="411800"/>
                  <a:pt x="4775185" y="413783"/>
                  <a:pt x="4770615" y="413122"/>
                </a:cubicBezTo>
                <a:cubicBezTo>
                  <a:pt x="4766040" y="412681"/>
                  <a:pt x="4762687" y="409597"/>
                  <a:pt x="4763297" y="406733"/>
                </a:cubicBezTo>
                <a:cubicBezTo>
                  <a:pt x="4763908" y="403869"/>
                  <a:pt x="4768175" y="401667"/>
                  <a:pt x="4773053" y="402327"/>
                </a:cubicBezTo>
                <a:close/>
                <a:moveTo>
                  <a:pt x="11234752" y="402107"/>
                </a:moveTo>
                <a:cubicBezTo>
                  <a:pt x="11239325" y="402547"/>
                  <a:pt x="11242678" y="405632"/>
                  <a:pt x="11242068" y="408496"/>
                </a:cubicBezTo>
                <a:cubicBezTo>
                  <a:pt x="11241458" y="411580"/>
                  <a:pt x="11237191" y="413562"/>
                  <a:pt x="11232315" y="412901"/>
                </a:cubicBezTo>
                <a:cubicBezTo>
                  <a:pt x="11227742" y="412461"/>
                  <a:pt x="11224389" y="409377"/>
                  <a:pt x="11224998" y="406513"/>
                </a:cubicBezTo>
                <a:cubicBezTo>
                  <a:pt x="11225913" y="403649"/>
                  <a:pt x="11230180" y="401667"/>
                  <a:pt x="11234752" y="402107"/>
                </a:cubicBezTo>
                <a:close/>
                <a:moveTo>
                  <a:pt x="1824241" y="402107"/>
                </a:moveTo>
                <a:cubicBezTo>
                  <a:pt x="1829118" y="402768"/>
                  <a:pt x="1832774" y="405632"/>
                  <a:pt x="1831860" y="408937"/>
                </a:cubicBezTo>
                <a:cubicBezTo>
                  <a:pt x="1831251" y="412020"/>
                  <a:pt x="1826679" y="414224"/>
                  <a:pt x="1821498" y="413563"/>
                </a:cubicBezTo>
                <a:cubicBezTo>
                  <a:pt x="1816621" y="412902"/>
                  <a:pt x="1812964" y="410038"/>
                  <a:pt x="1813878" y="406733"/>
                </a:cubicBezTo>
                <a:cubicBezTo>
                  <a:pt x="1814793" y="403649"/>
                  <a:pt x="1819364" y="401446"/>
                  <a:pt x="1824241" y="402107"/>
                </a:cubicBezTo>
                <a:close/>
                <a:moveTo>
                  <a:pt x="10214791" y="402100"/>
                </a:moveTo>
                <a:cubicBezTo>
                  <a:pt x="10219445" y="402639"/>
                  <a:pt x="10222677" y="405510"/>
                  <a:pt x="10222012" y="408513"/>
                </a:cubicBezTo>
                <a:cubicBezTo>
                  <a:pt x="10221347" y="411516"/>
                  <a:pt x="10217036" y="413515"/>
                  <a:pt x="10212382" y="412976"/>
                </a:cubicBezTo>
                <a:cubicBezTo>
                  <a:pt x="10207728" y="412437"/>
                  <a:pt x="10204494" y="409566"/>
                  <a:pt x="10205159" y="406563"/>
                </a:cubicBezTo>
                <a:cubicBezTo>
                  <a:pt x="10205824" y="403560"/>
                  <a:pt x="10210137" y="401561"/>
                  <a:pt x="10214791" y="402100"/>
                </a:cubicBezTo>
                <a:close/>
                <a:moveTo>
                  <a:pt x="3760595" y="401226"/>
                </a:moveTo>
                <a:cubicBezTo>
                  <a:pt x="3765475" y="401887"/>
                  <a:pt x="3768826" y="404750"/>
                  <a:pt x="3768221" y="407835"/>
                </a:cubicBezTo>
                <a:cubicBezTo>
                  <a:pt x="3767607" y="410919"/>
                  <a:pt x="3763032" y="412901"/>
                  <a:pt x="3758159" y="412461"/>
                </a:cubicBezTo>
                <a:cubicBezTo>
                  <a:pt x="3753286" y="411800"/>
                  <a:pt x="3749927" y="408936"/>
                  <a:pt x="3750532" y="405852"/>
                </a:cubicBezTo>
                <a:cubicBezTo>
                  <a:pt x="3751148" y="402768"/>
                  <a:pt x="3755719" y="400785"/>
                  <a:pt x="3760595" y="401226"/>
                </a:cubicBezTo>
                <a:close/>
                <a:moveTo>
                  <a:pt x="10009449" y="400785"/>
                </a:moveTo>
                <a:cubicBezTo>
                  <a:pt x="10014327" y="401446"/>
                  <a:pt x="10017680" y="404310"/>
                  <a:pt x="10017070" y="407394"/>
                </a:cubicBezTo>
                <a:cubicBezTo>
                  <a:pt x="10016460" y="410478"/>
                  <a:pt x="10011889" y="412681"/>
                  <a:pt x="10007012" y="412020"/>
                </a:cubicBezTo>
                <a:cubicBezTo>
                  <a:pt x="10002135" y="411360"/>
                  <a:pt x="9998783" y="408496"/>
                  <a:pt x="9999393" y="405411"/>
                </a:cubicBezTo>
                <a:cubicBezTo>
                  <a:pt x="10000001" y="402107"/>
                  <a:pt x="10004574" y="400124"/>
                  <a:pt x="10009449" y="400785"/>
                </a:cubicBezTo>
                <a:close/>
                <a:moveTo>
                  <a:pt x="2927824" y="400785"/>
                </a:moveTo>
                <a:cubicBezTo>
                  <a:pt x="2933016" y="401446"/>
                  <a:pt x="2936677" y="404530"/>
                  <a:pt x="2936066" y="408055"/>
                </a:cubicBezTo>
                <a:cubicBezTo>
                  <a:pt x="2935454" y="411359"/>
                  <a:pt x="2930571" y="413562"/>
                  <a:pt x="2925079" y="413122"/>
                </a:cubicBezTo>
                <a:cubicBezTo>
                  <a:pt x="2919896" y="412461"/>
                  <a:pt x="2916238" y="409377"/>
                  <a:pt x="2916848" y="405852"/>
                </a:cubicBezTo>
                <a:cubicBezTo>
                  <a:pt x="2917761" y="402327"/>
                  <a:pt x="2922636" y="400124"/>
                  <a:pt x="2927824" y="400785"/>
                </a:cubicBezTo>
                <a:close/>
                <a:moveTo>
                  <a:pt x="10335588" y="400565"/>
                </a:moveTo>
                <a:cubicBezTo>
                  <a:pt x="10340160" y="401006"/>
                  <a:pt x="10343513" y="403870"/>
                  <a:pt x="10342903" y="406954"/>
                </a:cubicBezTo>
                <a:cubicBezTo>
                  <a:pt x="10342293" y="409817"/>
                  <a:pt x="10338026" y="411800"/>
                  <a:pt x="10333454" y="411360"/>
                </a:cubicBezTo>
                <a:cubicBezTo>
                  <a:pt x="10328883" y="410919"/>
                  <a:pt x="10325529" y="408055"/>
                  <a:pt x="10326139" y="404971"/>
                </a:cubicBezTo>
                <a:cubicBezTo>
                  <a:pt x="10326749" y="401887"/>
                  <a:pt x="10331016" y="400124"/>
                  <a:pt x="10335588" y="400565"/>
                </a:cubicBezTo>
                <a:close/>
                <a:moveTo>
                  <a:pt x="7694786" y="400565"/>
                </a:moveTo>
                <a:cubicBezTo>
                  <a:pt x="7699358" y="401005"/>
                  <a:pt x="7702406" y="403869"/>
                  <a:pt x="7701796" y="406733"/>
                </a:cubicBezTo>
                <a:cubicBezTo>
                  <a:pt x="7701187" y="409597"/>
                  <a:pt x="7696919" y="411580"/>
                  <a:pt x="7692347" y="411139"/>
                </a:cubicBezTo>
                <a:cubicBezTo>
                  <a:pt x="7687775" y="410698"/>
                  <a:pt x="7684727" y="407834"/>
                  <a:pt x="7685337" y="404971"/>
                </a:cubicBezTo>
                <a:cubicBezTo>
                  <a:pt x="7685947" y="402107"/>
                  <a:pt x="7690214" y="400124"/>
                  <a:pt x="7694786" y="400565"/>
                </a:cubicBezTo>
                <a:close/>
                <a:moveTo>
                  <a:pt x="5859880" y="400565"/>
                </a:moveTo>
                <a:cubicBezTo>
                  <a:pt x="5864757" y="401005"/>
                  <a:pt x="5867804" y="404090"/>
                  <a:pt x="5867195" y="406954"/>
                </a:cubicBezTo>
                <a:cubicBezTo>
                  <a:pt x="5866585" y="410037"/>
                  <a:pt x="5862014" y="412020"/>
                  <a:pt x="5857441" y="411359"/>
                </a:cubicBezTo>
                <a:cubicBezTo>
                  <a:pt x="5852565" y="410919"/>
                  <a:pt x="5849517" y="407834"/>
                  <a:pt x="5850127" y="404971"/>
                </a:cubicBezTo>
                <a:cubicBezTo>
                  <a:pt x="5850736" y="402107"/>
                  <a:pt x="5855003" y="400124"/>
                  <a:pt x="5859880" y="400565"/>
                </a:cubicBezTo>
                <a:close/>
                <a:moveTo>
                  <a:pt x="5273931" y="400565"/>
                </a:moveTo>
                <a:cubicBezTo>
                  <a:pt x="5278808" y="401005"/>
                  <a:pt x="5281855" y="404090"/>
                  <a:pt x="5281246" y="406954"/>
                </a:cubicBezTo>
                <a:cubicBezTo>
                  <a:pt x="5280635" y="410037"/>
                  <a:pt x="5276064" y="412020"/>
                  <a:pt x="5271490" y="411359"/>
                </a:cubicBezTo>
                <a:cubicBezTo>
                  <a:pt x="5266613" y="410919"/>
                  <a:pt x="5263565" y="407834"/>
                  <a:pt x="5264175" y="404971"/>
                </a:cubicBezTo>
                <a:cubicBezTo>
                  <a:pt x="5264784" y="402107"/>
                  <a:pt x="5269051" y="400124"/>
                  <a:pt x="5273931" y="400565"/>
                </a:cubicBezTo>
                <a:close/>
                <a:moveTo>
                  <a:pt x="9112723" y="400345"/>
                </a:moveTo>
                <a:cubicBezTo>
                  <a:pt x="9117905" y="401006"/>
                  <a:pt x="9121563" y="404310"/>
                  <a:pt x="9120953" y="407614"/>
                </a:cubicBezTo>
                <a:cubicBezTo>
                  <a:pt x="9120343" y="410919"/>
                  <a:pt x="9115162" y="413342"/>
                  <a:pt x="9109981" y="412681"/>
                </a:cubicBezTo>
                <a:cubicBezTo>
                  <a:pt x="9104799" y="412020"/>
                  <a:pt x="9101141" y="408716"/>
                  <a:pt x="9101751" y="405411"/>
                </a:cubicBezTo>
                <a:cubicBezTo>
                  <a:pt x="9102665" y="401887"/>
                  <a:pt x="9107542" y="399684"/>
                  <a:pt x="9112723" y="400345"/>
                </a:cubicBezTo>
                <a:close/>
                <a:moveTo>
                  <a:pt x="6222594" y="400344"/>
                </a:moveTo>
                <a:cubicBezTo>
                  <a:pt x="6227166" y="400785"/>
                  <a:pt x="6230519" y="403649"/>
                  <a:pt x="6229605" y="406733"/>
                </a:cubicBezTo>
                <a:cubicBezTo>
                  <a:pt x="6228690" y="409817"/>
                  <a:pt x="6224728" y="411580"/>
                  <a:pt x="6220155" y="411139"/>
                </a:cubicBezTo>
                <a:cubicBezTo>
                  <a:pt x="6215583" y="410698"/>
                  <a:pt x="6212231" y="407835"/>
                  <a:pt x="6213145" y="404750"/>
                </a:cubicBezTo>
                <a:cubicBezTo>
                  <a:pt x="6214059" y="401667"/>
                  <a:pt x="6218022" y="399683"/>
                  <a:pt x="6222594" y="400344"/>
                </a:cubicBezTo>
                <a:close/>
                <a:moveTo>
                  <a:pt x="8382419" y="399463"/>
                </a:moveTo>
                <a:cubicBezTo>
                  <a:pt x="8387296" y="400124"/>
                  <a:pt x="8390952" y="403209"/>
                  <a:pt x="8390343" y="406293"/>
                </a:cubicBezTo>
                <a:cubicBezTo>
                  <a:pt x="8389734" y="409597"/>
                  <a:pt x="8384857" y="411580"/>
                  <a:pt x="8379981" y="411139"/>
                </a:cubicBezTo>
                <a:cubicBezTo>
                  <a:pt x="8375103" y="410478"/>
                  <a:pt x="8371446" y="407394"/>
                  <a:pt x="8372055" y="404310"/>
                </a:cubicBezTo>
                <a:cubicBezTo>
                  <a:pt x="8372970" y="401006"/>
                  <a:pt x="8377542" y="399023"/>
                  <a:pt x="8382419" y="399463"/>
                </a:cubicBezTo>
                <a:close/>
                <a:moveTo>
                  <a:pt x="9784506" y="399243"/>
                </a:moveTo>
                <a:cubicBezTo>
                  <a:pt x="9789688" y="399904"/>
                  <a:pt x="9793345" y="402988"/>
                  <a:pt x="9792431" y="406293"/>
                </a:cubicBezTo>
                <a:cubicBezTo>
                  <a:pt x="9791821" y="409597"/>
                  <a:pt x="9786944" y="411800"/>
                  <a:pt x="9781763" y="411139"/>
                </a:cubicBezTo>
                <a:cubicBezTo>
                  <a:pt x="9776581" y="410478"/>
                  <a:pt x="9772924" y="407394"/>
                  <a:pt x="9773839" y="404090"/>
                </a:cubicBezTo>
                <a:cubicBezTo>
                  <a:pt x="9774447" y="400785"/>
                  <a:pt x="9779325" y="398583"/>
                  <a:pt x="9784506" y="399243"/>
                </a:cubicBezTo>
                <a:close/>
                <a:moveTo>
                  <a:pt x="7993796" y="399023"/>
                </a:moveTo>
                <a:cubicBezTo>
                  <a:pt x="7998673" y="399684"/>
                  <a:pt x="8002026" y="402547"/>
                  <a:pt x="8001416" y="405632"/>
                </a:cubicBezTo>
                <a:cubicBezTo>
                  <a:pt x="8000806" y="408716"/>
                  <a:pt x="7996234" y="410919"/>
                  <a:pt x="7991358" y="410258"/>
                </a:cubicBezTo>
                <a:cubicBezTo>
                  <a:pt x="7986481" y="409597"/>
                  <a:pt x="7983129" y="406733"/>
                  <a:pt x="7983738" y="403649"/>
                </a:cubicBezTo>
                <a:cubicBezTo>
                  <a:pt x="7984347" y="400565"/>
                  <a:pt x="7988919" y="398582"/>
                  <a:pt x="7993796" y="399023"/>
                </a:cubicBezTo>
                <a:close/>
                <a:moveTo>
                  <a:pt x="1206395" y="399023"/>
                </a:moveTo>
                <a:cubicBezTo>
                  <a:pt x="1211576" y="399684"/>
                  <a:pt x="1214929" y="402768"/>
                  <a:pt x="1214320" y="406072"/>
                </a:cubicBezTo>
                <a:cubicBezTo>
                  <a:pt x="1213710" y="409377"/>
                  <a:pt x="1208833" y="411580"/>
                  <a:pt x="1203652" y="410919"/>
                </a:cubicBezTo>
                <a:cubicBezTo>
                  <a:pt x="1198471" y="410258"/>
                  <a:pt x="1195118" y="407174"/>
                  <a:pt x="1195727" y="403870"/>
                </a:cubicBezTo>
                <a:cubicBezTo>
                  <a:pt x="1196642" y="400565"/>
                  <a:pt x="1201214" y="398362"/>
                  <a:pt x="1206395" y="399023"/>
                </a:cubicBezTo>
                <a:close/>
                <a:moveTo>
                  <a:pt x="1476763" y="398583"/>
                </a:moveTo>
                <a:cubicBezTo>
                  <a:pt x="1481945" y="399243"/>
                  <a:pt x="1485298" y="402327"/>
                  <a:pt x="1484688" y="405412"/>
                </a:cubicBezTo>
                <a:cubicBezTo>
                  <a:pt x="1484079" y="408716"/>
                  <a:pt x="1479202" y="410699"/>
                  <a:pt x="1474325" y="410258"/>
                </a:cubicBezTo>
                <a:cubicBezTo>
                  <a:pt x="1469144" y="409597"/>
                  <a:pt x="1465791" y="406513"/>
                  <a:pt x="1466401" y="403429"/>
                </a:cubicBezTo>
                <a:cubicBezTo>
                  <a:pt x="1467010" y="400124"/>
                  <a:pt x="1471582" y="397922"/>
                  <a:pt x="1476763" y="398583"/>
                </a:cubicBezTo>
                <a:close/>
                <a:moveTo>
                  <a:pt x="9831751" y="398362"/>
                </a:moveTo>
                <a:cubicBezTo>
                  <a:pt x="9836932" y="399023"/>
                  <a:pt x="9840284" y="402107"/>
                  <a:pt x="9839676" y="405191"/>
                </a:cubicBezTo>
                <a:cubicBezTo>
                  <a:pt x="9839066" y="408496"/>
                  <a:pt x="9834188" y="410478"/>
                  <a:pt x="9829313" y="410038"/>
                </a:cubicBezTo>
                <a:cubicBezTo>
                  <a:pt x="9824435" y="409597"/>
                  <a:pt x="9820778" y="406293"/>
                  <a:pt x="9821388" y="403209"/>
                </a:cubicBezTo>
                <a:cubicBezTo>
                  <a:pt x="9821997" y="399904"/>
                  <a:pt x="9826569" y="397701"/>
                  <a:pt x="9831751" y="398362"/>
                </a:cubicBezTo>
                <a:close/>
                <a:moveTo>
                  <a:pt x="11101554" y="398142"/>
                </a:moveTo>
                <a:cubicBezTo>
                  <a:pt x="11106432" y="398803"/>
                  <a:pt x="11109784" y="401666"/>
                  <a:pt x="11109174" y="404750"/>
                </a:cubicBezTo>
                <a:cubicBezTo>
                  <a:pt x="11108564" y="407834"/>
                  <a:pt x="11103993" y="409817"/>
                  <a:pt x="11099115" y="409377"/>
                </a:cubicBezTo>
                <a:cubicBezTo>
                  <a:pt x="11094240" y="408716"/>
                  <a:pt x="11090887" y="405852"/>
                  <a:pt x="11091496" y="402768"/>
                </a:cubicBezTo>
                <a:cubicBezTo>
                  <a:pt x="11092106" y="399683"/>
                  <a:pt x="11096678" y="397701"/>
                  <a:pt x="11101554" y="398142"/>
                </a:cubicBezTo>
                <a:close/>
                <a:moveTo>
                  <a:pt x="6965091" y="398142"/>
                </a:moveTo>
                <a:cubicBezTo>
                  <a:pt x="6969663" y="398582"/>
                  <a:pt x="6972711" y="401446"/>
                  <a:pt x="6972101" y="404310"/>
                </a:cubicBezTo>
                <a:cubicBezTo>
                  <a:pt x="6971491" y="407174"/>
                  <a:pt x="6967225" y="409157"/>
                  <a:pt x="6962956" y="408496"/>
                </a:cubicBezTo>
                <a:cubicBezTo>
                  <a:pt x="6958384" y="408055"/>
                  <a:pt x="6955337" y="405191"/>
                  <a:pt x="6955947" y="402327"/>
                </a:cubicBezTo>
                <a:cubicBezTo>
                  <a:pt x="6956251" y="399463"/>
                  <a:pt x="6960519" y="397701"/>
                  <a:pt x="6965091" y="398142"/>
                </a:cubicBezTo>
                <a:close/>
                <a:moveTo>
                  <a:pt x="2091514" y="397921"/>
                </a:moveTo>
                <a:cubicBezTo>
                  <a:pt x="2096695" y="398582"/>
                  <a:pt x="2100048" y="401666"/>
                  <a:pt x="2099438" y="404750"/>
                </a:cubicBezTo>
                <a:cubicBezTo>
                  <a:pt x="2098829" y="408055"/>
                  <a:pt x="2093952" y="410037"/>
                  <a:pt x="2089075" y="409597"/>
                </a:cubicBezTo>
                <a:cubicBezTo>
                  <a:pt x="2083894" y="408936"/>
                  <a:pt x="2080541" y="405852"/>
                  <a:pt x="2081151" y="402768"/>
                </a:cubicBezTo>
                <a:cubicBezTo>
                  <a:pt x="2081761" y="399683"/>
                  <a:pt x="2086332" y="397260"/>
                  <a:pt x="2091514" y="397921"/>
                </a:cubicBezTo>
                <a:close/>
                <a:moveTo>
                  <a:pt x="5961683" y="397701"/>
                </a:moveTo>
                <a:cubicBezTo>
                  <a:pt x="5966256" y="398142"/>
                  <a:pt x="5969608" y="401006"/>
                  <a:pt x="5968999" y="404090"/>
                </a:cubicBezTo>
                <a:cubicBezTo>
                  <a:pt x="5968389" y="407174"/>
                  <a:pt x="5964121" y="409157"/>
                  <a:pt x="5959245" y="408496"/>
                </a:cubicBezTo>
                <a:cubicBezTo>
                  <a:pt x="5954368" y="407835"/>
                  <a:pt x="5951320" y="405191"/>
                  <a:pt x="5951929" y="402107"/>
                </a:cubicBezTo>
                <a:cubicBezTo>
                  <a:pt x="5952539" y="399243"/>
                  <a:pt x="5956807" y="397261"/>
                  <a:pt x="5961683" y="397701"/>
                </a:cubicBezTo>
                <a:close/>
                <a:moveTo>
                  <a:pt x="4485242" y="397701"/>
                </a:moveTo>
                <a:cubicBezTo>
                  <a:pt x="4490117" y="398362"/>
                  <a:pt x="4493471" y="401226"/>
                  <a:pt x="4492558" y="404310"/>
                </a:cubicBezTo>
                <a:cubicBezTo>
                  <a:pt x="4491950" y="407394"/>
                  <a:pt x="4487370" y="409377"/>
                  <a:pt x="4482807" y="408936"/>
                </a:cubicBezTo>
                <a:cubicBezTo>
                  <a:pt x="4477926" y="408275"/>
                  <a:pt x="4474579" y="405411"/>
                  <a:pt x="4475489" y="402327"/>
                </a:cubicBezTo>
                <a:cubicBezTo>
                  <a:pt x="4475792" y="399243"/>
                  <a:pt x="4480365" y="397040"/>
                  <a:pt x="4485242" y="397701"/>
                </a:cubicBezTo>
                <a:close/>
                <a:moveTo>
                  <a:pt x="11562370" y="397171"/>
                </a:moveTo>
                <a:cubicBezTo>
                  <a:pt x="11566858" y="397691"/>
                  <a:pt x="11569978" y="400448"/>
                  <a:pt x="11569340" y="403331"/>
                </a:cubicBezTo>
                <a:cubicBezTo>
                  <a:pt x="11568702" y="406215"/>
                  <a:pt x="11564547" y="408131"/>
                  <a:pt x="11560059" y="407612"/>
                </a:cubicBezTo>
                <a:cubicBezTo>
                  <a:pt x="11555571" y="407093"/>
                  <a:pt x="11552450" y="404335"/>
                  <a:pt x="11553088" y="401452"/>
                </a:cubicBezTo>
                <a:cubicBezTo>
                  <a:pt x="11553727" y="398569"/>
                  <a:pt x="11557882" y="396652"/>
                  <a:pt x="11562370" y="397171"/>
                </a:cubicBezTo>
                <a:close/>
                <a:moveTo>
                  <a:pt x="10867162" y="397040"/>
                </a:moveTo>
                <a:cubicBezTo>
                  <a:pt x="10872039" y="397701"/>
                  <a:pt x="10875392" y="400565"/>
                  <a:pt x="10874477" y="403649"/>
                </a:cubicBezTo>
                <a:cubicBezTo>
                  <a:pt x="10873869" y="406733"/>
                  <a:pt x="10869295" y="408716"/>
                  <a:pt x="10864724" y="408275"/>
                </a:cubicBezTo>
                <a:cubicBezTo>
                  <a:pt x="10859846" y="407614"/>
                  <a:pt x="10856495" y="404750"/>
                  <a:pt x="10857409" y="401667"/>
                </a:cubicBezTo>
                <a:cubicBezTo>
                  <a:pt x="10858018" y="398362"/>
                  <a:pt x="10862590" y="396379"/>
                  <a:pt x="10867162" y="397040"/>
                </a:cubicBezTo>
                <a:close/>
                <a:moveTo>
                  <a:pt x="7606393" y="397040"/>
                </a:moveTo>
                <a:cubicBezTo>
                  <a:pt x="7610965" y="397481"/>
                  <a:pt x="7614013" y="400345"/>
                  <a:pt x="7613404" y="403208"/>
                </a:cubicBezTo>
                <a:cubicBezTo>
                  <a:pt x="7612795" y="406072"/>
                  <a:pt x="7608527" y="408055"/>
                  <a:pt x="7603955" y="407394"/>
                </a:cubicBezTo>
                <a:cubicBezTo>
                  <a:pt x="7599383" y="406954"/>
                  <a:pt x="7596335" y="404090"/>
                  <a:pt x="7596944" y="401226"/>
                </a:cubicBezTo>
                <a:cubicBezTo>
                  <a:pt x="7597554" y="398582"/>
                  <a:pt x="7601821" y="396600"/>
                  <a:pt x="7606393" y="397040"/>
                </a:cubicBezTo>
                <a:close/>
                <a:moveTo>
                  <a:pt x="10503534" y="396820"/>
                </a:moveTo>
                <a:cubicBezTo>
                  <a:pt x="10508107" y="397261"/>
                  <a:pt x="10511459" y="400125"/>
                  <a:pt x="10510848" y="403209"/>
                </a:cubicBezTo>
                <a:cubicBezTo>
                  <a:pt x="10510239" y="406073"/>
                  <a:pt x="10505973" y="408055"/>
                  <a:pt x="10501400" y="407615"/>
                </a:cubicBezTo>
                <a:cubicBezTo>
                  <a:pt x="10496828" y="407174"/>
                  <a:pt x="10493475" y="404310"/>
                  <a:pt x="10494084" y="401226"/>
                </a:cubicBezTo>
                <a:cubicBezTo>
                  <a:pt x="10494695" y="398142"/>
                  <a:pt x="10498962" y="396159"/>
                  <a:pt x="10503534" y="396820"/>
                </a:cubicBezTo>
                <a:close/>
                <a:moveTo>
                  <a:pt x="11160076" y="395939"/>
                </a:moveTo>
                <a:cubicBezTo>
                  <a:pt x="11164648" y="396380"/>
                  <a:pt x="11167696" y="399243"/>
                  <a:pt x="11167087" y="402107"/>
                </a:cubicBezTo>
                <a:cubicBezTo>
                  <a:pt x="11166477" y="404971"/>
                  <a:pt x="11162210" y="406733"/>
                  <a:pt x="11157942" y="406293"/>
                </a:cubicBezTo>
                <a:cubicBezTo>
                  <a:pt x="11153371" y="405852"/>
                  <a:pt x="11150323" y="402988"/>
                  <a:pt x="11150932" y="400125"/>
                </a:cubicBezTo>
                <a:cubicBezTo>
                  <a:pt x="11151542" y="397261"/>
                  <a:pt x="11155505" y="395278"/>
                  <a:pt x="11160076" y="395939"/>
                </a:cubicBezTo>
                <a:close/>
                <a:moveTo>
                  <a:pt x="6141821" y="395939"/>
                </a:moveTo>
                <a:cubicBezTo>
                  <a:pt x="6146393" y="396379"/>
                  <a:pt x="6149746" y="399243"/>
                  <a:pt x="6148832" y="402327"/>
                </a:cubicBezTo>
                <a:cubicBezTo>
                  <a:pt x="6148222" y="405191"/>
                  <a:pt x="6143955" y="407174"/>
                  <a:pt x="6139382" y="406733"/>
                </a:cubicBezTo>
                <a:cubicBezTo>
                  <a:pt x="6134810" y="406293"/>
                  <a:pt x="6131458" y="403429"/>
                  <a:pt x="6132372" y="400345"/>
                </a:cubicBezTo>
                <a:cubicBezTo>
                  <a:pt x="6132982" y="397481"/>
                  <a:pt x="6137249" y="395498"/>
                  <a:pt x="6141821" y="395939"/>
                </a:cubicBezTo>
                <a:close/>
                <a:moveTo>
                  <a:pt x="5358676" y="395719"/>
                </a:moveTo>
                <a:cubicBezTo>
                  <a:pt x="5363556" y="396159"/>
                  <a:pt x="5366604" y="399243"/>
                  <a:pt x="5365994" y="402107"/>
                </a:cubicBezTo>
                <a:cubicBezTo>
                  <a:pt x="5365385" y="404971"/>
                  <a:pt x="5360811" y="407174"/>
                  <a:pt x="5356239" y="406513"/>
                </a:cubicBezTo>
                <a:cubicBezTo>
                  <a:pt x="5351362" y="406073"/>
                  <a:pt x="5348312" y="402988"/>
                  <a:pt x="5348923" y="400125"/>
                </a:cubicBezTo>
                <a:cubicBezTo>
                  <a:pt x="5349533" y="397261"/>
                  <a:pt x="5353800" y="395278"/>
                  <a:pt x="5358676" y="395719"/>
                </a:cubicBezTo>
                <a:close/>
                <a:moveTo>
                  <a:pt x="11261575" y="394837"/>
                </a:moveTo>
                <a:cubicBezTo>
                  <a:pt x="11265844" y="395278"/>
                  <a:pt x="11268891" y="397921"/>
                  <a:pt x="11268281" y="400785"/>
                </a:cubicBezTo>
                <a:cubicBezTo>
                  <a:pt x="11267671" y="403649"/>
                  <a:pt x="11263709" y="405411"/>
                  <a:pt x="11259136" y="404971"/>
                </a:cubicBezTo>
                <a:cubicBezTo>
                  <a:pt x="11254870" y="404530"/>
                  <a:pt x="11251821" y="401887"/>
                  <a:pt x="11252431" y="399023"/>
                </a:cubicBezTo>
                <a:cubicBezTo>
                  <a:pt x="11253041" y="396159"/>
                  <a:pt x="11257309" y="394397"/>
                  <a:pt x="11261575" y="394837"/>
                </a:cubicBezTo>
                <a:close/>
                <a:moveTo>
                  <a:pt x="2404750" y="394837"/>
                </a:moveTo>
                <a:cubicBezTo>
                  <a:pt x="2410238" y="395498"/>
                  <a:pt x="2413893" y="398803"/>
                  <a:pt x="2413284" y="402327"/>
                </a:cubicBezTo>
                <a:cubicBezTo>
                  <a:pt x="2412371" y="405852"/>
                  <a:pt x="2407495" y="408055"/>
                  <a:pt x="2402009" y="407394"/>
                </a:cubicBezTo>
                <a:cubicBezTo>
                  <a:pt x="2396523" y="406733"/>
                  <a:pt x="2392864" y="403429"/>
                  <a:pt x="2393474" y="399904"/>
                </a:cubicBezTo>
                <a:cubicBezTo>
                  <a:pt x="2394389" y="396600"/>
                  <a:pt x="2399572" y="394397"/>
                  <a:pt x="2404750" y="394837"/>
                </a:cubicBezTo>
                <a:close/>
                <a:moveTo>
                  <a:pt x="7788056" y="394617"/>
                </a:moveTo>
                <a:cubicBezTo>
                  <a:pt x="7792628" y="395057"/>
                  <a:pt x="7795980" y="397921"/>
                  <a:pt x="7795371" y="401006"/>
                </a:cubicBezTo>
                <a:cubicBezTo>
                  <a:pt x="7794761" y="403869"/>
                  <a:pt x="7790494" y="405852"/>
                  <a:pt x="7785922" y="405411"/>
                </a:cubicBezTo>
                <a:cubicBezTo>
                  <a:pt x="7781350" y="404971"/>
                  <a:pt x="7777997" y="402107"/>
                  <a:pt x="7778607" y="399023"/>
                </a:cubicBezTo>
                <a:cubicBezTo>
                  <a:pt x="7779216" y="396159"/>
                  <a:pt x="7783484" y="394176"/>
                  <a:pt x="7788056" y="394617"/>
                </a:cubicBezTo>
                <a:close/>
                <a:moveTo>
                  <a:pt x="10052732" y="394176"/>
                </a:moveTo>
                <a:cubicBezTo>
                  <a:pt x="10057608" y="394837"/>
                  <a:pt x="10060961" y="397701"/>
                  <a:pt x="10060352" y="400785"/>
                </a:cubicBezTo>
                <a:cubicBezTo>
                  <a:pt x="10059742" y="403869"/>
                  <a:pt x="10055170" y="405852"/>
                  <a:pt x="10050294" y="405411"/>
                </a:cubicBezTo>
                <a:cubicBezTo>
                  <a:pt x="10045417" y="404750"/>
                  <a:pt x="10042064" y="401887"/>
                  <a:pt x="10042673" y="398803"/>
                </a:cubicBezTo>
                <a:cubicBezTo>
                  <a:pt x="10043283" y="395718"/>
                  <a:pt x="10047855" y="393516"/>
                  <a:pt x="10052732" y="394176"/>
                </a:cubicBezTo>
                <a:close/>
                <a:moveTo>
                  <a:pt x="1999187" y="393736"/>
                </a:moveTo>
                <a:cubicBezTo>
                  <a:pt x="2004063" y="394397"/>
                  <a:pt x="2007721" y="397260"/>
                  <a:pt x="2006806" y="400565"/>
                </a:cubicBezTo>
                <a:cubicBezTo>
                  <a:pt x="2006197" y="403649"/>
                  <a:pt x="2001625" y="405852"/>
                  <a:pt x="1996444" y="405191"/>
                </a:cubicBezTo>
                <a:cubicBezTo>
                  <a:pt x="1991262" y="404530"/>
                  <a:pt x="1987910" y="401667"/>
                  <a:pt x="1988824" y="398362"/>
                </a:cubicBezTo>
                <a:cubicBezTo>
                  <a:pt x="1989433" y="395278"/>
                  <a:pt x="1994005" y="393295"/>
                  <a:pt x="1999187" y="393736"/>
                </a:cubicBezTo>
                <a:close/>
                <a:moveTo>
                  <a:pt x="5778149" y="393295"/>
                </a:moveTo>
                <a:cubicBezTo>
                  <a:pt x="5783026" y="393736"/>
                  <a:pt x="5786074" y="396820"/>
                  <a:pt x="5785464" y="399684"/>
                </a:cubicBezTo>
                <a:cubicBezTo>
                  <a:pt x="5784855" y="402768"/>
                  <a:pt x="5780282" y="404750"/>
                  <a:pt x="5775709" y="404090"/>
                </a:cubicBezTo>
                <a:cubicBezTo>
                  <a:pt x="5770832" y="403649"/>
                  <a:pt x="5767785" y="400565"/>
                  <a:pt x="5768393" y="397701"/>
                </a:cubicBezTo>
                <a:cubicBezTo>
                  <a:pt x="5769003" y="394837"/>
                  <a:pt x="5773577" y="392855"/>
                  <a:pt x="5778149" y="393295"/>
                </a:cubicBezTo>
                <a:close/>
                <a:moveTo>
                  <a:pt x="9736958" y="393075"/>
                </a:moveTo>
                <a:cubicBezTo>
                  <a:pt x="9742139" y="393736"/>
                  <a:pt x="9745797" y="396820"/>
                  <a:pt x="9745187" y="400124"/>
                </a:cubicBezTo>
                <a:cubicBezTo>
                  <a:pt x="9744577" y="403429"/>
                  <a:pt x="9739701" y="405632"/>
                  <a:pt x="9734518" y="405191"/>
                </a:cubicBezTo>
                <a:cubicBezTo>
                  <a:pt x="9729337" y="404530"/>
                  <a:pt x="9725679" y="401446"/>
                  <a:pt x="9726289" y="398142"/>
                </a:cubicBezTo>
                <a:cubicBezTo>
                  <a:pt x="9726899" y="394617"/>
                  <a:pt x="9731777" y="392414"/>
                  <a:pt x="9736958" y="393075"/>
                </a:cubicBezTo>
                <a:close/>
                <a:moveTo>
                  <a:pt x="6802326" y="393075"/>
                </a:moveTo>
                <a:cubicBezTo>
                  <a:pt x="6806898" y="393515"/>
                  <a:pt x="6809946" y="396379"/>
                  <a:pt x="6809337" y="399243"/>
                </a:cubicBezTo>
                <a:cubicBezTo>
                  <a:pt x="6808728" y="402107"/>
                  <a:pt x="6804460" y="404090"/>
                  <a:pt x="6799887" y="403649"/>
                </a:cubicBezTo>
                <a:cubicBezTo>
                  <a:pt x="6795316" y="403208"/>
                  <a:pt x="6792268" y="400344"/>
                  <a:pt x="6792878" y="397481"/>
                </a:cubicBezTo>
                <a:cubicBezTo>
                  <a:pt x="6793487" y="394617"/>
                  <a:pt x="6797754" y="392634"/>
                  <a:pt x="6802326" y="393075"/>
                </a:cubicBezTo>
                <a:close/>
                <a:moveTo>
                  <a:pt x="2310872" y="392634"/>
                </a:moveTo>
                <a:cubicBezTo>
                  <a:pt x="2316359" y="393295"/>
                  <a:pt x="2320016" y="396600"/>
                  <a:pt x="2319406" y="400124"/>
                </a:cubicBezTo>
                <a:cubicBezTo>
                  <a:pt x="2318492" y="403649"/>
                  <a:pt x="2313616" y="405852"/>
                  <a:pt x="2308129" y="405191"/>
                </a:cubicBezTo>
                <a:cubicBezTo>
                  <a:pt x="2302643" y="404530"/>
                  <a:pt x="2298986" y="401226"/>
                  <a:pt x="2299595" y="397701"/>
                </a:cubicBezTo>
                <a:cubicBezTo>
                  <a:pt x="2300510" y="394397"/>
                  <a:pt x="2305386" y="392193"/>
                  <a:pt x="2310872" y="392634"/>
                </a:cubicBezTo>
                <a:close/>
                <a:moveTo>
                  <a:pt x="5443121" y="392414"/>
                </a:moveTo>
                <a:cubicBezTo>
                  <a:pt x="5448000" y="392855"/>
                  <a:pt x="5451048" y="395939"/>
                  <a:pt x="5450437" y="398803"/>
                </a:cubicBezTo>
                <a:cubicBezTo>
                  <a:pt x="5449827" y="401887"/>
                  <a:pt x="5445255" y="403870"/>
                  <a:pt x="5440683" y="403209"/>
                </a:cubicBezTo>
                <a:cubicBezTo>
                  <a:pt x="5435805" y="402768"/>
                  <a:pt x="5432757" y="399684"/>
                  <a:pt x="5433366" y="396820"/>
                </a:cubicBezTo>
                <a:cubicBezTo>
                  <a:pt x="5433977" y="393736"/>
                  <a:pt x="5438244" y="391753"/>
                  <a:pt x="5443121" y="392414"/>
                </a:cubicBezTo>
                <a:close/>
                <a:moveTo>
                  <a:pt x="4691962" y="392414"/>
                </a:moveTo>
                <a:cubicBezTo>
                  <a:pt x="4696533" y="392854"/>
                  <a:pt x="4699888" y="395939"/>
                  <a:pt x="4699277" y="398803"/>
                </a:cubicBezTo>
                <a:cubicBezTo>
                  <a:pt x="4698669" y="401887"/>
                  <a:pt x="4694096" y="403869"/>
                  <a:pt x="4689525" y="403208"/>
                </a:cubicBezTo>
                <a:cubicBezTo>
                  <a:pt x="4684949" y="402768"/>
                  <a:pt x="4681595" y="399683"/>
                  <a:pt x="4682207" y="396820"/>
                </a:cubicBezTo>
                <a:cubicBezTo>
                  <a:pt x="4682816" y="393956"/>
                  <a:pt x="4687387" y="391973"/>
                  <a:pt x="4691962" y="392414"/>
                </a:cubicBezTo>
                <a:close/>
                <a:moveTo>
                  <a:pt x="1740121" y="392194"/>
                </a:moveTo>
                <a:cubicBezTo>
                  <a:pt x="1744997" y="392855"/>
                  <a:pt x="1748655" y="395718"/>
                  <a:pt x="1747740" y="399023"/>
                </a:cubicBezTo>
                <a:cubicBezTo>
                  <a:pt x="1747130" y="402107"/>
                  <a:pt x="1742558" y="404310"/>
                  <a:pt x="1737377" y="403649"/>
                </a:cubicBezTo>
                <a:cubicBezTo>
                  <a:pt x="1732501" y="402988"/>
                  <a:pt x="1728844" y="400124"/>
                  <a:pt x="1729757" y="396820"/>
                </a:cubicBezTo>
                <a:cubicBezTo>
                  <a:pt x="1730672" y="393736"/>
                  <a:pt x="1735244" y="391753"/>
                  <a:pt x="1740121" y="392194"/>
                </a:cubicBezTo>
                <a:close/>
                <a:moveTo>
                  <a:pt x="11214332" y="391973"/>
                </a:moveTo>
                <a:cubicBezTo>
                  <a:pt x="11219208" y="392634"/>
                  <a:pt x="11222561" y="395498"/>
                  <a:pt x="11221647" y="398582"/>
                </a:cubicBezTo>
                <a:cubicBezTo>
                  <a:pt x="11220733" y="401666"/>
                  <a:pt x="11216464" y="403649"/>
                  <a:pt x="11211892" y="403208"/>
                </a:cubicBezTo>
                <a:cubicBezTo>
                  <a:pt x="11207017" y="402547"/>
                  <a:pt x="11203663" y="399683"/>
                  <a:pt x="11204577" y="396600"/>
                </a:cubicBezTo>
                <a:cubicBezTo>
                  <a:pt x="11205493" y="393515"/>
                  <a:pt x="11209454" y="391313"/>
                  <a:pt x="11214332" y="391973"/>
                </a:cubicBezTo>
                <a:close/>
                <a:moveTo>
                  <a:pt x="941842" y="391973"/>
                </a:moveTo>
                <a:cubicBezTo>
                  <a:pt x="947023" y="392634"/>
                  <a:pt x="950376" y="395719"/>
                  <a:pt x="949766" y="399023"/>
                </a:cubicBezTo>
                <a:lnTo>
                  <a:pt x="949319" y="399507"/>
                </a:lnTo>
                <a:lnTo>
                  <a:pt x="949654" y="399463"/>
                </a:lnTo>
                <a:cubicBezTo>
                  <a:pt x="954226" y="399904"/>
                  <a:pt x="957274" y="402768"/>
                  <a:pt x="956664" y="405632"/>
                </a:cubicBezTo>
                <a:cubicBezTo>
                  <a:pt x="956055" y="408495"/>
                  <a:pt x="951788" y="410478"/>
                  <a:pt x="947216" y="409817"/>
                </a:cubicBezTo>
                <a:cubicBezTo>
                  <a:pt x="944930" y="409597"/>
                  <a:pt x="943025" y="408771"/>
                  <a:pt x="941767" y="407642"/>
                </a:cubicBezTo>
                <a:lnTo>
                  <a:pt x="940233" y="403719"/>
                </a:lnTo>
                <a:lnTo>
                  <a:pt x="939098" y="403870"/>
                </a:lnTo>
                <a:cubicBezTo>
                  <a:pt x="936508" y="403539"/>
                  <a:pt x="934375" y="402603"/>
                  <a:pt x="932965" y="401336"/>
                </a:cubicBezTo>
                <a:lnTo>
                  <a:pt x="932671" y="400594"/>
                </a:lnTo>
                <a:lnTo>
                  <a:pt x="932521" y="400533"/>
                </a:lnTo>
                <a:cubicBezTo>
                  <a:pt x="931259" y="399419"/>
                  <a:pt x="930639" y="398008"/>
                  <a:pt x="930958" y="396567"/>
                </a:cubicBezTo>
                <a:cubicBezTo>
                  <a:pt x="931277" y="395125"/>
                  <a:pt x="932476" y="393925"/>
                  <a:pt x="934155" y="393150"/>
                </a:cubicBezTo>
                <a:lnTo>
                  <a:pt x="935860" y="392908"/>
                </a:lnTo>
                <a:close/>
                <a:moveTo>
                  <a:pt x="11341738" y="391533"/>
                </a:moveTo>
                <a:cubicBezTo>
                  <a:pt x="11346006" y="391973"/>
                  <a:pt x="11349054" y="394617"/>
                  <a:pt x="11348444" y="397481"/>
                </a:cubicBezTo>
                <a:cubicBezTo>
                  <a:pt x="11347835" y="400345"/>
                  <a:pt x="11343872" y="402107"/>
                  <a:pt x="11339301" y="401667"/>
                </a:cubicBezTo>
                <a:cubicBezTo>
                  <a:pt x="11335033" y="401226"/>
                  <a:pt x="11331986" y="398583"/>
                  <a:pt x="11332595" y="395719"/>
                </a:cubicBezTo>
                <a:cubicBezTo>
                  <a:pt x="11333203" y="392855"/>
                  <a:pt x="11337471" y="391093"/>
                  <a:pt x="11341738" y="391533"/>
                </a:cubicBezTo>
                <a:close/>
                <a:moveTo>
                  <a:pt x="10254511" y="390652"/>
                </a:moveTo>
                <a:cubicBezTo>
                  <a:pt x="10259083" y="391093"/>
                  <a:pt x="10262435" y="393956"/>
                  <a:pt x="10261825" y="397040"/>
                </a:cubicBezTo>
                <a:cubicBezTo>
                  <a:pt x="10261216" y="399904"/>
                  <a:pt x="10256950" y="401887"/>
                  <a:pt x="10252377" y="401446"/>
                </a:cubicBezTo>
                <a:cubicBezTo>
                  <a:pt x="10247805" y="401006"/>
                  <a:pt x="10244452" y="398142"/>
                  <a:pt x="10245061" y="395058"/>
                </a:cubicBezTo>
                <a:cubicBezTo>
                  <a:pt x="10245671" y="391973"/>
                  <a:pt x="10249938" y="389991"/>
                  <a:pt x="10254511" y="390652"/>
                </a:cubicBezTo>
                <a:close/>
                <a:moveTo>
                  <a:pt x="3678015" y="390432"/>
                </a:moveTo>
                <a:cubicBezTo>
                  <a:pt x="3682894" y="391093"/>
                  <a:pt x="3686250" y="393956"/>
                  <a:pt x="3685647" y="397040"/>
                </a:cubicBezTo>
                <a:cubicBezTo>
                  <a:pt x="3685030" y="400124"/>
                  <a:pt x="3680448" y="402107"/>
                  <a:pt x="3675573" y="401667"/>
                </a:cubicBezTo>
                <a:cubicBezTo>
                  <a:pt x="3670701" y="401006"/>
                  <a:pt x="3667352" y="398142"/>
                  <a:pt x="3667960" y="395058"/>
                </a:cubicBezTo>
                <a:cubicBezTo>
                  <a:pt x="3668572" y="391973"/>
                  <a:pt x="3673137" y="389771"/>
                  <a:pt x="3678015" y="390432"/>
                </a:cubicBezTo>
                <a:close/>
                <a:moveTo>
                  <a:pt x="9879299" y="390211"/>
                </a:moveTo>
                <a:cubicBezTo>
                  <a:pt x="9884176" y="390872"/>
                  <a:pt x="9887834" y="393736"/>
                  <a:pt x="9886920" y="397040"/>
                </a:cubicBezTo>
                <a:cubicBezTo>
                  <a:pt x="9886005" y="400345"/>
                  <a:pt x="9881739" y="402327"/>
                  <a:pt x="9876557" y="401667"/>
                </a:cubicBezTo>
                <a:cubicBezTo>
                  <a:pt x="9871680" y="401006"/>
                  <a:pt x="9868022" y="398142"/>
                  <a:pt x="9868936" y="394837"/>
                </a:cubicBezTo>
                <a:cubicBezTo>
                  <a:pt x="9869546" y="391753"/>
                  <a:pt x="9874424" y="389550"/>
                  <a:pt x="9879299" y="390211"/>
                </a:cubicBezTo>
                <a:close/>
                <a:moveTo>
                  <a:pt x="2672382" y="390211"/>
                </a:moveTo>
                <a:cubicBezTo>
                  <a:pt x="2677561" y="390872"/>
                  <a:pt x="2681526" y="394176"/>
                  <a:pt x="2680608" y="397481"/>
                </a:cubicBezTo>
                <a:cubicBezTo>
                  <a:pt x="2680001" y="400786"/>
                  <a:pt x="2674819" y="403209"/>
                  <a:pt x="2669639" y="402548"/>
                </a:cubicBezTo>
                <a:cubicBezTo>
                  <a:pt x="2664457" y="401887"/>
                  <a:pt x="2660495" y="398583"/>
                  <a:pt x="2661412" y="395278"/>
                </a:cubicBezTo>
                <a:cubicBezTo>
                  <a:pt x="2662019" y="391974"/>
                  <a:pt x="2666896" y="389550"/>
                  <a:pt x="2672382" y="390211"/>
                </a:cubicBezTo>
                <a:close/>
                <a:moveTo>
                  <a:pt x="794987" y="390211"/>
                </a:moveTo>
                <a:cubicBezTo>
                  <a:pt x="799863" y="390872"/>
                  <a:pt x="803216" y="393736"/>
                  <a:pt x="802606" y="397040"/>
                </a:cubicBezTo>
                <a:cubicBezTo>
                  <a:pt x="801997" y="400124"/>
                  <a:pt x="797425" y="402327"/>
                  <a:pt x="792548" y="401667"/>
                </a:cubicBezTo>
                <a:cubicBezTo>
                  <a:pt x="787672" y="401006"/>
                  <a:pt x="784320" y="398142"/>
                  <a:pt x="784929" y="394837"/>
                </a:cubicBezTo>
                <a:cubicBezTo>
                  <a:pt x="785234" y="391753"/>
                  <a:pt x="789805" y="389550"/>
                  <a:pt x="794987" y="390211"/>
                </a:cubicBezTo>
                <a:close/>
                <a:moveTo>
                  <a:pt x="6061354" y="390211"/>
                </a:moveTo>
                <a:cubicBezTo>
                  <a:pt x="6065926" y="390652"/>
                  <a:pt x="6069279" y="393516"/>
                  <a:pt x="6068365" y="396600"/>
                </a:cubicBezTo>
                <a:cubicBezTo>
                  <a:pt x="6067754" y="399463"/>
                  <a:pt x="6063487" y="401446"/>
                  <a:pt x="6058915" y="401006"/>
                </a:cubicBezTo>
                <a:cubicBezTo>
                  <a:pt x="6054344" y="400565"/>
                  <a:pt x="6050990" y="397701"/>
                  <a:pt x="6051905" y="394617"/>
                </a:cubicBezTo>
                <a:cubicBezTo>
                  <a:pt x="6052514" y="391533"/>
                  <a:pt x="6056782" y="389770"/>
                  <a:pt x="6061354" y="390211"/>
                </a:cubicBezTo>
                <a:close/>
                <a:moveTo>
                  <a:pt x="5527261" y="389991"/>
                </a:moveTo>
                <a:cubicBezTo>
                  <a:pt x="5532138" y="390432"/>
                  <a:pt x="5535187" y="393516"/>
                  <a:pt x="5534577" y="396380"/>
                </a:cubicBezTo>
                <a:cubicBezTo>
                  <a:pt x="5533967" y="399464"/>
                  <a:pt x="5529394" y="401446"/>
                  <a:pt x="5524821" y="400786"/>
                </a:cubicBezTo>
                <a:cubicBezTo>
                  <a:pt x="5520248" y="400125"/>
                  <a:pt x="5516894" y="397261"/>
                  <a:pt x="5517504" y="394397"/>
                </a:cubicBezTo>
                <a:cubicBezTo>
                  <a:pt x="5518115" y="391313"/>
                  <a:pt x="5522687" y="389330"/>
                  <a:pt x="5527261" y="389991"/>
                </a:cubicBezTo>
                <a:close/>
                <a:moveTo>
                  <a:pt x="836206" y="389770"/>
                </a:moveTo>
                <a:cubicBezTo>
                  <a:pt x="840778" y="390211"/>
                  <a:pt x="844130" y="393295"/>
                  <a:pt x="843520" y="396159"/>
                </a:cubicBezTo>
                <a:cubicBezTo>
                  <a:pt x="842912" y="399243"/>
                  <a:pt x="838644" y="401226"/>
                  <a:pt x="833767" y="400565"/>
                </a:cubicBezTo>
                <a:cubicBezTo>
                  <a:pt x="829196" y="400124"/>
                  <a:pt x="825843" y="397040"/>
                  <a:pt x="826452" y="394176"/>
                </a:cubicBezTo>
                <a:cubicBezTo>
                  <a:pt x="827063" y="391093"/>
                  <a:pt x="831634" y="389110"/>
                  <a:pt x="836206" y="389770"/>
                </a:cubicBezTo>
                <a:close/>
                <a:moveTo>
                  <a:pt x="10726648" y="389550"/>
                </a:moveTo>
                <a:cubicBezTo>
                  <a:pt x="10731221" y="389991"/>
                  <a:pt x="10734573" y="393075"/>
                  <a:pt x="10733964" y="395939"/>
                </a:cubicBezTo>
                <a:cubicBezTo>
                  <a:pt x="10733353" y="399023"/>
                  <a:pt x="10729087" y="401006"/>
                  <a:pt x="10724211" y="400345"/>
                </a:cubicBezTo>
                <a:cubicBezTo>
                  <a:pt x="10719638" y="399904"/>
                  <a:pt x="10716285" y="396820"/>
                  <a:pt x="10716895" y="393956"/>
                </a:cubicBezTo>
                <a:cubicBezTo>
                  <a:pt x="10717504" y="391092"/>
                  <a:pt x="10722077" y="388889"/>
                  <a:pt x="10726648" y="389550"/>
                </a:cubicBezTo>
                <a:close/>
                <a:moveTo>
                  <a:pt x="8772565" y="389550"/>
                </a:moveTo>
                <a:cubicBezTo>
                  <a:pt x="8777747" y="390211"/>
                  <a:pt x="8781099" y="393296"/>
                  <a:pt x="8780489" y="396600"/>
                </a:cubicBezTo>
                <a:cubicBezTo>
                  <a:pt x="8779880" y="399904"/>
                  <a:pt x="8775003" y="402107"/>
                  <a:pt x="8769821" y="401446"/>
                </a:cubicBezTo>
                <a:cubicBezTo>
                  <a:pt x="8764640" y="400786"/>
                  <a:pt x="8761286" y="397701"/>
                  <a:pt x="8761897" y="394397"/>
                </a:cubicBezTo>
                <a:cubicBezTo>
                  <a:pt x="8762811" y="391313"/>
                  <a:pt x="8767383" y="389110"/>
                  <a:pt x="8772565" y="389550"/>
                </a:cubicBezTo>
                <a:close/>
                <a:moveTo>
                  <a:pt x="962782" y="389550"/>
                </a:moveTo>
                <a:cubicBezTo>
                  <a:pt x="967354" y="389991"/>
                  <a:pt x="970402" y="392855"/>
                  <a:pt x="969792" y="395719"/>
                </a:cubicBezTo>
                <a:cubicBezTo>
                  <a:pt x="969182" y="398582"/>
                  <a:pt x="964916" y="400345"/>
                  <a:pt x="960649" y="399904"/>
                </a:cubicBezTo>
                <a:cubicBezTo>
                  <a:pt x="956077" y="399463"/>
                  <a:pt x="953029" y="396600"/>
                  <a:pt x="953639" y="393736"/>
                </a:cubicBezTo>
                <a:cubicBezTo>
                  <a:pt x="954248" y="390872"/>
                  <a:pt x="958210" y="388889"/>
                  <a:pt x="962782" y="389550"/>
                </a:cubicBezTo>
                <a:close/>
                <a:moveTo>
                  <a:pt x="11138741" y="389330"/>
                </a:moveTo>
                <a:cubicBezTo>
                  <a:pt x="11143312" y="389770"/>
                  <a:pt x="11146360" y="392634"/>
                  <a:pt x="11145751" y="395498"/>
                </a:cubicBezTo>
                <a:cubicBezTo>
                  <a:pt x="11145142" y="398362"/>
                  <a:pt x="11140875" y="400344"/>
                  <a:pt x="11136303" y="399683"/>
                </a:cubicBezTo>
                <a:cubicBezTo>
                  <a:pt x="11131730" y="399243"/>
                  <a:pt x="11128682" y="396379"/>
                  <a:pt x="11129292" y="393515"/>
                </a:cubicBezTo>
                <a:cubicBezTo>
                  <a:pt x="11130206" y="390872"/>
                  <a:pt x="11134168" y="388889"/>
                  <a:pt x="11138741" y="389330"/>
                </a:cubicBezTo>
                <a:close/>
                <a:moveTo>
                  <a:pt x="5695230" y="389330"/>
                </a:moveTo>
                <a:cubicBezTo>
                  <a:pt x="5700108" y="389770"/>
                  <a:pt x="5703157" y="392855"/>
                  <a:pt x="5702547" y="395719"/>
                </a:cubicBezTo>
                <a:cubicBezTo>
                  <a:pt x="5701938" y="398803"/>
                  <a:pt x="5697364" y="400785"/>
                  <a:pt x="5692792" y="400124"/>
                </a:cubicBezTo>
                <a:cubicBezTo>
                  <a:pt x="5688219" y="399463"/>
                  <a:pt x="5684867" y="396600"/>
                  <a:pt x="5685476" y="393736"/>
                </a:cubicBezTo>
                <a:cubicBezTo>
                  <a:pt x="5686084" y="390872"/>
                  <a:pt x="5690353" y="388889"/>
                  <a:pt x="5695230" y="389330"/>
                </a:cubicBezTo>
                <a:close/>
                <a:moveTo>
                  <a:pt x="4402629" y="389330"/>
                </a:moveTo>
                <a:cubicBezTo>
                  <a:pt x="4407503" y="389991"/>
                  <a:pt x="4410859" y="392854"/>
                  <a:pt x="4409947" y="395939"/>
                </a:cubicBezTo>
                <a:cubicBezTo>
                  <a:pt x="4409337" y="399023"/>
                  <a:pt x="4404762" y="401005"/>
                  <a:pt x="4400194" y="400565"/>
                </a:cubicBezTo>
                <a:cubicBezTo>
                  <a:pt x="4395313" y="399904"/>
                  <a:pt x="4391956" y="397040"/>
                  <a:pt x="4392873" y="393956"/>
                </a:cubicBezTo>
                <a:cubicBezTo>
                  <a:pt x="4393478" y="390872"/>
                  <a:pt x="4397756" y="388889"/>
                  <a:pt x="4402629" y="389330"/>
                </a:cubicBezTo>
                <a:close/>
                <a:moveTo>
                  <a:pt x="8987754" y="388889"/>
                </a:moveTo>
                <a:cubicBezTo>
                  <a:pt x="8992936" y="389550"/>
                  <a:pt x="8996594" y="392634"/>
                  <a:pt x="8995984" y="395939"/>
                </a:cubicBezTo>
                <a:cubicBezTo>
                  <a:pt x="8995374" y="399243"/>
                  <a:pt x="8990498" y="401446"/>
                  <a:pt x="8985316" y="400785"/>
                </a:cubicBezTo>
                <a:cubicBezTo>
                  <a:pt x="8980134" y="400124"/>
                  <a:pt x="8976477" y="397040"/>
                  <a:pt x="8977086" y="393736"/>
                </a:cubicBezTo>
                <a:cubicBezTo>
                  <a:pt x="8977696" y="390431"/>
                  <a:pt x="8982573" y="388229"/>
                  <a:pt x="8987754" y="388889"/>
                </a:cubicBezTo>
                <a:close/>
                <a:moveTo>
                  <a:pt x="11183548" y="388669"/>
                </a:moveTo>
                <a:cubicBezTo>
                  <a:pt x="11187814" y="389110"/>
                  <a:pt x="11190862" y="391753"/>
                  <a:pt x="11190253" y="394617"/>
                </a:cubicBezTo>
                <a:lnTo>
                  <a:pt x="11187536" y="397550"/>
                </a:lnTo>
                <a:lnTo>
                  <a:pt x="11189643" y="397261"/>
                </a:lnTo>
                <a:cubicBezTo>
                  <a:pt x="11194518" y="397922"/>
                  <a:pt x="11197872" y="400785"/>
                  <a:pt x="11197262" y="403870"/>
                </a:cubicBezTo>
                <a:lnTo>
                  <a:pt x="11195387" y="405857"/>
                </a:lnTo>
                <a:lnTo>
                  <a:pt x="11200272" y="407807"/>
                </a:lnTo>
                <a:cubicBezTo>
                  <a:pt x="11201530" y="408936"/>
                  <a:pt x="11202140" y="410368"/>
                  <a:pt x="11201835" y="411800"/>
                </a:cubicBezTo>
                <a:cubicBezTo>
                  <a:pt x="11201225" y="414664"/>
                  <a:pt x="11196958" y="416647"/>
                  <a:pt x="11192386" y="416206"/>
                </a:cubicBezTo>
                <a:cubicBezTo>
                  <a:pt x="11187813" y="415765"/>
                  <a:pt x="11184765" y="412901"/>
                  <a:pt x="11185375" y="410038"/>
                </a:cubicBezTo>
                <a:lnTo>
                  <a:pt x="11186931" y="408384"/>
                </a:lnTo>
                <a:lnTo>
                  <a:pt x="11181337" y="406100"/>
                </a:lnTo>
                <a:cubicBezTo>
                  <a:pt x="11179965" y="404916"/>
                  <a:pt x="11179279" y="403429"/>
                  <a:pt x="11179584" y="401887"/>
                </a:cubicBezTo>
                <a:lnTo>
                  <a:pt x="11182626" y="398589"/>
                </a:lnTo>
                <a:lnTo>
                  <a:pt x="11181108" y="398803"/>
                </a:lnTo>
                <a:lnTo>
                  <a:pt x="11180324" y="398497"/>
                </a:lnTo>
                <a:lnTo>
                  <a:pt x="11179698" y="399161"/>
                </a:lnTo>
                <a:cubicBezTo>
                  <a:pt x="11177984" y="399960"/>
                  <a:pt x="11175774" y="400345"/>
                  <a:pt x="11173489" y="400125"/>
                </a:cubicBezTo>
                <a:cubicBezTo>
                  <a:pt x="11168916" y="399684"/>
                  <a:pt x="11165564" y="396820"/>
                  <a:pt x="11166172" y="393736"/>
                </a:cubicBezTo>
                <a:cubicBezTo>
                  <a:pt x="11166784" y="390652"/>
                  <a:pt x="11171049" y="388669"/>
                  <a:pt x="11175622" y="389330"/>
                </a:cubicBezTo>
                <a:lnTo>
                  <a:pt x="11177145" y="389929"/>
                </a:lnTo>
                <a:lnTo>
                  <a:pt x="11177603" y="389440"/>
                </a:lnTo>
                <a:cubicBezTo>
                  <a:pt x="11179279" y="388669"/>
                  <a:pt x="11181413" y="388339"/>
                  <a:pt x="11183548" y="388669"/>
                </a:cubicBezTo>
                <a:close/>
                <a:moveTo>
                  <a:pt x="5611397" y="388449"/>
                </a:moveTo>
                <a:cubicBezTo>
                  <a:pt x="5616275" y="388889"/>
                  <a:pt x="5619324" y="391973"/>
                  <a:pt x="5618715" y="394837"/>
                </a:cubicBezTo>
                <a:cubicBezTo>
                  <a:pt x="5618104" y="397921"/>
                  <a:pt x="5613532" y="399904"/>
                  <a:pt x="5608959" y="399243"/>
                </a:cubicBezTo>
                <a:cubicBezTo>
                  <a:pt x="5604385" y="398582"/>
                  <a:pt x="5601034" y="395718"/>
                  <a:pt x="5601642" y="392855"/>
                </a:cubicBezTo>
                <a:cubicBezTo>
                  <a:pt x="5602254" y="389991"/>
                  <a:pt x="5606824" y="388008"/>
                  <a:pt x="5611397" y="388449"/>
                </a:cubicBezTo>
                <a:close/>
                <a:moveTo>
                  <a:pt x="7281474" y="388229"/>
                </a:moveTo>
                <a:cubicBezTo>
                  <a:pt x="7285742" y="388669"/>
                  <a:pt x="7288790" y="391313"/>
                  <a:pt x="7288180" y="394176"/>
                </a:cubicBezTo>
                <a:cubicBezTo>
                  <a:pt x="7287571" y="397040"/>
                  <a:pt x="7283609" y="398803"/>
                  <a:pt x="7279037" y="398362"/>
                </a:cubicBezTo>
                <a:cubicBezTo>
                  <a:pt x="7274769" y="397921"/>
                  <a:pt x="7271721" y="395278"/>
                  <a:pt x="7272330" y="392414"/>
                </a:cubicBezTo>
                <a:cubicBezTo>
                  <a:pt x="7273245" y="389770"/>
                  <a:pt x="7277207" y="387788"/>
                  <a:pt x="7281474" y="388229"/>
                </a:cubicBezTo>
                <a:close/>
                <a:moveTo>
                  <a:pt x="5880911" y="388228"/>
                </a:moveTo>
                <a:cubicBezTo>
                  <a:pt x="5885483" y="388669"/>
                  <a:pt x="5888836" y="391533"/>
                  <a:pt x="5888226" y="394617"/>
                </a:cubicBezTo>
                <a:cubicBezTo>
                  <a:pt x="5887616" y="397701"/>
                  <a:pt x="5883349" y="399684"/>
                  <a:pt x="5878472" y="399023"/>
                </a:cubicBezTo>
                <a:cubicBezTo>
                  <a:pt x="5873901" y="398582"/>
                  <a:pt x="5870548" y="395719"/>
                  <a:pt x="5871157" y="392634"/>
                </a:cubicBezTo>
                <a:cubicBezTo>
                  <a:pt x="5871767" y="389550"/>
                  <a:pt x="5876339" y="387567"/>
                  <a:pt x="5880911" y="388228"/>
                </a:cubicBezTo>
                <a:close/>
                <a:moveTo>
                  <a:pt x="8474776" y="388047"/>
                </a:moveTo>
                <a:cubicBezTo>
                  <a:pt x="8479763" y="388624"/>
                  <a:pt x="8483223" y="391721"/>
                  <a:pt x="8482504" y="394964"/>
                </a:cubicBezTo>
                <a:cubicBezTo>
                  <a:pt x="8481786" y="398208"/>
                  <a:pt x="8477162" y="400370"/>
                  <a:pt x="8472176" y="399793"/>
                </a:cubicBezTo>
                <a:cubicBezTo>
                  <a:pt x="8467189" y="399216"/>
                  <a:pt x="8463729" y="396120"/>
                  <a:pt x="8464447" y="392876"/>
                </a:cubicBezTo>
                <a:cubicBezTo>
                  <a:pt x="8465165" y="389632"/>
                  <a:pt x="8469789" y="387470"/>
                  <a:pt x="8474776" y="388047"/>
                </a:cubicBezTo>
                <a:close/>
                <a:moveTo>
                  <a:pt x="3090013" y="388008"/>
                </a:moveTo>
                <a:cubicBezTo>
                  <a:pt x="3095195" y="388669"/>
                  <a:pt x="3098852" y="391753"/>
                  <a:pt x="3097939" y="395057"/>
                </a:cubicBezTo>
                <a:cubicBezTo>
                  <a:pt x="3097329" y="398362"/>
                  <a:pt x="3092446" y="400565"/>
                  <a:pt x="3087273" y="399904"/>
                </a:cubicBezTo>
                <a:cubicBezTo>
                  <a:pt x="3082085" y="399243"/>
                  <a:pt x="3078429" y="396159"/>
                  <a:pt x="3079342" y="392855"/>
                </a:cubicBezTo>
                <a:cubicBezTo>
                  <a:pt x="3079950" y="389550"/>
                  <a:pt x="3084830" y="387347"/>
                  <a:pt x="3090013" y="388008"/>
                </a:cubicBezTo>
                <a:close/>
                <a:moveTo>
                  <a:pt x="10094490" y="387568"/>
                </a:moveTo>
                <a:cubicBezTo>
                  <a:pt x="10099366" y="388008"/>
                  <a:pt x="10102414" y="391092"/>
                  <a:pt x="10101805" y="394176"/>
                </a:cubicBezTo>
                <a:cubicBezTo>
                  <a:pt x="10101196" y="397260"/>
                  <a:pt x="10096624" y="399243"/>
                  <a:pt x="10092051" y="398803"/>
                </a:cubicBezTo>
                <a:cubicBezTo>
                  <a:pt x="10087174" y="398362"/>
                  <a:pt x="10084126" y="395278"/>
                  <a:pt x="10084736" y="392194"/>
                </a:cubicBezTo>
                <a:cubicBezTo>
                  <a:pt x="10085346" y="389110"/>
                  <a:pt x="10089614" y="387127"/>
                  <a:pt x="10094490" y="387568"/>
                </a:cubicBezTo>
                <a:close/>
                <a:moveTo>
                  <a:pt x="867805" y="387567"/>
                </a:moveTo>
                <a:cubicBezTo>
                  <a:pt x="872682" y="388228"/>
                  <a:pt x="876339" y="391313"/>
                  <a:pt x="875729" y="394397"/>
                </a:cubicBezTo>
                <a:cubicBezTo>
                  <a:pt x="875120" y="397701"/>
                  <a:pt x="870243" y="399683"/>
                  <a:pt x="865367" y="399243"/>
                </a:cubicBezTo>
                <a:cubicBezTo>
                  <a:pt x="860491" y="398582"/>
                  <a:pt x="856833" y="395498"/>
                  <a:pt x="857443" y="392414"/>
                </a:cubicBezTo>
                <a:cubicBezTo>
                  <a:pt x="858051" y="389330"/>
                  <a:pt x="862623" y="387127"/>
                  <a:pt x="867805" y="387567"/>
                </a:cubicBezTo>
                <a:close/>
                <a:moveTo>
                  <a:pt x="3538402" y="387127"/>
                </a:moveTo>
                <a:cubicBezTo>
                  <a:pt x="3543282" y="387788"/>
                  <a:pt x="3546641" y="390652"/>
                  <a:pt x="3546024" y="393956"/>
                </a:cubicBezTo>
                <a:cubicBezTo>
                  <a:pt x="3545415" y="397261"/>
                  <a:pt x="3540843" y="399243"/>
                  <a:pt x="3535970" y="398583"/>
                </a:cubicBezTo>
                <a:cubicBezTo>
                  <a:pt x="3531084" y="397922"/>
                  <a:pt x="3527722" y="395058"/>
                  <a:pt x="3528346" y="391753"/>
                </a:cubicBezTo>
                <a:cubicBezTo>
                  <a:pt x="3528950" y="388669"/>
                  <a:pt x="3533530" y="386686"/>
                  <a:pt x="3538402" y="387127"/>
                </a:cubicBezTo>
                <a:close/>
                <a:moveTo>
                  <a:pt x="7521963" y="387127"/>
                </a:moveTo>
                <a:cubicBezTo>
                  <a:pt x="7526535" y="387567"/>
                  <a:pt x="7529584" y="390431"/>
                  <a:pt x="7528974" y="393295"/>
                </a:cubicBezTo>
                <a:cubicBezTo>
                  <a:pt x="7528364" y="396159"/>
                  <a:pt x="7524097" y="397921"/>
                  <a:pt x="7519830" y="397481"/>
                </a:cubicBezTo>
                <a:cubicBezTo>
                  <a:pt x="7515258" y="397040"/>
                  <a:pt x="7512210" y="394176"/>
                  <a:pt x="7512820" y="391313"/>
                </a:cubicBezTo>
                <a:cubicBezTo>
                  <a:pt x="7513429" y="388449"/>
                  <a:pt x="7517391" y="386686"/>
                  <a:pt x="7521963" y="387127"/>
                </a:cubicBezTo>
                <a:close/>
                <a:moveTo>
                  <a:pt x="1120141" y="386907"/>
                </a:moveTo>
                <a:cubicBezTo>
                  <a:pt x="1125323" y="387568"/>
                  <a:pt x="1128675" y="390652"/>
                  <a:pt x="1128065" y="393956"/>
                </a:cubicBezTo>
                <a:cubicBezTo>
                  <a:pt x="1127456" y="397260"/>
                  <a:pt x="1122580" y="399463"/>
                  <a:pt x="1117398" y="398803"/>
                </a:cubicBezTo>
                <a:cubicBezTo>
                  <a:pt x="1112217" y="398142"/>
                  <a:pt x="1108864" y="395058"/>
                  <a:pt x="1109474" y="391753"/>
                </a:cubicBezTo>
                <a:cubicBezTo>
                  <a:pt x="1110388" y="388449"/>
                  <a:pt x="1115265" y="386246"/>
                  <a:pt x="1120141" y="386907"/>
                </a:cubicBezTo>
                <a:close/>
                <a:moveTo>
                  <a:pt x="9636068" y="386686"/>
                </a:moveTo>
                <a:cubicBezTo>
                  <a:pt x="9641553" y="387347"/>
                  <a:pt x="9645211" y="390652"/>
                  <a:pt x="9644602" y="394176"/>
                </a:cubicBezTo>
                <a:cubicBezTo>
                  <a:pt x="9643687" y="397701"/>
                  <a:pt x="9638812" y="399904"/>
                  <a:pt x="9633324" y="399243"/>
                </a:cubicBezTo>
                <a:cubicBezTo>
                  <a:pt x="9627838" y="398582"/>
                  <a:pt x="9624180" y="395278"/>
                  <a:pt x="9624789" y="391753"/>
                </a:cubicBezTo>
                <a:cubicBezTo>
                  <a:pt x="9625705" y="388449"/>
                  <a:pt x="9630582" y="386246"/>
                  <a:pt x="9636068" y="386686"/>
                </a:cubicBezTo>
                <a:close/>
                <a:moveTo>
                  <a:pt x="3899021" y="386246"/>
                </a:moveTo>
                <a:cubicBezTo>
                  <a:pt x="3903896" y="386907"/>
                  <a:pt x="3907261" y="389770"/>
                  <a:pt x="3906342" y="392855"/>
                </a:cubicBezTo>
                <a:cubicBezTo>
                  <a:pt x="3905734" y="395939"/>
                  <a:pt x="3901162" y="397922"/>
                  <a:pt x="3896585" y="397481"/>
                </a:cubicBezTo>
                <a:cubicBezTo>
                  <a:pt x="3891712" y="396820"/>
                  <a:pt x="3888357" y="393956"/>
                  <a:pt x="3889271" y="390872"/>
                </a:cubicBezTo>
                <a:cubicBezTo>
                  <a:pt x="3889581" y="387788"/>
                  <a:pt x="3894154" y="385585"/>
                  <a:pt x="3899021" y="386246"/>
                </a:cubicBezTo>
                <a:close/>
                <a:moveTo>
                  <a:pt x="9688189" y="386026"/>
                </a:moveTo>
                <a:cubicBezTo>
                  <a:pt x="9693370" y="386686"/>
                  <a:pt x="9697333" y="389991"/>
                  <a:pt x="9696419" y="393295"/>
                </a:cubicBezTo>
                <a:cubicBezTo>
                  <a:pt x="9695504" y="396600"/>
                  <a:pt x="9690628" y="399023"/>
                  <a:pt x="9685446" y="398362"/>
                </a:cubicBezTo>
                <a:cubicBezTo>
                  <a:pt x="9680264" y="397701"/>
                  <a:pt x="9676301" y="394397"/>
                  <a:pt x="9677215" y="391092"/>
                </a:cubicBezTo>
                <a:cubicBezTo>
                  <a:pt x="9678130" y="387567"/>
                  <a:pt x="9683007" y="385365"/>
                  <a:pt x="9688189" y="386026"/>
                </a:cubicBezTo>
                <a:close/>
                <a:moveTo>
                  <a:pt x="9344982" y="385585"/>
                </a:moveTo>
                <a:cubicBezTo>
                  <a:pt x="9350468" y="386246"/>
                  <a:pt x="9354126" y="389550"/>
                  <a:pt x="9353212" y="392855"/>
                </a:cubicBezTo>
                <a:cubicBezTo>
                  <a:pt x="9352298" y="396380"/>
                  <a:pt x="9347421" y="398583"/>
                  <a:pt x="9341933" y="397922"/>
                </a:cubicBezTo>
                <a:cubicBezTo>
                  <a:pt x="9336448" y="397261"/>
                  <a:pt x="9332790" y="393956"/>
                  <a:pt x="9333704" y="390652"/>
                </a:cubicBezTo>
                <a:cubicBezTo>
                  <a:pt x="9334619" y="387127"/>
                  <a:pt x="9339496" y="384924"/>
                  <a:pt x="9344982" y="385585"/>
                </a:cubicBezTo>
                <a:close/>
                <a:moveTo>
                  <a:pt x="8187955" y="385585"/>
                </a:moveTo>
                <a:cubicBezTo>
                  <a:pt x="8192831" y="386246"/>
                  <a:pt x="8196185" y="389110"/>
                  <a:pt x="8195575" y="392414"/>
                </a:cubicBezTo>
                <a:cubicBezTo>
                  <a:pt x="8194966" y="395498"/>
                  <a:pt x="8190394" y="397701"/>
                  <a:pt x="8185517" y="397040"/>
                </a:cubicBezTo>
                <a:cubicBezTo>
                  <a:pt x="8180639" y="396380"/>
                  <a:pt x="8177287" y="393516"/>
                  <a:pt x="8177897" y="390211"/>
                </a:cubicBezTo>
                <a:cubicBezTo>
                  <a:pt x="8178506" y="387127"/>
                  <a:pt x="8183078" y="384924"/>
                  <a:pt x="8187955" y="385585"/>
                </a:cubicBezTo>
                <a:close/>
                <a:moveTo>
                  <a:pt x="7048301" y="384924"/>
                </a:moveTo>
                <a:cubicBezTo>
                  <a:pt x="7052873" y="385365"/>
                  <a:pt x="7055921" y="388229"/>
                  <a:pt x="7055312" y="390872"/>
                </a:cubicBezTo>
                <a:cubicBezTo>
                  <a:pt x="7054702" y="393736"/>
                  <a:pt x="7050740" y="395498"/>
                  <a:pt x="7046168" y="395058"/>
                </a:cubicBezTo>
                <a:cubicBezTo>
                  <a:pt x="7041596" y="394617"/>
                  <a:pt x="7038548" y="391753"/>
                  <a:pt x="7039157" y="389110"/>
                </a:cubicBezTo>
                <a:cubicBezTo>
                  <a:pt x="7039767" y="386466"/>
                  <a:pt x="7044034" y="384483"/>
                  <a:pt x="7048301" y="384924"/>
                </a:cubicBezTo>
                <a:close/>
                <a:moveTo>
                  <a:pt x="3983167" y="384483"/>
                </a:moveTo>
                <a:cubicBezTo>
                  <a:pt x="3988051" y="385144"/>
                  <a:pt x="3991399" y="388008"/>
                  <a:pt x="3990489" y="391092"/>
                </a:cubicBezTo>
                <a:cubicBezTo>
                  <a:pt x="3989875" y="394176"/>
                  <a:pt x="3985304" y="396159"/>
                  <a:pt x="3980727" y="395718"/>
                </a:cubicBezTo>
                <a:cubicBezTo>
                  <a:pt x="3975853" y="395057"/>
                  <a:pt x="3972503" y="392193"/>
                  <a:pt x="3973411" y="389110"/>
                </a:cubicBezTo>
                <a:cubicBezTo>
                  <a:pt x="3974029" y="386025"/>
                  <a:pt x="3978290" y="383823"/>
                  <a:pt x="3983167" y="384483"/>
                </a:cubicBezTo>
                <a:close/>
                <a:moveTo>
                  <a:pt x="3815513" y="384483"/>
                </a:moveTo>
                <a:cubicBezTo>
                  <a:pt x="3820382" y="385144"/>
                  <a:pt x="3823727" y="388008"/>
                  <a:pt x="3822818" y="391092"/>
                </a:cubicBezTo>
                <a:cubicBezTo>
                  <a:pt x="3822212" y="394176"/>
                  <a:pt x="3817644" y="396159"/>
                  <a:pt x="3813072" y="395718"/>
                </a:cubicBezTo>
                <a:cubicBezTo>
                  <a:pt x="3808191" y="395057"/>
                  <a:pt x="3804838" y="392193"/>
                  <a:pt x="3805744" y="389110"/>
                </a:cubicBezTo>
                <a:cubicBezTo>
                  <a:pt x="3806356" y="386025"/>
                  <a:pt x="3810632" y="383823"/>
                  <a:pt x="3815513" y="384483"/>
                </a:cubicBezTo>
                <a:close/>
                <a:moveTo>
                  <a:pt x="7360418" y="384263"/>
                </a:moveTo>
                <a:cubicBezTo>
                  <a:pt x="7364685" y="384703"/>
                  <a:pt x="7367733" y="387347"/>
                  <a:pt x="7367124" y="390211"/>
                </a:cubicBezTo>
                <a:cubicBezTo>
                  <a:pt x="7366515" y="393075"/>
                  <a:pt x="7362552" y="394837"/>
                  <a:pt x="7357980" y="394397"/>
                </a:cubicBezTo>
                <a:cubicBezTo>
                  <a:pt x="7353713" y="393956"/>
                  <a:pt x="7350665" y="391313"/>
                  <a:pt x="7351274" y="388449"/>
                </a:cubicBezTo>
                <a:cubicBezTo>
                  <a:pt x="7351884" y="385585"/>
                  <a:pt x="7356151" y="383823"/>
                  <a:pt x="7360418" y="384263"/>
                </a:cubicBezTo>
                <a:close/>
                <a:moveTo>
                  <a:pt x="10590097" y="383823"/>
                </a:moveTo>
                <a:cubicBezTo>
                  <a:pt x="10594669" y="384263"/>
                  <a:pt x="10598022" y="387127"/>
                  <a:pt x="10597413" y="390211"/>
                </a:cubicBezTo>
                <a:cubicBezTo>
                  <a:pt x="10596804" y="393075"/>
                  <a:pt x="10592536" y="395058"/>
                  <a:pt x="10587964" y="394617"/>
                </a:cubicBezTo>
                <a:cubicBezTo>
                  <a:pt x="10583391" y="394176"/>
                  <a:pt x="10580040" y="391313"/>
                  <a:pt x="10580649" y="388229"/>
                </a:cubicBezTo>
                <a:cubicBezTo>
                  <a:pt x="10581258" y="385365"/>
                  <a:pt x="10585525" y="383382"/>
                  <a:pt x="10590097" y="383823"/>
                </a:cubicBezTo>
                <a:close/>
                <a:moveTo>
                  <a:pt x="7204664" y="383823"/>
                </a:moveTo>
                <a:cubicBezTo>
                  <a:pt x="7208933" y="384263"/>
                  <a:pt x="7211980" y="386906"/>
                  <a:pt x="7211370" y="389770"/>
                </a:cubicBezTo>
                <a:cubicBezTo>
                  <a:pt x="7210761" y="392634"/>
                  <a:pt x="7206798" y="394397"/>
                  <a:pt x="7202226" y="393956"/>
                </a:cubicBezTo>
                <a:cubicBezTo>
                  <a:pt x="7197959" y="393516"/>
                  <a:pt x="7194911" y="390872"/>
                  <a:pt x="7195521" y="388008"/>
                </a:cubicBezTo>
                <a:cubicBezTo>
                  <a:pt x="7196435" y="385144"/>
                  <a:pt x="7200397" y="383162"/>
                  <a:pt x="7204664" y="383823"/>
                </a:cubicBezTo>
                <a:close/>
                <a:moveTo>
                  <a:pt x="10956774" y="383162"/>
                </a:moveTo>
                <a:cubicBezTo>
                  <a:pt x="10961650" y="383823"/>
                  <a:pt x="10965004" y="386686"/>
                  <a:pt x="10964090" y="389770"/>
                </a:cubicBezTo>
                <a:cubicBezTo>
                  <a:pt x="10963479" y="392854"/>
                  <a:pt x="10958906" y="394837"/>
                  <a:pt x="10954335" y="394397"/>
                </a:cubicBezTo>
                <a:cubicBezTo>
                  <a:pt x="10949458" y="393736"/>
                  <a:pt x="10946106" y="390872"/>
                  <a:pt x="10947020" y="387788"/>
                </a:cubicBezTo>
                <a:cubicBezTo>
                  <a:pt x="10947630" y="384703"/>
                  <a:pt x="10951897" y="382721"/>
                  <a:pt x="10956774" y="383162"/>
                </a:cubicBezTo>
                <a:close/>
                <a:moveTo>
                  <a:pt x="7885592" y="383162"/>
                </a:moveTo>
                <a:cubicBezTo>
                  <a:pt x="7890164" y="383602"/>
                  <a:pt x="7893517" y="386686"/>
                  <a:pt x="7892907" y="389550"/>
                </a:cubicBezTo>
                <a:cubicBezTo>
                  <a:pt x="7892297" y="392634"/>
                  <a:pt x="7888030" y="394617"/>
                  <a:pt x="7883154" y="393956"/>
                </a:cubicBezTo>
                <a:cubicBezTo>
                  <a:pt x="7878582" y="393515"/>
                  <a:pt x="7875229" y="390431"/>
                  <a:pt x="7875838" y="387567"/>
                </a:cubicBezTo>
                <a:cubicBezTo>
                  <a:pt x="7876448" y="384703"/>
                  <a:pt x="7880715" y="382501"/>
                  <a:pt x="7885592" y="383162"/>
                </a:cubicBezTo>
                <a:close/>
                <a:moveTo>
                  <a:pt x="5981496" y="382941"/>
                </a:moveTo>
                <a:cubicBezTo>
                  <a:pt x="5986068" y="383382"/>
                  <a:pt x="5989421" y="386246"/>
                  <a:pt x="5988506" y="389330"/>
                </a:cubicBezTo>
                <a:cubicBezTo>
                  <a:pt x="5987896" y="392194"/>
                  <a:pt x="5983630" y="394176"/>
                  <a:pt x="5979057" y="393736"/>
                </a:cubicBezTo>
                <a:cubicBezTo>
                  <a:pt x="5974485" y="393295"/>
                  <a:pt x="5971133" y="390431"/>
                  <a:pt x="5972047" y="387347"/>
                </a:cubicBezTo>
                <a:cubicBezTo>
                  <a:pt x="5972656" y="384263"/>
                  <a:pt x="5976924" y="382501"/>
                  <a:pt x="5981496" y="382941"/>
                </a:cubicBezTo>
                <a:close/>
                <a:moveTo>
                  <a:pt x="4320013" y="382280"/>
                </a:moveTo>
                <a:cubicBezTo>
                  <a:pt x="4324889" y="382941"/>
                  <a:pt x="4328248" y="385805"/>
                  <a:pt x="4327332" y="388889"/>
                </a:cubicBezTo>
                <a:cubicBezTo>
                  <a:pt x="4326723" y="391973"/>
                  <a:pt x="4322141" y="393956"/>
                  <a:pt x="4317570" y="393516"/>
                </a:cubicBezTo>
                <a:cubicBezTo>
                  <a:pt x="4312695" y="392855"/>
                  <a:pt x="4309349" y="389991"/>
                  <a:pt x="4310258" y="386907"/>
                </a:cubicBezTo>
                <a:cubicBezTo>
                  <a:pt x="4310870" y="383602"/>
                  <a:pt x="4315133" y="381619"/>
                  <a:pt x="4320013" y="382280"/>
                </a:cubicBezTo>
                <a:close/>
                <a:moveTo>
                  <a:pt x="3394835" y="381840"/>
                </a:moveTo>
                <a:cubicBezTo>
                  <a:pt x="3399708" y="382501"/>
                  <a:pt x="3403369" y="385585"/>
                  <a:pt x="3402452" y="388669"/>
                </a:cubicBezTo>
                <a:cubicBezTo>
                  <a:pt x="3401842" y="391973"/>
                  <a:pt x="3397273" y="393956"/>
                  <a:pt x="3392091" y="393516"/>
                </a:cubicBezTo>
                <a:cubicBezTo>
                  <a:pt x="3387214" y="392855"/>
                  <a:pt x="3383556" y="389770"/>
                  <a:pt x="3384471" y="386686"/>
                </a:cubicBezTo>
                <a:cubicBezTo>
                  <a:pt x="3385386" y="383602"/>
                  <a:pt x="3389651" y="381399"/>
                  <a:pt x="3394835" y="381840"/>
                </a:cubicBezTo>
                <a:close/>
                <a:moveTo>
                  <a:pt x="4611177" y="381619"/>
                </a:moveTo>
                <a:cubicBezTo>
                  <a:pt x="4615750" y="382060"/>
                  <a:pt x="4619103" y="385144"/>
                  <a:pt x="4618495" y="388008"/>
                </a:cubicBezTo>
                <a:cubicBezTo>
                  <a:pt x="4617884" y="391092"/>
                  <a:pt x="4613310" y="393075"/>
                  <a:pt x="4608738" y="392414"/>
                </a:cubicBezTo>
                <a:cubicBezTo>
                  <a:pt x="4604166" y="391753"/>
                  <a:pt x="4600813" y="388889"/>
                  <a:pt x="4601421" y="386026"/>
                </a:cubicBezTo>
                <a:cubicBezTo>
                  <a:pt x="4602035" y="383162"/>
                  <a:pt x="4606604" y="381179"/>
                  <a:pt x="4611177" y="381619"/>
                </a:cubicBezTo>
                <a:close/>
                <a:moveTo>
                  <a:pt x="10374602" y="381179"/>
                </a:moveTo>
                <a:cubicBezTo>
                  <a:pt x="10379175" y="381620"/>
                  <a:pt x="10382223" y="384484"/>
                  <a:pt x="10381613" y="387347"/>
                </a:cubicBezTo>
                <a:cubicBezTo>
                  <a:pt x="10381004" y="390211"/>
                  <a:pt x="10376736" y="392194"/>
                  <a:pt x="10372164" y="391753"/>
                </a:cubicBezTo>
                <a:cubicBezTo>
                  <a:pt x="10367592" y="391313"/>
                  <a:pt x="10364545" y="388449"/>
                  <a:pt x="10365155" y="385585"/>
                </a:cubicBezTo>
                <a:cubicBezTo>
                  <a:pt x="10365764" y="382501"/>
                  <a:pt x="10370030" y="380518"/>
                  <a:pt x="10374602" y="381179"/>
                </a:cubicBezTo>
                <a:close/>
                <a:moveTo>
                  <a:pt x="4067903" y="381179"/>
                </a:moveTo>
                <a:cubicBezTo>
                  <a:pt x="4072783" y="381840"/>
                  <a:pt x="4076126" y="384704"/>
                  <a:pt x="4075219" y="387788"/>
                </a:cubicBezTo>
                <a:cubicBezTo>
                  <a:pt x="4074608" y="390872"/>
                  <a:pt x="4070032" y="392855"/>
                  <a:pt x="4065459" y="392414"/>
                </a:cubicBezTo>
                <a:cubicBezTo>
                  <a:pt x="4060886" y="391973"/>
                  <a:pt x="4057233" y="388889"/>
                  <a:pt x="4058140" y="385806"/>
                </a:cubicBezTo>
                <a:cubicBezTo>
                  <a:pt x="4058749" y="382501"/>
                  <a:pt x="4063027" y="380518"/>
                  <a:pt x="4067903" y="381179"/>
                </a:cubicBezTo>
                <a:close/>
                <a:moveTo>
                  <a:pt x="3245473" y="380959"/>
                </a:moveTo>
                <a:cubicBezTo>
                  <a:pt x="3250654" y="381619"/>
                  <a:pt x="3254008" y="384704"/>
                  <a:pt x="3253395" y="388008"/>
                </a:cubicBezTo>
                <a:cubicBezTo>
                  <a:pt x="3252789" y="391313"/>
                  <a:pt x="3247912" y="393516"/>
                  <a:pt x="3243038" y="392855"/>
                </a:cubicBezTo>
                <a:cubicBezTo>
                  <a:pt x="3238154" y="392194"/>
                  <a:pt x="3234497" y="389110"/>
                  <a:pt x="3235108" y="385805"/>
                </a:cubicBezTo>
                <a:cubicBezTo>
                  <a:pt x="3235720" y="382721"/>
                  <a:pt x="3240597" y="380518"/>
                  <a:pt x="3245473" y="380959"/>
                </a:cubicBezTo>
                <a:close/>
                <a:moveTo>
                  <a:pt x="10135332" y="380739"/>
                </a:moveTo>
                <a:cubicBezTo>
                  <a:pt x="10139906" y="381179"/>
                  <a:pt x="10143258" y="384043"/>
                  <a:pt x="10142649" y="387127"/>
                </a:cubicBezTo>
                <a:cubicBezTo>
                  <a:pt x="10142038" y="390211"/>
                  <a:pt x="10137772" y="392194"/>
                  <a:pt x="10132894" y="391533"/>
                </a:cubicBezTo>
                <a:cubicBezTo>
                  <a:pt x="10128323" y="391093"/>
                  <a:pt x="10124969" y="388229"/>
                  <a:pt x="10125579" y="385145"/>
                </a:cubicBezTo>
                <a:cubicBezTo>
                  <a:pt x="10126189" y="382281"/>
                  <a:pt x="10130457" y="380298"/>
                  <a:pt x="10135332" y="380739"/>
                </a:cubicBezTo>
                <a:close/>
                <a:moveTo>
                  <a:pt x="1031944" y="380739"/>
                </a:moveTo>
                <a:cubicBezTo>
                  <a:pt x="1034231" y="380959"/>
                  <a:pt x="1036135" y="381785"/>
                  <a:pt x="1037393" y="382914"/>
                </a:cubicBezTo>
                <a:lnTo>
                  <a:pt x="1038085" y="384684"/>
                </a:lnTo>
                <a:lnTo>
                  <a:pt x="1040806" y="384263"/>
                </a:lnTo>
                <a:cubicBezTo>
                  <a:pt x="1045377" y="384704"/>
                  <a:pt x="1048425" y="387568"/>
                  <a:pt x="1047815" y="390431"/>
                </a:cubicBezTo>
                <a:cubicBezTo>
                  <a:pt x="1047206" y="393295"/>
                  <a:pt x="1042939" y="395058"/>
                  <a:pt x="1038672" y="394617"/>
                </a:cubicBezTo>
                <a:lnTo>
                  <a:pt x="1037395" y="394107"/>
                </a:lnTo>
                <a:lnTo>
                  <a:pt x="1036363" y="395223"/>
                </a:lnTo>
                <a:cubicBezTo>
                  <a:pt x="1034421" y="396104"/>
                  <a:pt x="1031906" y="396489"/>
                  <a:pt x="1029315" y="396159"/>
                </a:cubicBezTo>
                <a:cubicBezTo>
                  <a:pt x="1024134" y="395498"/>
                  <a:pt x="1020781" y="392414"/>
                  <a:pt x="1021391" y="389110"/>
                </a:cubicBezTo>
                <a:lnTo>
                  <a:pt x="1023331" y="387058"/>
                </a:lnTo>
                <a:lnTo>
                  <a:pt x="1022497" y="384924"/>
                </a:lnTo>
                <a:cubicBezTo>
                  <a:pt x="1023411" y="382060"/>
                  <a:pt x="1027678" y="380298"/>
                  <a:pt x="1031944" y="380739"/>
                </a:cubicBezTo>
                <a:close/>
                <a:moveTo>
                  <a:pt x="4976733" y="380298"/>
                </a:moveTo>
                <a:cubicBezTo>
                  <a:pt x="4981305" y="380738"/>
                  <a:pt x="4984659" y="383602"/>
                  <a:pt x="4984049" y="386686"/>
                </a:cubicBezTo>
                <a:cubicBezTo>
                  <a:pt x="4983439" y="389770"/>
                  <a:pt x="4979174" y="391533"/>
                  <a:pt x="4974293" y="391092"/>
                </a:cubicBezTo>
                <a:cubicBezTo>
                  <a:pt x="4969415" y="390652"/>
                  <a:pt x="4966369" y="387788"/>
                  <a:pt x="4966976" y="384704"/>
                </a:cubicBezTo>
                <a:cubicBezTo>
                  <a:pt x="4967588" y="381840"/>
                  <a:pt x="4971855" y="379857"/>
                  <a:pt x="4976733" y="380298"/>
                </a:cubicBezTo>
                <a:close/>
                <a:moveTo>
                  <a:pt x="11423730" y="380078"/>
                </a:moveTo>
                <a:cubicBezTo>
                  <a:pt x="11427998" y="380518"/>
                  <a:pt x="11431046" y="383162"/>
                  <a:pt x="11430436" y="386026"/>
                </a:cubicBezTo>
                <a:cubicBezTo>
                  <a:pt x="11429826" y="388889"/>
                  <a:pt x="11425864" y="390652"/>
                  <a:pt x="11421292" y="390211"/>
                </a:cubicBezTo>
                <a:cubicBezTo>
                  <a:pt x="11417024" y="389770"/>
                  <a:pt x="11413976" y="387127"/>
                  <a:pt x="11414586" y="384263"/>
                </a:cubicBezTo>
                <a:cubicBezTo>
                  <a:pt x="11415499" y="381399"/>
                  <a:pt x="11419463" y="379417"/>
                  <a:pt x="11423730" y="380078"/>
                </a:cubicBezTo>
                <a:close/>
                <a:moveTo>
                  <a:pt x="9925934" y="379857"/>
                </a:moveTo>
                <a:cubicBezTo>
                  <a:pt x="9930812" y="380518"/>
                  <a:pt x="9934164" y="383382"/>
                  <a:pt x="9933554" y="386466"/>
                </a:cubicBezTo>
                <a:cubicBezTo>
                  <a:pt x="9932944" y="389550"/>
                  <a:pt x="9928373" y="391753"/>
                  <a:pt x="9923496" y="391092"/>
                </a:cubicBezTo>
                <a:cubicBezTo>
                  <a:pt x="9918620" y="390431"/>
                  <a:pt x="9915267" y="387567"/>
                  <a:pt x="9915877" y="384483"/>
                </a:cubicBezTo>
                <a:cubicBezTo>
                  <a:pt x="9916485" y="381399"/>
                  <a:pt x="9921058" y="379196"/>
                  <a:pt x="9925934" y="379857"/>
                </a:cubicBezTo>
                <a:close/>
                <a:moveTo>
                  <a:pt x="811469" y="379857"/>
                </a:moveTo>
                <a:cubicBezTo>
                  <a:pt x="813909" y="380188"/>
                  <a:pt x="815965" y="381069"/>
                  <a:pt x="817337" y="382253"/>
                </a:cubicBezTo>
                <a:lnTo>
                  <a:pt x="817404" y="382414"/>
                </a:lnTo>
                <a:lnTo>
                  <a:pt x="818619" y="380986"/>
                </a:lnTo>
                <a:cubicBezTo>
                  <a:pt x="820410" y="380133"/>
                  <a:pt x="822772" y="379747"/>
                  <a:pt x="825210" y="380078"/>
                </a:cubicBezTo>
                <a:cubicBezTo>
                  <a:pt x="830087" y="380739"/>
                  <a:pt x="833439" y="383602"/>
                  <a:pt x="832525" y="386686"/>
                </a:cubicBezTo>
                <a:cubicBezTo>
                  <a:pt x="831916" y="389770"/>
                  <a:pt x="827344" y="391753"/>
                  <a:pt x="822772" y="391313"/>
                </a:cubicBezTo>
                <a:cubicBezTo>
                  <a:pt x="820334" y="390982"/>
                  <a:pt x="818276" y="390101"/>
                  <a:pt x="816943" y="388917"/>
                </a:cubicBezTo>
                <a:lnTo>
                  <a:pt x="816912" y="388827"/>
                </a:lnTo>
                <a:lnTo>
                  <a:pt x="815661" y="390183"/>
                </a:lnTo>
                <a:cubicBezTo>
                  <a:pt x="813832" y="391037"/>
                  <a:pt x="811469" y="391422"/>
                  <a:pt x="809032" y="391092"/>
                </a:cubicBezTo>
                <a:cubicBezTo>
                  <a:pt x="804155" y="390431"/>
                  <a:pt x="800802" y="387567"/>
                  <a:pt x="801412" y="384483"/>
                </a:cubicBezTo>
                <a:cubicBezTo>
                  <a:pt x="802022" y="381399"/>
                  <a:pt x="806593" y="379416"/>
                  <a:pt x="811469" y="379857"/>
                </a:cubicBezTo>
                <a:close/>
                <a:moveTo>
                  <a:pt x="5800138" y="379857"/>
                </a:moveTo>
                <a:cubicBezTo>
                  <a:pt x="5804710" y="380298"/>
                  <a:pt x="5808064" y="383162"/>
                  <a:pt x="5807455" y="386246"/>
                </a:cubicBezTo>
                <a:cubicBezTo>
                  <a:pt x="5806844" y="389330"/>
                  <a:pt x="5802577" y="391313"/>
                  <a:pt x="5797700" y="390652"/>
                </a:cubicBezTo>
                <a:cubicBezTo>
                  <a:pt x="5793128" y="390211"/>
                  <a:pt x="5789775" y="387347"/>
                  <a:pt x="5790385" y="384263"/>
                </a:cubicBezTo>
                <a:cubicBezTo>
                  <a:pt x="5790995" y="381179"/>
                  <a:pt x="5795262" y="379196"/>
                  <a:pt x="5800138" y="379857"/>
                </a:cubicBezTo>
                <a:close/>
                <a:moveTo>
                  <a:pt x="6724602" y="378756"/>
                </a:moveTo>
                <a:cubicBezTo>
                  <a:pt x="6729174" y="379196"/>
                  <a:pt x="6732222" y="382060"/>
                  <a:pt x="6731613" y="384924"/>
                </a:cubicBezTo>
                <a:cubicBezTo>
                  <a:pt x="6731003" y="387788"/>
                  <a:pt x="6726736" y="389770"/>
                  <a:pt x="6722163" y="389330"/>
                </a:cubicBezTo>
                <a:cubicBezTo>
                  <a:pt x="6717591" y="388889"/>
                  <a:pt x="6714544" y="386025"/>
                  <a:pt x="6715154" y="383162"/>
                </a:cubicBezTo>
                <a:cubicBezTo>
                  <a:pt x="6715763" y="380298"/>
                  <a:pt x="6720030" y="378315"/>
                  <a:pt x="6724602" y="378756"/>
                </a:cubicBezTo>
                <a:close/>
                <a:moveTo>
                  <a:pt x="5059043" y="378756"/>
                </a:moveTo>
                <a:cubicBezTo>
                  <a:pt x="5063616" y="379196"/>
                  <a:pt x="5066968" y="382060"/>
                  <a:pt x="5066360" y="385144"/>
                </a:cubicBezTo>
                <a:cubicBezTo>
                  <a:pt x="5065751" y="388228"/>
                  <a:pt x="5061484" y="390211"/>
                  <a:pt x="5056604" y="389550"/>
                </a:cubicBezTo>
                <a:cubicBezTo>
                  <a:pt x="5051727" y="388889"/>
                  <a:pt x="5048677" y="386246"/>
                  <a:pt x="5049288" y="383162"/>
                </a:cubicBezTo>
                <a:cubicBezTo>
                  <a:pt x="5050202" y="380298"/>
                  <a:pt x="5054469" y="378315"/>
                  <a:pt x="5059043" y="378756"/>
                </a:cubicBezTo>
                <a:close/>
                <a:moveTo>
                  <a:pt x="4894728" y="378756"/>
                </a:moveTo>
                <a:cubicBezTo>
                  <a:pt x="4899299" y="379196"/>
                  <a:pt x="4902654" y="382060"/>
                  <a:pt x="4902044" y="385144"/>
                </a:cubicBezTo>
                <a:cubicBezTo>
                  <a:pt x="4901434" y="388228"/>
                  <a:pt x="4897166" y="389991"/>
                  <a:pt x="4892287" y="389550"/>
                </a:cubicBezTo>
                <a:cubicBezTo>
                  <a:pt x="4887715" y="389110"/>
                  <a:pt x="4884362" y="386246"/>
                  <a:pt x="4884971" y="383162"/>
                </a:cubicBezTo>
                <a:cubicBezTo>
                  <a:pt x="4885886" y="380298"/>
                  <a:pt x="4890153" y="378315"/>
                  <a:pt x="4894728" y="378756"/>
                </a:cubicBezTo>
                <a:close/>
                <a:moveTo>
                  <a:pt x="2089098" y="378756"/>
                </a:moveTo>
                <a:cubicBezTo>
                  <a:pt x="2093974" y="379417"/>
                  <a:pt x="2097632" y="382280"/>
                  <a:pt x="2096718" y="385585"/>
                </a:cubicBezTo>
                <a:cubicBezTo>
                  <a:pt x="2096108" y="388669"/>
                  <a:pt x="2091537" y="390872"/>
                  <a:pt x="2086355" y="390211"/>
                </a:cubicBezTo>
                <a:cubicBezTo>
                  <a:pt x="2081479" y="389550"/>
                  <a:pt x="2077821" y="386686"/>
                  <a:pt x="2078736" y="383382"/>
                </a:cubicBezTo>
                <a:cubicBezTo>
                  <a:pt x="2079345" y="380298"/>
                  <a:pt x="2083917" y="378095"/>
                  <a:pt x="2089098" y="378756"/>
                </a:cubicBezTo>
                <a:close/>
                <a:moveTo>
                  <a:pt x="4236654" y="378489"/>
                </a:moveTo>
                <a:cubicBezTo>
                  <a:pt x="4241471" y="379047"/>
                  <a:pt x="4244842" y="381934"/>
                  <a:pt x="4244176" y="384937"/>
                </a:cubicBezTo>
                <a:cubicBezTo>
                  <a:pt x="4243513" y="387941"/>
                  <a:pt x="4239061" y="389923"/>
                  <a:pt x="4234234" y="389365"/>
                </a:cubicBezTo>
                <a:cubicBezTo>
                  <a:pt x="4229412" y="388808"/>
                  <a:pt x="4226045" y="385921"/>
                  <a:pt x="4226711" y="382917"/>
                </a:cubicBezTo>
                <a:cubicBezTo>
                  <a:pt x="4227377" y="379914"/>
                  <a:pt x="4231820" y="377932"/>
                  <a:pt x="4236654" y="378489"/>
                </a:cubicBezTo>
                <a:close/>
                <a:moveTo>
                  <a:pt x="4152649" y="378315"/>
                </a:moveTo>
                <a:cubicBezTo>
                  <a:pt x="4157528" y="378976"/>
                  <a:pt x="4160884" y="381840"/>
                  <a:pt x="4159967" y="384924"/>
                </a:cubicBezTo>
                <a:cubicBezTo>
                  <a:pt x="4159360" y="388008"/>
                  <a:pt x="4154784" y="389991"/>
                  <a:pt x="4150212" y="389550"/>
                </a:cubicBezTo>
                <a:cubicBezTo>
                  <a:pt x="4145334" y="388889"/>
                  <a:pt x="4141974" y="386026"/>
                  <a:pt x="4142893" y="382942"/>
                </a:cubicBezTo>
                <a:cubicBezTo>
                  <a:pt x="4143506" y="379857"/>
                  <a:pt x="4147775" y="377875"/>
                  <a:pt x="4152649" y="378315"/>
                </a:cubicBezTo>
                <a:close/>
                <a:moveTo>
                  <a:pt x="3732906" y="378095"/>
                </a:moveTo>
                <a:cubicBezTo>
                  <a:pt x="3737779" y="378756"/>
                  <a:pt x="3741133" y="381619"/>
                  <a:pt x="3740216" y="384704"/>
                </a:cubicBezTo>
                <a:cubicBezTo>
                  <a:pt x="3739606" y="387788"/>
                  <a:pt x="3735044" y="389770"/>
                  <a:pt x="3730479" y="389330"/>
                </a:cubicBezTo>
                <a:cubicBezTo>
                  <a:pt x="3725594" y="388669"/>
                  <a:pt x="3722247" y="385805"/>
                  <a:pt x="3723155" y="382721"/>
                </a:cubicBezTo>
                <a:cubicBezTo>
                  <a:pt x="3723753" y="379637"/>
                  <a:pt x="3728346" y="377654"/>
                  <a:pt x="3732906" y="378095"/>
                </a:cubicBezTo>
                <a:close/>
                <a:moveTo>
                  <a:pt x="10292915" y="377874"/>
                </a:moveTo>
                <a:cubicBezTo>
                  <a:pt x="10297487" y="378315"/>
                  <a:pt x="10300535" y="381179"/>
                  <a:pt x="10299926" y="384043"/>
                </a:cubicBezTo>
                <a:cubicBezTo>
                  <a:pt x="10299316" y="386906"/>
                  <a:pt x="10295049" y="388889"/>
                  <a:pt x="10290478" y="388449"/>
                </a:cubicBezTo>
                <a:cubicBezTo>
                  <a:pt x="10285905" y="388008"/>
                  <a:pt x="10282857" y="385144"/>
                  <a:pt x="10283466" y="382280"/>
                </a:cubicBezTo>
                <a:cubicBezTo>
                  <a:pt x="10284381" y="379196"/>
                  <a:pt x="10288344" y="377434"/>
                  <a:pt x="10292915" y="377874"/>
                </a:cubicBezTo>
                <a:close/>
                <a:moveTo>
                  <a:pt x="11154895" y="377654"/>
                </a:moveTo>
                <a:cubicBezTo>
                  <a:pt x="11159466" y="378095"/>
                  <a:pt x="11162820" y="381179"/>
                  <a:pt x="11162210" y="384043"/>
                </a:cubicBezTo>
                <a:cubicBezTo>
                  <a:pt x="11161600" y="387127"/>
                  <a:pt x="11157332" y="389110"/>
                  <a:pt x="11152456" y="388449"/>
                </a:cubicBezTo>
                <a:cubicBezTo>
                  <a:pt x="11147884" y="388008"/>
                  <a:pt x="11144532" y="384924"/>
                  <a:pt x="11145141" y="382060"/>
                </a:cubicBezTo>
                <a:cubicBezTo>
                  <a:pt x="11146056" y="378976"/>
                  <a:pt x="11150322" y="376993"/>
                  <a:pt x="11154895" y="377654"/>
                </a:cubicBezTo>
                <a:close/>
                <a:moveTo>
                  <a:pt x="9745187" y="377654"/>
                </a:moveTo>
                <a:cubicBezTo>
                  <a:pt x="9750368" y="378315"/>
                  <a:pt x="9753722" y="381399"/>
                  <a:pt x="9753112" y="384483"/>
                </a:cubicBezTo>
                <a:cubicBezTo>
                  <a:pt x="9752502" y="387788"/>
                  <a:pt x="9747626" y="389770"/>
                  <a:pt x="9742748" y="389330"/>
                </a:cubicBezTo>
                <a:cubicBezTo>
                  <a:pt x="9737567" y="388669"/>
                  <a:pt x="9734214" y="385585"/>
                  <a:pt x="9734824" y="382501"/>
                </a:cubicBezTo>
                <a:cubicBezTo>
                  <a:pt x="9735434" y="379196"/>
                  <a:pt x="9740311" y="377214"/>
                  <a:pt x="9745187" y="377654"/>
                </a:cubicBezTo>
                <a:close/>
                <a:moveTo>
                  <a:pt x="2841274" y="376993"/>
                </a:moveTo>
                <a:cubicBezTo>
                  <a:pt x="2846454" y="377654"/>
                  <a:pt x="2850113" y="380738"/>
                  <a:pt x="2849503" y="384263"/>
                </a:cubicBezTo>
                <a:cubicBezTo>
                  <a:pt x="2848893" y="387567"/>
                  <a:pt x="2844020" y="389770"/>
                  <a:pt x="2838530" y="389330"/>
                </a:cubicBezTo>
                <a:cubicBezTo>
                  <a:pt x="2833353" y="388669"/>
                  <a:pt x="2829697" y="385585"/>
                  <a:pt x="2830304" y="382060"/>
                </a:cubicBezTo>
                <a:cubicBezTo>
                  <a:pt x="2831222" y="378535"/>
                  <a:pt x="2836093" y="376332"/>
                  <a:pt x="2841274" y="376993"/>
                </a:cubicBezTo>
                <a:close/>
                <a:moveTo>
                  <a:pt x="11044556" y="376553"/>
                </a:moveTo>
                <a:cubicBezTo>
                  <a:pt x="11049433" y="377214"/>
                  <a:pt x="11052786" y="380077"/>
                  <a:pt x="11051871" y="383162"/>
                </a:cubicBezTo>
                <a:cubicBezTo>
                  <a:pt x="11051261" y="386246"/>
                  <a:pt x="11046690" y="388228"/>
                  <a:pt x="11042118" y="387788"/>
                </a:cubicBezTo>
                <a:cubicBezTo>
                  <a:pt x="11037241" y="387127"/>
                  <a:pt x="11033888" y="384263"/>
                  <a:pt x="11034803" y="381179"/>
                </a:cubicBezTo>
                <a:cubicBezTo>
                  <a:pt x="11035413" y="378095"/>
                  <a:pt x="11039985" y="376112"/>
                  <a:pt x="11044556" y="376553"/>
                </a:cubicBezTo>
                <a:close/>
                <a:moveTo>
                  <a:pt x="1394167" y="376553"/>
                </a:moveTo>
                <a:cubicBezTo>
                  <a:pt x="1399348" y="377214"/>
                  <a:pt x="1402701" y="380298"/>
                  <a:pt x="1402091" y="383382"/>
                </a:cubicBezTo>
                <a:cubicBezTo>
                  <a:pt x="1401481" y="386686"/>
                  <a:pt x="1396604" y="388669"/>
                  <a:pt x="1391728" y="388229"/>
                </a:cubicBezTo>
                <a:cubicBezTo>
                  <a:pt x="1386547" y="387567"/>
                  <a:pt x="1383194" y="384483"/>
                  <a:pt x="1383804" y="381399"/>
                </a:cubicBezTo>
                <a:cubicBezTo>
                  <a:pt x="1384413" y="378095"/>
                  <a:pt x="1388985" y="375892"/>
                  <a:pt x="1394167" y="376553"/>
                </a:cubicBezTo>
                <a:close/>
                <a:moveTo>
                  <a:pt x="10458118" y="376112"/>
                </a:moveTo>
                <a:cubicBezTo>
                  <a:pt x="10462690" y="376553"/>
                  <a:pt x="10465739" y="379417"/>
                  <a:pt x="10465129" y="382280"/>
                </a:cubicBezTo>
                <a:cubicBezTo>
                  <a:pt x="10464520" y="385144"/>
                  <a:pt x="10460252" y="387127"/>
                  <a:pt x="10455681" y="386686"/>
                </a:cubicBezTo>
                <a:cubicBezTo>
                  <a:pt x="10451107" y="386246"/>
                  <a:pt x="10448060" y="383382"/>
                  <a:pt x="10448670" y="380518"/>
                </a:cubicBezTo>
                <a:cubicBezTo>
                  <a:pt x="10449280" y="377434"/>
                  <a:pt x="10453547" y="375672"/>
                  <a:pt x="10458118" y="376112"/>
                </a:cubicBezTo>
                <a:close/>
                <a:moveTo>
                  <a:pt x="9792736" y="375672"/>
                </a:moveTo>
                <a:cubicBezTo>
                  <a:pt x="9797613" y="376332"/>
                  <a:pt x="9801270" y="379196"/>
                  <a:pt x="9800356" y="382501"/>
                </a:cubicBezTo>
                <a:cubicBezTo>
                  <a:pt x="9799746" y="385585"/>
                  <a:pt x="9795175" y="387788"/>
                  <a:pt x="9789993" y="387127"/>
                </a:cubicBezTo>
                <a:cubicBezTo>
                  <a:pt x="9785116" y="386466"/>
                  <a:pt x="9781459" y="383602"/>
                  <a:pt x="9782372" y="380298"/>
                </a:cubicBezTo>
                <a:cubicBezTo>
                  <a:pt x="9783287" y="377213"/>
                  <a:pt x="9787860" y="375011"/>
                  <a:pt x="9792736" y="375672"/>
                </a:cubicBezTo>
                <a:close/>
                <a:moveTo>
                  <a:pt x="8568043" y="375672"/>
                </a:moveTo>
                <a:cubicBezTo>
                  <a:pt x="8572920" y="376332"/>
                  <a:pt x="8576578" y="379416"/>
                  <a:pt x="8575968" y="382501"/>
                </a:cubicBezTo>
                <a:cubicBezTo>
                  <a:pt x="8575358" y="385805"/>
                  <a:pt x="8570481" y="387788"/>
                  <a:pt x="8565604" y="387347"/>
                </a:cubicBezTo>
                <a:cubicBezTo>
                  <a:pt x="8560728" y="386686"/>
                  <a:pt x="8557070" y="383602"/>
                  <a:pt x="8557680" y="380518"/>
                </a:cubicBezTo>
                <a:cubicBezTo>
                  <a:pt x="8558289" y="377213"/>
                  <a:pt x="8562861" y="375011"/>
                  <a:pt x="8568043" y="375672"/>
                </a:cubicBezTo>
                <a:close/>
                <a:moveTo>
                  <a:pt x="7691433" y="375452"/>
                </a:moveTo>
                <a:cubicBezTo>
                  <a:pt x="7696005" y="375892"/>
                  <a:pt x="7699053" y="378756"/>
                  <a:pt x="7698444" y="381619"/>
                </a:cubicBezTo>
                <a:cubicBezTo>
                  <a:pt x="7697834" y="384483"/>
                  <a:pt x="7693567" y="386466"/>
                  <a:pt x="7688995" y="385805"/>
                </a:cubicBezTo>
                <a:cubicBezTo>
                  <a:pt x="7684423" y="385365"/>
                  <a:pt x="7681375" y="382501"/>
                  <a:pt x="7681985" y="379637"/>
                </a:cubicBezTo>
                <a:cubicBezTo>
                  <a:pt x="7682899" y="376993"/>
                  <a:pt x="7686861" y="375011"/>
                  <a:pt x="7691433" y="375452"/>
                </a:cubicBezTo>
                <a:close/>
                <a:moveTo>
                  <a:pt x="932845" y="375451"/>
                </a:moveTo>
                <a:cubicBezTo>
                  <a:pt x="937417" y="375892"/>
                  <a:pt x="940769" y="378756"/>
                  <a:pt x="940159" y="381840"/>
                </a:cubicBezTo>
                <a:cubicBezTo>
                  <a:pt x="939550" y="384704"/>
                  <a:pt x="935284" y="386686"/>
                  <a:pt x="930711" y="386246"/>
                </a:cubicBezTo>
                <a:cubicBezTo>
                  <a:pt x="926140" y="385805"/>
                  <a:pt x="922787" y="382941"/>
                  <a:pt x="923396" y="379857"/>
                </a:cubicBezTo>
                <a:cubicBezTo>
                  <a:pt x="923702" y="376993"/>
                  <a:pt x="928273" y="375011"/>
                  <a:pt x="932845" y="375451"/>
                </a:cubicBezTo>
                <a:close/>
                <a:moveTo>
                  <a:pt x="1657523" y="375231"/>
                </a:moveTo>
                <a:cubicBezTo>
                  <a:pt x="1662400" y="375892"/>
                  <a:pt x="1666059" y="378756"/>
                  <a:pt x="1665143" y="382060"/>
                </a:cubicBezTo>
                <a:cubicBezTo>
                  <a:pt x="1664534" y="385144"/>
                  <a:pt x="1659962" y="387347"/>
                  <a:pt x="1654781" y="386686"/>
                </a:cubicBezTo>
                <a:cubicBezTo>
                  <a:pt x="1649904" y="386026"/>
                  <a:pt x="1646247" y="383162"/>
                  <a:pt x="1647161" y="379857"/>
                </a:cubicBezTo>
                <a:cubicBezTo>
                  <a:pt x="1648076" y="376773"/>
                  <a:pt x="1652648" y="374790"/>
                  <a:pt x="1657523" y="375231"/>
                </a:cubicBezTo>
                <a:close/>
                <a:moveTo>
                  <a:pt x="6890109" y="375011"/>
                </a:moveTo>
                <a:cubicBezTo>
                  <a:pt x="6894681" y="375451"/>
                  <a:pt x="6897729" y="378315"/>
                  <a:pt x="6897120" y="381179"/>
                </a:cubicBezTo>
                <a:cubicBezTo>
                  <a:pt x="6896510" y="384043"/>
                  <a:pt x="6892242" y="386026"/>
                  <a:pt x="6887976" y="385364"/>
                </a:cubicBezTo>
                <a:cubicBezTo>
                  <a:pt x="6883404" y="384924"/>
                  <a:pt x="6880356" y="382060"/>
                  <a:pt x="6880965" y="379196"/>
                </a:cubicBezTo>
                <a:cubicBezTo>
                  <a:pt x="6881575" y="376332"/>
                  <a:pt x="6885842" y="374350"/>
                  <a:pt x="6890109" y="375011"/>
                </a:cubicBezTo>
                <a:close/>
                <a:moveTo>
                  <a:pt x="5142269" y="375011"/>
                </a:moveTo>
                <a:cubicBezTo>
                  <a:pt x="5146839" y="375452"/>
                  <a:pt x="5150195" y="378315"/>
                  <a:pt x="5149584" y="381399"/>
                </a:cubicBezTo>
                <a:cubicBezTo>
                  <a:pt x="5148978" y="384484"/>
                  <a:pt x="5144707" y="386466"/>
                  <a:pt x="5139829" y="385806"/>
                </a:cubicBezTo>
                <a:cubicBezTo>
                  <a:pt x="5135257" y="385365"/>
                  <a:pt x="5131904" y="382501"/>
                  <a:pt x="5132514" y="379417"/>
                </a:cubicBezTo>
                <a:cubicBezTo>
                  <a:pt x="5133123" y="376333"/>
                  <a:pt x="5137391" y="374350"/>
                  <a:pt x="5142269" y="375011"/>
                </a:cubicBezTo>
                <a:close/>
                <a:moveTo>
                  <a:pt x="3596300" y="375011"/>
                </a:moveTo>
                <a:cubicBezTo>
                  <a:pt x="3601171" y="375672"/>
                  <a:pt x="3604530" y="378535"/>
                  <a:pt x="3603928" y="381619"/>
                </a:cubicBezTo>
                <a:cubicBezTo>
                  <a:pt x="3603308" y="384703"/>
                  <a:pt x="3598743" y="386686"/>
                  <a:pt x="3593864" y="386246"/>
                </a:cubicBezTo>
                <a:cubicBezTo>
                  <a:pt x="3589003" y="385585"/>
                  <a:pt x="3585660" y="382721"/>
                  <a:pt x="3586262" y="379637"/>
                </a:cubicBezTo>
                <a:cubicBezTo>
                  <a:pt x="3587173" y="376553"/>
                  <a:pt x="3591437" y="374570"/>
                  <a:pt x="3596300" y="375011"/>
                </a:cubicBezTo>
                <a:close/>
                <a:moveTo>
                  <a:pt x="5901637" y="374570"/>
                </a:moveTo>
                <a:cubicBezTo>
                  <a:pt x="5906209" y="375011"/>
                  <a:pt x="5909562" y="377875"/>
                  <a:pt x="5908648" y="380959"/>
                </a:cubicBezTo>
                <a:cubicBezTo>
                  <a:pt x="5907733" y="384043"/>
                  <a:pt x="5903772" y="385806"/>
                  <a:pt x="5899199" y="385365"/>
                </a:cubicBezTo>
                <a:cubicBezTo>
                  <a:pt x="5894627" y="384924"/>
                  <a:pt x="5891274" y="382060"/>
                  <a:pt x="5892188" y="378976"/>
                </a:cubicBezTo>
                <a:cubicBezTo>
                  <a:pt x="5892799" y="376112"/>
                  <a:pt x="5897066" y="374130"/>
                  <a:pt x="5901637" y="374570"/>
                </a:cubicBezTo>
                <a:close/>
                <a:moveTo>
                  <a:pt x="10174654" y="373909"/>
                </a:moveTo>
                <a:cubicBezTo>
                  <a:pt x="10179225" y="374350"/>
                  <a:pt x="10182576" y="377214"/>
                  <a:pt x="10181968" y="380298"/>
                </a:cubicBezTo>
                <a:cubicBezTo>
                  <a:pt x="10181359" y="383162"/>
                  <a:pt x="10177091" y="385145"/>
                  <a:pt x="10172519" y="384704"/>
                </a:cubicBezTo>
                <a:cubicBezTo>
                  <a:pt x="10167946" y="384263"/>
                  <a:pt x="10164595" y="381399"/>
                  <a:pt x="10165204" y="378315"/>
                </a:cubicBezTo>
                <a:cubicBezTo>
                  <a:pt x="10165812" y="375452"/>
                  <a:pt x="10170080" y="373469"/>
                  <a:pt x="10174654" y="373909"/>
                </a:cubicBezTo>
                <a:close/>
                <a:moveTo>
                  <a:pt x="4813942" y="373909"/>
                </a:moveTo>
                <a:cubicBezTo>
                  <a:pt x="4818515" y="374350"/>
                  <a:pt x="4821867" y="377214"/>
                  <a:pt x="4821259" y="380298"/>
                </a:cubicBezTo>
                <a:cubicBezTo>
                  <a:pt x="4820649" y="383382"/>
                  <a:pt x="4816378" y="385144"/>
                  <a:pt x="4811502" y="384704"/>
                </a:cubicBezTo>
                <a:cubicBezTo>
                  <a:pt x="4806929" y="384263"/>
                  <a:pt x="4803575" y="381399"/>
                  <a:pt x="4804185" y="378315"/>
                </a:cubicBezTo>
                <a:cubicBezTo>
                  <a:pt x="4805100" y="375231"/>
                  <a:pt x="4809367" y="373248"/>
                  <a:pt x="4813942" y="373909"/>
                </a:cubicBezTo>
                <a:close/>
                <a:moveTo>
                  <a:pt x="11107347" y="373469"/>
                </a:moveTo>
                <a:cubicBezTo>
                  <a:pt x="11109480" y="373689"/>
                  <a:pt x="11111308" y="374460"/>
                  <a:pt x="11112528" y="375534"/>
                </a:cubicBezTo>
                <a:lnTo>
                  <a:pt x="11112766" y="376140"/>
                </a:lnTo>
                <a:lnTo>
                  <a:pt x="11118623" y="375231"/>
                </a:lnTo>
                <a:cubicBezTo>
                  <a:pt x="11120910" y="375452"/>
                  <a:pt x="11122815" y="376278"/>
                  <a:pt x="11124072" y="377406"/>
                </a:cubicBezTo>
                <a:lnTo>
                  <a:pt x="11125097" y="380025"/>
                </a:lnTo>
                <a:lnTo>
                  <a:pt x="11130511" y="379196"/>
                </a:lnTo>
                <a:cubicBezTo>
                  <a:pt x="11135387" y="379857"/>
                  <a:pt x="11138741" y="382721"/>
                  <a:pt x="11137827" y="385805"/>
                </a:cubicBezTo>
                <a:cubicBezTo>
                  <a:pt x="11137216" y="388889"/>
                  <a:pt x="11132643" y="390872"/>
                  <a:pt x="11128072" y="390431"/>
                </a:cubicBezTo>
                <a:cubicBezTo>
                  <a:pt x="11125786" y="390211"/>
                  <a:pt x="11123729" y="389330"/>
                  <a:pt x="11122358" y="388118"/>
                </a:cubicBezTo>
                <a:lnTo>
                  <a:pt x="11121205" y="385026"/>
                </a:lnTo>
                <a:lnTo>
                  <a:pt x="11116186" y="385806"/>
                </a:lnTo>
                <a:cubicBezTo>
                  <a:pt x="11113900" y="385585"/>
                  <a:pt x="11111994" y="384759"/>
                  <a:pt x="11110737" y="383630"/>
                </a:cubicBezTo>
                <a:lnTo>
                  <a:pt x="11110422" y="382825"/>
                </a:lnTo>
                <a:lnTo>
                  <a:pt x="11104907" y="383602"/>
                </a:lnTo>
                <a:cubicBezTo>
                  <a:pt x="11100639" y="383162"/>
                  <a:pt x="11097592" y="380518"/>
                  <a:pt x="11098202" y="377654"/>
                </a:cubicBezTo>
                <a:cubicBezTo>
                  <a:pt x="11099115" y="374790"/>
                  <a:pt x="11103078" y="373028"/>
                  <a:pt x="11107347" y="373469"/>
                </a:cubicBezTo>
                <a:close/>
                <a:moveTo>
                  <a:pt x="7985262" y="373469"/>
                </a:moveTo>
                <a:cubicBezTo>
                  <a:pt x="7990139" y="374130"/>
                  <a:pt x="7993492" y="376993"/>
                  <a:pt x="7992577" y="380078"/>
                </a:cubicBezTo>
                <a:cubicBezTo>
                  <a:pt x="7991968" y="383162"/>
                  <a:pt x="7987396" y="385144"/>
                  <a:pt x="7982824" y="384704"/>
                </a:cubicBezTo>
                <a:cubicBezTo>
                  <a:pt x="7977947" y="384043"/>
                  <a:pt x="7974594" y="381179"/>
                  <a:pt x="7975509" y="378095"/>
                </a:cubicBezTo>
                <a:cubicBezTo>
                  <a:pt x="7976118" y="375011"/>
                  <a:pt x="7980690" y="373028"/>
                  <a:pt x="7985262" y="373469"/>
                </a:cubicBezTo>
                <a:close/>
                <a:moveTo>
                  <a:pt x="7440886" y="373469"/>
                </a:moveTo>
                <a:cubicBezTo>
                  <a:pt x="7445154" y="373909"/>
                  <a:pt x="7448201" y="376553"/>
                  <a:pt x="7447591" y="379417"/>
                </a:cubicBezTo>
                <a:cubicBezTo>
                  <a:pt x="7446982" y="382281"/>
                  <a:pt x="7443019" y="384043"/>
                  <a:pt x="7438447" y="383602"/>
                </a:cubicBezTo>
                <a:cubicBezTo>
                  <a:pt x="7434180" y="383162"/>
                  <a:pt x="7431132" y="380518"/>
                  <a:pt x="7431742" y="377655"/>
                </a:cubicBezTo>
                <a:cubicBezTo>
                  <a:pt x="7432351" y="374791"/>
                  <a:pt x="7436314" y="372808"/>
                  <a:pt x="7440886" y="373469"/>
                </a:cubicBezTo>
                <a:close/>
                <a:moveTo>
                  <a:pt x="5719651" y="373469"/>
                </a:moveTo>
                <a:cubicBezTo>
                  <a:pt x="5724224" y="373909"/>
                  <a:pt x="5727578" y="376773"/>
                  <a:pt x="5726968" y="379857"/>
                </a:cubicBezTo>
                <a:cubicBezTo>
                  <a:pt x="5726358" y="382942"/>
                  <a:pt x="5722090" y="384924"/>
                  <a:pt x="5717211" y="384263"/>
                </a:cubicBezTo>
                <a:cubicBezTo>
                  <a:pt x="5712640" y="383823"/>
                  <a:pt x="5709286" y="380959"/>
                  <a:pt x="5709897" y="377875"/>
                </a:cubicBezTo>
                <a:cubicBezTo>
                  <a:pt x="5710810" y="374791"/>
                  <a:pt x="5715078" y="372808"/>
                  <a:pt x="5719651" y="373469"/>
                </a:cubicBezTo>
                <a:close/>
                <a:moveTo>
                  <a:pt x="9541883" y="373249"/>
                </a:moveTo>
                <a:cubicBezTo>
                  <a:pt x="9547371" y="373909"/>
                  <a:pt x="9551028" y="377214"/>
                  <a:pt x="9550113" y="380739"/>
                </a:cubicBezTo>
                <a:cubicBezTo>
                  <a:pt x="9549198" y="384263"/>
                  <a:pt x="9544323" y="386466"/>
                  <a:pt x="9538836" y="385805"/>
                </a:cubicBezTo>
                <a:cubicBezTo>
                  <a:pt x="9533349" y="385144"/>
                  <a:pt x="9529692" y="381840"/>
                  <a:pt x="9530607" y="378315"/>
                </a:cubicBezTo>
                <a:cubicBezTo>
                  <a:pt x="9531521" y="374791"/>
                  <a:pt x="9536398" y="372588"/>
                  <a:pt x="9541883" y="373249"/>
                </a:cubicBezTo>
                <a:close/>
                <a:moveTo>
                  <a:pt x="8086456" y="373028"/>
                </a:moveTo>
                <a:cubicBezTo>
                  <a:pt x="8091334" y="373689"/>
                  <a:pt x="8094686" y="376553"/>
                  <a:pt x="8094076" y="379637"/>
                </a:cubicBezTo>
                <a:cubicBezTo>
                  <a:pt x="8093467" y="382721"/>
                  <a:pt x="8088895" y="384924"/>
                  <a:pt x="8084018" y="384263"/>
                </a:cubicBezTo>
                <a:cubicBezTo>
                  <a:pt x="8079142" y="383602"/>
                  <a:pt x="8075789" y="380738"/>
                  <a:pt x="8076398" y="377654"/>
                </a:cubicBezTo>
                <a:cubicBezTo>
                  <a:pt x="8077007" y="374570"/>
                  <a:pt x="8081579" y="372367"/>
                  <a:pt x="8086456" y="373028"/>
                </a:cubicBezTo>
                <a:close/>
                <a:moveTo>
                  <a:pt x="2185084" y="373028"/>
                </a:moveTo>
                <a:cubicBezTo>
                  <a:pt x="2187674" y="373359"/>
                  <a:pt x="2189807" y="374295"/>
                  <a:pt x="2191217" y="375534"/>
                </a:cubicBezTo>
                <a:lnTo>
                  <a:pt x="2192196" y="377899"/>
                </a:lnTo>
                <a:lnTo>
                  <a:pt x="2192376" y="377875"/>
                </a:lnTo>
                <a:cubicBezTo>
                  <a:pt x="2194966" y="378205"/>
                  <a:pt x="2197175" y="379141"/>
                  <a:pt x="2198624" y="380408"/>
                </a:cubicBezTo>
                <a:lnTo>
                  <a:pt x="2198757" y="380768"/>
                </a:lnTo>
                <a:lnTo>
                  <a:pt x="2200582" y="380518"/>
                </a:lnTo>
                <a:cubicBezTo>
                  <a:pt x="2205764" y="381179"/>
                  <a:pt x="2209421" y="384263"/>
                  <a:pt x="2208812" y="387567"/>
                </a:cubicBezTo>
                <a:lnTo>
                  <a:pt x="2208786" y="387597"/>
                </a:lnTo>
                <a:lnTo>
                  <a:pt x="2214581" y="389991"/>
                </a:lnTo>
                <a:cubicBezTo>
                  <a:pt x="2216104" y="391313"/>
                  <a:pt x="2216866" y="392965"/>
                  <a:pt x="2216409" y="394617"/>
                </a:cubicBezTo>
                <a:cubicBezTo>
                  <a:pt x="2215800" y="397921"/>
                  <a:pt x="2210619" y="400345"/>
                  <a:pt x="2205437" y="399684"/>
                </a:cubicBezTo>
                <a:cubicBezTo>
                  <a:pt x="2200255" y="399023"/>
                  <a:pt x="2196293" y="395718"/>
                  <a:pt x="2197208" y="392414"/>
                </a:cubicBezTo>
                <a:lnTo>
                  <a:pt x="2197313" y="392299"/>
                </a:lnTo>
                <a:lnTo>
                  <a:pt x="2191858" y="390101"/>
                </a:lnTo>
                <a:lnTo>
                  <a:pt x="2191603" y="389509"/>
                </a:lnTo>
                <a:lnTo>
                  <a:pt x="2189632" y="389770"/>
                </a:lnTo>
                <a:cubicBezTo>
                  <a:pt x="2187041" y="389440"/>
                  <a:pt x="2184832" y="388504"/>
                  <a:pt x="2183384" y="387237"/>
                </a:cubicBezTo>
                <a:lnTo>
                  <a:pt x="2182408" y="384607"/>
                </a:lnTo>
                <a:lnTo>
                  <a:pt x="2176511" y="382198"/>
                </a:lnTo>
                <a:cubicBezTo>
                  <a:pt x="2175101" y="380959"/>
                  <a:pt x="2174416" y="379417"/>
                  <a:pt x="2174721" y="377875"/>
                </a:cubicBezTo>
                <a:cubicBezTo>
                  <a:pt x="2175330" y="374570"/>
                  <a:pt x="2179901" y="372367"/>
                  <a:pt x="2185084" y="373028"/>
                </a:cubicBezTo>
                <a:close/>
                <a:moveTo>
                  <a:pt x="9213917" y="372808"/>
                </a:moveTo>
                <a:cubicBezTo>
                  <a:pt x="9219100" y="373469"/>
                  <a:pt x="9222757" y="376773"/>
                  <a:pt x="9222147" y="380078"/>
                </a:cubicBezTo>
                <a:cubicBezTo>
                  <a:pt x="9221537" y="383382"/>
                  <a:pt x="9216356" y="385806"/>
                  <a:pt x="9211174" y="385145"/>
                </a:cubicBezTo>
                <a:cubicBezTo>
                  <a:pt x="9205993" y="384484"/>
                  <a:pt x="9202335" y="381179"/>
                  <a:pt x="9202944" y="377875"/>
                </a:cubicBezTo>
                <a:cubicBezTo>
                  <a:pt x="9203859" y="374350"/>
                  <a:pt x="9208736" y="372147"/>
                  <a:pt x="9213917" y="372808"/>
                </a:cubicBezTo>
                <a:close/>
                <a:moveTo>
                  <a:pt x="9444957" y="372587"/>
                </a:moveTo>
                <a:cubicBezTo>
                  <a:pt x="9450444" y="373248"/>
                  <a:pt x="9454102" y="376553"/>
                  <a:pt x="9453186" y="380077"/>
                </a:cubicBezTo>
                <a:cubicBezTo>
                  <a:pt x="9452272" y="383602"/>
                  <a:pt x="9447396" y="385805"/>
                  <a:pt x="9441909" y="385144"/>
                </a:cubicBezTo>
                <a:cubicBezTo>
                  <a:pt x="9436422" y="384483"/>
                  <a:pt x="9432764" y="381179"/>
                  <a:pt x="9433679" y="377654"/>
                </a:cubicBezTo>
                <a:cubicBezTo>
                  <a:pt x="9434594" y="374350"/>
                  <a:pt x="9439471" y="371926"/>
                  <a:pt x="9444957" y="372587"/>
                </a:cubicBezTo>
                <a:close/>
                <a:moveTo>
                  <a:pt x="10815346" y="372367"/>
                </a:moveTo>
                <a:cubicBezTo>
                  <a:pt x="10819918" y="372808"/>
                  <a:pt x="10823271" y="375892"/>
                  <a:pt x="10822661" y="378756"/>
                </a:cubicBezTo>
                <a:cubicBezTo>
                  <a:pt x="10822051" y="381840"/>
                  <a:pt x="10817784" y="383823"/>
                  <a:pt x="10812908" y="383162"/>
                </a:cubicBezTo>
                <a:cubicBezTo>
                  <a:pt x="10808335" y="382721"/>
                  <a:pt x="10804983" y="379637"/>
                  <a:pt x="10805593" y="376773"/>
                </a:cubicBezTo>
                <a:cubicBezTo>
                  <a:pt x="10806202" y="373909"/>
                  <a:pt x="10810774" y="371927"/>
                  <a:pt x="10815346" y="372367"/>
                </a:cubicBezTo>
                <a:close/>
                <a:moveTo>
                  <a:pt x="9697943" y="371706"/>
                </a:moveTo>
                <a:cubicBezTo>
                  <a:pt x="9703124" y="372367"/>
                  <a:pt x="9706782" y="375451"/>
                  <a:pt x="9705868" y="378756"/>
                </a:cubicBezTo>
                <a:cubicBezTo>
                  <a:pt x="9705258" y="382060"/>
                  <a:pt x="9700380" y="384263"/>
                  <a:pt x="9695199" y="383602"/>
                </a:cubicBezTo>
                <a:cubicBezTo>
                  <a:pt x="9690018" y="382941"/>
                  <a:pt x="9686360" y="379857"/>
                  <a:pt x="9687274" y="376553"/>
                </a:cubicBezTo>
                <a:cubicBezTo>
                  <a:pt x="9688189" y="373248"/>
                  <a:pt x="9692761" y="371045"/>
                  <a:pt x="9697943" y="371706"/>
                </a:cubicBezTo>
                <a:close/>
                <a:moveTo>
                  <a:pt x="6161024" y="371486"/>
                </a:moveTo>
                <a:cubicBezTo>
                  <a:pt x="6165596" y="371927"/>
                  <a:pt x="6168644" y="374791"/>
                  <a:pt x="6168034" y="377654"/>
                </a:cubicBezTo>
                <a:cubicBezTo>
                  <a:pt x="6167424" y="380518"/>
                  <a:pt x="6163157" y="382501"/>
                  <a:pt x="6158586" y="382060"/>
                </a:cubicBezTo>
                <a:cubicBezTo>
                  <a:pt x="6154013" y="381620"/>
                  <a:pt x="6150965" y="378756"/>
                  <a:pt x="6151575" y="375892"/>
                </a:cubicBezTo>
                <a:cubicBezTo>
                  <a:pt x="6152184" y="373028"/>
                  <a:pt x="6156452" y="370825"/>
                  <a:pt x="6161024" y="371486"/>
                </a:cubicBezTo>
                <a:close/>
                <a:moveTo>
                  <a:pt x="11084790" y="371486"/>
                </a:moveTo>
                <a:cubicBezTo>
                  <a:pt x="11089363" y="371926"/>
                  <a:pt x="11092410" y="374790"/>
                  <a:pt x="11091800" y="377654"/>
                </a:cubicBezTo>
                <a:cubicBezTo>
                  <a:pt x="11091191" y="380518"/>
                  <a:pt x="11086923" y="382280"/>
                  <a:pt x="11082658" y="381840"/>
                </a:cubicBezTo>
                <a:cubicBezTo>
                  <a:pt x="11078084" y="381399"/>
                  <a:pt x="11075036" y="378536"/>
                  <a:pt x="11075646" y="375672"/>
                </a:cubicBezTo>
                <a:cubicBezTo>
                  <a:pt x="11076256" y="372808"/>
                  <a:pt x="11080524" y="371045"/>
                  <a:pt x="11084790" y="371486"/>
                </a:cubicBezTo>
                <a:close/>
                <a:moveTo>
                  <a:pt x="7782874" y="371486"/>
                </a:moveTo>
                <a:cubicBezTo>
                  <a:pt x="7787446" y="371927"/>
                  <a:pt x="7790494" y="374791"/>
                  <a:pt x="7789884" y="377654"/>
                </a:cubicBezTo>
                <a:cubicBezTo>
                  <a:pt x="7789275" y="380518"/>
                  <a:pt x="7785008" y="382501"/>
                  <a:pt x="7780436" y="382060"/>
                </a:cubicBezTo>
                <a:cubicBezTo>
                  <a:pt x="7775863" y="381619"/>
                  <a:pt x="7772816" y="378756"/>
                  <a:pt x="7773425" y="375892"/>
                </a:cubicBezTo>
                <a:cubicBezTo>
                  <a:pt x="7774035" y="372808"/>
                  <a:pt x="7778302" y="371045"/>
                  <a:pt x="7782874" y="371486"/>
                </a:cubicBezTo>
                <a:close/>
                <a:moveTo>
                  <a:pt x="6645354" y="371486"/>
                </a:moveTo>
                <a:cubicBezTo>
                  <a:pt x="6649926" y="371927"/>
                  <a:pt x="6652974" y="374791"/>
                  <a:pt x="6652364" y="377654"/>
                </a:cubicBezTo>
                <a:cubicBezTo>
                  <a:pt x="6651755" y="380518"/>
                  <a:pt x="6647487" y="382501"/>
                  <a:pt x="6642915" y="382060"/>
                </a:cubicBezTo>
                <a:cubicBezTo>
                  <a:pt x="6638343" y="381620"/>
                  <a:pt x="6635295" y="378756"/>
                  <a:pt x="6635905" y="375892"/>
                </a:cubicBezTo>
                <a:cubicBezTo>
                  <a:pt x="6636515" y="372808"/>
                  <a:pt x="6640782" y="370825"/>
                  <a:pt x="6645354" y="371486"/>
                </a:cubicBezTo>
                <a:close/>
                <a:moveTo>
                  <a:pt x="8868578" y="371266"/>
                </a:moveTo>
                <a:cubicBezTo>
                  <a:pt x="8873759" y="371927"/>
                  <a:pt x="8877111" y="375011"/>
                  <a:pt x="8876502" y="378315"/>
                </a:cubicBezTo>
                <a:cubicBezTo>
                  <a:pt x="8875892" y="381619"/>
                  <a:pt x="8871015" y="383823"/>
                  <a:pt x="8865834" y="383162"/>
                </a:cubicBezTo>
                <a:cubicBezTo>
                  <a:pt x="8860652" y="382501"/>
                  <a:pt x="8857299" y="379417"/>
                  <a:pt x="8857909" y="376112"/>
                </a:cubicBezTo>
                <a:cubicBezTo>
                  <a:pt x="8858519" y="372808"/>
                  <a:pt x="8863395" y="370605"/>
                  <a:pt x="8868578" y="371266"/>
                </a:cubicBezTo>
                <a:close/>
                <a:moveTo>
                  <a:pt x="6241542" y="371186"/>
                </a:moveTo>
                <a:cubicBezTo>
                  <a:pt x="6246029" y="371705"/>
                  <a:pt x="6249150" y="374463"/>
                  <a:pt x="6248511" y="377346"/>
                </a:cubicBezTo>
                <a:cubicBezTo>
                  <a:pt x="6247873" y="380230"/>
                  <a:pt x="6243718" y="382146"/>
                  <a:pt x="6239230" y="381627"/>
                </a:cubicBezTo>
                <a:cubicBezTo>
                  <a:pt x="6234742" y="381108"/>
                  <a:pt x="6231621" y="378350"/>
                  <a:pt x="6232260" y="375467"/>
                </a:cubicBezTo>
                <a:cubicBezTo>
                  <a:pt x="6232898" y="372583"/>
                  <a:pt x="6237053" y="370667"/>
                  <a:pt x="6241542" y="371186"/>
                </a:cubicBezTo>
                <a:close/>
                <a:moveTo>
                  <a:pt x="4530390" y="371045"/>
                </a:moveTo>
                <a:cubicBezTo>
                  <a:pt x="4534964" y="371486"/>
                  <a:pt x="4538318" y="374570"/>
                  <a:pt x="4537709" y="377434"/>
                </a:cubicBezTo>
                <a:cubicBezTo>
                  <a:pt x="4537102" y="380518"/>
                  <a:pt x="4532833" y="382501"/>
                  <a:pt x="4527954" y="381840"/>
                </a:cubicBezTo>
                <a:cubicBezTo>
                  <a:pt x="4523385" y="381399"/>
                  <a:pt x="4520025" y="378315"/>
                  <a:pt x="4520636" y="375451"/>
                </a:cubicBezTo>
                <a:cubicBezTo>
                  <a:pt x="4521556" y="372587"/>
                  <a:pt x="4525819" y="370385"/>
                  <a:pt x="4530390" y="371045"/>
                </a:cubicBezTo>
                <a:close/>
                <a:moveTo>
                  <a:pt x="9971113" y="370998"/>
                </a:moveTo>
                <a:cubicBezTo>
                  <a:pt x="9975933" y="371556"/>
                  <a:pt x="9979280" y="374540"/>
                  <a:pt x="9978588" y="377664"/>
                </a:cubicBezTo>
                <a:cubicBezTo>
                  <a:pt x="9977896" y="380788"/>
                  <a:pt x="9973427" y="382867"/>
                  <a:pt x="9968607" y="382309"/>
                </a:cubicBezTo>
                <a:cubicBezTo>
                  <a:pt x="9963787" y="381752"/>
                  <a:pt x="9960441" y="378767"/>
                  <a:pt x="9961132" y="375644"/>
                </a:cubicBezTo>
                <a:cubicBezTo>
                  <a:pt x="9961824" y="372520"/>
                  <a:pt x="9966293" y="370440"/>
                  <a:pt x="9971113" y="370998"/>
                </a:cubicBezTo>
                <a:close/>
                <a:moveTo>
                  <a:pt x="7129988" y="370605"/>
                </a:moveTo>
                <a:cubicBezTo>
                  <a:pt x="7134256" y="371045"/>
                  <a:pt x="7137304" y="373689"/>
                  <a:pt x="7136694" y="376553"/>
                </a:cubicBezTo>
                <a:cubicBezTo>
                  <a:pt x="7136084" y="379417"/>
                  <a:pt x="7132122" y="381179"/>
                  <a:pt x="7127550" y="380739"/>
                </a:cubicBezTo>
                <a:cubicBezTo>
                  <a:pt x="7123283" y="380298"/>
                  <a:pt x="7120235" y="377654"/>
                  <a:pt x="7120844" y="374791"/>
                </a:cubicBezTo>
                <a:cubicBezTo>
                  <a:pt x="7121453" y="371927"/>
                  <a:pt x="7125416" y="369944"/>
                  <a:pt x="7129988" y="370605"/>
                </a:cubicBezTo>
                <a:close/>
                <a:moveTo>
                  <a:pt x="5225494" y="370384"/>
                </a:moveTo>
                <a:cubicBezTo>
                  <a:pt x="5230066" y="370825"/>
                  <a:pt x="5233421" y="373689"/>
                  <a:pt x="5232811" y="376773"/>
                </a:cubicBezTo>
                <a:cubicBezTo>
                  <a:pt x="5232201" y="379857"/>
                  <a:pt x="5227933" y="381840"/>
                  <a:pt x="5223055" y="381179"/>
                </a:cubicBezTo>
                <a:cubicBezTo>
                  <a:pt x="5218480" y="380738"/>
                  <a:pt x="5215128" y="377874"/>
                  <a:pt x="5215737" y="374790"/>
                </a:cubicBezTo>
                <a:cubicBezTo>
                  <a:pt x="5216651" y="371706"/>
                  <a:pt x="5220920" y="369723"/>
                  <a:pt x="5225494" y="370384"/>
                </a:cubicBezTo>
                <a:close/>
                <a:moveTo>
                  <a:pt x="6322595" y="369966"/>
                </a:moveTo>
                <a:cubicBezTo>
                  <a:pt x="6327082" y="370485"/>
                  <a:pt x="6330203" y="373243"/>
                  <a:pt x="6329564" y="376126"/>
                </a:cubicBezTo>
                <a:cubicBezTo>
                  <a:pt x="6328926" y="379009"/>
                  <a:pt x="6324770" y="380926"/>
                  <a:pt x="6320281" y="380406"/>
                </a:cubicBezTo>
                <a:cubicBezTo>
                  <a:pt x="6315794" y="379887"/>
                  <a:pt x="6312674" y="377129"/>
                  <a:pt x="6313312" y="374246"/>
                </a:cubicBezTo>
                <a:cubicBezTo>
                  <a:pt x="6313951" y="371363"/>
                  <a:pt x="6318107" y="369446"/>
                  <a:pt x="6322595" y="369966"/>
                </a:cubicBezTo>
                <a:close/>
                <a:moveTo>
                  <a:pt x="6080861" y="369944"/>
                </a:moveTo>
                <a:cubicBezTo>
                  <a:pt x="6085433" y="370385"/>
                  <a:pt x="6088481" y="373249"/>
                  <a:pt x="6087871" y="376112"/>
                </a:cubicBezTo>
                <a:cubicBezTo>
                  <a:pt x="6087262" y="378976"/>
                  <a:pt x="6082994" y="380959"/>
                  <a:pt x="6078422" y="380518"/>
                </a:cubicBezTo>
                <a:cubicBezTo>
                  <a:pt x="6073850" y="380078"/>
                  <a:pt x="6070802" y="377214"/>
                  <a:pt x="6071412" y="374350"/>
                </a:cubicBezTo>
                <a:cubicBezTo>
                  <a:pt x="6072326" y="371266"/>
                  <a:pt x="6076289" y="369503"/>
                  <a:pt x="6080861" y="369944"/>
                </a:cubicBezTo>
                <a:close/>
                <a:moveTo>
                  <a:pt x="7604869" y="369724"/>
                </a:moveTo>
                <a:cubicBezTo>
                  <a:pt x="7609441" y="370164"/>
                  <a:pt x="7612490" y="373028"/>
                  <a:pt x="7611880" y="375892"/>
                </a:cubicBezTo>
                <a:cubicBezTo>
                  <a:pt x="7611271" y="378756"/>
                  <a:pt x="7607003" y="380518"/>
                  <a:pt x="7602736" y="380077"/>
                </a:cubicBezTo>
                <a:cubicBezTo>
                  <a:pt x="7598164" y="379637"/>
                  <a:pt x="7595116" y="376773"/>
                  <a:pt x="7595726" y="373909"/>
                </a:cubicBezTo>
                <a:cubicBezTo>
                  <a:pt x="7596335" y="371045"/>
                  <a:pt x="7600603" y="369063"/>
                  <a:pt x="7604869" y="369724"/>
                </a:cubicBezTo>
                <a:close/>
                <a:moveTo>
                  <a:pt x="6564886" y="369283"/>
                </a:moveTo>
                <a:cubicBezTo>
                  <a:pt x="6569458" y="369724"/>
                  <a:pt x="6572506" y="372588"/>
                  <a:pt x="6571897" y="375451"/>
                </a:cubicBezTo>
                <a:cubicBezTo>
                  <a:pt x="6571287" y="378315"/>
                  <a:pt x="6567020" y="380298"/>
                  <a:pt x="6562448" y="379857"/>
                </a:cubicBezTo>
                <a:cubicBezTo>
                  <a:pt x="6557876" y="379417"/>
                  <a:pt x="6554828" y="376553"/>
                  <a:pt x="6555437" y="373689"/>
                </a:cubicBezTo>
                <a:cubicBezTo>
                  <a:pt x="6556047" y="370605"/>
                  <a:pt x="6560314" y="368622"/>
                  <a:pt x="6564886" y="369283"/>
                </a:cubicBezTo>
                <a:close/>
                <a:moveTo>
                  <a:pt x="8280006" y="369063"/>
                </a:moveTo>
                <a:cubicBezTo>
                  <a:pt x="8284882" y="369724"/>
                  <a:pt x="8288235" y="372588"/>
                  <a:pt x="8287625" y="375892"/>
                </a:cubicBezTo>
                <a:cubicBezTo>
                  <a:pt x="8287016" y="378976"/>
                  <a:pt x="8282444" y="381179"/>
                  <a:pt x="8277262" y="380518"/>
                </a:cubicBezTo>
                <a:cubicBezTo>
                  <a:pt x="8272385" y="379857"/>
                  <a:pt x="8269032" y="376993"/>
                  <a:pt x="8269642" y="373689"/>
                </a:cubicBezTo>
                <a:cubicBezTo>
                  <a:pt x="8270556" y="370605"/>
                  <a:pt x="8275128" y="368402"/>
                  <a:pt x="8280006" y="369063"/>
                </a:cubicBezTo>
                <a:close/>
                <a:moveTo>
                  <a:pt x="5637952" y="369062"/>
                </a:moveTo>
                <a:cubicBezTo>
                  <a:pt x="5642525" y="369503"/>
                  <a:pt x="5645878" y="372367"/>
                  <a:pt x="5645270" y="375451"/>
                </a:cubicBezTo>
                <a:cubicBezTo>
                  <a:pt x="5644658" y="378536"/>
                  <a:pt x="5640391" y="380518"/>
                  <a:pt x="5635513" y="379857"/>
                </a:cubicBezTo>
                <a:cubicBezTo>
                  <a:pt x="5630941" y="379416"/>
                  <a:pt x="5627588" y="376553"/>
                  <a:pt x="5628197" y="373469"/>
                </a:cubicBezTo>
                <a:cubicBezTo>
                  <a:pt x="5629111" y="370385"/>
                  <a:pt x="5633380" y="368402"/>
                  <a:pt x="5637952" y="369062"/>
                </a:cubicBezTo>
                <a:close/>
                <a:moveTo>
                  <a:pt x="3868428" y="368871"/>
                </a:moveTo>
                <a:cubicBezTo>
                  <a:pt x="3873087" y="369409"/>
                  <a:pt x="3876316" y="372280"/>
                  <a:pt x="3875653" y="375283"/>
                </a:cubicBezTo>
                <a:cubicBezTo>
                  <a:pt x="3874983" y="378286"/>
                  <a:pt x="3870674" y="380285"/>
                  <a:pt x="3866022" y="379747"/>
                </a:cubicBezTo>
                <a:cubicBezTo>
                  <a:pt x="3861363" y="379209"/>
                  <a:pt x="3858130" y="376338"/>
                  <a:pt x="3858789" y="373335"/>
                </a:cubicBezTo>
                <a:cubicBezTo>
                  <a:pt x="3859458" y="370332"/>
                  <a:pt x="3863772" y="368334"/>
                  <a:pt x="3868428" y="368871"/>
                </a:cubicBezTo>
                <a:close/>
                <a:moveTo>
                  <a:pt x="2583994" y="368842"/>
                </a:moveTo>
                <a:cubicBezTo>
                  <a:pt x="2589175" y="369503"/>
                  <a:pt x="2593137" y="372808"/>
                  <a:pt x="2592222" y="376112"/>
                </a:cubicBezTo>
                <a:cubicBezTo>
                  <a:pt x="2591611" y="379417"/>
                  <a:pt x="2586432" y="381840"/>
                  <a:pt x="2581249" y="381179"/>
                </a:cubicBezTo>
                <a:cubicBezTo>
                  <a:pt x="2576070" y="380518"/>
                  <a:pt x="2572111" y="377214"/>
                  <a:pt x="2573023" y="373909"/>
                </a:cubicBezTo>
                <a:cubicBezTo>
                  <a:pt x="2573939" y="370605"/>
                  <a:pt x="2578508" y="368182"/>
                  <a:pt x="2583994" y="368842"/>
                </a:cubicBezTo>
                <a:close/>
                <a:moveTo>
                  <a:pt x="6403646" y="368622"/>
                </a:moveTo>
                <a:cubicBezTo>
                  <a:pt x="6408218" y="369063"/>
                  <a:pt x="6411266" y="371927"/>
                  <a:pt x="6410656" y="374790"/>
                </a:cubicBezTo>
                <a:cubicBezTo>
                  <a:pt x="6410047" y="377654"/>
                  <a:pt x="6405780" y="379637"/>
                  <a:pt x="6401208" y="379196"/>
                </a:cubicBezTo>
                <a:cubicBezTo>
                  <a:pt x="6396635" y="378756"/>
                  <a:pt x="6393588" y="375892"/>
                  <a:pt x="6394197" y="373028"/>
                </a:cubicBezTo>
                <a:cubicBezTo>
                  <a:pt x="6394807" y="369944"/>
                  <a:pt x="6399074" y="367961"/>
                  <a:pt x="6403646" y="368622"/>
                </a:cubicBezTo>
                <a:close/>
                <a:moveTo>
                  <a:pt x="959240" y="368402"/>
                </a:moveTo>
                <a:cubicBezTo>
                  <a:pt x="964117" y="369063"/>
                  <a:pt x="967774" y="372147"/>
                  <a:pt x="967164" y="375231"/>
                </a:cubicBezTo>
                <a:cubicBezTo>
                  <a:pt x="966555" y="378536"/>
                  <a:pt x="961678" y="380518"/>
                  <a:pt x="956802" y="380078"/>
                </a:cubicBezTo>
                <a:cubicBezTo>
                  <a:pt x="951925" y="379417"/>
                  <a:pt x="948267" y="376332"/>
                  <a:pt x="948878" y="373249"/>
                </a:cubicBezTo>
                <a:cubicBezTo>
                  <a:pt x="949486" y="369944"/>
                  <a:pt x="954058" y="367741"/>
                  <a:pt x="959240" y="368402"/>
                </a:cubicBezTo>
                <a:close/>
                <a:moveTo>
                  <a:pt x="6484418" y="368402"/>
                </a:moveTo>
                <a:cubicBezTo>
                  <a:pt x="6488990" y="368842"/>
                  <a:pt x="6492038" y="371706"/>
                  <a:pt x="6491429" y="374570"/>
                </a:cubicBezTo>
                <a:cubicBezTo>
                  <a:pt x="6490820" y="377434"/>
                  <a:pt x="6486553" y="379416"/>
                  <a:pt x="6481981" y="378976"/>
                </a:cubicBezTo>
                <a:cubicBezTo>
                  <a:pt x="6477408" y="378536"/>
                  <a:pt x="6474361" y="375672"/>
                  <a:pt x="6474970" y="372808"/>
                </a:cubicBezTo>
                <a:cubicBezTo>
                  <a:pt x="6475579" y="369724"/>
                  <a:pt x="6479846" y="367741"/>
                  <a:pt x="6484418" y="368402"/>
                </a:cubicBezTo>
                <a:close/>
                <a:moveTo>
                  <a:pt x="1053628" y="368182"/>
                </a:moveTo>
                <a:cubicBezTo>
                  <a:pt x="1057895" y="368622"/>
                  <a:pt x="1060943" y="371266"/>
                  <a:pt x="1060333" y="374130"/>
                </a:cubicBezTo>
                <a:cubicBezTo>
                  <a:pt x="1059724" y="376994"/>
                  <a:pt x="1055761" y="378756"/>
                  <a:pt x="1051190" y="378315"/>
                </a:cubicBezTo>
                <a:cubicBezTo>
                  <a:pt x="1046923" y="377875"/>
                  <a:pt x="1043875" y="375231"/>
                  <a:pt x="1044485" y="372367"/>
                </a:cubicBezTo>
                <a:cubicBezTo>
                  <a:pt x="1045094" y="369724"/>
                  <a:pt x="1049361" y="367741"/>
                  <a:pt x="1053628" y="368182"/>
                </a:cubicBezTo>
                <a:close/>
                <a:moveTo>
                  <a:pt x="885507" y="368182"/>
                </a:moveTo>
                <a:cubicBezTo>
                  <a:pt x="890384" y="368842"/>
                  <a:pt x="893736" y="371706"/>
                  <a:pt x="893127" y="375011"/>
                </a:cubicBezTo>
                <a:cubicBezTo>
                  <a:pt x="892517" y="378095"/>
                  <a:pt x="887945" y="380298"/>
                  <a:pt x="883069" y="379637"/>
                </a:cubicBezTo>
                <a:cubicBezTo>
                  <a:pt x="878192" y="378976"/>
                  <a:pt x="874840" y="376112"/>
                  <a:pt x="875449" y="372808"/>
                </a:cubicBezTo>
                <a:cubicBezTo>
                  <a:pt x="875754" y="369723"/>
                  <a:pt x="880326" y="367741"/>
                  <a:pt x="885507" y="368182"/>
                </a:cubicBezTo>
                <a:close/>
                <a:moveTo>
                  <a:pt x="3785950" y="367741"/>
                </a:moveTo>
                <a:cubicBezTo>
                  <a:pt x="3790525" y="368182"/>
                  <a:pt x="3793892" y="371266"/>
                  <a:pt x="3793274" y="374130"/>
                </a:cubicBezTo>
                <a:cubicBezTo>
                  <a:pt x="3792664" y="377214"/>
                  <a:pt x="3788386" y="379196"/>
                  <a:pt x="3783509" y="378536"/>
                </a:cubicBezTo>
                <a:cubicBezTo>
                  <a:pt x="3778935" y="378095"/>
                  <a:pt x="3775583" y="375011"/>
                  <a:pt x="3776188" y="372147"/>
                </a:cubicBezTo>
                <a:cubicBezTo>
                  <a:pt x="3777102" y="369283"/>
                  <a:pt x="3781371" y="367301"/>
                  <a:pt x="3785950" y="367741"/>
                </a:cubicBezTo>
                <a:close/>
                <a:moveTo>
                  <a:pt x="1129823" y="367080"/>
                </a:moveTo>
                <a:cubicBezTo>
                  <a:pt x="1134089" y="367521"/>
                  <a:pt x="1137137" y="370164"/>
                  <a:pt x="1136528" y="373028"/>
                </a:cubicBezTo>
                <a:cubicBezTo>
                  <a:pt x="1135918" y="375892"/>
                  <a:pt x="1131956" y="377654"/>
                  <a:pt x="1127384" y="377214"/>
                </a:cubicBezTo>
                <a:lnTo>
                  <a:pt x="1126194" y="376739"/>
                </a:lnTo>
                <a:lnTo>
                  <a:pt x="1125077" y="377902"/>
                </a:lnTo>
                <a:cubicBezTo>
                  <a:pt x="1123400" y="378645"/>
                  <a:pt x="1121267" y="378976"/>
                  <a:pt x="1119133" y="378756"/>
                </a:cubicBezTo>
                <a:cubicBezTo>
                  <a:pt x="1114561" y="378315"/>
                  <a:pt x="1111514" y="375451"/>
                  <a:pt x="1112124" y="372587"/>
                </a:cubicBezTo>
                <a:cubicBezTo>
                  <a:pt x="1112733" y="369944"/>
                  <a:pt x="1117000" y="367961"/>
                  <a:pt x="1121267" y="368402"/>
                </a:cubicBezTo>
                <a:lnTo>
                  <a:pt x="1122792" y="369011"/>
                </a:lnTo>
                <a:lnTo>
                  <a:pt x="1123880" y="367851"/>
                </a:lnTo>
                <a:cubicBezTo>
                  <a:pt x="1125556" y="367080"/>
                  <a:pt x="1127689" y="366750"/>
                  <a:pt x="1129823" y="367080"/>
                </a:cubicBezTo>
                <a:close/>
                <a:moveTo>
                  <a:pt x="10213363" y="367080"/>
                </a:moveTo>
                <a:cubicBezTo>
                  <a:pt x="10217934" y="367521"/>
                  <a:pt x="10220982" y="370385"/>
                  <a:pt x="10220373" y="373248"/>
                </a:cubicBezTo>
                <a:cubicBezTo>
                  <a:pt x="10219763" y="376112"/>
                  <a:pt x="10215497" y="378095"/>
                  <a:pt x="10210924" y="377654"/>
                </a:cubicBezTo>
                <a:cubicBezTo>
                  <a:pt x="10206352" y="377214"/>
                  <a:pt x="10203304" y="374350"/>
                  <a:pt x="10203914" y="371486"/>
                </a:cubicBezTo>
                <a:cubicBezTo>
                  <a:pt x="10204523" y="368402"/>
                  <a:pt x="10208790" y="366419"/>
                  <a:pt x="10213363" y="367080"/>
                </a:cubicBezTo>
                <a:close/>
                <a:moveTo>
                  <a:pt x="10677219" y="366996"/>
                </a:moveTo>
                <a:cubicBezTo>
                  <a:pt x="10681875" y="367534"/>
                  <a:pt x="10685108" y="370405"/>
                  <a:pt x="10684443" y="373408"/>
                </a:cubicBezTo>
                <a:cubicBezTo>
                  <a:pt x="10683778" y="376412"/>
                  <a:pt x="10679467" y="378410"/>
                  <a:pt x="10674813" y="377871"/>
                </a:cubicBezTo>
                <a:cubicBezTo>
                  <a:pt x="10670159" y="377333"/>
                  <a:pt x="10666924" y="374462"/>
                  <a:pt x="10667589" y="371459"/>
                </a:cubicBezTo>
                <a:cubicBezTo>
                  <a:pt x="10668254" y="368456"/>
                  <a:pt x="10672567" y="366458"/>
                  <a:pt x="10677219" y="366996"/>
                </a:cubicBezTo>
                <a:close/>
                <a:moveTo>
                  <a:pt x="3651814" y="366860"/>
                </a:moveTo>
                <a:cubicBezTo>
                  <a:pt x="3656690" y="367521"/>
                  <a:pt x="3660050" y="370384"/>
                  <a:pt x="3659131" y="373469"/>
                </a:cubicBezTo>
                <a:cubicBezTo>
                  <a:pt x="3658217" y="376553"/>
                  <a:pt x="3653940" y="378535"/>
                  <a:pt x="3649372" y="378095"/>
                </a:cubicBezTo>
                <a:cubicBezTo>
                  <a:pt x="3644492" y="377434"/>
                  <a:pt x="3641136" y="374570"/>
                  <a:pt x="3642047" y="371486"/>
                </a:cubicBezTo>
                <a:cubicBezTo>
                  <a:pt x="3642961" y="368402"/>
                  <a:pt x="3646934" y="366419"/>
                  <a:pt x="3651814" y="366860"/>
                </a:cubicBezTo>
                <a:close/>
                <a:moveTo>
                  <a:pt x="5555949" y="366419"/>
                </a:moveTo>
                <a:cubicBezTo>
                  <a:pt x="5560522" y="366860"/>
                  <a:pt x="5563874" y="369724"/>
                  <a:pt x="5563264" y="372808"/>
                </a:cubicBezTo>
                <a:cubicBezTo>
                  <a:pt x="5562654" y="375892"/>
                  <a:pt x="5558388" y="377875"/>
                  <a:pt x="5553510" y="377214"/>
                </a:cubicBezTo>
                <a:cubicBezTo>
                  <a:pt x="5548936" y="376773"/>
                  <a:pt x="5545584" y="373909"/>
                  <a:pt x="5546194" y="370825"/>
                </a:cubicBezTo>
                <a:cubicBezTo>
                  <a:pt x="5547109" y="367962"/>
                  <a:pt x="5551376" y="365979"/>
                  <a:pt x="5555949" y="366419"/>
                </a:cubicBezTo>
                <a:close/>
                <a:moveTo>
                  <a:pt x="3456570" y="366242"/>
                </a:moveTo>
                <a:cubicBezTo>
                  <a:pt x="3461556" y="366818"/>
                  <a:pt x="3465035" y="369818"/>
                  <a:pt x="3464345" y="372941"/>
                </a:cubicBezTo>
                <a:cubicBezTo>
                  <a:pt x="3463654" y="376065"/>
                  <a:pt x="3459051" y="378129"/>
                  <a:pt x="3454067" y="377553"/>
                </a:cubicBezTo>
                <a:cubicBezTo>
                  <a:pt x="3449081" y="376976"/>
                  <a:pt x="3445600" y="373976"/>
                  <a:pt x="3446290" y="370853"/>
                </a:cubicBezTo>
                <a:cubicBezTo>
                  <a:pt x="3446981" y="367730"/>
                  <a:pt x="3451584" y="365665"/>
                  <a:pt x="3456570" y="366242"/>
                </a:cubicBezTo>
                <a:close/>
                <a:moveTo>
                  <a:pt x="5308719" y="366199"/>
                </a:moveTo>
                <a:cubicBezTo>
                  <a:pt x="5313290" y="366639"/>
                  <a:pt x="5316643" y="369503"/>
                  <a:pt x="5316032" y="372588"/>
                </a:cubicBezTo>
                <a:cubicBezTo>
                  <a:pt x="5315423" y="375672"/>
                  <a:pt x="5311155" y="377654"/>
                  <a:pt x="5306278" y="376993"/>
                </a:cubicBezTo>
                <a:cubicBezTo>
                  <a:pt x="5301703" y="376553"/>
                  <a:pt x="5298352" y="373689"/>
                  <a:pt x="5298960" y="370605"/>
                </a:cubicBezTo>
                <a:cubicBezTo>
                  <a:pt x="5299570" y="367741"/>
                  <a:pt x="5304144" y="365758"/>
                  <a:pt x="5308719" y="366199"/>
                </a:cubicBezTo>
                <a:close/>
                <a:moveTo>
                  <a:pt x="11209759" y="365979"/>
                </a:moveTo>
                <a:cubicBezTo>
                  <a:pt x="11214027" y="366419"/>
                  <a:pt x="11217075" y="369062"/>
                  <a:pt x="11216466" y="371926"/>
                </a:cubicBezTo>
                <a:cubicBezTo>
                  <a:pt x="11215856" y="374790"/>
                  <a:pt x="11211893" y="376553"/>
                  <a:pt x="11207627" y="376112"/>
                </a:cubicBezTo>
                <a:cubicBezTo>
                  <a:pt x="11203359" y="375672"/>
                  <a:pt x="11200311" y="373028"/>
                  <a:pt x="11200920" y="370164"/>
                </a:cubicBezTo>
                <a:cubicBezTo>
                  <a:pt x="11201529" y="367300"/>
                  <a:pt x="11205493" y="365538"/>
                  <a:pt x="11209759" y="365979"/>
                </a:cubicBezTo>
                <a:close/>
                <a:moveTo>
                  <a:pt x="9840589" y="365979"/>
                </a:moveTo>
                <a:cubicBezTo>
                  <a:pt x="9845467" y="366640"/>
                  <a:pt x="9848818" y="369503"/>
                  <a:pt x="9848210" y="372588"/>
                </a:cubicBezTo>
                <a:cubicBezTo>
                  <a:pt x="9847601" y="375672"/>
                  <a:pt x="9843028" y="377875"/>
                  <a:pt x="9838152" y="377214"/>
                </a:cubicBezTo>
                <a:cubicBezTo>
                  <a:pt x="9833274" y="376553"/>
                  <a:pt x="9829922" y="373689"/>
                  <a:pt x="9830531" y="370605"/>
                </a:cubicBezTo>
                <a:cubicBezTo>
                  <a:pt x="9831141" y="367521"/>
                  <a:pt x="9835712" y="365538"/>
                  <a:pt x="9840589" y="365979"/>
                </a:cubicBezTo>
                <a:close/>
                <a:moveTo>
                  <a:pt x="6001308" y="365979"/>
                </a:moveTo>
                <a:cubicBezTo>
                  <a:pt x="6005880" y="366419"/>
                  <a:pt x="6008928" y="369283"/>
                  <a:pt x="6008318" y="372147"/>
                </a:cubicBezTo>
                <a:cubicBezTo>
                  <a:pt x="6007709" y="375011"/>
                  <a:pt x="6003441" y="376993"/>
                  <a:pt x="5998869" y="376553"/>
                </a:cubicBezTo>
                <a:cubicBezTo>
                  <a:pt x="5994297" y="376112"/>
                  <a:pt x="5991249" y="373248"/>
                  <a:pt x="5991859" y="370385"/>
                </a:cubicBezTo>
                <a:cubicBezTo>
                  <a:pt x="5992773" y="367521"/>
                  <a:pt x="5996736" y="365538"/>
                  <a:pt x="6001308" y="365979"/>
                </a:cubicBezTo>
                <a:close/>
                <a:moveTo>
                  <a:pt x="5822084" y="365979"/>
                </a:moveTo>
                <a:cubicBezTo>
                  <a:pt x="5826656" y="366419"/>
                  <a:pt x="5830009" y="369283"/>
                  <a:pt x="5829095" y="372367"/>
                </a:cubicBezTo>
                <a:cubicBezTo>
                  <a:pt x="5828181" y="375451"/>
                  <a:pt x="5824218" y="377214"/>
                  <a:pt x="5819646" y="376773"/>
                </a:cubicBezTo>
                <a:cubicBezTo>
                  <a:pt x="5815075" y="376332"/>
                  <a:pt x="5811722" y="373469"/>
                  <a:pt x="5812636" y="370385"/>
                </a:cubicBezTo>
                <a:cubicBezTo>
                  <a:pt x="5813245" y="367300"/>
                  <a:pt x="5817512" y="365538"/>
                  <a:pt x="5822084" y="365979"/>
                </a:cubicBezTo>
                <a:close/>
                <a:moveTo>
                  <a:pt x="4733763" y="365758"/>
                </a:moveTo>
                <a:cubicBezTo>
                  <a:pt x="4738337" y="366199"/>
                  <a:pt x="4741689" y="369063"/>
                  <a:pt x="4741080" y="372147"/>
                </a:cubicBezTo>
                <a:cubicBezTo>
                  <a:pt x="4740470" y="375231"/>
                  <a:pt x="4736202" y="376993"/>
                  <a:pt x="4731630" y="376553"/>
                </a:cubicBezTo>
                <a:cubicBezTo>
                  <a:pt x="4727058" y="376112"/>
                  <a:pt x="4723704" y="373248"/>
                  <a:pt x="4724313" y="370164"/>
                </a:cubicBezTo>
                <a:cubicBezTo>
                  <a:pt x="4724922" y="367080"/>
                  <a:pt x="4729190" y="365318"/>
                  <a:pt x="4733763" y="365758"/>
                </a:cubicBezTo>
                <a:close/>
                <a:moveTo>
                  <a:pt x="3004367" y="365758"/>
                </a:moveTo>
                <a:cubicBezTo>
                  <a:pt x="3009546" y="366419"/>
                  <a:pt x="3013206" y="369504"/>
                  <a:pt x="3012289" y="372808"/>
                </a:cubicBezTo>
                <a:cubicBezTo>
                  <a:pt x="3011681" y="376112"/>
                  <a:pt x="3006805" y="378315"/>
                  <a:pt x="3001621" y="377655"/>
                </a:cubicBezTo>
                <a:cubicBezTo>
                  <a:pt x="2996444" y="376994"/>
                  <a:pt x="2992788" y="373909"/>
                  <a:pt x="2993702" y="370605"/>
                </a:cubicBezTo>
                <a:cubicBezTo>
                  <a:pt x="2994616" y="367521"/>
                  <a:pt x="2999488" y="365318"/>
                  <a:pt x="3004367" y="365758"/>
                </a:cubicBezTo>
                <a:close/>
                <a:moveTo>
                  <a:pt x="3951795" y="365318"/>
                </a:moveTo>
                <a:cubicBezTo>
                  <a:pt x="3956369" y="365758"/>
                  <a:pt x="3959722" y="368842"/>
                  <a:pt x="3959112" y="371706"/>
                </a:cubicBezTo>
                <a:cubicBezTo>
                  <a:pt x="3958504" y="374570"/>
                  <a:pt x="3954232" y="376773"/>
                  <a:pt x="3949353" y="376112"/>
                </a:cubicBezTo>
                <a:cubicBezTo>
                  <a:pt x="3944779" y="375672"/>
                  <a:pt x="3941432" y="372588"/>
                  <a:pt x="3942036" y="369724"/>
                </a:cubicBezTo>
                <a:cubicBezTo>
                  <a:pt x="3942646" y="366639"/>
                  <a:pt x="3947221" y="364657"/>
                  <a:pt x="3951795" y="365318"/>
                </a:cubicBezTo>
                <a:close/>
                <a:moveTo>
                  <a:pt x="11506941" y="364657"/>
                </a:moveTo>
                <a:cubicBezTo>
                  <a:pt x="11511208" y="365097"/>
                  <a:pt x="11514256" y="367741"/>
                  <a:pt x="11513646" y="370605"/>
                </a:cubicBezTo>
                <a:cubicBezTo>
                  <a:pt x="11513037" y="373469"/>
                  <a:pt x="11509074" y="375231"/>
                  <a:pt x="11504503" y="374790"/>
                </a:cubicBezTo>
                <a:cubicBezTo>
                  <a:pt x="11500235" y="374350"/>
                  <a:pt x="11497188" y="371706"/>
                  <a:pt x="11497797" y="368842"/>
                </a:cubicBezTo>
                <a:cubicBezTo>
                  <a:pt x="11498406" y="365979"/>
                  <a:pt x="11502369" y="364216"/>
                  <a:pt x="11506941" y="364657"/>
                </a:cubicBezTo>
                <a:close/>
                <a:moveTo>
                  <a:pt x="5473945" y="364657"/>
                </a:moveTo>
                <a:cubicBezTo>
                  <a:pt x="5478519" y="365098"/>
                  <a:pt x="5481870" y="367962"/>
                  <a:pt x="5481261" y="371045"/>
                </a:cubicBezTo>
                <a:cubicBezTo>
                  <a:pt x="5480652" y="374129"/>
                  <a:pt x="5476384" y="376112"/>
                  <a:pt x="5471505" y="375452"/>
                </a:cubicBezTo>
                <a:cubicBezTo>
                  <a:pt x="5466934" y="375011"/>
                  <a:pt x="5463579" y="372147"/>
                  <a:pt x="5464189" y="369063"/>
                </a:cubicBezTo>
                <a:cubicBezTo>
                  <a:pt x="5464798" y="365979"/>
                  <a:pt x="5469374" y="364216"/>
                  <a:pt x="5473945" y="364657"/>
                </a:cubicBezTo>
                <a:close/>
                <a:moveTo>
                  <a:pt x="5391636" y="364216"/>
                </a:moveTo>
                <a:cubicBezTo>
                  <a:pt x="5396209" y="364657"/>
                  <a:pt x="5399561" y="367521"/>
                  <a:pt x="5398952" y="370605"/>
                </a:cubicBezTo>
                <a:cubicBezTo>
                  <a:pt x="5398343" y="373689"/>
                  <a:pt x="5394074" y="375672"/>
                  <a:pt x="5389198" y="375011"/>
                </a:cubicBezTo>
                <a:cubicBezTo>
                  <a:pt x="5384624" y="374570"/>
                  <a:pt x="5381270" y="371706"/>
                  <a:pt x="5381880" y="368622"/>
                </a:cubicBezTo>
                <a:cubicBezTo>
                  <a:pt x="5382491" y="365758"/>
                  <a:pt x="5386759" y="363776"/>
                  <a:pt x="5391636" y="364216"/>
                </a:cubicBezTo>
                <a:close/>
                <a:moveTo>
                  <a:pt x="10543158" y="363996"/>
                </a:moveTo>
                <a:cubicBezTo>
                  <a:pt x="10547730" y="364437"/>
                  <a:pt x="10550777" y="367301"/>
                  <a:pt x="10550168" y="370165"/>
                </a:cubicBezTo>
                <a:cubicBezTo>
                  <a:pt x="10549560" y="373028"/>
                  <a:pt x="10545292" y="375011"/>
                  <a:pt x="10540720" y="374570"/>
                </a:cubicBezTo>
                <a:cubicBezTo>
                  <a:pt x="10536147" y="374130"/>
                  <a:pt x="10533099" y="371266"/>
                  <a:pt x="10533709" y="368402"/>
                </a:cubicBezTo>
                <a:cubicBezTo>
                  <a:pt x="10534319" y="365538"/>
                  <a:pt x="10538586" y="363335"/>
                  <a:pt x="10543158" y="363996"/>
                </a:cubicBezTo>
                <a:close/>
                <a:moveTo>
                  <a:pt x="2306017" y="363996"/>
                </a:moveTo>
                <a:cubicBezTo>
                  <a:pt x="2311198" y="364657"/>
                  <a:pt x="2315161" y="367961"/>
                  <a:pt x="2314246" y="371266"/>
                </a:cubicBezTo>
                <a:cubicBezTo>
                  <a:pt x="2313637" y="374570"/>
                  <a:pt x="2308455" y="376993"/>
                  <a:pt x="2303274" y="376332"/>
                </a:cubicBezTo>
                <a:cubicBezTo>
                  <a:pt x="2298092" y="375672"/>
                  <a:pt x="2294130" y="372367"/>
                  <a:pt x="2295044" y="369062"/>
                </a:cubicBezTo>
                <a:cubicBezTo>
                  <a:pt x="2295959" y="365758"/>
                  <a:pt x="2300835" y="363555"/>
                  <a:pt x="2306017" y="363996"/>
                </a:cubicBezTo>
                <a:close/>
                <a:moveTo>
                  <a:pt x="10331016" y="363555"/>
                </a:moveTo>
                <a:cubicBezTo>
                  <a:pt x="10335588" y="363996"/>
                  <a:pt x="10338636" y="366860"/>
                  <a:pt x="10338026" y="369724"/>
                </a:cubicBezTo>
                <a:cubicBezTo>
                  <a:pt x="10337417" y="372587"/>
                  <a:pt x="10333151" y="374570"/>
                  <a:pt x="10328883" y="373909"/>
                </a:cubicBezTo>
                <a:cubicBezTo>
                  <a:pt x="10324309" y="373469"/>
                  <a:pt x="10321262" y="370605"/>
                  <a:pt x="10321872" y="367741"/>
                </a:cubicBezTo>
                <a:cubicBezTo>
                  <a:pt x="10322482" y="364877"/>
                  <a:pt x="10326443" y="362895"/>
                  <a:pt x="10331016" y="363555"/>
                </a:cubicBezTo>
                <a:close/>
                <a:moveTo>
                  <a:pt x="10014022" y="363555"/>
                </a:moveTo>
                <a:cubicBezTo>
                  <a:pt x="10018898" y="363996"/>
                  <a:pt x="10021947" y="367080"/>
                  <a:pt x="10021338" y="370164"/>
                </a:cubicBezTo>
                <a:cubicBezTo>
                  <a:pt x="10020728" y="373249"/>
                  <a:pt x="10016157" y="375231"/>
                  <a:pt x="10011583" y="374570"/>
                </a:cubicBezTo>
                <a:cubicBezTo>
                  <a:pt x="10006707" y="374130"/>
                  <a:pt x="10003658" y="371045"/>
                  <a:pt x="10004268" y="367962"/>
                </a:cubicBezTo>
                <a:cubicBezTo>
                  <a:pt x="10004878" y="365098"/>
                  <a:pt x="10009145" y="363115"/>
                  <a:pt x="10014022" y="363555"/>
                </a:cubicBezTo>
                <a:close/>
                <a:moveTo>
                  <a:pt x="1026101" y="363405"/>
                </a:moveTo>
                <a:cubicBezTo>
                  <a:pt x="1030588" y="363925"/>
                  <a:pt x="1033708" y="366683"/>
                  <a:pt x="1033070" y="369566"/>
                </a:cubicBezTo>
                <a:cubicBezTo>
                  <a:pt x="1032432" y="372450"/>
                  <a:pt x="1028276" y="374366"/>
                  <a:pt x="1023788" y="373846"/>
                </a:cubicBezTo>
                <a:cubicBezTo>
                  <a:pt x="1019300" y="373327"/>
                  <a:pt x="1016181" y="370569"/>
                  <a:pt x="1016819" y="367685"/>
                </a:cubicBezTo>
                <a:cubicBezTo>
                  <a:pt x="1017458" y="364802"/>
                  <a:pt x="1021614" y="362886"/>
                  <a:pt x="1026101" y="363405"/>
                </a:cubicBezTo>
                <a:close/>
                <a:moveTo>
                  <a:pt x="9649783" y="362895"/>
                </a:moveTo>
                <a:cubicBezTo>
                  <a:pt x="9654966" y="363555"/>
                  <a:pt x="9658623" y="366640"/>
                  <a:pt x="9658013" y="369944"/>
                </a:cubicBezTo>
                <a:cubicBezTo>
                  <a:pt x="9657403" y="373249"/>
                  <a:pt x="9652527" y="375452"/>
                  <a:pt x="9647346" y="375011"/>
                </a:cubicBezTo>
                <a:cubicBezTo>
                  <a:pt x="9642163" y="374350"/>
                  <a:pt x="9638506" y="371266"/>
                  <a:pt x="9639116" y="367962"/>
                </a:cubicBezTo>
                <a:cubicBezTo>
                  <a:pt x="9639726" y="364657"/>
                  <a:pt x="9644602" y="362234"/>
                  <a:pt x="9649783" y="362895"/>
                </a:cubicBezTo>
                <a:close/>
                <a:moveTo>
                  <a:pt x="11097592" y="362894"/>
                </a:moveTo>
                <a:cubicBezTo>
                  <a:pt x="11102163" y="363335"/>
                  <a:pt x="11105517" y="366199"/>
                  <a:pt x="11104907" y="369283"/>
                </a:cubicBezTo>
                <a:cubicBezTo>
                  <a:pt x="11104298" y="372147"/>
                  <a:pt x="11100030" y="374129"/>
                  <a:pt x="11095458" y="373689"/>
                </a:cubicBezTo>
                <a:cubicBezTo>
                  <a:pt x="11090887" y="373248"/>
                  <a:pt x="11087534" y="370385"/>
                  <a:pt x="11088143" y="367300"/>
                </a:cubicBezTo>
                <a:cubicBezTo>
                  <a:pt x="11088753" y="364216"/>
                  <a:pt x="11093020" y="362233"/>
                  <a:pt x="11097592" y="362894"/>
                </a:cubicBezTo>
                <a:close/>
                <a:moveTo>
                  <a:pt x="9037437" y="362454"/>
                </a:moveTo>
                <a:cubicBezTo>
                  <a:pt x="9041704" y="362895"/>
                  <a:pt x="9044752" y="365538"/>
                  <a:pt x="9044143" y="368402"/>
                </a:cubicBezTo>
                <a:cubicBezTo>
                  <a:pt x="9043534" y="371045"/>
                  <a:pt x="9039571" y="373028"/>
                  <a:pt x="9035304" y="372367"/>
                </a:cubicBezTo>
                <a:cubicBezTo>
                  <a:pt x="9031037" y="371927"/>
                  <a:pt x="9027989" y="369283"/>
                  <a:pt x="9028598" y="366419"/>
                </a:cubicBezTo>
                <a:cubicBezTo>
                  <a:pt x="9029208" y="363776"/>
                  <a:pt x="9033170" y="362013"/>
                  <a:pt x="9037437" y="362454"/>
                </a:cubicBezTo>
                <a:close/>
                <a:moveTo>
                  <a:pt x="9064565" y="362454"/>
                </a:moveTo>
                <a:cubicBezTo>
                  <a:pt x="9068832" y="362894"/>
                  <a:pt x="9071880" y="365538"/>
                  <a:pt x="9071271" y="368402"/>
                </a:cubicBezTo>
                <a:cubicBezTo>
                  <a:pt x="9070661" y="371266"/>
                  <a:pt x="9066699" y="373028"/>
                  <a:pt x="9062431" y="372587"/>
                </a:cubicBezTo>
                <a:cubicBezTo>
                  <a:pt x="9058164" y="372147"/>
                  <a:pt x="9055116" y="369503"/>
                  <a:pt x="9055726" y="366639"/>
                </a:cubicBezTo>
                <a:cubicBezTo>
                  <a:pt x="9056335" y="363775"/>
                  <a:pt x="9060298" y="362013"/>
                  <a:pt x="9064565" y="362454"/>
                </a:cubicBezTo>
                <a:close/>
                <a:moveTo>
                  <a:pt x="11132340" y="362013"/>
                </a:moveTo>
                <a:cubicBezTo>
                  <a:pt x="11136607" y="362454"/>
                  <a:pt x="11139655" y="365097"/>
                  <a:pt x="11139045" y="367961"/>
                </a:cubicBezTo>
                <a:cubicBezTo>
                  <a:pt x="11138436" y="370825"/>
                  <a:pt x="11134473" y="372587"/>
                  <a:pt x="11130206" y="372147"/>
                </a:cubicBezTo>
                <a:cubicBezTo>
                  <a:pt x="11125938" y="371706"/>
                  <a:pt x="11122891" y="369063"/>
                  <a:pt x="11123501" y="366199"/>
                </a:cubicBezTo>
                <a:cubicBezTo>
                  <a:pt x="11124111" y="363335"/>
                  <a:pt x="11128072" y="361573"/>
                  <a:pt x="11132340" y="362013"/>
                </a:cubicBezTo>
                <a:close/>
                <a:moveTo>
                  <a:pt x="8661007" y="362013"/>
                </a:moveTo>
                <a:cubicBezTo>
                  <a:pt x="8665884" y="362674"/>
                  <a:pt x="8669542" y="365758"/>
                  <a:pt x="8668933" y="368842"/>
                </a:cubicBezTo>
                <a:cubicBezTo>
                  <a:pt x="8668322" y="372147"/>
                  <a:pt x="8663446" y="374129"/>
                  <a:pt x="8658569" y="373689"/>
                </a:cubicBezTo>
                <a:cubicBezTo>
                  <a:pt x="8653692" y="373249"/>
                  <a:pt x="8650034" y="369944"/>
                  <a:pt x="8650644" y="366860"/>
                </a:cubicBezTo>
                <a:cubicBezTo>
                  <a:pt x="8651558" y="363555"/>
                  <a:pt x="8656130" y="361573"/>
                  <a:pt x="8661007" y="362013"/>
                </a:cubicBezTo>
                <a:close/>
                <a:moveTo>
                  <a:pt x="9142899" y="361793"/>
                </a:moveTo>
                <a:cubicBezTo>
                  <a:pt x="9147166" y="362234"/>
                  <a:pt x="9150214" y="364877"/>
                  <a:pt x="9149604" y="367741"/>
                </a:cubicBezTo>
                <a:cubicBezTo>
                  <a:pt x="9148995" y="370605"/>
                  <a:pt x="9145032" y="372367"/>
                  <a:pt x="9140765" y="371927"/>
                </a:cubicBezTo>
                <a:cubicBezTo>
                  <a:pt x="9136498" y="371486"/>
                  <a:pt x="9133450" y="368842"/>
                  <a:pt x="9134059" y="365979"/>
                </a:cubicBezTo>
                <a:cubicBezTo>
                  <a:pt x="9134364" y="363115"/>
                  <a:pt x="9138327" y="361132"/>
                  <a:pt x="9142899" y="361793"/>
                </a:cubicBezTo>
                <a:close/>
                <a:moveTo>
                  <a:pt x="11289211" y="361414"/>
                </a:moveTo>
                <a:cubicBezTo>
                  <a:pt x="11293534" y="361914"/>
                  <a:pt x="11296541" y="364560"/>
                  <a:pt x="11295929" y="367323"/>
                </a:cubicBezTo>
                <a:cubicBezTo>
                  <a:pt x="11295317" y="370086"/>
                  <a:pt x="11291317" y="371920"/>
                  <a:pt x="11286995" y="371420"/>
                </a:cubicBezTo>
                <a:cubicBezTo>
                  <a:pt x="11282674" y="370920"/>
                  <a:pt x="11279667" y="368275"/>
                  <a:pt x="11280279" y="365511"/>
                </a:cubicBezTo>
                <a:cubicBezTo>
                  <a:pt x="11280890" y="362749"/>
                  <a:pt x="11284890" y="360914"/>
                  <a:pt x="11289211" y="361414"/>
                </a:cubicBezTo>
                <a:close/>
                <a:moveTo>
                  <a:pt x="6974845" y="361352"/>
                </a:moveTo>
                <a:cubicBezTo>
                  <a:pt x="6979417" y="361793"/>
                  <a:pt x="6982465" y="364657"/>
                  <a:pt x="6981855" y="367300"/>
                </a:cubicBezTo>
                <a:cubicBezTo>
                  <a:pt x="6981245" y="370164"/>
                  <a:pt x="6977283" y="371926"/>
                  <a:pt x="6972711" y="371486"/>
                </a:cubicBezTo>
                <a:cubicBezTo>
                  <a:pt x="6968139" y="371045"/>
                  <a:pt x="6965091" y="368182"/>
                  <a:pt x="6965701" y="365538"/>
                </a:cubicBezTo>
                <a:cubicBezTo>
                  <a:pt x="6966310" y="362674"/>
                  <a:pt x="6970577" y="360692"/>
                  <a:pt x="6974845" y="361352"/>
                </a:cubicBezTo>
                <a:close/>
                <a:moveTo>
                  <a:pt x="3705197" y="361352"/>
                </a:moveTo>
                <a:cubicBezTo>
                  <a:pt x="3709769" y="361793"/>
                  <a:pt x="3713100" y="364877"/>
                  <a:pt x="3712496" y="367741"/>
                </a:cubicBezTo>
                <a:cubicBezTo>
                  <a:pt x="3711888" y="370825"/>
                  <a:pt x="3707624" y="372808"/>
                  <a:pt x="3702756" y="372147"/>
                </a:cubicBezTo>
                <a:cubicBezTo>
                  <a:pt x="3698188" y="371706"/>
                  <a:pt x="3694847" y="368622"/>
                  <a:pt x="3695451" y="365758"/>
                </a:cubicBezTo>
                <a:cubicBezTo>
                  <a:pt x="3696050" y="362895"/>
                  <a:pt x="3700322" y="360912"/>
                  <a:pt x="3705197" y="361352"/>
                </a:cubicBezTo>
                <a:close/>
                <a:moveTo>
                  <a:pt x="9114121" y="361262"/>
                </a:moveTo>
                <a:cubicBezTo>
                  <a:pt x="9118443" y="361763"/>
                  <a:pt x="9121450" y="364408"/>
                  <a:pt x="9120838" y="367171"/>
                </a:cubicBezTo>
                <a:cubicBezTo>
                  <a:pt x="9120226" y="369934"/>
                  <a:pt x="9116226" y="371768"/>
                  <a:pt x="9111904" y="371268"/>
                </a:cubicBezTo>
                <a:cubicBezTo>
                  <a:pt x="9107583" y="370768"/>
                  <a:pt x="9104575" y="368123"/>
                  <a:pt x="9105187" y="365360"/>
                </a:cubicBezTo>
                <a:cubicBezTo>
                  <a:pt x="9105800" y="362597"/>
                  <a:pt x="9109799" y="360762"/>
                  <a:pt x="9114121" y="361262"/>
                </a:cubicBezTo>
                <a:close/>
                <a:moveTo>
                  <a:pt x="4449610" y="361132"/>
                </a:moveTo>
                <a:cubicBezTo>
                  <a:pt x="4454175" y="361573"/>
                  <a:pt x="4457531" y="364657"/>
                  <a:pt x="4456922" y="367521"/>
                </a:cubicBezTo>
                <a:cubicBezTo>
                  <a:pt x="4456311" y="370605"/>
                  <a:pt x="4452046" y="372588"/>
                  <a:pt x="4447168" y="371927"/>
                </a:cubicBezTo>
                <a:cubicBezTo>
                  <a:pt x="4442596" y="371486"/>
                  <a:pt x="4439243" y="368402"/>
                  <a:pt x="4439846" y="365538"/>
                </a:cubicBezTo>
                <a:cubicBezTo>
                  <a:pt x="4440465" y="362454"/>
                  <a:pt x="4445037" y="360471"/>
                  <a:pt x="4449610" y="361132"/>
                </a:cubicBezTo>
                <a:close/>
                <a:moveTo>
                  <a:pt x="2179619" y="360912"/>
                </a:moveTo>
                <a:cubicBezTo>
                  <a:pt x="2184495" y="361573"/>
                  <a:pt x="2188154" y="364436"/>
                  <a:pt x="2187239" y="367741"/>
                </a:cubicBezTo>
                <a:cubicBezTo>
                  <a:pt x="2186629" y="370825"/>
                  <a:pt x="2182057" y="373028"/>
                  <a:pt x="2176877" y="372367"/>
                </a:cubicBezTo>
                <a:cubicBezTo>
                  <a:pt x="2172000" y="371706"/>
                  <a:pt x="2168342" y="368842"/>
                  <a:pt x="2169257" y="365538"/>
                </a:cubicBezTo>
                <a:cubicBezTo>
                  <a:pt x="2169866" y="362454"/>
                  <a:pt x="2174438" y="360471"/>
                  <a:pt x="2179619" y="360912"/>
                </a:cubicBezTo>
                <a:close/>
                <a:moveTo>
                  <a:pt x="9598273" y="360471"/>
                </a:moveTo>
                <a:cubicBezTo>
                  <a:pt x="9603454" y="361132"/>
                  <a:pt x="9607112" y="364437"/>
                  <a:pt x="9606502" y="367741"/>
                </a:cubicBezTo>
                <a:cubicBezTo>
                  <a:pt x="9605892" y="371045"/>
                  <a:pt x="9600710" y="373469"/>
                  <a:pt x="9595529" y="372808"/>
                </a:cubicBezTo>
                <a:cubicBezTo>
                  <a:pt x="9590348" y="372147"/>
                  <a:pt x="9586690" y="368842"/>
                  <a:pt x="9587299" y="365538"/>
                </a:cubicBezTo>
                <a:cubicBezTo>
                  <a:pt x="9588214" y="362234"/>
                  <a:pt x="9593091" y="360031"/>
                  <a:pt x="9598273" y="360471"/>
                </a:cubicBezTo>
                <a:close/>
                <a:moveTo>
                  <a:pt x="11063760" y="360251"/>
                </a:moveTo>
                <a:lnTo>
                  <a:pt x="11068537" y="362159"/>
                </a:lnTo>
                <a:lnTo>
                  <a:pt x="11073208" y="361572"/>
                </a:lnTo>
                <a:cubicBezTo>
                  <a:pt x="11077780" y="362013"/>
                  <a:pt x="11081134" y="365097"/>
                  <a:pt x="11080524" y="367961"/>
                </a:cubicBezTo>
                <a:cubicBezTo>
                  <a:pt x="11079914" y="371045"/>
                  <a:pt x="11075646" y="373028"/>
                  <a:pt x="11070770" y="372367"/>
                </a:cubicBezTo>
                <a:lnTo>
                  <a:pt x="11065254" y="370116"/>
                </a:lnTo>
                <a:lnTo>
                  <a:pt x="11061321" y="370605"/>
                </a:lnTo>
                <a:cubicBezTo>
                  <a:pt x="11056749" y="370164"/>
                  <a:pt x="11053701" y="367300"/>
                  <a:pt x="11054311" y="364436"/>
                </a:cubicBezTo>
                <a:cubicBezTo>
                  <a:pt x="11054920" y="361793"/>
                  <a:pt x="11059187" y="359810"/>
                  <a:pt x="11063760" y="360251"/>
                </a:cubicBezTo>
                <a:close/>
                <a:moveTo>
                  <a:pt x="2001342" y="360251"/>
                </a:moveTo>
                <a:cubicBezTo>
                  <a:pt x="2006219" y="360912"/>
                  <a:pt x="2009571" y="363775"/>
                  <a:pt x="2008961" y="366860"/>
                </a:cubicBezTo>
                <a:cubicBezTo>
                  <a:pt x="2008353" y="369944"/>
                  <a:pt x="2003781" y="372147"/>
                  <a:pt x="1998904" y="371486"/>
                </a:cubicBezTo>
                <a:cubicBezTo>
                  <a:pt x="1994027" y="370825"/>
                  <a:pt x="1990675" y="367961"/>
                  <a:pt x="1991284" y="364877"/>
                </a:cubicBezTo>
                <a:cubicBezTo>
                  <a:pt x="1991894" y="361572"/>
                  <a:pt x="1996465" y="359590"/>
                  <a:pt x="2001342" y="360251"/>
                </a:cubicBezTo>
                <a:close/>
                <a:moveTo>
                  <a:pt x="10903433" y="360031"/>
                </a:moveTo>
                <a:cubicBezTo>
                  <a:pt x="10908005" y="360471"/>
                  <a:pt x="10911358" y="363555"/>
                  <a:pt x="10910749" y="366419"/>
                </a:cubicBezTo>
                <a:cubicBezTo>
                  <a:pt x="10910138" y="369504"/>
                  <a:pt x="10905872" y="371486"/>
                  <a:pt x="10900995" y="370825"/>
                </a:cubicBezTo>
                <a:cubicBezTo>
                  <a:pt x="10896118" y="370165"/>
                  <a:pt x="10893070" y="367301"/>
                  <a:pt x="10893680" y="364437"/>
                </a:cubicBezTo>
                <a:cubicBezTo>
                  <a:pt x="10894289" y="361353"/>
                  <a:pt x="10898558" y="359370"/>
                  <a:pt x="10903433" y="360031"/>
                </a:cubicBezTo>
                <a:close/>
                <a:moveTo>
                  <a:pt x="7878582" y="360031"/>
                </a:moveTo>
                <a:cubicBezTo>
                  <a:pt x="7883154" y="360471"/>
                  <a:pt x="7886506" y="363335"/>
                  <a:pt x="7885896" y="366419"/>
                </a:cubicBezTo>
                <a:cubicBezTo>
                  <a:pt x="7885287" y="369503"/>
                  <a:pt x="7881020" y="371266"/>
                  <a:pt x="7876448" y="370825"/>
                </a:cubicBezTo>
                <a:cubicBezTo>
                  <a:pt x="7871876" y="370385"/>
                  <a:pt x="7868523" y="367521"/>
                  <a:pt x="7869132" y="364437"/>
                </a:cubicBezTo>
                <a:cubicBezTo>
                  <a:pt x="7869742" y="361573"/>
                  <a:pt x="7874009" y="359590"/>
                  <a:pt x="7878582" y="360031"/>
                </a:cubicBezTo>
                <a:close/>
                <a:moveTo>
                  <a:pt x="5922364" y="359810"/>
                </a:moveTo>
                <a:cubicBezTo>
                  <a:pt x="5926937" y="360251"/>
                  <a:pt x="5929984" y="363115"/>
                  <a:pt x="5929376" y="365979"/>
                </a:cubicBezTo>
                <a:cubicBezTo>
                  <a:pt x="5928765" y="368842"/>
                  <a:pt x="5924498" y="370825"/>
                  <a:pt x="5919926" y="370385"/>
                </a:cubicBezTo>
                <a:cubicBezTo>
                  <a:pt x="5915354" y="369944"/>
                  <a:pt x="5912306" y="367080"/>
                  <a:pt x="5912916" y="364216"/>
                </a:cubicBezTo>
                <a:cubicBezTo>
                  <a:pt x="5913525" y="361132"/>
                  <a:pt x="5917792" y="359370"/>
                  <a:pt x="5922364" y="359810"/>
                </a:cubicBezTo>
                <a:close/>
                <a:moveTo>
                  <a:pt x="10250853" y="359590"/>
                </a:moveTo>
                <a:cubicBezTo>
                  <a:pt x="10255426" y="360031"/>
                  <a:pt x="10258473" y="362895"/>
                  <a:pt x="10257863" y="365758"/>
                </a:cubicBezTo>
                <a:cubicBezTo>
                  <a:pt x="10257253" y="368622"/>
                  <a:pt x="10252987" y="370605"/>
                  <a:pt x="10248718" y="369944"/>
                </a:cubicBezTo>
                <a:cubicBezTo>
                  <a:pt x="10244147" y="369503"/>
                  <a:pt x="10241099" y="366639"/>
                  <a:pt x="10241709" y="363776"/>
                </a:cubicBezTo>
                <a:cubicBezTo>
                  <a:pt x="10242319" y="360912"/>
                  <a:pt x="10246281" y="358929"/>
                  <a:pt x="10250853" y="359590"/>
                </a:cubicBezTo>
                <a:close/>
                <a:moveTo>
                  <a:pt x="10413008" y="359149"/>
                </a:moveTo>
                <a:cubicBezTo>
                  <a:pt x="10417579" y="359590"/>
                  <a:pt x="10420628" y="362454"/>
                  <a:pt x="10420019" y="365318"/>
                </a:cubicBezTo>
                <a:cubicBezTo>
                  <a:pt x="10419408" y="368182"/>
                  <a:pt x="10415142" y="370164"/>
                  <a:pt x="10410874" y="369503"/>
                </a:cubicBezTo>
                <a:cubicBezTo>
                  <a:pt x="10406302" y="369062"/>
                  <a:pt x="10403254" y="366199"/>
                  <a:pt x="10403864" y="363335"/>
                </a:cubicBezTo>
                <a:cubicBezTo>
                  <a:pt x="10404474" y="360471"/>
                  <a:pt x="10408436" y="358709"/>
                  <a:pt x="10413008" y="359149"/>
                </a:cubicBezTo>
                <a:close/>
                <a:moveTo>
                  <a:pt x="4036068" y="359034"/>
                </a:moveTo>
                <a:cubicBezTo>
                  <a:pt x="4040712" y="359572"/>
                  <a:pt x="4043924" y="362443"/>
                  <a:pt x="4043267" y="365447"/>
                </a:cubicBezTo>
                <a:cubicBezTo>
                  <a:pt x="4042601" y="368450"/>
                  <a:pt x="4038313" y="370448"/>
                  <a:pt x="4033656" y="369910"/>
                </a:cubicBezTo>
                <a:cubicBezTo>
                  <a:pt x="4028987" y="369371"/>
                  <a:pt x="4025756" y="366500"/>
                  <a:pt x="4026422" y="363496"/>
                </a:cubicBezTo>
                <a:cubicBezTo>
                  <a:pt x="4027103" y="360493"/>
                  <a:pt x="4031411" y="358495"/>
                  <a:pt x="4036068" y="359034"/>
                </a:cubicBezTo>
                <a:close/>
                <a:moveTo>
                  <a:pt x="9706782" y="358929"/>
                </a:moveTo>
                <a:cubicBezTo>
                  <a:pt x="9711659" y="359590"/>
                  <a:pt x="9715317" y="362454"/>
                  <a:pt x="9714403" y="365758"/>
                </a:cubicBezTo>
                <a:cubicBezTo>
                  <a:pt x="9713793" y="368842"/>
                  <a:pt x="9709220" y="371045"/>
                  <a:pt x="9704039" y="370385"/>
                </a:cubicBezTo>
                <a:cubicBezTo>
                  <a:pt x="9699163" y="369724"/>
                  <a:pt x="9695504" y="366860"/>
                  <a:pt x="9696419" y="363555"/>
                </a:cubicBezTo>
                <a:cubicBezTo>
                  <a:pt x="9697333" y="360471"/>
                  <a:pt x="9701905" y="358268"/>
                  <a:pt x="9706782" y="358929"/>
                </a:cubicBezTo>
                <a:close/>
                <a:moveTo>
                  <a:pt x="9011834" y="358929"/>
                </a:moveTo>
                <a:cubicBezTo>
                  <a:pt x="9016101" y="359370"/>
                  <a:pt x="9018844" y="362013"/>
                  <a:pt x="9018540" y="364657"/>
                </a:cubicBezTo>
                <a:cubicBezTo>
                  <a:pt x="9017930" y="367301"/>
                  <a:pt x="9013968" y="369063"/>
                  <a:pt x="9009700" y="368622"/>
                </a:cubicBezTo>
                <a:cubicBezTo>
                  <a:pt x="9005433" y="368182"/>
                  <a:pt x="9002690" y="365538"/>
                  <a:pt x="9002994" y="362895"/>
                </a:cubicBezTo>
                <a:cubicBezTo>
                  <a:pt x="9003604" y="360251"/>
                  <a:pt x="9007566" y="358268"/>
                  <a:pt x="9011834" y="358929"/>
                </a:cubicBezTo>
                <a:close/>
                <a:moveTo>
                  <a:pt x="3312242" y="358929"/>
                </a:moveTo>
                <a:cubicBezTo>
                  <a:pt x="3317119" y="359590"/>
                  <a:pt x="3320776" y="362675"/>
                  <a:pt x="3319864" y="365758"/>
                </a:cubicBezTo>
                <a:cubicBezTo>
                  <a:pt x="3319255" y="369063"/>
                  <a:pt x="3314677" y="371045"/>
                  <a:pt x="3309499" y="370605"/>
                </a:cubicBezTo>
                <a:cubicBezTo>
                  <a:pt x="3304620" y="369944"/>
                  <a:pt x="3300963" y="366860"/>
                  <a:pt x="3301878" y="363776"/>
                </a:cubicBezTo>
                <a:cubicBezTo>
                  <a:pt x="3302795" y="360692"/>
                  <a:pt x="3307365" y="358268"/>
                  <a:pt x="3312242" y="358929"/>
                </a:cubicBezTo>
                <a:close/>
                <a:moveTo>
                  <a:pt x="3161661" y="358709"/>
                </a:moveTo>
                <a:cubicBezTo>
                  <a:pt x="3166844" y="359370"/>
                  <a:pt x="3170193" y="362454"/>
                  <a:pt x="3169582" y="365758"/>
                </a:cubicBezTo>
                <a:cubicBezTo>
                  <a:pt x="3168979" y="369062"/>
                  <a:pt x="3164101" y="371266"/>
                  <a:pt x="3159224" y="370605"/>
                </a:cubicBezTo>
                <a:cubicBezTo>
                  <a:pt x="3154042" y="369944"/>
                  <a:pt x="3150687" y="366860"/>
                  <a:pt x="3151297" y="363555"/>
                </a:cubicBezTo>
                <a:cubicBezTo>
                  <a:pt x="3151909" y="360251"/>
                  <a:pt x="3156480" y="358048"/>
                  <a:pt x="3161661" y="358709"/>
                </a:cubicBezTo>
                <a:close/>
                <a:moveTo>
                  <a:pt x="3837488" y="358488"/>
                </a:moveTo>
                <a:cubicBezTo>
                  <a:pt x="3842064" y="358929"/>
                  <a:pt x="3845415" y="361793"/>
                  <a:pt x="3844809" y="364877"/>
                </a:cubicBezTo>
                <a:cubicBezTo>
                  <a:pt x="3844195" y="367741"/>
                  <a:pt x="3839933" y="369724"/>
                  <a:pt x="3835357" y="369283"/>
                </a:cubicBezTo>
                <a:cubicBezTo>
                  <a:pt x="3830784" y="368842"/>
                  <a:pt x="3827431" y="365979"/>
                  <a:pt x="3828042" y="362895"/>
                </a:cubicBezTo>
                <a:cubicBezTo>
                  <a:pt x="3828654" y="360031"/>
                  <a:pt x="3832916" y="358048"/>
                  <a:pt x="3837488" y="358488"/>
                </a:cubicBezTo>
                <a:close/>
                <a:moveTo>
                  <a:pt x="1310656" y="358048"/>
                </a:moveTo>
                <a:cubicBezTo>
                  <a:pt x="1315837" y="358709"/>
                  <a:pt x="1319190" y="361793"/>
                  <a:pt x="1318580" y="364877"/>
                </a:cubicBezTo>
                <a:cubicBezTo>
                  <a:pt x="1317971" y="368182"/>
                  <a:pt x="1313094" y="370164"/>
                  <a:pt x="1308218" y="369724"/>
                </a:cubicBezTo>
                <a:cubicBezTo>
                  <a:pt x="1303037" y="369063"/>
                  <a:pt x="1299684" y="365979"/>
                  <a:pt x="1300294" y="362895"/>
                </a:cubicBezTo>
                <a:cubicBezTo>
                  <a:pt x="1300903" y="359590"/>
                  <a:pt x="1305779" y="357387"/>
                  <a:pt x="1310656" y="358048"/>
                </a:cubicBezTo>
                <a:close/>
                <a:moveTo>
                  <a:pt x="1916917" y="357828"/>
                </a:moveTo>
                <a:cubicBezTo>
                  <a:pt x="1921794" y="358489"/>
                  <a:pt x="1925147" y="361352"/>
                  <a:pt x="1924537" y="364437"/>
                </a:cubicBezTo>
                <a:cubicBezTo>
                  <a:pt x="1923928" y="367521"/>
                  <a:pt x="1919356" y="369724"/>
                  <a:pt x="1914479" y="369063"/>
                </a:cubicBezTo>
                <a:cubicBezTo>
                  <a:pt x="1909603" y="368402"/>
                  <a:pt x="1906249" y="365538"/>
                  <a:pt x="1906859" y="362454"/>
                </a:cubicBezTo>
                <a:cubicBezTo>
                  <a:pt x="1907469" y="359370"/>
                  <a:pt x="1912040" y="357167"/>
                  <a:pt x="1916917" y="357828"/>
                </a:cubicBezTo>
                <a:close/>
                <a:moveTo>
                  <a:pt x="10055780" y="357828"/>
                </a:moveTo>
                <a:cubicBezTo>
                  <a:pt x="10060352" y="358268"/>
                  <a:pt x="10063705" y="361132"/>
                  <a:pt x="10063095" y="364216"/>
                </a:cubicBezTo>
                <a:cubicBezTo>
                  <a:pt x="10062485" y="367300"/>
                  <a:pt x="10058217" y="369283"/>
                  <a:pt x="10053342" y="368622"/>
                </a:cubicBezTo>
                <a:cubicBezTo>
                  <a:pt x="10048770" y="368182"/>
                  <a:pt x="10045417" y="365318"/>
                  <a:pt x="10046026" y="362234"/>
                </a:cubicBezTo>
                <a:cubicBezTo>
                  <a:pt x="10046637" y="359370"/>
                  <a:pt x="10050902" y="357387"/>
                  <a:pt x="10055780" y="357828"/>
                </a:cubicBezTo>
                <a:close/>
                <a:moveTo>
                  <a:pt x="9172769" y="357828"/>
                </a:moveTo>
                <a:cubicBezTo>
                  <a:pt x="9177037" y="358268"/>
                  <a:pt x="9180084" y="361132"/>
                  <a:pt x="9179475" y="363775"/>
                </a:cubicBezTo>
                <a:cubicBezTo>
                  <a:pt x="9178865" y="366639"/>
                  <a:pt x="9174903" y="368402"/>
                  <a:pt x="9170331" y="367961"/>
                </a:cubicBezTo>
                <a:cubicBezTo>
                  <a:pt x="9166063" y="367521"/>
                  <a:pt x="9163015" y="364657"/>
                  <a:pt x="9163625" y="362013"/>
                </a:cubicBezTo>
                <a:cubicBezTo>
                  <a:pt x="9164235" y="359149"/>
                  <a:pt x="9168197" y="357387"/>
                  <a:pt x="9172769" y="357828"/>
                </a:cubicBezTo>
                <a:close/>
                <a:moveTo>
                  <a:pt x="7522268" y="357828"/>
                </a:moveTo>
                <a:cubicBezTo>
                  <a:pt x="7526536" y="358268"/>
                  <a:pt x="7529584" y="360912"/>
                  <a:pt x="7528974" y="363775"/>
                </a:cubicBezTo>
                <a:cubicBezTo>
                  <a:pt x="7528364" y="366639"/>
                  <a:pt x="7524402" y="368402"/>
                  <a:pt x="7519830" y="367961"/>
                </a:cubicBezTo>
                <a:cubicBezTo>
                  <a:pt x="7515563" y="367521"/>
                  <a:pt x="7512515" y="364877"/>
                  <a:pt x="7513124" y="362013"/>
                </a:cubicBezTo>
                <a:cubicBezTo>
                  <a:pt x="7513734" y="359149"/>
                  <a:pt x="7518001" y="357387"/>
                  <a:pt x="7522268" y="357828"/>
                </a:cubicBezTo>
                <a:close/>
                <a:moveTo>
                  <a:pt x="5743461" y="357607"/>
                </a:moveTo>
                <a:cubicBezTo>
                  <a:pt x="5748032" y="358048"/>
                  <a:pt x="5751387" y="360912"/>
                  <a:pt x="5750471" y="363996"/>
                </a:cubicBezTo>
                <a:cubicBezTo>
                  <a:pt x="5749557" y="367080"/>
                  <a:pt x="5745594" y="368842"/>
                  <a:pt x="5741019" y="368402"/>
                </a:cubicBezTo>
                <a:cubicBezTo>
                  <a:pt x="5736448" y="367961"/>
                  <a:pt x="5733094" y="365097"/>
                  <a:pt x="5734009" y="362013"/>
                </a:cubicBezTo>
                <a:cubicBezTo>
                  <a:pt x="5734619" y="358929"/>
                  <a:pt x="5738888" y="356946"/>
                  <a:pt x="5743461" y="357607"/>
                </a:cubicBezTo>
                <a:close/>
                <a:moveTo>
                  <a:pt x="9093826" y="357387"/>
                </a:moveTo>
                <a:cubicBezTo>
                  <a:pt x="9098093" y="357828"/>
                  <a:pt x="9101141" y="360692"/>
                  <a:pt x="9100531" y="363335"/>
                </a:cubicBezTo>
                <a:cubicBezTo>
                  <a:pt x="9100226" y="364767"/>
                  <a:pt x="9099083" y="365924"/>
                  <a:pt x="9097445" y="366667"/>
                </a:cubicBezTo>
                <a:lnTo>
                  <a:pt x="9094229" y="367120"/>
                </a:lnTo>
                <a:lnTo>
                  <a:pt x="9095349" y="369723"/>
                </a:lnTo>
                <a:cubicBezTo>
                  <a:pt x="9094740" y="373028"/>
                  <a:pt x="9089863" y="375231"/>
                  <a:pt x="9084681" y="374570"/>
                </a:cubicBezTo>
                <a:cubicBezTo>
                  <a:pt x="9079500" y="373909"/>
                  <a:pt x="9075842" y="370825"/>
                  <a:pt x="9076452" y="367521"/>
                </a:cubicBezTo>
                <a:cubicBezTo>
                  <a:pt x="9076757" y="365868"/>
                  <a:pt x="9078128" y="364492"/>
                  <a:pt x="9080072" y="363610"/>
                </a:cubicBezTo>
                <a:lnTo>
                  <a:pt x="9080098" y="363607"/>
                </a:lnTo>
                <a:lnTo>
                  <a:pt x="9079195" y="361573"/>
                </a:lnTo>
                <a:cubicBezTo>
                  <a:pt x="9079805" y="358929"/>
                  <a:pt x="9083767" y="357167"/>
                  <a:pt x="9088035" y="357608"/>
                </a:cubicBezTo>
                <a:lnTo>
                  <a:pt x="9089131" y="358049"/>
                </a:lnTo>
                <a:close/>
                <a:moveTo>
                  <a:pt x="3756404" y="357167"/>
                </a:moveTo>
                <a:cubicBezTo>
                  <a:pt x="3760976" y="357608"/>
                  <a:pt x="3764328" y="360471"/>
                  <a:pt x="3763728" y="363555"/>
                </a:cubicBezTo>
                <a:cubicBezTo>
                  <a:pt x="3763111" y="366419"/>
                  <a:pt x="3758840" y="368402"/>
                  <a:pt x="3754271" y="367962"/>
                </a:cubicBezTo>
                <a:cubicBezTo>
                  <a:pt x="3749701" y="367521"/>
                  <a:pt x="3746361" y="364657"/>
                  <a:pt x="3746971" y="361573"/>
                </a:cubicBezTo>
                <a:cubicBezTo>
                  <a:pt x="3747576" y="358488"/>
                  <a:pt x="3751832" y="356506"/>
                  <a:pt x="3756404" y="357167"/>
                </a:cubicBezTo>
                <a:close/>
                <a:moveTo>
                  <a:pt x="7286047" y="356947"/>
                </a:moveTo>
                <a:cubicBezTo>
                  <a:pt x="7290314" y="357387"/>
                  <a:pt x="7293362" y="360031"/>
                  <a:pt x="7292753" y="362895"/>
                </a:cubicBezTo>
                <a:cubicBezTo>
                  <a:pt x="7292143" y="365758"/>
                  <a:pt x="7288181" y="367521"/>
                  <a:pt x="7283914" y="367080"/>
                </a:cubicBezTo>
                <a:cubicBezTo>
                  <a:pt x="7279647" y="366639"/>
                  <a:pt x="7276598" y="363996"/>
                  <a:pt x="7277208" y="361132"/>
                </a:cubicBezTo>
                <a:cubicBezTo>
                  <a:pt x="7277513" y="358268"/>
                  <a:pt x="7281475" y="356286"/>
                  <a:pt x="7286047" y="356947"/>
                </a:cubicBezTo>
                <a:close/>
                <a:moveTo>
                  <a:pt x="3515560" y="356286"/>
                </a:moveTo>
                <a:cubicBezTo>
                  <a:pt x="3520435" y="356947"/>
                  <a:pt x="3523791" y="359810"/>
                  <a:pt x="3523178" y="362895"/>
                </a:cubicBezTo>
                <a:cubicBezTo>
                  <a:pt x="3522569" y="365979"/>
                  <a:pt x="3517994" y="367961"/>
                  <a:pt x="3513115" y="367521"/>
                </a:cubicBezTo>
                <a:cubicBezTo>
                  <a:pt x="3508242" y="366860"/>
                  <a:pt x="3504885" y="363996"/>
                  <a:pt x="3505497" y="360912"/>
                </a:cubicBezTo>
                <a:cubicBezTo>
                  <a:pt x="3506103" y="357828"/>
                  <a:pt x="3510678" y="355845"/>
                  <a:pt x="3515560" y="356286"/>
                </a:cubicBezTo>
                <a:close/>
                <a:moveTo>
                  <a:pt x="10989387" y="355625"/>
                </a:moveTo>
                <a:cubicBezTo>
                  <a:pt x="10993960" y="356065"/>
                  <a:pt x="10997313" y="359149"/>
                  <a:pt x="10996703" y="362013"/>
                </a:cubicBezTo>
                <a:cubicBezTo>
                  <a:pt x="10996094" y="365097"/>
                  <a:pt x="10991826" y="367080"/>
                  <a:pt x="10986949" y="366419"/>
                </a:cubicBezTo>
                <a:cubicBezTo>
                  <a:pt x="10982378" y="365979"/>
                  <a:pt x="10979024" y="362894"/>
                  <a:pt x="10979634" y="360031"/>
                </a:cubicBezTo>
                <a:cubicBezTo>
                  <a:pt x="10980244" y="357167"/>
                  <a:pt x="10984815" y="355184"/>
                  <a:pt x="10989387" y="355625"/>
                </a:cubicBezTo>
                <a:close/>
                <a:moveTo>
                  <a:pt x="9754636" y="355625"/>
                </a:moveTo>
                <a:cubicBezTo>
                  <a:pt x="9759512" y="356286"/>
                  <a:pt x="9762865" y="359149"/>
                  <a:pt x="9762256" y="362234"/>
                </a:cubicBezTo>
                <a:cubicBezTo>
                  <a:pt x="9761647" y="365318"/>
                  <a:pt x="9757075" y="367521"/>
                  <a:pt x="9752198" y="366860"/>
                </a:cubicBezTo>
                <a:cubicBezTo>
                  <a:pt x="9747321" y="366199"/>
                  <a:pt x="9743968" y="363335"/>
                  <a:pt x="9744577" y="360251"/>
                </a:cubicBezTo>
                <a:cubicBezTo>
                  <a:pt x="9745187" y="357167"/>
                  <a:pt x="9749758" y="354964"/>
                  <a:pt x="9754636" y="355625"/>
                </a:cubicBezTo>
                <a:close/>
                <a:moveTo>
                  <a:pt x="4654196" y="355625"/>
                </a:moveTo>
                <a:cubicBezTo>
                  <a:pt x="4658770" y="356065"/>
                  <a:pt x="4662124" y="358929"/>
                  <a:pt x="4661514" y="362013"/>
                </a:cubicBezTo>
                <a:cubicBezTo>
                  <a:pt x="4660908" y="364877"/>
                  <a:pt x="4656636" y="366860"/>
                  <a:pt x="4652064" y="366419"/>
                </a:cubicBezTo>
                <a:cubicBezTo>
                  <a:pt x="4647491" y="365979"/>
                  <a:pt x="4644141" y="363115"/>
                  <a:pt x="4644747" y="360031"/>
                </a:cubicBezTo>
                <a:cubicBezTo>
                  <a:pt x="4645053" y="356947"/>
                  <a:pt x="4649318" y="354964"/>
                  <a:pt x="4654196" y="355625"/>
                </a:cubicBezTo>
                <a:close/>
                <a:moveTo>
                  <a:pt x="2493774" y="355184"/>
                </a:moveTo>
                <a:cubicBezTo>
                  <a:pt x="2498957" y="355845"/>
                  <a:pt x="2502918" y="359149"/>
                  <a:pt x="2502005" y="362454"/>
                </a:cubicBezTo>
                <a:cubicBezTo>
                  <a:pt x="2501396" y="365758"/>
                  <a:pt x="2496211" y="368182"/>
                  <a:pt x="2491031" y="367521"/>
                </a:cubicBezTo>
                <a:cubicBezTo>
                  <a:pt x="2485846" y="366860"/>
                  <a:pt x="2481886" y="363555"/>
                  <a:pt x="2482799" y="360251"/>
                </a:cubicBezTo>
                <a:cubicBezTo>
                  <a:pt x="2483714" y="356726"/>
                  <a:pt x="2488592" y="354523"/>
                  <a:pt x="2493774" y="355184"/>
                </a:cubicBezTo>
                <a:close/>
                <a:moveTo>
                  <a:pt x="8371291" y="355038"/>
                </a:moveTo>
                <a:cubicBezTo>
                  <a:pt x="8376277" y="355615"/>
                  <a:pt x="8379759" y="358614"/>
                  <a:pt x="8379067" y="361738"/>
                </a:cubicBezTo>
                <a:cubicBezTo>
                  <a:pt x="8378376" y="364861"/>
                  <a:pt x="8373773" y="366926"/>
                  <a:pt x="8368787" y="366349"/>
                </a:cubicBezTo>
                <a:cubicBezTo>
                  <a:pt x="8363800" y="365772"/>
                  <a:pt x="8360318" y="362773"/>
                  <a:pt x="8361010" y="359649"/>
                </a:cubicBezTo>
                <a:cubicBezTo>
                  <a:pt x="8361701" y="356526"/>
                  <a:pt x="8366304" y="354461"/>
                  <a:pt x="8371291" y="355038"/>
                </a:cubicBezTo>
                <a:close/>
                <a:moveTo>
                  <a:pt x="1575841" y="354303"/>
                </a:moveTo>
                <a:cubicBezTo>
                  <a:pt x="1580719" y="354964"/>
                  <a:pt x="1584375" y="357828"/>
                  <a:pt x="1583461" y="361132"/>
                </a:cubicBezTo>
                <a:cubicBezTo>
                  <a:pt x="1582851" y="364216"/>
                  <a:pt x="1578280" y="366419"/>
                  <a:pt x="1573099" y="365758"/>
                </a:cubicBezTo>
                <a:cubicBezTo>
                  <a:pt x="1568222" y="365098"/>
                  <a:pt x="1564565" y="362234"/>
                  <a:pt x="1565479" y="358929"/>
                </a:cubicBezTo>
                <a:cubicBezTo>
                  <a:pt x="1566393" y="355845"/>
                  <a:pt x="1570965" y="353642"/>
                  <a:pt x="1575841" y="354303"/>
                </a:cubicBezTo>
                <a:close/>
                <a:moveTo>
                  <a:pt x="9887529" y="354303"/>
                </a:moveTo>
                <a:cubicBezTo>
                  <a:pt x="9892406" y="354964"/>
                  <a:pt x="9895759" y="357828"/>
                  <a:pt x="9895149" y="360912"/>
                </a:cubicBezTo>
                <a:cubicBezTo>
                  <a:pt x="9894539" y="363996"/>
                  <a:pt x="9889968" y="365979"/>
                  <a:pt x="9885091" y="365538"/>
                </a:cubicBezTo>
                <a:cubicBezTo>
                  <a:pt x="9880215" y="364877"/>
                  <a:pt x="9876861" y="362013"/>
                  <a:pt x="9877471" y="358929"/>
                </a:cubicBezTo>
                <a:cubicBezTo>
                  <a:pt x="9878081" y="355625"/>
                  <a:pt x="9882652" y="353642"/>
                  <a:pt x="9887529" y="354303"/>
                </a:cubicBezTo>
                <a:close/>
                <a:moveTo>
                  <a:pt x="6815128" y="354083"/>
                </a:moveTo>
                <a:cubicBezTo>
                  <a:pt x="6819700" y="354523"/>
                  <a:pt x="6822748" y="357387"/>
                  <a:pt x="6822139" y="360251"/>
                </a:cubicBezTo>
                <a:cubicBezTo>
                  <a:pt x="6821530" y="363115"/>
                  <a:pt x="6817263" y="365097"/>
                  <a:pt x="6812995" y="364436"/>
                </a:cubicBezTo>
                <a:cubicBezTo>
                  <a:pt x="6808423" y="363996"/>
                  <a:pt x="6805375" y="361132"/>
                  <a:pt x="6805984" y="358268"/>
                </a:cubicBezTo>
                <a:cubicBezTo>
                  <a:pt x="6806289" y="355625"/>
                  <a:pt x="6810556" y="353642"/>
                  <a:pt x="6815128" y="354083"/>
                </a:cubicBezTo>
                <a:close/>
                <a:moveTo>
                  <a:pt x="2088019" y="353922"/>
                </a:moveTo>
                <a:cubicBezTo>
                  <a:pt x="2092838" y="354479"/>
                  <a:pt x="2096185" y="357463"/>
                  <a:pt x="2095494" y="360586"/>
                </a:cubicBezTo>
                <a:cubicBezTo>
                  <a:pt x="2094803" y="363710"/>
                  <a:pt x="2090334" y="365790"/>
                  <a:pt x="2085515" y="365232"/>
                </a:cubicBezTo>
                <a:cubicBezTo>
                  <a:pt x="2080695" y="364675"/>
                  <a:pt x="2077348" y="361691"/>
                  <a:pt x="2078039" y="358568"/>
                </a:cubicBezTo>
                <a:cubicBezTo>
                  <a:pt x="2078731" y="355444"/>
                  <a:pt x="2083199" y="353364"/>
                  <a:pt x="2088019" y="353922"/>
                </a:cubicBezTo>
                <a:close/>
                <a:moveTo>
                  <a:pt x="3919820" y="353862"/>
                </a:moveTo>
                <a:cubicBezTo>
                  <a:pt x="3924389" y="354303"/>
                  <a:pt x="3927746" y="357167"/>
                  <a:pt x="3927136" y="360251"/>
                </a:cubicBezTo>
                <a:cubicBezTo>
                  <a:pt x="3926524" y="363335"/>
                  <a:pt x="3922258" y="365098"/>
                  <a:pt x="3917683" y="364657"/>
                </a:cubicBezTo>
                <a:cubicBezTo>
                  <a:pt x="3913110" y="364216"/>
                  <a:pt x="3909755" y="361352"/>
                  <a:pt x="3910367" y="358268"/>
                </a:cubicBezTo>
                <a:cubicBezTo>
                  <a:pt x="3910975" y="355184"/>
                  <a:pt x="3915244" y="353201"/>
                  <a:pt x="3919820" y="353862"/>
                </a:cubicBezTo>
                <a:close/>
                <a:moveTo>
                  <a:pt x="7363827" y="353721"/>
                </a:moveTo>
                <a:cubicBezTo>
                  <a:pt x="7368149" y="354221"/>
                  <a:pt x="7371156" y="356867"/>
                  <a:pt x="7370544" y="359630"/>
                </a:cubicBezTo>
                <a:cubicBezTo>
                  <a:pt x="7369932" y="362393"/>
                  <a:pt x="7365933" y="364227"/>
                  <a:pt x="7361611" y="363727"/>
                </a:cubicBezTo>
                <a:cubicBezTo>
                  <a:pt x="7357289" y="363227"/>
                  <a:pt x="7354282" y="360582"/>
                  <a:pt x="7354894" y="357818"/>
                </a:cubicBezTo>
                <a:cubicBezTo>
                  <a:pt x="7355506" y="355056"/>
                  <a:pt x="7359506" y="353221"/>
                  <a:pt x="7363827" y="353721"/>
                </a:cubicBezTo>
                <a:close/>
                <a:moveTo>
                  <a:pt x="10096014" y="353422"/>
                </a:moveTo>
                <a:cubicBezTo>
                  <a:pt x="10100586" y="353862"/>
                  <a:pt x="10103938" y="356726"/>
                  <a:pt x="10103328" y="359811"/>
                </a:cubicBezTo>
                <a:cubicBezTo>
                  <a:pt x="10102719" y="362675"/>
                  <a:pt x="10098453" y="364657"/>
                  <a:pt x="10093880" y="364216"/>
                </a:cubicBezTo>
                <a:cubicBezTo>
                  <a:pt x="10089308" y="363776"/>
                  <a:pt x="10085955" y="360912"/>
                  <a:pt x="10086564" y="357828"/>
                </a:cubicBezTo>
                <a:cubicBezTo>
                  <a:pt x="10087174" y="354964"/>
                  <a:pt x="10091441" y="352981"/>
                  <a:pt x="10096014" y="353422"/>
                </a:cubicBezTo>
                <a:close/>
                <a:moveTo>
                  <a:pt x="9659538" y="353201"/>
                </a:moveTo>
                <a:cubicBezTo>
                  <a:pt x="9664720" y="353862"/>
                  <a:pt x="9668072" y="356946"/>
                  <a:pt x="9667462" y="360031"/>
                </a:cubicBezTo>
                <a:cubicBezTo>
                  <a:pt x="9666852" y="363335"/>
                  <a:pt x="9661976" y="365318"/>
                  <a:pt x="9657100" y="364877"/>
                </a:cubicBezTo>
                <a:cubicBezTo>
                  <a:pt x="9652222" y="364436"/>
                  <a:pt x="9648565" y="361132"/>
                  <a:pt x="9649174" y="358048"/>
                </a:cubicBezTo>
                <a:cubicBezTo>
                  <a:pt x="9649784" y="354743"/>
                  <a:pt x="9654661" y="352541"/>
                  <a:pt x="9659538" y="353201"/>
                </a:cubicBezTo>
                <a:close/>
                <a:moveTo>
                  <a:pt x="9062127" y="352981"/>
                </a:moveTo>
                <a:cubicBezTo>
                  <a:pt x="9066394" y="353422"/>
                  <a:pt x="9069137" y="356065"/>
                  <a:pt x="9068527" y="358709"/>
                </a:cubicBezTo>
                <a:cubicBezTo>
                  <a:pt x="9067918" y="361352"/>
                  <a:pt x="9063955" y="363115"/>
                  <a:pt x="9059993" y="362674"/>
                </a:cubicBezTo>
                <a:cubicBezTo>
                  <a:pt x="9055726" y="362234"/>
                  <a:pt x="9052983" y="359590"/>
                  <a:pt x="9053592" y="356947"/>
                </a:cubicBezTo>
                <a:cubicBezTo>
                  <a:pt x="9054202" y="354303"/>
                  <a:pt x="9058164" y="352541"/>
                  <a:pt x="9062127" y="352981"/>
                </a:cubicBezTo>
                <a:close/>
                <a:moveTo>
                  <a:pt x="8988669" y="352981"/>
                </a:moveTo>
                <a:cubicBezTo>
                  <a:pt x="8992936" y="353422"/>
                  <a:pt x="8995984" y="356065"/>
                  <a:pt x="8995374" y="358929"/>
                </a:cubicBezTo>
                <a:cubicBezTo>
                  <a:pt x="8995070" y="360361"/>
                  <a:pt x="8993927" y="361518"/>
                  <a:pt x="8992326" y="362261"/>
                </a:cubicBezTo>
                <a:lnTo>
                  <a:pt x="8991011" y="362455"/>
                </a:lnTo>
                <a:lnTo>
                  <a:pt x="8990536" y="362949"/>
                </a:lnTo>
                <a:cubicBezTo>
                  <a:pt x="8988974" y="363666"/>
                  <a:pt x="8986993" y="363996"/>
                  <a:pt x="8985012" y="363776"/>
                </a:cubicBezTo>
                <a:cubicBezTo>
                  <a:pt x="8981049" y="363335"/>
                  <a:pt x="8978001" y="360692"/>
                  <a:pt x="8978610" y="358048"/>
                </a:cubicBezTo>
                <a:cubicBezTo>
                  <a:pt x="8978915" y="356616"/>
                  <a:pt x="8979982" y="355459"/>
                  <a:pt x="8981506" y="354744"/>
                </a:cubicBezTo>
                <a:lnTo>
                  <a:pt x="8982111" y="354673"/>
                </a:lnTo>
                <a:lnTo>
                  <a:pt x="8982877" y="353835"/>
                </a:lnTo>
                <a:cubicBezTo>
                  <a:pt x="8984478" y="353091"/>
                  <a:pt x="8986535" y="352761"/>
                  <a:pt x="8988669" y="352981"/>
                </a:cubicBezTo>
                <a:close/>
                <a:moveTo>
                  <a:pt x="2401419" y="352981"/>
                </a:moveTo>
                <a:cubicBezTo>
                  <a:pt x="2406600" y="353642"/>
                  <a:pt x="2410564" y="356946"/>
                  <a:pt x="2409649" y="360251"/>
                </a:cubicBezTo>
                <a:cubicBezTo>
                  <a:pt x="2409043" y="363555"/>
                  <a:pt x="2403858" y="365979"/>
                  <a:pt x="2398679" y="365318"/>
                </a:cubicBezTo>
                <a:cubicBezTo>
                  <a:pt x="2393495" y="364657"/>
                  <a:pt x="2389535" y="361352"/>
                  <a:pt x="2390453" y="358048"/>
                </a:cubicBezTo>
                <a:cubicBezTo>
                  <a:pt x="2391060" y="354744"/>
                  <a:pt x="2396238" y="352320"/>
                  <a:pt x="2401419" y="352981"/>
                </a:cubicBezTo>
                <a:close/>
                <a:moveTo>
                  <a:pt x="2755020" y="352761"/>
                </a:moveTo>
                <a:cubicBezTo>
                  <a:pt x="2760202" y="353422"/>
                  <a:pt x="2763862" y="356506"/>
                  <a:pt x="2763250" y="360031"/>
                </a:cubicBezTo>
                <a:cubicBezTo>
                  <a:pt x="2762641" y="363335"/>
                  <a:pt x="2757767" y="365538"/>
                  <a:pt x="2752281" y="365098"/>
                </a:cubicBezTo>
                <a:cubicBezTo>
                  <a:pt x="2747095" y="364437"/>
                  <a:pt x="2743437" y="361352"/>
                  <a:pt x="2744047" y="357828"/>
                </a:cubicBezTo>
                <a:cubicBezTo>
                  <a:pt x="2744961" y="354303"/>
                  <a:pt x="2749837" y="352100"/>
                  <a:pt x="2755020" y="352761"/>
                </a:cubicBezTo>
                <a:close/>
                <a:moveTo>
                  <a:pt x="1116369" y="352541"/>
                </a:moveTo>
                <a:cubicBezTo>
                  <a:pt x="1120941" y="352981"/>
                  <a:pt x="1123988" y="355845"/>
                  <a:pt x="1123378" y="358709"/>
                </a:cubicBezTo>
                <a:cubicBezTo>
                  <a:pt x="1122770" y="361572"/>
                  <a:pt x="1118502" y="363555"/>
                  <a:pt x="1113930" y="362894"/>
                </a:cubicBezTo>
                <a:cubicBezTo>
                  <a:pt x="1109358" y="362454"/>
                  <a:pt x="1106310" y="359590"/>
                  <a:pt x="1106921" y="356726"/>
                </a:cubicBezTo>
                <a:cubicBezTo>
                  <a:pt x="1107834" y="353862"/>
                  <a:pt x="1112101" y="351880"/>
                  <a:pt x="1116369" y="352541"/>
                </a:cubicBezTo>
                <a:close/>
                <a:moveTo>
                  <a:pt x="1049761" y="352541"/>
                </a:moveTo>
                <a:cubicBezTo>
                  <a:pt x="1054637" y="353201"/>
                  <a:pt x="1058294" y="356285"/>
                  <a:pt x="1057685" y="359370"/>
                </a:cubicBezTo>
                <a:cubicBezTo>
                  <a:pt x="1057075" y="362674"/>
                  <a:pt x="1052199" y="364657"/>
                  <a:pt x="1047322" y="364216"/>
                </a:cubicBezTo>
                <a:cubicBezTo>
                  <a:pt x="1042445" y="363555"/>
                  <a:pt x="1038788" y="360471"/>
                  <a:pt x="1039398" y="357387"/>
                </a:cubicBezTo>
                <a:cubicBezTo>
                  <a:pt x="1040312" y="354082"/>
                  <a:pt x="1044883" y="351880"/>
                  <a:pt x="1049761" y="352541"/>
                </a:cubicBezTo>
                <a:close/>
                <a:moveTo>
                  <a:pt x="4120069" y="352320"/>
                </a:moveTo>
                <a:cubicBezTo>
                  <a:pt x="4124638" y="352761"/>
                  <a:pt x="4127995" y="355845"/>
                  <a:pt x="4127383" y="358709"/>
                </a:cubicBezTo>
                <a:cubicBezTo>
                  <a:pt x="4126769" y="361793"/>
                  <a:pt x="4122503" y="363776"/>
                  <a:pt x="4117625" y="363115"/>
                </a:cubicBezTo>
                <a:cubicBezTo>
                  <a:pt x="4113053" y="362674"/>
                  <a:pt x="4109702" y="359590"/>
                  <a:pt x="4110314" y="356726"/>
                </a:cubicBezTo>
                <a:cubicBezTo>
                  <a:pt x="4110922" y="353642"/>
                  <a:pt x="4115498" y="351659"/>
                  <a:pt x="4120069" y="352320"/>
                </a:cubicBezTo>
                <a:close/>
                <a:moveTo>
                  <a:pt x="3806449" y="352320"/>
                </a:moveTo>
                <a:cubicBezTo>
                  <a:pt x="3811028" y="352761"/>
                  <a:pt x="3814081" y="355625"/>
                  <a:pt x="3813471" y="358488"/>
                </a:cubicBezTo>
                <a:cubicBezTo>
                  <a:pt x="3812852" y="361352"/>
                  <a:pt x="3808579" y="363335"/>
                  <a:pt x="3804012" y="362895"/>
                </a:cubicBezTo>
                <a:cubicBezTo>
                  <a:pt x="3799426" y="362454"/>
                  <a:pt x="3796385" y="359590"/>
                  <a:pt x="3796998" y="356726"/>
                </a:cubicBezTo>
                <a:cubicBezTo>
                  <a:pt x="3797596" y="353862"/>
                  <a:pt x="3801865" y="351880"/>
                  <a:pt x="3806449" y="352320"/>
                </a:cubicBezTo>
                <a:close/>
                <a:moveTo>
                  <a:pt x="9223061" y="352100"/>
                </a:moveTo>
                <a:cubicBezTo>
                  <a:pt x="9227329" y="352541"/>
                  <a:pt x="9230377" y="355184"/>
                  <a:pt x="9229767" y="358048"/>
                </a:cubicBezTo>
                <a:cubicBezTo>
                  <a:pt x="9229157" y="360912"/>
                  <a:pt x="9225195" y="362674"/>
                  <a:pt x="9220928" y="362234"/>
                </a:cubicBezTo>
                <a:cubicBezTo>
                  <a:pt x="9216661" y="361793"/>
                  <a:pt x="9213613" y="359149"/>
                  <a:pt x="9214222" y="356285"/>
                </a:cubicBezTo>
                <a:cubicBezTo>
                  <a:pt x="9214527" y="353642"/>
                  <a:pt x="9218794" y="351659"/>
                  <a:pt x="9223061" y="352100"/>
                </a:cubicBezTo>
                <a:close/>
                <a:moveTo>
                  <a:pt x="4368517" y="352100"/>
                </a:moveTo>
                <a:cubicBezTo>
                  <a:pt x="4373090" y="352541"/>
                  <a:pt x="4376436" y="355625"/>
                  <a:pt x="4375830" y="358489"/>
                </a:cubicBezTo>
                <a:cubicBezTo>
                  <a:pt x="4375222" y="361573"/>
                  <a:pt x="4370955" y="363555"/>
                  <a:pt x="4366076" y="362895"/>
                </a:cubicBezTo>
                <a:cubicBezTo>
                  <a:pt x="4361503" y="362454"/>
                  <a:pt x="4358148" y="359370"/>
                  <a:pt x="4358758" y="356506"/>
                </a:cubicBezTo>
                <a:cubicBezTo>
                  <a:pt x="4359676" y="353642"/>
                  <a:pt x="4363943" y="351660"/>
                  <a:pt x="4368517" y="352100"/>
                </a:cubicBezTo>
                <a:close/>
                <a:moveTo>
                  <a:pt x="9313893" y="351880"/>
                </a:moveTo>
                <a:cubicBezTo>
                  <a:pt x="9319074" y="352541"/>
                  <a:pt x="9322732" y="355845"/>
                  <a:pt x="9322122" y="359150"/>
                </a:cubicBezTo>
                <a:cubicBezTo>
                  <a:pt x="9321512" y="362454"/>
                  <a:pt x="9316330" y="364877"/>
                  <a:pt x="9311149" y="364216"/>
                </a:cubicBezTo>
                <a:cubicBezTo>
                  <a:pt x="9305968" y="363555"/>
                  <a:pt x="9302310" y="360251"/>
                  <a:pt x="9302920" y="356947"/>
                </a:cubicBezTo>
                <a:cubicBezTo>
                  <a:pt x="9303834" y="353642"/>
                  <a:pt x="9308711" y="351219"/>
                  <a:pt x="9313893" y="351880"/>
                </a:cubicBezTo>
                <a:close/>
                <a:moveTo>
                  <a:pt x="7210151" y="351660"/>
                </a:moveTo>
                <a:cubicBezTo>
                  <a:pt x="7214418" y="352100"/>
                  <a:pt x="7217466" y="354744"/>
                  <a:pt x="7216856" y="357608"/>
                </a:cubicBezTo>
                <a:cubicBezTo>
                  <a:pt x="7216247" y="360471"/>
                  <a:pt x="7212285" y="362234"/>
                  <a:pt x="7208018" y="361793"/>
                </a:cubicBezTo>
                <a:cubicBezTo>
                  <a:pt x="7203750" y="361352"/>
                  <a:pt x="7200702" y="358709"/>
                  <a:pt x="7201312" y="355845"/>
                </a:cubicBezTo>
                <a:cubicBezTo>
                  <a:pt x="7201921" y="352981"/>
                  <a:pt x="7205884" y="350999"/>
                  <a:pt x="7210151" y="351660"/>
                </a:cubicBezTo>
                <a:close/>
                <a:moveTo>
                  <a:pt x="5844030" y="351439"/>
                </a:moveTo>
                <a:cubicBezTo>
                  <a:pt x="5848602" y="351880"/>
                  <a:pt x="5851650" y="354744"/>
                  <a:pt x="5851041" y="357608"/>
                </a:cubicBezTo>
                <a:cubicBezTo>
                  <a:pt x="5850431" y="360471"/>
                  <a:pt x="5846164" y="362454"/>
                  <a:pt x="5841593" y="362014"/>
                </a:cubicBezTo>
                <a:cubicBezTo>
                  <a:pt x="5837020" y="361573"/>
                  <a:pt x="5833972" y="358709"/>
                  <a:pt x="5834581" y="355845"/>
                </a:cubicBezTo>
                <a:cubicBezTo>
                  <a:pt x="5835191" y="352981"/>
                  <a:pt x="5839458" y="350999"/>
                  <a:pt x="5844030" y="351439"/>
                </a:cubicBezTo>
                <a:close/>
                <a:moveTo>
                  <a:pt x="3571684" y="351439"/>
                </a:moveTo>
                <a:cubicBezTo>
                  <a:pt x="3576553" y="352100"/>
                  <a:pt x="3579909" y="354964"/>
                  <a:pt x="3578997" y="358048"/>
                </a:cubicBezTo>
                <a:cubicBezTo>
                  <a:pt x="3578379" y="361132"/>
                  <a:pt x="3573811" y="363115"/>
                  <a:pt x="3569251" y="362674"/>
                </a:cubicBezTo>
                <a:cubicBezTo>
                  <a:pt x="3564368" y="362013"/>
                  <a:pt x="3561013" y="359149"/>
                  <a:pt x="3561931" y="356065"/>
                </a:cubicBezTo>
                <a:cubicBezTo>
                  <a:pt x="3562542" y="352761"/>
                  <a:pt x="3566817" y="350778"/>
                  <a:pt x="3571684" y="351439"/>
                </a:cubicBezTo>
                <a:close/>
                <a:moveTo>
                  <a:pt x="10134980" y="350785"/>
                </a:moveTo>
                <a:cubicBezTo>
                  <a:pt x="10139467" y="351305"/>
                  <a:pt x="10142588" y="354063"/>
                  <a:pt x="10141949" y="356946"/>
                </a:cubicBezTo>
                <a:cubicBezTo>
                  <a:pt x="10141311" y="359829"/>
                  <a:pt x="10137154" y="361746"/>
                  <a:pt x="10132665" y="361226"/>
                </a:cubicBezTo>
                <a:cubicBezTo>
                  <a:pt x="10128178" y="360707"/>
                  <a:pt x="10125057" y="357949"/>
                  <a:pt x="10125696" y="355065"/>
                </a:cubicBezTo>
                <a:cubicBezTo>
                  <a:pt x="10126335" y="352182"/>
                  <a:pt x="10130492" y="350266"/>
                  <a:pt x="10134980" y="350785"/>
                </a:cubicBezTo>
                <a:close/>
                <a:moveTo>
                  <a:pt x="914511" y="350778"/>
                </a:moveTo>
                <a:cubicBezTo>
                  <a:pt x="919388" y="351439"/>
                  <a:pt x="922740" y="354303"/>
                  <a:pt x="921825" y="357387"/>
                </a:cubicBezTo>
                <a:lnTo>
                  <a:pt x="919498" y="359801"/>
                </a:lnTo>
                <a:lnTo>
                  <a:pt x="924592" y="359149"/>
                </a:lnTo>
                <a:cubicBezTo>
                  <a:pt x="929164" y="359590"/>
                  <a:pt x="932517" y="362674"/>
                  <a:pt x="931907" y="365538"/>
                </a:cubicBezTo>
                <a:cubicBezTo>
                  <a:pt x="931298" y="368622"/>
                  <a:pt x="927030" y="370605"/>
                  <a:pt x="922155" y="369944"/>
                </a:cubicBezTo>
                <a:cubicBezTo>
                  <a:pt x="917582" y="369503"/>
                  <a:pt x="914230" y="366419"/>
                  <a:pt x="914839" y="363555"/>
                </a:cubicBezTo>
                <a:lnTo>
                  <a:pt x="917115" y="361213"/>
                </a:lnTo>
                <a:lnTo>
                  <a:pt x="912072" y="362013"/>
                </a:lnTo>
                <a:lnTo>
                  <a:pt x="908920" y="360717"/>
                </a:lnTo>
                <a:lnTo>
                  <a:pt x="909001" y="360912"/>
                </a:lnTo>
                <a:cubicBezTo>
                  <a:pt x="908392" y="363996"/>
                  <a:pt x="903819" y="366199"/>
                  <a:pt x="898943" y="365538"/>
                </a:cubicBezTo>
                <a:cubicBezTo>
                  <a:pt x="894066" y="364877"/>
                  <a:pt x="890713" y="362013"/>
                  <a:pt x="891323" y="358929"/>
                </a:cubicBezTo>
                <a:cubicBezTo>
                  <a:pt x="891932" y="355845"/>
                  <a:pt x="896504" y="353862"/>
                  <a:pt x="901381" y="354303"/>
                </a:cubicBezTo>
                <a:lnTo>
                  <a:pt x="904872" y="355729"/>
                </a:lnTo>
                <a:lnTo>
                  <a:pt x="904757" y="355405"/>
                </a:lnTo>
                <a:cubicBezTo>
                  <a:pt x="905368" y="352320"/>
                  <a:pt x="909634" y="350338"/>
                  <a:pt x="914511" y="350778"/>
                </a:cubicBezTo>
                <a:close/>
                <a:moveTo>
                  <a:pt x="10287734" y="350118"/>
                </a:moveTo>
                <a:cubicBezTo>
                  <a:pt x="10292305" y="350558"/>
                  <a:pt x="10295354" y="353422"/>
                  <a:pt x="10294745" y="356065"/>
                </a:cubicBezTo>
                <a:cubicBezTo>
                  <a:pt x="10294135" y="358929"/>
                  <a:pt x="10290173" y="360692"/>
                  <a:pt x="10285600" y="360251"/>
                </a:cubicBezTo>
                <a:cubicBezTo>
                  <a:pt x="10281029" y="359810"/>
                  <a:pt x="10277981" y="356947"/>
                  <a:pt x="10278590" y="354303"/>
                </a:cubicBezTo>
                <a:cubicBezTo>
                  <a:pt x="10279199" y="351439"/>
                  <a:pt x="10283466" y="349457"/>
                  <a:pt x="10287734" y="350118"/>
                </a:cubicBezTo>
                <a:close/>
                <a:moveTo>
                  <a:pt x="7056532" y="350118"/>
                </a:moveTo>
                <a:cubicBezTo>
                  <a:pt x="7060799" y="350558"/>
                  <a:pt x="7063846" y="353201"/>
                  <a:pt x="7063237" y="356065"/>
                </a:cubicBezTo>
                <a:cubicBezTo>
                  <a:pt x="7062628" y="358929"/>
                  <a:pt x="7058665" y="360692"/>
                  <a:pt x="7054093" y="360251"/>
                </a:cubicBezTo>
                <a:cubicBezTo>
                  <a:pt x="7049826" y="359811"/>
                  <a:pt x="7046777" y="357167"/>
                  <a:pt x="7047387" y="354303"/>
                </a:cubicBezTo>
                <a:cubicBezTo>
                  <a:pt x="7048301" y="351439"/>
                  <a:pt x="7052264" y="349677"/>
                  <a:pt x="7056532" y="350118"/>
                </a:cubicBezTo>
                <a:close/>
                <a:moveTo>
                  <a:pt x="5663590" y="350117"/>
                </a:moveTo>
                <a:cubicBezTo>
                  <a:pt x="5668164" y="350558"/>
                  <a:pt x="5671517" y="353422"/>
                  <a:pt x="5670602" y="356506"/>
                </a:cubicBezTo>
                <a:cubicBezTo>
                  <a:pt x="5669993" y="359370"/>
                  <a:pt x="5665724" y="361352"/>
                  <a:pt x="5661152" y="360912"/>
                </a:cubicBezTo>
                <a:cubicBezTo>
                  <a:pt x="5656579" y="360471"/>
                  <a:pt x="5653227" y="357607"/>
                  <a:pt x="5654142" y="354523"/>
                </a:cubicBezTo>
                <a:cubicBezTo>
                  <a:pt x="5654750" y="351439"/>
                  <a:pt x="5659020" y="349677"/>
                  <a:pt x="5663590" y="350117"/>
                </a:cubicBezTo>
                <a:close/>
                <a:moveTo>
                  <a:pt x="10765054" y="349897"/>
                </a:moveTo>
                <a:cubicBezTo>
                  <a:pt x="10769625" y="350338"/>
                  <a:pt x="10772978" y="353202"/>
                  <a:pt x="10772369" y="356286"/>
                </a:cubicBezTo>
                <a:cubicBezTo>
                  <a:pt x="10771759" y="359150"/>
                  <a:pt x="10767491" y="361132"/>
                  <a:pt x="10762920" y="360692"/>
                </a:cubicBezTo>
                <a:cubicBezTo>
                  <a:pt x="10758348" y="360251"/>
                  <a:pt x="10754995" y="357387"/>
                  <a:pt x="10755605" y="354303"/>
                </a:cubicBezTo>
                <a:cubicBezTo>
                  <a:pt x="10756214" y="351219"/>
                  <a:pt x="10760176" y="349457"/>
                  <a:pt x="10765054" y="349897"/>
                </a:cubicBezTo>
                <a:close/>
                <a:moveTo>
                  <a:pt x="8938072" y="349677"/>
                </a:moveTo>
                <a:cubicBezTo>
                  <a:pt x="8942339" y="350118"/>
                  <a:pt x="8945082" y="352761"/>
                  <a:pt x="8944778" y="355405"/>
                </a:cubicBezTo>
                <a:cubicBezTo>
                  <a:pt x="8944473" y="358048"/>
                  <a:pt x="8940206" y="359811"/>
                  <a:pt x="8935939" y="359370"/>
                </a:cubicBezTo>
                <a:cubicBezTo>
                  <a:pt x="8931672" y="358929"/>
                  <a:pt x="8928928" y="356286"/>
                  <a:pt x="8929233" y="353642"/>
                </a:cubicBezTo>
                <a:cubicBezTo>
                  <a:pt x="8929538" y="350999"/>
                  <a:pt x="8933805" y="349236"/>
                  <a:pt x="8938072" y="349677"/>
                </a:cubicBezTo>
                <a:close/>
                <a:moveTo>
                  <a:pt x="9253846" y="349677"/>
                </a:moveTo>
                <a:cubicBezTo>
                  <a:pt x="9258113" y="350117"/>
                  <a:pt x="9261161" y="352981"/>
                  <a:pt x="9260552" y="355625"/>
                </a:cubicBezTo>
                <a:cubicBezTo>
                  <a:pt x="9259943" y="358488"/>
                  <a:pt x="9255980" y="360251"/>
                  <a:pt x="9251408" y="359810"/>
                </a:cubicBezTo>
                <a:cubicBezTo>
                  <a:pt x="9247141" y="359370"/>
                  <a:pt x="9244093" y="356506"/>
                  <a:pt x="9244703" y="353862"/>
                </a:cubicBezTo>
                <a:cubicBezTo>
                  <a:pt x="9245312" y="350998"/>
                  <a:pt x="9249274" y="349236"/>
                  <a:pt x="9253846" y="349677"/>
                </a:cubicBezTo>
                <a:close/>
                <a:moveTo>
                  <a:pt x="9204469" y="349677"/>
                </a:moveTo>
                <a:cubicBezTo>
                  <a:pt x="9209041" y="350117"/>
                  <a:pt x="9212089" y="352981"/>
                  <a:pt x="9211480" y="355845"/>
                </a:cubicBezTo>
                <a:cubicBezTo>
                  <a:pt x="9210869" y="358709"/>
                  <a:pt x="9206602" y="360692"/>
                  <a:pt x="9202336" y="360031"/>
                </a:cubicBezTo>
                <a:lnTo>
                  <a:pt x="9199041" y="358715"/>
                </a:lnTo>
                <a:lnTo>
                  <a:pt x="9197458" y="360389"/>
                </a:lnTo>
                <a:cubicBezTo>
                  <a:pt x="9195858" y="361132"/>
                  <a:pt x="9193801" y="361463"/>
                  <a:pt x="9191667" y="361132"/>
                </a:cubicBezTo>
                <a:cubicBezTo>
                  <a:pt x="9187400" y="360692"/>
                  <a:pt x="9184352" y="358048"/>
                  <a:pt x="9184961" y="355184"/>
                </a:cubicBezTo>
                <a:cubicBezTo>
                  <a:pt x="9185571" y="352541"/>
                  <a:pt x="9189533" y="350778"/>
                  <a:pt x="9193801" y="351219"/>
                </a:cubicBezTo>
                <a:lnTo>
                  <a:pt x="9196702" y="352375"/>
                </a:lnTo>
                <a:lnTo>
                  <a:pt x="9198411" y="350531"/>
                </a:lnTo>
                <a:cubicBezTo>
                  <a:pt x="9200049" y="349787"/>
                  <a:pt x="9202183" y="349457"/>
                  <a:pt x="9204469" y="349677"/>
                </a:cubicBezTo>
                <a:close/>
                <a:moveTo>
                  <a:pt x="3625292" y="349457"/>
                </a:moveTo>
                <a:cubicBezTo>
                  <a:pt x="3629873" y="349897"/>
                  <a:pt x="3633232" y="352981"/>
                  <a:pt x="3632620" y="355845"/>
                </a:cubicBezTo>
                <a:cubicBezTo>
                  <a:pt x="3632009" y="358709"/>
                  <a:pt x="3627737" y="360912"/>
                  <a:pt x="3622855" y="360251"/>
                </a:cubicBezTo>
                <a:cubicBezTo>
                  <a:pt x="3617983" y="359590"/>
                  <a:pt x="3614934" y="356726"/>
                  <a:pt x="3615546" y="353863"/>
                </a:cubicBezTo>
                <a:cubicBezTo>
                  <a:pt x="3616148" y="350999"/>
                  <a:pt x="3620419" y="349016"/>
                  <a:pt x="3625292" y="349457"/>
                </a:cubicBezTo>
                <a:close/>
                <a:moveTo>
                  <a:pt x="4933785" y="349236"/>
                </a:moveTo>
                <a:cubicBezTo>
                  <a:pt x="4938357" y="349677"/>
                  <a:pt x="4941406" y="352541"/>
                  <a:pt x="4940795" y="355404"/>
                </a:cubicBezTo>
                <a:cubicBezTo>
                  <a:pt x="4940184" y="358268"/>
                  <a:pt x="4935918" y="360251"/>
                  <a:pt x="4931344" y="359810"/>
                </a:cubicBezTo>
                <a:cubicBezTo>
                  <a:pt x="4926772" y="359370"/>
                  <a:pt x="4923724" y="356506"/>
                  <a:pt x="4924331" y="353642"/>
                </a:cubicBezTo>
                <a:cubicBezTo>
                  <a:pt x="4924942" y="350558"/>
                  <a:pt x="4929213" y="348795"/>
                  <a:pt x="4933785" y="349236"/>
                </a:cubicBezTo>
                <a:close/>
                <a:moveTo>
                  <a:pt x="8178811" y="349016"/>
                </a:moveTo>
                <a:cubicBezTo>
                  <a:pt x="8183688" y="349677"/>
                  <a:pt x="8187041" y="352541"/>
                  <a:pt x="8186431" y="355625"/>
                </a:cubicBezTo>
                <a:cubicBezTo>
                  <a:pt x="8185822" y="358709"/>
                  <a:pt x="8181250" y="360912"/>
                  <a:pt x="8176373" y="360251"/>
                </a:cubicBezTo>
                <a:cubicBezTo>
                  <a:pt x="8171495" y="359590"/>
                  <a:pt x="8168143" y="356726"/>
                  <a:pt x="8168753" y="353642"/>
                </a:cubicBezTo>
                <a:cubicBezTo>
                  <a:pt x="8169362" y="350558"/>
                  <a:pt x="8173934" y="348575"/>
                  <a:pt x="8178811" y="349016"/>
                </a:cubicBezTo>
                <a:close/>
                <a:moveTo>
                  <a:pt x="3887228" y="349016"/>
                </a:moveTo>
                <a:cubicBezTo>
                  <a:pt x="3891805" y="349456"/>
                  <a:pt x="3894857" y="352320"/>
                  <a:pt x="3894243" y="355184"/>
                </a:cubicBezTo>
                <a:cubicBezTo>
                  <a:pt x="3893636" y="358048"/>
                  <a:pt x="3889364" y="360031"/>
                  <a:pt x="3884792" y="359590"/>
                </a:cubicBezTo>
                <a:cubicBezTo>
                  <a:pt x="3880209" y="359149"/>
                  <a:pt x="3877162" y="356285"/>
                  <a:pt x="3877776" y="353422"/>
                </a:cubicBezTo>
                <a:cubicBezTo>
                  <a:pt x="3878690" y="350558"/>
                  <a:pt x="3882657" y="348575"/>
                  <a:pt x="3887228" y="349016"/>
                </a:cubicBezTo>
                <a:close/>
                <a:moveTo>
                  <a:pt x="3677179" y="349016"/>
                </a:moveTo>
                <a:cubicBezTo>
                  <a:pt x="3681745" y="349457"/>
                  <a:pt x="3685111" y="352321"/>
                  <a:pt x="3684498" y="355405"/>
                </a:cubicBezTo>
                <a:cubicBezTo>
                  <a:pt x="3683880" y="358268"/>
                  <a:pt x="3679609" y="360251"/>
                  <a:pt x="3675041" y="359811"/>
                </a:cubicBezTo>
                <a:cubicBezTo>
                  <a:pt x="3670474" y="359370"/>
                  <a:pt x="3667117" y="356506"/>
                  <a:pt x="3667728" y="353422"/>
                </a:cubicBezTo>
                <a:cubicBezTo>
                  <a:pt x="3668035" y="350338"/>
                  <a:pt x="3672608" y="348355"/>
                  <a:pt x="3677179" y="349016"/>
                </a:cubicBezTo>
                <a:close/>
                <a:moveTo>
                  <a:pt x="11370389" y="348796"/>
                </a:moveTo>
                <a:cubicBezTo>
                  <a:pt x="11374656" y="349236"/>
                  <a:pt x="11377705" y="351880"/>
                  <a:pt x="11377096" y="354744"/>
                </a:cubicBezTo>
                <a:cubicBezTo>
                  <a:pt x="11376486" y="357608"/>
                  <a:pt x="11372524" y="359370"/>
                  <a:pt x="11368256" y="358929"/>
                </a:cubicBezTo>
                <a:cubicBezTo>
                  <a:pt x="11363990" y="358489"/>
                  <a:pt x="11360941" y="355845"/>
                  <a:pt x="11361550" y="352981"/>
                </a:cubicBezTo>
                <a:cubicBezTo>
                  <a:pt x="11362160" y="350118"/>
                  <a:pt x="11366122" y="348355"/>
                  <a:pt x="11370389" y="348796"/>
                </a:cubicBezTo>
                <a:close/>
                <a:moveTo>
                  <a:pt x="7688995" y="348355"/>
                </a:moveTo>
                <a:cubicBezTo>
                  <a:pt x="7693567" y="348796"/>
                  <a:pt x="7696615" y="351660"/>
                  <a:pt x="7696005" y="354524"/>
                </a:cubicBezTo>
                <a:cubicBezTo>
                  <a:pt x="7695396" y="357387"/>
                  <a:pt x="7691129" y="359150"/>
                  <a:pt x="7686861" y="358709"/>
                </a:cubicBezTo>
                <a:cubicBezTo>
                  <a:pt x="7682289" y="358268"/>
                  <a:pt x="7679241" y="355405"/>
                  <a:pt x="7679851" y="352541"/>
                </a:cubicBezTo>
                <a:cubicBezTo>
                  <a:pt x="7680460" y="349677"/>
                  <a:pt x="7684423" y="347694"/>
                  <a:pt x="7688995" y="348355"/>
                </a:cubicBezTo>
                <a:close/>
                <a:moveTo>
                  <a:pt x="10172214" y="348355"/>
                </a:moveTo>
                <a:cubicBezTo>
                  <a:pt x="10176786" y="348795"/>
                  <a:pt x="10179835" y="351659"/>
                  <a:pt x="10179225" y="354523"/>
                </a:cubicBezTo>
                <a:cubicBezTo>
                  <a:pt x="10178615" y="357387"/>
                  <a:pt x="10174347" y="359370"/>
                  <a:pt x="10170081" y="358709"/>
                </a:cubicBezTo>
                <a:cubicBezTo>
                  <a:pt x="10165509" y="358268"/>
                  <a:pt x="10162461" y="355405"/>
                  <a:pt x="10163071" y="352541"/>
                </a:cubicBezTo>
                <a:cubicBezTo>
                  <a:pt x="10163680" y="349677"/>
                  <a:pt x="10167946" y="347914"/>
                  <a:pt x="10172214" y="348355"/>
                </a:cubicBezTo>
                <a:close/>
                <a:moveTo>
                  <a:pt x="5014873" y="348355"/>
                </a:moveTo>
                <a:cubicBezTo>
                  <a:pt x="5019445" y="348796"/>
                  <a:pt x="5022495" y="351660"/>
                  <a:pt x="5021886" y="354523"/>
                </a:cubicBezTo>
                <a:cubicBezTo>
                  <a:pt x="5021275" y="357387"/>
                  <a:pt x="5017008" y="359370"/>
                  <a:pt x="5012436" y="358929"/>
                </a:cubicBezTo>
                <a:cubicBezTo>
                  <a:pt x="5007863" y="358488"/>
                  <a:pt x="5004814" y="355625"/>
                  <a:pt x="5005424" y="352761"/>
                </a:cubicBezTo>
                <a:cubicBezTo>
                  <a:pt x="5006033" y="349677"/>
                  <a:pt x="5010301" y="347914"/>
                  <a:pt x="5014873" y="348355"/>
                </a:cubicBezTo>
                <a:close/>
                <a:moveTo>
                  <a:pt x="11041813" y="348135"/>
                </a:moveTo>
                <a:cubicBezTo>
                  <a:pt x="11044099" y="348355"/>
                  <a:pt x="11046005" y="349181"/>
                  <a:pt x="11047262" y="350310"/>
                </a:cubicBezTo>
                <a:lnTo>
                  <a:pt x="11048439" y="353321"/>
                </a:lnTo>
                <a:lnTo>
                  <a:pt x="11050464" y="351166"/>
                </a:lnTo>
                <a:cubicBezTo>
                  <a:pt x="11052080" y="350425"/>
                  <a:pt x="11054160" y="350091"/>
                  <a:pt x="11056321" y="350341"/>
                </a:cubicBezTo>
                <a:cubicBezTo>
                  <a:pt x="11060643" y="350840"/>
                  <a:pt x="11063651" y="353486"/>
                  <a:pt x="11063039" y="356249"/>
                </a:cubicBezTo>
                <a:cubicBezTo>
                  <a:pt x="11062427" y="359012"/>
                  <a:pt x="11058428" y="360847"/>
                  <a:pt x="11054106" y="360347"/>
                </a:cubicBezTo>
                <a:cubicBezTo>
                  <a:pt x="11051946" y="360097"/>
                  <a:pt x="11050113" y="359311"/>
                  <a:pt x="11048897" y="358242"/>
                </a:cubicBezTo>
                <a:lnTo>
                  <a:pt x="11047776" y="355416"/>
                </a:lnTo>
                <a:lnTo>
                  <a:pt x="11045585" y="357745"/>
                </a:lnTo>
                <a:cubicBezTo>
                  <a:pt x="11043871" y="358544"/>
                  <a:pt x="11041661" y="358929"/>
                  <a:pt x="11039375" y="358709"/>
                </a:cubicBezTo>
                <a:lnTo>
                  <a:pt x="11039300" y="358679"/>
                </a:lnTo>
                <a:lnTo>
                  <a:pt x="11036594" y="361601"/>
                </a:lnTo>
                <a:cubicBezTo>
                  <a:pt x="11034955" y="362344"/>
                  <a:pt x="11032821" y="362675"/>
                  <a:pt x="11030536" y="362454"/>
                </a:cubicBezTo>
                <a:cubicBezTo>
                  <a:pt x="11026268" y="362013"/>
                  <a:pt x="11023221" y="359370"/>
                  <a:pt x="11023831" y="356506"/>
                </a:cubicBezTo>
                <a:cubicBezTo>
                  <a:pt x="11024134" y="355184"/>
                  <a:pt x="11025277" y="354027"/>
                  <a:pt x="11026916" y="353257"/>
                </a:cubicBezTo>
                <a:lnTo>
                  <a:pt x="11032503" y="352393"/>
                </a:lnTo>
                <a:lnTo>
                  <a:pt x="11035603" y="349099"/>
                </a:lnTo>
                <a:cubicBezTo>
                  <a:pt x="11037317" y="348300"/>
                  <a:pt x="11039527" y="347914"/>
                  <a:pt x="11041813" y="348135"/>
                </a:cubicBezTo>
                <a:close/>
                <a:moveTo>
                  <a:pt x="9166283" y="347990"/>
                </a:moveTo>
                <a:cubicBezTo>
                  <a:pt x="9170438" y="348471"/>
                  <a:pt x="9173311" y="351101"/>
                  <a:pt x="9172699" y="353864"/>
                </a:cubicBezTo>
                <a:cubicBezTo>
                  <a:pt x="9172088" y="356626"/>
                  <a:pt x="9168223" y="358477"/>
                  <a:pt x="9164068" y="357996"/>
                </a:cubicBezTo>
                <a:cubicBezTo>
                  <a:pt x="9159912" y="357516"/>
                  <a:pt x="9157040" y="354886"/>
                  <a:pt x="9157651" y="352123"/>
                </a:cubicBezTo>
                <a:cubicBezTo>
                  <a:pt x="9158263" y="349360"/>
                  <a:pt x="9162127" y="347509"/>
                  <a:pt x="9166283" y="347990"/>
                </a:cubicBezTo>
                <a:close/>
                <a:moveTo>
                  <a:pt x="7977642" y="347914"/>
                </a:moveTo>
                <a:cubicBezTo>
                  <a:pt x="7982214" y="348355"/>
                  <a:pt x="7985567" y="351439"/>
                  <a:pt x="7984957" y="354303"/>
                </a:cubicBezTo>
                <a:cubicBezTo>
                  <a:pt x="7984347" y="357387"/>
                  <a:pt x="7980080" y="359370"/>
                  <a:pt x="7975204" y="358709"/>
                </a:cubicBezTo>
                <a:cubicBezTo>
                  <a:pt x="7970632" y="358268"/>
                  <a:pt x="7967278" y="355184"/>
                  <a:pt x="7967888" y="352320"/>
                </a:cubicBezTo>
                <a:cubicBezTo>
                  <a:pt x="7968498" y="349456"/>
                  <a:pt x="7972765" y="347254"/>
                  <a:pt x="7977642" y="347914"/>
                </a:cubicBezTo>
                <a:close/>
                <a:moveTo>
                  <a:pt x="3727513" y="347914"/>
                </a:moveTo>
                <a:cubicBezTo>
                  <a:pt x="3732082" y="348355"/>
                  <a:pt x="3735131" y="351219"/>
                  <a:pt x="3734514" y="354083"/>
                </a:cubicBezTo>
                <a:cubicBezTo>
                  <a:pt x="3733907" y="356946"/>
                  <a:pt x="3729646" y="358929"/>
                  <a:pt x="3725062" y="358488"/>
                </a:cubicBezTo>
                <a:cubicBezTo>
                  <a:pt x="3720493" y="358048"/>
                  <a:pt x="3717448" y="355184"/>
                  <a:pt x="3718052" y="352320"/>
                </a:cubicBezTo>
                <a:cubicBezTo>
                  <a:pt x="3718663" y="349456"/>
                  <a:pt x="3722932" y="347254"/>
                  <a:pt x="3727513" y="347914"/>
                </a:cubicBezTo>
                <a:close/>
                <a:moveTo>
                  <a:pt x="975724" y="347914"/>
                </a:moveTo>
                <a:cubicBezTo>
                  <a:pt x="980600" y="348575"/>
                  <a:pt x="983952" y="351439"/>
                  <a:pt x="983343" y="354744"/>
                </a:cubicBezTo>
                <a:cubicBezTo>
                  <a:pt x="982734" y="357828"/>
                  <a:pt x="978162" y="360031"/>
                  <a:pt x="972980" y="359370"/>
                </a:cubicBezTo>
                <a:cubicBezTo>
                  <a:pt x="968103" y="358709"/>
                  <a:pt x="964751" y="355845"/>
                  <a:pt x="965361" y="352541"/>
                </a:cubicBezTo>
                <a:cubicBezTo>
                  <a:pt x="965970" y="349456"/>
                  <a:pt x="970542" y="347254"/>
                  <a:pt x="975724" y="347914"/>
                </a:cubicBezTo>
                <a:close/>
                <a:moveTo>
                  <a:pt x="10629592" y="347703"/>
                </a:moveTo>
                <a:cubicBezTo>
                  <a:pt x="10634080" y="348222"/>
                  <a:pt x="10637201" y="350980"/>
                  <a:pt x="10636562" y="353863"/>
                </a:cubicBezTo>
                <a:cubicBezTo>
                  <a:pt x="10635924" y="356746"/>
                  <a:pt x="10631769" y="358662"/>
                  <a:pt x="10627281" y="358143"/>
                </a:cubicBezTo>
                <a:cubicBezTo>
                  <a:pt x="10622793" y="357624"/>
                  <a:pt x="10619672" y="354866"/>
                  <a:pt x="10620310" y="351983"/>
                </a:cubicBezTo>
                <a:cubicBezTo>
                  <a:pt x="10620949" y="349100"/>
                  <a:pt x="10625104" y="347184"/>
                  <a:pt x="10629592" y="347703"/>
                </a:cubicBezTo>
                <a:close/>
                <a:moveTo>
                  <a:pt x="10496828" y="347694"/>
                </a:moveTo>
                <a:cubicBezTo>
                  <a:pt x="10501400" y="348135"/>
                  <a:pt x="10504449" y="350998"/>
                  <a:pt x="10503839" y="353862"/>
                </a:cubicBezTo>
                <a:cubicBezTo>
                  <a:pt x="10503229" y="356726"/>
                  <a:pt x="10498962" y="358709"/>
                  <a:pt x="10494695" y="358048"/>
                </a:cubicBezTo>
                <a:cubicBezTo>
                  <a:pt x="10490123" y="357607"/>
                  <a:pt x="10487075" y="354743"/>
                  <a:pt x="10487685" y="351880"/>
                </a:cubicBezTo>
                <a:cubicBezTo>
                  <a:pt x="10487989" y="349016"/>
                  <a:pt x="10492256" y="347033"/>
                  <a:pt x="10496828" y="347694"/>
                </a:cubicBezTo>
                <a:close/>
                <a:moveTo>
                  <a:pt x="4203894" y="347694"/>
                </a:moveTo>
                <a:cubicBezTo>
                  <a:pt x="4208465" y="348135"/>
                  <a:pt x="4211829" y="351219"/>
                  <a:pt x="4211218" y="354083"/>
                </a:cubicBezTo>
                <a:cubicBezTo>
                  <a:pt x="4210605" y="357167"/>
                  <a:pt x="4206329" y="359149"/>
                  <a:pt x="4201462" y="358488"/>
                </a:cubicBezTo>
                <a:cubicBezTo>
                  <a:pt x="4196891" y="358048"/>
                  <a:pt x="4193534" y="354964"/>
                  <a:pt x="4194142" y="352100"/>
                </a:cubicBezTo>
                <a:cubicBezTo>
                  <a:pt x="4194757" y="349236"/>
                  <a:pt x="4199329" y="347254"/>
                  <a:pt x="4203894" y="347694"/>
                </a:cubicBezTo>
                <a:close/>
                <a:moveTo>
                  <a:pt x="9124611" y="347474"/>
                </a:moveTo>
                <a:cubicBezTo>
                  <a:pt x="9129183" y="347914"/>
                  <a:pt x="9132231" y="350778"/>
                  <a:pt x="9131621" y="353642"/>
                </a:cubicBezTo>
                <a:cubicBezTo>
                  <a:pt x="9131012" y="356506"/>
                  <a:pt x="9126745" y="358488"/>
                  <a:pt x="9122477" y="357828"/>
                </a:cubicBezTo>
                <a:cubicBezTo>
                  <a:pt x="9117905" y="357387"/>
                  <a:pt x="9114857" y="354523"/>
                  <a:pt x="9115467" y="351659"/>
                </a:cubicBezTo>
                <a:cubicBezTo>
                  <a:pt x="9116076" y="349016"/>
                  <a:pt x="9120039" y="347033"/>
                  <a:pt x="9124611" y="347474"/>
                </a:cubicBezTo>
                <a:close/>
                <a:moveTo>
                  <a:pt x="8754581" y="347474"/>
                </a:moveTo>
                <a:cubicBezTo>
                  <a:pt x="8759459" y="348135"/>
                  <a:pt x="8763116" y="351219"/>
                  <a:pt x="8762506" y="354303"/>
                </a:cubicBezTo>
                <a:cubicBezTo>
                  <a:pt x="8761897" y="357608"/>
                  <a:pt x="8757020" y="359590"/>
                  <a:pt x="8752143" y="359150"/>
                </a:cubicBezTo>
                <a:cubicBezTo>
                  <a:pt x="8747266" y="358489"/>
                  <a:pt x="8743609" y="355405"/>
                  <a:pt x="8744219" y="352321"/>
                </a:cubicBezTo>
                <a:cubicBezTo>
                  <a:pt x="8744828" y="349016"/>
                  <a:pt x="8749705" y="346813"/>
                  <a:pt x="8754581" y="347474"/>
                </a:cubicBezTo>
                <a:close/>
                <a:moveTo>
                  <a:pt x="6100368" y="347474"/>
                </a:moveTo>
                <a:cubicBezTo>
                  <a:pt x="6104940" y="347914"/>
                  <a:pt x="6107988" y="350778"/>
                  <a:pt x="6107378" y="353642"/>
                </a:cubicBezTo>
                <a:cubicBezTo>
                  <a:pt x="6106769" y="356506"/>
                  <a:pt x="6102502" y="358489"/>
                  <a:pt x="6098234" y="357828"/>
                </a:cubicBezTo>
                <a:cubicBezTo>
                  <a:pt x="6093662" y="357387"/>
                  <a:pt x="6090614" y="354523"/>
                  <a:pt x="6091224" y="351660"/>
                </a:cubicBezTo>
                <a:cubicBezTo>
                  <a:pt x="6091833" y="348796"/>
                  <a:pt x="6096101" y="346813"/>
                  <a:pt x="6100368" y="347474"/>
                </a:cubicBezTo>
                <a:close/>
                <a:moveTo>
                  <a:pt x="4286819" y="347474"/>
                </a:moveTo>
                <a:cubicBezTo>
                  <a:pt x="4291388" y="347914"/>
                  <a:pt x="4294749" y="350998"/>
                  <a:pt x="4294137" y="353862"/>
                </a:cubicBezTo>
                <a:cubicBezTo>
                  <a:pt x="4293526" y="356947"/>
                  <a:pt x="4289258" y="358929"/>
                  <a:pt x="4284380" y="358268"/>
                </a:cubicBezTo>
                <a:cubicBezTo>
                  <a:pt x="4279808" y="357828"/>
                  <a:pt x="4276452" y="354744"/>
                  <a:pt x="4277063" y="351880"/>
                </a:cubicBezTo>
                <a:cubicBezTo>
                  <a:pt x="4277673" y="349016"/>
                  <a:pt x="4282250" y="346813"/>
                  <a:pt x="4286819" y="347474"/>
                </a:cubicBezTo>
                <a:close/>
                <a:moveTo>
                  <a:pt x="9017016" y="347254"/>
                </a:moveTo>
                <a:cubicBezTo>
                  <a:pt x="9021283" y="347694"/>
                  <a:pt x="9024331" y="350558"/>
                  <a:pt x="9023722" y="353201"/>
                </a:cubicBezTo>
                <a:cubicBezTo>
                  <a:pt x="9023112" y="356065"/>
                  <a:pt x="9019150" y="357828"/>
                  <a:pt x="9014578" y="357387"/>
                </a:cubicBezTo>
                <a:cubicBezTo>
                  <a:pt x="9010311" y="356946"/>
                  <a:pt x="9007263" y="354082"/>
                  <a:pt x="9007872" y="351439"/>
                </a:cubicBezTo>
                <a:cubicBezTo>
                  <a:pt x="9008481" y="348795"/>
                  <a:pt x="9012444" y="346813"/>
                  <a:pt x="9017016" y="347254"/>
                </a:cubicBezTo>
                <a:close/>
                <a:moveTo>
                  <a:pt x="6021120" y="347254"/>
                </a:moveTo>
                <a:cubicBezTo>
                  <a:pt x="6025692" y="347694"/>
                  <a:pt x="6028740" y="350558"/>
                  <a:pt x="6028130" y="353422"/>
                </a:cubicBezTo>
                <a:cubicBezTo>
                  <a:pt x="6027521" y="356285"/>
                  <a:pt x="6023254" y="358268"/>
                  <a:pt x="6018987" y="357607"/>
                </a:cubicBezTo>
                <a:cubicBezTo>
                  <a:pt x="6014414" y="357167"/>
                  <a:pt x="6011367" y="354303"/>
                  <a:pt x="6011976" y="351439"/>
                </a:cubicBezTo>
                <a:cubicBezTo>
                  <a:pt x="6012586" y="348795"/>
                  <a:pt x="6016548" y="346813"/>
                  <a:pt x="6021120" y="347254"/>
                </a:cubicBezTo>
                <a:close/>
                <a:moveTo>
                  <a:pt x="1834321" y="346813"/>
                </a:moveTo>
                <a:cubicBezTo>
                  <a:pt x="1839198" y="347474"/>
                  <a:pt x="1842550" y="350338"/>
                  <a:pt x="1841940" y="353422"/>
                </a:cubicBezTo>
                <a:cubicBezTo>
                  <a:pt x="1841332" y="356506"/>
                  <a:pt x="1836760" y="358709"/>
                  <a:pt x="1831883" y="358048"/>
                </a:cubicBezTo>
                <a:cubicBezTo>
                  <a:pt x="1827006" y="357387"/>
                  <a:pt x="1823654" y="354523"/>
                  <a:pt x="1824264" y="351439"/>
                </a:cubicBezTo>
                <a:cubicBezTo>
                  <a:pt x="1824873" y="348355"/>
                  <a:pt x="1829445" y="346152"/>
                  <a:pt x="1834321" y="346813"/>
                </a:cubicBezTo>
                <a:close/>
                <a:moveTo>
                  <a:pt x="8963676" y="346813"/>
                </a:moveTo>
                <a:cubicBezTo>
                  <a:pt x="8965657" y="347033"/>
                  <a:pt x="8967410" y="347804"/>
                  <a:pt x="8968591" y="348851"/>
                </a:cubicBezTo>
                <a:lnTo>
                  <a:pt x="8969939" y="352201"/>
                </a:lnTo>
                <a:lnTo>
                  <a:pt x="8971028" y="352651"/>
                </a:lnTo>
                <a:cubicBezTo>
                  <a:pt x="8972438" y="353917"/>
                  <a:pt x="8973124" y="355515"/>
                  <a:pt x="8972819" y="357167"/>
                </a:cubicBezTo>
                <a:cubicBezTo>
                  <a:pt x="8972515" y="358819"/>
                  <a:pt x="8971143" y="360196"/>
                  <a:pt x="8969200" y="361077"/>
                </a:cubicBezTo>
                <a:lnTo>
                  <a:pt x="8967419" y="361313"/>
                </a:lnTo>
                <a:lnTo>
                  <a:pt x="8966419" y="362371"/>
                </a:lnTo>
                <a:cubicBezTo>
                  <a:pt x="8964819" y="363115"/>
                  <a:pt x="8962761" y="363445"/>
                  <a:pt x="8960628" y="363115"/>
                </a:cubicBezTo>
                <a:cubicBezTo>
                  <a:pt x="8956360" y="362674"/>
                  <a:pt x="8953312" y="360031"/>
                  <a:pt x="8953922" y="357167"/>
                </a:cubicBezTo>
                <a:lnTo>
                  <a:pt x="8954758" y="356305"/>
                </a:lnTo>
                <a:lnTo>
                  <a:pt x="8954226" y="354964"/>
                </a:lnTo>
                <a:lnTo>
                  <a:pt x="8956041" y="353198"/>
                </a:lnTo>
                <a:lnTo>
                  <a:pt x="8955141" y="350778"/>
                </a:lnTo>
                <a:cubicBezTo>
                  <a:pt x="8955751" y="347914"/>
                  <a:pt x="8959713" y="346372"/>
                  <a:pt x="8963676" y="346813"/>
                </a:cubicBezTo>
                <a:close/>
                <a:moveTo>
                  <a:pt x="4853605" y="346592"/>
                </a:moveTo>
                <a:cubicBezTo>
                  <a:pt x="4858179" y="347033"/>
                  <a:pt x="4861227" y="349897"/>
                  <a:pt x="4860619" y="352761"/>
                </a:cubicBezTo>
                <a:cubicBezTo>
                  <a:pt x="4860009" y="355625"/>
                  <a:pt x="4855742" y="357607"/>
                  <a:pt x="4851170" y="357167"/>
                </a:cubicBezTo>
                <a:cubicBezTo>
                  <a:pt x="4846595" y="356726"/>
                  <a:pt x="4843546" y="353862"/>
                  <a:pt x="4844156" y="350998"/>
                </a:cubicBezTo>
                <a:cubicBezTo>
                  <a:pt x="4844766" y="347914"/>
                  <a:pt x="4849035" y="346152"/>
                  <a:pt x="4853605" y="346592"/>
                </a:cubicBezTo>
                <a:close/>
                <a:moveTo>
                  <a:pt x="10368506" y="346372"/>
                </a:moveTo>
                <a:cubicBezTo>
                  <a:pt x="10373078" y="346813"/>
                  <a:pt x="10376126" y="349677"/>
                  <a:pt x="10375517" y="352320"/>
                </a:cubicBezTo>
                <a:cubicBezTo>
                  <a:pt x="10374907" y="355184"/>
                  <a:pt x="10370945" y="356946"/>
                  <a:pt x="10366372" y="356506"/>
                </a:cubicBezTo>
                <a:cubicBezTo>
                  <a:pt x="10361801" y="356065"/>
                  <a:pt x="10358753" y="353201"/>
                  <a:pt x="10359362" y="350558"/>
                </a:cubicBezTo>
                <a:cubicBezTo>
                  <a:pt x="10359971" y="347694"/>
                  <a:pt x="10364239" y="345711"/>
                  <a:pt x="10368506" y="346372"/>
                </a:cubicBezTo>
                <a:close/>
                <a:moveTo>
                  <a:pt x="7778279" y="346354"/>
                </a:moveTo>
                <a:cubicBezTo>
                  <a:pt x="7782766" y="346873"/>
                  <a:pt x="7785887" y="349630"/>
                  <a:pt x="7785248" y="352514"/>
                </a:cubicBezTo>
                <a:cubicBezTo>
                  <a:pt x="7784610" y="355397"/>
                  <a:pt x="7780455" y="357313"/>
                  <a:pt x="7775967" y="356794"/>
                </a:cubicBezTo>
                <a:cubicBezTo>
                  <a:pt x="7771479" y="356275"/>
                  <a:pt x="7768358" y="353517"/>
                  <a:pt x="7768996" y="350634"/>
                </a:cubicBezTo>
                <a:cubicBezTo>
                  <a:pt x="7769635" y="347751"/>
                  <a:pt x="7773790" y="345835"/>
                  <a:pt x="7778279" y="346354"/>
                </a:cubicBezTo>
                <a:close/>
                <a:moveTo>
                  <a:pt x="3855548" y="346152"/>
                </a:moveTo>
                <a:cubicBezTo>
                  <a:pt x="3860123" y="346593"/>
                  <a:pt x="3863171" y="349457"/>
                  <a:pt x="3862568" y="352321"/>
                </a:cubicBezTo>
                <a:cubicBezTo>
                  <a:pt x="3861956" y="355184"/>
                  <a:pt x="3857688" y="357167"/>
                  <a:pt x="3853413" y="356506"/>
                </a:cubicBezTo>
                <a:cubicBezTo>
                  <a:pt x="3848836" y="356065"/>
                  <a:pt x="3845784" y="353201"/>
                  <a:pt x="3846396" y="350338"/>
                </a:cubicBezTo>
                <a:cubicBezTo>
                  <a:pt x="3846707" y="347474"/>
                  <a:pt x="3850973" y="345491"/>
                  <a:pt x="3855548" y="346152"/>
                </a:cubicBezTo>
                <a:close/>
                <a:moveTo>
                  <a:pt x="10208790" y="345712"/>
                </a:moveTo>
                <a:cubicBezTo>
                  <a:pt x="10213363" y="346152"/>
                  <a:pt x="10216410" y="349016"/>
                  <a:pt x="10215800" y="351660"/>
                </a:cubicBezTo>
                <a:cubicBezTo>
                  <a:pt x="10215191" y="354524"/>
                  <a:pt x="10211229" y="356286"/>
                  <a:pt x="10206658" y="355845"/>
                </a:cubicBezTo>
                <a:cubicBezTo>
                  <a:pt x="10202084" y="355405"/>
                  <a:pt x="10199036" y="352541"/>
                  <a:pt x="10199646" y="349897"/>
                </a:cubicBezTo>
                <a:cubicBezTo>
                  <a:pt x="10200256" y="347254"/>
                  <a:pt x="10204523" y="345271"/>
                  <a:pt x="10208790" y="345712"/>
                </a:cubicBezTo>
                <a:close/>
                <a:moveTo>
                  <a:pt x="9038028" y="345602"/>
                </a:moveTo>
                <a:cubicBezTo>
                  <a:pt x="9042184" y="346082"/>
                  <a:pt x="9045078" y="348614"/>
                  <a:pt x="9044493" y="351257"/>
                </a:cubicBezTo>
                <a:cubicBezTo>
                  <a:pt x="9043907" y="353901"/>
                  <a:pt x="9040065" y="355653"/>
                  <a:pt x="9035909" y="355172"/>
                </a:cubicBezTo>
                <a:cubicBezTo>
                  <a:pt x="9031754" y="354692"/>
                  <a:pt x="9028859" y="352160"/>
                  <a:pt x="9029445" y="349517"/>
                </a:cubicBezTo>
                <a:cubicBezTo>
                  <a:pt x="9030030" y="346874"/>
                  <a:pt x="9033873" y="345121"/>
                  <a:pt x="9038028" y="345602"/>
                </a:cubicBezTo>
                <a:close/>
                <a:moveTo>
                  <a:pt x="8914298" y="345051"/>
                </a:moveTo>
                <a:cubicBezTo>
                  <a:pt x="8918565" y="345491"/>
                  <a:pt x="8921307" y="348135"/>
                  <a:pt x="8920698" y="350778"/>
                </a:cubicBezTo>
                <a:cubicBezTo>
                  <a:pt x="8920088" y="353422"/>
                  <a:pt x="8916126" y="355184"/>
                  <a:pt x="8912163" y="354743"/>
                </a:cubicBezTo>
                <a:cubicBezTo>
                  <a:pt x="8907896" y="354303"/>
                  <a:pt x="8905153" y="351659"/>
                  <a:pt x="8905763" y="349016"/>
                </a:cubicBezTo>
                <a:cubicBezTo>
                  <a:pt x="8906373" y="346152"/>
                  <a:pt x="8910335" y="344390"/>
                  <a:pt x="8914298" y="345051"/>
                </a:cubicBezTo>
                <a:close/>
                <a:moveTo>
                  <a:pt x="9802490" y="344831"/>
                </a:moveTo>
                <a:cubicBezTo>
                  <a:pt x="9807368" y="345491"/>
                  <a:pt x="9810719" y="348355"/>
                  <a:pt x="9810109" y="351439"/>
                </a:cubicBezTo>
                <a:cubicBezTo>
                  <a:pt x="9809500" y="354523"/>
                  <a:pt x="9804928" y="356506"/>
                  <a:pt x="9800051" y="356065"/>
                </a:cubicBezTo>
                <a:cubicBezTo>
                  <a:pt x="9795175" y="355405"/>
                  <a:pt x="9791821" y="352541"/>
                  <a:pt x="9792431" y="349457"/>
                </a:cubicBezTo>
                <a:cubicBezTo>
                  <a:pt x="9793345" y="346372"/>
                  <a:pt x="9797918" y="344390"/>
                  <a:pt x="9802490" y="344831"/>
                </a:cubicBezTo>
                <a:close/>
                <a:moveTo>
                  <a:pt x="9506222" y="344831"/>
                </a:moveTo>
                <a:cubicBezTo>
                  <a:pt x="9511404" y="345491"/>
                  <a:pt x="9515060" y="348796"/>
                  <a:pt x="9514452" y="352100"/>
                </a:cubicBezTo>
                <a:cubicBezTo>
                  <a:pt x="9513843" y="355405"/>
                  <a:pt x="9508661" y="357828"/>
                  <a:pt x="9503478" y="357167"/>
                </a:cubicBezTo>
                <a:cubicBezTo>
                  <a:pt x="9498296" y="356506"/>
                  <a:pt x="9494639" y="353201"/>
                  <a:pt x="9495249" y="349897"/>
                </a:cubicBezTo>
                <a:cubicBezTo>
                  <a:pt x="9496164" y="346593"/>
                  <a:pt x="9501040" y="344390"/>
                  <a:pt x="9506222" y="344831"/>
                </a:cubicBezTo>
                <a:close/>
                <a:moveTo>
                  <a:pt x="5096575" y="344830"/>
                </a:moveTo>
                <a:cubicBezTo>
                  <a:pt x="5101149" y="345271"/>
                  <a:pt x="5104196" y="348135"/>
                  <a:pt x="5103587" y="350998"/>
                </a:cubicBezTo>
                <a:cubicBezTo>
                  <a:pt x="5102977" y="353862"/>
                  <a:pt x="5098710" y="355845"/>
                  <a:pt x="5094136" y="355405"/>
                </a:cubicBezTo>
                <a:cubicBezTo>
                  <a:pt x="5089563" y="354964"/>
                  <a:pt x="5086512" y="352100"/>
                  <a:pt x="5087124" y="349236"/>
                </a:cubicBezTo>
                <a:cubicBezTo>
                  <a:pt x="5087732" y="346152"/>
                  <a:pt x="5092001" y="344390"/>
                  <a:pt x="5096575" y="344830"/>
                </a:cubicBezTo>
                <a:close/>
                <a:moveTo>
                  <a:pt x="4003351" y="344610"/>
                </a:moveTo>
                <a:cubicBezTo>
                  <a:pt x="4007934" y="345051"/>
                  <a:pt x="4011288" y="347914"/>
                  <a:pt x="4010676" y="350999"/>
                </a:cubicBezTo>
                <a:cubicBezTo>
                  <a:pt x="4010065" y="353863"/>
                  <a:pt x="4005792" y="355845"/>
                  <a:pt x="4001224" y="355405"/>
                </a:cubicBezTo>
                <a:cubicBezTo>
                  <a:pt x="3996642" y="354964"/>
                  <a:pt x="3993288" y="352100"/>
                  <a:pt x="3993893" y="349016"/>
                </a:cubicBezTo>
                <a:cubicBezTo>
                  <a:pt x="3994200" y="346152"/>
                  <a:pt x="3998474" y="344170"/>
                  <a:pt x="4003351" y="344610"/>
                </a:cubicBezTo>
                <a:close/>
                <a:moveTo>
                  <a:pt x="3776891" y="344610"/>
                </a:moveTo>
                <a:cubicBezTo>
                  <a:pt x="3781463" y="345051"/>
                  <a:pt x="3784514" y="347914"/>
                  <a:pt x="3783909" y="350778"/>
                </a:cubicBezTo>
                <a:cubicBezTo>
                  <a:pt x="3783292" y="353642"/>
                  <a:pt x="3779026" y="355625"/>
                  <a:pt x="3774753" y="354964"/>
                </a:cubicBezTo>
                <a:cubicBezTo>
                  <a:pt x="3770503" y="354303"/>
                  <a:pt x="3767136" y="351659"/>
                  <a:pt x="3767756" y="348795"/>
                </a:cubicBezTo>
                <a:cubicBezTo>
                  <a:pt x="3768358" y="346152"/>
                  <a:pt x="3772327" y="344169"/>
                  <a:pt x="3776891" y="344610"/>
                </a:cubicBezTo>
                <a:close/>
                <a:moveTo>
                  <a:pt x="1138758" y="344610"/>
                </a:moveTo>
                <a:lnTo>
                  <a:pt x="1139775" y="345033"/>
                </a:lnTo>
                <a:lnTo>
                  <a:pt x="1142645" y="344610"/>
                </a:lnTo>
                <a:cubicBezTo>
                  <a:pt x="1146911" y="345051"/>
                  <a:pt x="1149960" y="347694"/>
                  <a:pt x="1149349" y="350558"/>
                </a:cubicBezTo>
                <a:cubicBezTo>
                  <a:pt x="1149045" y="351990"/>
                  <a:pt x="1147902" y="353147"/>
                  <a:pt x="1146302" y="353890"/>
                </a:cubicBezTo>
                <a:lnTo>
                  <a:pt x="1144083" y="354217"/>
                </a:lnTo>
                <a:lnTo>
                  <a:pt x="1143101" y="355267"/>
                </a:lnTo>
                <a:cubicBezTo>
                  <a:pt x="1141196" y="356121"/>
                  <a:pt x="1138758" y="356506"/>
                  <a:pt x="1136320" y="356286"/>
                </a:cubicBezTo>
                <a:cubicBezTo>
                  <a:pt x="1131443" y="355625"/>
                  <a:pt x="1127785" y="352541"/>
                  <a:pt x="1128395" y="349457"/>
                </a:cubicBezTo>
                <a:cubicBezTo>
                  <a:pt x="1129309" y="346152"/>
                  <a:pt x="1133881" y="343949"/>
                  <a:pt x="1138758" y="344610"/>
                </a:cubicBezTo>
                <a:close/>
                <a:moveTo>
                  <a:pt x="11017734" y="344390"/>
                </a:moveTo>
                <a:cubicBezTo>
                  <a:pt x="11022307" y="344830"/>
                  <a:pt x="11025659" y="347694"/>
                  <a:pt x="11025051" y="350778"/>
                </a:cubicBezTo>
                <a:cubicBezTo>
                  <a:pt x="11024439" y="353642"/>
                  <a:pt x="11020173" y="355625"/>
                  <a:pt x="11015601" y="355184"/>
                </a:cubicBezTo>
                <a:lnTo>
                  <a:pt x="11013644" y="354415"/>
                </a:lnTo>
                <a:lnTo>
                  <a:pt x="11008287" y="355184"/>
                </a:lnTo>
                <a:cubicBezTo>
                  <a:pt x="11003713" y="354744"/>
                  <a:pt x="11000665" y="351880"/>
                  <a:pt x="11001275" y="349016"/>
                </a:cubicBezTo>
                <a:cubicBezTo>
                  <a:pt x="11001885" y="346152"/>
                  <a:pt x="11005847" y="344170"/>
                  <a:pt x="11010419" y="344831"/>
                </a:cubicBezTo>
                <a:lnTo>
                  <a:pt x="11011672" y="345331"/>
                </a:lnTo>
                <a:close/>
                <a:moveTo>
                  <a:pt x="6180531" y="344390"/>
                </a:moveTo>
                <a:cubicBezTo>
                  <a:pt x="6185103" y="344830"/>
                  <a:pt x="6188151" y="347694"/>
                  <a:pt x="6187542" y="350558"/>
                </a:cubicBezTo>
                <a:cubicBezTo>
                  <a:pt x="6186932" y="353422"/>
                  <a:pt x="6182665" y="355405"/>
                  <a:pt x="6178398" y="354743"/>
                </a:cubicBezTo>
                <a:cubicBezTo>
                  <a:pt x="6173825" y="354303"/>
                  <a:pt x="6170778" y="351439"/>
                  <a:pt x="6171387" y="348575"/>
                </a:cubicBezTo>
                <a:cubicBezTo>
                  <a:pt x="6171996" y="345711"/>
                  <a:pt x="6175959" y="343729"/>
                  <a:pt x="6180531" y="344390"/>
                </a:cubicBezTo>
                <a:close/>
                <a:moveTo>
                  <a:pt x="3375444" y="344211"/>
                </a:moveTo>
                <a:cubicBezTo>
                  <a:pt x="3380431" y="344788"/>
                  <a:pt x="3383912" y="347788"/>
                  <a:pt x="3383219" y="350911"/>
                </a:cubicBezTo>
                <a:cubicBezTo>
                  <a:pt x="3382528" y="354035"/>
                  <a:pt x="3377925" y="356099"/>
                  <a:pt x="3372940" y="355522"/>
                </a:cubicBezTo>
                <a:cubicBezTo>
                  <a:pt x="3367953" y="354945"/>
                  <a:pt x="3364472" y="351945"/>
                  <a:pt x="3365165" y="348821"/>
                </a:cubicBezTo>
                <a:cubicBezTo>
                  <a:pt x="3365855" y="345698"/>
                  <a:pt x="3370458" y="343634"/>
                  <a:pt x="3375444" y="344211"/>
                </a:cubicBezTo>
                <a:close/>
                <a:moveTo>
                  <a:pt x="9932641" y="344169"/>
                </a:moveTo>
                <a:cubicBezTo>
                  <a:pt x="9937517" y="344610"/>
                  <a:pt x="9940566" y="347694"/>
                  <a:pt x="9939956" y="350778"/>
                </a:cubicBezTo>
                <a:cubicBezTo>
                  <a:pt x="9939346" y="353862"/>
                  <a:pt x="9934773" y="355845"/>
                  <a:pt x="9930201" y="355184"/>
                </a:cubicBezTo>
                <a:cubicBezTo>
                  <a:pt x="9925325" y="354744"/>
                  <a:pt x="9922277" y="351659"/>
                  <a:pt x="9922886" y="348575"/>
                </a:cubicBezTo>
                <a:cubicBezTo>
                  <a:pt x="9923496" y="345711"/>
                  <a:pt x="9927763" y="343729"/>
                  <a:pt x="9932641" y="344169"/>
                </a:cubicBezTo>
                <a:close/>
                <a:moveTo>
                  <a:pt x="4574630" y="344169"/>
                </a:moveTo>
                <a:cubicBezTo>
                  <a:pt x="4579203" y="344610"/>
                  <a:pt x="4582559" y="347474"/>
                  <a:pt x="4581949" y="350558"/>
                </a:cubicBezTo>
                <a:cubicBezTo>
                  <a:pt x="4581337" y="353422"/>
                  <a:pt x="4577071" y="355405"/>
                  <a:pt x="4572494" y="354964"/>
                </a:cubicBezTo>
                <a:cubicBezTo>
                  <a:pt x="4567923" y="354523"/>
                  <a:pt x="4564570" y="351659"/>
                  <a:pt x="4565177" y="348575"/>
                </a:cubicBezTo>
                <a:cubicBezTo>
                  <a:pt x="4565786" y="345711"/>
                  <a:pt x="4570057" y="343729"/>
                  <a:pt x="4574630" y="344169"/>
                </a:cubicBezTo>
                <a:close/>
                <a:moveTo>
                  <a:pt x="9286156" y="343949"/>
                </a:moveTo>
                <a:cubicBezTo>
                  <a:pt x="9290727" y="344390"/>
                  <a:pt x="9293775" y="347254"/>
                  <a:pt x="9293165" y="350118"/>
                </a:cubicBezTo>
                <a:cubicBezTo>
                  <a:pt x="9292556" y="352981"/>
                  <a:pt x="9288290" y="354964"/>
                  <a:pt x="9284021" y="354303"/>
                </a:cubicBezTo>
                <a:cubicBezTo>
                  <a:pt x="9279449" y="353862"/>
                  <a:pt x="9276401" y="350999"/>
                  <a:pt x="9277011" y="348135"/>
                </a:cubicBezTo>
                <a:cubicBezTo>
                  <a:pt x="9277316" y="345271"/>
                  <a:pt x="9281584" y="343509"/>
                  <a:pt x="9286156" y="343949"/>
                </a:cubicBezTo>
                <a:close/>
                <a:moveTo>
                  <a:pt x="5583722" y="343729"/>
                </a:moveTo>
                <a:cubicBezTo>
                  <a:pt x="5588295" y="344169"/>
                  <a:pt x="5591648" y="347033"/>
                  <a:pt x="5590732" y="350118"/>
                </a:cubicBezTo>
                <a:cubicBezTo>
                  <a:pt x="5590122" y="352981"/>
                  <a:pt x="5585855" y="354964"/>
                  <a:pt x="5581284" y="354523"/>
                </a:cubicBezTo>
                <a:cubicBezTo>
                  <a:pt x="5576709" y="354083"/>
                  <a:pt x="5573355" y="351219"/>
                  <a:pt x="5574271" y="348135"/>
                </a:cubicBezTo>
                <a:cubicBezTo>
                  <a:pt x="5574881" y="345271"/>
                  <a:pt x="5579150" y="343288"/>
                  <a:pt x="5583722" y="343729"/>
                </a:cubicBezTo>
                <a:close/>
                <a:moveTo>
                  <a:pt x="5942785" y="343508"/>
                </a:moveTo>
                <a:cubicBezTo>
                  <a:pt x="5947358" y="343949"/>
                  <a:pt x="5950405" y="346813"/>
                  <a:pt x="5949797" y="349677"/>
                </a:cubicBezTo>
                <a:cubicBezTo>
                  <a:pt x="5949187" y="352541"/>
                  <a:pt x="5944919" y="354523"/>
                  <a:pt x="5940652" y="353862"/>
                </a:cubicBezTo>
                <a:cubicBezTo>
                  <a:pt x="5936080" y="353422"/>
                  <a:pt x="5933032" y="350558"/>
                  <a:pt x="5933641" y="347694"/>
                </a:cubicBezTo>
                <a:cubicBezTo>
                  <a:pt x="5934251" y="344830"/>
                  <a:pt x="5938213" y="343068"/>
                  <a:pt x="5942785" y="343508"/>
                </a:cubicBezTo>
                <a:close/>
                <a:moveTo>
                  <a:pt x="9669291" y="343288"/>
                </a:moveTo>
                <a:cubicBezTo>
                  <a:pt x="9674167" y="343949"/>
                  <a:pt x="9677521" y="346813"/>
                  <a:pt x="9676911" y="349897"/>
                </a:cubicBezTo>
                <a:cubicBezTo>
                  <a:pt x="9676301" y="352981"/>
                  <a:pt x="9671730" y="355184"/>
                  <a:pt x="9666852" y="354523"/>
                </a:cubicBezTo>
                <a:cubicBezTo>
                  <a:pt x="9661975" y="353862"/>
                  <a:pt x="9658623" y="350998"/>
                  <a:pt x="9659233" y="347914"/>
                </a:cubicBezTo>
                <a:cubicBezTo>
                  <a:pt x="9659842" y="344830"/>
                  <a:pt x="9664415" y="342848"/>
                  <a:pt x="9669291" y="343288"/>
                </a:cubicBezTo>
                <a:close/>
                <a:moveTo>
                  <a:pt x="9139241" y="343068"/>
                </a:moveTo>
                <a:cubicBezTo>
                  <a:pt x="9143509" y="343508"/>
                  <a:pt x="9146252" y="346152"/>
                  <a:pt x="9145642" y="348795"/>
                </a:cubicBezTo>
                <a:cubicBezTo>
                  <a:pt x="9145032" y="351439"/>
                  <a:pt x="9141070" y="353201"/>
                  <a:pt x="9137107" y="352761"/>
                </a:cubicBezTo>
                <a:cubicBezTo>
                  <a:pt x="9132840" y="352320"/>
                  <a:pt x="9130097" y="349677"/>
                  <a:pt x="9130707" y="347033"/>
                </a:cubicBezTo>
                <a:cubicBezTo>
                  <a:pt x="9131317" y="344390"/>
                  <a:pt x="9135279" y="342627"/>
                  <a:pt x="9139241" y="343068"/>
                </a:cubicBezTo>
                <a:close/>
                <a:moveTo>
                  <a:pt x="7442715" y="342848"/>
                </a:moveTo>
                <a:cubicBezTo>
                  <a:pt x="7446982" y="343288"/>
                  <a:pt x="7450030" y="345931"/>
                  <a:pt x="7449421" y="348795"/>
                </a:cubicBezTo>
                <a:cubicBezTo>
                  <a:pt x="7448811" y="351659"/>
                  <a:pt x="7444849" y="353422"/>
                  <a:pt x="7440582" y="352981"/>
                </a:cubicBezTo>
                <a:cubicBezTo>
                  <a:pt x="7436314" y="352541"/>
                  <a:pt x="7433266" y="349897"/>
                  <a:pt x="7433875" y="347033"/>
                </a:cubicBezTo>
                <a:cubicBezTo>
                  <a:pt x="7434485" y="344169"/>
                  <a:pt x="7438447" y="342407"/>
                  <a:pt x="7442715" y="342848"/>
                </a:cubicBezTo>
                <a:close/>
                <a:moveTo>
                  <a:pt x="1204167" y="342627"/>
                </a:moveTo>
                <a:cubicBezTo>
                  <a:pt x="1206452" y="342848"/>
                  <a:pt x="1208357" y="343674"/>
                  <a:pt x="1209614" y="344803"/>
                </a:cubicBezTo>
                <a:lnTo>
                  <a:pt x="1211122" y="348658"/>
                </a:lnTo>
                <a:lnTo>
                  <a:pt x="1216706" y="347914"/>
                </a:lnTo>
                <a:lnTo>
                  <a:pt x="1218212" y="348515"/>
                </a:lnTo>
                <a:lnTo>
                  <a:pt x="1219030" y="347612"/>
                </a:lnTo>
                <a:cubicBezTo>
                  <a:pt x="1220897" y="346758"/>
                  <a:pt x="1223335" y="346373"/>
                  <a:pt x="1225926" y="346593"/>
                </a:cubicBezTo>
                <a:cubicBezTo>
                  <a:pt x="1230803" y="347254"/>
                  <a:pt x="1234460" y="350338"/>
                  <a:pt x="1233850" y="353422"/>
                </a:cubicBezTo>
                <a:cubicBezTo>
                  <a:pt x="1233241" y="356726"/>
                  <a:pt x="1228364" y="358709"/>
                  <a:pt x="1223488" y="358268"/>
                </a:cubicBezTo>
                <a:lnTo>
                  <a:pt x="1220513" y="357030"/>
                </a:lnTo>
                <a:lnTo>
                  <a:pt x="1220362" y="357195"/>
                </a:lnTo>
                <a:cubicBezTo>
                  <a:pt x="1218763" y="357938"/>
                  <a:pt x="1216706" y="358268"/>
                  <a:pt x="1214572" y="358048"/>
                </a:cubicBezTo>
                <a:lnTo>
                  <a:pt x="1213834" y="357754"/>
                </a:lnTo>
                <a:lnTo>
                  <a:pt x="1215160" y="361132"/>
                </a:lnTo>
                <a:cubicBezTo>
                  <a:pt x="1214550" y="363996"/>
                  <a:pt x="1210589" y="365758"/>
                  <a:pt x="1206017" y="365318"/>
                </a:cubicBezTo>
                <a:cubicBezTo>
                  <a:pt x="1201750" y="364877"/>
                  <a:pt x="1198702" y="362234"/>
                  <a:pt x="1199311" y="359370"/>
                </a:cubicBezTo>
                <a:cubicBezTo>
                  <a:pt x="1199921" y="356506"/>
                  <a:pt x="1203883" y="354744"/>
                  <a:pt x="1208455" y="355184"/>
                </a:cubicBezTo>
                <a:lnTo>
                  <a:pt x="1209192" y="355478"/>
                </a:lnTo>
                <a:lnTo>
                  <a:pt x="1207882" y="352141"/>
                </a:lnTo>
                <a:lnTo>
                  <a:pt x="1202033" y="352981"/>
                </a:lnTo>
                <a:cubicBezTo>
                  <a:pt x="1197461" y="352541"/>
                  <a:pt x="1194413" y="349677"/>
                  <a:pt x="1195023" y="346813"/>
                </a:cubicBezTo>
                <a:cubicBezTo>
                  <a:pt x="1195633" y="343949"/>
                  <a:pt x="1199595" y="341967"/>
                  <a:pt x="1204167" y="342627"/>
                </a:cubicBezTo>
                <a:close/>
                <a:moveTo>
                  <a:pt x="8463191" y="342407"/>
                </a:moveTo>
                <a:cubicBezTo>
                  <a:pt x="8468068" y="343068"/>
                  <a:pt x="8471421" y="345931"/>
                  <a:pt x="8470811" y="349236"/>
                </a:cubicBezTo>
                <a:cubicBezTo>
                  <a:pt x="8470201" y="352320"/>
                  <a:pt x="8465629" y="354523"/>
                  <a:pt x="8460448" y="353862"/>
                </a:cubicBezTo>
                <a:cubicBezTo>
                  <a:pt x="8455571" y="353201"/>
                  <a:pt x="8452218" y="350338"/>
                  <a:pt x="8452827" y="347033"/>
                </a:cubicBezTo>
                <a:cubicBezTo>
                  <a:pt x="8453437" y="343949"/>
                  <a:pt x="8458009" y="341746"/>
                  <a:pt x="8463191" y="342407"/>
                </a:cubicBezTo>
                <a:close/>
                <a:moveTo>
                  <a:pt x="8077922" y="342407"/>
                </a:moveTo>
                <a:cubicBezTo>
                  <a:pt x="8082799" y="343068"/>
                  <a:pt x="8086151" y="345931"/>
                  <a:pt x="8085237" y="349016"/>
                </a:cubicBezTo>
                <a:cubicBezTo>
                  <a:pt x="8084627" y="352100"/>
                  <a:pt x="8080055" y="354082"/>
                  <a:pt x="8075483" y="353642"/>
                </a:cubicBezTo>
                <a:cubicBezTo>
                  <a:pt x="8070607" y="352981"/>
                  <a:pt x="8067253" y="350117"/>
                  <a:pt x="8068168" y="347033"/>
                </a:cubicBezTo>
                <a:cubicBezTo>
                  <a:pt x="8068778" y="343949"/>
                  <a:pt x="8073045" y="341966"/>
                  <a:pt x="8077922" y="342407"/>
                </a:cubicBezTo>
                <a:close/>
                <a:moveTo>
                  <a:pt x="2919304" y="342407"/>
                </a:moveTo>
                <a:cubicBezTo>
                  <a:pt x="2924489" y="343068"/>
                  <a:pt x="2928151" y="346152"/>
                  <a:pt x="2927236" y="349456"/>
                </a:cubicBezTo>
                <a:cubicBezTo>
                  <a:pt x="2926626" y="352761"/>
                  <a:pt x="2921747" y="354964"/>
                  <a:pt x="2916564" y="354303"/>
                </a:cubicBezTo>
                <a:cubicBezTo>
                  <a:pt x="2911387" y="353642"/>
                  <a:pt x="2907732" y="350558"/>
                  <a:pt x="2908645" y="347254"/>
                </a:cubicBezTo>
                <a:cubicBezTo>
                  <a:pt x="2909557" y="343949"/>
                  <a:pt x="2914433" y="341746"/>
                  <a:pt x="2919304" y="342407"/>
                </a:cubicBezTo>
                <a:close/>
                <a:moveTo>
                  <a:pt x="9411429" y="341966"/>
                </a:moveTo>
                <a:cubicBezTo>
                  <a:pt x="9416610" y="342627"/>
                  <a:pt x="9420269" y="345931"/>
                  <a:pt x="9419658" y="349236"/>
                </a:cubicBezTo>
                <a:cubicBezTo>
                  <a:pt x="9419049" y="352541"/>
                  <a:pt x="9413868" y="354964"/>
                  <a:pt x="9408686" y="354303"/>
                </a:cubicBezTo>
                <a:cubicBezTo>
                  <a:pt x="9403504" y="353642"/>
                  <a:pt x="9399846" y="350338"/>
                  <a:pt x="9400456" y="347033"/>
                </a:cubicBezTo>
                <a:cubicBezTo>
                  <a:pt x="9401066" y="343729"/>
                  <a:pt x="9406248" y="341305"/>
                  <a:pt x="9411429" y="341966"/>
                </a:cubicBezTo>
                <a:close/>
                <a:moveTo>
                  <a:pt x="5766659" y="341746"/>
                </a:moveTo>
                <a:cubicBezTo>
                  <a:pt x="5771230" y="342187"/>
                  <a:pt x="5774279" y="345051"/>
                  <a:pt x="5773669" y="347914"/>
                </a:cubicBezTo>
                <a:cubicBezTo>
                  <a:pt x="5773059" y="350778"/>
                  <a:pt x="5768793" y="352761"/>
                  <a:pt x="5764219" y="352320"/>
                </a:cubicBezTo>
                <a:cubicBezTo>
                  <a:pt x="5759647" y="351880"/>
                  <a:pt x="5756600" y="349016"/>
                  <a:pt x="5757206" y="346152"/>
                </a:cubicBezTo>
                <a:cubicBezTo>
                  <a:pt x="5757817" y="343288"/>
                  <a:pt x="5762085" y="341306"/>
                  <a:pt x="5766659" y="341746"/>
                </a:cubicBezTo>
                <a:close/>
                <a:moveTo>
                  <a:pt x="1020622" y="341746"/>
                </a:moveTo>
                <a:cubicBezTo>
                  <a:pt x="1025193" y="342187"/>
                  <a:pt x="1028546" y="345051"/>
                  <a:pt x="1027937" y="348135"/>
                </a:cubicBezTo>
                <a:cubicBezTo>
                  <a:pt x="1027327" y="350998"/>
                  <a:pt x="1023060" y="352981"/>
                  <a:pt x="1018488" y="352541"/>
                </a:cubicBezTo>
                <a:cubicBezTo>
                  <a:pt x="1013917" y="352100"/>
                  <a:pt x="1010564" y="349236"/>
                  <a:pt x="1011173" y="346152"/>
                </a:cubicBezTo>
                <a:cubicBezTo>
                  <a:pt x="1011783" y="343288"/>
                  <a:pt x="1016050" y="341306"/>
                  <a:pt x="1020622" y="341746"/>
                </a:cubicBezTo>
                <a:close/>
                <a:moveTo>
                  <a:pt x="2175983" y="341306"/>
                </a:moveTo>
                <a:cubicBezTo>
                  <a:pt x="2180860" y="341967"/>
                  <a:pt x="2184213" y="344830"/>
                  <a:pt x="2183603" y="347914"/>
                </a:cubicBezTo>
                <a:cubicBezTo>
                  <a:pt x="2182993" y="350998"/>
                  <a:pt x="2178421" y="353201"/>
                  <a:pt x="2173545" y="352541"/>
                </a:cubicBezTo>
                <a:cubicBezTo>
                  <a:pt x="2168668" y="351880"/>
                  <a:pt x="2165315" y="349016"/>
                  <a:pt x="2165925" y="345932"/>
                </a:cubicBezTo>
                <a:cubicBezTo>
                  <a:pt x="2166535" y="342848"/>
                  <a:pt x="2171107" y="340645"/>
                  <a:pt x="2175983" y="341306"/>
                </a:cubicBezTo>
                <a:close/>
                <a:moveTo>
                  <a:pt x="10245061" y="340645"/>
                </a:moveTo>
                <a:cubicBezTo>
                  <a:pt x="10249330" y="341085"/>
                  <a:pt x="10252377" y="343729"/>
                  <a:pt x="10251767" y="346593"/>
                </a:cubicBezTo>
                <a:cubicBezTo>
                  <a:pt x="10251158" y="349457"/>
                  <a:pt x="10247195" y="351219"/>
                  <a:pt x="10242623" y="350778"/>
                </a:cubicBezTo>
                <a:cubicBezTo>
                  <a:pt x="10238356" y="350338"/>
                  <a:pt x="10235308" y="347694"/>
                  <a:pt x="10235918" y="344831"/>
                </a:cubicBezTo>
                <a:cubicBezTo>
                  <a:pt x="10236832" y="341967"/>
                  <a:pt x="10240794" y="339984"/>
                  <a:pt x="10245061" y="340645"/>
                </a:cubicBezTo>
                <a:close/>
                <a:moveTo>
                  <a:pt x="7604260" y="340645"/>
                </a:moveTo>
                <a:cubicBezTo>
                  <a:pt x="7608527" y="341085"/>
                  <a:pt x="7611575" y="343729"/>
                  <a:pt x="7610966" y="346593"/>
                </a:cubicBezTo>
                <a:cubicBezTo>
                  <a:pt x="7610356" y="349457"/>
                  <a:pt x="7606394" y="351219"/>
                  <a:pt x="7601822" y="350778"/>
                </a:cubicBezTo>
                <a:cubicBezTo>
                  <a:pt x="7597555" y="350338"/>
                  <a:pt x="7594507" y="347694"/>
                  <a:pt x="7595116" y="344831"/>
                </a:cubicBezTo>
                <a:cubicBezTo>
                  <a:pt x="7595726" y="341967"/>
                  <a:pt x="7599688" y="339984"/>
                  <a:pt x="7604260" y="340645"/>
                </a:cubicBezTo>
                <a:close/>
                <a:moveTo>
                  <a:pt x="4774040" y="340204"/>
                </a:moveTo>
                <a:cubicBezTo>
                  <a:pt x="4778611" y="340645"/>
                  <a:pt x="4781660" y="343509"/>
                  <a:pt x="4781054" y="346372"/>
                </a:cubicBezTo>
                <a:cubicBezTo>
                  <a:pt x="4780441" y="349236"/>
                  <a:pt x="4776172" y="351219"/>
                  <a:pt x="4771598" y="350778"/>
                </a:cubicBezTo>
                <a:cubicBezTo>
                  <a:pt x="4767026" y="350338"/>
                  <a:pt x="4763981" y="347474"/>
                  <a:pt x="4764590" y="344610"/>
                </a:cubicBezTo>
                <a:cubicBezTo>
                  <a:pt x="4765502" y="341526"/>
                  <a:pt x="4769466" y="339764"/>
                  <a:pt x="4774040" y="340204"/>
                </a:cubicBezTo>
                <a:close/>
                <a:moveTo>
                  <a:pt x="5178581" y="339984"/>
                </a:moveTo>
                <a:cubicBezTo>
                  <a:pt x="5183152" y="340424"/>
                  <a:pt x="5186201" y="343288"/>
                  <a:pt x="5185592" y="346152"/>
                </a:cubicBezTo>
                <a:cubicBezTo>
                  <a:pt x="5184982" y="349016"/>
                  <a:pt x="5180714" y="350998"/>
                  <a:pt x="5176141" y="350558"/>
                </a:cubicBezTo>
                <a:cubicBezTo>
                  <a:pt x="5171569" y="350117"/>
                  <a:pt x="5168520" y="347253"/>
                  <a:pt x="5169129" y="344390"/>
                </a:cubicBezTo>
                <a:cubicBezTo>
                  <a:pt x="5169740" y="341526"/>
                  <a:pt x="5174007" y="339543"/>
                  <a:pt x="5178581" y="339984"/>
                </a:cubicBezTo>
                <a:close/>
                <a:moveTo>
                  <a:pt x="6261100" y="339538"/>
                </a:moveTo>
                <a:cubicBezTo>
                  <a:pt x="6265588" y="340058"/>
                  <a:pt x="6268708" y="342815"/>
                  <a:pt x="6268069" y="345698"/>
                </a:cubicBezTo>
                <a:cubicBezTo>
                  <a:pt x="6267431" y="348582"/>
                  <a:pt x="6263276" y="350498"/>
                  <a:pt x="6258788" y="349979"/>
                </a:cubicBezTo>
                <a:cubicBezTo>
                  <a:pt x="6254301" y="349460"/>
                  <a:pt x="6251179" y="346702"/>
                  <a:pt x="6251818" y="343819"/>
                </a:cubicBezTo>
                <a:cubicBezTo>
                  <a:pt x="6252456" y="340936"/>
                  <a:pt x="6256612" y="339020"/>
                  <a:pt x="6261100" y="339538"/>
                </a:cubicBezTo>
                <a:close/>
                <a:moveTo>
                  <a:pt x="6738623" y="339103"/>
                </a:moveTo>
                <a:cubicBezTo>
                  <a:pt x="6743195" y="339543"/>
                  <a:pt x="6746244" y="342407"/>
                  <a:pt x="6745634" y="345271"/>
                </a:cubicBezTo>
                <a:cubicBezTo>
                  <a:pt x="6745024" y="348135"/>
                  <a:pt x="6740757" y="350118"/>
                  <a:pt x="6736490" y="349457"/>
                </a:cubicBezTo>
                <a:cubicBezTo>
                  <a:pt x="6731918" y="349016"/>
                  <a:pt x="6728870" y="346152"/>
                  <a:pt x="6729480" y="343288"/>
                </a:cubicBezTo>
                <a:cubicBezTo>
                  <a:pt x="6729784" y="340424"/>
                  <a:pt x="6734052" y="338662"/>
                  <a:pt x="6738623" y="339103"/>
                </a:cubicBezTo>
                <a:close/>
                <a:moveTo>
                  <a:pt x="3969843" y="339103"/>
                </a:moveTo>
                <a:cubicBezTo>
                  <a:pt x="3974422" y="339543"/>
                  <a:pt x="3977471" y="342407"/>
                  <a:pt x="3976861" y="345271"/>
                </a:cubicBezTo>
                <a:cubicBezTo>
                  <a:pt x="3976248" y="348135"/>
                  <a:pt x="3971983" y="350118"/>
                  <a:pt x="3967407" y="349677"/>
                </a:cubicBezTo>
                <a:cubicBezTo>
                  <a:pt x="3962838" y="349236"/>
                  <a:pt x="3959788" y="346372"/>
                  <a:pt x="3960393" y="343509"/>
                </a:cubicBezTo>
                <a:cubicBezTo>
                  <a:pt x="3961005" y="340645"/>
                  <a:pt x="3965271" y="338662"/>
                  <a:pt x="3969843" y="339103"/>
                </a:cubicBezTo>
                <a:close/>
                <a:moveTo>
                  <a:pt x="9717144" y="338882"/>
                </a:moveTo>
                <a:cubicBezTo>
                  <a:pt x="9722022" y="339543"/>
                  <a:pt x="9725374" y="342407"/>
                  <a:pt x="9724765" y="345491"/>
                </a:cubicBezTo>
                <a:cubicBezTo>
                  <a:pt x="9724155" y="348575"/>
                  <a:pt x="9719584" y="350558"/>
                  <a:pt x="9714707" y="350117"/>
                </a:cubicBezTo>
                <a:cubicBezTo>
                  <a:pt x="9709830" y="349677"/>
                  <a:pt x="9706478" y="346592"/>
                  <a:pt x="9707087" y="343508"/>
                </a:cubicBezTo>
                <a:cubicBezTo>
                  <a:pt x="9707695" y="340424"/>
                  <a:pt x="9712268" y="338441"/>
                  <a:pt x="9717144" y="338882"/>
                </a:cubicBezTo>
                <a:close/>
                <a:moveTo>
                  <a:pt x="3936049" y="338662"/>
                </a:moveTo>
                <a:cubicBezTo>
                  <a:pt x="3940611" y="339103"/>
                  <a:pt x="3943660" y="341967"/>
                  <a:pt x="3943049" y="344830"/>
                </a:cubicBezTo>
                <a:cubicBezTo>
                  <a:pt x="3942439" y="347694"/>
                  <a:pt x="3938177" y="349677"/>
                  <a:pt x="3933916" y="349016"/>
                </a:cubicBezTo>
                <a:cubicBezTo>
                  <a:pt x="3929343" y="348575"/>
                  <a:pt x="3926290" y="345711"/>
                  <a:pt x="3926899" y="342848"/>
                </a:cubicBezTo>
                <a:cubicBezTo>
                  <a:pt x="3927508" y="340204"/>
                  <a:pt x="3931776" y="338221"/>
                  <a:pt x="3936049" y="338662"/>
                </a:cubicBezTo>
                <a:close/>
                <a:moveTo>
                  <a:pt x="10851313" y="338662"/>
                </a:moveTo>
                <a:cubicBezTo>
                  <a:pt x="10855885" y="339103"/>
                  <a:pt x="10859236" y="341967"/>
                  <a:pt x="10858627" y="345051"/>
                </a:cubicBezTo>
                <a:cubicBezTo>
                  <a:pt x="10858018" y="348135"/>
                  <a:pt x="10853751" y="349897"/>
                  <a:pt x="10849178" y="349457"/>
                </a:cubicBezTo>
                <a:cubicBezTo>
                  <a:pt x="10844606" y="349016"/>
                  <a:pt x="10841255" y="346152"/>
                  <a:pt x="10841863" y="343068"/>
                </a:cubicBezTo>
                <a:cubicBezTo>
                  <a:pt x="10842472" y="339984"/>
                  <a:pt x="10846740" y="338001"/>
                  <a:pt x="10851313" y="338662"/>
                </a:cubicBezTo>
                <a:close/>
                <a:moveTo>
                  <a:pt x="9186181" y="338442"/>
                </a:moveTo>
                <a:cubicBezTo>
                  <a:pt x="9191362" y="339103"/>
                  <a:pt x="9195019" y="342187"/>
                  <a:pt x="9194410" y="345491"/>
                </a:cubicBezTo>
                <a:cubicBezTo>
                  <a:pt x="9193801" y="348795"/>
                  <a:pt x="9188924" y="350998"/>
                  <a:pt x="9183742" y="350338"/>
                </a:cubicBezTo>
                <a:cubicBezTo>
                  <a:pt x="9178560" y="349677"/>
                  <a:pt x="9174903" y="346593"/>
                  <a:pt x="9175512" y="343288"/>
                </a:cubicBezTo>
                <a:cubicBezTo>
                  <a:pt x="9176122" y="339984"/>
                  <a:pt x="9180694" y="337781"/>
                  <a:pt x="9186181" y="338442"/>
                </a:cubicBezTo>
                <a:close/>
                <a:moveTo>
                  <a:pt x="2271359" y="338442"/>
                </a:moveTo>
                <a:cubicBezTo>
                  <a:pt x="2273797" y="338772"/>
                  <a:pt x="2275931" y="339653"/>
                  <a:pt x="2277340" y="340865"/>
                </a:cubicBezTo>
                <a:lnTo>
                  <a:pt x="2278087" y="342874"/>
                </a:lnTo>
                <a:lnTo>
                  <a:pt x="2279870" y="342627"/>
                </a:lnTo>
                <a:lnTo>
                  <a:pt x="2284720" y="344609"/>
                </a:lnTo>
                <a:lnTo>
                  <a:pt x="2289602" y="343949"/>
                </a:lnTo>
                <a:cubicBezTo>
                  <a:pt x="2292193" y="344280"/>
                  <a:pt x="2294403" y="345216"/>
                  <a:pt x="2295851" y="346483"/>
                </a:cubicBezTo>
                <a:lnTo>
                  <a:pt x="2296962" y="349477"/>
                </a:lnTo>
                <a:lnTo>
                  <a:pt x="2298724" y="349236"/>
                </a:lnTo>
                <a:cubicBezTo>
                  <a:pt x="2303905" y="349897"/>
                  <a:pt x="2307562" y="352981"/>
                  <a:pt x="2306953" y="356285"/>
                </a:cubicBezTo>
                <a:cubicBezTo>
                  <a:pt x="2306344" y="359590"/>
                  <a:pt x="2301467" y="361793"/>
                  <a:pt x="2296286" y="361352"/>
                </a:cubicBezTo>
                <a:cubicBezTo>
                  <a:pt x="2293695" y="361022"/>
                  <a:pt x="2291485" y="360086"/>
                  <a:pt x="2289999" y="358819"/>
                </a:cubicBezTo>
                <a:lnTo>
                  <a:pt x="2288619" y="355611"/>
                </a:lnTo>
                <a:lnTo>
                  <a:pt x="2286859" y="355845"/>
                </a:lnTo>
                <a:lnTo>
                  <a:pt x="2281536" y="353687"/>
                </a:lnTo>
                <a:lnTo>
                  <a:pt x="2277432" y="354303"/>
                </a:lnTo>
                <a:cubicBezTo>
                  <a:pt x="2274842" y="353973"/>
                  <a:pt x="2272709" y="353036"/>
                  <a:pt x="2271299" y="351797"/>
                </a:cubicBezTo>
                <a:lnTo>
                  <a:pt x="2270414" y="349660"/>
                </a:lnTo>
                <a:lnTo>
                  <a:pt x="2268617" y="349897"/>
                </a:lnTo>
                <a:cubicBezTo>
                  <a:pt x="2263740" y="349236"/>
                  <a:pt x="2260082" y="346372"/>
                  <a:pt x="2260997" y="343068"/>
                </a:cubicBezTo>
                <a:cubicBezTo>
                  <a:pt x="2261606" y="339984"/>
                  <a:pt x="2266177" y="337781"/>
                  <a:pt x="2271359" y="338442"/>
                </a:cubicBezTo>
                <a:close/>
                <a:moveTo>
                  <a:pt x="5503853" y="338001"/>
                </a:moveTo>
                <a:cubicBezTo>
                  <a:pt x="5508426" y="338441"/>
                  <a:pt x="5511778" y="341305"/>
                  <a:pt x="5510864" y="344390"/>
                </a:cubicBezTo>
                <a:cubicBezTo>
                  <a:pt x="5510254" y="347254"/>
                  <a:pt x="5505986" y="349236"/>
                  <a:pt x="5501412" y="348795"/>
                </a:cubicBezTo>
                <a:cubicBezTo>
                  <a:pt x="5496842" y="348355"/>
                  <a:pt x="5493487" y="345491"/>
                  <a:pt x="5494401" y="342407"/>
                </a:cubicBezTo>
                <a:cubicBezTo>
                  <a:pt x="5495011" y="339543"/>
                  <a:pt x="5499279" y="337561"/>
                  <a:pt x="5503853" y="338001"/>
                </a:cubicBezTo>
                <a:close/>
                <a:moveTo>
                  <a:pt x="3825716" y="338001"/>
                </a:moveTo>
                <a:cubicBezTo>
                  <a:pt x="3830279" y="338441"/>
                  <a:pt x="3833327" y="341305"/>
                  <a:pt x="3832710" y="344169"/>
                </a:cubicBezTo>
                <a:cubicBezTo>
                  <a:pt x="3832104" y="347033"/>
                  <a:pt x="3828147" y="348795"/>
                  <a:pt x="3823581" y="348355"/>
                </a:cubicBezTo>
                <a:cubicBezTo>
                  <a:pt x="3819012" y="347914"/>
                  <a:pt x="3815970" y="345051"/>
                  <a:pt x="3816592" y="342187"/>
                </a:cubicBezTo>
                <a:cubicBezTo>
                  <a:pt x="3817188" y="339323"/>
                  <a:pt x="3821457" y="337561"/>
                  <a:pt x="3825716" y="338001"/>
                </a:cubicBezTo>
                <a:close/>
                <a:moveTo>
                  <a:pt x="7136694" y="337561"/>
                </a:moveTo>
                <a:cubicBezTo>
                  <a:pt x="7140961" y="338001"/>
                  <a:pt x="7144009" y="340644"/>
                  <a:pt x="7143400" y="343508"/>
                </a:cubicBezTo>
                <a:cubicBezTo>
                  <a:pt x="7142790" y="346372"/>
                  <a:pt x="7138828" y="348135"/>
                  <a:pt x="7134560" y="347694"/>
                </a:cubicBezTo>
                <a:cubicBezTo>
                  <a:pt x="7130293" y="347254"/>
                  <a:pt x="7127245" y="344610"/>
                  <a:pt x="7127855" y="341746"/>
                </a:cubicBezTo>
                <a:cubicBezTo>
                  <a:pt x="7128464" y="338882"/>
                  <a:pt x="7132427" y="337120"/>
                  <a:pt x="7136694" y="337561"/>
                </a:cubicBezTo>
                <a:close/>
                <a:moveTo>
                  <a:pt x="11159772" y="337120"/>
                </a:moveTo>
                <a:cubicBezTo>
                  <a:pt x="11164039" y="337561"/>
                  <a:pt x="11167087" y="340204"/>
                  <a:pt x="11166477" y="342848"/>
                </a:cubicBezTo>
                <a:cubicBezTo>
                  <a:pt x="11165867" y="345491"/>
                  <a:pt x="11161906" y="347474"/>
                  <a:pt x="11157639" y="346813"/>
                </a:cubicBezTo>
                <a:cubicBezTo>
                  <a:pt x="11153371" y="346372"/>
                  <a:pt x="11150323" y="343729"/>
                  <a:pt x="11150932" y="341085"/>
                </a:cubicBezTo>
                <a:cubicBezTo>
                  <a:pt x="11151542" y="338442"/>
                  <a:pt x="11155505" y="336679"/>
                  <a:pt x="11159772" y="337120"/>
                </a:cubicBezTo>
                <a:close/>
                <a:moveTo>
                  <a:pt x="10324615" y="337120"/>
                </a:moveTo>
                <a:cubicBezTo>
                  <a:pt x="10328882" y="337561"/>
                  <a:pt x="10331931" y="340204"/>
                  <a:pt x="10331321" y="343068"/>
                </a:cubicBezTo>
                <a:cubicBezTo>
                  <a:pt x="10330711" y="345932"/>
                  <a:pt x="10326749" y="347694"/>
                  <a:pt x="10322177" y="347254"/>
                </a:cubicBezTo>
                <a:cubicBezTo>
                  <a:pt x="10317910" y="346813"/>
                  <a:pt x="10314862" y="344170"/>
                  <a:pt x="10315471" y="341306"/>
                </a:cubicBezTo>
                <a:cubicBezTo>
                  <a:pt x="10316385" y="338442"/>
                  <a:pt x="10320348" y="336680"/>
                  <a:pt x="10324615" y="337120"/>
                </a:cubicBezTo>
                <a:close/>
                <a:moveTo>
                  <a:pt x="3903756" y="337120"/>
                </a:moveTo>
                <a:cubicBezTo>
                  <a:pt x="3908336" y="337561"/>
                  <a:pt x="3911380" y="340424"/>
                  <a:pt x="3910775" y="343288"/>
                </a:cubicBezTo>
                <a:cubicBezTo>
                  <a:pt x="3910160" y="346152"/>
                  <a:pt x="3905898" y="347914"/>
                  <a:pt x="3901624" y="347474"/>
                </a:cubicBezTo>
                <a:cubicBezTo>
                  <a:pt x="3897357" y="347033"/>
                  <a:pt x="3894014" y="344170"/>
                  <a:pt x="3894616" y="341306"/>
                </a:cubicBezTo>
                <a:cubicBezTo>
                  <a:pt x="3895223" y="338442"/>
                  <a:pt x="3899183" y="336680"/>
                  <a:pt x="3903756" y="337120"/>
                </a:cubicBezTo>
                <a:close/>
                <a:moveTo>
                  <a:pt x="9975921" y="337120"/>
                </a:moveTo>
                <a:cubicBezTo>
                  <a:pt x="9980494" y="337561"/>
                  <a:pt x="9983846" y="340424"/>
                  <a:pt x="9983236" y="343508"/>
                </a:cubicBezTo>
                <a:cubicBezTo>
                  <a:pt x="9982627" y="346593"/>
                  <a:pt x="9978360" y="348575"/>
                  <a:pt x="9973484" y="347914"/>
                </a:cubicBezTo>
                <a:cubicBezTo>
                  <a:pt x="9968912" y="347474"/>
                  <a:pt x="9965559" y="344610"/>
                  <a:pt x="9966168" y="341526"/>
                </a:cubicBezTo>
                <a:cubicBezTo>
                  <a:pt x="9966777" y="338442"/>
                  <a:pt x="9971045" y="336459"/>
                  <a:pt x="9975921" y="337120"/>
                </a:cubicBezTo>
                <a:close/>
                <a:moveTo>
                  <a:pt x="9561391" y="336900"/>
                </a:moveTo>
                <a:cubicBezTo>
                  <a:pt x="9566573" y="337561"/>
                  <a:pt x="9570231" y="340644"/>
                  <a:pt x="9569622" y="343949"/>
                </a:cubicBezTo>
                <a:cubicBezTo>
                  <a:pt x="9569011" y="347254"/>
                  <a:pt x="9564135" y="349456"/>
                  <a:pt x="9558953" y="348795"/>
                </a:cubicBezTo>
                <a:cubicBezTo>
                  <a:pt x="9553771" y="348135"/>
                  <a:pt x="9550113" y="345051"/>
                  <a:pt x="9550722" y="341746"/>
                </a:cubicBezTo>
                <a:cubicBezTo>
                  <a:pt x="9551333" y="338441"/>
                  <a:pt x="9556210" y="336239"/>
                  <a:pt x="9561391" y="336900"/>
                </a:cubicBezTo>
                <a:close/>
                <a:moveTo>
                  <a:pt x="3229654" y="336900"/>
                </a:moveTo>
                <a:cubicBezTo>
                  <a:pt x="3234523" y="337561"/>
                  <a:pt x="3238176" y="340644"/>
                  <a:pt x="3237262" y="343729"/>
                </a:cubicBezTo>
                <a:cubicBezTo>
                  <a:pt x="3236655" y="347033"/>
                  <a:pt x="3232082" y="349016"/>
                  <a:pt x="3226904" y="348575"/>
                </a:cubicBezTo>
                <a:cubicBezTo>
                  <a:pt x="3222028" y="347914"/>
                  <a:pt x="3218368" y="344830"/>
                  <a:pt x="3219285" y="341746"/>
                </a:cubicBezTo>
                <a:cubicBezTo>
                  <a:pt x="3220201" y="338441"/>
                  <a:pt x="3224770" y="336239"/>
                  <a:pt x="3229654" y="336900"/>
                </a:cubicBezTo>
                <a:close/>
                <a:moveTo>
                  <a:pt x="3077540" y="336900"/>
                </a:moveTo>
                <a:cubicBezTo>
                  <a:pt x="3082719" y="337561"/>
                  <a:pt x="3086075" y="340644"/>
                  <a:pt x="3085466" y="343949"/>
                </a:cubicBezTo>
                <a:cubicBezTo>
                  <a:pt x="3084856" y="347254"/>
                  <a:pt x="3079977" y="349456"/>
                  <a:pt x="3075101" y="348795"/>
                </a:cubicBezTo>
                <a:cubicBezTo>
                  <a:pt x="3069915" y="348135"/>
                  <a:pt x="3066564" y="345051"/>
                  <a:pt x="3067173" y="341746"/>
                </a:cubicBezTo>
                <a:cubicBezTo>
                  <a:pt x="3067786" y="338441"/>
                  <a:pt x="3072657" y="336239"/>
                  <a:pt x="3077540" y="336900"/>
                </a:cubicBezTo>
                <a:close/>
                <a:moveTo>
                  <a:pt x="6901692" y="336680"/>
                </a:moveTo>
                <a:cubicBezTo>
                  <a:pt x="6905959" y="337120"/>
                  <a:pt x="6909312" y="339984"/>
                  <a:pt x="6908703" y="342627"/>
                </a:cubicBezTo>
                <a:cubicBezTo>
                  <a:pt x="6908092" y="345491"/>
                  <a:pt x="6904131" y="347254"/>
                  <a:pt x="6899559" y="346813"/>
                </a:cubicBezTo>
                <a:cubicBezTo>
                  <a:pt x="6894986" y="346372"/>
                  <a:pt x="6891939" y="343509"/>
                  <a:pt x="6892548" y="340865"/>
                </a:cubicBezTo>
                <a:cubicBezTo>
                  <a:pt x="6893157" y="338001"/>
                  <a:pt x="6897120" y="336019"/>
                  <a:pt x="6901692" y="336680"/>
                </a:cubicBezTo>
                <a:close/>
                <a:moveTo>
                  <a:pt x="9304444" y="336679"/>
                </a:moveTo>
                <a:cubicBezTo>
                  <a:pt x="9308711" y="337120"/>
                  <a:pt x="9311759" y="339763"/>
                  <a:pt x="9311149" y="342627"/>
                </a:cubicBezTo>
                <a:cubicBezTo>
                  <a:pt x="9310540" y="345491"/>
                  <a:pt x="9306578" y="347253"/>
                  <a:pt x="9302310" y="346813"/>
                </a:cubicBezTo>
                <a:cubicBezTo>
                  <a:pt x="9298043" y="346372"/>
                  <a:pt x="9294995" y="343729"/>
                  <a:pt x="9295605" y="340865"/>
                </a:cubicBezTo>
                <a:cubicBezTo>
                  <a:pt x="9296214" y="338001"/>
                  <a:pt x="9300176" y="336239"/>
                  <a:pt x="9304444" y="336679"/>
                </a:cubicBezTo>
                <a:close/>
                <a:moveTo>
                  <a:pt x="9046886" y="336679"/>
                </a:moveTo>
                <a:cubicBezTo>
                  <a:pt x="9051458" y="337120"/>
                  <a:pt x="9054506" y="339984"/>
                  <a:pt x="9053896" y="342848"/>
                </a:cubicBezTo>
                <a:cubicBezTo>
                  <a:pt x="9053287" y="345711"/>
                  <a:pt x="9049020" y="347694"/>
                  <a:pt x="9044752" y="347033"/>
                </a:cubicBezTo>
                <a:cubicBezTo>
                  <a:pt x="9040180" y="346592"/>
                  <a:pt x="9037132" y="343729"/>
                  <a:pt x="9037742" y="340865"/>
                </a:cubicBezTo>
                <a:cubicBezTo>
                  <a:pt x="9038352" y="338001"/>
                  <a:pt x="9042314" y="336239"/>
                  <a:pt x="9046886" y="336679"/>
                </a:cubicBezTo>
                <a:close/>
                <a:moveTo>
                  <a:pt x="10935743" y="336239"/>
                </a:moveTo>
                <a:cubicBezTo>
                  <a:pt x="10940315" y="336680"/>
                  <a:pt x="10943666" y="339544"/>
                  <a:pt x="10943057" y="342627"/>
                </a:cubicBezTo>
                <a:cubicBezTo>
                  <a:pt x="10942448" y="345491"/>
                  <a:pt x="10938181" y="347474"/>
                  <a:pt x="10933609" y="347034"/>
                </a:cubicBezTo>
                <a:cubicBezTo>
                  <a:pt x="10929037" y="346593"/>
                  <a:pt x="10925684" y="343729"/>
                  <a:pt x="10926293" y="340645"/>
                </a:cubicBezTo>
                <a:cubicBezTo>
                  <a:pt x="10926598" y="337561"/>
                  <a:pt x="10930866" y="335578"/>
                  <a:pt x="10935743" y="336239"/>
                </a:cubicBezTo>
                <a:close/>
                <a:moveTo>
                  <a:pt x="5865367" y="336239"/>
                </a:moveTo>
                <a:cubicBezTo>
                  <a:pt x="5869938" y="336679"/>
                  <a:pt x="5872986" y="339543"/>
                  <a:pt x="5872376" y="342407"/>
                </a:cubicBezTo>
                <a:cubicBezTo>
                  <a:pt x="5871767" y="345271"/>
                  <a:pt x="5867500" y="347254"/>
                  <a:pt x="5863232" y="346592"/>
                </a:cubicBezTo>
                <a:cubicBezTo>
                  <a:pt x="5858661" y="346152"/>
                  <a:pt x="5855612" y="343288"/>
                  <a:pt x="5856222" y="340424"/>
                </a:cubicBezTo>
                <a:cubicBezTo>
                  <a:pt x="5856527" y="337561"/>
                  <a:pt x="5860794" y="335578"/>
                  <a:pt x="5865367" y="336239"/>
                </a:cubicBezTo>
                <a:close/>
                <a:moveTo>
                  <a:pt x="9336143" y="335798"/>
                </a:moveTo>
                <a:cubicBezTo>
                  <a:pt x="9340409" y="336239"/>
                  <a:pt x="9343458" y="339103"/>
                  <a:pt x="9342849" y="341746"/>
                </a:cubicBezTo>
                <a:cubicBezTo>
                  <a:pt x="9342239" y="344610"/>
                  <a:pt x="9338277" y="346372"/>
                  <a:pt x="9333704" y="345932"/>
                </a:cubicBezTo>
                <a:cubicBezTo>
                  <a:pt x="9329438" y="345491"/>
                  <a:pt x="9326389" y="342627"/>
                  <a:pt x="9326999" y="339984"/>
                </a:cubicBezTo>
                <a:cubicBezTo>
                  <a:pt x="9327609" y="337120"/>
                  <a:pt x="9331571" y="335137"/>
                  <a:pt x="9336143" y="335798"/>
                </a:cubicBezTo>
                <a:close/>
                <a:moveTo>
                  <a:pt x="3650060" y="335798"/>
                </a:moveTo>
                <a:cubicBezTo>
                  <a:pt x="3654638" y="336239"/>
                  <a:pt x="3657693" y="339103"/>
                  <a:pt x="3657084" y="341967"/>
                </a:cubicBezTo>
                <a:cubicBezTo>
                  <a:pt x="3656465" y="344830"/>
                  <a:pt x="3652205" y="346813"/>
                  <a:pt x="3647626" y="346372"/>
                </a:cubicBezTo>
                <a:cubicBezTo>
                  <a:pt x="3643051" y="345932"/>
                  <a:pt x="3639993" y="343068"/>
                  <a:pt x="3640604" y="340204"/>
                </a:cubicBezTo>
                <a:cubicBezTo>
                  <a:pt x="3641210" y="337340"/>
                  <a:pt x="3645488" y="335137"/>
                  <a:pt x="3650060" y="335798"/>
                </a:cubicBezTo>
                <a:close/>
                <a:moveTo>
                  <a:pt x="3435404" y="335798"/>
                </a:moveTo>
                <a:cubicBezTo>
                  <a:pt x="3440282" y="336459"/>
                  <a:pt x="3443634" y="339323"/>
                  <a:pt x="3443025" y="342407"/>
                </a:cubicBezTo>
                <a:cubicBezTo>
                  <a:pt x="3442413" y="345491"/>
                  <a:pt x="3437842" y="347474"/>
                  <a:pt x="3432967" y="347033"/>
                </a:cubicBezTo>
                <a:cubicBezTo>
                  <a:pt x="3428090" y="346372"/>
                  <a:pt x="3424739" y="343508"/>
                  <a:pt x="3425347" y="340424"/>
                </a:cubicBezTo>
                <a:cubicBezTo>
                  <a:pt x="3425958" y="337340"/>
                  <a:pt x="3430529" y="335137"/>
                  <a:pt x="3435404" y="335798"/>
                </a:cubicBezTo>
                <a:close/>
                <a:moveTo>
                  <a:pt x="9319684" y="335798"/>
                </a:moveTo>
                <a:cubicBezTo>
                  <a:pt x="9324255" y="336239"/>
                  <a:pt x="9327304" y="339103"/>
                  <a:pt x="9326694" y="341966"/>
                </a:cubicBezTo>
                <a:cubicBezTo>
                  <a:pt x="9326085" y="344830"/>
                  <a:pt x="9321818" y="346813"/>
                  <a:pt x="9317246" y="346372"/>
                </a:cubicBezTo>
                <a:cubicBezTo>
                  <a:pt x="9312673" y="345932"/>
                  <a:pt x="9309625" y="343068"/>
                  <a:pt x="9310235" y="340204"/>
                </a:cubicBezTo>
                <a:cubicBezTo>
                  <a:pt x="9311149" y="337120"/>
                  <a:pt x="9315417" y="335137"/>
                  <a:pt x="9319684" y="335798"/>
                </a:cubicBezTo>
                <a:close/>
                <a:moveTo>
                  <a:pt x="7872485" y="335798"/>
                </a:moveTo>
                <a:cubicBezTo>
                  <a:pt x="7877057" y="336239"/>
                  <a:pt x="7880105" y="339103"/>
                  <a:pt x="7879496" y="341966"/>
                </a:cubicBezTo>
                <a:cubicBezTo>
                  <a:pt x="7878886" y="344830"/>
                  <a:pt x="7874619" y="346813"/>
                  <a:pt x="7870047" y="346372"/>
                </a:cubicBezTo>
                <a:cubicBezTo>
                  <a:pt x="7865475" y="345932"/>
                  <a:pt x="7862427" y="343068"/>
                  <a:pt x="7863037" y="340204"/>
                </a:cubicBezTo>
                <a:cubicBezTo>
                  <a:pt x="7863646" y="337120"/>
                  <a:pt x="7867913" y="335137"/>
                  <a:pt x="7872485" y="335798"/>
                </a:cubicBezTo>
                <a:close/>
                <a:moveTo>
                  <a:pt x="11082961" y="335578"/>
                </a:moveTo>
                <a:cubicBezTo>
                  <a:pt x="11087229" y="336018"/>
                  <a:pt x="11090277" y="338662"/>
                  <a:pt x="11089668" y="341305"/>
                </a:cubicBezTo>
                <a:cubicBezTo>
                  <a:pt x="11089059" y="343949"/>
                  <a:pt x="11085095" y="345931"/>
                  <a:pt x="11080828" y="345271"/>
                </a:cubicBezTo>
                <a:cubicBezTo>
                  <a:pt x="11076561" y="344610"/>
                  <a:pt x="11073513" y="342187"/>
                  <a:pt x="11074123" y="339543"/>
                </a:cubicBezTo>
                <a:cubicBezTo>
                  <a:pt x="11074732" y="336679"/>
                  <a:pt x="11078694" y="334917"/>
                  <a:pt x="11082961" y="335578"/>
                </a:cubicBezTo>
                <a:close/>
                <a:moveTo>
                  <a:pt x="9113943" y="335578"/>
                </a:moveTo>
                <a:cubicBezTo>
                  <a:pt x="9117905" y="336018"/>
                  <a:pt x="9120953" y="338662"/>
                  <a:pt x="9120343" y="341305"/>
                </a:cubicBezTo>
                <a:cubicBezTo>
                  <a:pt x="9119734" y="343949"/>
                  <a:pt x="9116076" y="345711"/>
                  <a:pt x="9111809" y="345271"/>
                </a:cubicBezTo>
                <a:cubicBezTo>
                  <a:pt x="9107847" y="344830"/>
                  <a:pt x="9104799" y="342187"/>
                  <a:pt x="9105408" y="339543"/>
                </a:cubicBezTo>
                <a:cubicBezTo>
                  <a:pt x="9106018" y="336900"/>
                  <a:pt x="9109675" y="335137"/>
                  <a:pt x="9113943" y="335578"/>
                </a:cubicBezTo>
                <a:close/>
                <a:moveTo>
                  <a:pt x="5260890" y="335578"/>
                </a:moveTo>
                <a:cubicBezTo>
                  <a:pt x="5265461" y="336018"/>
                  <a:pt x="5268815" y="338882"/>
                  <a:pt x="5267900" y="341746"/>
                </a:cubicBezTo>
                <a:cubicBezTo>
                  <a:pt x="5267290" y="344610"/>
                  <a:pt x="5263023" y="346593"/>
                  <a:pt x="5258451" y="346152"/>
                </a:cubicBezTo>
                <a:cubicBezTo>
                  <a:pt x="5253877" y="345711"/>
                  <a:pt x="5250525" y="342848"/>
                  <a:pt x="5251439" y="339984"/>
                </a:cubicBezTo>
                <a:cubicBezTo>
                  <a:pt x="5252048" y="337120"/>
                  <a:pt x="5256011" y="335137"/>
                  <a:pt x="5260890" y="335578"/>
                </a:cubicBezTo>
                <a:close/>
                <a:moveTo>
                  <a:pt x="10451107" y="335137"/>
                </a:moveTo>
                <a:cubicBezTo>
                  <a:pt x="10455680" y="335578"/>
                  <a:pt x="10458728" y="338442"/>
                  <a:pt x="10458118" y="341306"/>
                </a:cubicBezTo>
                <a:cubicBezTo>
                  <a:pt x="10457508" y="344169"/>
                  <a:pt x="10453547" y="345932"/>
                  <a:pt x="10448975" y="345491"/>
                </a:cubicBezTo>
                <a:cubicBezTo>
                  <a:pt x="10444402" y="345051"/>
                  <a:pt x="10441354" y="342187"/>
                  <a:pt x="10441964" y="339323"/>
                </a:cubicBezTo>
                <a:cubicBezTo>
                  <a:pt x="10442573" y="336459"/>
                  <a:pt x="10446536" y="334477"/>
                  <a:pt x="10451107" y="335137"/>
                </a:cubicBezTo>
                <a:close/>
                <a:moveTo>
                  <a:pt x="9274267" y="335137"/>
                </a:moveTo>
                <a:cubicBezTo>
                  <a:pt x="9278535" y="335578"/>
                  <a:pt x="9281584" y="338221"/>
                  <a:pt x="9280974" y="341085"/>
                </a:cubicBezTo>
                <a:cubicBezTo>
                  <a:pt x="9280365" y="343729"/>
                  <a:pt x="9276401" y="345711"/>
                  <a:pt x="9272135" y="345051"/>
                </a:cubicBezTo>
                <a:cubicBezTo>
                  <a:pt x="9267868" y="344610"/>
                  <a:pt x="9264820" y="341967"/>
                  <a:pt x="9265428" y="339103"/>
                </a:cubicBezTo>
                <a:cubicBezTo>
                  <a:pt x="9266038" y="336680"/>
                  <a:pt x="9270001" y="334697"/>
                  <a:pt x="9274267" y="335137"/>
                </a:cubicBezTo>
                <a:close/>
                <a:moveTo>
                  <a:pt x="3599117" y="334697"/>
                </a:moveTo>
                <a:cubicBezTo>
                  <a:pt x="3603699" y="335137"/>
                  <a:pt x="3607050" y="338001"/>
                  <a:pt x="3606429" y="341085"/>
                </a:cubicBezTo>
                <a:cubicBezTo>
                  <a:pt x="3605827" y="343949"/>
                  <a:pt x="3601555" y="345932"/>
                  <a:pt x="3596991" y="345491"/>
                </a:cubicBezTo>
                <a:cubicBezTo>
                  <a:pt x="3592419" y="345051"/>
                  <a:pt x="3589073" y="342187"/>
                  <a:pt x="3589687" y="339103"/>
                </a:cubicBezTo>
                <a:cubicBezTo>
                  <a:pt x="3590296" y="336019"/>
                  <a:pt x="3594548" y="334036"/>
                  <a:pt x="3599117" y="334697"/>
                </a:cubicBezTo>
                <a:close/>
                <a:moveTo>
                  <a:pt x="10202999" y="334477"/>
                </a:moveTo>
                <a:cubicBezTo>
                  <a:pt x="10207267" y="334917"/>
                  <a:pt x="10210315" y="337561"/>
                  <a:pt x="10209705" y="340424"/>
                </a:cubicBezTo>
                <a:cubicBezTo>
                  <a:pt x="10209095" y="343288"/>
                  <a:pt x="10205134" y="345051"/>
                  <a:pt x="10200866" y="344610"/>
                </a:cubicBezTo>
                <a:cubicBezTo>
                  <a:pt x="10196599" y="344169"/>
                  <a:pt x="10193551" y="341526"/>
                  <a:pt x="10194160" y="338662"/>
                </a:cubicBezTo>
                <a:cubicBezTo>
                  <a:pt x="10194465" y="335798"/>
                  <a:pt x="10198733" y="333816"/>
                  <a:pt x="10202999" y="334477"/>
                </a:cubicBezTo>
                <a:close/>
                <a:moveTo>
                  <a:pt x="8889914" y="334256"/>
                </a:moveTo>
                <a:cubicBezTo>
                  <a:pt x="8894181" y="334697"/>
                  <a:pt x="8897229" y="337340"/>
                  <a:pt x="8896619" y="340204"/>
                </a:cubicBezTo>
                <a:lnTo>
                  <a:pt x="8896443" y="340391"/>
                </a:lnTo>
                <a:lnTo>
                  <a:pt x="8896657" y="340479"/>
                </a:lnTo>
                <a:cubicBezTo>
                  <a:pt x="8897838" y="341526"/>
                  <a:pt x="8898448" y="342848"/>
                  <a:pt x="8898143" y="344169"/>
                </a:cubicBezTo>
                <a:cubicBezTo>
                  <a:pt x="8897534" y="346813"/>
                  <a:pt x="8893876" y="348575"/>
                  <a:pt x="8889609" y="348135"/>
                </a:cubicBezTo>
                <a:cubicBezTo>
                  <a:pt x="8885646" y="347694"/>
                  <a:pt x="8882598" y="345051"/>
                  <a:pt x="8883207" y="342407"/>
                </a:cubicBezTo>
                <a:lnTo>
                  <a:pt x="8883277" y="342375"/>
                </a:lnTo>
                <a:lnTo>
                  <a:pt x="8882598" y="342104"/>
                </a:lnTo>
                <a:cubicBezTo>
                  <a:pt x="8881379" y="341030"/>
                  <a:pt x="8880770" y="339653"/>
                  <a:pt x="8881074" y="338221"/>
                </a:cubicBezTo>
                <a:cubicBezTo>
                  <a:pt x="8881684" y="335578"/>
                  <a:pt x="8885646" y="333815"/>
                  <a:pt x="8889914" y="334256"/>
                </a:cubicBezTo>
                <a:close/>
                <a:moveTo>
                  <a:pt x="3700413" y="334256"/>
                </a:moveTo>
                <a:cubicBezTo>
                  <a:pt x="3704975" y="334697"/>
                  <a:pt x="3708028" y="337561"/>
                  <a:pt x="3707414" y="340424"/>
                </a:cubicBezTo>
                <a:cubicBezTo>
                  <a:pt x="3706805" y="343288"/>
                  <a:pt x="3702540" y="345271"/>
                  <a:pt x="3698284" y="344610"/>
                </a:cubicBezTo>
                <a:cubicBezTo>
                  <a:pt x="3693704" y="344169"/>
                  <a:pt x="3690657" y="341305"/>
                  <a:pt x="3691265" y="338441"/>
                </a:cubicBezTo>
                <a:cubicBezTo>
                  <a:pt x="3691886" y="335798"/>
                  <a:pt x="3695839" y="333815"/>
                  <a:pt x="3700413" y="334256"/>
                </a:cubicBezTo>
                <a:close/>
                <a:moveTo>
                  <a:pt x="6341467" y="334036"/>
                </a:moveTo>
                <a:cubicBezTo>
                  <a:pt x="6346039" y="334476"/>
                  <a:pt x="6349087" y="337340"/>
                  <a:pt x="6348477" y="340204"/>
                </a:cubicBezTo>
                <a:cubicBezTo>
                  <a:pt x="6347868" y="343068"/>
                  <a:pt x="6343600" y="345051"/>
                  <a:pt x="6339333" y="344390"/>
                </a:cubicBezTo>
                <a:cubicBezTo>
                  <a:pt x="6334761" y="343949"/>
                  <a:pt x="6331713" y="341085"/>
                  <a:pt x="6332323" y="338221"/>
                </a:cubicBezTo>
                <a:cubicBezTo>
                  <a:pt x="6332932" y="335357"/>
                  <a:pt x="6337200" y="333595"/>
                  <a:pt x="6341467" y="334036"/>
                </a:cubicBezTo>
                <a:close/>
                <a:moveTo>
                  <a:pt x="5423372" y="334036"/>
                </a:moveTo>
                <a:cubicBezTo>
                  <a:pt x="5427946" y="334477"/>
                  <a:pt x="5431298" y="337341"/>
                  <a:pt x="5430384" y="340424"/>
                </a:cubicBezTo>
                <a:cubicBezTo>
                  <a:pt x="5429775" y="343288"/>
                  <a:pt x="5425506" y="345271"/>
                  <a:pt x="5420934" y="344831"/>
                </a:cubicBezTo>
                <a:cubicBezTo>
                  <a:pt x="5416360" y="344390"/>
                  <a:pt x="5413008" y="341526"/>
                  <a:pt x="5413923" y="338442"/>
                </a:cubicBezTo>
                <a:cubicBezTo>
                  <a:pt x="5414531" y="335357"/>
                  <a:pt x="5418799" y="333595"/>
                  <a:pt x="5423372" y="334036"/>
                </a:cubicBezTo>
                <a:close/>
                <a:moveTo>
                  <a:pt x="8915212" y="333816"/>
                </a:moveTo>
                <a:cubicBezTo>
                  <a:pt x="8919479" y="334256"/>
                  <a:pt x="8922527" y="336900"/>
                  <a:pt x="8921918" y="339764"/>
                </a:cubicBezTo>
                <a:cubicBezTo>
                  <a:pt x="8921308" y="342627"/>
                  <a:pt x="8917346" y="344390"/>
                  <a:pt x="8913078" y="343949"/>
                </a:cubicBezTo>
                <a:cubicBezTo>
                  <a:pt x="8908811" y="343509"/>
                  <a:pt x="8905763" y="340865"/>
                  <a:pt x="8906373" y="338001"/>
                </a:cubicBezTo>
                <a:cubicBezTo>
                  <a:pt x="8906678" y="335137"/>
                  <a:pt x="8910640" y="333375"/>
                  <a:pt x="8915212" y="333816"/>
                </a:cubicBezTo>
                <a:close/>
                <a:moveTo>
                  <a:pt x="9157225" y="333815"/>
                </a:moveTo>
                <a:cubicBezTo>
                  <a:pt x="9161796" y="334256"/>
                  <a:pt x="9164845" y="337120"/>
                  <a:pt x="9164235" y="339984"/>
                </a:cubicBezTo>
                <a:cubicBezTo>
                  <a:pt x="9163625" y="342848"/>
                  <a:pt x="9159358" y="344830"/>
                  <a:pt x="9154786" y="344390"/>
                </a:cubicBezTo>
                <a:cubicBezTo>
                  <a:pt x="9150214" y="343949"/>
                  <a:pt x="9147166" y="341085"/>
                  <a:pt x="9147776" y="338221"/>
                </a:cubicBezTo>
                <a:cubicBezTo>
                  <a:pt x="9148690" y="335137"/>
                  <a:pt x="9152653" y="333154"/>
                  <a:pt x="9157225" y="333815"/>
                </a:cubicBezTo>
                <a:close/>
                <a:moveTo>
                  <a:pt x="4087164" y="333595"/>
                </a:moveTo>
                <a:cubicBezTo>
                  <a:pt x="4091743" y="334036"/>
                  <a:pt x="4095097" y="336900"/>
                  <a:pt x="4094485" y="339984"/>
                </a:cubicBezTo>
                <a:cubicBezTo>
                  <a:pt x="4093877" y="342848"/>
                  <a:pt x="4089610" y="344830"/>
                  <a:pt x="4085036" y="344390"/>
                </a:cubicBezTo>
                <a:cubicBezTo>
                  <a:pt x="4080462" y="343949"/>
                  <a:pt x="4077105" y="341085"/>
                  <a:pt x="4077716" y="338001"/>
                </a:cubicBezTo>
                <a:cubicBezTo>
                  <a:pt x="4078328" y="334917"/>
                  <a:pt x="4082595" y="332934"/>
                  <a:pt x="4087164" y="333595"/>
                </a:cubicBezTo>
                <a:close/>
                <a:moveTo>
                  <a:pt x="11452381" y="333375"/>
                </a:moveTo>
                <a:cubicBezTo>
                  <a:pt x="11456649" y="333815"/>
                  <a:pt x="11459696" y="336459"/>
                  <a:pt x="11459086" y="339323"/>
                </a:cubicBezTo>
                <a:cubicBezTo>
                  <a:pt x="11458477" y="342187"/>
                  <a:pt x="11454515" y="343949"/>
                  <a:pt x="11450247" y="343508"/>
                </a:cubicBezTo>
                <a:cubicBezTo>
                  <a:pt x="11445980" y="343068"/>
                  <a:pt x="11442932" y="340424"/>
                  <a:pt x="11443542" y="337561"/>
                </a:cubicBezTo>
                <a:cubicBezTo>
                  <a:pt x="11444152" y="334697"/>
                  <a:pt x="11448114" y="332714"/>
                  <a:pt x="11452381" y="333375"/>
                </a:cubicBezTo>
                <a:close/>
                <a:moveTo>
                  <a:pt x="1494465" y="333155"/>
                </a:moveTo>
                <a:cubicBezTo>
                  <a:pt x="1499341" y="333816"/>
                  <a:pt x="1502998" y="336680"/>
                  <a:pt x="1502085" y="339984"/>
                </a:cubicBezTo>
                <a:cubicBezTo>
                  <a:pt x="1501474" y="343068"/>
                  <a:pt x="1496903" y="345271"/>
                  <a:pt x="1491722" y="344610"/>
                </a:cubicBezTo>
                <a:cubicBezTo>
                  <a:pt x="1486845" y="343949"/>
                  <a:pt x="1483188" y="341085"/>
                  <a:pt x="1484102" y="337781"/>
                </a:cubicBezTo>
                <a:cubicBezTo>
                  <a:pt x="1485017" y="334697"/>
                  <a:pt x="1489588" y="332494"/>
                  <a:pt x="1494465" y="333155"/>
                </a:cubicBezTo>
                <a:close/>
                <a:moveTo>
                  <a:pt x="5342285" y="333154"/>
                </a:moveTo>
                <a:cubicBezTo>
                  <a:pt x="5346856" y="333595"/>
                  <a:pt x="5350210" y="336459"/>
                  <a:pt x="5349295" y="339543"/>
                </a:cubicBezTo>
                <a:cubicBezTo>
                  <a:pt x="5348686" y="342407"/>
                  <a:pt x="5344417" y="344390"/>
                  <a:pt x="5339843" y="343949"/>
                </a:cubicBezTo>
                <a:cubicBezTo>
                  <a:pt x="5335272" y="343508"/>
                  <a:pt x="5331918" y="340644"/>
                  <a:pt x="5332833" y="337561"/>
                </a:cubicBezTo>
                <a:cubicBezTo>
                  <a:pt x="5333443" y="334697"/>
                  <a:pt x="5337710" y="332714"/>
                  <a:pt x="5342285" y="333154"/>
                </a:cubicBezTo>
                <a:close/>
                <a:moveTo>
                  <a:pt x="10982378" y="332934"/>
                </a:moveTo>
                <a:lnTo>
                  <a:pt x="10985512" y="334184"/>
                </a:lnTo>
                <a:lnTo>
                  <a:pt x="10987863" y="333816"/>
                </a:lnTo>
                <a:cubicBezTo>
                  <a:pt x="10992435" y="334256"/>
                  <a:pt x="10995484" y="337120"/>
                  <a:pt x="10994874" y="339984"/>
                </a:cubicBezTo>
                <a:cubicBezTo>
                  <a:pt x="10994264" y="342848"/>
                  <a:pt x="10989998" y="344830"/>
                  <a:pt x="10985425" y="344169"/>
                </a:cubicBezTo>
                <a:lnTo>
                  <a:pt x="10982014" y="342807"/>
                </a:lnTo>
                <a:lnTo>
                  <a:pt x="10980244" y="343068"/>
                </a:lnTo>
                <a:cubicBezTo>
                  <a:pt x="10975976" y="342627"/>
                  <a:pt x="10972929" y="339984"/>
                  <a:pt x="10973538" y="337120"/>
                </a:cubicBezTo>
                <a:cubicBezTo>
                  <a:pt x="10974146" y="334256"/>
                  <a:pt x="10978110" y="332274"/>
                  <a:pt x="10982378" y="332934"/>
                </a:cubicBezTo>
                <a:close/>
                <a:moveTo>
                  <a:pt x="3546703" y="332934"/>
                </a:moveTo>
                <a:cubicBezTo>
                  <a:pt x="3551276" y="333375"/>
                  <a:pt x="3554627" y="336459"/>
                  <a:pt x="3554018" y="339323"/>
                </a:cubicBezTo>
                <a:cubicBezTo>
                  <a:pt x="3553401" y="342407"/>
                  <a:pt x="3549147" y="344390"/>
                  <a:pt x="3544268" y="343729"/>
                </a:cubicBezTo>
                <a:cubicBezTo>
                  <a:pt x="3539691" y="343288"/>
                  <a:pt x="3536334" y="340204"/>
                  <a:pt x="3536943" y="337341"/>
                </a:cubicBezTo>
                <a:cubicBezTo>
                  <a:pt x="3537558" y="334477"/>
                  <a:pt x="3541831" y="332494"/>
                  <a:pt x="3546703" y="332934"/>
                </a:cubicBezTo>
                <a:close/>
                <a:moveTo>
                  <a:pt x="1289221" y="332934"/>
                </a:moveTo>
                <a:cubicBezTo>
                  <a:pt x="1293488" y="333375"/>
                  <a:pt x="1296536" y="336018"/>
                  <a:pt x="1295926" y="338882"/>
                </a:cubicBezTo>
                <a:lnTo>
                  <a:pt x="1294082" y="340873"/>
                </a:lnTo>
                <a:lnTo>
                  <a:pt x="1298690" y="342710"/>
                </a:lnTo>
                <a:cubicBezTo>
                  <a:pt x="1299909" y="343784"/>
                  <a:pt x="1300519" y="345161"/>
                  <a:pt x="1300214" y="346593"/>
                </a:cubicBezTo>
                <a:cubicBezTo>
                  <a:pt x="1299604" y="349457"/>
                  <a:pt x="1295642" y="351219"/>
                  <a:pt x="1291375" y="350778"/>
                </a:cubicBezTo>
                <a:cubicBezTo>
                  <a:pt x="1287109" y="350338"/>
                  <a:pt x="1284061" y="347694"/>
                  <a:pt x="1284670" y="344831"/>
                </a:cubicBezTo>
                <a:lnTo>
                  <a:pt x="1286318" y="342883"/>
                </a:lnTo>
                <a:lnTo>
                  <a:pt x="1281601" y="341003"/>
                </a:lnTo>
                <a:cubicBezTo>
                  <a:pt x="1280382" y="339929"/>
                  <a:pt x="1279773" y="338552"/>
                  <a:pt x="1280077" y="337120"/>
                </a:cubicBezTo>
                <a:cubicBezTo>
                  <a:pt x="1280992" y="334256"/>
                  <a:pt x="1284954" y="332494"/>
                  <a:pt x="1289221" y="332934"/>
                </a:cubicBezTo>
                <a:close/>
                <a:moveTo>
                  <a:pt x="10017729" y="332898"/>
                </a:moveTo>
                <a:cubicBezTo>
                  <a:pt x="10022383" y="333436"/>
                  <a:pt x="10025616" y="336307"/>
                  <a:pt x="10024951" y="339310"/>
                </a:cubicBezTo>
                <a:cubicBezTo>
                  <a:pt x="10024286" y="342314"/>
                  <a:pt x="10019975" y="344312"/>
                  <a:pt x="10015320" y="343773"/>
                </a:cubicBezTo>
                <a:cubicBezTo>
                  <a:pt x="10010667" y="343235"/>
                  <a:pt x="10007432" y="340364"/>
                  <a:pt x="10008097" y="337361"/>
                </a:cubicBezTo>
                <a:cubicBezTo>
                  <a:pt x="10008762" y="334358"/>
                  <a:pt x="10013075" y="332359"/>
                  <a:pt x="10017729" y="332898"/>
                </a:cubicBezTo>
                <a:close/>
                <a:moveTo>
                  <a:pt x="9369062" y="332714"/>
                </a:moveTo>
                <a:cubicBezTo>
                  <a:pt x="9373634" y="333154"/>
                  <a:pt x="9376681" y="336018"/>
                  <a:pt x="9376072" y="338882"/>
                </a:cubicBezTo>
                <a:cubicBezTo>
                  <a:pt x="9375461" y="341746"/>
                  <a:pt x="9371195" y="343729"/>
                  <a:pt x="9366928" y="343068"/>
                </a:cubicBezTo>
                <a:cubicBezTo>
                  <a:pt x="9362356" y="342627"/>
                  <a:pt x="9359308" y="339763"/>
                  <a:pt x="9359917" y="336900"/>
                </a:cubicBezTo>
                <a:cubicBezTo>
                  <a:pt x="9360222" y="334036"/>
                  <a:pt x="9364490" y="332053"/>
                  <a:pt x="9369062" y="332714"/>
                </a:cubicBezTo>
                <a:close/>
                <a:moveTo>
                  <a:pt x="9015187" y="332714"/>
                </a:moveTo>
                <a:cubicBezTo>
                  <a:pt x="9019150" y="333154"/>
                  <a:pt x="9022197" y="335578"/>
                  <a:pt x="9021588" y="338221"/>
                </a:cubicBezTo>
                <a:cubicBezTo>
                  <a:pt x="9020978" y="340865"/>
                  <a:pt x="9017320" y="342627"/>
                  <a:pt x="9013053" y="342187"/>
                </a:cubicBezTo>
                <a:cubicBezTo>
                  <a:pt x="9009091" y="341746"/>
                  <a:pt x="9006043" y="339323"/>
                  <a:pt x="9006652" y="336679"/>
                </a:cubicBezTo>
                <a:cubicBezTo>
                  <a:pt x="9007567" y="333815"/>
                  <a:pt x="9011225" y="332053"/>
                  <a:pt x="9015187" y="332714"/>
                </a:cubicBezTo>
                <a:close/>
                <a:moveTo>
                  <a:pt x="3492116" y="332714"/>
                </a:moveTo>
                <a:cubicBezTo>
                  <a:pt x="3496976" y="333375"/>
                  <a:pt x="3500021" y="336239"/>
                  <a:pt x="3499415" y="339323"/>
                </a:cubicBezTo>
                <a:cubicBezTo>
                  <a:pt x="3498804" y="342407"/>
                  <a:pt x="3494236" y="344390"/>
                  <a:pt x="3489658" y="343949"/>
                </a:cubicBezTo>
                <a:cubicBezTo>
                  <a:pt x="3484790" y="343288"/>
                  <a:pt x="3481740" y="340424"/>
                  <a:pt x="3482353" y="337341"/>
                </a:cubicBezTo>
                <a:cubicBezTo>
                  <a:pt x="3482959" y="334036"/>
                  <a:pt x="3487229" y="332053"/>
                  <a:pt x="3492116" y="332714"/>
                </a:cubicBezTo>
                <a:close/>
                <a:moveTo>
                  <a:pt x="4495675" y="332494"/>
                </a:moveTo>
                <a:cubicBezTo>
                  <a:pt x="4500245" y="332934"/>
                  <a:pt x="4503605" y="335798"/>
                  <a:pt x="4502993" y="338882"/>
                </a:cubicBezTo>
                <a:cubicBezTo>
                  <a:pt x="4502381" y="341746"/>
                  <a:pt x="4498117" y="343729"/>
                  <a:pt x="4493541" y="343288"/>
                </a:cubicBezTo>
                <a:cubicBezTo>
                  <a:pt x="4488965" y="342848"/>
                  <a:pt x="4485617" y="339984"/>
                  <a:pt x="4486226" y="336900"/>
                </a:cubicBezTo>
                <a:cubicBezTo>
                  <a:pt x="4486527" y="333816"/>
                  <a:pt x="4490798" y="331833"/>
                  <a:pt x="4495675" y="332494"/>
                </a:cubicBezTo>
                <a:close/>
                <a:moveTo>
                  <a:pt x="9849734" y="332053"/>
                </a:moveTo>
                <a:cubicBezTo>
                  <a:pt x="9854611" y="332494"/>
                  <a:pt x="9857660" y="335578"/>
                  <a:pt x="9857048" y="338662"/>
                </a:cubicBezTo>
                <a:cubicBezTo>
                  <a:pt x="9856440" y="341746"/>
                  <a:pt x="9851867" y="343729"/>
                  <a:pt x="9847295" y="343068"/>
                </a:cubicBezTo>
                <a:cubicBezTo>
                  <a:pt x="9842419" y="342627"/>
                  <a:pt x="9839371" y="339543"/>
                  <a:pt x="9839980" y="336459"/>
                </a:cubicBezTo>
                <a:cubicBezTo>
                  <a:pt x="9840589" y="333595"/>
                  <a:pt x="9844857" y="331613"/>
                  <a:pt x="9849734" y="332053"/>
                </a:cubicBezTo>
                <a:close/>
                <a:moveTo>
                  <a:pt x="9245617" y="331833"/>
                </a:moveTo>
                <a:cubicBezTo>
                  <a:pt x="9249884" y="332274"/>
                  <a:pt x="9252932" y="334917"/>
                  <a:pt x="9252322" y="337561"/>
                </a:cubicBezTo>
                <a:cubicBezTo>
                  <a:pt x="9252018" y="338882"/>
                  <a:pt x="9250875" y="339984"/>
                  <a:pt x="9249274" y="340700"/>
                </a:cubicBezTo>
                <a:lnTo>
                  <a:pt x="9243577" y="341513"/>
                </a:lnTo>
                <a:lnTo>
                  <a:pt x="9244703" y="344390"/>
                </a:lnTo>
                <a:cubicBezTo>
                  <a:pt x="9244093" y="347253"/>
                  <a:pt x="9239826" y="349236"/>
                  <a:pt x="9235253" y="348795"/>
                </a:cubicBezTo>
                <a:cubicBezTo>
                  <a:pt x="9230681" y="348355"/>
                  <a:pt x="9227634" y="345491"/>
                  <a:pt x="9228244" y="342627"/>
                </a:cubicBezTo>
                <a:cubicBezTo>
                  <a:pt x="9228853" y="339763"/>
                  <a:pt x="9233120" y="337561"/>
                  <a:pt x="9237692" y="338221"/>
                </a:cubicBezTo>
                <a:lnTo>
                  <a:pt x="9237888" y="338300"/>
                </a:lnTo>
                <a:lnTo>
                  <a:pt x="9236778" y="335798"/>
                </a:lnTo>
                <a:cubicBezTo>
                  <a:pt x="9237388" y="333155"/>
                  <a:pt x="9241349" y="331392"/>
                  <a:pt x="9245617" y="331833"/>
                </a:cubicBezTo>
                <a:close/>
                <a:moveTo>
                  <a:pt x="5688618" y="331833"/>
                </a:moveTo>
                <a:cubicBezTo>
                  <a:pt x="5693189" y="332274"/>
                  <a:pt x="5696240" y="335137"/>
                  <a:pt x="5695630" y="338001"/>
                </a:cubicBezTo>
                <a:cubicBezTo>
                  <a:pt x="5695020" y="340865"/>
                  <a:pt x="5690751" y="342848"/>
                  <a:pt x="5686179" y="342407"/>
                </a:cubicBezTo>
                <a:cubicBezTo>
                  <a:pt x="5681607" y="341967"/>
                  <a:pt x="5678558" y="339103"/>
                  <a:pt x="5679167" y="336239"/>
                </a:cubicBezTo>
                <a:cubicBezTo>
                  <a:pt x="5679777" y="333375"/>
                  <a:pt x="5684045" y="331172"/>
                  <a:pt x="5688618" y="331833"/>
                </a:cubicBezTo>
                <a:close/>
                <a:moveTo>
                  <a:pt x="9631801" y="331613"/>
                </a:moveTo>
                <a:cubicBezTo>
                  <a:pt x="9636678" y="332274"/>
                  <a:pt x="9640029" y="335137"/>
                  <a:pt x="9639421" y="338221"/>
                </a:cubicBezTo>
                <a:cubicBezTo>
                  <a:pt x="9638812" y="341305"/>
                  <a:pt x="9634239" y="343288"/>
                  <a:pt x="9629363" y="342848"/>
                </a:cubicBezTo>
                <a:lnTo>
                  <a:pt x="9628755" y="342600"/>
                </a:lnTo>
                <a:lnTo>
                  <a:pt x="9629667" y="345051"/>
                </a:lnTo>
                <a:cubicBezTo>
                  <a:pt x="9629363" y="346593"/>
                  <a:pt x="9628068" y="347914"/>
                  <a:pt x="9626201" y="348768"/>
                </a:cubicBezTo>
                <a:lnTo>
                  <a:pt x="9619807" y="349610"/>
                </a:lnTo>
                <a:lnTo>
                  <a:pt x="9619914" y="349897"/>
                </a:lnTo>
                <a:cubicBezTo>
                  <a:pt x="9619304" y="353201"/>
                  <a:pt x="9614427" y="355405"/>
                  <a:pt x="9609245" y="354744"/>
                </a:cubicBezTo>
                <a:cubicBezTo>
                  <a:pt x="9604064" y="354083"/>
                  <a:pt x="9600406" y="350999"/>
                  <a:pt x="9601320" y="347694"/>
                </a:cubicBezTo>
                <a:cubicBezTo>
                  <a:pt x="9601626" y="346042"/>
                  <a:pt x="9602997" y="344665"/>
                  <a:pt x="9604940" y="343784"/>
                </a:cubicBezTo>
                <a:lnTo>
                  <a:pt x="9611698" y="342887"/>
                </a:lnTo>
                <a:lnTo>
                  <a:pt x="9611683" y="342848"/>
                </a:lnTo>
                <a:cubicBezTo>
                  <a:pt x="9612294" y="339763"/>
                  <a:pt x="9616866" y="337561"/>
                  <a:pt x="9622048" y="338221"/>
                </a:cubicBezTo>
                <a:lnTo>
                  <a:pt x="9622673" y="338475"/>
                </a:lnTo>
                <a:lnTo>
                  <a:pt x="9621742" y="336239"/>
                </a:lnTo>
                <a:cubicBezTo>
                  <a:pt x="9622657" y="333154"/>
                  <a:pt x="9626923" y="330952"/>
                  <a:pt x="9631801" y="331613"/>
                </a:cubicBezTo>
                <a:close/>
                <a:moveTo>
                  <a:pt x="2668137" y="331613"/>
                </a:moveTo>
                <a:cubicBezTo>
                  <a:pt x="2673316" y="332274"/>
                  <a:pt x="2676972" y="335357"/>
                  <a:pt x="2676364" y="338882"/>
                </a:cubicBezTo>
                <a:cubicBezTo>
                  <a:pt x="2675754" y="342187"/>
                  <a:pt x="2670880" y="344390"/>
                  <a:pt x="2665393" y="343949"/>
                </a:cubicBezTo>
                <a:cubicBezTo>
                  <a:pt x="2660212" y="343288"/>
                  <a:pt x="2656551" y="340204"/>
                  <a:pt x="2657165" y="336679"/>
                </a:cubicBezTo>
                <a:cubicBezTo>
                  <a:pt x="2658077" y="333154"/>
                  <a:pt x="2662954" y="330952"/>
                  <a:pt x="2668137" y="331613"/>
                </a:cubicBezTo>
                <a:close/>
                <a:moveTo>
                  <a:pt x="6660594" y="331392"/>
                </a:moveTo>
                <a:cubicBezTo>
                  <a:pt x="6665166" y="331833"/>
                  <a:pt x="6668214" y="334697"/>
                  <a:pt x="6667604" y="337561"/>
                </a:cubicBezTo>
                <a:cubicBezTo>
                  <a:pt x="6666995" y="340424"/>
                  <a:pt x="6662727" y="342407"/>
                  <a:pt x="6658461" y="341746"/>
                </a:cubicBezTo>
                <a:cubicBezTo>
                  <a:pt x="6653888" y="341305"/>
                  <a:pt x="6650840" y="338441"/>
                  <a:pt x="6651450" y="335578"/>
                </a:cubicBezTo>
                <a:cubicBezTo>
                  <a:pt x="6652059" y="332714"/>
                  <a:pt x="6656022" y="330731"/>
                  <a:pt x="6660594" y="331392"/>
                </a:cubicBezTo>
                <a:close/>
                <a:moveTo>
                  <a:pt x="10581564" y="331172"/>
                </a:moveTo>
                <a:cubicBezTo>
                  <a:pt x="10586135" y="331613"/>
                  <a:pt x="10589183" y="334477"/>
                  <a:pt x="10588573" y="337341"/>
                </a:cubicBezTo>
                <a:cubicBezTo>
                  <a:pt x="10587964" y="340204"/>
                  <a:pt x="10583697" y="342187"/>
                  <a:pt x="10579429" y="341526"/>
                </a:cubicBezTo>
                <a:cubicBezTo>
                  <a:pt x="10574856" y="341085"/>
                  <a:pt x="10571809" y="338221"/>
                  <a:pt x="10572419" y="335358"/>
                </a:cubicBezTo>
                <a:cubicBezTo>
                  <a:pt x="10573029" y="332494"/>
                  <a:pt x="10577296" y="330511"/>
                  <a:pt x="10581564" y="331172"/>
                </a:cubicBezTo>
                <a:close/>
                <a:moveTo>
                  <a:pt x="10281333" y="331172"/>
                </a:moveTo>
                <a:cubicBezTo>
                  <a:pt x="10285600" y="331613"/>
                  <a:pt x="10288648" y="334256"/>
                  <a:pt x="10288039" y="337120"/>
                </a:cubicBezTo>
                <a:cubicBezTo>
                  <a:pt x="10287430" y="339984"/>
                  <a:pt x="10283466" y="341746"/>
                  <a:pt x="10279199" y="341306"/>
                </a:cubicBezTo>
                <a:cubicBezTo>
                  <a:pt x="10274932" y="340865"/>
                  <a:pt x="10271884" y="338221"/>
                  <a:pt x="10272494" y="335358"/>
                </a:cubicBezTo>
                <a:cubicBezTo>
                  <a:pt x="10273104" y="332494"/>
                  <a:pt x="10277065" y="330511"/>
                  <a:pt x="10281333" y="331172"/>
                </a:cubicBezTo>
                <a:close/>
                <a:moveTo>
                  <a:pt x="11238411" y="331172"/>
                </a:moveTo>
                <a:cubicBezTo>
                  <a:pt x="11242678" y="331612"/>
                  <a:pt x="11245726" y="334256"/>
                  <a:pt x="11245116" y="336899"/>
                </a:cubicBezTo>
                <a:cubicBezTo>
                  <a:pt x="11244507" y="339543"/>
                  <a:pt x="11240545" y="341526"/>
                  <a:pt x="11236277" y="340865"/>
                </a:cubicBezTo>
                <a:cubicBezTo>
                  <a:pt x="11232010" y="340424"/>
                  <a:pt x="11228962" y="337781"/>
                  <a:pt x="11229572" y="335137"/>
                </a:cubicBezTo>
                <a:cubicBezTo>
                  <a:pt x="11230181" y="332494"/>
                  <a:pt x="11234143" y="330511"/>
                  <a:pt x="11238411" y="331172"/>
                </a:cubicBezTo>
                <a:close/>
                <a:moveTo>
                  <a:pt x="10057000" y="330952"/>
                </a:moveTo>
                <a:cubicBezTo>
                  <a:pt x="10061571" y="331392"/>
                  <a:pt x="10064619" y="334256"/>
                  <a:pt x="10064010" y="337120"/>
                </a:cubicBezTo>
                <a:cubicBezTo>
                  <a:pt x="10063401" y="339984"/>
                  <a:pt x="10059133" y="341967"/>
                  <a:pt x="10054561" y="341526"/>
                </a:cubicBezTo>
                <a:cubicBezTo>
                  <a:pt x="10049988" y="341085"/>
                  <a:pt x="10046941" y="338221"/>
                  <a:pt x="10047551" y="335358"/>
                </a:cubicBezTo>
                <a:cubicBezTo>
                  <a:pt x="10048161" y="332494"/>
                  <a:pt x="10052427" y="330511"/>
                  <a:pt x="10057000" y="330952"/>
                </a:cubicBezTo>
                <a:close/>
                <a:moveTo>
                  <a:pt x="8554326" y="330952"/>
                </a:moveTo>
                <a:cubicBezTo>
                  <a:pt x="8559204" y="331613"/>
                  <a:pt x="8562861" y="334476"/>
                  <a:pt x="8561946" y="337781"/>
                </a:cubicBezTo>
                <a:cubicBezTo>
                  <a:pt x="8561337" y="340865"/>
                  <a:pt x="8556765" y="343068"/>
                  <a:pt x="8551584" y="342407"/>
                </a:cubicBezTo>
                <a:cubicBezTo>
                  <a:pt x="8546706" y="341746"/>
                  <a:pt x="8543049" y="338882"/>
                  <a:pt x="8543964" y="335578"/>
                </a:cubicBezTo>
                <a:cubicBezTo>
                  <a:pt x="8544877" y="332494"/>
                  <a:pt x="8549449" y="330511"/>
                  <a:pt x="8554326" y="330952"/>
                </a:cubicBezTo>
                <a:close/>
                <a:moveTo>
                  <a:pt x="990987" y="330511"/>
                </a:moveTo>
                <a:cubicBezTo>
                  <a:pt x="995864" y="331172"/>
                  <a:pt x="999216" y="334036"/>
                  <a:pt x="998607" y="337120"/>
                </a:cubicBezTo>
                <a:cubicBezTo>
                  <a:pt x="997997" y="340204"/>
                  <a:pt x="993426" y="342407"/>
                  <a:pt x="988549" y="341746"/>
                </a:cubicBezTo>
                <a:cubicBezTo>
                  <a:pt x="983672" y="341085"/>
                  <a:pt x="980320" y="338221"/>
                  <a:pt x="980929" y="335137"/>
                </a:cubicBezTo>
                <a:cubicBezTo>
                  <a:pt x="981539" y="332053"/>
                  <a:pt x="986110" y="330070"/>
                  <a:pt x="990987" y="330511"/>
                </a:cubicBezTo>
                <a:close/>
                <a:moveTo>
                  <a:pt x="10715371" y="330511"/>
                </a:moveTo>
                <a:cubicBezTo>
                  <a:pt x="10719943" y="330951"/>
                  <a:pt x="10722991" y="333815"/>
                  <a:pt x="10722381" y="336679"/>
                </a:cubicBezTo>
                <a:cubicBezTo>
                  <a:pt x="10721772" y="339543"/>
                  <a:pt x="10717504" y="341526"/>
                  <a:pt x="10712932" y="341085"/>
                </a:cubicBezTo>
                <a:cubicBezTo>
                  <a:pt x="10708360" y="340644"/>
                  <a:pt x="10705313" y="337781"/>
                  <a:pt x="10705922" y="334917"/>
                </a:cubicBezTo>
                <a:cubicBezTo>
                  <a:pt x="10706532" y="332053"/>
                  <a:pt x="10710798" y="330070"/>
                  <a:pt x="10715371" y="330511"/>
                </a:cubicBezTo>
                <a:close/>
                <a:moveTo>
                  <a:pt x="4695693" y="330511"/>
                </a:moveTo>
                <a:cubicBezTo>
                  <a:pt x="4700268" y="330952"/>
                  <a:pt x="4703313" y="333816"/>
                  <a:pt x="4702705" y="336679"/>
                </a:cubicBezTo>
                <a:cubicBezTo>
                  <a:pt x="4702095" y="339543"/>
                  <a:pt x="4697827" y="341526"/>
                  <a:pt x="4693253" y="341085"/>
                </a:cubicBezTo>
                <a:cubicBezTo>
                  <a:pt x="4688682" y="340645"/>
                  <a:pt x="4685633" y="337781"/>
                  <a:pt x="4686243" y="334917"/>
                </a:cubicBezTo>
                <a:cubicBezTo>
                  <a:pt x="4686852" y="331833"/>
                  <a:pt x="4691121" y="329850"/>
                  <a:pt x="4695693" y="330511"/>
                </a:cubicBezTo>
                <a:close/>
                <a:moveTo>
                  <a:pt x="10161546" y="330291"/>
                </a:moveTo>
                <a:cubicBezTo>
                  <a:pt x="10165812" y="330731"/>
                  <a:pt x="10168861" y="333375"/>
                  <a:pt x="10168252" y="336018"/>
                </a:cubicBezTo>
                <a:lnTo>
                  <a:pt x="10168001" y="336283"/>
                </a:lnTo>
                <a:lnTo>
                  <a:pt x="10172519" y="338084"/>
                </a:lnTo>
                <a:cubicBezTo>
                  <a:pt x="10173737" y="339158"/>
                  <a:pt x="10174347" y="340534"/>
                  <a:pt x="10174042" y="341966"/>
                </a:cubicBezTo>
                <a:cubicBezTo>
                  <a:pt x="10173434" y="344830"/>
                  <a:pt x="10169470" y="346592"/>
                  <a:pt x="10164899" y="346152"/>
                </a:cubicBezTo>
                <a:cubicBezTo>
                  <a:pt x="10160631" y="345711"/>
                  <a:pt x="10157583" y="343068"/>
                  <a:pt x="10158193" y="340204"/>
                </a:cubicBezTo>
                <a:lnTo>
                  <a:pt x="10158693" y="339701"/>
                </a:lnTo>
                <a:lnTo>
                  <a:pt x="10154231" y="337946"/>
                </a:lnTo>
                <a:cubicBezTo>
                  <a:pt x="10153012" y="336900"/>
                  <a:pt x="10152402" y="335578"/>
                  <a:pt x="10152706" y="334256"/>
                </a:cubicBezTo>
                <a:cubicBezTo>
                  <a:pt x="10153316" y="331613"/>
                  <a:pt x="10157278" y="329850"/>
                  <a:pt x="10161546" y="330291"/>
                </a:cubicBezTo>
                <a:close/>
                <a:moveTo>
                  <a:pt x="6421934" y="330070"/>
                </a:moveTo>
                <a:cubicBezTo>
                  <a:pt x="6426506" y="330511"/>
                  <a:pt x="6429554" y="333375"/>
                  <a:pt x="6428945" y="336239"/>
                </a:cubicBezTo>
                <a:cubicBezTo>
                  <a:pt x="6428335" y="339102"/>
                  <a:pt x="6424068" y="341085"/>
                  <a:pt x="6419801" y="340424"/>
                </a:cubicBezTo>
                <a:cubicBezTo>
                  <a:pt x="6415228" y="339984"/>
                  <a:pt x="6412181" y="337120"/>
                  <a:pt x="6412790" y="334256"/>
                </a:cubicBezTo>
                <a:cubicBezTo>
                  <a:pt x="6413400" y="331392"/>
                  <a:pt x="6417362" y="329410"/>
                  <a:pt x="6421934" y="330070"/>
                </a:cubicBezTo>
                <a:close/>
                <a:moveTo>
                  <a:pt x="1752944" y="329410"/>
                </a:moveTo>
                <a:cubicBezTo>
                  <a:pt x="1757820" y="330070"/>
                  <a:pt x="1761173" y="332934"/>
                  <a:pt x="1760564" y="336018"/>
                </a:cubicBezTo>
                <a:cubicBezTo>
                  <a:pt x="1759954" y="339102"/>
                  <a:pt x="1755382" y="341305"/>
                  <a:pt x="1750506" y="340644"/>
                </a:cubicBezTo>
                <a:cubicBezTo>
                  <a:pt x="1745629" y="339984"/>
                  <a:pt x="1742277" y="337120"/>
                  <a:pt x="1742886" y="334036"/>
                </a:cubicBezTo>
                <a:cubicBezTo>
                  <a:pt x="1743800" y="330951"/>
                  <a:pt x="1748067" y="328969"/>
                  <a:pt x="1752944" y="329410"/>
                </a:cubicBezTo>
                <a:close/>
                <a:moveTo>
                  <a:pt x="3749803" y="329190"/>
                </a:moveTo>
                <a:cubicBezTo>
                  <a:pt x="3754369" y="329630"/>
                  <a:pt x="3757422" y="332494"/>
                  <a:pt x="3756814" y="335137"/>
                </a:cubicBezTo>
                <a:cubicBezTo>
                  <a:pt x="3756203" y="338001"/>
                  <a:pt x="3752243" y="339764"/>
                  <a:pt x="3747675" y="339323"/>
                </a:cubicBezTo>
                <a:cubicBezTo>
                  <a:pt x="3743108" y="338882"/>
                  <a:pt x="3740063" y="336019"/>
                  <a:pt x="3740676" y="333375"/>
                </a:cubicBezTo>
                <a:cubicBezTo>
                  <a:pt x="3741587" y="330511"/>
                  <a:pt x="3745556" y="328529"/>
                  <a:pt x="3749803" y="329190"/>
                </a:cubicBezTo>
                <a:close/>
                <a:moveTo>
                  <a:pt x="6581345" y="328969"/>
                </a:moveTo>
                <a:cubicBezTo>
                  <a:pt x="6585917" y="329410"/>
                  <a:pt x="6588965" y="332274"/>
                  <a:pt x="6588356" y="335137"/>
                </a:cubicBezTo>
                <a:cubicBezTo>
                  <a:pt x="6587747" y="338001"/>
                  <a:pt x="6583478" y="339984"/>
                  <a:pt x="6579212" y="339323"/>
                </a:cubicBezTo>
                <a:cubicBezTo>
                  <a:pt x="6574640" y="338882"/>
                  <a:pt x="6571592" y="336019"/>
                  <a:pt x="6572201" y="333155"/>
                </a:cubicBezTo>
                <a:cubicBezTo>
                  <a:pt x="6572811" y="330291"/>
                  <a:pt x="6576773" y="328529"/>
                  <a:pt x="6581345" y="328969"/>
                </a:cubicBezTo>
                <a:close/>
                <a:moveTo>
                  <a:pt x="8270252" y="328749"/>
                </a:moveTo>
                <a:cubicBezTo>
                  <a:pt x="8275128" y="329410"/>
                  <a:pt x="8278481" y="332274"/>
                  <a:pt x="8277872" y="335357"/>
                </a:cubicBezTo>
                <a:cubicBezTo>
                  <a:pt x="8277262" y="338441"/>
                  <a:pt x="8272690" y="340644"/>
                  <a:pt x="8267813" y="339984"/>
                </a:cubicBezTo>
                <a:cubicBezTo>
                  <a:pt x="8262936" y="339323"/>
                  <a:pt x="8259584" y="336459"/>
                  <a:pt x="8260193" y="333375"/>
                </a:cubicBezTo>
                <a:cubicBezTo>
                  <a:pt x="8261108" y="330291"/>
                  <a:pt x="8265375" y="328088"/>
                  <a:pt x="8270252" y="328749"/>
                </a:cubicBezTo>
                <a:close/>
                <a:moveTo>
                  <a:pt x="1065635" y="328749"/>
                </a:moveTo>
                <a:cubicBezTo>
                  <a:pt x="1070511" y="329410"/>
                  <a:pt x="1073864" y="332273"/>
                  <a:pt x="1073254" y="335578"/>
                </a:cubicBezTo>
                <a:cubicBezTo>
                  <a:pt x="1072644" y="338662"/>
                  <a:pt x="1068073" y="340865"/>
                  <a:pt x="1062892" y="340204"/>
                </a:cubicBezTo>
                <a:cubicBezTo>
                  <a:pt x="1058015" y="339543"/>
                  <a:pt x="1054662" y="336679"/>
                  <a:pt x="1055271" y="333375"/>
                </a:cubicBezTo>
                <a:cubicBezTo>
                  <a:pt x="1056186" y="330291"/>
                  <a:pt x="1060758" y="328308"/>
                  <a:pt x="1065635" y="328749"/>
                </a:cubicBezTo>
                <a:close/>
                <a:moveTo>
                  <a:pt x="10963480" y="328528"/>
                </a:moveTo>
                <a:cubicBezTo>
                  <a:pt x="10968051" y="328969"/>
                  <a:pt x="10971099" y="331833"/>
                  <a:pt x="10970490" y="334697"/>
                </a:cubicBezTo>
                <a:cubicBezTo>
                  <a:pt x="10969881" y="337561"/>
                  <a:pt x="10965614" y="339543"/>
                  <a:pt x="10961042" y="339102"/>
                </a:cubicBezTo>
                <a:lnTo>
                  <a:pt x="10959850" y="338626"/>
                </a:lnTo>
                <a:lnTo>
                  <a:pt x="10956469" y="339103"/>
                </a:lnTo>
                <a:cubicBezTo>
                  <a:pt x="10952201" y="338662"/>
                  <a:pt x="10949153" y="336018"/>
                  <a:pt x="10949763" y="333155"/>
                </a:cubicBezTo>
                <a:cubicBezTo>
                  <a:pt x="10950373" y="330291"/>
                  <a:pt x="10954335" y="328308"/>
                  <a:pt x="10958906" y="328969"/>
                </a:cubicBezTo>
                <a:lnTo>
                  <a:pt x="10959414" y="329171"/>
                </a:lnTo>
                <a:close/>
                <a:moveTo>
                  <a:pt x="8942034" y="328308"/>
                </a:moveTo>
                <a:cubicBezTo>
                  <a:pt x="8946302" y="328749"/>
                  <a:pt x="8949350" y="331613"/>
                  <a:pt x="8948740" y="334256"/>
                </a:cubicBezTo>
                <a:cubicBezTo>
                  <a:pt x="8948436" y="335688"/>
                  <a:pt x="8947292" y="336845"/>
                  <a:pt x="8945654" y="337588"/>
                </a:cubicBezTo>
                <a:lnTo>
                  <a:pt x="8945211" y="337650"/>
                </a:lnTo>
                <a:lnTo>
                  <a:pt x="8948435" y="340424"/>
                </a:lnTo>
                <a:cubicBezTo>
                  <a:pt x="8947826" y="343068"/>
                  <a:pt x="8944168" y="344831"/>
                  <a:pt x="8939901" y="344170"/>
                </a:cubicBezTo>
                <a:cubicBezTo>
                  <a:pt x="8935938" y="343729"/>
                  <a:pt x="8932890" y="341306"/>
                  <a:pt x="8933499" y="338662"/>
                </a:cubicBezTo>
                <a:lnTo>
                  <a:pt x="8935418" y="336710"/>
                </a:lnTo>
                <a:lnTo>
                  <a:pt x="8934415" y="336294"/>
                </a:lnTo>
                <a:cubicBezTo>
                  <a:pt x="8933195" y="335192"/>
                  <a:pt x="8932585" y="333816"/>
                  <a:pt x="8932890" y="332494"/>
                </a:cubicBezTo>
                <a:cubicBezTo>
                  <a:pt x="8933500" y="329630"/>
                  <a:pt x="8937767" y="327647"/>
                  <a:pt x="8942034" y="328308"/>
                </a:cubicBezTo>
                <a:close/>
                <a:moveTo>
                  <a:pt x="6501792" y="328308"/>
                </a:moveTo>
                <a:cubicBezTo>
                  <a:pt x="6506364" y="328749"/>
                  <a:pt x="6509412" y="331613"/>
                  <a:pt x="6508802" y="334476"/>
                </a:cubicBezTo>
                <a:cubicBezTo>
                  <a:pt x="6508193" y="337340"/>
                  <a:pt x="6503926" y="339323"/>
                  <a:pt x="6499658" y="338662"/>
                </a:cubicBezTo>
                <a:cubicBezTo>
                  <a:pt x="6495086" y="338221"/>
                  <a:pt x="6492038" y="335357"/>
                  <a:pt x="6492648" y="332494"/>
                </a:cubicBezTo>
                <a:cubicBezTo>
                  <a:pt x="6493258" y="329850"/>
                  <a:pt x="6497525" y="327867"/>
                  <a:pt x="6501792" y="328308"/>
                </a:cubicBezTo>
                <a:close/>
                <a:moveTo>
                  <a:pt x="9403200" y="328088"/>
                </a:moveTo>
                <a:cubicBezTo>
                  <a:pt x="9407771" y="328528"/>
                  <a:pt x="9410819" y="331392"/>
                  <a:pt x="9410210" y="334256"/>
                </a:cubicBezTo>
                <a:cubicBezTo>
                  <a:pt x="9409601" y="337120"/>
                  <a:pt x="9405334" y="339103"/>
                  <a:pt x="9400761" y="338662"/>
                </a:cubicBezTo>
                <a:cubicBezTo>
                  <a:pt x="9396189" y="338221"/>
                  <a:pt x="9393141" y="335357"/>
                  <a:pt x="9393751" y="332494"/>
                </a:cubicBezTo>
                <a:cubicBezTo>
                  <a:pt x="9394361" y="329630"/>
                  <a:pt x="9398628" y="327647"/>
                  <a:pt x="9403200" y="328088"/>
                </a:cubicBezTo>
                <a:close/>
                <a:moveTo>
                  <a:pt x="8870711" y="328088"/>
                </a:moveTo>
                <a:cubicBezTo>
                  <a:pt x="8874673" y="328529"/>
                  <a:pt x="8877722" y="330952"/>
                  <a:pt x="8877111" y="333595"/>
                </a:cubicBezTo>
                <a:cubicBezTo>
                  <a:pt x="8876806" y="334917"/>
                  <a:pt x="8875740" y="336019"/>
                  <a:pt x="8874254" y="336707"/>
                </a:cubicBezTo>
                <a:lnTo>
                  <a:pt x="8872632" y="336898"/>
                </a:lnTo>
                <a:lnTo>
                  <a:pt x="8869796" y="339818"/>
                </a:lnTo>
                <a:cubicBezTo>
                  <a:pt x="8868196" y="340535"/>
                  <a:pt x="8866139" y="340865"/>
                  <a:pt x="8864005" y="340644"/>
                </a:cubicBezTo>
                <a:cubicBezTo>
                  <a:pt x="8859738" y="340204"/>
                  <a:pt x="8856994" y="337561"/>
                  <a:pt x="8857604" y="334917"/>
                </a:cubicBezTo>
                <a:cubicBezTo>
                  <a:pt x="8857909" y="333595"/>
                  <a:pt x="8859052" y="332494"/>
                  <a:pt x="8860652" y="331778"/>
                </a:cubicBezTo>
                <a:lnTo>
                  <a:pt x="8862805" y="331471"/>
                </a:lnTo>
                <a:lnTo>
                  <a:pt x="8865109" y="328886"/>
                </a:lnTo>
                <a:cubicBezTo>
                  <a:pt x="8866595" y="328198"/>
                  <a:pt x="8868577" y="327868"/>
                  <a:pt x="8870711" y="328088"/>
                </a:cubicBezTo>
                <a:close/>
                <a:moveTo>
                  <a:pt x="1113298" y="328087"/>
                </a:moveTo>
                <a:cubicBezTo>
                  <a:pt x="1117870" y="328528"/>
                  <a:pt x="1120918" y="331392"/>
                  <a:pt x="1120308" y="334256"/>
                </a:cubicBezTo>
                <a:cubicBezTo>
                  <a:pt x="1119698" y="337120"/>
                  <a:pt x="1115431" y="339102"/>
                  <a:pt x="1110860" y="338662"/>
                </a:cubicBezTo>
                <a:cubicBezTo>
                  <a:pt x="1106288" y="338221"/>
                  <a:pt x="1103240" y="335357"/>
                  <a:pt x="1103850" y="332494"/>
                </a:cubicBezTo>
                <a:cubicBezTo>
                  <a:pt x="1104459" y="329409"/>
                  <a:pt x="1108727" y="327647"/>
                  <a:pt x="1113298" y="328087"/>
                </a:cubicBezTo>
                <a:close/>
                <a:moveTo>
                  <a:pt x="9217386" y="327766"/>
                </a:moveTo>
                <a:cubicBezTo>
                  <a:pt x="9221542" y="328247"/>
                  <a:pt x="9224436" y="330779"/>
                  <a:pt x="9223850" y="333421"/>
                </a:cubicBezTo>
                <a:cubicBezTo>
                  <a:pt x="9223265" y="336065"/>
                  <a:pt x="9219422" y="337818"/>
                  <a:pt x="9215267" y="337337"/>
                </a:cubicBezTo>
                <a:cubicBezTo>
                  <a:pt x="9211112" y="336856"/>
                  <a:pt x="9208217" y="334325"/>
                  <a:pt x="9208802" y="331681"/>
                </a:cubicBezTo>
                <a:cubicBezTo>
                  <a:pt x="9209388" y="329038"/>
                  <a:pt x="9213231" y="327285"/>
                  <a:pt x="9217386" y="327766"/>
                </a:cubicBezTo>
                <a:close/>
                <a:moveTo>
                  <a:pt x="9061821" y="327647"/>
                </a:moveTo>
                <a:cubicBezTo>
                  <a:pt x="9067003" y="328308"/>
                  <a:pt x="9070356" y="331392"/>
                  <a:pt x="9069747" y="334697"/>
                </a:cubicBezTo>
                <a:cubicBezTo>
                  <a:pt x="9069137" y="338001"/>
                  <a:pt x="9064260" y="340204"/>
                  <a:pt x="9059079" y="339543"/>
                </a:cubicBezTo>
                <a:cubicBezTo>
                  <a:pt x="9053896" y="338882"/>
                  <a:pt x="9050544" y="335798"/>
                  <a:pt x="9051154" y="332494"/>
                </a:cubicBezTo>
                <a:cubicBezTo>
                  <a:pt x="9052068" y="329410"/>
                  <a:pt x="9056945" y="327207"/>
                  <a:pt x="9061821" y="327647"/>
                </a:cubicBezTo>
                <a:close/>
                <a:moveTo>
                  <a:pt x="7522878" y="327647"/>
                </a:moveTo>
                <a:cubicBezTo>
                  <a:pt x="7527145" y="328088"/>
                  <a:pt x="7530193" y="330731"/>
                  <a:pt x="7529584" y="333595"/>
                </a:cubicBezTo>
                <a:cubicBezTo>
                  <a:pt x="7528974" y="336459"/>
                  <a:pt x="7525012" y="338221"/>
                  <a:pt x="7520744" y="337781"/>
                </a:cubicBezTo>
                <a:cubicBezTo>
                  <a:pt x="7516477" y="337341"/>
                  <a:pt x="7513429" y="334697"/>
                  <a:pt x="7514038" y="331833"/>
                </a:cubicBezTo>
                <a:cubicBezTo>
                  <a:pt x="7514648" y="328969"/>
                  <a:pt x="7518610" y="327207"/>
                  <a:pt x="7522878" y="327647"/>
                </a:cubicBezTo>
                <a:close/>
                <a:moveTo>
                  <a:pt x="1302064" y="327427"/>
                </a:moveTo>
                <a:cubicBezTo>
                  <a:pt x="1306330" y="327867"/>
                  <a:pt x="1309379" y="330511"/>
                  <a:pt x="1308769" y="333154"/>
                </a:cubicBezTo>
                <a:cubicBezTo>
                  <a:pt x="1308159" y="335798"/>
                  <a:pt x="1304197" y="337781"/>
                  <a:pt x="1299931" y="337120"/>
                </a:cubicBezTo>
                <a:cubicBezTo>
                  <a:pt x="1295663" y="336459"/>
                  <a:pt x="1292616" y="334036"/>
                  <a:pt x="1293225" y="331392"/>
                </a:cubicBezTo>
                <a:cubicBezTo>
                  <a:pt x="1293835" y="328749"/>
                  <a:pt x="1297796" y="326766"/>
                  <a:pt x="1302064" y="327427"/>
                </a:cubicBezTo>
                <a:close/>
                <a:moveTo>
                  <a:pt x="9764999" y="327427"/>
                </a:moveTo>
                <a:cubicBezTo>
                  <a:pt x="9769876" y="327867"/>
                  <a:pt x="9772924" y="330951"/>
                  <a:pt x="9772315" y="333815"/>
                </a:cubicBezTo>
                <a:cubicBezTo>
                  <a:pt x="9771704" y="336899"/>
                  <a:pt x="9767132" y="338882"/>
                  <a:pt x="9762561" y="338221"/>
                </a:cubicBezTo>
                <a:cubicBezTo>
                  <a:pt x="9757988" y="337561"/>
                  <a:pt x="9754636" y="334697"/>
                  <a:pt x="9755246" y="331833"/>
                </a:cubicBezTo>
                <a:cubicBezTo>
                  <a:pt x="9755855" y="328748"/>
                  <a:pt x="9760427" y="326766"/>
                  <a:pt x="9764999" y="327427"/>
                </a:cubicBezTo>
                <a:close/>
                <a:moveTo>
                  <a:pt x="6040932" y="327207"/>
                </a:moveTo>
                <a:cubicBezTo>
                  <a:pt x="6045199" y="327647"/>
                  <a:pt x="6048247" y="330511"/>
                  <a:pt x="6047637" y="333155"/>
                </a:cubicBezTo>
                <a:cubicBezTo>
                  <a:pt x="6047028" y="336019"/>
                  <a:pt x="6043065" y="337781"/>
                  <a:pt x="6038494" y="337341"/>
                </a:cubicBezTo>
                <a:cubicBezTo>
                  <a:pt x="6034226" y="336900"/>
                  <a:pt x="6031178" y="334036"/>
                  <a:pt x="6031788" y="331393"/>
                </a:cubicBezTo>
                <a:cubicBezTo>
                  <a:pt x="6032397" y="328529"/>
                  <a:pt x="6036360" y="326546"/>
                  <a:pt x="6040932" y="327207"/>
                </a:cubicBezTo>
                <a:close/>
                <a:moveTo>
                  <a:pt x="10238661" y="326987"/>
                </a:moveTo>
                <a:cubicBezTo>
                  <a:pt x="10242927" y="327427"/>
                  <a:pt x="10245976" y="330070"/>
                  <a:pt x="10245367" y="332714"/>
                </a:cubicBezTo>
                <a:cubicBezTo>
                  <a:pt x="10244757" y="335357"/>
                  <a:pt x="10240794" y="337340"/>
                  <a:pt x="10236527" y="336679"/>
                </a:cubicBezTo>
                <a:cubicBezTo>
                  <a:pt x="10232261" y="336239"/>
                  <a:pt x="10229212" y="333595"/>
                  <a:pt x="10229821" y="330952"/>
                </a:cubicBezTo>
                <a:cubicBezTo>
                  <a:pt x="10230431" y="328308"/>
                  <a:pt x="10234393" y="326546"/>
                  <a:pt x="10238661" y="326987"/>
                </a:cubicBezTo>
                <a:close/>
                <a:moveTo>
                  <a:pt x="3874221" y="326987"/>
                </a:moveTo>
                <a:cubicBezTo>
                  <a:pt x="3878488" y="327427"/>
                  <a:pt x="3881534" y="330070"/>
                  <a:pt x="3880932" y="332934"/>
                </a:cubicBezTo>
                <a:cubicBezTo>
                  <a:pt x="3880317" y="335798"/>
                  <a:pt x="3876353" y="337561"/>
                  <a:pt x="3871783" y="337120"/>
                </a:cubicBezTo>
                <a:cubicBezTo>
                  <a:pt x="3867514" y="336679"/>
                  <a:pt x="3864464" y="334036"/>
                  <a:pt x="3865075" y="331172"/>
                </a:cubicBezTo>
                <a:cubicBezTo>
                  <a:pt x="3865681" y="328308"/>
                  <a:pt x="3869956" y="326326"/>
                  <a:pt x="3874221" y="326987"/>
                </a:cubicBezTo>
                <a:close/>
                <a:moveTo>
                  <a:pt x="11007675" y="326766"/>
                </a:moveTo>
                <a:cubicBezTo>
                  <a:pt x="11011943" y="327207"/>
                  <a:pt x="11014992" y="329850"/>
                  <a:pt x="11014382" y="332494"/>
                </a:cubicBezTo>
                <a:cubicBezTo>
                  <a:pt x="11013772" y="335137"/>
                  <a:pt x="11009810" y="337120"/>
                  <a:pt x="11005543" y="336459"/>
                </a:cubicBezTo>
                <a:cubicBezTo>
                  <a:pt x="11001275" y="336018"/>
                  <a:pt x="10998228" y="333375"/>
                  <a:pt x="10998837" y="330731"/>
                </a:cubicBezTo>
                <a:cubicBezTo>
                  <a:pt x="10999445" y="328088"/>
                  <a:pt x="11003409" y="326325"/>
                  <a:pt x="11007675" y="326766"/>
                </a:cubicBezTo>
                <a:close/>
                <a:moveTo>
                  <a:pt x="10121008" y="326546"/>
                </a:moveTo>
                <a:cubicBezTo>
                  <a:pt x="10123141" y="326767"/>
                  <a:pt x="10124893" y="327538"/>
                  <a:pt x="10126037" y="328584"/>
                </a:cubicBezTo>
                <a:lnTo>
                  <a:pt x="10126564" y="330000"/>
                </a:lnTo>
                <a:lnTo>
                  <a:pt x="10131371" y="331916"/>
                </a:lnTo>
                <a:lnTo>
                  <a:pt x="10132507" y="334812"/>
                </a:lnTo>
                <a:lnTo>
                  <a:pt x="10137010" y="336624"/>
                </a:lnTo>
                <a:cubicBezTo>
                  <a:pt x="10138305" y="337726"/>
                  <a:pt x="10138991" y="339103"/>
                  <a:pt x="10138686" y="340424"/>
                </a:cubicBezTo>
                <a:cubicBezTo>
                  <a:pt x="10138076" y="343288"/>
                  <a:pt x="10134114" y="345051"/>
                  <a:pt x="10129542" y="344610"/>
                </a:cubicBezTo>
                <a:cubicBezTo>
                  <a:pt x="10127408" y="344390"/>
                  <a:pt x="10125503" y="343564"/>
                  <a:pt x="10124207" y="342462"/>
                </a:cubicBezTo>
                <a:lnTo>
                  <a:pt x="10122914" y="339529"/>
                </a:lnTo>
                <a:lnTo>
                  <a:pt x="10118874" y="337919"/>
                </a:lnTo>
                <a:lnTo>
                  <a:pt x="10118090" y="335921"/>
                </a:lnTo>
                <a:lnTo>
                  <a:pt x="10113845" y="334201"/>
                </a:lnTo>
                <a:cubicBezTo>
                  <a:pt x="10112702" y="333155"/>
                  <a:pt x="10112168" y="331833"/>
                  <a:pt x="10112473" y="330511"/>
                </a:cubicBezTo>
                <a:cubicBezTo>
                  <a:pt x="10113083" y="327868"/>
                  <a:pt x="10116740" y="326105"/>
                  <a:pt x="10121008" y="326546"/>
                </a:cubicBezTo>
                <a:close/>
                <a:moveTo>
                  <a:pt x="3983943" y="326546"/>
                </a:moveTo>
                <a:cubicBezTo>
                  <a:pt x="3988518" y="326987"/>
                  <a:pt x="3991566" y="329850"/>
                  <a:pt x="3990956" y="332714"/>
                </a:cubicBezTo>
                <a:cubicBezTo>
                  <a:pt x="3990350" y="335578"/>
                  <a:pt x="3986079" y="337341"/>
                  <a:pt x="3981805" y="336900"/>
                </a:cubicBezTo>
                <a:cubicBezTo>
                  <a:pt x="3977237" y="336459"/>
                  <a:pt x="3974185" y="333595"/>
                  <a:pt x="3974794" y="330731"/>
                </a:cubicBezTo>
                <a:cubicBezTo>
                  <a:pt x="3975408" y="328088"/>
                  <a:pt x="3979368" y="326105"/>
                  <a:pt x="3983943" y="326546"/>
                </a:cubicBezTo>
                <a:close/>
                <a:moveTo>
                  <a:pt x="2395041" y="326546"/>
                </a:moveTo>
                <a:cubicBezTo>
                  <a:pt x="2400225" y="327207"/>
                  <a:pt x="2403879" y="330291"/>
                  <a:pt x="2403269" y="333595"/>
                </a:cubicBezTo>
                <a:cubicBezTo>
                  <a:pt x="2402660" y="336900"/>
                  <a:pt x="2397786" y="339102"/>
                  <a:pt x="2392602" y="338662"/>
                </a:cubicBezTo>
                <a:cubicBezTo>
                  <a:pt x="2387422" y="338001"/>
                  <a:pt x="2383762" y="334917"/>
                  <a:pt x="2384373" y="331612"/>
                </a:cubicBezTo>
                <a:cubicBezTo>
                  <a:pt x="2384985" y="328087"/>
                  <a:pt x="2389863" y="325885"/>
                  <a:pt x="2395041" y="326546"/>
                </a:cubicBezTo>
                <a:close/>
                <a:moveTo>
                  <a:pt x="10405566" y="326497"/>
                </a:moveTo>
                <a:cubicBezTo>
                  <a:pt x="10409888" y="326997"/>
                  <a:pt x="10412894" y="329642"/>
                  <a:pt x="10412283" y="332405"/>
                </a:cubicBezTo>
                <a:cubicBezTo>
                  <a:pt x="10411671" y="335168"/>
                  <a:pt x="10407671" y="337003"/>
                  <a:pt x="10403351" y="336503"/>
                </a:cubicBezTo>
                <a:cubicBezTo>
                  <a:pt x="10399028" y="336003"/>
                  <a:pt x="10396020" y="333358"/>
                  <a:pt x="10396633" y="330595"/>
                </a:cubicBezTo>
                <a:cubicBezTo>
                  <a:pt x="10397245" y="327832"/>
                  <a:pt x="10401244" y="325997"/>
                  <a:pt x="10405566" y="326497"/>
                </a:cubicBezTo>
                <a:close/>
                <a:moveTo>
                  <a:pt x="8843583" y="326326"/>
                </a:moveTo>
                <a:cubicBezTo>
                  <a:pt x="8847851" y="326766"/>
                  <a:pt x="8850594" y="329410"/>
                  <a:pt x="8849984" y="332053"/>
                </a:cubicBezTo>
                <a:lnTo>
                  <a:pt x="8849555" y="332500"/>
                </a:lnTo>
                <a:lnTo>
                  <a:pt x="8854594" y="334559"/>
                </a:lnTo>
                <a:cubicBezTo>
                  <a:pt x="8856004" y="335798"/>
                  <a:pt x="8856690" y="337340"/>
                  <a:pt x="8856385" y="338882"/>
                </a:cubicBezTo>
                <a:cubicBezTo>
                  <a:pt x="8855775" y="341966"/>
                  <a:pt x="8850899" y="344169"/>
                  <a:pt x="8846022" y="343729"/>
                </a:cubicBezTo>
                <a:cubicBezTo>
                  <a:pt x="8840840" y="343068"/>
                  <a:pt x="8837487" y="339984"/>
                  <a:pt x="8838097" y="336900"/>
                </a:cubicBezTo>
                <a:lnTo>
                  <a:pt x="8839581" y="335262"/>
                </a:lnTo>
                <a:lnTo>
                  <a:pt x="8836420" y="333981"/>
                </a:lnTo>
                <a:cubicBezTo>
                  <a:pt x="8835277" y="332934"/>
                  <a:pt x="8834744" y="331613"/>
                  <a:pt x="8835049" y="330291"/>
                </a:cubicBezTo>
                <a:cubicBezTo>
                  <a:pt x="8835659" y="327647"/>
                  <a:pt x="8839621" y="325885"/>
                  <a:pt x="8843583" y="326326"/>
                </a:cubicBezTo>
                <a:close/>
                <a:moveTo>
                  <a:pt x="2264676" y="326326"/>
                </a:moveTo>
                <a:cubicBezTo>
                  <a:pt x="2269552" y="326987"/>
                  <a:pt x="2272904" y="329850"/>
                  <a:pt x="2272296" y="332934"/>
                </a:cubicBezTo>
                <a:cubicBezTo>
                  <a:pt x="2271685" y="336018"/>
                  <a:pt x="2267113" y="338221"/>
                  <a:pt x="2262237" y="337561"/>
                </a:cubicBezTo>
                <a:cubicBezTo>
                  <a:pt x="2257360" y="336900"/>
                  <a:pt x="2254008" y="334036"/>
                  <a:pt x="2254618" y="330952"/>
                </a:cubicBezTo>
                <a:cubicBezTo>
                  <a:pt x="2255226" y="327867"/>
                  <a:pt x="2259799" y="325665"/>
                  <a:pt x="2264676" y="326326"/>
                </a:cubicBezTo>
                <a:close/>
                <a:moveTo>
                  <a:pt x="5962902" y="326105"/>
                </a:moveTo>
                <a:cubicBezTo>
                  <a:pt x="5967169" y="326546"/>
                  <a:pt x="5970218" y="329410"/>
                  <a:pt x="5969608" y="332053"/>
                </a:cubicBezTo>
                <a:cubicBezTo>
                  <a:pt x="5968999" y="334697"/>
                  <a:pt x="5965036" y="336679"/>
                  <a:pt x="5960464" y="336239"/>
                </a:cubicBezTo>
                <a:cubicBezTo>
                  <a:pt x="5956197" y="335798"/>
                  <a:pt x="5953149" y="332934"/>
                  <a:pt x="5953759" y="330291"/>
                </a:cubicBezTo>
                <a:cubicBezTo>
                  <a:pt x="5954673" y="327427"/>
                  <a:pt x="5958635" y="325444"/>
                  <a:pt x="5962902" y="326105"/>
                </a:cubicBezTo>
                <a:close/>
                <a:moveTo>
                  <a:pt x="9679959" y="326105"/>
                </a:moveTo>
                <a:cubicBezTo>
                  <a:pt x="9684836" y="326546"/>
                  <a:pt x="9687884" y="329630"/>
                  <a:pt x="9687274" y="332494"/>
                </a:cubicBezTo>
                <a:cubicBezTo>
                  <a:pt x="9686665" y="335578"/>
                  <a:pt x="9682092" y="337561"/>
                  <a:pt x="9677521" y="336900"/>
                </a:cubicBezTo>
                <a:cubicBezTo>
                  <a:pt x="9672644" y="336459"/>
                  <a:pt x="9669596" y="333375"/>
                  <a:pt x="9670206" y="330511"/>
                </a:cubicBezTo>
                <a:cubicBezTo>
                  <a:pt x="9670816" y="327427"/>
                  <a:pt x="9675082" y="325444"/>
                  <a:pt x="9679959" y="326105"/>
                </a:cubicBezTo>
                <a:close/>
                <a:moveTo>
                  <a:pt x="7290009" y="325885"/>
                </a:moveTo>
                <a:cubicBezTo>
                  <a:pt x="7294277" y="326326"/>
                  <a:pt x="7297325" y="328969"/>
                  <a:pt x="7296715" y="331613"/>
                </a:cubicBezTo>
                <a:cubicBezTo>
                  <a:pt x="7296106" y="334256"/>
                  <a:pt x="7292143" y="336239"/>
                  <a:pt x="7287876" y="335578"/>
                </a:cubicBezTo>
                <a:cubicBezTo>
                  <a:pt x="7283609" y="335137"/>
                  <a:pt x="7280561" y="332494"/>
                  <a:pt x="7281170" y="329850"/>
                </a:cubicBezTo>
                <a:cubicBezTo>
                  <a:pt x="7281780" y="327207"/>
                  <a:pt x="7285742" y="325444"/>
                  <a:pt x="7290009" y="325885"/>
                </a:cubicBezTo>
                <a:close/>
                <a:moveTo>
                  <a:pt x="5789061" y="325885"/>
                </a:moveTo>
                <a:cubicBezTo>
                  <a:pt x="5792823" y="326325"/>
                  <a:pt x="5795872" y="329189"/>
                  <a:pt x="5795262" y="332053"/>
                </a:cubicBezTo>
                <a:cubicBezTo>
                  <a:pt x="5794652" y="334917"/>
                  <a:pt x="5790385" y="336900"/>
                  <a:pt x="5787111" y="336239"/>
                </a:cubicBezTo>
                <a:cubicBezTo>
                  <a:pt x="5782537" y="335798"/>
                  <a:pt x="5779490" y="332934"/>
                  <a:pt x="5780098" y="330070"/>
                </a:cubicBezTo>
                <a:cubicBezTo>
                  <a:pt x="5780709" y="327207"/>
                  <a:pt x="5784976" y="325444"/>
                  <a:pt x="5789061" y="325885"/>
                </a:cubicBezTo>
                <a:close/>
                <a:moveTo>
                  <a:pt x="6984598" y="325224"/>
                </a:moveTo>
                <a:cubicBezTo>
                  <a:pt x="6988865" y="325664"/>
                  <a:pt x="6991913" y="328308"/>
                  <a:pt x="6991304" y="331172"/>
                </a:cubicBezTo>
                <a:cubicBezTo>
                  <a:pt x="6990694" y="334036"/>
                  <a:pt x="6986732" y="335798"/>
                  <a:pt x="6982160" y="335357"/>
                </a:cubicBezTo>
                <a:cubicBezTo>
                  <a:pt x="6977893" y="334917"/>
                  <a:pt x="6974845" y="332273"/>
                  <a:pt x="6975454" y="329410"/>
                </a:cubicBezTo>
                <a:cubicBezTo>
                  <a:pt x="6976063" y="326546"/>
                  <a:pt x="6980026" y="324563"/>
                  <a:pt x="6984598" y="325224"/>
                </a:cubicBezTo>
                <a:close/>
                <a:moveTo>
                  <a:pt x="4053063" y="324783"/>
                </a:moveTo>
                <a:cubicBezTo>
                  <a:pt x="4057627" y="325224"/>
                  <a:pt x="4060680" y="328088"/>
                  <a:pt x="4060071" y="330951"/>
                </a:cubicBezTo>
                <a:cubicBezTo>
                  <a:pt x="4059455" y="333815"/>
                  <a:pt x="4055190" y="335798"/>
                  <a:pt x="4050624" y="335357"/>
                </a:cubicBezTo>
                <a:cubicBezTo>
                  <a:pt x="4046053" y="334917"/>
                  <a:pt x="4043012" y="332053"/>
                  <a:pt x="4043623" y="329189"/>
                </a:cubicBezTo>
                <a:cubicBezTo>
                  <a:pt x="4044235" y="326105"/>
                  <a:pt x="4048487" y="324122"/>
                  <a:pt x="4053063" y="324783"/>
                </a:cubicBezTo>
                <a:close/>
                <a:moveTo>
                  <a:pt x="3951347" y="324563"/>
                </a:moveTo>
                <a:cubicBezTo>
                  <a:pt x="3955618" y="325004"/>
                  <a:pt x="3958669" y="327647"/>
                  <a:pt x="3958059" y="330511"/>
                </a:cubicBezTo>
                <a:cubicBezTo>
                  <a:pt x="3957451" y="333375"/>
                  <a:pt x="3953489" y="335137"/>
                  <a:pt x="3948914" y="334697"/>
                </a:cubicBezTo>
                <a:cubicBezTo>
                  <a:pt x="3944646" y="334256"/>
                  <a:pt x="3941595" y="331613"/>
                  <a:pt x="3942212" y="328749"/>
                </a:cubicBezTo>
                <a:cubicBezTo>
                  <a:pt x="3943116" y="325885"/>
                  <a:pt x="3947085" y="324123"/>
                  <a:pt x="3951347" y="324563"/>
                </a:cubicBezTo>
                <a:close/>
                <a:moveTo>
                  <a:pt x="4018375" y="324123"/>
                </a:moveTo>
                <a:cubicBezTo>
                  <a:pt x="4022932" y="324563"/>
                  <a:pt x="4025984" y="327427"/>
                  <a:pt x="4025381" y="330291"/>
                </a:cubicBezTo>
                <a:cubicBezTo>
                  <a:pt x="4024770" y="333154"/>
                  <a:pt x="4020504" y="335137"/>
                  <a:pt x="4016229" y="334476"/>
                </a:cubicBezTo>
                <a:cubicBezTo>
                  <a:pt x="4011661" y="334036"/>
                  <a:pt x="4008609" y="331172"/>
                  <a:pt x="4009214" y="328308"/>
                </a:cubicBezTo>
                <a:cubicBezTo>
                  <a:pt x="4009828" y="325664"/>
                  <a:pt x="4013788" y="323682"/>
                  <a:pt x="4018375" y="324123"/>
                </a:cubicBezTo>
                <a:close/>
                <a:moveTo>
                  <a:pt x="9594919" y="323682"/>
                </a:moveTo>
                <a:cubicBezTo>
                  <a:pt x="9599796" y="324122"/>
                  <a:pt x="9602844" y="327207"/>
                  <a:pt x="9602235" y="330070"/>
                </a:cubicBezTo>
                <a:cubicBezTo>
                  <a:pt x="9601626" y="333154"/>
                  <a:pt x="9597054" y="335137"/>
                  <a:pt x="9592481" y="334476"/>
                </a:cubicBezTo>
                <a:lnTo>
                  <a:pt x="9591962" y="334268"/>
                </a:lnTo>
                <a:lnTo>
                  <a:pt x="9588747" y="337753"/>
                </a:lnTo>
                <a:cubicBezTo>
                  <a:pt x="9586919" y="338607"/>
                  <a:pt x="9584556" y="338992"/>
                  <a:pt x="9582119" y="338662"/>
                </a:cubicBezTo>
                <a:lnTo>
                  <a:pt x="9578624" y="337235"/>
                </a:lnTo>
                <a:lnTo>
                  <a:pt x="9572060" y="338221"/>
                </a:lnTo>
                <a:cubicBezTo>
                  <a:pt x="9566878" y="337561"/>
                  <a:pt x="9563525" y="334476"/>
                  <a:pt x="9564135" y="331392"/>
                </a:cubicBezTo>
                <a:cubicBezTo>
                  <a:pt x="9564745" y="328308"/>
                  <a:pt x="9569622" y="326105"/>
                  <a:pt x="9574497" y="326546"/>
                </a:cubicBezTo>
                <a:lnTo>
                  <a:pt x="9578772" y="328292"/>
                </a:lnTo>
                <a:lnTo>
                  <a:pt x="9584556" y="327427"/>
                </a:lnTo>
                <a:lnTo>
                  <a:pt x="9585448" y="327791"/>
                </a:lnTo>
                <a:lnTo>
                  <a:pt x="9588443" y="324646"/>
                </a:lnTo>
                <a:cubicBezTo>
                  <a:pt x="9590196" y="323847"/>
                  <a:pt x="9592481" y="323462"/>
                  <a:pt x="9594919" y="323682"/>
                </a:cubicBezTo>
                <a:close/>
                <a:moveTo>
                  <a:pt x="10196699" y="323535"/>
                </a:moveTo>
                <a:cubicBezTo>
                  <a:pt x="10200854" y="324016"/>
                  <a:pt x="10203749" y="326548"/>
                  <a:pt x="10203163" y="329191"/>
                </a:cubicBezTo>
                <a:cubicBezTo>
                  <a:pt x="10202578" y="331834"/>
                  <a:pt x="10198735" y="333587"/>
                  <a:pt x="10194580" y="333106"/>
                </a:cubicBezTo>
                <a:cubicBezTo>
                  <a:pt x="10190424" y="332625"/>
                  <a:pt x="10187531" y="330094"/>
                  <a:pt x="10188116" y="327450"/>
                </a:cubicBezTo>
                <a:cubicBezTo>
                  <a:pt x="10188700" y="324808"/>
                  <a:pt x="10192544" y="323055"/>
                  <a:pt x="10196699" y="323535"/>
                </a:cubicBezTo>
                <a:close/>
                <a:moveTo>
                  <a:pt x="6119876" y="323462"/>
                </a:moveTo>
                <a:cubicBezTo>
                  <a:pt x="6124143" y="323902"/>
                  <a:pt x="6127496" y="326766"/>
                  <a:pt x="6126581" y="329410"/>
                </a:cubicBezTo>
                <a:cubicBezTo>
                  <a:pt x="6125972" y="332274"/>
                  <a:pt x="6122009" y="334036"/>
                  <a:pt x="6117437" y="333595"/>
                </a:cubicBezTo>
                <a:cubicBezTo>
                  <a:pt x="6113170" y="333155"/>
                  <a:pt x="6109817" y="330291"/>
                  <a:pt x="6110732" y="327647"/>
                </a:cubicBezTo>
                <a:cubicBezTo>
                  <a:pt x="6111341" y="324783"/>
                  <a:pt x="6115609" y="323021"/>
                  <a:pt x="6119876" y="323462"/>
                </a:cubicBezTo>
                <a:close/>
                <a:moveTo>
                  <a:pt x="9438252" y="323461"/>
                </a:moveTo>
                <a:cubicBezTo>
                  <a:pt x="9442823" y="323902"/>
                  <a:pt x="9446177" y="326766"/>
                  <a:pt x="9445262" y="329850"/>
                </a:cubicBezTo>
                <a:cubicBezTo>
                  <a:pt x="9444653" y="332714"/>
                  <a:pt x="9440386" y="334697"/>
                  <a:pt x="9435813" y="334256"/>
                </a:cubicBezTo>
                <a:cubicBezTo>
                  <a:pt x="9431241" y="333815"/>
                  <a:pt x="9427889" y="330951"/>
                  <a:pt x="9428803" y="327867"/>
                </a:cubicBezTo>
                <a:cubicBezTo>
                  <a:pt x="9429413" y="324783"/>
                  <a:pt x="9433679" y="322800"/>
                  <a:pt x="9438252" y="323461"/>
                </a:cubicBezTo>
                <a:close/>
                <a:moveTo>
                  <a:pt x="4171009" y="323461"/>
                </a:moveTo>
                <a:cubicBezTo>
                  <a:pt x="4175573" y="323902"/>
                  <a:pt x="4178933" y="326766"/>
                  <a:pt x="4178327" y="329850"/>
                </a:cubicBezTo>
                <a:cubicBezTo>
                  <a:pt x="4177708" y="332714"/>
                  <a:pt x="4173446" y="334697"/>
                  <a:pt x="4168871" y="334256"/>
                </a:cubicBezTo>
                <a:cubicBezTo>
                  <a:pt x="4164297" y="333815"/>
                  <a:pt x="4160944" y="330951"/>
                  <a:pt x="4161554" y="327867"/>
                </a:cubicBezTo>
                <a:cubicBezTo>
                  <a:pt x="4161861" y="324783"/>
                  <a:pt x="4166434" y="322800"/>
                  <a:pt x="4171009" y="323461"/>
                </a:cubicBezTo>
                <a:close/>
                <a:moveTo>
                  <a:pt x="1372142" y="323241"/>
                </a:moveTo>
                <a:cubicBezTo>
                  <a:pt x="1374275" y="323462"/>
                  <a:pt x="1376104" y="324232"/>
                  <a:pt x="1377323" y="325307"/>
                </a:cubicBezTo>
                <a:lnTo>
                  <a:pt x="1377448" y="325625"/>
                </a:lnTo>
                <a:lnTo>
                  <a:pt x="1381610" y="327261"/>
                </a:lnTo>
                <a:cubicBezTo>
                  <a:pt x="1382829" y="328308"/>
                  <a:pt x="1383440" y="329630"/>
                  <a:pt x="1383135" y="330951"/>
                </a:cubicBezTo>
                <a:cubicBezTo>
                  <a:pt x="1382525" y="333595"/>
                  <a:pt x="1378562" y="335578"/>
                  <a:pt x="1374296" y="334917"/>
                </a:cubicBezTo>
                <a:lnTo>
                  <a:pt x="1370275" y="333335"/>
                </a:lnTo>
                <a:lnTo>
                  <a:pt x="1370008" y="333375"/>
                </a:lnTo>
                <a:cubicBezTo>
                  <a:pt x="1365741" y="332934"/>
                  <a:pt x="1362694" y="330291"/>
                  <a:pt x="1363303" y="327427"/>
                </a:cubicBezTo>
                <a:cubicBezTo>
                  <a:pt x="1363913" y="324563"/>
                  <a:pt x="1367875" y="322580"/>
                  <a:pt x="1372142" y="323241"/>
                </a:cubicBezTo>
                <a:close/>
                <a:moveTo>
                  <a:pt x="7366515" y="322801"/>
                </a:moveTo>
                <a:cubicBezTo>
                  <a:pt x="7370782" y="323241"/>
                  <a:pt x="7373830" y="325885"/>
                  <a:pt x="7373220" y="328528"/>
                </a:cubicBezTo>
                <a:cubicBezTo>
                  <a:pt x="7372611" y="331172"/>
                  <a:pt x="7368648" y="333154"/>
                  <a:pt x="7364381" y="332494"/>
                </a:cubicBezTo>
                <a:cubicBezTo>
                  <a:pt x="7360114" y="331833"/>
                  <a:pt x="7357066" y="329410"/>
                  <a:pt x="7357675" y="326766"/>
                </a:cubicBezTo>
                <a:cubicBezTo>
                  <a:pt x="7358285" y="324123"/>
                  <a:pt x="7362247" y="322360"/>
                  <a:pt x="7366515" y="322801"/>
                </a:cubicBezTo>
                <a:close/>
                <a:moveTo>
                  <a:pt x="3293976" y="322580"/>
                </a:moveTo>
                <a:cubicBezTo>
                  <a:pt x="3298850" y="323241"/>
                  <a:pt x="3302202" y="326105"/>
                  <a:pt x="3301592" y="329410"/>
                </a:cubicBezTo>
                <a:cubicBezTo>
                  <a:pt x="3300985" y="332494"/>
                  <a:pt x="3296416" y="334697"/>
                  <a:pt x="3291537" y="334036"/>
                </a:cubicBezTo>
                <a:cubicBezTo>
                  <a:pt x="3286661" y="333375"/>
                  <a:pt x="3283309" y="330511"/>
                  <a:pt x="3283918" y="327207"/>
                </a:cubicBezTo>
                <a:cubicBezTo>
                  <a:pt x="3284530" y="323902"/>
                  <a:pt x="3289100" y="321920"/>
                  <a:pt x="3293976" y="322580"/>
                </a:cubicBezTo>
                <a:close/>
                <a:moveTo>
                  <a:pt x="7970022" y="322360"/>
                </a:moveTo>
                <a:cubicBezTo>
                  <a:pt x="7974594" y="322801"/>
                  <a:pt x="7977946" y="325665"/>
                  <a:pt x="7977337" y="328749"/>
                </a:cubicBezTo>
                <a:cubicBezTo>
                  <a:pt x="7976727" y="331613"/>
                  <a:pt x="7972460" y="333595"/>
                  <a:pt x="7967888" y="333155"/>
                </a:cubicBezTo>
                <a:cubicBezTo>
                  <a:pt x="7963316" y="332714"/>
                  <a:pt x="7959963" y="329850"/>
                  <a:pt x="7960573" y="326766"/>
                </a:cubicBezTo>
                <a:cubicBezTo>
                  <a:pt x="7961182" y="323682"/>
                  <a:pt x="7965450" y="321699"/>
                  <a:pt x="7970022" y="322360"/>
                </a:cubicBezTo>
                <a:close/>
                <a:moveTo>
                  <a:pt x="5610578" y="322140"/>
                </a:moveTo>
                <a:cubicBezTo>
                  <a:pt x="5615151" y="322580"/>
                  <a:pt x="5618198" y="325444"/>
                  <a:pt x="5617590" y="328308"/>
                </a:cubicBezTo>
                <a:cubicBezTo>
                  <a:pt x="5616981" y="331172"/>
                  <a:pt x="5612713" y="333154"/>
                  <a:pt x="5608139" y="332714"/>
                </a:cubicBezTo>
                <a:cubicBezTo>
                  <a:pt x="5603567" y="332274"/>
                  <a:pt x="5600517" y="329410"/>
                  <a:pt x="5601128" y="326546"/>
                </a:cubicBezTo>
                <a:cubicBezTo>
                  <a:pt x="5602042" y="323461"/>
                  <a:pt x="5606005" y="321699"/>
                  <a:pt x="5610578" y="322140"/>
                </a:cubicBezTo>
                <a:close/>
                <a:moveTo>
                  <a:pt x="9894924" y="321992"/>
                </a:moveTo>
                <a:cubicBezTo>
                  <a:pt x="9899577" y="322530"/>
                  <a:pt x="9902812" y="325401"/>
                  <a:pt x="9902147" y="328405"/>
                </a:cubicBezTo>
                <a:cubicBezTo>
                  <a:pt x="9901482" y="331408"/>
                  <a:pt x="9897170" y="333406"/>
                  <a:pt x="9892515" y="332868"/>
                </a:cubicBezTo>
                <a:cubicBezTo>
                  <a:pt x="9887862" y="332330"/>
                  <a:pt x="9884628" y="329459"/>
                  <a:pt x="9885293" y="326455"/>
                </a:cubicBezTo>
                <a:cubicBezTo>
                  <a:pt x="9885958" y="323452"/>
                  <a:pt x="9890270" y="321454"/>
                  <a:pt x="9894924" y="321992"/>
                </a:cubicBezTo>
                <a:close/>
                <a:moveTo>
                  <a:pt x="9078585" y="321920"/>
                </a:moveTo>
                <a:cubicBezTo>
                  <a:pt x="9080871" y="322140"/>
                  <a:pt x="9082776" y="322966"/>
                  <a:pt x="9084034" y="324095"/>
                </a:cubicBezTo>
                <a:lnTo>
                  <a:pt x="9084108" y="324284"/>
                </a:lnTo>
                <a:lnTo>
                  <a:pt x="9084949" y="323406"/>
                </a:lnTo>
                <a:cubicBezTo>
                  <a:pt x="9086511" y="322691"/>
                  <a:pt x="9088492" y="322360"/>
                  <a:pt x="9090473" y="322580"/>
                </a:cubicBezTo>
                <a:cubicBezTo>
                  <a:pt x="9094436" y="323021"/>
                  <a:pt x="9097483" y="325444"/>
                  <a:pt x="9096874" y="328087"/>
                </a:cubicBezTo>
                <a:cubicBezTo>
                  <a:pt x="9096264" y="330731"/>
                  <a:pt x="9092607" y="332494"/>
                  <a:pt x="9088339" y="332053"/>
                </a:cubicBezTo>
                <a:lnTo>
                  <a:pt x="9084762" y="328975"/>
                </a:lnTo>
                <a:lnTo>
                  <a:pt x="9082357" y="331530"/>
                </a:lnTo>
                <a:cubicBezTo>
                  <a:pt x="9080643" y="332328"/>
                  <a:pt x="9078433" y="332714"/>
                  <a:pt x="9076147" y="332494"/>
                </a:cubicBezTo>
                <a:cubicBezTo>
                  <a:pt x="9071575" y="332053"/>
                  <a:pt x="9068527" y="329189"/>
                  <a:pt x="9069137" y="326326"/>
                </a:cubicBezTo>
                <a:cubicBezTo>
                  <a:pt x="9069747" y="323462"/>
                  <a:pt x="9074013" y="321479"/>
                  <a:pt x="9078585" y="321920"/>
                </a:cubicBezTo>
                <a:close/>
                <a:moveTo>
                  <a:pt x="4971314" y="321920"/>
                </a:moveTo>
                <a:cubicBezTo>
                  <a:pt x="4975888" y="322360"/>
                  <a:pt x="4978935" y="325224"/>
                  <a:pt x="4978324" y="328088"/>
                </a:cubicBezTo>
                <a:cubicBezTo>
                  <a:pt x="4977717" y="330951"/>
                  <a:pt x="4973447" y="332934"/>
                  <a:pt x="4968875" y="332273"/>
                </a:cubicBezTo>
                <a:cubicBezTo>
                  <a:pt x="4964301" y="331833"/>
                  <a:pt x="4961255" y="328969"/>
                  <a:pt x="4961861" y="326105"/>
                </a:cubicBezTo>
                <a:cubicBezTo>
                  <a:pt x="4962776" y="323241"/>
                  <a:pt x="4966742" y="321259"/>
                  <a:pt x="4971314" y="321920"/>
                </a:cubicBezTo>
                <a:close/>
                <a:moveTo>
                  <a:pt x="4416113" y="321920"/>
                </a:moveTo>
                <a:cubicBezTo>
                  <a:pt x="4420684" y="322360"/>
                  <a:pt x="4424035" y="325224"/>
                  <a:pt x="4423426" y="328308"/>
                </a:cubicBezTo>
                <a:cubicBezTo>
                  <a:pt x="4422813" y="331172"/>
                  <a:pt x="4418551" y="333155"/>
                  <a:pt x="4413976" y="332714"/>
                </a:cubicBezTo>
                <a:cubicBezTo>
                  <a:pt x="4409399" y="332274"/>
                  <a:pt x="4406044" y="329410"/>
                  <a:pt x="4406656" y="326326"/>
                </a:cubicBezTo>
                <a:cubicBezTo>
                  <a:pt x="4407265" y="323241"/>
                  <a:pt x="4411540" y="321259"/>
                  <a:pt x="4416113" y="321920"/>
                </a:cubicBezTo>
                <a:close/>
                <a:moveTo>
                  <a:pt x="1003812" y="321920"/>
                </a:moveTo>
                <a:cubicBezTo>
                  <a:pt x="1006250" y="322250"/>
                  <a:pt x="1008307" y="323131"/>
                  <a:pt x="1009641" y="324315"/>
                </a:cubicBezTo>
                <a:lnTo>
                  <a:pt x="1010379" y="326408"/>
                </a:lnTo>
                <a:lnTo>
                  <a:pt x="1013894" y="325885"/>
                </a:lnTo>
                <a:cubicBezTo>
                  <a:pt x="1018465" y="326325"/>
                  <a:pt x="1021818" y="329410"/>
                  <a:pt x="1021208" y="332274"/>
                </a:cubicBezTo>
                <a:cubicBezTo>
                  <a:pt x="1020599" y="335357"/>
                  <a:pt x="1016332" y="337340"/>
                  <a:pt x="1011455" y="336679"/>
                </a:cubicBezTo>
                <a:cubicBezTo>
                  <a:pt x="1009169" y="336459"/>
                  <a:pt x="1007188" y="335578"/>
                  <a:pt x="1005855" y="334394"/>
                </a:cubicBezTo>
                <a:lnTo>
                  <a:pt x="1005095" y="332575"/>
                </a:lnTo>
                <a:lnTo>
                  <a:pt x="1001374" y="333154"/>
                </a:lnTo>
                <a:cubicBezTo>
                  <a:pt x="996497" y="332494"/>
                  <a:pt x="993144" y="329630"/>
                  <a:pt x="994059" y="326546"/>
                </a:cubicBezTo>
                <a:cubicBezTo>
                  <a:pt x="994669" y="323461"/>
                  <a:pt x="999240" y="321259"/>
                  <a:pt x="1003812" y="321920"/>
                </a:cubicBezTo>
                <a:close/>
                <a:moveTo>
                  <a:pt x="4891748" y="321479"/>
                </a:moveTo>
                <a:cubicBezTo>
                  <a:pt x="4896321" y="321920"/>
                  <a:pt x="4899367" y="324783"/>
                  <a:pt x="4898758" y="327647"/>
                </a:cubicBezTo>
                <a:cubicBezTo>
                  <a:pt x="4898148" y="330511"/>
                  <a:pt x="4893880" y="332494"/>
                  <a:pt x="4889311" y="331833"/>
                </a:cubicBezTo>
                <a:cubicBezTo>
                  <a:pt x="4884736" y="331172"/>
                  <a:pt x="4881688" y="328529"/>
                  <a:pt x="4882296" y="325665"/>
                </a:cubicBezTo>
                <a:cubicBezTo>
                  <a:pt x="4883211" y="322801"/>
                  <a:pt x="4887174" y="321039"/>
                  <a:pt x="4891748" y="321479"/>
                </a:cubicBezTo>
                <a:close/>
                <a:moveTo>
                  <a:pt x="10081993" y="321259"/>
                </a:moveTo>
                <a:cubicBezTo>
                  <a:pt x="10084126" y="321479"/>
                  <a:pt x="10085879" y="322250"/>
                  <a:pt x="10087022" y="323296"/>
                </a:cubicBezTo>
                <a:lnTo>
                  <a:pt x="10087760" y="325278"/>
                </a:lnTo>
                <a:lnTo>
                  <a:pt x="10091136" y="324783"/>
                </a:lnTo>
                <a:cubicBezTo>
                  <a:pt x="10095405" y="325224"/>
                  <a:pt x="10098453" y="327867"/>
                  <a:pt x="10097843" y="330731"/>
                </a:cubicBezTo>
                <a:lnTo>
                  <a:pt x="10096209" y="332496"/>
                </a:lnTo>
                <a:lnTo>
                  <a:pt x="10100548" y="334229"/>
                </a:lnTo>
                <a:cubicBezTo>
                  <a:pt x="10101805" y="335357"/>
                  <a:pt x="10102415" y="336789"/>
                  <a:pt x="10102110" y="338221"/>
                </a:cubicBezTo>
                <a:cubicBezTo>
                  <a:pt x="10101500" y="341085"/>
                  <a:pt x="10097233" y="343068"/>
                  <a:pt x="10092966" y="342407"/>
                </a:cubicBezTo>
                <a:cubicBezTo>
                  <a:pt x="10088394" y="341966"/>
                  <a:pt x="10085346" y="339103"/>
                  <a:pt x="10085956" y="336239"/>
                </a:cubicBezTo>
                <a:lnTo>
                  <a:pt x="10087119" y="334934"/>
                </a:lnTo>
                <a:lnTo>
                  <a:pt x="10083822" y="335357"/>
                </a:lnTo>
                <a:lnTo>
                  <a:pt x="10077584" y="330030"/>
                </a:lnTo>
                <a:lnTo>
                  <a:pt x="10074829" y="328914"/>
                </a:lnTo>
                <a:cubicBezTo>
                  <a:pt x="10073687" y="327867"/>
                  <a:pt x="10073154" y="326546"/>
                  <a:pt x="10073459" y="325224"/>
                </a:cubicBezTo>
                <a:cubicBezTo>
                  <a:pt x="10074069" y="322360"/>
                  <a:pt x="10077726" y="320598"/>
                  <a:pt x="10081993" y="321259"/>
                </a:cubicBezTo>
                <a:close/>
                <a:moveTo>
                  <a:pt x="9283412" y="321039"/>
                </a:moveTo>
                <a:cubicBezTo>
                  <a:pt x="9288594" y="321700"/>
                  <a:pt x="9292252" y="324783"/>
                  <a:pt x="9291641" y="328088"/>
                </a:cubicBezTo>
                <a:cubicBezTo>
                  <a:pt x="9291032" y="331392"/>
                  <a:pt x="9286156" y="333595"/>
                  <a:pt x="9280974" y="332934"/>
                </a:cubicBezTo>
                <a:lnTo>
                  <a:pt x="9278667" y="332005"/>
                </a:lnTo>
                <a:lnTo>
                  <a:pt x="9276212" y="334615"/>
                </a:lnTo>
                <a:cubicBezTo>
                  <a:pt x="9274496" y="335413"/>
                  <a:pt x="9272287" y="335798"/>
                  <a:pt x="9270001" y="335578"/>
                </a:cubicBezTo>
                <a:cubicBezTo>
                  <a:pt x="9265428" y="335137"/>
                  <a:pt x="9262076" y="332274"/>
                  <a:pt x="9262991" y="329190"/>
                </a:cubicBezTo>
                <a:cubicBezTo>
                  <a:pt x="9263600" y="326326"/>
                  <a:pt x="9267868" y="324343"/>
                  <a:pt x="9272440" y="324783"/>
                </a:cubicBezTo>
                <a:lnTo>
                  <a:pt x="9273424" y="325173"/>
                </a:lnTo>
                <a:lnTo>
                  <a:pt x="9276478" y="321975"/>
                </a:lnTo>
                <a:cubicBezTo>
                  <a:pt x="9278383" y="321094"/>
                  <a:pt x="9280822" y="320708"/>
                  <a:pt x="9283412" y="321039"/>
                </a:cubicBezTo>
                <a:close/>
                <a:moveTo>
                  <a:pt x="8821943" y="320818"/>
                </a:moveTo>
                <a:cubicBezTo>
                  <a:pt x="8825905" y="321259"/>
                  <a:pt x="8828953" y="323902"/>
                  <a:pt x="8828343" y="326546"/>
                </a:cubicBezTo>
                <a:cubicBezTo>
                  <a:pt x="8827734" y="329189"/>
                  <a:pt x="8824076" y="330952"/>
                  <a:pt x="8819809" y="330511"/>
                </a:cubicBezTo>
                <a:cubicBezTo>
                  <a:pt x="8815846" y="330070"/>
                  <a:pt x="8812798" y="327427"/>
                  <a:pt x="8813408" y="324783"/>
                </a:cubicBezTo>
                <a:cubicBezTo>
                  <a:pt x="8814017" y="322140"/>
                  <a:pt x="8817675" y="320377"/>
                  <a:pt x="8821943" y="320818"/>
                </a:cubicBezTo>
                <a:close/>
                <a:moveTo>
                  <a:pt x="10361495" y="320378"/>
                </a:moveTo>
                <a:cubicBezTo>
                  <a:pt x="10365762" y="320818"/>
                  <a:pt x="10368811" y="323462"/>
                  <a:pt x="10368202" y="326326"/>
                </a:cubicBezTo>
                <a:cubicBezTo>
                  <a:pt x="10367592" y="329190"/>
                  <a:pt x="10363630" y="330952"/>
                  <a:pt x="10359362" y="330511"/>
                </a:cubicBezTo>
                <a:cubicBezTo>
                  <a:pt x="10355096" y="330070"/>
                  <a:pt x="10352047" y="327427"/>
                  <a:pt x="10352656" y="324563"/>
                </a:cubicBezTo>
                <a:cubicBezTo>
                  <a:pt x="10353266" y="321700"/>
                  <a:pt x="10357229" y="319717"/>
                  <a:pt x="10361495" y="320378"/>
                </a:cubicBezTo>
                <a:close/>
                <a:moveTo>
                  <a:pt x="7215638" y="320378"/>
                </a:moveTo>
                <a:cubicBezTo>
                  <a:pt x="7219905" y="320818"/>
                  <a:pt x="7222953" y="323462"/>
                  <a:pt x="7222343" y="326105"/>
                </a:cubicBezTo>
                <a:cubicBezTo>
                  <a:pt x="7221734" y="328749"/>
                  <a:pt x="7217771" y="330731"/>
                  <a:pt x="7213504" y="330070"/>
                </a:cubicBezTo>
                <a:cubicBezTo>
                  <a:pt x="7209237" y="329630"/>
                  <a:pt x="7206189" y="326987"/>
                  <a:pt x="7206798" y="324343"/>
                </a:cubicBezTo>
                <a:cubicBezTo>
                  <a:pt x="7207408" y="321700"/>
                  <a:pt x="7211370" y="319937"/>
                  <a:pt x="7215638" y="320378"/>
                </a:cubicBezTo>
                <a:close/>
                <a:moveTo>
                  <a:pt x="10800410" y="319937"/>
                </a:moveTo>
                <a:cubicBezTo>
                  <a:pt x="10804983" y="320377"/>
                  <a:pt x="10808030" y="323241"/>
                  <a:pt x="10807420" y="326105"/>
                </a:cubicBezTo>
                <a:cubicBezTo>
                  <a:pt x="10806812" y="328969"/>
                  <a:pt x="10802545" y="330951"/>
                  <a:pt x="10797973" y="330511"/>
                </a:cubicBezTo>
                <a:cubicBezTo>
                  <a:pt x="10793400" y="330070"/>
                  <a:pt x="10790353" y="327207"/>
                  <a:pt x="10790963" y="324343"/>
                </a:cubicBezTo>
                <a:cubicBezTo>
                  <a:pt x="10791571" y="321259"/>
                  <a:pt x="10795838" y="319276"/>
                  <a:pt x="10800410" y="319937"/>
                </a:cubicBezTo>
                <a:close/>
                <a:moveTo>
                  <a:pt x="8645462" y="319937"/>
                </a:moveTo>
                <a:cubicBezTo>
                  <a:pt x="8650339" y="320598"/>
                  <a:pt x="8653996" y="323461"/>
                  <a:pt x="8653082" y="326766"/>
                </a:cubicBezTo>
                <a:cubicBezTo>
                  <a:pt x="8652473" y="329850"/>
                  <a:pt x="8647901" y="332053"/>
                  <a:pt x="8642719" y="331392"/>
                </a:cubicBezTo>
                <a:cubicBezTo>
                  <a:pt x="8637842" y="330731"/>
                  <a:pt x="8634184" y="327867"/>
                  <a:pt x="8635099" y="324563"/>
                </a:cubicBezTo>
                <a:cubicBezTo>
                  <a:pt x="8636014" y="321479"/>
                  <a:pt x="8640585" y="319496"/>
                  <a:pt x="8645462" y="319937"/>
                </a:cubicBezTo>
                <a:close/>
                <a:moveTo>
                  <a:pt x="5886397" y="319937"/>
                </a:moveTo>
                <a:cubicBezTo>
                  <a:pt x="5890665" y="320377"/>
                  <a:pt x="5893713" y="323241"/>
                  <a:pt x="5893103" y="325885"/>
                </a:cubicBezTo>
                <a:cubicBezTo>
                  <a:pt x="5892493" y="328528"/>
                  <a:pt x="5888531" y="330511"/>
                  <a:pt x="5883959" y="330070"/>
                </a:cubicBezTo>
                <a:cubicBezTo>
                  <a:pt x="5879692" y="329630"/>
                  <a:pt x="5876644" y="326766"/>
                  <a:pt x="5877253" y="324122"/>
                </a:cubicBezTo>
                <a:cubicBezTo>
                  <a:pt x="5877863" y="321479"/>
                  <a:pt x="5881825" y="319496"/>
                  <a:pt x="5886397" y="319937"/>
                </a:cubicBezTo>
                <a:close/>
                <a:moveTo>
                  <a:pt x="1229831" y="319717"/>
                </a:moveTo>
                <a:cubicBezTo>
                  <a:pt x="1234099" y="320157"/>
                  <a:pt x="1237146" y="322801"/>
                  <a:pt x="1236537" y="325444"/>
                </a:cubicBezTo>
                <a:cubicBezTo>
                  <a:pt x="1235927" y="328088"/>
                  <a:pt x="1231965" y="330070"/>
                  <a:pt x="1227698" y="329410"/>
                </a:cubicBezTo>
                <a:cubicBezTo>
                  <a:pt x="1223432" y="328969"/>
                  <a:pt x="1220383" y="326326"/>
                  <a:pt x="1220993" y="323682"/>
                </a:cubicBezTo>
                <a:cubicBezTo>
                  <a:pt x="1221603" y="321039"/>
                  <a:pt x="1225565" y="319276"/>
                  <a:pt x="1229831" y="319717"/>
                </a:cubicBezTo>
                <a:close/>
                <a:moveTo>
                  <a:pt x="7686861" y="319497"/>
                </a:moveTo>
                <a:cubicBezTo>
                  <a:pt x="7691129" y="319937"/>
                  <a:pt x="7694176" y="322580"/>
                  <a:pt x="7693567" y="325444"/>
                </a:cubicBezTo>
                <a:cubicBezTo>
                  <a:pt x="7692957" y="328308"/>
                  <a:pt x="7688995" y="330070"/>
                  <a:pt x="7684423" y="329630"/>
                </a:cubicBezTo>
                <a:cubicBezTo>
                  <a:pt x="7679851" y="329190"/>
                  <a:pt x="7677107" y="326546"/>
                  <a:pt x="7677717" y="323682"/>
                </a:cubicBezTo>
                <a:cubicBezTo>
                  <a:pt x="7678631" y="320818"/>
                  <a:pt x="7682594" y="319056"/>
                  <a:pt x="7686861" y="319497"/>
                </a:cubicBezTo>
                <a:close/>
                <a:moveTo>
                  <a:pt x="7774644" y="319276"/>
                </a:moveTo>
                <a:cubicBezTo>
                  <a:pt x="7779216" y="319717"/>
                  <a:pt x="7782264" y="322580"/>
                  <a:pt x="7781655" y="325444"/>
                </a:cubicBezTo>
                <a:cubicBezTo>
                  <a:pt x="7781045" y="328308"/>
                  <a:pt x="7776777" y="330070"/>
                  <a:pt x="7772511" y="329630"/>
                </a:cubicBezTo>
                <a:cubicBezTo>
                  <a:pt x="7767938" y="329189"/>
                  <a:pt x="7764891" y="326326"/>
                  <a:pt x="7765500" y="323462"/>
                </a:cubicBezTo>
                <a:cubicBezTo>
                  <a:pt x="7766110" y="320598"/>
                  <a:pt x="7770072" y="318836"/>
                  <a:pt x="7774644" y="319276"/>
                </a:cubicBezTo>
                <a:close/>
                <a:moveTo>
                  <a:pt x="3799227" y="319056"/>
                </a:moveTo>
                <a:cubicBezTo>
                  <a:pt x="3803494" y="319497"/>
                  <a:pt x="3806550" y="322140"/>
                  <a:pt x="3805941" y="325004"/>
                </a:cubicBezTo>
                <a:cubicBezTo>
                  <a:pt x="3805335" y="327868"/>
                  <a:pt x="3801371" y="329630"/>
                  <a:pt x="3796787" y="329190"/>
                </a:cubicBezTo>
                <a:cubicBezTo>
                  <a:pt x="3792523" y="328749"/>
                  <a:pt x="3789465" y="326105"/>
                  <a:pt x="3790074" y="323242"/>
                </a:cubicBezTo>
                <a:cubicBezTo>
                  <a:pt x="3790994" y="320378"/>
                  <a:pt x="3794969" y="318395"/>
                  <a:pt x="3799227" y="319056"/>
                </a:cubicBezTo>
                <a:close/>
                <a:moveTo>
                  <a:pt x="10534623" y="318836"/>
                </a:moveTo>
                <a:cubicBezTo>
                  <a:pt x="10539195" y="319276"/>
                  <a:pt x="10542243" y="322140"/>
                  <a:pt x="10541634" y="325004"/>
                </a:cubicBezTo>
                <a:cubicBezTo>
                  <a:pt x="10541025" y="327867"/>
                  <a:pt x="10537062" y="329630"/>
                  <a:pt x="10532489" y="329189"/>
                </a:cubicBezTo>
                <a:cubicBezTo>
                  <a:pt x="10527918" y="328749"/>
                  <a:pt x="10524870" y="325885"/>
                  <a:pt x="10525479" y="323021"/>
                </a:cubicBezTo>
                <a:cubicBezTo>
                  <a:pt x="10526088" y="320157"/>
                  <a:pt x="10530356" y="318175"/>
                  <a:pt x="10534623" y="318836"/>
                </a:cubicBezTo>
                <a:close/>
                <a:moveTo>
                  <a:pt x="9452272" y="318836"/>
                </a:moveTo>
                <a:cubicBezTo>
                  <a:pt x="9456845" y="319276"/>
                  <a:pt x="9459893" y="322140"/>
                  <a:pt x="9459283" y="325004"/>
                </a:cubicBezTo>
                <a:cubicBezTo>
                  <a:pt x="9458673" y="327868"/>
                  <a:pt x="9454406" y="329850"/>
                  <a:pt x="9450138" y="329190"/>
                </a:cubicBezTo>
                <a:cubicBezTo>
                  <a:pt x="9445567" y="328749"/>
                  <a:pt x="9442519" y="325885"/>
                  <a:pt x="9443129" y="323021"/>
                </a:cubicBezTo>
                <a:cubicBezTo>
                  <a:pt x="9443738" y="320157"/>
                  <a:pt x="9448005" y="318395"/>
                  <a:pt x="9452272" y="318836"/>
                </a:cubicBezTo>
                <a:close/>
                <a:moveTo>
                  <a:pt x="2089446" y="318836"/>
                </a:moveTo>
                <a:cubicBezTo>
                  <a:pt x="2094323" y="319497"/>
                  <a:pt x="2097675" y="322360"/>
                  <a:pt x="2097066" y="325444"/>
                </a:cubicBezTo>
                <a:cubicBezTo>
                  <a:pt x="2096456" y="328528"/>
                  <a:pt x="2091884" y="330511"/>
                  <a:pt x="2087008" y="330070"/>
                </a:cubicBezTo>
                <a:cubicBezTo>
                  <a:pt x="2082131" y="329410"/>
                  <a:pt x="2078779" y="326546"/>
                  <a:pt x="2079389" y="323462"/>
                </a:cubicBezTo>
                <a:cubicBezTo>
                  <a:pt x="2079998" y="320377"/>
                  <a:pt x="2084569" y="318395"/>
                  <a:pt x="2089446" y="318836"/>
                </a:cubicBezTo>
                <a:close/>
                <a:moveTo>
                  <a:pt x="10883011" y="318835"/>
                </a:moveTo>
                <a:cubicBezTo>
                  <a:pt x="10887583" y="319276"/>
                  <a:pt x="10890632" y="322140"/>
                  <a:pt x="10890023" y="325004"/>
                </a:cubicBezTo>
                <a:cubicBezTo>
                  <a:pt x="10889413" y="327867"/>
                  <a:pt x="10885145" y="329850"/>
                  <a:pt x="10880574" y="329410"/>
                </a:cubicBezTo>
                <a:cubicBezTo>
                  <a:pt x="10876000" y="328969"/>
                  <a:pt x="10872953" y="326105"/>
                  <a:pt x="10873563" y="323241"/>
                </a:cubicBezTo>
                <a:cubicBezTo>
                  <a:pt x="10874173" y="320157"/>
                  <a:pt x="10878440" y="318174"/>
                  <a:pt x="10883011" y="318835"/>
                </a:cubicBezTo>
                <a:close/>
                <a:moveTo>
                  <a:pt x="11318573" y="318615"/>
                </a:moveTo>
                <a:cubicBezTo>
                  <a:pt x="11322841" y="319056"/>
                  <a:pt x="11325888" y="321699"/>
                  <a:pt x="11325279" y="324343"/>
                </a:cubicBezTo>
                <a:cubicBezTo>
                  <a:pt x="11324669" y="326987"/>
                  <a:pt x="11320707" y="328969"/>
                  <a:pt x="11316439" y="328308"/>
                </a:cubicBezTo>
                <a:cubicBezTo>
                  <a:pt x="11312173" y="327867"/>
                  <a:pt x="11309124" y="325224"/>
                  <a:pt x="11309734" y="322580"/>
                </a:cubicBezTo>
                <a:cubicBezTo>
                  <a:pt x="11310344" y="319937"/>
                  <a:pt x="11314306" y="317954"/>
                  <a:pt x="11318573" y="318615"/>
                </a:cubicBezTo>
                <a:close/>
                <a:moveTo>
                  <a:pt x="5051794" y="318615"/>
                </a:moveTo>
                <a:cubicBezTo>
                  <a:pt x="5056366" y="319056"/>
                  <a:pt x="5059413" y="321920"/>
                  <a:pt x="5058803" y="324783"/>
                </a:cubicBezTo>
                <a:cubicBezTo>
                  <a:pt x="5058194" y="327647"/>
                  <a:pt x="5053925" y="329630"/>
                  <a:pt x="5049356" y="328969"/>
                </a:cubicBezTo>
                <a:cubicBezTo>
                  <a:pt x="5044781" y="328528"/>
                  <a:pt x="5041733" y="325664"/>
                  <a:pt x="5042342" y="322800"/>
                </a:cubicBezTo>
                <a:cubicBezTo>
                  <a:pt x="5042950" y="320157"/>
                  <a:pt x="5047221" y="318174"/>
                  <a:pt x="5051794" y="318615"/>
                </a:cubicBezTo>
                <a:close/>
                <a:moveTo>
                  <a:pt x="2834593" y="318615"/>
                </a:moveTo>
                <a:cubicBezTo>
                  <a:pt x="2839769" y="319276"/>
                  <a:pt x="2843429" y="322360"/>
                  <a:pt x="2842513" y="325664"/>
                </a:cubicBezTo>
                <a:cubicBezTo>
                  <a:pt x="2841906" y="328969"/>
                  <a:pt x="2837030" y="331172"/>
                  <a:pt x="2831853" y="330511"/>
                </a:cubicBezTo>
                <a:cubicBezTo>
                  <a:pt x="2826669" y="329850"/>
                  <a:pt x="2823005" y="326766"/>
                  <a:pt x="2823923" y="323462"/>
                </a:cubicBezTo>
                <a:cubicBezTo>
                  <a:pt x="2824839" y="320157"/>
                  <a:pt x="2829413" y="317954"/>
                  <a:pt x="2834593" y="318615"/>
                </a:cubicBezTo>
                <a:close/>
                <a:moveTo>
                  <a:pt x="4617653" y="318395"/>
                </a:moveTo>
                <a:cubicBezTo>
                  <a:pt x="4622221" y="318836"/>
                  <a:pt x="4625270" y="321700"/>
                  <a:pt x="4624663" y="324563"/>
                </a:cubicBezTo>
                <a:cubicBezTo>
                  <a:pt x="4624051" y="327427"/>
                  <a:pt x="4619786" y="329410"/>
                  <a:pt x="4615212" y="328969"/>
                </a:cubicBezTo>
                <a:cubicBezTo>
                  <a:pt x="4610638" y="328529"/>
                  <a:pt x="4607593" y="325665"/>
                  <a:pt x="4608203" y="322801"/>
                </a:cubicBezTo>
                <a:cubicBezTo>
                  <a:pt x="4608811" y="319717"/>
                  <a:pt x="4613078" y="317734"/>
                  <a:pt x="4617653" y="318395"/>
                </a:cubicBezTo>
                <a:close/>
                <a:moveTo>
                  <a:pt x="10157278" y="317954"/>
                </a:moveTo>
                <a:cubicBezTo>
                  <a:pt x="10161546" y="318395"/>
                  <a:pt x="10164289" y="321038"/>
                  <a:pt x="10163679" y="323682"/>
                </a:cubicBezTo>
                <a:cubicBezTo>
                  <a:pt x="10163070" y="326325"/>
                  <a:pt x="10159413" y="328088"/>
                  <a:pt x="10155145" y="327647"/>
                </a:cubicBezTo>
                <a:cubicBezTo>
                  <a:pt x="10150878" y="327207"/>
                  <a:pt x="10148135" y="324563"/>
                  <a:pt x="10148745" y="321920"/>
                </a:cubicBezTo>
                <a:cubicBezTo>
                  <a:pt x="10149355" y="319276"/>
                  <a:pt x="10153012" y="317513"/>
                  <a:pt x="10157278" y="317954"/>
                </a:cubicBezTo>
                <a:close/>
                <a:moveTo>
                  <a:pt x="2579747" y="317954"/>
                </a:moveTo>
                <a:cubicBezTo>
                  <a:pt x="2584929" y="318615"/>
                  <a:pt x="2588587" y="321699"/>
                  <a:pt x="2587978" y="325224"/>
                </a:cubicBezTo>
                <a:cubicBezTo>
                  <a:pt x="2587368" y="328528"/>
                  <a:pt x="2582490" y="330731"/>
                  <a:pt x="2577312" y="330291"/>
                </a:cubicBezTo>
                <a:cubicBezTo>
                  <a:pt x="2572132" y="329630"/>
                  <a:pt x="2568473" y="326546"/>
                  <a:pt x="2569081" y="323021"/>
                </a:cubicBezTo>
                <a:cubicBezTo>
                  <a:pt x="2569692" y="319717"/>
                  <a:pt x="2574570" y="317513"/>
                  <a:pt x="2579747" y="317954"/>
                </a:cubicBezTo>
                <a:close/>
                <a:moveTo>
                  <a:pt x="3574195" y="317954"/>
                </a:moveTo>
                <a:cubicBezTo>
                  <a:pt x="3578761" y="318395"/>
                  <a:pt x="3581807" y="321259"/>
                  <a:pt x="3581198" y="324122"/>
                </a:cubicBezTo>
                <a:cubicBezTo>
                  <a:pt x="3580597" y="326986"/>
                  <a:pt x="3576325" y="328969"/>
                  <a:pt x="3571766" y="328528"/>
                </a:cubicBezTo>
                <a:cubicBezTo>
                  <a:pt x="3567207" y="328088"/>
                  <a:pt x="3564146" y="325224"/>
                  <a:pt x="3564753" y="322360"/>
                </a:cubicBezTo>
                <a:cubicBezTo>
                  <a:pt x="3565364" y="319276"/>
                  <a:pt x="3569628" y="317293"/>
                  <a:pt x="3574195" y="317954"/>
                </a:cubicBezTo>
                <a:close/>
                <a:moveTo>
                  <a:pt x="9487020" y="317734"/>
                </a:moveTo>
                <a:cubicBezTo>
                  <a:pt x="9491591" y="318174"/>
                  <a:pt x="9494640" y="321038"/>
                  <a:pt x="9494031" y="323902"/>
                </a:cubicBezTo>
                <a:cubicBezTo>
                  <a:pt x="9493421" y="326766"/>
                  <a:pt x="9489154" y="328749"/>
                  <a:pt x="9484582" y="328308"/>
                </a:cubicBezTo>
                <a:lnTo>
                  <a:pt x="9481023" y="326887"/>
                </a:lnTo>
                <a:lnTo>
                  <a:pt x="9478256" y="329933"/>
                </a:lnTo>
                <a:lnTo>
                  <a:pt x="9476582" y="330139"/>
                </a:lnTo>
                <a:lnTo>
                  <a:pt x="9476085" y="330676"/>
                </a:lnTo>
                <a:cubicBezTo>
                  <a:pt x="9474143" y="331558"/>
                  <a:pt x="9471628" y="331943"/>
                  <a:pt x="9469037" y="331613"/>
                </a:cubicBezTo>
                <a:cubicBezTo>
                  <a:pt x="9463855" y="330952"/>
                  <a:pt x="9460197" y="327868"/>
                  <a:pt x="9460807" y="324563"/>
                </a:cubicBezTo>
                <a:cubicBezTo>
                  <a:pt x="9461417" y="321259"/>
                  <a:pt x="9466293" y="319056"/>
                  <a:pt x="9471475" y="319717"/>
                </a:cubicBezTo>
                <a:lnTo>
                  <a:pt x="9472614" y="320176"/>
                </a:lnTo>
                <a:lnTo>
                  <a:pt x="9474218" y="319937"/>
                </a:lnTo>
                <a:lnTo>
                  <a:pt x="9478179" y="321495"/>
                </a:lnTo>
                <a:lnTo>
                  <a:pt x="9480810" y="318698"/>
                </a:lnTo>
                <a:cubicBezTo>
                  <a:pt x="9482523" y="317899"/>
                  <a:pt x="9484734" y="317514"/>
                  <a:pt x="9487020" y="317734"/>
                </a:cubicBezTo>
                <a:close/>
                <a:moveTo>
                  <a:pt x="9191362" y="317734"/>
                </a:moveTo>
                <a:cubicBezTo>
                  <a:pt x="9195934" y="318174"/>
                  <a:pt x="9199287" y="321038"/>
                  <a:pt x="9198373" y="324123"/>
                </a:cubicBezTo>
                <a:lnTo>
                  <a:pt x="9197387" y="325170"/>
                </a:lnTo>
                <a:lnTo>
                  <a:pt x="9197764" y="326105"/>
                </a:lnTo>
                <a:cubicBezTo>
                  <a:pt x="9197153" y="328749"/>
                  <a:pt x="9193496" y="330511"/>
                  <a:pt x="9189229" y="330070"/>
                </a:cubicBezTo>
                <a:cubicBezTo>
                  <a:pt x="9187095" y="329850"/>
                  <a:pt x="9185342" y="329079"/>
                  <a:pt x="9184199" y="328033"/>
                </a:cubicBezTo>
                <a:lnTo>
                  <a:pt x="9183600" y="326420"/>
                </a:lnTo>
                <a:lnTo>
                  <a:pt x="9183361" y="326326"/>
                </a:lnTo>
                <a:cubicBezTo>
                  <a:pt x="9182065" y="325169"/>
                  <a:pt x="9181456" y="323682"/>
                  <a:pt x="9181913" y="322140"/>
                </a:cubicBezTo>
                <a:cubicBezTo>
                  <a:pt x="9182523" y="319276"/>
                  <a:pt x="9186790" y="317293"/>
                  <a:pt x="9191362" y="317734"/>
                </a:cubicBezTo>
                <a:close/>
                <a:moveTo>
                  <a:pt x="8970686" y="317734"/>
                </a:moveTo>
                <a:cubicBezTo>
                  <a:pt x="8975258" y="318174"/>
                  <a:pt x="8978306" y="321038"/>
                  <a:pt x="8977696" y="323902"/>
                </a:cubicBezTo>
                <a:cubicBezTo>
                  <a:pt x="8977087" y="326766"/>
                  <a:pt x="8972820" y="328749"/>
                  <a:pt x="8968552" y="328088"/>
                </a:cubicBezTo>
                <a:cubicBezTo>
                  <a:pt x="8963980" y="327647"/>
                  <a:pt x="8960932" y="324783"/>
                  <a:pt x="8961542" y="321920"/>
                </a:cubicBezTo>
                <a:cubicBezTo>
                  <a:pt x="8962151" y="319056"/>
                  <a:pt x="8966418" y="317293"/>
                  <a:pt x="8970686" y="317734"/>
                </a:cubicBezTo>
                <a:close/>
                <a:moveTo>
                  <a:pt x="1202316" y="317514"/>
                </a:moveTo>
                <a:cubicBezTo>
                  <a:pt x="1206888" y="317954"/>
                  <a:pt x="1209935" y="320818"/>
                  <a:pt x="1209325" y="323682"/>
                </a:cubicBezTo>
                <a:cubicBezTo>
                  <a:pt x="1208715" y="326546"/>
                  <a:pt x="1204449" y="328528"/>
                  <a:pt x="1199878" y="327867"/>
                </a:cubicBezTo>
                <a:cubicBezTo>
                  <a:pt x="1195306" y="327207"/>
                  <a:pt x="1192257" y="324563"/>
                  <a:pt x="1192868" y="321699"/>
                </a:cubicBezTo>
                <a:cubicBezTo>
                  <a:pt x="1193782" y="319056"/>
                  <a:pt x="1198048" y="317073"/>
                  <a:pt x="1202316" y="317514"/>
                </a:cubicBezTo>
                <a:close/>
                <a:moveTo>
                  <a:pt x="3625392" y="317293"/>
                </a:moveTo>
                <a:cubicBezTo>
                  <a:pt x="3629955" y="317734"/>
                  <a:pt x="3633013" y="320598"/>
                  <a:pt x="3632401" y="323462"/>
                </a:cubicBezTo>
                <a:cubicBezTo>
                  <a:pt x="3631790" y="326325"/>
                  <a:pt x="3627518" y="328308"/>
                  <a:pt x="3623257" y="327647"/>
                </a:cubicBezTo>
                <a:cubicBezTo>
                  <a:pt x="3618675" y="327207"/>
                  <a:pt x="3615637" y="324343"/>
                  <a:pt x="3616248" y="321479"/>
                </a:cubicBezTo>
                <a:cubicBezTo>
                  <a:pt x="3616860" y="318615"/>
                  <a:pt x="3620811" y="316633"/>
                  <a:pt x="3625392" y="317293"/>
                </a:cubicBezTo>
                <a:close/>
                <a:moveTo>
                  <a:pt x="9355650" y="317073"/>
                </a:moveTo>
                <a:cubicBezTo>
                  <a:pt x="9359917" y="317513"/>
                  <a:pt x="9362966" y="320157"/>
                  <a:pt x="9362357" y="323021"/>
                </a:cubicBezTo>
                <a:cubicBezTo>
                  <a:pt x="9362051" y="324343"/>
                  <a:pt x="9360908" y="325499"/>
                  <a:pt x="9359308" y="326243"/>
                </a:cubicBezTo>
                <a:lnTo>
                  <a:pt x="9355698" y="326706"/>
                </a:lnTo>
                <a:lnTo>
                  <a:pt x="9360298" y="328528"/>
                </a:lnTo>
                <a:cubicBezTo>
                  <a:pt x="9361594" y="329685"/>
                  <a:pt x="9362203" y="331172"/>
                  <a:pt x="9361746" y="332714"/>
                </a:cubicBezTo>
                <a:cubicBezTo>
                  <a:pt x="9361137" y="335578"/>
                  <a:pt x="9356870" y="337561"/>
                  <a:pt x="9352298" y="337120"/>
                </a:cubicBezTo>
                <a:cubicBezTo>
                  <a:pt x="9347726" y="336679"/>
                  <a:pt x="9344373" y="333815"/>
                  <a:pt x="9345287" y="330731"/>
                </a:cubicBezTo>
                <a:cubicBezTo>
                  <a:pt x="9345592" y="329299"/>
                  <a:pt x="9346811" y="328088"/>
                  <a:pt x="9348526" y="327289"/>
                </a:cubicBezTo>
                <a:lnTo>
                  <a:pt x="9352666" y="326647"/>
                </a:lnTo>
                <a:lnTo>
                  <a:pt x="9348336" y="324921"/>
                </a:lnTo>
                <a:cubicBezTo>
                  <a:pt x="9347117" y="323847"/>
                  <a:pt x="9346507" y="322470"/>
                  <a:pt x="9346811" y="321038"/>
                </a:cubicBezTo>
                <a:cubicBezTo>
                  <a:pt x="9347117" y="318395"/>
                  <a:pt x="9351078" y="316632"/>
                  <a:pt x="9355650" y="317073"/>
                </a:cubicBezTo>
                <a:close/>
                <a:moveTo>
                  <a:pt x="8922222" y="317073"/>
                </a:moveTo>
                <a:cubicBezTo>
                  <a:pt x="8926185" y="317514"/>
                  <a:pt x="8928928" y="319937"/>
                  <a:pt x="8928318" y="322580"/>
                </a:cubicBezTo>
                <a:cubicBezTo>
                  <a:pt x="8927709" y="325224"/>
                  <a:pt x="8924052" y="326766"/>
                  <a:pt x="8920089" y="326326"/>
                </a:cubicBezTo>
                <a:cubicBezTo>
                  <a:pt x="8916126" y="325885"/>
                  <a:pt x="8913383" y="323462"/>
                  <a:pt x="8913993" y="320818"/>
                </a:cubicBezTo>
                <a:cubicBezTo>
                  <a:pt x="8914298" y="318395"/>
                  <a:pt x="8918260" y="316633"/>
                  <a:pt x="8922222" y="317073"/>
                </a:cubicBezTo>
                <a:close/>
                <a:moveTo>
                  <a:pt x="4253932" y="316853"/>
                </a:moveTo>
                <a:cubicBezTo>
                  <a:pt x="4258505" y="317293"/>
                  <a:pt x="4261861" y="320157"/>
                  <a:pt x="4261249" y="323241"/>
                </a:cubicBezTo>
                <a:cubicBezTo>
                  <a:pt x="4260645" y="326105"/>
                  <a:pt x="4256371" y="328088"/>
                  <a:pt x="4251795" y="327647"/>
                </a:cubicBezTo>
                <a:cubicBezTo>
                  <a:pt x="4247214" y="327207"/>
                  <a:pt x="4243873" y="324343"/>
                  <a:pt x="4244484" y="321259"/>
                </a:cubicBezTo>
                <a:cubicBezTo>
                  <a:pt x="4245089" y="318174"/>
                  <a:pt x="4249356" y="316192"/>
                  <a:pt x="4253932" y="316853"/>
                </a:cubicBezTo>
                <a:close/>
                <a:moveTo>
                  <a:pt x="9643078" y="316633"/>
                </a:moveTo>
                <a:cubicBezTo>
                  <a:pt x="9647651" y="317073"/>
                  <a:pt x="9651004" y="319937"/>
                  <a:pt x="9650394" y="323021"/>
                </a:cubicBezTo>
                <a:cubicBezTo>
                  <a:pt x="9649784" y="326105"/>
                  <a:pt x="9645517" y="328088"/>
                  <a:pt x="9640639" y="327427"/>
                </a:cubicBezTo>
                <a:cubicBezTo>
                  <a:pt x="9636068" y="326987"/>
                  <a:pt x="9632715" y="324123"/>
                  <a:pt x="9633324" y="321039"/>
                </a:cubicBezTo>
                <a:cubicBezTo>
                  <a:pt x="9634239" y="318175"/>
                  <a:pt x="9638506" y="316192"/>
                  <a:pt x="9643078" y="316633"/>
                </a:cubicBezTo>
                <a:close/>
                <a:moveTo>
                  <a:pt x="4813095" y="316633"/>
                </a:moveTo>
                <a:cubicBezTo>
                  <a:pt x="4817665" y="317073"/>
                  <a:pt x="4820714" y="319937"/>
                  <a:pt x="4820105" y="322801"/>
                </a:cubicBezTo>
                <a:cubicBezTo>
                  <a:pt x="4819496" y="325665"/>
                  <a:pt x="4815227" y="327647"/>
                  <a:pt x="4810656" y="326987"/>
                </a:cubicBezTo>
                <a:cubicBezTo>
                  <a:pt x="4806082" y="326546"/>
                  <a:pt x="4803033" y="323682"/>
                  <a:pt x="4803644" y="320818"/>
                </a:cubicBezTo>
                <a:cubicBezTo>
                  <a:pt x="4804559" y="317954"/>
                  <a:pt x="4808827" y="316192"/>
                  <a:pt x="4813095" y="316633"/>
                </a:cubicBezTo>
                <a:close/>
                <a:moveTo>
                  <a:pt x="10317604" y="316412"/>
                </a:moveTo>
                <a:cubicBezTo>
                  <a:pt x="10321872" y="316853"/>
                  <a:pt x="10324919" y="319496"/>
                  <a:pt x="10324309" y="322140"/>
                </a:cubicBezTo>
                <a:cubicBezTo>
                  <a:pt x="10323701" y="324783"/>
                  <a:pt x="10319738" y="326766"/>
                  <a:pt x="10315471" y="326105"/>
                </a:cubicBezTo>
                <a:cubicBezTo>
                  <a:pt x="10311203" y="325664"/>
                  <a:pt x="10308155" y="323021"/>
                  <a:pt x="10308765" y="320377"/>
                </a:cubicBezTo>
                <a:cubicBezTo>
                  <a:pt x="10309679" y="317734"/>
                  <a:pt x="10313642" y="315971"/>
                  <a:pt x="10317604" y="316412"/>
                </a:cubicBezTo>
                <a:close/>
                <a:moveTo>
                  <a:pt x="7064761" y="316412"/>
                </a:moveTo>
                <a:cubicBezTo>
                  <a:pt x="7069028" y="316853"/>
                  <a:pt x="7072076" y="319496"/>
                  <a:pt x="7071466" y="322360"/>
                </a:cubicBezTo>
                <a:cubicBezTo>
                  <a:pt x="7070857" y="325224"/>
                  <a:pt x="7066895" y="326986"/>
                  <a:pt x="7062628" y="326546"/>
                </a:cubicBezTo>
                <a:cubicBezTo>
                  <a:pt x="7058360" y="326105"/>
                  <a:pt x="7055312" y="323462"/>
                  <a:pt x="7055921" y="320598"/>
                </a:cubicBezTo>
                <a:cubicBezTo>
                  <a:pt x="7056226" y="317734"/>
                  <a:pt x="7060493" y="315972"/>
                  <a:pt x="7064761" y="316412"/>
                </a:cubicBezTo>
                <a:close/>
                <a:moveTo>
                  <a:pt x="4335626" y="316192"/>
                </a:moveTo>
                <a:cubicBezTo>
                  <a:pt x="4340200" y="316633"/>
                  <a:pt x="4343553" y="319497"/>
                  <a:pt x="4342944" y="322580"/>
                </a:cubicBezTo>
                <a:cubicBezTo>
                  <a:pt x="4342333" y="325444"/>
                  <a:pt x="4338068" y="327427"/>
                  <a:pt x="4333494" y="326987"/>
                </a:cubicBezTo>
                <a:cubicBezTo>
                  <a:pt x="4328924" y="326546"/>
                  <a:pt x="4325564" y="323682"/>
                  <a:pt x="4326173" y="320598"/>
                </a:cubicBezTo>
                <a:cubicBezTo>
                  <a:pt x="4326788" y="317514"/>
                  <a:pt x="4331059" y="315531"/>
                  <a:pt x="4335626" y="316192"/>
                </a:cubicBezTo>
                <a:close/>
                <a:moveTo>
                  <a:pt x="6199734" y="315972"/>
                </a:moveTo>
                <a:cubicBezTo>
                  <a:pt x="6204001" y="316412"/>
                  <a:pt x="6207354" y="319276"/>
                  <a:pt x="6206439" y="321920"/>
                </a:cubicBezTo>
                <a:cubicBezTo>
                  <a:pt x="6205830" y="324783"/>
                  <a:pt x="6201867" y="326546"/>
                  <a:pt x="6197295" y="326105"/>
                </a:cubicBezTo>
                <a:cubicBezTo>
                  <a:pt x="6192723" y="325665"/>
                  <a:pt x="6189675" y="322801"/>
                  <a:pt x="6190590" y="320157"/>
                </a:cubicBezTo>
                <a:cubicBezTo>
                  <a:pt x="6191199" y="317293"/>
                  <a:pt x="6195466" y="315531"/>
                  <a:pt x="6199734" y="315972"/>
                </a:cubicBezTo>
                <a:close/>
                <a:moveTo>
                  <a:pt x="3522033" y="315972"/>
                </a:moveTo>
                <a:cubicBezTo>
                  <a:pt x="3526602" y="316412"/>
                  <a:pt x="3529952" y="319276"/>
                  <a:pt x="3529347" y="322360"/>
                </a:cubicBezTo>
                <a:cubicBezTo>
                  <a:pt x="3528741" y="325444"/>
                  <a:pt x="3524468" y="327207"/>
                  <a:pt x="3519901" y="326766"/>
                </a:cubicBezTo>
                <a:cubicBezTo>
                  <a:pt x="3515322" y="326326"/>
                  <a:pt x="3511968" y="323462"/>
                  <a:pt x="3512575" y="320378"/>
                </a:cubicBezTo>
                <a:cubicBezTo>
                  <a:pt x="3513192" y="317514"/>
                  <a:pt x="3517463" y="315531"/>
                  <a:pt x="3522033" y="315972"/>
                </a:cubicBezTo>
                <a:close/>
                <a:moveTo>
                  <a:pt x="1412173" y="315972"/>
                </a:moveTo>
                <a:cubicBezTo>
                  <a:pt x="1417049" y="316633"/>
                  <a:pt x="1420707" y="319496"/>
                  <a:pt x="1419793" y="322801"/>
                </a:cubicBezTo>
                <a:cubicBezTo>
                  <a:pt x="1419183" y="325885"/>
                  <a:pt x="1414611" y="328088"/>
                  <a:pt x="1409430" y="327427"/>
                </a:cubicBezTo>
                <a:cubicBezTo>
                  <a:pt x="1404553" y="326766"/>
                  <a:pt x="1400896" y="323902"/>
                  <a:pt x="1401811" y="320598"/>
                </a:cubicBezTo>
                <a:cubicBezTo>
                  <a:pt x="1402725" y="317513"/>
                  <a:pt x="1407296" y="315311"/>
                  <a:pt x="1412173" y="315972"/>
                </a:cubicBezTo>
                <a:close/>
                <a:moveTo>
                  <a:pt x="2488614" y="315751"/>
                </a:moveTo>
                <a:cubicBezTo>
                  <a:pt x="2493794" y="316412"/>
                  <a:pt x="2497451" y="319496"/>
                  <a:pt x="2496842" y="323021"/>
                </a:cubicBezTo>
                <a:cubicBezTo>
                  <a:pt x="2496232" y="326325"/>
                  <a:pt x="2491356" y="328528"/>
                  <a:pt x="2486172" y="328088"/>
                </a:cubicBezTo>
                <a:cubicBezTo>
                  <a:pt x="2480994" y="327427"/>
                  <a:pt x="2477335" y="324343"/>
                  <a:pt x="2477944" y="320818"/>
                </a:cubicBezTo>
                <a:cubicBezTo>
                  <a:pt x="2478555" y="317513"/>
                  <a:pt x="2483430" y="315310"/>
                  <a:pt x="2488614" y="315751"/>
                </a:cubicBezTo>
                <a:close/>
                <a:moveTo>
                  <a:pt x="2174176" y="315531"/>
                </a:moveTo>
                <a:cubicBezTo>
                  <a:pt x="2179053" y="316192"/>
                  <a:pt x="2182405" y="319056"/>
                  <a:pt x="2181796" y="322140"/>
                </a:cubicBezTo>
                <a:cubicBezTo>
                  <a:pt x="2181186" y="325224"/>
                  <a:pt x="2176615" y="327207"/>
                  <a:pt x="2171738" y="326766"/>
                </a:cubicBezTo>
                <a:cubicBezTo>
                  <a:pt x="2166861" y="326105"/>
                  <a:pt x="2163509" y="323241"/>
                  <a:pt x="2164119" y="320157"/>
                </a:cubicBezTo>
                <a:cubicBezTo>
                  <a:pt x="2164727" y="317073"/>
                  <a:pt x="2169299" y="315090"/>
                  <a:pt x="2174176" y="315531"/>
                </a:cubicBezTo>
                <a:close/>
                <a:moveTo>
                  <a:pt x="9537617" y="315311"/>
                </a:moveTo>
                <a:cubicBezTo>
                  <a:pt x="9540056" y="315641"/>
                  <a:pt x="9542189" y="316522"/>
                  <a:pt x="9543599" y="317734"/>
                </a:cubicBezTo>
                <a:lnTo>
                  <a:pt x="9545020" y="321557"/>
                </a:lnTo>
                <a:lnTo>
                  <a:pt x="9547371" y="321259"/>
                </a:lnTo>
                <a:lnTo>
                  <a:pt x="9549975" y="322322"/>
                </a:lnTo>
                <a:lnTo>
                  <a:pt x="9552094" y="320240"/>
                </a:lnTo>
                <a:cubicBezTo>
                  <a:pt x="9553847" y="319442"/>
                  <a:pt x="9556058" y="319056"/>
                  <a:pt x="9558343" y="319276"/>
                </a:cubicBezTo>
                <a:cubicBezTo>
                  <a:pt x="9562915" y="319717"/>
                  <a:pt x="9566268" y="322580"/>
                  <a:pt x="9565658" y="325665"/>
                </a:cubicBezTo>
                <a:cubicBezTo>
                  <a:pt x="9565049" y="328749"/>
                  <a:pt x="9560781" y="330731"/>
                  <a:pt x="9555906" y="330070"/>
                </a:cubicBezTo>
                <a:lnTo>
                  <a:pt x="9553724" y="329212"/>
                </a:lnTo>
                <a:lnTo>
                  <a:pt x="9551561" y="331503"/>
                </a:lnTo>
                <a:cubicBezTo>
                  <a:pt x="9549733" y="332329"/>
                  <a:pt x="9547371" y="332714"/>
                  <a:pt x="9544933" y="332494"/>
                </a:cubicBezTo>
                <a:cubicBezTo>
                  <a:pt x="9542493" y="332164"/>
                  <a:pt x="9540437" y="331282"/>
                  <a:pt x="9539065" y="330098"/>
                </a:cubicBezTo>
                <a:lnTo>
                  <a:pt x="9537533" y="326416"/>
                </a:lnTo>
                <a:lnTo>
                  <a:pt x="9534874" y="326766"/>
                </a:lnTo>
                <a:lnTo>
                  <a:pt x="9531764" y="325506"/>
                </a:lnTo>
                <a:lnTo>
                  <a:pt x="9529425" y="328033"/>
                </a:lnTo>
                <a:cubicBezTo>
                  <a:pt x="9527482" y="328914"/>
                  <a:pt x="9524967" y="329299"/>
                  <a:pt x="9522378" y="328969"/>
                </a:cubicBezTo>
                <a:lnTo>
                  <a:pt x="9521052" y="328432"/>
                </a:lnTo>
                <a:lnTo>
                  <a:pt x="9519763" y="328616"/>
                </a:lnTo>
                <a:lnTo>
                  <a:pt x="9516040" y="327101"/>
                </a:lnTo>
                <a:lnTo>
                  <a:pt x="9514413" y="328831"/>
                </a:lnTo>
                <a:cubicBezTo>
                  <a:pt x="9512623" y="329630"/>
                  <a:pt x="9510337" y="329960"/>
                  <a:pt x="9508051" y="329630"/>
                </a:cubicBezTo>
                <a:cubicBezTo>
                  <a:pt x="9503174" y="329189"/>
                  <a:pt x="9500126" y="326105"/>
                  <a:pt x="9500736" y="323241"/>
                </a:cubicBezTo>
                <a:cubicBezTo>
                  <a:pt x="9501345" y="320377"/>
                  <a:pt x="9505918" y="318395"/>
                  <a:pt x="9510489" y="318835"/>
                </a:cubicBezTo>
                <a:lnTo>
                  <a:pt x="9514271" y="320348"/>
                </a:lnTo>
                <a:lnTo>
                  <a:pt x="9515860" y="318644"/>
                </a:lnTo>
                <a:lnTo>
                  <a:pt x="9517853" y="318359"/>
                </a:lnTo>
                <a:lnTo>
                  <a:pt x="9518186" y="318009"/>
                </a:lnTo>
                <a:cubicBezTo>
                  <a:pt x="9520091" y="317128"/>
                  <a:pt x="9522530" y="316743"/>
                  <a:pt x="9525120" y="317073"/>
                </a:cubicBezTo>
                <a:lnTo>
                  <a:pt x="9528606" y="318487"/>
                </a:lnTo>
                <a:lnTo>
                  <a:pt x="9530721" y="316220"/>
                </a:lnTo>
                <a:cubicBezTo>
                  <a:pt x="9532587" y="315366"/>
                  <a:pt x="9535026" y="314981"/>
                  <a:pt x="9537617" y="315311"/>
                </a:cubicBezTo>
                <a:close/>
                <a:moveTo>
                  <a:pt x="3147050" y="315311"/>
                </a:moveTo>
                <a:cubicBezTo>
                  <a:pt x="3151930" y="315972"/>
                  <a:pt x="3155587" y="319056"/>
                  <a:pt x="3154674" y="322140"/>
                </a:cubicBezTo>
                <a:cubicBezTo>
                  <a:pt x="3154061" y="325444"/>
                  <a:pt x="3149492" y="327427"/>
                  <a:pt x="3144306" y="326987"/>
                </a:cubicBezTo>
                <a:cubicBezTo>
                  <a:pt x="3139128" y="326546"/>
                  <a:pt x="3135783" y="323462"/>
                  <a:pt x="3136694" y="320157"/>
                </a:cubicBezTo>
                <a:cubicBezTo>
                  <a:pt x="3137607" y="316853"/>
                  <a:pt x="3142176" y="314870"/>
                  <a:pt x="3147050" y="315311"/>
                </a:cubicBezTo>
                <a:close/>
                <a:moveTo>
                  <a:pt x="8942644" y="314870"/>
                </a:moveTo>
                <a:cubicBezTo>
                  <a:pt x="8947826" y="315531"/>
                  <a:pt x="8951178" y="318615"/>
                  <a:pt x="8950569" y="321700"/>
                </a:cubicBezTo>
                <a:cubicBezTo>
                  <a:pt x="8949959" y="325004"/>
                  <a:pt x="8945082" y="326987"/>
                  <a:pt x="8940206" y="326546"/>
                </a:cubicBezTo>
                <a:cubicBezTo>
                  <a:pt x="8935024" y="325885"/>
                  <a:pt x="8931671" y="322801"/>
                  <a:pt x="8932281" y="319717"/>
                </a:cubicBezTo>
                <a:cubicBezTo>
                  <a:pt x="8932890" y="316412"/>
                  <a:pt x="8937462" y="314210"/>
                  <a:pt x="8942644" y="314870"/>
                </a:cubicBezTo>
                <a:close/>
                <a:moveTo>
                  <a:pt x="6827625" y="314870"/>
                </a:moveTo>
                <a:cubicBezTo>
                  <a:pt x="6831892" y="315311"/>
                  <a:pt x="6835245" y="318175"/>
                  <a:pt x="6834635" y="320818"/>
                </a:cubicBezTo>
                <a:cubicBezTo>
                  <a:pt x="6834026" y="323682"/>
                  <a:pt x="6830063" y="325444"/>
                  <a:pt x="6825491" y="325004"/>
                </a:cubicBezTo>
                <a:cubicBezTo>
                  <a:pt x="6821224" y="324563"/>
                  <a:pt x="6817871" y="321700"/>
                  <a:pt x="6818481" y="319056"/>
                </a:cubicBezTo>
                <a:cubicBezTo>
                  <a:pt x="6819090" y="316412"/>
                  <a:pt x="6823358" y="314210"/>
                  <a:pt x="6827625" y="314870"/>
                </a:cubicBezTo>
                <a:close/>
                <a:moveTo>
                  <a:pt x="3354948" y="314870"/>
                </a:moveTo>
                <a:cubicBezTo>
                  <a:pt x="3359825" y="315531"/>
                  <a:pt x="3363177" y="318395"/>
                  <a:pt x="3362568" y="321479"/>
                </a:cubicBezTo>
                <a:cubicBezTo>
                  <a:pt x="3361959" y="324563"/>
                  <a:pt x="3357386" y="326546"/>
                  <a:pt x="3352510" y="326105"/>
                </a:cubicBezTo>
                <a:cubicBezTo>
                  <a:pt x="3347634" y="325444"/>
                  <a:pt x="3344282" y="322580"/>
                  <a:pt x="3344892" y="319496"/>
                </a:cubicBezTo>
                <a:cubicBezTo>
                  <a:pt x="3345805" y="316192"/>
                  <a:pt x="3350377" y="314209"/>
                  <a:pt x="3354948" y="314870"/>
                </a:cubicBezTo>
                <a:close/>
                <a:moveTo>
                  <a:pt x="10666602" y="314650"/>
                </a:moveTo>
                <a:cubicBezTo>
                  <a:pt x="10671175" y="315090"/>
                  <a:pt x="10674222" y="317954"/>
                  <a:pt x="10673613" y="320818"/>
                </a:cubicBezTo>
                <a:cubicBezTo>
                  <a:pt x="10673004" y="323682"/>
                  <a:pt x="10668735" y="325665"/>
                  <a:pt x="10664470" y="325004"/>
                </a:cubicBezTo>
                <a:cubicBezTo>
                  <a:pt x="10659896" y="324563"/>
                  <a:pt x="10656849" y="321700"/>
                  <a:pt x="10657459" y="318836"/>
                </a:cubicBezTo>
                <a:cubicBezTo>
                  <a:pt x="10657763" y="315972"/>
                  <a:pt x="10662030" y="314210"/>
                  <a:pt x="10666602" y="314650"/>
                </a:cubicBezTo>
                <a:close/>
                <a:moveTo>
                  <a:pt x="8169667" y="314430"/>
                </a:moveTo>
                <a:cubicBezTo>
                  <a:pt x="8174544" y="315090"/>
                  <a:pt x="8177897" y="317954"/>
                  <a:pt x="8176982" y="321038"/>
                </a:cubicBezTo>
                <a:cubicBezTo>
                  <a:pt x="8176373" y="324122"/>
                  <a:pt x="8171800" y="326105"/>
                  <a:pt x="8167229" y="325664"/>
                </a:cubicBezTo>
                <a:cubicBezTo>
                  <a:pt x="8162352" y="325004"/>
                  <a:pt x="8158999" y="322140"/>
                  <a:pt x="8159914" y="319056"/>
                </a:cubicBezTo>
                <a:cubicBezTo>
                  <a:pt x="8160827" y="315971"/>
                  <a:pt x="8165095" y="313989"/>
                  <a:pt x="8169667" y="314430"/>
                </a:cubicBezTo>
                <a:close/>
                <a:moveTo>
                  <a:pt x="9379011" y="314249"/>
                </a:moveTo>
                <a:cubicBezTo>
                  <a:pt x="9381587" y="314547"/>
                  <a:pt x="9383769" y="315498"/>
                  <a:pt x="9385214" y="316795"/>
                </a:cubicBezTo>
                <a:lnTo>
                  <a:pt x="9385853" y="318456"/>
                </a:lnTo>
                <a:lnTo>
                  <a:pt x="9390701" y="317734"/>
                </a:lnTo>
                <a:cubicBezTo>
                  <a:pt x="9395275" y="318174"/>
                  <a:pt x="9398628" y="321038"/>
                  <a:pt x="9398018" y="324123"/>
                </a:cubicBezTo>
                <a:cubicBezTo>
                  <a:pt x="9397713" y="325665"/>
                  <a:pt x="9396494" y="326931"/>
                  <a:pt x="9394741" y="327730"/>
                </a:cubicBezTo>
                <a:lnTo>
                  <a:pt x="9390470" y="328257"/>
                </a:lnTo>
                <a:lnTo>
                  <a:pt x="9390398" y="328336"/>
                </a:lnTo>
                <a:cubicBezTo>
                  <a:pt x="9388798" y="329079"/>
                  <a:pt x="9386740" y="329410"/>
                  <a:pt x="9384606" y="329189"/>
                </a:cubicBezTo>
                <a:cubicBezTo>
                  <a:pt x="9382472" y="328969"/>
                  <a:pt x="9380644" y="328198"/>
                  <a:pt x="9379425" y="327124"/>
                </a:cubicBezTo>
                <a:lnTo>
                  <a:pt x="9378998" y="326038"/>
                </a:lnTo>
                <a:lnTo>
                  <a:pt x="9376314" y="326430"/>
                </a:lnTo>
                <a:cubicBezTo>
                  <a:pt x="9371163" y="325834"/>
                  <a:pt x="9367589" y="322624"/>
                  <a:pt x="9368333" y="319260"/>
                </a:cubicBezTo>
                <a:cubicBezTo>
                  <a:pt x="9369078" y="315897"/>
                  <a:pt x="9373858" y="313652"/>
                  <a:pt x="9379011" y="314249"/>
                </a:cubicBezTo>
                <a:close/>
                <a:moveTo>
                  <a:pt x="2006545" y="314209"/>
                </a:moveTo>
                <a:cubicBezTo>
                  <a:pt x="2011422" y="314870"/>
                  <a:pt x="2014775" y="317734"/>
                  <a:pt x="2013860" y="320818"/>
                </a:cubicBezTo>
                <a:cubicBezTo>
                  <a:pt x="2013251" y="323902"/>
                  <a:pt x="2008679" y="325885"/>
                  <a:pt x="2003802" y="325444"/>
                </a:cubicBezTo>
                <a:cubicBezTo>
                  <a:pt x="1998926" y="324783"/>
                  <a:pt x="1995573" y="321920"/>
                  <a:pt x="1996487" y="318835"/>
                </a:cubicBezTo>
                <a:cubicBezTo>
                  <a:pt x="1997401" y="315531"/>
                  <a:pt x="2001974" y="313548"/>
                  <a:pt x="2006545" y="314209"/>
                </a:cubicBezTo>
                <a:close/>
                <a:moveTo>
                  <a:pt x="9812243" y="313989"/>
                </a:moveTo>
                <a:cubicBezTo>
                  <a:pt x="9816815" y="314430"/>
                  <a:pt x="9820168" y="317293"/>
                  <a:pt x="9819559" y="320378"/>
                </a:cubicBezTo>
                <a:cubicBezTo>
                  <a:pt x="9818948" y="323462"/>
                  <a:pt x="9814682" y="325444"/>
                  <a:pt x="9809805" y="324783"/>
                </a:cubicBezTo>
                <a:cubicBezTo>
                  <a:pt x="9805233" y="324343"/>
                  <a:pt x="9801880" y="321479"/>
                  <a:pt x="9802490" y="318395"/>
                </a:cubicBezTo>
                <a:cubicBezTo>
                  <a:pt x="9803099" y="315531"/>
                  <a:pt x="9807671" y="313549"/>
                  <a:pt x="9812243" y="313989"/>
                </a:cubicBezTo>
                <a:close/>
                <a:moveTo>
                  <a:pt x="5713034" y="313989"/>
                </a:moveTo>
                <a:cubicBezTo>
                  <a:pt x="5717606" y="314430"/>
                  <a:pt x="5720657" y="317293"/>
                  <a:pt x="5720046" y="320157"/>
                </a:cubicBezTo>
                <a:cubicBezTo>
                  <a:pt x="5719436" y="323021"/>
                  <a:pt x="5715169" y="325004"/>
                  <a:pt x="5710900" y="324343"/>
                </a:cubicBezTo>
                <a:cubicBezTo>
                  <a:pt x="5706327" y="323902"/>
                  <a:pt x="5703280" y="321039"/>
                  <a:pt x="5703889" y="318175"/>
                </a:cubicBezTo>
                <a:cubicBezTo>
                  <a:pt x="5704193" y="315311"/>
                  <a:pt x="5708462" y="313549"/>
                  <a:pt x="5713034" y="313989"/>
                </a:cubicBezTo>
                <a:close/>
                <a:moveTo>
                  <a:pt x="2994032" y="313989"/>
                </a:moveTo>
                <a:cubicBezTo>
                  <a:pt x="2999207" y="314650"/>
                  <a:pt x="3002557" y="317734"/>
                  <a:pt x="3001947" y="320818"/>
                </a:cubicBezTo>
                <a:cubicBezTo>
                  <a:pt x="3001341" y="324123"/>
                  <a:pt x="2996468" y="326326"/>
                  <a:pt x="2991589" y="325665"/>
                </a:cubicBezTo>
                <a:cubicBezTo>
                  <a:pt x="2986406" y="325004"/>
                  <a:pt x="2983051" y="321920"/>
                  <a:pt x="2983659" y="318836"/>
                </a:cubicBezTo>
                <a:cubicBezTo>
                  <a:pt x="2984270" y="315531"/>
                  <a:pt x="2988842" y="313328"/>
                  <a:pt x="2994032" y="313989"/>
                </a:cubicBezTo>
                <a:close/>
                <a:moveTo>
                  <a:pt x="9727935" y="313855"/>
                </a:moveTo>
                <a:cubicBezTo>
                  <a:pt x="9732589" y="314393"/>
                  <a:pt x="9735824" y="317264"/>
                  <a:pt x="9735159" y="320267"/>
                </a:cubicBezTo>
                <a:cubicBezTo>
                  <a:pt x="9734494" y="323270"/>
                  <a:pt x="9730181" y="325269"/>
                  <a:pt x="9725527" y="324730"/>
                </a:cubicBezTo>
                <a:cubicBezTo>
                  <a:pt x="9720874" y="324192"/>
                  <a:pt x="9717640" y="321321"/>
                  <a:pt x="9718305" y="318318"/>
                </a:cubicBezTo>
                <a:cubicBezTo>
                  <a:pt x="9718970" y="315315"/>
                  <a:pt x="9723281" y="313316"/>
                  <a:pt x="9727935" y="313855"/>
                </a:cubicBezTo>
                <a:close/>
                <a:moveTo>
                  <a:pt x="9325475" y="313769"/>
                </a:moveTo>
                <a:cubicBezTo>
                  <a:pt x="9329742" y="314209"/>
                  <a:pt x="9332790" y="316853"/>
                  <a:pt x="9332180" y="319496"/>
                </a:cubicBezTo>
                <a:cubicBezTo>
                  <a:pt x="9331571" y="322140"/>
                  <a:pt x="9327609" y="323902"/>
                  <a:pt x="9323342" y="323461"/>
                </a:cubicBezTo>
                <a:cubicBezTo>
                  <a:pt x="9319074" y="323021"/>
                  <a:pt x="9316026" y="320377"/>
                  <a:pt x="9316636" y="317734"/>
                </a:cubicBezTo>
                <a:cubicBezTo>
                  <a:pt x="9317550" y="315090"/>
                  <a:pt x="9321208" y="313328"/>
                  <a:pt x="9325475" y="313769"/>
                </a:cubicBezTo>
                <a:close/>
                <a:moveTo>
                  <a:pt x="3468671" y="313549"/>
                </a:moveTo>
                <a:cubicBezTo>
                  <a:pt x="3473240" y="313989"/>
                  <a:pt x="3476592" y="317073"/>
                  <a:pt x="3475984" y="319937"/>
                </a:cubicBezTo>
                <a:cubicBezTo>
                  <a:pt x="3475374" y="323021"/>
                  <a:pt x="3471106" y="325004"/>
                  <a:pt x="3466230" y="324343"/>
                </a:cubicBezTo>
                <a:cubicBezTo>
                  <a:pt x="3461658" y="323902"/>
                  <a:pt x="3458307" y="320818"/>
                  <a:pt x="3458917" y="317954"/>
                </a:cubicBezTo>
                <a:cubicBezTo>
                  <a:pt x="3459526" y="315090"/>
                  <a:pt x="3463792" y="312888"/>
                  <a:pt x="3468671" y="313549"/>
                </a:cubicBezTo>
                <a:close/>
                <a:moveTo>
                  <a:pt x="10933609" y="313328"/>
                </a:moveTo>
                <a:cubicBezTo>
                  <a:pt x="10937876" y="313769"/>
                  <a:pt x="10940925" y="316412"/>
                  <a:pt x="10940315" y="319056"/>
                </a:cubicBezTo>
                <a:lnTo>
                  <a:pt x="10938222" y="321269"/>
                </a:lnTo>
                <a:lnTo>
                  <a:pt x="10940886" y="322333"/>
                </a:lnTo>
                <a:cubicBezTo>
                  <a:pt x="10942143" y="323462"/>
                  <a:pt x="10942753" y="324894"/>
                  <a:pt x="10942448" y="326326"/>
                </a:cubicBezTo>
                <a:cubicBezTo>
                  <a:pt x="10941838" y="329189"/>
                  <a:pt x="10937571" y="330952"/>
                  <a:pt x="10933304" y="330511"/>
                </a:cubicBezTo>
                <a:cubicBezTo>
                  <a:pt x="10928732" y="330070"/>
                  <a:pt x="10925684" y="327207"/>
                  <a:pt x="10926294" y="324343"/>
                </a:cubicBezTo>
                <a:lnTo>
                  <a:pt x="10928594" y="321889"/>
                </a:lnTo>
                <a:lnTo>
                  <a:pt x="10926294" y="320983"/>
                </a:lnTo>
                <a:cubicBezTo>
                  <a:pt x="10925074" y="319937"/>
                  <a:pt x="10924466" y="318615"/>
                  <a:pt x="10924769" y="317293"/>
                </a:cubicBezTo>
                <a:cubicBezTo>
                  <a:pt x="10925378" y="314650"/>
                  <a:pt x="10929342" y="312667"/>
                  <a:pt x="10933609" y="313328"/>
                </a:cubicBezTo>
                <a:close/>
                <a:moveTo>
                  <a:pt x="8994765" y="313328"/>
                </a:moveTo>
                <a:cubicBezTo>
                  <a:pt x="8998728" y="313769"/>
                  <a:pt x="9001471" y="316192"/>
                  <a:pt x="9000861" y="318836"/>
                </a:cubicBezTo>
                <a:cubicBezTo>
                  <a:pt x="9000251" y="321479"/>
                  <a:pt x="8996594" y="323021"/>
                  <a:pt x="8992632" y="322580"/>
                </a:cubicBezTo>
                <a:cubicBezTo>
                  <a:pt x="8988669" y="322140"/>
                  <a:pt x="8985926" y="319717"/>
                  <a:pt x="8986535" y="317073"/>
                </a:cubicBezTo>
                <a:cubicBezTo>
                  <a:pt x="8987145" y="314430"/>
                  <a:pt x="8990802" y="312887"/>
                  <a:pt x="8994765" y="313328"/>
                </a:cubicBezTo>
                <a:close/>
                <a:moveTo>
                  <a:pt x="5132883" y="313328"/>
                </a:moveTo>
                <a:cubicBezTo>
                  <a:pt x="5137457" y="313769"/>
                  <a:pt x="5140506" y="316633"/>
                  <a:pt x="5139897" y="319497"/>
                </a:cubicBezTo>
                <a:cubicBezTo>
                  <a:pt x="5139286" y="322360"/>
                  <a:pt x="5135017" y="324343"/>
                  <a:pt x="5130444" y="323682"/>
                </a:cubicBezTo>
                <a:cubicBezTo>
                  <a:pt x="5125872" y="323241"/>
                  <a:pt x="5122824" y="320378"/>
                  <a:pt x="5123433" y="317514"/>
                </a:cubicBezTo>
                <a:cubicBezTo>
                  <a:pt x="5124043" y="314650"/>
                  <a:pt x="5128313" y="312888"/>
                  <a:pt x="5132883" y="313328"/>
                </a:cubicBezTo>
                <a:close/>
                <a:moveTo>
                  <a:pt x="8069387" y="313328"/>
                </a:moveTo>
                <a:cubicBezTo>
                  <a:pt x="8073959" y="313769"/>
                  <a:pt x="8077312" y="316853"/>
                  <a:pt x="8076703" y="319717"/>
                </a:cubicBezTo>
                <a:cubicBezTo>
                  <a:pt x="8076094" y="322801"/>
                  <a:pt x="8071825" y="324783"/>
                  <a:pt x="8066949" y="324123"/>
                </a:cubicBezTo>
                <a:cubicBezTo>
                  <a:pt x="8062072" y="323462"/>
                  <a:pt x="8059024" y="320598"/>
                  <a:pt x="8059633" y="317734"/>
                </a:cubicBezTo>
                <a:cubicBezTo>
                  <a:pt x="8060243" y="314650"/>
                  <a:pt x="8064815" y="312667"/>
                  <a:pt x="8069387" y="313328"/>
                </a:cubicBezTo>
                <a:close/>
                <a:moveTo>
                  <a:pt x="10908614" y="313108"/>
                </a:moveTo>
                <a:cubicBezTo>
                  <a:pt x="10910748" y="313328"/>
                  <a:pt x="10912577" y="314099"/>
                  <a:pt x="10913797" y="315173"/>
                </a:cubicBezTo>
                <a:lnTo>
                  <a:pt x="10913915" y="315474"/>
                </a:lnTo>
                <a:lnTo>
                  <a:pt x="10916198" y="316385"/>
                </a:lnTo>
                <a:cubicBezTo>
                  <a:pt x="10917454" y="317514"/>
                  <a:pt x="10918064" y="318946"/>
                  <a:pt x="10917759" y="320378"/>
                </a:cubicBezTo>
                <a:cubicBezTo>
                  <a:pt x="10917149" y="323241"/>
                  <a:pt x="10912883" y="325224"/>
                  <a:pt x="10908310" y="324563"/>
                </a:cubicBezTo>
                <a:cubicBezTo>
                  <a:pt x="10906025" y="324343"/>
                  <a:pt x="10904120" y="323517"/>
                  <a:pt x="10902863" y="322388"/>
                </a:cubicBezTo>
                <a:lnTo>
                  <a:pt x="10902590" y="321690"/>
                </a:lnTo>
                <a:lnTo>
                  <a:pt x="10901300" y="321176"/>
                </a:lnTo>
                <a:cubicBezTo>
                  <a:pt x="10900080" y="320102"/>
                  <a:pt x="10899470" y="318725"/>
                  <a:pt x="10899775" y="317293"/>
                </a:cubicBezTo>
                <a:cubicBezTo>
                  <a:pt x="10900385" y="314430"/>
                  <a:pt x="10904348" y="312667"/>
                  <a:pt x="10908614" y="313108"/>
                </a:cubicBezTo>
                <a:close/>
                <a:moveTo>
                  <a:pt x="1154748" y="313040"/>
                </a:moveTo>
                <a:cubicBezTo>
                  <a:pt x="1159734" y="313617"/>
                  <a:pt x="1163215" y="316616"/>
                  <a:pt x="1162524" y="319740"/>
                </a:cubicBezTo>
                <a:cubicBezTo>
                  <a:pt x="1161832" y="322863"/>
                  <a:pt x="1157230" y="324928"/>
                  <a:pt x="1152244" y="324351"/>
                </a:cubicBezTo>
                <a:cubicBezTo>
                  <a:pt x="1147257" y="323774"/>
                  <a:pt x="1143776" y="320774"/>
                  <a:pt x="1144467" y="317651"/>
                </a:cubicBezTo>
                <a:cubicBezTo>
                  <a:pt x="1145158" y="314528"/>
                  <a:pt x="1149761" y="312463"/>
                  <a:pt x="1154748" y="313040"/>
                </a:cubicBezTo>
                <a:close/>
                <a:moveTo>
                  <a:pt x="10275237" y="312888"/>
                </a:moveTo>
                <a:cubicBezTo>
                  <a:pt x="10279505" y="313328"/>
                  <a:pt x="10282246" y="315972"/>
                  <a:pt x="10281638" y="318615"/>
                </a:cubicBezTo>
                <a:cubicBezTo>
                  <a:pt x="10281029" y="321259"/>
                  <a:pt x="10277065" y="323021"/>
                  <a:pt x="10273104" y="322580"/>
                </a:cubicBezTo>
                <a:cubicBezTo>
                  <a:pt x="10268836" y="322140"/>
                  <a:pt x="10266092" y="319497"/>
                  <a:pt x="10266702" y="316853"/>
                </a:cubicBezTo>
                <a:cubicBezTo>
                  <a:pt x="10267006" y="314210"/>
                  <a:pt x="10270970" y="312447"/>
                  <a:pt x="10275237" y="312888"/>
                </a:cubicBezTo>
                <a:close/>
                <a:moveTo>
                  <a:pt x="10044807" y="312888"/>
                </a:moveTo>
                <a:cubicBezTo>
                  <a:pt x="10048770" y="313328"/>
                  <a:pt x="10051817" y="315751"/>
                  <a:pt x="10051208" y="318395"/>
                </a:cubicBezTo>
                <a:lnTo>
                  <a:pt x="10050973" y="318650"/>
                </a:lnTo>
                <a:lnTo>
                  <a:pt x="10051208" y="318615"/>
                </a:lnTo>
                <a:lnTo>
                  <a:pt x="10052002" y="318932"/>
                </a:lnTo>
                <a:lnTo>
                  <a:pt x="10055476" y="318395"/>
                </a:lnTo>
                <a:cubicBezTo>
                  <a:pt x="10059742" y="318836"/>
                  <a:pt x="10063095" y="321700"/>
                  <a:pt x="10062485" y="324343"/>
                </a:cubicBezTo>
                <a:cubicBezTo>
                  <a:pt x="10061876" y="327207"/>
                  <a:pt x="10057913" y="328969"/>
                  <a:pt x="10053342" y="328529"/>
                </a:cubicBezTo>
                <a:lnTo>
                  <a:pt x="10052509" y="328193"/>
                </a:lnTo>
                <a:lnTo>
                  <a:pt x="10052153" y="328251"/>
                </a:lnTo>
                <a:lnTo>
                  <a:pt x="10049722" y="330786"/>
                </a:lnTo>
                <a:cubicBezTo>
                  <a:pt x="10048161" y="331502"/>
                  <a:pt x="10046179" y="331833"/>
                  <a:pt x="10044197" y="331612"/>
                </a:cubicBezTo>
                <a:cubicBezTo>
                  <a:pt x="10039930" y="331172"/>
                  <a:pt x="10037187" y="328528"/>
                  <a:pt x="10037797" y="325885"/>
                </a:cubicBezTo>
                <a:cubicBezTo>
                  <a:pt x="10038102" y="324563"/>
                  <a:pt x="10039245" y="323462"/>
                  <a:pt x="10040807" y="322746"/>
                </a:cubicBezTo>
                <a:lnTo>
                  <a:pt x="10042674" y="322466"/>
                </a:lnTo>
                <a:lnTo>
                  <a:pt x="10042787" y="322344"/>
                </a:lnTo>
                <a:lnTo>
                  <a:pt x="10042673" y="322360"/>
                </a:lnTo>
                <a:cubicBezTo>
                  <a:pt x="10038711" y="321920"/>
                  <a:pt x="10035662" y="319497"/>
                  <a:pt x="10036272" y="316853"/>
                </a:cubicBezTo>
                <a:cubicBezTo>
                  <a:pt x="10036882" y="314210"/>
                  <a:pt x="10040539" y="312447"/>
                  <a:pt x="10044807" y="312888"/>
                </a:cubicBezTo>
                <a:close/>
                <a:moveTo>
                  <a:pt x="5532539" y="312887"/>
                </a:moveTo>
                <a:cubicBezTo>
                  <a:pt x="5537111" y="313328"/>
                  <a:pt x="5540160" y="316192"/>
                  <a:pt x="5539550" y="319056"/>
                </a:cubicBezTo>
                <a:cubicBezTo>
                  <a:pt x="5538939" y="321920"/>
                  <a:pt x="5534672" y="323902"/>
                  <a:pt x="5530100" y="323462"/>
                </a:cubicBezTo>
                <a:cubicBezTo>
                  <a:pt x="5525527" y="323021"/>
                  <a:pt x="5522479" y="320157"/>
                  <a:pt x="5523089" y="317293"/>
                </a:cubicBezTo>
                <a:cubicBezTo>
                  <a:pt x="5524002" y="314210"/>
                  <a:pt x="5527966" y="312226"/>
                  <a:pt x="5532539" y="312887"/>
                </a:cubicBezTo>
                <a:close/>
                <a:moveTo>
                  <a:pt x="3676050" y="312667"/>
                </a:moveTo>
                <a:cubicBezTo>
                  <a:pt x="3680626" y="313108"/>
                  <a:pt x="3683679" y="315972"/>
                  <a:pt x="3683070" y="318615"/>
                </a:cubicBezTo>
                <a:cubicBezTo>
                  <a:pt x="3682456" y="321479"/>
                  <a:pt x="3678492" y="323241"/>
                  <a:pt x="3673920" y="322801"/>
                </a:cubicBezTo>
                <a:cubicBezTo>
                  <a:pt x="3669352" y="322360"/>
                  <a:pt x="3666301" y="319497"/>
                  <a:pt x="3666911" y="316853"/>
                </a:cubicBezTo>
                <a:cubicBezTo>
                  <a:pt x="3667531" y="313989"/>
                  <a:pt x="3671485" y="312006"/>
                  <a:pt x="3676050" y="312667"/>
                </a:cubicBezTo>
                <a:close/>
                <a:moveTo>
                  <a:pt x="7444695" y="312595"/>
                </a:moveTo>
                <a:cubicBezTo>
                  <a:pt x="7449016" y="313095"/>
                  <a:pt x="7452023" y="315740"/>
                  <a:pt x="7451412" y="318503"/>
                </a:cubicBezTo>
                <a:cubicBezTo>
                  <a:pt x="7450800" y="321266"/>
                  <a:pt x="7446801" y="323101"/>
                  <a:pt x="7442479" y="322601"/>
                </a:cubicBezTo>
                <a:cubicBezTo>
                  <a:pt x="7438158" y="322101"/>
                  <a:pt x="7435150" y="319456"/>
                  <a:pt x="7435762" y="316693"/>
                </a:cubicBezTo>
                <a:cubicBezTo>
                  <a:pt x="7436374" y="313930"/>
                  <a:pt x="7440373" y="312095"/>
                  <a:pt x="7444695" y="312595"/>
                </a:cubicBezTo>
                <a:close/>
                <a:moveTo>
                  <a:pt x="8361083" y="312447"/>
                </a:moveTo>
                <a:cubicBezTo>
                  <a:pt x="8365959" y="313108"/>
                  <a:pt x="8369312" y="315971"/>
                  <a:pt x="8368703" y="319056"/>
                </a:cubicBezTo>
                <a:cubicBezTo>
                  <a:pt x="8368093" y="322140"/>
                  <a:pt x="8363521" y="324343"/>
                  <a:pt x="8358645" y="323682"/>
                </a:cubicBezTo>
                <a:cubicBezTo>
                  <a:pt x="8353767" y="323021"/>
                  <a:pt x="8350415" y="320157"/>
                  <a:pt x="8351025" y="317073"/>
                </a:cubicBezTo>
                <a:cubicBezTo>
                  <a:pt x="8351634" y="313989"/>
                  <a:pt x="8356206" y="312006"/>
                  <a:pt x="8361083" y="312447"/>
                </a:cubicBezTo>
                <a:close/>
                <a:moveTo>
                  <a:pt x="4030936" y="312447"/>
                </a:moveTo>
                <a:cubicBezTo>
                  <a:pt x="4035210" y="312887"/>
                  <a:pt x="4038258" y="315531"/>
                  <a:pt x="4037656" y="318395"/>
                </a:cubicBezTo>
                <a:cubicBezTo>
                  <a:pt x="4037035" y="321259"/>
                  <a:pt x="4033093" y="323021"/>
                  <a:pt x="4028500" y="322580"/>
                </a:cubicBezTo>
                <a:cubicBezTo>
                  <a:pt x="4023918" y="322140"/>
                  <a:pt x="4021193" y="319496"/>
                  <a:pt x="4021795" y="316633"/>
                </a:cubicBezTo>
                <a:cubicBezTo>
                  <a:pt x="4022394" y="313769"/>
                  <a:pt x="4026662" y="311786"/>
                  <a:pt x="4030936" y="312447"/>
                </a:cubicBezTo>
                <a:close/>
                <a:moveTo>
                  <a:pt x="3413179" y="312447"/>
                </a:moveTo>
                <a:cubicBezTo>
                  <a:pt x="3418055" y="313108"/>
                  <a:pt x="3421101" y="315971"/>
                  <a:pt x="3420492" y="319056"/>
                </a:cubicBezTo>
                <a:cubicBezTo>
                  <a:pt x="3419884" y="322140"/>
                  <a:pt x="3415312" y="324123"/>
                  <a:pt x="3410741" y="323682"/>
                </a:cubicBezTo>
                <a:cubicBezTo>
                  <a:pt x="3405864" y="323241"/>
                  <a:pt x="3402817" y="320157"/>
                  <a:pt x="3403426" y="317073"/>
                </a:cubicBezTo>
                <a:cubicBezTo>
                  <a:pt x="3404036" y="313989"/>
                  <a:pt x="3408304" y="311786"/>
                  <a:pt x="3413179" y="312447"/>
                </a:cubicBezTo>
                <a:close/>
                <a:moveTo>
                  <a:pt x="9426974" y="311125"/>
                </a:moveTo>
                <a:cubicBezTo>
                  <a:pt x="9431851" y="311566"/>
                  <a:pt x="9434898" y="314650"/>
                  <a:pt x="9434289" y="317513"/>
                </a:cubicBezTo>
                <a:cubicBezTo>
                  <a:pt x="9433680" y="320598"/>
                  <a:pt x="9429108" y="322580"/>
                  <a:pt x="9424535" y="321920"/>
                </a:cubicBezTo>
                <a:lnTo>
                  <a:pt x="9424432" y="321878"/>
                </a:lnTo>
                <a:lnTo>
                  <a:pt x="9425754" y="325444"/>
                </a:lnTo>
                <a:cubicBezTo>
                  <a:pt x="9425145" y="328308"/>
                  <a:pt x="9421182" y="330070"/>
                  <a:pt x="9416610" y="329630"/>
                </a:cubicBezTo>
                <a:cubicBezTo>
                  <a:pt x="9412343" y="329190"/>
                  <a:pt x="9408990" y="326326"/>
                  <a:pt x="9409905" y="323682"/>
                </a:cubicBezTo>
                <a:cubicBezTo>
                  <a:pt x="9410209" y="322250"/>
                  <a:pt x="9411352" y="321094"/>
                  <a:pt x="9412990" y="320350"/>
                </a:cubicBezTo>
                <a:lnTo>
                  <a:pt x="9418782" y="319534"/>
                </a:lnTo>
                <a:lnTo>
                  <a:pt x="9417220" y="315531"/>
                </a:lnTo>
                <a:cubicBezTo>
                  <a:pt x="9417830" y="312447"/>
                  <a:pt x="9422098" y="310464"/>
                  <a:pt x="9426974" y="311125"/>
                </a:cubicBezTo>
                <a:close/>
                <a:moveTo>
                  <a:pt x="3922422" y="310905"/>
                </a:moveTo>
                <a:cubicBezTo>
                  <a:pt x="3926688" y="311345"/>
                  <a:pt x="3929742" y="313989"/>
                  <a:pt x="3929128" y="316853"/>
                </a:cubicBezTo>
                <a:cubicBezTo>
                  <a:pt x="3928519" y="319717"/>
                  <a:pt x="3924557" y="321479"/>
                  <a:pt x="3920287" y="321038"/>
                </a:cubicBezTo>
                <a:cubicBezTo>
                  <a:pt x="3916020" y="320598"/>
                  <a:pt x="3912966" y="317954"/>
                  <a:pt x="3913578" y="315090"/>
                </a:cubicBezTo>
                <a:cubicBezTo>
                  <a:pt x="3914190" y="312226"/>
                  <a:pt x="3918155" y="310464"/>
                  <a:pt x="3922422" y="310905"/>
                </a:cubicBezTo>
                <a:close/>
                <a:moveTo>
                  <a:pt x="7603650" y="310684"/>
                </a:moveTo>
                <a:cubicBezTo>
                  <a:pt x="7607917" y="311125"/>
                  <a:pt x="7610965" y="313768"/>
                  <a:pt x="7610356" y="316632"/>
                </a:cubicBezTo>
                <a:cubicBezTo>
                  <a:pt x="7609746" y="319496"/>
                  <a:pt x="7605784" y="321258"/>
                  <a:pt x="7601516" y="320818"/>
                </a:cubicBezTo>
                <a:cubicBezTo>
                  <a:pt x="7597249" y="320377"/>
                  <a:pt x="7594201" y="317734"/>
                  <a:pt x="7594811" y="314870"/>
                </a:cubicBezTo>
                <a:cubicBezTo>
                  <a:pt x="7595420" y="312006"/>
                  <a:pt x="7599383" y="310244"/>
                  <a:pt x="7603650" y="310684"/>
                </a:cubicBezTo>
                <a:close/>
                <a:moveTo>
                  <a:pt x="9606808" y="310464"/>
                </a:moveTo>
                <a:cubicBezTo>
                  <a:pt x="9611379" y="310905"/>
                  <a:pt x="9614732" y="313769"/>
                  <a:pt x="9613818" y="316853"/>
                </a:cubicBezTo>
                <a:cubicBezTo>
                  <a:pt x="9613207" y="319717"/>
                  <a:pt x="9608940" y="321700"/>
                  <a:pt x="9604368" y="321259"/>
                </a:cubicBezTo>
                <a:cubicBezTo>
                  <a:pt x="9599796" y="320818"/>
                  <a:pt x="9596443" y="317954"/>
                  <a:pt x="9597358" y="314870"/>
                </a:cubicBezTo>
                <a:cubicBezTo>
                  <a:pt x="9597967" y="312006"/>
                  <a:pt x="9602235" y="310024"/>
                  <a:pt x="9606808" y="310464"/>
                </a:cubicBezTo>
                <a:close/>
                <a:moveTo>
                  <a:pt x="7866999" y="310244"/>
                </a:moveTo>
                <a:cubicBezTo>
                  <a:pt x="7871571" y="310685"/>
                  <a:pt x="7874619" y="313549"/>
                  <a:pt x="7874010" y="316412"/>
                </a:cubicBezTo>
                <a:cubicBezTo>
                  <a:pt x="7873400" y="319276"/>
                  <a:pt x="7869133" y="321259"/>
                  <a:pt x="7864561" y="320598"/>
                </a:cubicBezTo>
                <a:cubicBezTo>
                  <a:pt x="7859988" y="320157"/>
                  <a:pt x="7856941" y="317293"/>
                  <a:pt x="7857550" y="314430"/>
                </a:cubicBezTo>
                <a:cubicBezTo>
                  <a:pt x="7858160" y="311786"/>
                  <a:pt x="7862427" y="309803"/>
                  <a:pt x="7866999" y="310244"/>
                </a:cubicBezTo>
                <a:close/>
                <a:moveTo>
                  <a:pt x="10488293" y="310023"/>
                </a:moveTo>
                <a:cubicBezTo>
                  <a:pt x="10492560" y="310464"/>
                  <a:pt x="10495608" y="313107"/>
                  <a:pt x="10494999" y="315971"/>
                </a:cubicBezTo>
                <a:cubicBezTo>
                  <a:pt x="10494390" y="318835"/>
                  <a:pt x="10490426" y="320597"/>
                  <a:pt x="10485855" y="320157"/>
                </a:cubicBezTo>
                <a:cubicBezTo>
                  <a:pt x="10481588" y="319717"/>
                  <a:pt x="10478540" y="317073"/>
                  <a:pt x="10479150" y="314209"/>
                </a:cubicBezTo>
                <a:cubicBezTo>
                  <a:pt x="10479759" y="311345"/>
                  <a:pt x="10484026" y="309583"/>
                  <a:pt x="10488293" y="310023"/>
                </a:cubicBezTo>
                <a:close/>
                <a:moveTo>
                  <a:pt x="9296519" y="309803"/>
                </a:moveTo>
                <a:cubicBezTo>
                  <a:pt x="9298653" y="310024"/>
                  <a:pt x="9300405" y="310795"/>
                  <a:pt x="9301548" y="311841"/>
                </a:cubicBezTo>
                <a:lnTo>
                  <a:pt x="9301834" y="312612"/>
                </a:lnTo>
                <a:lnTo>
                  <a:pt x="9307795" y="311786"/>
                </a:lnTo>
                <a:cubicBezTo>
                  <a:pt x="9312369" y="312226"/>
                  <a:pt x="9315722" y="315090"/>
                  <a:pt x="9315113" y="318174"/>
                </a:cubicBezTo>
                <a:cubicBezTo>
                  <a:pt x="9314502" y="321258"/>
                  <a:pt x="9310235" y="323241"/>
                  <a:pt x="9305358" y="322580"/>
                </a:cubicBezTo>
                <a:cubicBezTo>
                  <a:pt x="9303072" y="322360"/>
                  <a:pt x="9301090" y="321534"/>
                  <a:pt x="9299757" y="320377"/>
                </a:cubicBezTo>
                <a:lnTo>
                  <a:pt x="9299106" y="318790"/>
                </a:lnTo>
                <a:lnTo>
                  <a:pt x="9294385" y="319496"/>
                </a:lnTo>
                <a:cubicBezTo>
                  <a:pt x="9290118" y="319056"/>
                  <a:pt x="9287374" y="316412"/>
                  <a:pt x="9287984" y="313769"/>
                </a:cubicBezTo>
                <a:cubicBezTo>
                  <a:pt x="9288594" y="311125"/>
                  <a:pt x="9292556" y="309363"/>
                  <a:pt x="9296519" y="309803"/>
                </a:cubicBezTo>
                <a:close/>
                <a:moveTo>
                  <a:pt x="5810502" y="309803"/>
                </a:moveTo>
                <a:cubicBezTo>
                  <a:pt x="5814769" y="310244"/>
                  <a:pt x="5817817" y="313108"/>
                  <a:pt x="5817207" y="315751"/>
                </a:cubicBezTo>
                <a:cubicBezTo>
                  <a:pt x="5816598" y="318615"/>
                  <a:pt x="5812636" y="320377"/>
                  <a:pt x="5808064" y="319937"/>
                </a:cubicBezTo>
                <a:cubicBezTo>
                  <a:pt x="5803796" y="319497"/>
                  <a:pt x="5800748" y="316633"/>
                  <a:pt x="5801358" y="313989"/>
                </a:cubicBezTo>
                <a:cubicBezTo>
                  <a:pt x="5801967" y="311125"/>
                  <a:pt x="5806235" y="309363"/>
                  <a:pt x="5810502" y="309803"/>
                </a:cubicBezTo>
                <a:close/>
                <a:moveTo>
                  <a:pt x="1288590" y="309583"/>
                </a:moveTo>
                <a:cubicBezTo>
                  <a:pt x="1293161" y="310023"/>
                  <a:pt x="1296209" y="312887"/>
                  <a:pt x="1295600" y="315751"/>
                </a:cubicBezTo>
                <a:cubicBezTo>
                  <a:pt x="1294990" y="318615"/>
                  <a:pt x="1290724" y="320377"/>
                  <a:pt x="1286456" y="319937"/>
                </a:cubicBezTo>
                <a:cubicBezTo>
                  <a:pt x="1281885" y="319496"/>
                  <a:pt x="1278837" y="316632"/>
                  <a:pt x="1279447" y="313769"/>
                </a:cubicBezTo>
                <a:cubicBezTo>
                  <a:pt x="1280056" y="310905"/>
                  <a:pt x="1284018" y="308922"/>
                  <a:pt x="1288590" y="309583"/>
                </a:cubicBezTo>
                <a:close/>
                <a:moveTo>
                  <a:pt x="1079983" y="309583"/>
                </a:moveTo>
                <a:cubicBezTo>
                  <a:pt x="1084860" y="310244"/>
                  <a:pt x="1088212" y="313107"/>
                  <a:pt x="1087603" y="316192"/>
                </a:cubicBezTo>
                <a:cubicBezTo>
                  <a:pt x="1086993" y="319276"/>
                  <a:pt x="1082423" y="321479"/>
                  <a:pt x="1077546" y="320818"/>
                </a:cubicBezTo>
                <a:cubicBezTo>
                  <a:pt x="1072669" y="320157"/>
                  <a:pt x="1069317" y="317293"/>
                  <a:pt x="1069925" y="314209"/>
                </a:cubicBezTo>
                <a:cubicBezTo>
                  <a:pt x="1070535" y="311125"/>
                  <a:pt x="1075106" y="309142"/>
                  <a:pt x="1079983" y="309583"/>
                </a:cubicBezTo>
                <a:close/>
                <a:moveTo>
                  <a:pt x="10119178" y="309363"/>
                </a:moveTo>
                <a:cubicBezTo>
                  <a:pt x="10123142" y="309803"/>
                  <a:pt x="10126189" y="312226"/>
                  <a:pt x="10125579" y="314870"/>
                </a:cubicBezTo>
                <a:cubicBezTo>
                  <a:pt x="10124969" y="317514"/>
                  <a:pt x="10121312" y="319276"/>
                  <a:pt x="10117044" y="318836"/>
                </a:cubicBezTo>
                <a:cubicBezTo>
                  <a:pt x="10113083" y="318395"/>
                  <a:pt x="10110034" y="315972"/>
                  <a:pt x="10110645" y="313328"/>
                </a:cubicBezTo>
                <a:cubicBezTo>
                  <a:pt x="10111254" y="310685"/>
                  <a:pt x="10114912" y="308922"/>
                  <a:pt x="10119178" y="309363"/>
                </a:cubicBezTo>
                <a:close/>
                <a:moveTo>
                  <a:pt x="10015850" y="309363"/>
                </a:moveTo>
                <a:cubicBezTo>
                  <a:pt x="10020118" y="309803"/>
                  <a:pt x="10023166" y="312447"/>
                  <a:pt x="10022556" y="315311"/>
                </a:cubicBezTo>
                <a:lnTo>
                  <a:pt x="10022448" y="315429"/>
                </a:lnTo>
                <a:lnTo>
                  <a:pt x="10023738" y="315944"/>
                </a:lnTo>
                <a:cubicBezTo>
                  <a:pt x="10024995" y="317073"/>
                  <a:pt x="10025605" y="318505"/>
                  <a:pt x="10025299" y="319937"/>
                </a:cubicBezTo>
                <a:cubicBezTo>
                  <a:pt x="10024689" y="322800"/>
                  <a:pt x="10020422" y="324783"/>
                  <a:pt x="10016157" y="324123"/>
                </a:cubicBezTo>
                <a:lnTo>
                  <a:pt x="10015016" y="323667"/>
                </a:lnTo>
                <a:lnTo>
                  <a:pt x="10013788" y="323825"/>
                </a:lnTo>
                <a:lnTo>
                  <a:pt x="10012041" y="325720"/>
                </a:lnTo>
                <a:cubicBezTo>
                  <a:pt x="10010517" y="326436"/>
                  <a:pt x="10008535" y="326766"/>
                  <a:pt x="10006402" y="326546"/>
                </a:cubicBezTo>
                <a:cubicBezTo>
                  <a:pt x="10002134" y="326105"/>
                  <a:pt x="9999391" y="323462"/>
                  <a:pt x="10000001" y="320818"/>
                </a:cubicBezTo>
                <a:cubicBezTo>
                  <a:pt x="10000306" y="319497"/>
                  <a:pt x="10001372" y="318395"/>
                  <a:pt x="10002896" y="317679"/>
                </a:cubicBezTo>
                <a:lnTo>
                  <a:pt x="10004135" y="317498"/>
                </a:lnTo>
                <a:lnTo>
                  <a:pt x="10006098" y="315476"/>
                </a:lnTo>
                <a:lnTo>
                  <a:pt x="10007390" y="315292"/>
                </a:lnTo>
                <a:lnTo>
                  <a:pt x="10006707" y="313549"/>
                </a:lnTo>
                <a:cubicBezTo>
                  <a:pt x="10007622" y="310685"/>
                  <a:pt x="10011583" y="308702"/>
                  <a:pt x="10015850" y="309363"/>
                </a:cubicBezTo>
                <a:close/>
                <a:moveTo>
                  <a:pt x="11034803" y="309143"/>
                </a:moveTo>
                <a:cubicBezTo>
                  <a:pt x="11039071" y="309583"/>
                  <a:pt x="11041813" y="312226"/>
                  <a:pt x="11041203" y="314870"/>
                </a:cubicBezTo>
                <a:cubicBezTo>
                  <a:pt x="11040595" y="317513"/>
                  <a:pt x="11036631" y="319276"/>
                  <a:pt x="11032670" y="318835"/>
                </a:cubicBezTo>
                <a:cubicBezTo>
                  <a:pt x="11028707" y="318395"/>
                  <a:pt x="11025658" y="315751"/>
                  <a:pt x="11026268" y="313108"/>
                </a:cubicBezTo>
                <a:cubicBezTo>
                  <a:pt x="11026878" y="310464"/>
                  <a:pt x="11030536" y="308702"/>
                  <a:pt x="11034803" y="309143"/>
                </a:cubicBezTo>
                <a:close/>
                <a:moveTo>
                  <a:pt x="1672786" y="309143"/>
                </a:moveTo>
                <a:cubicBezTo>
                  <a:pt x="1677663" y="309803"/>
                  <a:pt x="1681015" y="312667"/>
                  <a:pt x="1680406" y="315751"/>
                </a:cubicBezTo>
                <a:cubicBezTo>
                  <a:pt x="1679796" y="318835"/>
                  <a:pt x="1675224" y="321038"/>
                  <a:pt x="1670348" y="320377"/>
                </a:cubicBezTo>
                <a:cubicBezTo>
                  <a:pt x="1665471" y="319717"/>
                  <a:pt x="1662118" y="316853"/>
                  <a:pt x="1662728" y="313769"/>
                </a:cubicBezTo>
                <a:cubicBezTo>
                  <a:pt x="1663338" y="310684"/>
                  <a:pt x="1667909" y="308482"/>
                  <a:pt x="1672786" y="309143"/>
                </a:cubicBezTo>
                <a:close/>
                <a:moveTo>
                  <a:pt x="4136895" y="308922"/>
                </a:moveTo>
                <a:cubicBezTo>
                  <a:pt x="4141467" y="309363"/>
                  <a:pt x="4144518" y="312226"/>
                  <a:pt x="4143907" y="315090"/>
                </a:cubicBezTo>
                <a:cubicBezTo>
                  <a:pt x="4143299" y="317954"/>
                  <a:pt x="4139028" y="319937"/>
                  <a:pt x="4134465" y="319497"/>
                </a:cubicBezTo>
                <a:cubicBezTo>
                  <a:pt x="4129884" y="319056"/>
                  <a:pt x="4126835" y="316192"/>
                  <a:pt x="4127448" y="313328"/>
                </a:cubicBezTo>
                <a:cubicBezTo>
                  <a:pt x="4128061" y="310464"/>
                  <a:pt x="4132331" y="308482"/>
                  <a:pt x="4136895" y="308922"/>
                </a:cubicBezTo>
                <a:close/>
                <a:moveTo>
                  <a:pt x="11111004" y="308702"/>
                </a:moveTo>
                <a:cubicBezTo>
                  <a:pt x="11115271" y="309143"/>
                  <a:pt x="11118014" y="311786"/>
                  <a:pt x="11117403" y="314430"/>
                </a:cubicBezTo>
                <a:cubicBezTo>
                  <a:pt x="11116794" y="317073"/>
                  <a:pt x="11112832" y="318836"/>
                  <a:pt x="11108870" y="318395"/>
                </a:cubicBezTo>
                <a:cubicBezTo>
                  <a:pt x="11104603" y="317954"/>
                  <a:pt x="11101859" y="315311"/>
                  <a:pt x="11102469" y="312667"/>
                </a:cubicBezTo>
                <a:cubicBezTo>
                  <a:pt x="11103079" y="310024"/>
                  <a:pt x="11107041" y="308261"/>
                  <a:pt x="11111004" y="308702"/>
                </a:cubicBezTo>
                <a:close/>
                <a:moveTo>
                  <a:pt x="8736598" y="308702"/>
                </a:moveTo>
                <a:cubicBezTo>
                  <a:pt x="8741474" y="309363"/>
                  <a:pt x="8745132" y="312226"/>
                  <a:pt x="8744218" y="315531"/>
                </a:cubicBezTo>
                <a:cubicBezTo>
                  <a:pt x="8743609" y="318615"/>
                  <a:pt x="8739037" y="320818"/>
                  <a:pt x="8733854" y="320157"/>
                </a:cubicBezTo>
                <a:cubicBezTo>
                  <a:pt x="8728978" y="319497"/>
                  <a:pt x="8725320" y="316633"/>
                  <a:pt x="8726234" y="313328"/>
                </a:cubicBezTo>
                <a:cubicBezTo>
                  <a:pt x="8727149" y="310244"/>
                  <a:pt x="8731721" y="308041"/>
                  <a:pt x="8736598" y="308702"/>
                </a:cubicBezTo>
                <a:close/>
                <a:moveTo>
                  <a:pt x="4065623" y="308702"/>
                </a:moveTo>
                <a:cubicBezTo>
                  <a:pt x="4070198" y="309143"/>
                  <a:pt x="4073245" y="312006"/>
                  <a:pt x="4072638" y="314870"/>
                </a:cubicBezTo>
                <a:cubicBezTo>
                  <a:pt x="4072030" y="317734"/>
                  <a:pt x="4067762" y="319497"/>
                  <a:pt x="4063492" y="319056"/>
                </a:cubicBezTo>
                <a:cubicBezTo>
                  <a:pt x="4058916" y="318615"/>
                  <a:pt x="4055866" y="315751"/>
                  <a:pt x="4056483" y="312887"/>
                </a:cubicBezTo>
                <a:cubicBezTo>
                  <a:pt x="4057081" y="310244"/>
                  <a:pt x="4061360" y="308261"/>
                  <a:pt x="4065623" y="308702"/>
                </a:cubicBezTo>
                <a:close/>
                <a:moveTo>
                  <a:pt x="1457519" y="308702"/>
                </a:moveTo>
                <a:cubicBezTo>
                  <a:pt x="1461788" y="309143"/>
                  <a:pt x="1464529" y="311786"/>
                  <a:pt x="1463920" y="314430"/>
                </a:cubicBezTo>
                <a:cubicBezTo>
                  <a:pt x="1463615" y="315751"/>
                  <a:pt x="1462473" y="316853"/>
                  <a:pt x="1460911" y="317569"/>
                </a:cubicBezTo>
                <a:lnTo>
                  <a:pt x="1459760" y="317741"/>
                </a:lnTo>
                <a:lnTo>
                  <a:pt x="1459939" y="318174"/>
                </a:lnTo>
                <a:cubicBezTo>
                  <a:pt x="1459329" y="320818"/>
                  <a:pt x="1455367" y="322800"/>
                  <a:pt x="1451099" y="322140"/>
                </a:cubicBezTo>
                <a:cubicBezTo>
                  <a:pt x="1446832" y="321699"/>
                  <a:pt x="1443785" y="319056"/>
                  <a:pt x="1444395" y="316412"/>
                </a:cubicBezTo>
                <a:cubicBezTo>
                  <a:pt x="1444699" y="315090"/>
                  <a:pt x="1445842" y="313989"/>
                  <a:pt x="1447443" y="313273"/>
                </a:cubicBezTo>
                <a:lnTo>
                  <a:pt x="1449123" y="313033"/>
                </a:lnTo>
                <a:lnTo>
                  <a:pt x="1448986" y="312667"/>
                </a:lnTo>
                <a:cubicBezTo>
                  <a:pt x="1449290" y="310024"/>
                  <a:pt x="1453253" y="308261"/>
                  <a:pt x="1457519" y="308702"/>
                </a:cubicBezTo>
                <a:close/>
                <a:moveTo>
                  <a:pt x="8818895" y="308261"/>
                </a:moveTo>
                <a:cubicBezTo>
                  <a:pt x="8823162" y="308702"/>
                  <a:pt x="8826210" y="311345"/>
                  <a:pt x="8825600" y="314209"/>
                </a:cubicBezTo>
                <a:cubicBezTo>
                  <a:pt x="8824991" y="316853"/>
                  <a:pt x="8821028" y="318835"/>
                  <a:pt x="8816761" y="318174"/>
                </a:cubicBezTo>
                <a:cubicBezTo>
                  <a:pt x="8812494" y="317734"/>
                  <a:pt x="8809446" y="315090"/>
                  <a:pt x="8810055" y="312226"/>
                </a:cubicBezTo>
                <a:cubicBezTo>
                  <a:pt x="8810665" y="309583"/>
                  <a:pt x="8814627" y="307600"/>
                  <a:pt x="8818895" y="308261"/>
                </a:cubicBezTo>
                <a:close/>
                <a:moveTo>
                  <a:pt x="3998645" y="308261"/>
                </a:moveTo>
                <a:cubicBezTo>
                  <a:pt x="4002915" y="308702"/>
                  <a:pt x="4005962" y="311345"/>
                  <a:pt x="4005351" y="314209"/>
                </a:cubicBezTo>
                <a:cubicBezTo>
                  <a:pt x="4004748" y="317073"/>
                  <a:pt x="4000780" y="318835"/>
                  <a:pt x="3996510" y="318395"/>
                </a:cubicBezTo>
                <a:cubicBezTo>
                  <a:pt x="3992234" y="317954"/>
                  <a:pt x="3989194" y="315311"/>
                  <a:pt x="3989797" y="312447"/>
                </a:cubicBezTo>
                <a:cubicBezTo>
                  <a:pt x="3990411" y="309583"/>
                  <a:pt x="3994365" y="307821"/>
                  <a:pt x="3998645" y="308261"/>
                </a:cubicBezTo>
                <a:close/>
                <a:moveTo>
                  <a:pt x="8842974" y="307821"/>
                </a:moveTo>
                <a:cubicBezTo>
                  <a:pt x="8845107" y="308041"/>
                  <a:pt x="8846936" y="308812"/>
                  <a:pt x="8848156" y="309886"/>
                </a:cubicBezTo>
                <a:lnTo>
                  <a:pt x="8849437" y="313150"/>
                </a:lnTo>
                <a:lnTo>
                  <a:pt x="8851203" y="312887"/>
                </a:lnTo>
                <a:cubicBezTo>
                  <a:pt x="8855166" y="313328"/>
                  <a:pt x="8857909" y="315751"/>
                  <a:pt x="8857299" y="318395"/>
                </a:cubicBezTo>
                <a:cubicBezTo>
                  <a:pt x="8856690" y="321038"/>
                  <a:pt x="8853033" y="322580"/>
                  <a:pt x="8849070" y="322140"/>
                </a:cubicBezTo>
                <a:lnTo>
                  <a:pt x="8843932" y="317499"/>
                </a:lnTo>
                <a:lnTo>
                  <a:pt x="8840840" y="317954"/>
                </a:lnTo>
                <a:cubicBezTo>
                  <a:pt x="8836574" y="317514"/>
                  <a:pt x="8833525" y="314870"/>
                  <a:pt x="8834135" y="312006"/>
                </a:cubicBezTo>
                <a:cubicBezTo>
                  <a:pt x="8834744" y="309143"/>
                  <a:pt x="8838707" y="307380"/>
                  <a:pt x="8842974" y="307821"/>
                </a:cubicBezTo>
                <a:close/>
                <a:moveTo>
                  <a:pt x="10234089" y="307600"/>
                </a:moveTo>
                <a:cubicBezTo>
                  <a:pt x="10238356" y="308041"/>
                  <a:pt x="10241099" y="310684"/>
                  <a:pt x="10240490" y="313328"/>
                </a:cubicBezTo>
                <a:cubicBezTo>
                  <a:pt x="10239880" y="315972"/>
                  <a:pt x="10236222" y="317734"/>
                  <a:pt x="10231954" y="317293"/>
                </a:cubicBezTo>
                <a:cubicBezTo>
                  <a:pt x="10227688" y="316853"/>
                  <a:pt x="10224945" y="314209"/>
                  <a:pt x="10225555" y="311566"/>
                </a:cubicBezTo>
                <a:cubicBezTo>
                  <a:pt x="10226164" y="308702"/>
                  <a:pt x="10230127" y="307160"/>
                  <a:pt x="10234089" y="307600"/>
                </a:cubicBezTo>
                <a:close/>
                <a:moveTo>
                  <a:pt x="9158443" y="307600"/>
                </a:moveTo>
                <a:lnTo>
                  <a:pt x="9161100" y="308698"/>
                </a:lnTo>
                <a:lnTo>
                  <a:pt x="9161149" y="308647"/>
                </a:lnTo>
                <a:cubicBezTo>
                  <a:pt x="9162711" y="307931"/>
                  <a:pt x="9164692" y="307600"/>
                  <a:pt x="9166673" y="307821"/>
                </a:cubicBezTo>
                <a:cubicBezTo>
                  <a:pt x="9170636" y="308261"/>
                  <a:pt x="9173684" y="310684"/>
                  <a:pt x="9173074" y="313328"/>
                </a:cubicBezTo>
                <a:cubicBezTo>
                  <a:pt x="9172465" y="315972"/>
                  <a:pt x="9168807" y="317734"/>
                  <a:pt x="9164540" y="317293"/>
                </a:cubicBezTo>
                <a:lnTo>
                  <a:pt x="9164196" y="316997"/>
                </a:lnTo>
                <a:lnTo>
                  <a:pt x="9162749" y="318560"/>
                </a:lnTo>
                <a:cubicBezTo>
                  <a:pt x="9160806" y="319442"/>
                  <a:pt x="9158291" y="319827"/>
                  <a:pt x="9155701" y="319497"/>
                </a:cubicBezTo>
                <a:cubicBezTo>
                  <a:pt x="9150519" y="318836"/>
                  <a:pt x="9147166" y="315751"/>
                  <a:pt x="9147776" y="312447"/>
                </a:cubicBezTo>
                <a:cubicBezTo>
                  <a:pt x="9148690" y="309143"/>
                  <a:pt x="9153262" y="307160"/>
                  <a:pt x="9158443" y="307600"/>
                </a:cubicBezTo>
                <a:close/>
                <a:moveTo>
                  <a:pt x="5983020" y="307600"/>
                </a:moveTo>
                <a:cubicBezTo>
                  <a:pt x="5987287" y="308041"/>
                  <a:pt x="5990335" y="310684"/>
                  <a:pt x="5989725" y="313548"/>
                </a:cubicBezTo>
                <a:cubicBezTo>
                  <a:pt x="5989116" y="316412"/>
                  <a:pt x="5985153" y="318174"/>
                  <a:pt x="5980886" y="317734"/>
                </a:cubicBezTo>
                <a:cubicBezTo>
                  <a:pt x="5976619" y="317293"/>
                  <a:pt x="5973571" y="314650"/>
                  <a:pt x="5974180" y="311786"/>
                </a:cubicBezTo>
                <a:cubicBezTo>
                  <a:pt x="5974790" y="308922"/>
                  <a:pt x="5978752" y="307160"/>
                  <a:pt x="5983020" y="307600"/>
                </a:cubicBezTo>
                <a:close/>
                <a:moveTo>
                  <a:pt x="5213974" y="307600"/>
                </a:moveTo>
                <a:cubicBezTo>
                  <a:pt x="5218547" y="308041"/>
                  <a:pt x="5221596" y="310905"/>
                  <a:pt x="5220985" y="313769"/>
                </a:cubicBezTo>
                <a:cubicBezTo>
                  <a:pt x="5220375" y="316632"/>
                  <a:pt x="5216108" y="318615"/>
                  <a:pt x="5211537" y="317954"/>
                </a:cubicBezTo>
                <a:cubicBezTo>
                  <a:pt x="5206962" y="317513"/>
                  <a:pt x="5203915" y="314650"/>
                  <a:pt x="5204525" y="311786"/>
                </a:cubicBezTo>
                <a:cubicBezTo>
                  <a:pt x="5205133" y="308922"/>
                  <a:pt x="5209402" y="306939"/>
                  <a:pt x="5213974" y="307600"/>
                </a:cubicBezTo>
                <a:close/>
                <a:moveTo>
                  <a:pt x="4735661" y="307380"/>
                </a:moveTo>
                <a:cubicBezTo>
                  <a:pt x="4740233" y="307821"/>
                  <a:pt x="4743285" y="310685"/>
                  <a:pt x="4742672" y="313548"/>
                </a:cubicBezTo>
                <a:cubicBezTo>
                  <a:pt x="4742066" y="316412"/>
                  <a:pt x="4737798" y="318395"/>
                  <a:pt x="4733222" y="317734"/>
                </a:cubicBezTo>
                <a:cubicBezTo>
                  <a:pt x="4728654" y="317293"/>
                  <a:pt x="4725601" y="314430"/>
                  <a:pt x="4726211" y="311566"/>
                </a:cubicBezTo>
                <a:cubicBezTo>
                  <a:pt x="4727124" y="308922"/>
                  <a:pt x="4731089" y="306939"/>
                  <a:pt x="4735661" y="307380"/>
                </a:cubicBezTo>
                <a:close/>
                <a:moveTo>
                  <a:pt x="10884535" y="306939"/>
                </a:moveTo>
                <a:cubicBezTo>
                  <a:pt x="10888803" y="307380"/>
                  <a:pt x="10891850" y="310023"/>
                  <a:pt x="10891241" y="312887"/>
                </a:cubicBezTo>
                <a:cubicBezTo>
                  <a:pt x="10890633" y="315751"/>
                  <a:pt x="10886669" y="317513"/>
                  <a:pt x="10882098" y="317073"/>
                </a:cubicBezTo>
                <a:cubicBezTo>
                  <a:pt x="10877830" y="316633"/>
                  <a:pt x="10874782" y="313989"/>
                  <a:pt x="10875392" y="311125"/>
                </a:cubicBezTo>
                <a:cubicBezTo>
                  <a:pt x="10876001" y="308261"/>
                  <a:pt x="10879964" y="306499"/>
                  <a:pt x="10884535" y="306939"/>
                </a:cubicBezTo>
                <a:close/>
                <a:moveTo>
                  <a:pt x="9571146" y="306939"/>
                </a:moveTo>
                <a:cubicBezTo>
                  <a:pt x="9575717" y="307380"/>
                  <a:pt x="9578765" y="310244"/>
                  <a:pt x="9578155" y="313108"/>
                </a:cubicBezTo>
                <a:cubicBezTo>
                  <a:pt x="9577546" y="315972"/>
                  <a:pt x="9573280" y="317954"/>
                  <a:pt x="9568707" y="317514"/>
                </a:cubicBezTo>
                <a:cubicBezTo>
                  <a:pt x="9564135" y="317073"/>
                  <a:pt x="9561087" y="314209"/>
                  <a:pt x="9561697" y="311346"/>
                </a:cubicBezTo>
                <a:cubicBezTo>
                  <a:pt x="9562306" y="308482"/>
                  <a:pt x="9566573" y="306499"/>
                  <a:pt x="9571146" y="306939"/>
                </a:cubicBezTo>
                <a:close/>
                <a:moveTo>
                  <a:pt x="2354229" y="306853"/>
                </a:moveTo>
                <a:cubicBezTo>
                  <a:pt x="2356640" y="307132"/>
                  <a:pt x="2358682" y="308017"/>
                  <a:pt x="2360034" y="309223"/>
                </a:cubicBezTo>
                <a:lnTo>
                  <a:pt x="2360783" y="311151"/>
                </a:lnTo>
                <a:lnTo>
                  <a:pt x="2364323" y="310685"/>
                </a:lnTo>
                <a:lnTo>
                  <a:pt x="2367819" y="312101"/>
                </a:lnTo>
                <a:lnTo>
                  <a:pt x="2368379" y="311483"/>
                </a:lnTo>
                <a:cubicBezTo>
                  <a:pt x="2370245" y="310630"/>
                  <a:pt x="2372685" y="310244"/>
                  <a:pt x="2375274" y="310464"/>
                </a:cubicBezTo>
                <a:cubicBezTo>
                  <a:pt x="2377863" y="310795"/>
                  <a:pt x="2379996" y="311731"/>
                  <a:pt x="2381411" y="312971"/>
                </a:cubicBezTo>
                <a:lnTo>
                  <a:pt x="2381961" y="314303"/>
                </a:lnTo>
                <a:lnTo>
                  <a:pt x="2385919" y="313769"/>
                </a:lnTo>
                <a:cubicBezTo>
                  <a:pt x="2391102" y="314430"/>
                  <a:pt x="2394758" y="317513"/>
                  <a:pt x="2393843" y="320818"/>
                </a:cubicBezTo>
                <a:cubicBezTo>
                  <a:pt x="2393236" y="324123"/>
                  <a:pt x="2388360" y="326325"/>
                  <a:pt x="2383176" y="325664"/>
                </a:cubicBezTo>
                <a:cubicBezTo>
                  <a:pt x="2380587" y="325334"/>
                  <a:pt x="2378376" y="324398"/>
                  <a:pt x="2376930" y="323131"/>
                </a:cubicBezTo>
                <a:lnTo>
                  <a:pt x="2376363" y="321610"/>
                </a:lnTo>
                <a:lnTo>
                  <a:pt x="2372835" y="322140"/>
                </a:lnTo>
                <a:lnTo>
                  <a:pt x="2369065" y="320600"/>
                </a:lnTo>
                <a:lnTo>
                  <a:pt x="2368475" y="321231"/>
                </a:lnTo>
                <a:cubicBezTo>
                  <a:pt x="2366610" y="322085"/>
                  <a:pt x="2364169" y="322471"/>
                  <a:pt x="2361579" y="322140"/>
                </a:cubicBezTo>
                <a:cubicBezTo>
                  <a:pt x="2358989" y="321810"/>
                  <a:pt x="2356855" y="320928"/>
                  <a:pt x="2355482" y="319717"/>
                </a:cubicBezTo>
                <a:lnTo>
                  <a:pt x="2354793" y="317722"/>
                </a:lnTo>
                <a:lnTo>
                  <a:pt x="2351724" y="318164"/>
                </a:lnTo>
                <a:cubicBezTo>
                  <a:pt x="2346904" y="317607"/>
                  <a:pt x="2343557" y="314623"/>
                  <a:pt x="2344249" y="311499"/>
                </a:cubicBezTo>
                <a:cubicBezTo>
                  <a:pt x="2344941" y="308376"/>
                  <a:pt x="2349409" y="306296"/>
                  <a:pt x="2354229" y="306853"/>
                </a:cubicBezTo>
                <a:close/>
                <a:moveTo>
                  <a:pt x="6280201" y="306719"/>
                </a:moveTo>
                <a:cubicBezTo>
                  <a:pt x="6284468" y="307160"/>
                  <a:pt x="6287821" y="310024"/>
                  <a:pt x="6286907" y="312667"/>
                </a:cubicBezTo>
                <a:cubicBezTo>
                  <a:pt x="6286297" y="315531"/>
                  <a:pt x="6282335" y="317293"/>
                  <a:pt x="6277763" y="316853"/>
                </a:cubicBezTo>
                <a:cubicBezTo>
                  <a:pt x="6273495" y="316412"/>
                  <a:pt x="6270143" y="313549"/>
                  <a:pt x="6271057" y="310905"/>
                </a:cubicBezTo>
                <a:cubicBezTo>
                  <a:pt x="6271971" y="308261"/>
                  <a:pt x="6275629" y="306059"/>
                  <a:pt x="6280201" y="306719"/>
                </a:cubicBezTo>
                <a:close/>
                <a:moveTo>
                  <a:pt x="7143095" y="306279"/>
                </a:moveTo>
                <a:cubicBezTo>
                  <a:pt x="7147362" y="306719"/>
                  <a:pt x="7150410" y="309363"/>
                  <a:pt x="7149801" y="312006"/>
                </a:cubicBezTo>
                <a:cubicBezTo>
                  <a:pt x="7149191" y="314650"/>
                  <a:pt x="7145229" y="316632"/>
                  <a:pt x="7140962" y="315971"/>
                </a:cubicBezTo>
                <a:cubicBezTo>
                  <a:pt x="7136694" y="315531"/>
                  <a:pt x="7133646" y="312887"/>
                  <a:pt x="7134256" y="310244"/>
                </a:cubicBezTo>
                <a:cubicBezTo>
                  <a:pt x="7134865" y="307600"/>
                  <a:pt x="7138828" y="305838"/>
                  <a:pt x="7143095" y="306279"/>
                </a:cubicBezTo>
                <a:close/>
                <a:moveTo>
                  <a:pt x="2260125" y="306279"/>
                </a:moveTo>
                <a:cubicBezTo>
                  <a:pt x="2265001" y="306939"/>
                  <a:pt x="2268354" y="309803"/>
                  <a:pt x="2267745" y="312887"/>
                </a:cubicBezTo>
                <a:cubicBezTo>
                  <a:pt x="2267135" y="315971"/>
                  <a:pt x="2262563" y="317954"/>
                  <a:pt x="2257687" y="317513"/>
                </a:cubicBezTo>
                <a:cubicBezTo>
                  <a:pt x="2252810" y="316853"/>
                  <a:pt x="2249457" y="313989"/>
                  <a:pt x="2250067" y="310905"/>
                </a:cubicBezTo>
                <a:cubicBezTo>
                  <a:pt x="2250676" y="307820"/>
                  <a:pt x="2255248" y="305618"/>
                  <a:pt x="2260125" y="306279"/>
                </a:cubicBezTo>
                <a:close/>
                <a:moveTo>
                  <a:pt x="6060439" y="306059"/>
                </a:moveTo>
                <a:cubicBezTo>
                  <a:pt x="6064706" y="306499"/>
                  <a:pt x="6067754" y="309143"/>
                  <a:pt x="6067145" y="312006"/>
                </a:cubicBezTo>
                <a:cubicBezTo>
                  <a:pt x="6066535" y="314870"/>
                  <a:pt x="6062572" y="316633"/>
                  <a:pt x="6058306" y="316192"/>
                </a:cubicBezTo>
                <a:cubicBezTo>
                  <a:pt x="6054038" y="315751"/>
                  <a:pt x="6050990" y="313108"/>
                  <a:pt x="6051600" y="310244"/>
                </a:cubicBezTo>
                <a:cubicBezTo>
                  <a:pt x="6051905" y="307380"/>
                  <a:pt x="6056172" y="305398"/>
                  <a:pt x="6060439" y="306059"/>
                </a:cubicBezTo>
                <a:close/>
                <a:moveTo>
                  <a:pt x="1109314" y="305838"/>
                </a:moveTo>
                <a:cubicBezTo>
                  <a:pt x="1113885" y="306279"/>
                  <a:pt x="1117238" y="309143"/>
                  <a:pt x="1116627" y="312226"/>
                </a:cubicBezTo>
                <a:cubicBezTo>
                  <a:pt x="1116019" y="315090"/>
                  <a:pt x="1111752" y="317073"/>
                  <a:pt x="1107180" y="316633"/>
                </a:cubicBezTo>
                <a:cubicBezTo>
                  <a:pt x="1102608" y="316192"/>
                  <a:pt x="1099255" y="313328"/>
                  <a:pt x="1099865" y="310244"/>
                </a:cubicBezTo>
                <a:cubicBezTo>
                  <a:pt x="1100170" y="307160"/>
                  <a:pt x="1104742" y="305177"/>
                  <a:pt x="1109314" y="305838"/>
                </a:cubicBezTo>
                <a:close/>
                <a:moveTo>
                  <a:pt x="1328236" y="305818"/>
                </a:moveTo>
                <a:cubicBezTo>
                  <a:pt x="1333222" y="306394"/>
                  <a:pt x="1336703" y="309394"/>
                  <a:pt x="1336012" y="312517"/>
                </a:cubicBezTo>
                <a:cubicBezTo>
                  <a:pt x="1335321" y="315641"/>
                  <a:pt x="1330718" y="317705"/>
                  <a:pt x="1325732" y="317129"/>
                </a:cubicBezTo>
                <a:cubicBezTo>
                  <a:pt x="1320745" y="316552"/>
                  <a:pt x="1317264" y="313552"/>
                  <a:pt x="1317955" y="310429"/>
                </a:cubicBezTo>
                <a:cubicBezTo>
                  <a:pt x="1318646" y="307306"/>
                  <a:pt x="1323250" y="305241"/>
                  <a:pt x="1328236" y="305818"/>
                </a:cubicBezTo>
                <a:close/>
                <a:moveTo>
                  <a:pt x="5454193" y="305617"/>
                </a:moveTo>
                <a:cubicBezTo>
                  <a:pt x="5458766" y="306058"/>
                  <a:pt x="5461812" y="308922"/>
                  <a:pt x="5461205" y="311786"/>
                </a:cubicBezTo>
                <a:cubicBezTo>
                  <a:pt x="5460597" y="314650"/>
                  <a:pt x="5456329" y="316632"/>
                  <a:pt x="5451754" y="316192"/>
                </a:cubicBezTo>
                <a:cubicBezTo>
                  <a:pt x="5447183" y="315751"/>
                  <a:pt x="5444134" y="312887"/>
                  <a:pt x="5444743" y="310023"/>
                </a:cubicBezTo>
                <a:cubicBezTo>
                  <a:pt x="5445352" y="306939"/>
                  <a:pt x="5449619" y="304956"/>
                  <a:pt x="5454193" y="305617"/>
                </a:cubicBezTo>
                <a:close/>
                <a:moveTo>
                  <a:pt x="4101573" y="305398"/>
                </a:moveTo>
                <a:cubicBezTo>
                  <a:pt x="4106145" y="305838"/>
                  <a:pt x="4109195" y="308702"/>
                  <a:pt x="4108584" y="311566"/>
                </a:cubicBezTo>
                <a:cubicBezTo>
                  <a:pt x="4107977" y="314430"/>
                  <a:pt x="4103707" y="316413"/>
                  <a:pt x="4099440" y="315751"/>
                </a:cubicBezTo>
                <a:cubicBezTo>
                  <a:pt x="4094866" y="315311"/>
                  <a:pt x="4091814" y="312447"/>
                  <a:pt x="4092423" y="309583"/>
                </a:cubicBezTo>
                <a:cubicBezTo>
                  <a:pt x="4093033" y="306719"/>
                  <a:pt x="4096996" y="304737"/>
                  <a:pt x="4101573" y="305398"/>
                </a:cubicBezTo>
                <a:close/>
                <a:moveTo>
                  <a:pt x="4539751" y="305268"/>
                </a:moveTo>
                <a:cubicBezTo>
                  <a:pt x="4544241" y="305787"/>
                  <a:pt x="4547363" y="308545"/>
                  <a:pt x="4546725" y="311428"/>
                </a:cubicBezTo>
                <a:cubicBezTo>
                  <a:pt x="4546088" y="314311"/>
                  <a:pt x="4541935" y="316228"/>
                  <a:pt x="4537440" y="315710"/>
                </a:cubicBezTo>
                <a:cubicBezTo>
                  <a:pt x="4532953" y="315191"/>
                  <a:pt x="4529831" y="312433"/>
                  <a:pt x="4530470" y="309550"/>
                </a:cubicBezTo>
                <a:cubicBezTo>
                  <a:pt x="4531110" y="306667"/>
                  <a:pt x="4535265" y="304750"/>
                  <a:pt x="4539751" y="305268"/>
                </a:cubicBezTo>
                <a:close/>
                <a:moveTo>
                  <a:pt x="8795976" y="305201"/>
                </a:moveTo>
                <a:cubicBezTo>
                  <a:pt x="8800132" y="305682"/>
                  <a:pt x="8803026" y="308214"/>
                  <a:pt x="8802441" y="310857"/>
                </a:cubicBezTo>
                <a:lnTo>
                  <a:pt x="8800655" y="312749"/>
                </a:lnTo>
                <a:lnTo>
                  <a:pt x="8801216" y="312667"/>
                </a:lnTo>
                <a:cubicBezTo>
                  <a:pt x="8805178" y="313108"/>
                  <a:pt x="8808226" y="315531"/>
                  <a:pt x="8807617" y="318174"/>
                </a:cubicBezTo>
                <a:cubicBezTo>
                  <a:pt x="8807007" y="320818"/>
                  <a:pt x="8803349" y="322580"/>
                  <a:pt x="8799387" y="321920"/>
                </a:cubicBezTo>
                <a:cubicBezTo>
                  <a:pt x="8795425" y="321479"/>
                  <a:pt x="8792377" y="319056"/>
                  <a:pt x="8792986" y="316412"/>
                </a:cubicBezTo>
                <a:lnTo>
                  <a:pt x="8794611" y="314667"/>
                </a:lnTo>
                <a:lnTo>
                  <a:pt x="8793857" y="314772"/>
                </a:lnTo>
                <a:cubicBezTo>
                  <a:pt x="8789702" y="314291"/>
                  <a:pt x="8786807" y="311760"/>
                  <a:pt x="8787392" y="309116"/>
                </a:cubicBezTo>
                <a:cubicBezTo>
                  <a:pt x="8787978" y="306474"/>
                  <a:pt x="8791821" y="304721"/>
                  <a:pt x="8795976" y="305201"/>
                </a:cubicBezTo>
                <a:close/>
                <a:moveTo>
                  <a:pt x="9111505" y="305177"/>
                </a:moveTo>
                <a:cubicBezTo>
                  <a:pt x="9116076" y="305618"/>
                  <a:pt x="9119429" y="308482"/>
                  <a:pt x="9118515" y="311566"/>
                </a:cubicBezTo>
                <a:cubicBezTo>
                  <a:pt x="9117905" y="314430"/>
                  <a:pt x="9113638" y="316412"/>
                  <a:pt x="9109066" y="315972"/>
                </a:cubicBezTo>
                <a:cubicBezTo>
                  <a:pt x="9104494" y="315531"/>
                  <a:pt x="9101141" y="312667"/>
                  <a:pt x="9102055" y="309583"/>
                </a:cubicBezTo>
                <a:cubicBezTo>
                  <a:pt x="9102665" y="306499"/>
                  <a:pt x="9106933" y="304516"/>
                  <a:pt x="9111505" y="305177"/>
                </a:cubicBezTo>
                <a:close/>
                <a:moveTo>
                  <a:pt x="9536093" y="304957"/>
                </a:moveTo>
                <a:cubicBezTo>
                  <a:pt x="9540666" y="305397"/>
                  <a:pt x="9543713" y="308261"/>
                  <a:pt x="9543103" y="311125"/>
                </a:cubicBezTo>
                <a:cubicBezTo>
                  <a:pt x="9542493" y="313989"/>
                  <a:pt x="9538227" y="315971"/>
                  <a:pt x="9533958" y="315310"/>
                </a:cubicBezTo>
                <a:cubicBezTo>
                  <a:pt x="9529387" y="314870"/>
                  <a:pt x="9526339" y="312006"/>
                  <a:pt x="9526949" y="309142"/>
                </a:cubicBezTo>
                <a:cubicBezTo>
                  <a:pt x="9527253" y="306499"/>
                  <a:pt x="9531521" y="304516"/>
                  <a:pt x="9536093" y="304957"/>
                </a:cubicBezTo>
                <a:close/>
                <a:moveTo>
                  <a:pt x="10750117" y="304516"/>
                </a:moveTo>
                <a:cubicBezTo>
                  <a:pt x="10754690" y="304957"/>
                  <a:pt x="10757739" y="307821"/>
                  <a:pt x="10757129" y="310685"/>
                </a:cubicBezTo>
                <a:cubicBezTo>
                  <a:pt x="10756519" y="313548"/>
                  <a:pt x="10752251" y="315531"/>
                  <a:pt x="10747984" y="314870"/>
                </a:cubicBezTo>
                <a:cubicBezTo>
                  <a:pt x="10743717" y="314210"/>
                  <a:pt x="10740365" y="311566"/>
                  <a:pt x="10740973" y="308702"/>
                </a:cubicBezTo>
                <a:cubicBezTo>
                  <a:pt x="10741584" y="305838"/>
                  <a:pt x="10745546" y="303856"/>
                  <a:pt x="10750117" y="304516"/>
                </a:cubicBezTo>
                <a:close/>
                <a:moveTo>
                  <a:pt x="10442878" y="304516"/>
                </a:moveTo>
                <a:cubicBezTo>
                  <a:pt x="10447146" y="304957"/>
                  <a:pt x="10450193" y="307600"/>
                  <a:pt x="10449583" y="310464"/>
                </a:cubicBezTo>
                <a:cubicBezTo>
                  <a:pt x="10448975" y="313328"/>
                  <a:pt x="10445012" y="315090"/>
                  <a:pt x="10440745" y="314650"/>
                </a:cubicBezTo>
                <a:cubicBezTo>
                  <a:pt x="10436477" y="314210"/>
                  <a:pt x="10433429" y="311566"/>
                  <a:pt x="10434039" y="308702"/>
                </a:cubicBezTo>
                <a:cubicBezTo>
                  <a:pt x="10434343" y="305838"/>
                  <a:pt x="10438307" y="303856"/>
                  <a:pt x="10442878" y="304516"/>
                </a:cubicBezTo>
                <a:close/>
                <a:moveTo>
                  <a:pt x="1242714" y="304516"/>
                </a:moveTo>
                <a:cubicBezTo>
                  <a:pt x="1247589" y="305177"/>
                  <a:pt x="1251246" y="308041"/>
                  <a:pt x="1250333" y="311346"/>
                </a:cubicBezTo>
                <a:cubicBezTo>
                  <a:pt x="1249723" y="314430"/>
                  <a:pt x="1245152" y="316633"/>
                  <a:pt x="1239970" y="315972"/>
                </a:cubicBezTo>
                <a:cubicBezTo>
                  <a:pt x="1235094" y="315311"/>
                  <a:pt x="1231436" y="312447"/>
                  <a:pt x="1232351" y="309143"/>
                </a:cubicBezTo>
                <a:cubicBezTo>
                  <a:pt x="1233265" y="306058"/>
                  <a:pt x="1237837" y="304076"/>
                  <a:pt x="1242714" y="304516"/>
                </a:cubicBezTo>
                <a:close/>
                <a:moveTo>
                  <a:pt x="10959822" y="303635"/>
                </a:moveTo>
                <a:cubicBezTo>
                  <a:pt x="10964090" y="304076"/>
                  <a:pt x="10966832" y="306719"/>
                  <a:pt x="10966222" y="309363"/>
                </a:cubicBezTo>
                <a:cubicBezTo>
                  <a:pt x="10965614" y="312006"/>
                  <a:pt x="10961650" y="313769"/>
                  <a:pt x="10957689" y="313328"/>
                </a:cubicBezTo>
                <a:cubicBezTo>
                  <a:pt x="10953421" y="312887"/>
                  <a:pt x="10950677" y="310244"/>
                  <a:pt x="10951287" y="307600"/>
                </a:cubicBezTo>
                <a:cubicBezTo>
                  <a:pt x="10951897" y="304957"/>
                  <a:pt x="10955859" y="303194"/>
                  <a:pt x="10959822" y="303635"/>
                </a:cubicBezTo>
                <a:close/>
                <a:moveTo>
                  <a:pt x="9001166" y="303635"/>
                </a:moveTo>
                <a:cubicBezTo>
                  <a:pt x="9005738" y="304076"/>
                  <a:pt x="9008786" y="306939"/>
                  <a:pt x="9008176" y="309803"/>
                </a:cubicBezTo>
                <a:cubicBezTo>
                  <a:pt x="9007567" y="312667"/>
                  <a:pt x="9003300" y="314650"/>
                  <a:pt x="8998728" y="314210"/>
                </a:cubicBezTo>
                <a:cubicBezTo>
                  <a:pt x="8994156" y="313769"/>
                  <a:pt x="8991108" y="310905"/>
                  <a:pt x="8991717" y="308041"/>
                </a:cubicBezTo>
                <a:cubicBezTo>
                  <a:pt x="8992632" y="305177"/>
                  <a:pt x="8996594" y="303195"/>
                  <a:pt x="9001166" y="303635"/>
                </a:cubicBezTo>
                <a:close/>
                <a:moveTo>
                  <a:pt x="9691237" y="303635"/>
                </a:moveTo>
                <a:cubicBezTo>
                  <a:pt x="9695809" y="304076"/>
                  <a:pt x="9699163" y="306939"/>
                  <a:pt x="9698248" y="310023"/>
                </a:cubicBezTo>
                <a:cubicBezTo>
                  <a:pt x="9697639" y="312887"/>
                  <a:pt x="9693371" y="314870"/>
                  <a:pt x="9688799" y="314430"/>
                </a:cubicBezTo>
                <a:cubicBezTo>
                  <a:pt x="9684226" y="313989"/>
                  <a:pt x="9680875" y="311125"/>
                  <a:pt x="9681789" y="308041"/>
                </a:cubicBezTo>
                <a:cubicBezTo>
                  <a:pt x="9682399" y="304956"/>
                  <a:pt x="9686665" y="302974"/>
                  <a:pt x="9691237" y="303635"/>
                </a:cubicBezTo>
                <a:close/>
                <a:moveTo>
                  <a:pt x="9857353" y="303415"/>
                </a:moveTo>
                <a:cubicBezTo>
                  <a:pt x="9861927" y="303855"/>
                  <a:pt x="9865280" y="306719"/>
                  <a:pt x="9864365" y="309803"/>
                </a:cubicBezTo>
                <a:cubicBezTo>
                  <a:pt x="9863755" y="312667"/>
                  <a:pt x="9859487" y="314650"/>
                  <a:pt x="9854916" y="314209"/>
                </a:cubicBezTo>
                <a:cubicBezTo>
                  <a:pt x="9850344" y="313769"/>
                  <a:pt x="9846991" y="310905"/>
                  <a:pt x="9847905" y="307821"/>
                </a:cubicBezTo>
                <a:cubicBezTo>
                  <a:pt x="9848515" y="304957"/>
                  <a:pt x="9852782" y="302974"/>
                  <a:pt x="9857353" y="303415"/>
                </a:cubicBezTo>
                <a:close/>
                <a:moveTo>
                  <a:pt x="3848635" y="303415"/>
                </a:moveTo>
                <a:cubicBezTo>
                  <a:pt x="3852905" y="303855"/>
                  <a:pt x="3855955" y="306499"/>
                  <a:pt x="3855346" y="309363"/>
                </a:cubicBezTo>
                <a:cubicBezTo>
                  <a:pt x="3854732" y="312226"/>
                  <a:pt x="3850777" y="313989"/>
                  <a:pt x="3846500" y="313548"/>
                </a:cubicBezTo>
                <a:cubicBezTo>
                  <a:pt x="3842233" y="313108"/>
                  <a:pt x="3839180" y="310464"/>
                  <a:pt x="3839792" y="307600"/>
                </a:cubicBezTo>
                <a:cubicBezTo>
                  <a:pt x="3840098" y="304736"/>
                  <a:pt x="3844361" y="302974"/>
                  <a:pt x="3848635" y="303415"/>
                </a:cubicBezTo>
                <a:close/>
                <a:moveTo>
                  <a:pt x="9069137" y="303195"/>
                </a:moveTo>
                <a:cubicBezTo>
                  <a:pt x="9073099" y="303635"/>
                  <a:pt x="9075843" y="306058"/>
                  <a:pt x="9075233" y="308702"/>
                </a:cubicBezTo>
                <a:cubicBezTo>
                  <a:pt x="9074623" y="311346"/>
                  <a:pt x="9070966" y="312887"/>
                  <a:pt x="9067003" y="312447"/>
                </a:cubicBezTo>
                <a:cubicBezTo>
                  <a:pt x="9063040" y="312006"/>
                  <a:pt x="9060298" y="309583"/>
                  <a:pt x="9060907" y="306939"/>
                </a:cubicBezTo>
                <a:cubicBezTo>
                  <a:pt x="9061516" y="304296"/>
                  <a:pt x="9065175" y="302754"/>
                  <a:pt x="9069137" y="303195"/>
                </a:cubicBezTo>
                <a:close/>
                <a:moveTo>
                  <a:pt x="5294760" y="303195"/>
                </a:moveTo>
                <a:cubicBezTo>
                  <a:pt x="5299331" y="303635"/>
                  <a:pt x="5302380" y="306499"/>
                  <a:pt x="5301772" y="309363"/>
                </a:cubicBezTo>
                <a:cubicBezTo>
                  <a:pt x="5301160" y="312226"/>
                  <a:pt x="5296891" y="314209"/>
                  <a:pt x="5292321" y="313548"/>
                </a:cubicBezTo>
                <a:cubicBezTo>
                  <a:pt x="5287746" y="313108"/>
                  <a:pt x="5284698" y="310244"/>
                  <a:pt x="5285309" y="307380"/>
                </a:cubicBezTo>
                <a:cubicBezTo>
                  <a:pt x="5285918" y="304736"/>
                  <a:pt x="5290186" y="302754"/>
                  <a:pt x="5294760" y="303195"/>
                </a:cubicBezTo>
                <a:close/>
                <a:moveTo>
                  <a:pt x="5907124" y="303194"/>
                </a:moveTo>
                <a:cubicBezTo>
                  <a:pt x="5911391" y="303635"/>
                  <a:pt x="5914439" y="306278"/>
                  <a:pt x="5913829" y="309142"/>
                </a:cubicBezTo>
                <a:cubicBezTo>
                  <a:pt x="5913220" y="312006"/>
                  <a:pt x="5909257" y="313768"/>
                  <a:pt x="5904990" y="313328"/>
                </a:cubicBezTo>
                <a:cubicBezTo>
                  <a:pt x="5900723" y="312887"/>
                  <a:pt x="5897675" y="310244"/>
                  <a:pt x="5898285" y="307380"/>
                </a:cubicBezTo>
                <a:cubicBezTo>
                  <a:pt x="5898590" y="304516"/>
                  <a:pt x="5902552" y="302754"/>
                  <a:pt x="5907124" y="303194"/>
                </a:cubicBezTo>
                <a:close/>
                <a:moveTo>
                  <a:pt x="11399345" y="302974"/>
                </a:moveTo>
                <a:cubicBezTo>
                  <a:pt x="11403613" y="303415"/>
                  <a:pt x="11406661" y="306058"/>
                  <a:pt x="11406052" y="308702"/>
                </a:cubicBezTo>
                <a:cubicBezTo>
                  <a:pt x="11405442" y="311345"/>
                  <a:pt x="11401479" y="313328"/>
                  <a:pt x="11397212" y="312667"/>
                </a:cubicBezTo>
                <a:cubicBezTo>
                  <a:pt x="11392945" y="312226"/>
                  <a:pt x="11389897" y="309583"/>
                  <a:pt x="11390507" y="306939"/>
                </a:cubicBezTo>
                <a:cubicBezTo>
                  <a:pt x="11391117" y="304296"/>
                  <a:pt x="11395078" y="302533"/>
                  <a:pt x="11399345" y="302974"/>
                </a:cubicBezTo>
                <a:close/>
                <a:moveTo>
                  <a:pt x="9269087" y="302974"/>
                </a:moveTo>
                <a:cubicBezTo>
                  <a:pt x="9273050" y="303415"/>
                  <a:pt x="9276097" y="306058"/>
                  <a:pt x="9275487" y="308702"/>
                </a:cubicBezTo>
                <a:cubicBezTo>
                  <a:pt x="9274877" y="311345"/>
                  <a:pt x="9271220" y="313108"/>
                  <a:pt x="9266953" y="312667"/>
                </a:cubicBezTo>
                <a:cubicBezTo>
                  <a:pt x="9262991" y="312226"/>
                  <a:pt x="9259943" y="309583"/>
                  <a:pt x="9260552" y="306939"/>
                </a:cubicBezTo>
                <a:cubicBezTo>
                  <a:pt x="9261161" y="304296"/>
                  <a:pt x="9264821" y="302533"/>
                  <a:pt x="9269087" y="302974"/>
                </a:cubicBezTo>
                <a:close/>
                <a:moveTo>
                  <a:pt x="3726395" y="302974"/>
                </a:moveTo>
                <a:cubicBezTo>
                  <a:pt x="3730652" y="303415"/>
                  <a:pt x="3733706" y="306058"/>
                  <a:pt x="3733095" y="308922"/>
                </a:cubicBezTo>
                <a:cubicBezTo>
                  <a:pt x="3732489" y="311786"/>
                  <a:pt x="3728535" y="313548"/>
                  <a:pt x="3723938" y="313108"/>
                </a:cubicBezTo>
                <a:cubicBezTo>
                  <a:pt x="3719376" y="312667"/>
                  <a:pt x="3716626" y="310023"/>
                  <a:pt x="3717254" y="307160"/>
                </a:cubicBezTo>
                <a:cubicBezTo>
                  <a:pt x="3717853" y="304296"/>
                  <a:pt x="3721823" y="302313"/>
                  <a:pt x="3726395" y="302974"/>
                </a:cubicBezTo>
                <a:close/>
                <a:moveTo>
                  <a:pt x="1372120" y="302974"/>
                </a:moveTo>
                <a:cubicBezTo>
                  <a:pt x="1374254" y="303195"/>
                  <a:pt x="1376083" y="303965"/>
                  <a:pt x="1377302" y="305040"/>
                </a:cubicBezTo>
                <a:lnTo>
                  <a:pt x="1378440" y="307939"/>
                </a:lnTo>
                <a:lnTo>
                  <a:pt x="1379230" y="307022"/>
                </a:lnTo>
                <a:cubicBezTo>
                  <a:pt x="1380792" y="306279"/>
                  <a:pt x="1382850" y="305948"/>
                  <a:pt x="1384984" y="306279"/>
                </a:cubicBezTo>
                <a:cubicBezTo>
                  <a:pt x="1389250" y="306719"/>
                  <a:pt x="1391993" y="309363"/>
                  <a:pt x="1391384" y="312006"/>
                </a:cubicBezTo>
                <a:cubicBezTo>
                  <a:pt x="1390774" y="314650"/>
                  <a:pt x="1386813" y="316412"/>
                  <a:pt x="1382850" y="315972"/>
                </a:cubicBezTo>
                <a:cubicBezTo>
                  <a:pt x="1380716" y="315751"/>
                  <a:pt x="1378963" y="314980"/>
                  <a:pt x="1377821" y="313934"/>
                </a:cubicBezTo>
                <a:lnTo>
                  <a:pt x="1376780" y="311132"/>
                </a:lnTo>
                <a:lnTo>
                  <a:pt x="1375740" y="312254"/>
                </a:lnTo>
                <a:cubicBezTo>
                  <a:pt x="1374101" y="312998"/>
                  <a:pt x="1371968" y="313328"/>
                  <a:pt x="1369683" y="313108"/>
                </a:cubicBezTo>
                <a:cubicBezTo>
                  <a:pt x="1365111" y="312667"/>
                  <a:pt x="1362368" y="310023"/>
                  <a:pt x="1362977" y="307160"/>
                </a:cubicBezTo>
                <a:cubicBezTo>
                  <a:pt x="1363587" y="304516"/>
                  <a:pt x="1367549" y="302533"/>
                  <a:pt x="1372120" y="302974"/>
                </a:cubicBezTo>
                <a:close/>
                <a:moveTo>
                  <a:pt x="8868882" y="302754"/>
                </a:moveTo>
                <a:cubicBezTo>
                  <a:pt x="8873150" y="303194"/>
                  <a:pt x="8876197" y="306058"/>
                  <a:pt x="8875587" y="308702"/>
                </a:cubicBezTo>
                <a:cubicBezTo>
                  <a:pt x="8874978" y="311345"/>
                  <a:pt x="8871015" y="313328"/>
                  <a:pt x="8866443" y="312887"/>
                </a:cubicBezTo>
                <a:cubicBezTo>
                  <a:pt x="8862176" y="312447"/>
                  <a:pt x="8859128" y="309583"/>
                  <a:pt x="8859738" y="306939"/>
                </a:cubicBezTo>
                <a:cubicBezTo>
                  <a:pt x="8860347" y="304076"/>
                  <a:pt x="8864310" y="302313"/>
                  <a:pt x="8868882" y="302754"/>
                </a:cubicBezTo>
                <a:close/>
                <a:moveTo>
                  <a:pt x="10618443" y="302533"/>
                </a:moveTo>
                <a:cubicBezTo>
                  <a:pt x="10623016" y="302974"/>
                  <a:pt x="10626064" y="305838"/>
                  <a:pt x="10625454" y="308702"/>
                </a:cubicBezTo>
                <a:cubicBezTo>
                  <a:pt x="10624844" y="311566"/>
                  <a:pt x="10620577" y="313328"/>
                  <a:pt x="10616309" y="312887"/>
                </a:cubicBezTo>
                <a:cubicBezTo>
                  <a:pt x="10612043" y="312447"/>
                  <a:pt x="10608690" y="309583"/>
                  <a:pt x="10609299" y="306719"/>
                </a:cubicBezTo>
                <a:cubicBezTo>
                  <a:pt x="10609908" y="303855"/>
                  <a:pt x="10613872" y="302093"/>
                  <a:pt x="10618443" y="302533"/>
                </a:cubicBezTo>
                <a:close/>
                <a:moveTo>
                  <a:pt x="5374935" y="302313"/>
                </a:moveTo>
                <a:cubicBezTo>
                  <a:pt x="5379507" y="302754"/>
                  <a:pt x="5382556" y="305618"/>
                  <a:pt x="5381946" y="308482"/>
                </a:cubicBezTo>
                <a:cubicBezTo>
                  <a:pt x="5381337" y="311346"/>
                  <a:pt x="5377068" y="313328"/>
                  <a:pt x="5372494" y="312888"/>
                </a:cubicBezTo>
                <a:cubicBezTo>
                  <a:pt x="5367923" y="312447"/>
                  <a:pt x="5364875" y="309583"/>
                  <a:pt x="5365485" y="306719"/>
                </a:cubicBezTo>
                <a:cubicBezTo>
                  <a:pt x="5366093" y="303856"/>
                  <a:pt x="5370360" y="301873"/>
                  <a:pt x="5374935" y="302313"/>
                </a:cubicBezTo>
                <a:close/>
                <a:moveTo>
                  <a:pt x="9489154" y="302093"/>
                </a:moveTo>
                <a:cubicBezTo>
                  <a:pt x="9491743" y="302424"/>
                  <a:pt x="9493877" y="303360"/>
                  <a:pt x="9495287" y="304599"/>
                </a:cubicBezTo>
                <a:lnTo>
                  <a:pt x="9495412" y="304900"/>
                </a:lnTo>
                <a:lnTo>
                  <a:pt x="9495821" y="304489"/>
                </a:lnTo>
                <a:cubicBezTo>
                  <a:pt x="9497460" y="303745"/>
                  <a:pt x="9499516" y="303415"/>
                  <a:pt x="9501650" y="303635"/>
                </a:cubicBezTo>
                <a:cubicBezTo>
                  <a:pt x="9505918" y="304076"/>
                  <a:pt x="9509270" y="306939"/>
                  <a:pt x="9508355" y="309583"/>
                </a:cubicBezTo>
                <a:lnTo>
                  <a:pt x="9506438" y="311654"/>
                </a:lnTo>
                <a:lnTo>
                  <a:pt x="9508051" y="315531"/>
                </a:lnTo>
                <a:cubicBezTo>
                  <a:pt x="9507441" y="318615"/>
                  <a:pt x="9502870" y="320818"/>
                  <a:pt x="9497993" y="320157"/>
                </a:cubicBezTo>
                <a:cubicBezTo>
                  <a:pt x="9493116" y="319496"/>
                  <a:pt x="9489764" y="316632"/>
                  <a:pt x="9490374" y="313548"/>
                </a:cubicBezTo>
                <a:lnTo>
                  <a:pt x="9490749" y="313163"/>
                </a:lnTo>
                <a:lnTo>
                  <a:pt x="9486714" y="313769"/>
                </a:lnTo>
                <a:cubicBezTo>
                  <a:pt x="9481533" y="313108"/>
                  <a:pt x="9478181" y="310023"/>
                  <a:pt x="9478791" y="306939"/>
                </a:cubicBezTo>
                <a:cubicBezTo>
                  <a:pt x="9479400" y="303635"/>
                  <a:pt x="9483972" y="301653"/>
                  <a:pt x="9489154" y="302093"/>
                </a:cubicBezTo>
                <a:close/>
                <a:moveTo>
                  <a:pt x="9468732" y="302093"/>
                </a:moveTo>
                <a:cubicBezTo>
                  <a:pt x="9472999" y="302533"/>
                  <a:pt x="9476047" y="305177"/>
                  <a:pt x="9475437" y="308041"/>
                </a:cubicBezTo>
                <a:cubicBezTo>
                  <a:pt x="9475133" y="309473"/>
                  <a:pt x="9473989" y="310629"/>
                  <a:pt x="9472390" y="311373"/>
                </a:cubicBezTo>
                <a:lnTo>
                  <a:pt x="9470042" y="311719"/>
                </a:lnTo>
                <a:lnTo>
                  <a:pt x="9471170" y="314430"/>
                </a:lnTo>
                <a:cubicBezTo>
                  <a:pt x="9470561" y="317513"/>
                  <a:pt x="9465988" y="319496"/>
                  <a:pt x="9461112" y="319056"/>
                </a:cubicBezTo>
                <a:cubicBezTo>
                  <a:pt x="9456235" y="318395"/>
                  <a:pt x="9452882" y="315531"/>
                  <a:pt x="9453492" y="312447"/>
                </a:cubicBezTo>
                <a:cubicBezTo>
                  <a:pt x="9453950" y="310905"/>
                  <a:pt x="9455321" y="309638"/>
                  <a:pt x="9457150" y="308812"/>
                </a:cubicBezTo>
                <a:lnTo>
                  <a:pt x="9460673" y="308266"/>
                </a:lnTo>
                <a:lnTo>
                  <a:pt x="9459893" y="306279"/>
                </a:lnTo>
                <a:cubicBezTo>
                  <a:pt x="9460197" y="303415"/>
                  <a:pt x="9464160" y="301653"/>
                  <a:pt x="9468732" y="302093"/>
                </a:cubicBezTo>
                <a:close/>
                <a:moveTo>
                  <a:pt x="9226109" y="301873"/>
                </a:moveTo>
                <a:cubicBezTo>
                  <a:pt x="9230682" y="302313"/>
                  <a:pt x="9234035" y="305177"/>
                  <a:pt x="9233425" y="308261"/>
                </a:cubicBezTo>
                <a:cubicBezTo>
                  <a:pt x="9232815" y="311345"/>
                  <a:pt x="9228548" y="313328"/>
                  <a:pt x="9223672" y="312667"/>
                </a:cubicBezTo>
                <a:cubicBezTo>
                  <a:pt x="9219100" y="312226"/>
                  <a:pt x="9215746" y="309363"/>
                  <a:pt x="9216356" y="306279"/>
                </a:cubicBezTo>
                <a:cubicBezTo>
                  <a:pt x="9216965" y="303194"/>
                  <a:pt x="9221537" y="301432"/>
                  <a:pt x="9226109" y="301873"/>
                </a:cubicBezTo>
                <a:close/>
                <a:moveTo>
                  <a:pt x="11189033" y="301653"/>
                </a:moveTo>
                <a:cubicBezTo>
                  <a:pt x="11193300" y="302093"/>
                  <a:pt x="11196043" y="304736"/>
                  <a:pt x="11195434" y="307380"/>
                </a:cubicBezTo>
                <a:cubicBezTo>
                  <a:pt x="11194824" y="310024"/>
                  <a:pt x="11190862" y="311786"/>
                  <a:pt x="11186595" y="311346"/>
                </a:cubicBezTo>
                <a:cubicBezTo>
                  <a:pt x="11182328" y="310905"/>
                  <a:pt x="11179584" y="308261"/>
                  <a:pt x="11180194" y="305618"/>
                </a:cubicBezTo>
                <a:cubicBezTo>
                  <a:pt x="11180804" y="302974"/>
                  <a:pt x="11184765" y="300992"/>
                  <a:pt x="11189033" y="301653"/>
                </a:cubicBezTo>
                <a:close/>
                <a:moveTo>
                  <a:pt x="5636520" y="301653"/>
                </a:moveTo>
                <a:cubicBezTo>
                  <a:pt x="5641092" y="302093"/>
                  <a:pt x="5644141" y="304957"/>
                  <a:pt x="5643531" y="307821"/>
                </a:cubicBezTo>
                <a:cubicBezTo>
                  <a:pt x="5642921" y="310684"/>
                  <a:pt x="5638653" y="312667"/>
                  <a:pt x="5634385" y="312006"/>
                </a:cubicBezTo>
                <a:cubicBezTo>
                  <a:pt x="5629813" y="311566"/>
                  <a:pt x="5626765" y="308702"/>
                  <a:pt x="5627374" y="305838"/>
                </a:cubicBezTo>
                <a:cubicBezTo>
                  <a:pt x="5627985" y="302974"/>
                  <a:pt x="5632250" y="300992"/>
                  <a:pt x="5636520" y="301653"/>
                </a:cubicBezTo>
                <a:close/>
                <a:moveTo>
                  <a:pt x="1925473" y="301653"/>
                </a:moveTo>
                <a:cubicBezTo>
                  <a:pt x="1930349" y="302313"/>
                  <a:pt x="1933703" y="305177"/>
                  <a:pt x="1932787" y="308261"/>
                </a:cubicBezTo>
                <a:cubicBezTo>
                  <a:pt x="1932179" y="311345"/>
                  <a:pt x="1927606" y="313328"/>
                  <a:pt x="1922730" y="312887"/>
                </a:cubicBezTo>
                <a:cubicBezTo>
                  <a:pt x="1917854" y="312226"/>
                  <a:pt x="1914501" y="309363"/>
                  <a:pt x="1915415" y="306279"/>
                </a:cubicBezTo>
                <a:cubicBezTo>
                  <a:pt x="1916330" y="303194"/>
                  <a:pt x="1920901" y="301212"/>
                  <a:pt x="1925473" y="301653"/>
                </a:cubicBezTo>
                <a:close/>
                <a:moveTo>
                  <a:pt x="10009145" y="301432"/>
                </a:moveTo>
                <a:cubicBezTo>
                  <a:pt x="10013108" y="301873"/>
                  <a:pt x="10015850" y="304296"/>
                  <a:pt x="10015242" y="306939"/>
                </a:cubicBezTo>
                <a:cubicBezTo>
                  <a:pt x="10014633" y="309583"/>
                  <a:pt x="10010974" y="311125"/>
                  <a:pt x="10007012" y="310684"/>
                </a:cubicBezTo>
                <a:cubicBezTo>
                  <a:pt x="10003050" y="310244"/>
                  <a:pt x="10000306" y="307820"/>
                  <a:pt x="10000916" y="305177"/>
                </a:cubicBezTo>
                <a:cubicBezTo>
                  <a:pt x="10001525" y="302533"/>
                  <a:pt x="10005183" y="300991"/>
                  <a:pt x="10009145" y="301432"/>
                </a:cubicBezTo>
                <a:close/>
                <a:moveTo>
                  <a:pt x="9979580" y="301212"/>
                </a:moveTo>
                <a:cubicBezTo>
                  <a:pt x="9983846" y="301653"/>
                  <a:pt x="9987200" y="304516"/>
                  <a:pt x="9986590" y="307160"/>
                </a:cubicBezTo>
                <a:cubicBezTo>
                  <a:pt x="9986285" y="308592"/>
                  <a:pt x="9985141" y="309749"/>
                  <a:pt x="9983503" y="310492"/>
                </a:cubicBezTo>
                <a:lnTo>
                  <a:pt x="9982327" y="310658"/>
                </a:lnTo>
                <a:lnTo>
                  <a:pt x="9980494" y="312612"/>
                </a:lnTo>
                <a:lnTo>
                  <a:pt x="9980312" y="312641"/>
                </a:lnTo>
                <a:lnTo>
                  <a:pt x="9984723" y="314402"/>
                </a:lnTo>
                <a:cubicBezTo>
                  <a:pt x="9985980" y="315531"/>
                  <a:pt x="9986590" y="316963"/>
                  <a:pt x="9986285" y="318395"/>
                </a:cubicBezTo>
                <a:cubicBezTo>
                  <a:pt x="9985676" y="321259"/>
                  <a:pt x="9981409" y="323241"/>
                  <a:pt x="9976836" y="322801"/>
                </a:cubicBezTo>
                <a:lnTo>
                  <a:pt x="9971729" y="320761"/>
                </a:lnTo>
                <a:lnTo>
                  <a:pt x="9971350" y="320818"/>
                </a:lnTo>
                <a:cubicBezTo>
                  <a:pt x="9967082" y="320377"/>
                  <a:pt x="9964339" y="317734"/>
                  <a:pt x="9964949" y="315090"/>
                </a:cubicBezTo>
                <a:lnTo>
                  <a:pt x="9965287" y="314710"/>
                </a:lnTo>
                <a:lnTo>
                  <a:pt x="9963425" y="313108"/>
                </a:lnTo>
                <a:cubicBezTo>
                  <a:pt x="9963729" y="311786"/>
                  <a:pt x="9964873" y="310685"/>
                  <a:pt x="9966435" y="309969"/>
                </a:cubicBezTo>
                <a:lnTo>
                  <a:pt x="9968789" y="309617"/>
                </a:lnTo>
                <a:lnTo>
                  <a:pt x="9967997" y="307600"/>
                </a:lnTo>
                <a:cubicBezTo>
                  <a:pt x="9968302" y="306168"/>
                  <a:pt x="9969445" y="305012"/>
                  <a:pt x="9971045" y="304269"/>
                </a:cubicBezTo>
                <a:lnTo>
                  <a:pt x="9971519" y="304199"/>
                </a:lnTo>
                <a:lnTo>
                  <a:pt x="9973522" y="301983"/>
                </a:lnTo>
                <a:cubicBezTo>
                  <a:pt x="9975160" y="301212"/>
                  <a:pt x="9977293" y="300882"/>
                  <a:pt x="9979580" y="301212"/>
                </a:cubicBezTo>
                <a:close/>
                <a:moveTo>
                  <a:pt x="3212601" y="301212"/>
                </a:moveTo>
                <a:cubicBezTo>
                  <a:pt x="3217476" y="301873"/>
                  <a:pt x="3220829" y="304736"/>
                  <a:pt x="3220219" y="308041"/>
                </a:cubicBezTo>
                <a:cubicBezTo>
                  <a:pt x="3219609" y="311125"/>
                  <a:pt x="3215038" y="313328"/>
                  <a:pt x="3210164" y="312667"/>
                </a:cubicBezTo>
                <a:cubicBezTo>
                  <a:pt x="3205285" y="312006"/>
                  <a:pt x="3201928" y="309143"/>
                  <a:pt x="3202543" y="305838"/>
                </a:cubicBezTo>
                <a:cubicBezTo>
                  <a:pt x="3203151" y="302754"/>
                  <a:pt x="3207724" y="300771"/>
                  <a:pt x="3212601" y="301212"/>
                </a:cubicBezTo>
                <a:close/>
                <a:moveTo>
                  <a:pt x="1532189" y="300992"/>
                </a:moveTo>
                <a:cubicBezTo>
                  <a:pt x="1536457" y="301432"/>
                  <a:pt x="1539200" y="304076"/>
                  <a:pt x="1538591" y="306719"/>
                </a:cubicBezTo>
                <a:cubicBezTo>
                  <a:pt x="1537981" y="309363"/>
                  <a:pt x="1534019" y="311125"/>
                  <a:pt x="1530058" y="310685"/>
                </a:cubicBezTo>
                <a:cubicBezTo>
                  <a:pt x="1525790" y="310244"/>
                  <a:pt x="1523047" y="307600"/>
                  <a:pt x="1523657" y="304957"/>
                </a:cubicBezTo>
                <a:cubicBezTo>
                  <a:pt x="1523961" y="302313"/>
                  <a:pt x="1527923" y="300331"/>
                  <a:pt x="1532189" y="300992"/>
                </a:cubicBezTo>
                <a:close/>
                <a:moveTo>
                  <a:pt x="10398073" y="300771"/>
                </a:moveTo>
                <a:cubicBezTo>
                  <a:pt x="10402340" y="301212"/>
                  <a:pt x="10405388" y="303855"/>
                  <a:pt x="10404778" y="306499"/>
                </a:cubicBezTo>
                <a:cubicBezTo>
                  <a:pt x="10404168" y="309142"/>
                  <a:pt x="10400206" y="311125"/>
                  <a:pt x="10395939" y="310464"/>
                </a:cubicBezTo>
                <a:cubicBezTo>
                  <a:pt x="10391671" y="310023"/>
                  <a:pt x="10388624" y="307380"/>
                  <a:pt x="10389234" y="304736"/>
                </a:cubicBezTo>
                <a:cubicBezTo>
                  <a:pt x="10389843" y="302093"/>
                  <a:pt x="10393805" y="300330"/>
                  <a:pt x="10398073" y="300771"/>
                </a:cubicBezTo>
                <a:close/>
                <a:moveTo>
                  <a:pt x="8774698" y="300771"/>
                </a:moveTo>
                <a:lnTo>
                  <a:pt x="8777060" y="301728"/>
                </a:lnTo>
                <a:lnTo>
                  <a:pt x="8782014" y="300992"/>
                </a:lnTo>
                <a:cubicBezTo>
                  <a:pt x="8785976" y="301432"/>
                  <a:pt x="8788719" y="303856"/>
                  <a:pt x="8788110" y="306499"/>
                </a:cubicBezTo>
                <a:cubicBezTo>
                  <a:pt x="8787500" y="309143"/>
                  <a:pt x="8783843" y="310685"/>
                  <a:pt x="8779880" y="310244"/>
                </a:cubicBezTo>
                <a:lnTo>
                  <a:pt x="8778609" y="309096"/>
                </a:lnTo>
                <a:lnTo>
                  <a:pt x="8778089" y="309638"/>
                </a:lnTo>
                <a:cubicBezTo>
                  <a:pt x="8776527" y="310354"/>
                  <a:pt x="8774545" y="310684"/>
                  <a:pt x="8772565" y="310464"/>
                </a:cubicBezTo>
                <a:cubicBezTo>
                  <a:pt x="8768297" y="310023"/>
                  <a:pt x="8765554" y="307380"/>
                  <a:pt x="8766164" y="304736"/>
                </a:cubicBezTo>
                <a:cubicBezTo>
                  <a:pt x="8766773" y="302093"/>
                  <a:pt x="8770430" y="300330"/>
                  <a:pt x="8774698" y="300771"/>
                </a:cubicBezTo>
                <a:close/>
                <a:moveTo>
                  <a:pt x="8450999" y="299890"/>
                </a:moveTo>
                <a:cubicBezTo>
                  <a:pt x="8455875" y="300551"/>
                  <a:pt x="8459228" y="303415"/>
                  <a:pt x="8458619" y="306499"/>
                </a:cubicBezTo>
                <a:cubicBezTo>
                  <a:pt x="8458009" y="309583"/>
                  <a:pt x="8453437" y="311786"/>
                  <a:pt x="8448561" y="311125"/>
                </a:cubicBezTo>
                <a:cubicBezTo>
                  <a:pt x="8443683" y="310464"/>
                  <a:pt x="8440331" y="307600"/>
                  <a:pt x="8440940" y="304516"/>
                </a:cubicBezTo>
                <a:cubicBezTo>
                  <a:pt x="8441855" y="301432"/>
                  <a:pt x="8446122" y="299449"/>
                  <a:pt x="8450999" y="299890"/>
                </a:cubicBezTo>
                <a:close/>
                <a:moveTo>
                  <a:pt x="9775057" y="299890"/>
                </a:moveTo>
                <a:cubicBezTo>
                  <a:pt x="9779630" y="300330"/>
                  <a:pt x="9782982" y="303194"/>
                  <a:pt x="9782069" y="306279"/>
                </a:cubicBezTo>
                <a:cubicBezTo>
                  <a:pt x="9781154" y="309363"/>
                  <a:pt x="9777191" y="311125"/>
                  <a:pt x="9772620" y="310684"/>
                </a:cubicBezTo>
                <a:cubicBezTo>
                  <a:pt x="9768047" y="310244"/>
                  <a:pt x="9764695" y="307380"/>
                  <a:pt x="9765608" y="304296"/>
                </a:cubicBezTo>
                <a:cubicBezTo>
                  <a:pt x="9766218" y="301432"/>
                  <a:pt x="9770486" y="299449"/>
                  <a:pt x="9775057" y="299890"/>
                </a:cubicBezTo>
                <a:close/>
                <a:moveTo>
                  <a:pt x="6912665" y="299449"/>
                </a:moveTo>
                <a:cubicBezTo>
                  <a:pt x="6916933" y="299890"/>
                  <a:pt x="6919980" y="302533"/>
                  <a:pt x="6919371" y="305397"/>
                </a:cubicBezTo>
                <a:cubicBezTo>
                  <a:pt x="6918761" y="308261"/>
                  <a:pt x="6914799" y="310023"/>
                  <a:pt x="6910227" y="309583"/>
                </a:cubicBezTo>
                <a:cubicBezTo>
                  <a:pt x="6905959" y="309143"/>
                  <a:pt x="6902911" y="306499"/>
                  <a:pt x="6903521" y="303635"/>
                </a:cubicBezTo>
                <a:cubicBezTo>
                  <a:pt x="6904131" y="300771"/>
                  <a:pt x="6908093" y="299009"/>
                  <a:pt x="6912665" y="299449"/>
                </a:cubicBezTo>
                <a:close/>
                <a:moveTo>
                  <a:pt x="4928359" y="299229"/>
                </a:moveTo>
                <a:cubicBezTo>
                  <a:pt x="4932933" y="299670"/>
                  <a:pt x="4935982" y="302534"/>
                  <a:pt x="4935371" y="305397"/>
                </a:cubicBezTo>
                <a:cubicBezTo>
                  <a:pt x="4934763" y="308261"/>
                  <a:pt x="4930493" y="310244"/>
                  <a:pt x="4926229" y="309583"/>
                </a:cubicBezTo>
                <a:cubicBezTo>
                  <a:pt x="4921654" y="309143"/>
                  <a:pt x="4918607" y="306279"/>
                  <a:pt x="4919217" y="303415"/>
                </a:cubicBezTo>
                <a:cubicBezTo>
                  <a:pt x="4919825" y="300771"/>
                  <a:pt x="4923790" y="298789"/>
                  <a:pt x="4928359" y="299229"/>
                </a:cubicBezTo>
                <a:close/>
                <a:moveTo>
                  <a:pt x="10195075" y="299009"/>
                </a:moveTo>
                <a:cubicBezTo>
                  <a:pt x="10199036" y="299449"/>
                  <a:pt x="10202084" y="301873"/>
                  <a:pt x="10201474" y="304516"/>
                </a:cubicBezTo>
                <a:cubicBezTo>
                  <a:pt x="10200865" y="307160"/>
                  <a:pt x="10197208" y="308922"/>
                  <a:pt x="10192941" y="308482"/>
                </a:cubicBezTo>
                <a:cubicBezTo>
                  <a:pt x="10188978" y="308041"/>
                  <a:pt x="10185930" y="305618"/>
                  <a:pt x="10186540" y="302974"/>
                </a:cubicBezTo>
                <a:cubicBezTo>
                  <a:pt x="10187149" y="300331"/>
                  <a:pt x="10190806" y="298568"/>
                  <a:pt x="10195075" y="299009"/>
                </a:cubicBezTo>
                <a:close/>
                <a:moveTo>
                  <a:pt x="6752644" y="299009"/>
                </a:moveTo>
                <a:cubicBezTo>
                  <a:pt x="6756911" y="299449"/>
                  <a:pt x="6760264" y="302313"/>
                  <a:pt x="6759654" y="304957"/>
                </a:cubicBezTo>
                <a:cubicBezTo>
                  <a:pt x="6759044" y="307821"/>
                  <a:pt x="6755082" y="309583"/>
                  <a:pt x="6750510" y="309143"/>
                </a:cubicBezTo>
                <a:cubicBezTo>
                  <a:pt x="6746243" y="308702"/>
                  <a:pt x="6742890" y="305838"/>
                  <a:pt x="6743499" y="303195"/>
                </a:cubicBezTo>
                <a:cubicBezTo>
                  <a:pt x="6744110" y="300331"/>
                  <a:pt x="6748071" y="298569"/>
                  <a:pt x="6752644" y="299009"/>
                </a:cubicBezTo>
                <a:close/>
                <a:moveTo>
                  <a:pt x="9437033" y="298789"/>
                </a:moveTo>
                <a:cubicBezTo>
                  <a:pt x="9442214" y="299449"/>
                  <a:pt x="9445872" y="302533"/>
                  <a:pt x="9444957" y="305838"/>
                </a:cubicBezTo>
                <a:cubicBezTo>
                  <a:pt x="9444347" y="309142"/>
                  <a:pt x="9439471" y="311345"/>
                  <a:pt x="9434289" y="310684"/>
                </a:cubicBezTo>
                <a:cubicBezTo>
                  <a:pt x="9429108" y="310023"/>
                  <a:pt x="9425450" y="306939"/>
                  <a:pt x="9426365" y="303635"/>
                </a:cubicBezTo>
                <a:cubicBezTo>
                  <a:pt x="9426974" y="300330"/>
                  <a:pt x="9431851" y="298128"/>
                  <a:pt x="9437033" y="298789"/>
                </a:cubicBezTo>
                <a:close/>
                <a:moveTo>
                  <a:pt x="6139078" y="298789"/>
                </a:moveTo>
                <a:cubicBezTo>
                  <a:pt x="6143345" y="299229"/>
                  <a:pt x="6146393" y="301873"/>
                  <a:pt x="6145784" y="304736"/>
                </a:cubicBezTo>
                <a:cubicBezTo>
                  <a:pt x="6145174" y="307600"/>
                  <a:pt x="6141212" y="309363"/>
                  <a:pt x="6136944" y="308922"/>
                </a:cubicBezTo>
                <a:cubicBezTo>
                  <a:pt x="6132677" y="308482"/>
                  <a:pt x="6129629" y="305838"/>
                  <a:pt x="6130238" y="302974"/>
                </a:cubicBezTo>
                <a:cubicBezTo>
                  <a:pt x="6130543" y="300110"/>
                  <a:pt x="6134810" y="298348"/>
                  <a:pt x="6139078" y="298789"/>
                </a:cubicBezTo>
                <a:close/>
                <a:moveTo>
                  <a:pt x="10859846" y="297687"/>
                </a:moveTo>
                <a:cubicBezTo>
                  <a:pt x="10864114" y="298128"/>
                  <a:pt x="10867162" y="300771"/>
                  <a:pt x="10866554" y="303415"/>
                </a:cubicBezTo>
                <a:lnTo>
                  <a:pt x="10865178" y="304868"/>
                </a:lnTo>
                <a:lnTo>
                  <a:pt x="10866247" y="307600"/>
                </a:lnTo>
                <a:cubicBezTo>
                  <a:pt x="10865639" y="310464"/>
                  <a:pt x="10861370" y="312226"/>
                  <a:pt x="10857105" y="311786"/>
                </a:cubicBezTo>
                <a:cubicBezTo>
                  <a:pt x="10852531" y="311345"/>
                  <a:pt x="10849483" y="308482"/>
                  <a:pt x="10850093" y="305618"/>
                </a:cubicBezTo>
                <a:lnTo>
                  <a:pt x="10851878" y="303760"/>
                </a:lnTo>
                <a:lnTo>
                  <a:pt x="10851007" y="301653"/>
                </a:lnTo>
                <a:cubicBezTo>
                  <a:pt x="10851617" y="299009"/>
                  <a:pt x="10855580" y="297246"/>
                  <a:pt x="10859846" y="297687"/>
                </a:cubicBezTo>
                <a:close/>
                <a:moveTo>
                  <a:pt x="6360364" y="297687"/>
                </a:moveTo>
                <a:cubicBezTo>
                  <a:pt x="6364631" y="298128"/>
                  <a:pt x="6367984" y="300992"/>
                  <a:pt x="6367069" y="303635"/>
                </a:cubicBezTo>
                <a:cubicBezTo>
                  <a:pt x="6366460" y="306499"/>
                  <a:pt x="6362498" y="308261"/>
                  <a:pt x="6357925" y="307821"/>
                </a:cubicBezTo>
                <a:cubicBezTo>
                  <a:pt x="6353353" y="307380"/>
                  <a:pt x="6350305" y="304516"/>
                  <a:pt x="6351220" y="301873"/>
                </a:cubicBezTo>
                <a:cubicBezTo>
                  <a:pt x="6351829" y="299009"/>
                  <a:pt x="6356097" y="297247"/>
                  <a:pt x="6360364" y="297687"/>
                </a:cubicBezTo>
                <a:close/>
                <a:moveTo>
                  <a:pt x="5007316" y="297687"/>
                </a:moveTo>
                <a:cubicBezTo>
                  <a:pt x="5011888" y="298128"/>
                  <a:pt x="5014936" y="300992"/>
                  <a:pt x="5014329" y="303856"/>
                </a:cubicBezTo>
                <a:cubicBezTo>
                  <a:pt x="5013717" y="306719"/>
                  <a:pt x="5009450" y="308702"/>
                  <a:pt x="5005184" y="308041"/>
                </a:cubicBezTo>
                <a:cubicBezTo>
                  <a:pt x="5000612" y="307600"/>
                  <a:pt x="4997560" y="304737"/>
                  <a:pt x="4998171" y="301873"/>
                </a:cubicBezTo>
                <a:cubicBezTo>
                  <a:pt x="4998783" y="299009"/>
                  <a:pt x="5002745" y="297247"/>
                  <a:pt x="5007316" y="297687"/>
                </a:cubicBezTo>
                <a:close/>
                <a:moveTo>
                  <a:pt x="3498881" y="297687"/>
                </a:moveTo>
                <a:cubicBezTo>
                  <a:pt x="3503460" y="298128"/>
                  <a:pt x="3506506" y="300992"/>
                  <a:pt x="3505902" y="303856"/>
                </a:cubicBezTo>
                <a:cubicBezTo>
                  <a:pt x="3505291" y="306719"/>
                  <a:pt x="3501019" y="308702"/>
                  <a:pt x="3496446" y="308261"/>
                </a:cubicBezTo>
                <a:cubicBezTo>
                  <a:pt x="3491878" y="307821"/>
                  <a:pt x="3488827" y="304957"/>
                  <a:pt x="3489438" y="302093"/>
                </a:cubicBezTo>
                <a:cubicBezTo>
                  <a:pt x="3490049" y="299229"/>
                  <a:pt x="3494319" y="297247"/>
                  <a:pt x="3498881" y="297687"/>
                </a:cubicBezTo>
                <a:close/>
                <a:moveTo>
                  <a:pt x="10354181" y="297467"/>
                </a:moveTo>
                <a:cubicBezTo>
                  <a:pt x="10358447" y="297907"/>
                  <a:pt x="10361191" y="300551"/>
                  <a:pt x="10360582" y="303194"/>
                </a:cubicBezTo>
                <a:cubicBezTo>
                  <a:pt x="10359971" y="305838"/>
                  <a:pt x="10356010" y="307600"/>
                  <a:pt x="10352047" y="307160"/>
                </a:cubicBezTo>
                <a:cubicBezTo>
                  <a:pt x="10347780" y="306719"/>
                  <a:pt x="10345037" y="304076"/>
                  <a:pt x="10345647" y="301432"/>
                </a:cubicBezTo>
                <a:cubicBezTo>
                  <a:pt x="10346256" y="298789"/>
                  <a:pt x="10350218" y="297026"/>
                  <a:pt x="10354181" y="297467"/>
                </a:cubicBezTo>
                <a:close/>
                <a:moveTo>
                  <a:pt x="7523792" y="297467"/>
                </a:moveTo>
                <a:cubicBezTo>
                  <a:pt x="7528059" y="297907"/>
                  <a:pt x="7531107" y="300551"/>
                  <a:pt x="7530498" y="303194"/>
                </a:cubicBezTo>
                <a:cubicBezTo>
                  <a:pt x="7529888" y="305838"/>
                  <a:pt x="7525926" y="307820"/>
                  <a:pt x="7521658" y="307160"/>
                </a:cubicBezTo>
                <a:cubicBezTo>
                  <a:pt x="7517391" y="306719"/>
                  <a:pt x="7514343" y="304076"/>
                  <a:pt x="7514953" y="301432"/>
                </a:cubicBezTo>
                <a:cubicBezTo>
                  <a:pt x="7515562" y="298789"/>
                  <a:pt x="7519525" y="297026"/>
                  <a:pt x="7523792" y="297467"/>
                </a:cubicBezTo>
                <a:close/>
                <a:moveTo>
                  <a:pt x="2749251" y="297467"/>
                </a:moveTo>
                <a:cubicBezTo>
                  <a:pt x="2754431" y="298128"/>
                  <a:pt x="2758093" y="301212"/>
                  <a:pt x="2757176" y="304516"/>
                </a:cubicBezTo>
                <a:cubicBezTo>
                  <a:pt x="2756567" y="307821"/>
                  <a:pt x="2751694" y="310024"/>
                  <a:pt x="2746511" y="309363"/>
                </a:cubicBezTo>
                <a:cubicBezTo>
                  <a:pt x="2741326" y="308702"/>
                  <a:pt x="2737668" y="305618"/>
                  <a:pt x="2738583" y="302313"/>
                </a:cubicBezTo>
                <a:cubicBezTo>
                  <a:pt x="2739192" y="299229"/>
                  <a:pt x="2744071" y="297026"/>
                  <a:pt x="2749251" y="297467"/>
                </a:cubicBezTo>
                <a:close/>
                <a:moveTo>
                  <a:pt x="10082602" y="297246"/>
                </a:moveTo>
                <a:cubicBezTo>
                  <a:pt x="10086565" y="297687"/>
                  <a:pt x="10089309" y="300110"/>
                  <a:pt x="10089004" y="302754"/>
                </a:cubicBezTo>
                <a:cubicBezTo>
                  <a:pt x="10088394" y="305397"/>
                  <a:pt x="10084736" y="306939"/>
                  <a:pt x="10080775" y="306499"/>
                </a:cubicBezTo>
                <a:cubicBezTo>
                  <a:pt x="10076811" y="306058"/>
                  <a:pt x="10074069" y="303635"/>
                  <a:pt x="10074374" y="300992"/>
                </a:cubicBezTo>
                <a:cubicBezTo>
                  <a:pt x="10074982" y="298568"/>
                  <a:pt x="10078641" y="296806"/>
                  <a:pt x="10082602" y="297246"/>
                </a:cubicBezTo>
                <a:close/>
                <a:moveTo>
                  <a:pt x="3551063" y="297246"/>
                </a:moveTo>
                <a:cubicBezTo>
                  <a:pt x="3555633" y="297687"/>
                  <a:pt x="3558690" y="300551"/>
                  <a:pt x="3558075" y="303415"/>
                </a:cubicBezTo>
                <a:cubicBezTo>
                  <a:pt x="3557458" y="306279"/>
                  <a:pt x="3553200" y="308261"/>
                  <a:pt x="3548916" y="307600"/>
                </a:cubicBezTo>
                <a:cubicBezTo>
                  <a:pt x="3544362" y="307160"/>
                  <a:pt x="3541306" y="304296"/>
                  <a:pt x="3541914" y="301432"/>
                </a:cubicBezTo>
                <a:cubicBezTo>
                  <a:pt x="3542524" y="298568"/>
                  <a:pt x="3546485" y="296806"/>
                  <a:pt x="3551063" y="297246"/>
                </a:cubicBezTo>
                <a:close/>
                <a:moveTo>
                  <a:pt x="1452908" y="297246"/>
                </a:moveTo>
                <a:cubicBezTo>
                  <a:pt x="1457175" y="297687"/>
                  <a:pt x="1460222" y="300330"/>
                  <a:pt x="1459614" y="303194"/>
                </a:cubicBezTo>
                <a:cubicBezTo>
                  <a:pt x="1459003" y="306058"/>
                  <a:pt x="1455042" y="307820"/>
                  <a:pt x="1450775" y="307380"/>
                </a:cubicBezTo>
                <a:cubicBezTo>
                  <a:pt x="1446507" y="306939"/>
                  <a:pt x="1443460" y="304296"/>
                  <a:pt x="1444069" y="301432"/>
                </a:cubicBezTo>
                <a:cubicBezTo>
                  <a:pt x="1444678" y="298568"/>
                  <a:pt x="1448640" y="296806"/>
                  <a:pt x="1452908" y="297246"/>
                </a:cubicBezTo>
                <a:close/>
                <a:moveTo>
                  <a:pt x="7962443" y="296992"/>
                </a:moveTo>
                <a:cubicBezTo>
                  <a:pt x="7966931" y="297511"/>
                  <a:pt x="7970051" y="300269"/>
                  <a:pt x="7969413" y="303152"/>
                </a:cubicBezTo>
                <a:cubicBezTo>
                  <a:pt x="7968775" y="306035"/>
                  <a:pt x="7964620" y="307952"/>
                  <a:pt x="7960132" y="307432"/>
                </a:cubicBezTo>
                <a:cubicBezTo>
                  <a:pt x="7955644" y="306914"/>
                  <a:pt x="7952523" y="304156"/>
                  <a:pt x="7953161" y="301273"/>
                </a:cubicBezTo>
                <a:cubicBezTo>
                  <a:pt x="7953799" y="298390"/>
                  <a:pt x="7957955" y="296473"/>
                  <a:pt x="7962443" y="296992"/>
                </a:cubicBezTo>
                <a:close/>
                <a:moveTo>
                  <a:pt x="9654966" y="296586"/>
                </a:moveTo>
                <a:cubicBezTo>
                  <a:pt x="9659537" y="297026"/>
                  <a:pt x="9662586" y="299890"/>
                  <a:pt x="9661976" y="302754"/>
                </a:cubicBezTo>
                <a:cubicBezTo>
                  <a:pt x="9661367" y="305618"/>
                  <a:pt x="9657100" y="307600"/>
                  <a:pt x="9652528" y="307160"/>
                </a:cubicBezTo>
                <a:cubicBezTo>
                  <a:pt x="9647955" y="306719"/>
                  <a:pt x="9644907" y="303855"/>
                  <a:pt x="9645517" y="300992"/>
                </a:cubicBezTo>
                <a:cubicBezTo>
                  <a:pt x="9646127" y="298128"/>
                  <a:pt x="9650394" y="296145"/>
                  <a:pt x="9654966" y="296586"/>
                </a:cubicBezTo>
                <a:close/>
                <a:moveTo>
                  <a:pt x="5736534" y="296586"/>
                </a:moveTo>
                <a:cubicBezTo>
                  <a:pt x="5740802" y="297026"/>
                  <a:pt x="5743852" y="299890"/>
                  <a:pt x="5743241" y="302533"/>
                </a:cubicBezTo>
                <a:cubicBezTo>
                  <a:pt x="5742631" y="305397"/>
                  <a:pt x="5738667" y="307160"/>
                  <a:pt x="5734097" y="306719"/>
                </a:cubicBezTo>
                <a:cubicBezTo>
                  <a:pt x="5729828" y="306279"/>
                  <a:pt x="5726781" y="303415"/>
                  <a:pt x="5727390" y="300771"/>
                </a:cubicBezTo>
                <a:cubicBezTo>
                  <a:pt x="5728000" y="297907"/>
                  <a:pt x="5731961" y="296145"/>
                  <a:pt x="5736534" y="296586"/>
                </a:cubicBezTo>
                <a:close/>
                <a:moveTo>
                  <a:pt x="8753667" y="296366"/>
                </a:moveTo>
                <a:cubicBezTo>
                  <a:pt x="8757629" y="296806"/>
                  <a:pt x="8760677" y="299449"/>
                  <a:pt x="8760068" y="302093"/>
                </a:cubicBezTo>
                <a:cubicBezTo>
                  <a:pt x="8759458" y="304736"/>
                  <a:pt x="8755801" y="306499"/>
                  <a:pt x="8751533" y="306058"/>
                </a:cubicBezTo>
                <a:cubicBezTo>
                  <a:pt x="8747571" y="305618"/>
                  <a:pt x="8744522" y="302974"/>
                  <a:pt x="8745133" y="300331"/>
                </a:cubicBezTo>
                <a:cubicBezTo>
                  <a:pt x="8745742" y="297687"/>
                  <a:pt x="8749400" y="295925"/>
                  <a:pt x="8753667" y="296366"/>
                </a:cubicBezTo>
                <a:close/>
                <a:moveTo>
                  <a:pt x="7294277" y="295925"/>
                </a:moveTo>
                <a:cubicBezTo>
                  <a:pt x="7298544" y="296366"/>
                  <a:pt x="7301286" y="299009"/>
                  <a:pt x="7300677" y="301653"/>
                </a:cubicBezTo>
                <a:cubicBezTo>
                  <a:pt x="7300068" y="304296"/>
                  <a:pt x="7296105" y="306059"/>
                  <a:pt x="7292142" y="305618"/>
                </a:cubicBezTo>
                <a:cubicBezTo>
                  <a:pt x="7287875" y="305177"/>
                  <a:pt x="7285132" y="302534"/>
                  <a:pt x="7285742" y="299890"/>
                </a:cubicBezTo>
                <a:cubicBezTo>
                  <a:pt x="7286046" y="297247"/>
                  <a:pt x="7290009" y="295484"/>
                  <a:pt x="7294277" y="295925"/>
                </a:cubicBezTo>
                <a:close/>
                <a:moveTo>
                  <a:pt x="4850623" y="295925"/>
                </a:moveTo>
                <a:cubicBezTo>
                  <a:pt x="4855193" y="296366"/>
                  <a:pt x="4858246" y="299229"/>
                  <a:pt x="4857632" y="302093"/>
                </a:cubicBezTo>
                <a:cubicBezTo>
                  <a:pt x="4857025" y="304957"/>
                  <a:pt x="4852758" y="306939"/>
                  <a:pt x="4848493" y="306279"/>
                </a:cubicBezTo>
                <a:cubicBezTo>
                  <a:pt x="4843918" y="305838"/>
                  <a:pt x="4840869" y="302974"/>
                  <a:pt x="4841479" y="300110"/>
                </a:cubicBezTo>
                <a:cubicBezTo>
                  <a:pt x="4842086" y="297467"/>
                  <a:pt x="4846052" y="295484"/>
                  <a:pt x="4850623" y="295925"/>
                </a:cubicBezTo>
                <a:close/>
                <a:moveTo>
                  <a:pt x="4220353" y="295744"/>
                </a:moveTo>
                <a:cubicBezTo>
                  <a:pt x="4224830" y="296263"/>
                  <a:pt x="4227958" y="299021"/>
                  <a:pt x="4227316" y="301905"/>
                </a:cubicBezTo>
                <a:cubicBezTo>
                  <a:pt x="4226679" y="304788"/>
                  <a:pt x="4222528" y="306704"/>
                  <a:pt x="4218041" y="306185"/>
                </a:cubicBezTo>
                <a:cubicBezTo>
                  <a:pt x="4213551" y="305665"/>
                  <a:pt x="4210425" y="302907"/>
                  <a:pt x="4211065" y="300024"/>
                </a:cubicBezTo>
                <a:cubicBezTo>
                  <a:pt x="4211707" y="297141"/>
                  <a:pt x="4215862" y="295224"/>
                  <a:pt x="4220353" y="295744"/>
                </a:cubicBezTo>
                <a:close/>
                <a:moveTo>
                  <a:pt x="4077269" y="295704"/>
                </a:moveTo>
                <a:cubicBezTo>
                  <a:pt x="4081540" y="296145"/>
                  <a:pt x="4084590" y="298788"/>
                  <a:pt x="4083976" y="301652"/>
                </a:cubicBezTo>
                <a:cubicBezTo>
                  <a:pt x="4083366" y="304516"/>
                  <a:pt x="4079405" y="306278"/>
                  <a:pt x="4075136" y="305838"/>
                </a:cubicBezTo>
                <a:cubicBezTo>
                  <a:pt x="4070869" y="305397"/>
                  <a:pt x="4067824" y="302754"/>
                  <a:pt x="4068433" y="299890"/>
                </a:cubicBezTo>
                <a:cubicBezTo>
                  <a:pt x="4069039" y="297026"/>
                  <a:pt x="4073007" y="295264"/>
                  <a:pt x="4077269" y="295704"/>
                </a:cubicBezTo>
                <a:close/>
                <a:moveTo>
                  <a:pt x="3445529" y="295704"/>
                </a:moveTo>
                <a:cubicBezTo>
                  <a:pt x="3450103" y="296145"/>
                  <a:pt x="3453454" y="299009"/>
                  <a:pt x="3452844" y="302093"/>
                </a:cubicBezTo>
                <a:cubicBezTo>
                  <a:pt x="3452234" y="304957"/>
                  <a:pt x="3447971" y="306939"/>
                  <a:pt x="3443398" y="306499"/>
                </a:cubicBezTo>
                <a:cubicBezTo>
                  <a:pt x="3438827" y="306058"/>
                  <a:pt x="3435472" y="303195"/>
                  <a:pt x="3436080" y="300110"/>
                </a:cubicBezTo>
                <a:cubicBezTo>
                  <a:pt x="3436691" y="297026"/>
                  <a:pt x="3440958" y="295043"/>
                  <a:pt x="3445529" y="295704"/>
                </a:cubicBezTo>
                <a:close/>
                <a:moveTo>
                  <a:pt x="10835169" y="294978"/>
                </a:moveTo>
                <a:cubicBezTo>
                  <a:pt x="10839491" y="295479"/>
                  <a:pt x="10842499" y="298124"/>
                  <a:pt x="10841886" y="300887"/>
                </a:cubicBezTo>
                <a:cubicBezTo>
                  <a:pt x="10841580" y="302268"/>
                  <a:pt x="10840428" y="303417"/>
                  <a:pt x="10838810" y="304159"/>
                </a:cubicBezTo>
                <a:lnTo>
                  <a:pt x="10834195" y="304809"/>
                </a:lnTo>
                <a:lnTo>
                  <a:pt x="10837253" y="306031"/>
                </a:lnTo>
                <a:cubicBezTo>
                  <a:pt x="10838511" y="307160"/>
                  <a:pt x="10839120" y="308591"/>
                  <a:pt x="10838816" y="310023"/>
                </a:cubicBezTo>
                <a:cubicBezTo>
                  <a:pt x="10838207" y="312887"/>
                  <a:pt x="10833938" y="314870"/>
                  <a:pt x="10829672" y="314209"/>
                </a:cubicBezTo>
                <a:cubicBezTo>
                  <a:pt x="10825099" y="313768"/>
                  <a:pt x="10822052" y="310905"/>
                  <a:pt x="10822661" y="308041"/>
                </a:cubicBezTo>
                <a:cubicBezTo>
                  <a:pt x="10822966" y="306609"/>
                  <a:pt x="10824108" y="305452"/>
                  <a:pt x="10825747" y="304709"/>
                </a:cubicBezTo>
                <a:lnTo>
                  <a:pt x="10830585" y="304027"/>
                </a:lnTo>
                <a:lnTo>
                  <a:pt x="10827744" y="302879"/>
                </a:lnTo>
                <a:cubicBezTo>
                  <a:pt x="10826529" y="301809"/>
                  <a:pt x="10825930" y="300457"/>
                  <a:pt x="10826236" y="299075"/>
                </a:cubicBezTo>
                <a:cubicBezTo>
                  <a:pt x="10826848" y="296313"/>
                  <a:pt x="10830848" y="294478"/>
                  <a:pt x="10835169" y="294978"/>
                </a:cubicBezTo>
                <a:close/>
                <a:moveTo>
                  <a:pt x="4658838" y="294603"/>
                </a:moveTo>
                <a:cubicBezTo>
                  <a:pt x="4663410" y="295044"/>
                  <a:pt x="4666457" y="297908"/>
                  <a:pt x="4665850" y="300771"/>
                </a:cubicBezTo>
                <a:cubicBezTo>
                  <a:pt x="4665242" y="303635"/>
                  <a:pt x="4660973" y="305618"/>
                  <a:pt x="4656398" y="304957"/>
                </a:cubicBezTo>
                <a:cubicBezTo>
                  <a:pt x="4651826" y="304516"/>
                  <a:pt x="4648781" y="301653"/>
                  <a:pt x="4649390" y="298789"/>
                </a:cubicBezTo>
                <a:cubicBezTo>
                  <a:pt x="4650306" y="296145"/>
                  <a:pt x="4654571" y="294162"/>
                  <a:pt x="4658838" y="294603"/>
                </a:cubicBezTo>
                <a:close/>
                <a:moveTo>
                  <a:pt x="2346602" y="294602"/>
                </a:moveTo>
                <a:cubicBezTo>
                  <a:pt x="2351421" y="295159"/>
                  <a:pt x="2354768" y="298143"/>
                  <a:pt x="2354077" y="301267"/>
                </a:cubicBezTo>
                <a:cubicBezTo>
                  <a:pt x="2353385" y="304390"/>
                  <a:pt x="2348916" y="306470"/>
                  <a:pt x="2344097" y="305913"/>
                </a:cubicBezTo>
                <a:cubicBezTo>
                  <a:pt x="2339278" y="305355"/>
                  <a:pt x="2335932" y="302371"/>
                  <a:pt x="2336622" y="299248"/>
                </a:cubicBezTo>
                <a:cubicBezTo>
                  <a:pt x="2337314" y="296124"/>
                  <a:pt x="2341780" y="294044"/>
                  <a:pt x="2346602" y="294602"/>
                </a:cubicBezTo>
                <a:close/>
                <a:moveTo>
                  <a:pt x="1314580" y="294383"/>
                </a:moveTo>
                <a:cubicBezTo>
                  <a:pt x="1318847" y="294823"/>
                  <a:pt x="1321590" y="297467"/>
                  <a:pt x="1320981" y="300110"/>
                </a:cubicBezTo>
                <a:cubicBezTo>
                  <a:pt x="1320370" y="302754"/>
                  <a:pt x="1316409" y="304516"/>
                  <a:pt x="1312447" y="304076"/>
                </a:cubicBezTo>
                <a:cubicBezTo>
                  <a:pt x="1308179" y="303635"/>
                  <a:pt x="1305437" y="300992"/>
                  <a:pt x="1306046" y="298348"/>
                </a:cubicBezTo>
                <a:cubicBezTo>
                  <a:pt x="1306656" y="295705"/>
                  <a:pt x="1310618" y="293942"/>
                  <a:pt x="1314580" y="294383"/>
                </a:cubicBezTo>
                <a:close/>
                <a:moveTo>
                  <a:pt x="10886060" y="293942"/>
                </a:moveTo>
                <a:cubicBezTo>
                  <a:pt x="10890327" y="294382"/>
                  <a:pt x="10893070" y="297026"/>
                  <a:pt x="10892461" y="299669"/>
                </a:cubicBezTo>
                <a:cubicBezTo>
                  <a:pt x="10891850" y="302313"/>
                  <a:pt x="10887889" y="304076"/>
                  <a:pt x="10883926" y="303635"/>
                </a:cubicBezTo>
                <a:cubicBezTo>
                  <a:pt x="10879659" y="303194"/>
                  <a:pt x="10876916" y="300551"/>
                  <a:pt x="10877526" y="297907"/>
                </a:cubicBezTo>
                <a:cubicBezTo>
                  <a:pt x="10877830" y="295264"/>
                  <a:pt x="10881794" y="293501"/>
                  <a:pt x="10886060" y="293942"/>
                </a:cubicBezTo>
                <a:close/>
                <a:moveTo>
                  <a:pt x="10570895" y="293942"/>
                </a:moveTo>
                <a:cubicBezTo>
                  <a:pt x="10575162" y="294382"/>
                  <a:pt x="10578210" y="297026"/>
                  <a:pt x="10577600" y="299890"/>
                </a:cubicBezTo>
                <a:cubicBezTo>
                  <a:pt x="10576991" y="302754"/>
                  <a:pt x="10573029" y="304516"/>
                  <a:pt x="10568457" y="304076"/>
                </a:cubicBezTo>
                <a:cubicBezTo>
                  <a:pt x="10564190" y="303635"/>
                  <a:pt x="10561141" y="300992"/>
                  <a:pt x="10561751" y="298128"/>
                </a:cubicBezTo>
                <a:cubicBezTo>
                  <a:pt x="10562665" y="295264"/>
                  <a:pt x="10566627" y="293502"/>
                  <a:pt x="10570895" y="293942"/>
                </a:cubicBezTo>
                <a:close/>
                <a:moveTo>
                  <a:pt x="3275096" y="293942"/>
                </a:moveTo>
                <a:cubicBezTo>
                  <a:pt x="3279975" y="294603"/>
                  <a:pt x="3283328" y="297467"/>
                  <a:pt x="3282719" y="300551"/>
                </a:cubicBezTo>
                <a:cubicBezTo>
                  <a:pt x="3282110" y="303635"/>
                  <a:pt x="3277538" y="305618"/>
                  <a:pt x="3272661" y="305177"/>
                </a:cubicBezTo>
                <a:cubicBezTo>
                  <a:pt x="3267784" y="304516"/>
                  <a:pt x="3264434" y="301653"/>
                  <a:pt x="3265038" y="298568"/>
                </a:cubicBezTo>
                <a:cubicBezTo>
                  <a:pt x="3265653" y="295264"/>
                  <a:pt x="3270220" y="293281"/>
                  <a:pt x="3275096" y="293942"/>
                </a:cubicBezTo>
                <a:close/>
                <a:moveTo>
                  <a:pt x="1102585" y="293942"/>
                </a:moveTo>
                <a:cubicBezTo>
                  <a:pt x="1107156" y="294382"/>
                  <a:pt x="1110509" y="297467"/>
                  <a:pt x="1109900" y="300331"/>
                </a:cubicBezTo>
                <a:cubicBezTo>
                  <a:pt x="1109290" y="303415"/>
                  <a:pt x="1104718" y="305397"/>
                  <a:pt x="1100146" y="304736"/>
                </a:cubicBezTo>
                <a:lnTo>
                  <a:pt x="1098790" y="304183"/>
                </a:lnTo>
                <a:lnTo>
                  <a:pt x="1096733" y="306388"/>
                </a:lnTo>
                <a:cubicBezTo>
                  <a:pt x="1094941" y="307215"/>
                  <a:pt x="1092656" y="307600"/>
                  <a:pt x="1090371" y="307380"/>
                </a:cubicBezTo>
                <a:cubicBezTo>
                  <a:pt x="1085494" y="306719"/>
                  <a:pt x="1082141" y="303855"/>
                  <a:pt x="1083055" y="300771"/>
                </a:cubicBezTo>
                <a:cubicBezTo>
                  <a:pt x="1083360" y="297687"/>
                  <a:pt x="1087932" y="295704"/>
                  <a:pt x="1092808" y="296145"/>
                </a:cubicBezTo>
                <a:lnTo>
                  <a:pt x="1094370" y="296787"/>
                </a:lnTo>
                <a:lnTo>
                  <a:pt x="1096222" y="294906"/>
                </a:lnTo>
                <a:cubicBezTo>
                  <a:pt x="1098013" y="294108"/>
                  <a:pt x="1100298" y="293722"/>
                  <a:pt x="1102585" y="293942"/>
                </a:cubicBezTo>
                <a:close/>
                <a:moveTo>
                  <a:pt x="5832143" y="293502"/>
                </a:moveTo>
                <a:cubicBezTo>
                  <a:pt x="5836410" y="293942"/>
                  <a:pt x="5839458" y="296586"/>
                  <a:pt x="5838848" y="299449"/>
                </a:cubicBezTo>
                <a:cubicBezTo>
                  <a:pt x="5838238" y="302313"/>
                  <a:pt x="5834276" y="304076"/>
                  <a:pt x="5830009" y="303635"/>
                </a:cubicBezTo>
                <a:cubicBezTo>
                  <a:pt x="5825742" y="303195"/>
                  <a:pt x="5822694" y="300551"/>
                  <a:pt x="5823303" y="297687"/>
                </a:cubicBezTo>
                <a:cubicBezTo>
                  <a:pt x="5823913" y="294823"/>
                  <a:pt x="5827876" y="292841"/>
                  <a:pt x="5832143" y="293502"/>
                </a:cubicBezTo>
                <a:close/>
                <a:moveTo>
                  <a:pt x="9452882" y="293061"/>
                </a:moveTo>
                <a:cubicBezTo>
                  <a:pt x="9457758" y="293722"/>
                  <a:pt x="9461417" y="296586"/>
                  <a:pt x="9460502" y="299890"/>
                </a:cubicBezTo>
                <a:cubicBezTo>
                  <a:pt x="9459893" y="302974"/>
                  <a:pt x="9455321" y="305177"/>
                  <a:pt x="9450138" y="304516"/>
                </a:cubicBezTo>
                <a:cubicBezTo>
                  <a:pt x="9445262" y="303856"/>
                  <a:pt x="9441604" y="300992"/>
                  <a:pt x="9442518" y="297687"/>
                </a:cubicBezTo>
                <a:cubicBezTo>
                  <a:pt x="9443433" y="294603"/>
                  <a:pt x="9448005" y="292400"/>
                  <a:pt x="9452882" y="293061"/>
                </a:cubicBezTo>
                <a:close/>
                <a:moveTo>
                  <a:pt x="3390954" y="293061"/>
                </a:moveTo>
                <a:cubicBezTo>
                  <a:pt x="3395525" y="293502"/>
                  <a:pt x="3398879" y="296586"/>
                  <a:pt x="3398266" y="299449"/>
                </a:cubicBezTo>
                <a:cubicBezTo>
                  <a:pt x="3397659" y="302534"/>
                  <a:pt x="3393394" y="304516"/>
                  <a:pt x="3388514" y="303856"/>
                </a:cubicBezTo>
                <a:cubicBezTo>
                  <a:pt x="3383945" y="303415"/>
                  <a:pt x="3380590" y="300331"/>
                  <a:pt x="3381200" y="297467"/>
                </a:cubicBezTo>
                <a:cubicBezTo>
                  <a:pt x="3381808" y="294383"/>
                  <a:pt x="3386077" y="292400"/>
                  <a:pt x="3390954" y="293061"/>
                </a:cubicBezTo>
                <a:close/>
                <a:moveTo>
                  <a:pt x="9375462" y="292841"/>
                </a:moveTo>
                <a:lnTo>
                  <a:pt x="9376712" y="293347"/>
                </a:lnTo>
                <a:lnTo>
                  <a:pt x="9380339" y="292841"/>
                </a:lnTo>
                <a:cubicBezTo>
                  <a:pt x="9385216" y="293502"/>
                  <a:pt x="9388569" y="296365"/>
                  <a:pt x="9387960" y="299449"/>
                </a:cubicBezTo>
                <a:cubicBezTo>
                  <a:pt x="9387350" y="302533"/>
                  <a:pt x="9382779" y="304516"/>
                  <a:pt x="9377901" y="304076"/>
                </a:cubicBezTo>
                <a:lnTo>
                  <a:pt x="9373911" y="302446"/>
                </a:lnTo>
                <a:lnTo>
                  <a:pt x="9373329" y="302533"/>
                </a:lnTo>
                <a:cubicBezTo>
                  <a:pt x="9369062" y="302093"/>
                  <a:pt x="9366318" y="299449"/>
                  <a:pt x="9366928" y="296806"/>
                </a:cubicBezTo>
                <a:cubicBezTo>
                  <a:pt x="9367538" y="294162"/>
                  <a:pt x="9371196" y="292400"/>
                  <a:pt x="9375462" y="292841"/>
                </a:cubicBezTo>
                <a:close/>
                <a:moveTo>
                  <a:pt x="8904239" y="292841"/>
                </a:moveTo>
                <a:cubicBezTo>
                  <a:pt x="8908201" y="293281"/>
                  <a:pt x="8910945" y="295705"/>
                  <a:pt x="8910335" y="298348"/>
                </a:cubicBezTo>
                <a:cubicBezTo>
                  <a:pt x="8909726" y="300771"/>
                  <a:pt x="8906068" y="302534"/>
                  <a:pt x="8902106" y="302093"/>
                </a:cubicBezTo>
                <a:lnTo>
                  <a:pt x="8901371" y="301429"/>
                </a:lnTo>
                <a:lnTo>
                  <a:pt x="8899819" y="303084"/>
                </a:lnTo>
                <a:cubicBezTo>
                  <a:pt x="8898143" y="303856"/>
                  <a:pt x="8896009" y="304186"/>
                  <a:pt x="8893875" y="303856"/>
                </a:cubicBezTo>
                <a:cubicBezTo>
                  <a:pt x="8889303" y="303415"/>
                  <a:pt x="8886255" y="300551"/>
                  <a:pt x="8886865" y="297687"/>
                </a:cubicBezTo>
                <a:cubicBezTo>
                  <a:pt x="8887475" y="294823"/>
                  <a:pt x="8891742" y="293061"/>
                  <a:pt x="8896009" y="293502"/>
                </a:cubicBezTo>
                <a:lnTo>
                  <a:pt x="8899619" y="294943"/>
                </a:lnTo>
                <a:close/>
                <a:moveTo>
                  <a:pt x="7369563" y="292841"/>
                </a:moveTo>
                <a:cubicBezTo>
                  <a:pt x="7373830" y="293281"/>
                  <a:pt x="7376573" y="295925"/>
                  <a:pt x="7375963" y="298568"/>
                </a:cubicBezTo>
                <a:cubicBezTo>
                  <a:pt x="7375353" y="301212"/>
                  <a:pt x="7371391" y="302974"/>
                  <a:pt x="7367429" y="302533"/>
                </a:cubicBezTo>
                <a:cubicBezTo>
                  <a:pt x="7363161" y="302093"/>
                  <a:pt x="7360418" y="299449"/>
                  <a:pt x="7361028" y="296806"/>
                </a:cubicBezTo>
                <a:cubicBezTo>
                  <a:pt x="7361638" y="294162"/>
                  <a:pt x="7365295" y="292400"/>
                  <a:pt x="7369563" y="292841"/>
                </a:cubicBezTo>
                <a:close/>
                <a:moveTo>
                  <a:pt x="3602578" y="292841"/>
                </a:moveTo>
                <a:cubicBezTo>
                  <a:pt x="3607133" y="293281"/>
                  <a:pt x="3610190" y="296145"/>
                  <a:pt x="3609568" y="298789"/>
                </a:cubicBezTo>
                <a:cubicBezTo>
                  <a:pt x="3608958" y="301653"/>
                  <a:pt x="3605005" y="303415"/>
                  <a:pt x="3600433" y="302974"/>
                </a:cubicBezTo>
                <a:cubicBezTo>
                  <a:pt x="3595861" y="302534"/>
                  <a:pt x="3592824" y="299670"/>
                  <a:pt x="3593434" y="297026"/>
                </a:cubicBezTo>
                <a:cubicBezTo>
                  <a:pt x="3594036" y="294162"/>
                  <a:pt x="3598295" y="292400"/>
                  <a:pt x="3602578" y="292841"/>
                </a:cubicBezTo>
                <a:close/>
                <a:moveTo>
                  <a:pt x="9941174" y="292620"/>
                </a:moveTo>
                <a:cubicBezTo>
                  <a:pt x="9945441" y="293061"/>
                  <a:pt x="9948490" y="295704"/>
                  <a:pt x="9947881" y="298568"/>
                </a:cubicBezTo>
                <a:lnTo>
                  <a:pt x="9946883" y="299645"/>
                </a:lnTo>
                <a:lnTo>
                  <a:pt x="9948185" y="302974"/>
                </a:lnTo>
                <a:cubicBezTo>
                  <a:pt x="9947881" y="304406"/>
                  <a:pt x="9946661" y="305618"/>
                  <a:pt x="9944985" y="306389"/>
                </a:cubicBezTo>
                <a:lnTo>
                  <a:pt x="9944437" y="306460"/>
                </a:lnTo>
                <a:lnTo>
                  <a:pt x="9942393" y="308619"/>
                </a:lnTo>
                <a:lnTo>
                  <a:pt x="9941483" y="308736"/>
                </a:lnTo>
                <a:lnTo>
                  <a:pt x="9942698" y="312006"/>
                </a:lnTo>
                <a:cubicBezTo>
                  <a:pt x="9942393" y="313328"/>
                  <a:pt x="9941327" y="314430"/>
                  <a:pt x="9939804" y="315145"/>
                </a:cubicBezTo>
                <a:lnTo>
                  <a:pt x="9939086" y="315250"/>
                </a:lnTo>
                <a:lnTo>
                  <a:pt x="9943690" y="317073"/>
                </a:lnTo>
                <a:cubicBezTo>
                  <a:pt x="9944985" y="318230"/>
                  <a:pt x="9945595" y="319717"/>
                  <a:pt x="9945137" y="321259"/>
                </a:cubicBezTo>
                <a:cubicBezTo>
                  <a:pt x="9944527" y="324123"/>
                  <a:pt x="9940260" y="326105"/>
                  <a:pt x="9935688" y="325664"/>
                </a:cubicBezTo>
                <a:cubicBezTo>
                  <a:pt x="9931117" y="325224"/>
                  <a:pt x="9927763" y="322360"/>
                  <a:pt x="9928677" y="319276"/>
                </a:cubicBezTo>
                <a:cubicBezTo>
                  <a:pt x="9928983" y="317844"/>
                  <a:pt x="9930202" y="316633"/>
                  <a:pt x="9931916" y="315834"/>
                </a:cubicBezTo>
                <a:lnTo>
                  <a:pt x="9933297" y="315620"/>
                </a:lnTo>
                <a:lnTo>
                  <a:pt x="9929135" y="313934"/>
                </a:lnTo>
                <a:cubicBezTo>
                  <a:pt x="9927992" y="312887"/>
                  <a:pt x="9927458" y="311566"/>
                  <a:pt x="9927763" y="310244"/>
                </a:cubicBezTo>
                <a:cubicBezTo>
                  <a:pt x="9928068" y="308922"/>
                  <a:pt x="9929212" y="307821"/>
                  <a:pt x="9930773" y="307105"/>
                </a:cubicBezTo>
                <a:lnTo>
                  <a:pt x="9931297" y="307026"/>
                </a:lnTo>
                <a:lnTo>
                  <a:pt x="9929897" y="303635"/>
                </a:lnTo>
                <a:lnTo>
                  <a:pt x="9930267" y="303254"/>
                </a:lnTo>
                <a:lnTo>
                  <a:pt x="9928983" y="302093"/>
                </a:lnTo>
                <a:cubicBezTo>
                  <a:pt x="9929287" y="300881"/>
                  <a:pt x="9930354" y="299835"/>
                  <a:pt x="9931839" y="299147"/>
                </a:cubicBezTo>
                <a:lnTo>
                  <a:pt x="9932888" y="298991"/>
                </a:lnTo>
                <a:lnTo>
                  <a:pt x="9932031" y="296806"/>
                </a:lnTo>
                <a:cubicBezTo>
                  <a:pt x="9932641" y="293942"/>
                  <a:pt x="9936602" y="292180"/>
                  <a:pt x="9941174" y="292620"/>
                </a:cubicBezTo>
                <a:close/>
                <a:moveTo>
                  <a:pt x="4462176" y="292620"/>
                </a:moveTo>
                <a:cubicBezTo>
                  <a:pt x="4466749" y="293061"/>
                  <a:pt x="4469803" y="295925"/>
                  <a:pt x="4469192" y="298789"/>
                </a:cubicBezTo>
                <a:cubicBezTo>
                  <a:pt x="4468577" y="301653"/>
                  <a:pt x="4464311" y="303635"/>
                  <a:pt x="4459740" y="303195"/>
                </a:cubicBezTo>
                <a:cubicBezTo>
                  <a:pt x="4455167" y="302754"/>
                  <a:pt x="4452116" y="299890"/>
                  <a:pt x="4452726" y="297026"/>
                </a:cubicBezTo>
                <a:cubicBezTo>
                  <a:pt x="4453338" y="294162"/>
                  <a:pt x="4457607" y="292180"/>
                  <a:pt x="4462176" y="292620"/>
                </a:cubicBezTo>
                <a:close/>
                <a:moveTo>
                  <a:pt x="4112000" y="292620"/>
                </a:moveTo>
                <a:cubicBezTo>
                  <a:pt x="4116274" y="293061"/>
                  <a:pt x="4119315" y="295704"/>
                  <a:pt x="4118709" y="298568"/>
                </a:cubicBezTo>
                <a:cubicBezTo>
                  <a:pt x="4118098" y="301432"/>
                  <a:pt x="4114137" y="303194"/>
                  <a:pt x="4109569" y="302754"/>
                </a:cubicBezTo>
                <a:cubicBezTo>
                  <a:pt x="4105296" y="302313"/>
                  <a:pt x="4102244" y="299669"/>
                  <a:pt x="4102853" y="296806"/>
                </a:cubicBezTo>
                <a:cubicBezTo>
                  <a:pt x="4103770" y="294162"/>
                  <a:pt x="4107735" y="292179"/>
                  <a:pt x="4112000" y="292620"/>
                </a:cubicBezTo>
                <a:close/>
                <a:moveTo>
                  <a:pt x="3064759" y="292620"/>
                </a:moveTo>
                <a:cubicBezTo>
                  <a:pt x="3069629" y="293281"/>
                  <a:pt x="3073289" y="296145"/>
                  <a:pt x="3072375" y="299449"/>
                </a:cubicBezTo>
                <a:cubicBezTo>
                  <a:pt x="3071767" y="302534"/>
                  <a:pt x="3067197" y="304736"/>
                  <a:pt x="3062014" y="304296"/>
                </a:cubicBezTo>
                <a:cubicBezTo>
                  <a:pt x="3056831" y="303856"/>
                  <a:pt x="3053481" y="300771"/>
                  <a:pt x="3054393" y="297467"/>
                </a:cubicBezTo>
                <a:cubicBezTo>
                  <a:pt x="3054999" y="294162"/>
                  <a:pt x="3059574" y="292180"/>
                  <a:pt x="3064759" y="292620"/>
                </a:cubicBezTo>
                <a:close/>
                <a:moveTo>
                  <a:pt x="10312118" y="292400"/>
                </a:moveTo>
                <a:cubicBezTo>
                  <a:pt x="10316385" y="292841"/>
                  <a:pt x="10319128" y="295484"/>
                  <a:pt x="10318518" y="298128"/>
                </a:cubicBezTo>
                <a:cubicBezTo>
                  <a:pt x="10317909" y="300771"/>
                  <a:pt x="10314251" y="302534"/>
                  <a:pt x="10309984" y="302093"/>
                </a:cubicBezTo>
                <a:cubicBezTo>
                  <a:pt x="10305718" y="301653"/>
                  <a:pt x="10302974" y="299009"/>
                  <a:pt x="10303584" y="296366"/>
                </a:cubicBezTo>
                <a:cubicBezTo>
                  <a:pt x="10304194" y="293502"/>
                  <a:pt x="10308155" y="291739"/>
                  <a:pt x="10312118" y="292400"/>
                </a:cubicBezTo>
                <a:close/>
                <a:moveTo>
                  <a:pt x="10700740" y="292400"/>
                </a:moveTo>
                <a:cubicBezTo>
                  <a:pt x="10705313" y="292840"/>
                  <a:pt x="10708360" y="295704"/>
                  <a:pt x="10707750" y="298568"/>
                </a:cubicBezTo>
                <a:cubicBezTo>
                  <a:pt x="10707142" y="301432"/>
                  <a:pt x="10702873" y="303194"/>
                  <a:pt x="10698608" y="302754"/>
                </a:cubicBezTo>
                <a:cubicBezTo>
                  <a:pt x="10694034" y="302313"/>
                  <a:pt x="10690986" y="299449"/>
                  <a:pt x="10691596" y="296586"/>
                </a:cubicBezTo>
                <a:cubicBezTo>
                  <a:pt x="10692206" y="293722"/>
                  <a:pt x="10696474" y="291959"/>
                  <a:pt x="10700740" y="292400"/>
                </a:cubicBezTo>
                <a:close/>
                <a:moveTo>
                  <a:pt x="9619304" y="292180"/>
                </a:moveTo>
                <a:cubicBezTo>
                  <a:pt x="9623875" y="292620"/>
                  <a:pt x="9626923" y="295484"/>
                  <a:pt x="9626313" y="298348"/>
                </a:cubicBezTo>
                <a:cubicBezTo>
                  <a:pt x="9625704" y="301212"/>
                  <a:pt x="9621438" y="303195"/>
                  <a:pt x="9617170" y="302533"/>
                </a:cubicBezTo>
                <a:cubicBezTo>
                  <a:pt x="9612903" y="301873"/>
                  <a:pt x="9609549" y="299229"/>
                  <a:pt x="9610159" y="296366"/>
                </a:cubicBezTo>
                <a:cubicBezTo>
                  <a:pt x="9610769" y="293502"/>
                  <a:pt x="9615037" y="291519"/>
                  <a:pt x="9619304" y="292180"/>
                </a:cubicBezTo>
                <a:close/>
                <a:moveTo>
                  <a:pt x="5086883" y="292180"/>
                </a:moveTo>
                <a:cubicBezTo>
                  <a:pt x="5091457" y="292620"/>
                  <a:pt x="5094506" y="295484"/>
                  <a:pt x="5093896" y="298348"/>
                </a:cubicBezTo>
                <a:cubicBezTo>
                  <a:pt x="5093286" y="301212"/>
                  <a:pt x="5089017" y="303194"/>
                  <a:pt x="5084750" y="302533"/>
                </a:cubicBezTo>
                <a:cubicBezTo>
                  <a:pt x="5080481" y="301873"/>
                  <a:pt x="5077127" y="299229"/>
                  <a:pt x="5077736" y="296365"/>
                </a:cubicBezTo>
                <a:cubicBezTo>
                  <a:pt x="5078347" y="293722"/>
                  <a:pt x="5082613" y="291739"/>
                  <a:pt x="5086883" y="292180"/>
                </a:cubicBezTo>
                <a:close/>
                <a:moveTo>
                  <a:pt x="8833525" y="291959"/>
                </a:moveTo>
                <a:cubicBezTo>
                  <a:pt x="8837487" y="292400"/>
                  <a:pt x="8840231" y="294823"/>
                  <a:pt x="8839622" y="297467"/>
                </a:cubicBezTo>
                <a:lnTo>
                  <a:pt x="8834461" y="299815"/>
                </a:lnTo>
                <a:lnTo>
                  <a:pt x="8835963" y="303856"/>
                </a:lnTo>
                <a:cubicBezTo>
                  <a:pt x="8835354" y="306939"/>
                  <a:pt x="8830782" y="309143"/>
                  <a:pt x="8825600" y="308482"/>
                </a:cubicBezTo>
                <a:cubicBezTo>
                  <a:pt x="8820723" y="307821"/>
                  <a:pt x="8817065" y="304957"/>
                  <a:pt x="8817980" y="301653"/>
                </a:cubicBezTo>
                <a:cubicBezTo>
                  <a:pt x="8818285" y="300110"/>
                  <a:pt x="8819580" y="298789"/>
                  <a:pt x="8821447" y="297935"/>
                </a:cubicBezTo>
                <a:lnTo>
                  <a:pt x="8826960" y="297209"/>
                </a:lnTo>
                <a:lnTo>
                  <a:pt x="8825295" y="295705"/>
                </a:lnTo>
                <a:cubicBezTo>
                  <a:pt x="8825905" y="293281"/>
                  <a:pt x="8829563" y="291519"/>
                  <a:pt x="8833525" y="291959"/>
                </a:cubicBezTo>
                <a:close/>
                <a:moveTo>
                  <a:pt x="3334245" y="291739"/>
                </a:moveTo>
                <a:cubicBezTo>
                  <a:pt x="3339121" y="292180"/>
                  <a:pt x="3342167" y="295264"/>
                  <a:pt x="3341558" y="298348"/>
                </a:cubicBezTo>
                <a:cubicBezTo>
                  <a:pt x="3340950" y="301432"/>
                  <a:pt x="3336378" y="303415"/>
                  <a:pt x="3331807" y="302974"/>
                </a:cubicBezTo>
                <a:cubicBezTo>
                  <a:pt x="3326931" y="302534"/>
                  <a:pt x="3323882" y="299449"/>
                  <a:pt x="3324493" y="296366"/>
                </a:cubicBezTo>
                <a:cubicBezTo>
                  <a:pt x="3325099" y="293281"/>
                  <a:pt x="3329368" y="291079"/>
                  <a:pt x="3334245" y="291739"/>
                </a:cubicBezTo>
                <a:close/>
                <a:moveTo>
                  <a:pt x="8260498" y="291299"/>
                </a:moveTo>
                <a:cubicBezTo>
                  <a:pt x="8265375" y="291959"/>
                  <a:pt x="8268728" y="294823"/>
                  <a:pt x="8267813" y="297907"/>
                </a:cubicBezTo>
                <a:cubicBezTo>
                  <a:pt x="8267204" y="300991"/>
                  <a:pt x="8262632" y="302974"/>
                  <a:pt x="8258060" y="302533"/>
                </a:cubicBezTo>
                <a:cubicBezTo>
                  <a:pt x="8253183" y="301873"/>
                  <a:pt x="8249830" y="299009"/>
                  <a:pt x="8250744" y="295925"/>
                </a:cubicBezTo>
                <a:cubicBezTo>
                  <a:pt x="8251354" y="292840"/>
                  <a:pt x="8255926" y="290638"/>
                  <a:pt x="8260498" y="291299"/>
                </a:cubicBezTo>
                <a:close/>
                <a:moveTo>
                  <a:pt x="7771292" y="291299"/>
                </a:moveTo>
                <a:cubicBezTo>
                  <a:pt x="7775559" y="291739"/>
                  <a:pt x="7778606" y="294382"/>
                  <a:pt x="7777997" y="297246"/>
                </a:cubicBezTo>
                <a:cubicBezTo>
                  <a:pt x="7777387" y="300110"/>
                  <a:pt x="7773425" y="301873"/>
                  <a:pt x="7768853" y="301432"/>
                </a:cubicBezTo>
                <a:cubicBezTo>
                  <a:pt x="7764585" y="300991"/>
                  <a:pt x="7761537" y="298348"/>
                  <a:pt x="7762147" y="295484"/>
                </a:cubicBezTo>
                <a:cubicBezTo>
                  <a:pt x="7762757" y="292840"/>
                  <a:pt x="7767023" y="290858"/>
                  <a:pt x="7771292" y="291299"/>
                </a:cubicBezTo>
                <a:close/>
                <a:moveTo>
                  <a:pt x="6440222" y="291079"/>
                </a:moveTo>
                <a:cubicBezTo>
                  <a:pt x="6444490" y="291519"/>
                  <a:pt x="6447842" y="294383"/>
                  <a:pt x="6446928" y="297026"/>
                </a:cubicBezTo>
                <a:cubicBezTo>
                  <a:pt x="6446318" y="299890"/>
                  <a:pt x="6442356" y="301653"/>
                  <a:pt x="6437784" y="301212"/>
                </a:cubicBezTo>
                <a:cubicBezTo>
                  <a:pt x="6433212" y="300771"/>
                  <a:pt x="6430164" y="297907"/>
                  <a:pt x="6431078" y="295264"/>
                </a:cubicBezTo>
                <a:cubicBezTo>
                  <a:pt x="6431993" y="292620"/>
                  <a:pt x="6435955" y="290638"/>
                  <a:pt x="6440222" y="291079"/>
                </a:cubicBezTo>
                <a:close/>
                <a:moveTo>
                  <a:pt x="1531866" y="291079"/>
                </a:moveTo>
                <a:lnTo>
                  <a:pt x="1534342" y="292053"/>
                </a:lnTo>
                <a:lnTo>
                  <a:pt x="1536477" y="291739"/>
                </a:lnTo>
                <a:cubicBezTo>
                  <a:pt x="1540744" y="292180"/>
                  <a:pt x="1543486" y="294823"/>
                  <a:pt x="1542878" y="297467"/>
                </a:cubicBezTo>
                <a:cubicBezTo>
                  <a:pt x="1542267" y="300110"/>
                  <a:pt x="1538306" y="301873"/>
                  <a:pt x="1534343" y="301432"/>
                </a:cubicBezTo>
                <a:lnTo>
                  <a:pt x="1531995" y="300481"/>
                </a:lnTo>
                <a:lnTo>
                  <a:pt x="1529732" y="300771"/>
                </a:lnTo>
                <a:cubicBezTo>
                  <a:pt x="1525465" y="300331"/>
                  <a:pt x="1522417" y="297687"/>
                  <a:pt x="1523026" y="295044"/>
                </a:cubicBezTo>
                <a:cubicBezTo>
                  <a:pt x="1523636" y="292400"/>
                  <a:pt x="1527598" y="290638"/>
                  <a:pt x="1531866" y="291079"/>
                </a:cubicBezTo>
                <a:close/>
                <a:moveTo>
                  <a:pt x="6993742" y="290858"/>
                </a:moveTo>
                <a:cubicBezTo>
                  <a:pt x="6998009" y="291299"/>
                  <a:pt x="7001057" y="293942"/>
                  <a:pt x="7000447" y="296806"/>
                </a:cubicBezTo>
                <a:cubicBezTo>
                  <a:pt x="6999838" y="299670"/>
                  <a:pt x="6995876" y="301432"/>
                  <a:pt x="6991609" y="300992"/>
                </a:cubicBezTo>
                <a:cubicBezTo>
                  <a:pt x="6987341" y="300551"/>
                  <a:pt x="6984293" y="297908"/>
                  <a:pt x="6984903" y="295044"/>
                </a:cubicBezTo>
                <a:cubicBezTo>
                  <a:pt x="6985512" y="292180"/>
                  <a:pt x="6989475" y="290418"/>
                  <a:pt x="6993742" y="290858"/>
                </a:cubicBezTo>
                <a:close/>
                <a:moveTo>
                  <a:pt x="6675834" y="290858"/>
                </a:moveTo>
                <a:cubicBezTo>
                  <a:pt x="6680101" y="291299"/>
                  <a:pt x="6683454" y="294162"/>
                  <a:pt x="6682844" y="296806"/>
                </a:cubicBezTo>
                <a:cubicBezTo>
                  <a:pt x="6682235" y="299449"/>
                  <a:pt x="6678272" y="301432"/>
                  <a:pt x="6673700" y="300992"/>
                </a:cubicBezTo>
                <a:cubicBezTo>
                  <a:pt x="6669433" y="300551"/>
                  <a:pt x="6666080" y="297687"/>
                  <a:pt x="6666690" y="295044"/>
                </a:cubicBezTo>
                <a:cubicBezTo>
                  <a:pt x="6667299" y="292180"/>
                  <a:pt x="6671261" y="290418"/>
                  <a:pt x="6675834" y="290858"/>
                </a:cubicBezTo>
                <a:close/>
                <a:moveTo>
                  <a:pt x="1168675" y="290858"/>
                </a:moveTo>
                <a:cubicBezTo>
                  <a:pt x="1173552" y="291519"/>
                  <a:pt x="1176904" y="294383"/>
                  <a:pt x="1176294" y="297467"/>
                </a:cubicBezTo>
                <a:cubicBezTo>
                  <a:pt x="1175685" y="300551"/>
                  <a:pt x="1171114" y="302754"/>
                  <a:pt x="1166237" y="302093"/>
                </a:cubicBezTo>
                <a:cubicBezTo>
                  <a:pt x="1161361" y="301432"/>
                  <a:pt x="1158008" y="298568"/>
                  <a:pt x="1158617" y="295484"/>
                </a:cubicBezTo>
                <a:cubicBezTo>
                  <a:pt x="1159227" y="292400"/>
                  <a:pt x="1163799" y="290197"/>
                  <a:pt x="1168675" y="290858"/>
                </a:cubicBezTo>
                <a:close/>
                <a:moveTo>
                  <a:pt x="8733245" y="290858"/>
                </a:moveTo>
                <a:cubicBezTo>
                  <a:pt x="8737207" y="291299"/>
                  <a:pt x="8740256" y="293722"/>
                  <a:pt x="8739646" y="296365"/>
                </a:cubicBezTo>
                <a:cubicBezTo>
                  <a:pt x="8739037" y="299009"/>
                  <a:pt x="8735379" y="300771"/>
                  <a:pt x="8731417" y="300110"/>
                </a:cubicBezTo>
                <a:cubicBezTo>
                  <a:pt x="8727454" y="299669"/>
                  <a:pt x="8724406" y="297246"/>
                  <a:pt x="8725015" y="294603"/>
                </a:cubicBezTo>
                <a:cubicBezTo>
                  <a:pt x="8725625" y="292179"/>
                  <a:pt x="8729282" y="290417"/>
                  <a:pt x="8733245" y="290858"/>
                </a:cubicBezTo>
                <a:close/>
                <a:moveTo>
                  <a:pt x="7220820" y="290418"/>
                </a:moveTo>
                <a:cubicBezTo>
                  <a:pt x="7225087" y="290858"/>
                  <a:pt x="7227830" y="293502"/>
                  <a:pt x="7227221" y="296145"/>
                </a:cubicBezTo>
                <a:cubicBezTo>
                  <a:pt x="7226610" y="298789"/>
                  <a:pt x="7222648" y="300551"/>
                  <a:pt x="7218686" y="300110"/>
                </a:cubicBezTo>
                <a:cubicBezTo>
                  <a:pt x="7214418" y="299670"/>
                  <a:pt x="7211675" y="297026"/>
                  <a:pt x="7212285" y="294383"/>
                </a:cubicBezTo>
                <a:cubicBezTo>
                  <a:pt x="7212590" y="291739"/>
                  <a:pt x="7216553" y="289977"/>
                  <a:pt x="7220820" y="290418"/>
                </a:cubicBezTo>
                <a:close/>
                <a:moveTo>
                  <a:pt x="3970612" y="290418"/>
                </a:moveTo>
                <a:cubicBezTo>
                  <a:pt x="3974884" y="290858"/>
                  <a:pt x="3977930" y="293502"/>
                  <a:pt x="3977323" y="296145"/>
                </a:cubicBezTo>
                <a:cubicBezTo>
                  <a:pt x="3976714" y="298789"/>
                  <a:pt x="3972753" y="300771"/>
                  <a:pt x="3968481" y="300110"/>
                </a:cubicBezTo>
                <a:cubicBezTo>
                  <a:pt x="3964213" y="299670"/>
                  <a:pt x="3961163" y="297026"/>
                  <a:pt x="3961775" y="294383"/>
                </a:cubicBezTo>
                <a:cubicBezTo>
                  <a:pt x="3962386" y="291519"/>
                  <a:pt x="3966341" y="289757"/>
                  <a:pt x="3970612" y="290418"/>
                </a:cubicBezTo>
                <a:close/>
                <a:moveTo>
                  <a:pt x="8540305" y="290417"/>
                </a:moveTo>
                <a:cubicBezTo>
                  <a:pt x="8545183" y="291078"/>
                  <a:pt x="8548536" y="293942"/>
                  <a:pt x="8547926" y="297026"/>
                </a:cubicBezTo>
                <a:cubicBezTo>
                  <a:pt x="8547316" y="300110"/>
                  <a:pt x="8542744" y="302313"/>
                  <a:pt x="8537868" y="301653"/>
                </a:cubicBezTo>
                <a:cubicBezTo>
                  <a:pt x="8532991" y="300992"/>
                  <a:pt x="8529638" y="298128"/>
                  <a:pt x="8530248" y="295043"/>
                </a:cubicBezTo>
                <a:cubicBezTo>
                  <a:pt x="8531162" y="291739"/>
                  <a:pt x="8535734" y="289756"/>
                  <a:pt x="8540305" y="290417"/>
                </a:cubicBezTo>
                <a:close/>
                <a:moveTo>
                  <a:pt x="1200769" y="290417"/>
                </a:moveTo>
                <a:cubicBezTo>
                  <a:pt x="1205341" y="290858"/>
                  <a:pt x="1208389" y="293722"/>
                  <a:pt x="1207779" y="296586"/>
                </a:cubicBezTo>
                <a:cubicBezTo>
                  <a:pt x="1207170" y="299449"/>
                  <a:pt x="1202903" y="301432"/>
                  <a:pt x="1198331" y="300992"/>
                </a:cubicBezTo>
                <a:cubicBezTo>
                  <a:pt x="1193759" y="300551"/>
                  <a:pt x="1190711" y="297687"/>
                  <a:pt x="1191321" y="294823"/>
                </a:cubicBezTo>
                <a:cubicBezTo>
                  <a:pt x="1192235" y="291959"/>
                  <a:pt x="1196198" y="289977"/>
                  <a:pt x="1200769" y="290417"/>
                </a:cubicBezTo>
                <a:close/>
                <a:moveTo>
                  <a:pt x="7685337" y="290197"/>
                </a:moveTo>
                <a:cubicBezTo>
                  <a:pt x="7689604" y="290638"/>
                  <a:pt x="7692652" y="293281"/>
                  <a:pt x="7692043" y="296145"/>
                </a:cubicBezTo>
                <a:cubicBezTo>
                  <a:pt x="7691433" y="299009"/>
                  <a:pt x="7687471" y="300771"/>
                  <a:pt x="7683204" y="300331"/>
                </a:cubicBezTo>
                <a:cubicBezTo>
                  <a:pt x="7678937" y="299890"/>
                  <a:pt x="7675888" y="297246"/>
                  <a:pt x="7676498" y="294383"/>
                </a:cubicBezTo>
                <a:cubicBezTo>
                  <a:pt x="7677107" y="291519"/>
                  <a:pt x="7681070" y="289536"/>
                  <a:pt x="7685337" y="290197"/>
                </a:cubicBezTo>
                <a:close/>
                <a:moveTo>
                  <a:pt x="2910494" y="290197"/>
                </a:moveTo>
                <a:cubicBezTo>
                  <a:pt x="2915671" y="290858"/>
                  <a:pt x="2919026" y="293942"/>
                  <a:pt x="2918413" y="297026"/>
                </a:cubicBezTo>
                <a:cubicBezTo>
                  <a:pt x="2917807" y="300330"/>
                  <a:pt x="2912931" y="302533"/>
                  <a:pt x="2908056" y="301873"/>
                </a:cubicBezTo>
                <a:cubicBezTo>
                  <a:pt x="2902877" y="301212"/>
                  <a:pt x="2899520" y="298128"/>
                  <a:pt x="2900132" y="295043"/>
                </a:cubicBezTo>
                <a:cubicBezTo>
                  <a:pt x="2900739" y="291739"/>
                  <a:pt x="2905314" y="289756"/>
                  <a:pt x="2910494" y="290197"/>
                </a:cubicBezTo>
                <a:close/>
                <a:moveTo>
                  <a:pt x="9416915" y="289977"/>
                </a:moveTo>
                <a:cubicBezTo>
                  <a:pt x="9421793" y="290638"/>
                  <a:pt x="9425145" y="293501"/>
                  <a:pt x="9424535" y="296586"/>
                </a:cubicBezTo>
                <a:cubicBezTo>
                  <a:pt x="9423925" y="299669"/>
                  <a:pt x="9419354" y="301873"/>
                  <a:pt x="9414477" y="301212"/>
                </a:cubicBezTo>
                <a:lnTo>
                  <a:pt x="9410996" y="299790"/>
                </a:lnTo>
                <a:lnTo>
                  <a:pt x="9412039" y="302313"/>
                </a:lnTo>
                <a:cubicBezTo>
                  <a:pt x="9411429" y="304957"/>
                  <a:pt x="9407466" y="306719"/>
                  <a:pt x="9403200" y="306279"/>
                </a:cubicBezTo>
                <a:cubicBezTo>
                  <a:pt x="9398933" y="305838"/>
                  <a:pt x="9395885" y="303195"/>
                  <a:pt x="9396494" y="300551"/>
                </a:cubicBezTo>
                <a:cubicBezTo>
                  <a:pt x="9397409" y="297908"/>
                  <a:pt x="9401370" y="296145"/>
                  <a:pt x="9405333" y="296586"/>
                </a:cubicBezTo>
                <a:lnTo>
                  <a:pt x="9408141" y="297690"/>
                </a:lnTo>
                <a:lnTo>
                  <a:pt x="9406858" y="294603"/>
                </a:lnTo>
                <a:cubicBezTo>
                  <a:pt x="9407466" y="291519"/>
                  <a:pt x="9412039" y="289536"/>
                  <a:pt x="9416915" y="289977"/>
                </a:cubicBezTo>
                <a:close/>
                <a:moveTo>
                  <a:pt x="9738482" y="289536"/>
                </a:moveTo>
                <a:cubicBezTo>
                  <a:pt x="9743053" y="289977"/>
                  <a:pt x="9746101" y="292841"/>
                  <a:pt x="9745492" y="295704"/>
                </a:cubicBezTo>
                <a:cubicBezTo>
                  <a:pt x="9744883" y="298568"/>
                  <a:pt x="9740616" y="300551"/>
                  <a:pt x="9736043" y="300110"/>
                </a:cubicBezTo>
                <a:cubicBezTo>
                  <a:pt x="9731471" y="299670"/>
                  <a:pt x="9728423" y="296806"/>
                  <a:pt x="9729033" y="293942"/>
                </a:cubicBezTo>
                <a:cubicBezTo>
                  <a:pt x="9729643" y="290858"/>
                  <a:pt x="9733909" y="289095"/>
                  <a:pt x="9738482" y="289536"/>
                </a:cubicBezTo>
                <a:close/>
                <a:moveTo>
                  <a:pt x="5560308" y="289316"/>
                </a:moveTo>
                <a:cubicBezTo>
                  <a:pt x="5564883" y="289756"/>
                  <a:pt x="5567930" y="292620"/>
                  <a:pt x="5567321" y="295484"/>
                </a:cubicBezTo>
                <a:cubicBezTo>
                  <a:pt x="5566711" y="298348"/>
                  <a:pt x="5562443" y="300331"/>
                  <a:pt x="5558174" y="299669"/>
                </a:cubicBezTo>
                <a:cubicBezTo>
                  <a:pt x="5553909" y="299009"/>
                  <a:pt x="5550554" y="296365"/>
                  <a:pt x="5551163" y="293502"/>
                </a:cubicBezTo>
                <a:cubicBezTo>
                  <a:pt x="5551775" y="290638"/>
                  <a:pt x="5556040" y="288655"/>
                  <a:pt x="5560308" y="289316"/>
                </a:cubicBezTo>
                <a:close/>
                <a:moveTo>
                  <a:pt x="1592323" y="289316"/>
                </a:moveTo>
                <a:cubicBezTo>
                  <a:pt x="1597200" y="289977"/>
                  <a:pt x="1600553" y="292840"/>
                  <a:pt x="1599943" y="295925"/>
                </a:cubicBezTo>
                <a:cubicBezTo>
                  <a:pt x="1599334" y="299009"/>
                  <a:pt x="1594762" y="301212"/>
                  <a:pt x="1589885" y="300551"/>
                </a:cubicBezTo>
                <a:cubicBezTo>
                  <a:pt x="1585009" y="299890"/>
                  <a:pt x="1581656" y="297026"/>
                  <a:pt x="1582266" y="293942"/>
                </a:cubicBezTo>
                <a:cubicBezTo>
                  <a:pt x="1582875" y="290858"/>
                  <a:pt x="1587446" y="288655"/>
                  <a:pt x="1592323" y="289316"/>
                </a:cubicBezTo>
                <a:close/>
                <a:moveTo>
                  <a:pt x="11268449" y="289004"/>
                </a:moveTo>
                <a:cubicBezTo>
                  <a:pt x="11272604" y="289485"/>
                  <a:pt x="11275497" y="292017"/>
                  <a:pt x="11274912" y="294660"/>
                </a:cubicBezTo>
                <a:cubicBezTo>
                  <a:pt x="11274327" y="297303"/>
                  <a:pt x="11270483" y="299056"/>
                  <a:pt x="11266328" y="298575"/>
                </a:cubicBezTo>
                <a:cubicBezTo>
                  <a:pt x="11262173" y="298093"/>
                  <a:pt x="11259278" y="295561"/>
                  <a:pt x="11259864" y="292918"/>
                </a:cubicBezTo>
                <a:cubicBezTo>
                  <a:pt x="11260450" y="290275"/>
                  <a:pt x="11264292" y="288523"/>
                  <a:pt x="11268449" y="289004"/>
                </a:cubicBezTo>
                <a:close/>
                <a:moveTo>
                  <a:pt x="9584556" y="288875"/>
                </a:moveTo>
                <a:cubicBezTo>
                  <a:pt x="9588824" y="289316"/>
                  <a:pt x="9592176" y="292180"/>
                  <a:pt x="9591261" y="294823"/>
                </a:cubicBezTo>
                <a:cubicBezTo>
                  <a:pt x="9590653" y="297687"/>
                  <a:pt x="9586690" y="299449"/>
                  <a:pt x="9582119" y="299009"/>
                </a:cubicBezTo>
                <a:cubicBezTo>
                  <a:pt x="9577851" y="298568"/>
                  <a:pt x="9574497" y="295704"/>
                  <a:pt x="9575412" y="293061"/>
                </a:cubicBezTo>
                <a:cubicBezTo>
                  <a:pt x="9576327" y="290417"/>
                  <a:pt x="9579985" y="288435"/>
                  <a:pt x="9584556" y="288875"/>
                </a:cubicBezTo>
                <a:close/>
                <a:moveTo>
                  <a:pt x="6597805" y="288655"/>
                </a:moveTo>
                <a:cubicBezTo>
                  <a:pt x="6602072" y="289095"/>
                  <a:pt x="6605425" y="291959"/>
                  <a:pt x="6604814" y="294603"/>
                </a:cubicBezTo>
                <a:cubicBezTo>
                  <a:pt x="6604205" y="297467"/>
                  <a:pt x="6600242" y="299229"/>
                  <a:pt x="6595671" y="298789"/>
                </a:cubicBezTo>
                <a:cubicBezTo>
                  <a:pt x="6591404" y="298348"/>
                  <a:pt x="6588050" y="295484"/>
                  <a:pt x="6588661" y="292841"/>
                </a:cubicBezTo>
                <a:cubicBezTo>
                  <a:pt x="6589270" y="289977"/>
                  <a:pt x="6593233" y="287994"/>
                  <a:pt x="6597805" y="288655"/>
                </a:cubicBezTo>
                <a:close/>
                <a:moveTo>
                  <a:pt x="6002527" y="288655"/>
                </a:moveTo>
                <a:cubicBezTo>
                  <a:pt x="6006794" y="289095"/>
                  <a:pt x="6009842" y="291739"/>
                  <a:pt x="6009233" y="294603"/>
                </a:cubicBezTo>
                <a:cubicBezTo>
                  <a:pt x="6008623" y="297246"/>
                  <a:pt x="6004660" y="299229"/>
                  <a:pt x="6000393" y="298568"/>
                </a:cubicBezTo>
                <a:cubicBezTo>
                  <a:pt x="5996126" y="298128"/>
                  <a:pt x="5993078" y="295484"/>
                  <a:pt x="5993688" y="292620"/>
                </a:cubicBezTo>
                <a:cubicBezTo>
                  <a:pt x="5994297" y="289977"/>
                  <a:pt x="5998260" y="287994"/>
                  <a:pt x="6002527" y="288655"/>
                </a:cubicBezTo>
                <a:close/>
                <a:moveTo>
                  <a:pt x="9145336" y="288655"/>
                </a:moveTo>
                <a:cubicBezTo>
                  <a:pt x="9149909" y="289095"/>
                  <a:pt x="9153262" y="291959"/>
                  <a:pt x="9152652" y="295043"/>
                </a:cubicBezTo>
                <a:cubicBezTo>
                  <a:pt x="9152043" y="298128"/>
                  <a:pt x="9147775" y="300110"/>
                  <a:pt x="9142899" y="299449"/>
                </a:cubicBezTo>
                <a:cubicBezTo>
                  <a:pt x="9138327" y="299009"/>
                  <a:pt x="9134974" y="296145"/>
                  <a:pt x="9135583" y="293061"/>
                </a:cubicBezTo>
                <a:lnTo>
                  <a:pt x="9135947" y="292673"/>
                </a:lnTo>
                <a:lnTo>
                  <a:pt x="9135889" y="292620"/>
                </a:lnTo>
                <a:cubicBezTo>
                  <a:pt x="9136193" y="291409"/>
                  <a:pt x="9137260" y="290362"/>
                  <a:pt x="9138746" y="289674"/>
                </a:cubicBezTo>
                <a:lnTo>
                  <a:pt x="9138770" y="289670"/>
                </a:lnTo>
                <a:lnTo>
                  <a:pt x="9138974" y="289454"/>
                </a:lnTo>
                <a:cubicBezTo>
                  <a:pt x="9140764" y="288655"/>
                  <a:pt x="9143050" y="288324"/>
                  <a:pt x="9145336" y="288655"/>
                </a:cubicBezTo>
                <a:close/>
                <a:moveTo>
                  <a:pt x="10524261" y="288435"/>
                </a:moveTo>
                <a:cubicBezTo>
                  <a:pt x="10528527" y="288875"/>
                  <a:pt x="10531576" y="291519"/>
                  <a:pt x="10530966" y="294382"/>
                </a:cubicBezTo>
                <a:cubicBezTo>
                  <a:pt x="10530356" y="297246"/>
                  <a:pt x="10526394" y="299009"/>
                  <a:pt x="10522127" y="298568"/>
                </a:cubicBezTo>
                <a:cubicBezTo>
                  <a:pt x="10517859" y="298128"/>
                  <a:pt x="10514812" y="295484"/>
                  <a:pt x="10515421" y="292620"/>
                </a:cubicBezTo>
                <a:cubicBezTo>
                  <a:pt x="10515726" y="289756"/>
                  <a:pt x="10519688" y="287994"/>
                  <a:pt x="10524261" y="288435"/>
                </a:cubicBezTo>
                <a:close/>
                <a:moveTo>
                  <a:pt x="9032658" y="288226"/>
                </a:moveTo>
                <a:cubicBezTo>
                  <a:pt x="9037312" y="288764"/>
                  <a:pt x="9040568" y="291537"/>
                  <a:pt x="9039930" y="294420"/>
                </a:cubicBezTo>
                <a:lnTo>
                  <a:pt x="9037249" y="297199"/>
                </a:lnTo>
                <a:lnTo>
                  <a:pt x="9042962" y="299532"/>
                </a:lnTo>
                <a:cubicBezTo>
                  <a:pt x="9044372" y="300772"/>
                  <a:pt x="9045057" y="302313"/>
                  <a:pt x="9044752" y="303856"/>
                </a:cubicBezTo>
                <a:cubicBezTo>
                  <a:pt x="9044143" y="307160"/>
                  <a:pt x="9039267" y="309143"/>
                  <a:pt x="9034390" y="308702"/>
                </a:cubicBezTo>
                <a:cubicBezTo>
                  <a:pt x="9029208" y="308041"/>
                  <a:pt x="9025855" y="304957"/>
                  <a:pt x="9026465" y="301873"/>
                </a:cubicBezTo>
                <a:lnTo>
                  <a:pt x="9029653" y="298392"/>
                </a:lnTo>
                <a:lnTo>
                  <a:pt x="9024727" y="296448"/>
                </a:lnTo>
                <a:cubicBezTo>
                  <a:pt x="9023411" y="295327"/>
                  <a:pt x="9022756" y="293913"/>
                  <a:pt x="9023075" y="292471"/>
                </a:cubicBezTo>
                <a:cubicBezTo>
                  <a:pt x="9023714" y="289588"/>
                  <a:pt x="9028004" y="287687"/>
                  <a:pt x="9032658" y="288226"/>
                </a:cubicBezTo>
                <a:close/>
                <a:moveTo>
                  <a:pt x="4045603" y="288215"/>
                </a:moveTo>
                <a:cubicBezTo>
                  <a:pt x="4049866" y="288655"/>
                  <a:pt x="4052907" y="291299"/>
                  <a:pt x="4052296" y="293942"/>
                </a:cubicBezTo>
                <a:cubicBezTo>
                  <a:pt x="4051692" y="296586"/>
                  <a:pt x="4047724" y="298569"/>
                  <a:pt x="4043478" y="297908"/>
                </a:cubicBezTo>
                <a:cubicBezTo>
                  <a:pt x="4039225" y="297467"/>
                  <a:pt x="4036186" y="294823"/>
                  <a:pt x="4036798" y="292180"/>
                </a:cubicBezTo>
                <a:cubicBezTo>
                  <a:pt x="4037397" y="289536"/>
                  <a:pt x="4041342" y="287554"/>
                  <a:pt x="4045603" y="288215"/>
                </a:cubicBezTo>
                <a:close/>
                <a:moveTo>
                  <a:pt x="6519166" y="288214"/>
                </a:moveTo>
                <a:cubicBezTo>
                  <a:pt x="6523433" y="288655"/>
                  <a:pt x="6526786" y="291519"/>
                  <a:pt x="6525871" y="294162"/>
                </a:cubicBezTo>
                <a:cubicBezTo>
                  <a:pt x="6525262" y="297026"/>
                  <a:pt x="6521299" y="298788"/>
                  <a:pt x="6516728" y="298348"/>
                </a:cubicBezTo>
                <a:cubicBezTo>
                  <a:pt x="6512461" y="297907"/>
                  <a:pt x="6509107" y="295043"/>
                  <a:pt x="6510022" y="292400"/>
                </a:cubicBezTo>
                <a:cubicBezTo>
                  <a:pt x="6510936" y="289536"/>
                  <a:pt x="6514898" y="287774"/>
                  <a:pt x="6519166" y="288214"/>
                </a:cubicBezTo>
                <a:close/>
                <a:moveTo>
                  <a:pt x="9261771" y="287774"/>
                </a:moveTo>
                <a:cubicBezTo>
                  <a:pt x="9266648" y="288214"/>
                  <a:pt x="9269696" y="291299"/>
                  <a:pt x="9269086" y="294162"/>
                </a:cubicBezTo>
                <a:cubicBezTo>
                  <a:pt x="9268782" y="295705"/>
                  <a:pt x="9267486" y="296971"/>
                  <a:pt x="9265696" y="297770"/>
                </a:cubicBezTo>
                <a:lnTo>
                  <a:pt x="9260584" y="298411"/>
                </a:lnTo>
                <a:lnTo>
                  <a:pt x="9261894" y="301641"/>
                </a:lnTo>
                <a:cubicBezTo>
                  <a:pt x="9261175" y="304885"/>
                  <a:pt x="9256416" y="307031"/>
                  <a:pt x="9251263" y="306435"/>
                </a:cubicBezTo>
                <a:cubicBezTo>
                  <a:pt x="9248687" y="306137"/>
                  <a:pt x="9246500" y="305209"/>
                  <a:pt x="9245047" y="303951"/>
                </a:cubicBezTo>
                <a:lnTo>
                  <a:pt x="9243707" y="300646"/>
                </a:lnTo>
                <a:lnTo>
                  <a:pt x="9241349" y="300992"/>
                </a:lnTo>
                <a:cubicBezTo>
                  <a:pt x="9237388" y="300551"/>
                  <a:pt x="9234339" y="298128"/>
                  <a:pt x="9234949" y="295484"/>
                </a:cubicBezTo>
                <a:cubicBezTo>
                  <a:pt x="9235558" y="292620"/>
                  <a:pt x="9239216" y="291079"/>
                  <a:pt x="9243483" y="291519"/>
                </a:cubicBezTo>
                <a:lnTo>
                  <a:pt x="9248088" y="295481"/>
                </a:lnTo>
                <a:lnTo>
                  <a:pt x="9253040" y="294802"/>
                </a:lnTo>
                <a:lnTo>
                  <a:pt x="9252017" y="292180"/>
                </a:lnTo>
                <a:cubicBezTo>
                  <a:pt x="9252628" y="289316"/>
                  <a:pt x="9256895" y="287333"/>
                  <a:pt x="9261771" y="287774"/>
                </a:cubicBezTo>
                <a:close/>
                <a:moveTo>
                  <a:pt x="6218631" y="287553"/>
                </a:moveTo>
                <a:cubicBezTo>
                  <a:pt x="6222898" y="287994"/>
                  <a:pt x="6225946" y="290637"/>
                  <a:pt x="6225337" y="293501"/>
                </a:cubicBezTo>
                <a:cubicBezTo>
                  <a:pt x="6224727" y="296365"/>
                  <a:pt x="6220765" y="298127"/>
                  <a:pt x="6216498" y="297687"/>
                </a:cubicBezTo>
                <a:cubicBezTo>
                  <a:pt x="6212230" y="297246"/>
                  <a:pt x="6209182" y="294603"/>
                  <a:pt x="6209792" y="291739"/>
                </a:cubicBezTo>
                <a:cubicBezTo>
                  <a:pt x="6210401" y="288875"/>
                  <a:pt x="6214364" y="287113"/>
                  <a:pt x="6218631" y="287553"/>
                </a:cubicBezTo>
                <a:close/>
                <a:moveTo>
                  <a:pt x="3776386" y="287553"/>
                </a:moveTo>
                <a:cubicBezTo>
                  <a:pt x="3780651" y="287994"/>
                  <a:pt x="3783707" y="290637"/>
                  <a:pt x="3783092" y="293501"/>
                </a:cubicBezTo>
                <a:cubicBezTo>
                  <a:pt x="3782479" y="296365"/>
                  <a:pt x="3778517" y="298127"/>
                  <a:pt x="3774252" y="297687"/>
                </a:cubicBezTo>
                <a:cubicBezTo>
                  <a:pt x="3769989" y="297246"/>
                  <a:pt x="3766940" y="294603"/>
                  <a:pt x="3767552" y="291739"/>
                </a:cubicBezTo>
                <a:cubicBezTo>
                  <a:pt x="3768160" y="288875"/>
                  <a:pt x="3772121" y="287113"/>
                  <a:pt x="3776386" y="287553"/>
                </a:cubicBezTo>
                <a:close/>
                <a:moveTo>
                  <a:pt x="4774106" y="287333"/>
                </a:moveTo>
                <a:cubicBezTo>
                  <a:pt x="4778677" y="287774"/>
                  <a:pt x="4781726" y="290638"/>
                  <a:pt x="4781120" y="293502"/>
                </a:cubicBezTo>
                <a:cubicBezTo>
                  <a:pt x="4780507" y="296366"/>
                  <a:pt x="4776239" y="298128"/>
                  <a:pt x="4771970" y="297687"/>
                </a:cubicBezTo>
                <a:cubicBezTo>
                  <a:pt x="4767398" y="297246"/>
                  <a:pt x="4764351" y="294383"/>
                  <a:pt x="4764958" y="291519"/>
                </a:cubicBezTo>
                <a:cubicBezTo>
                  <a:pt x="4765569" y="288655"/>
                  <a:pt x="4769530" y="286893"/>
                  <a:pt x="4774106" y="287333"/>
                </a:cubicBezTo>
                <a:close/>
                <a:moveTo>
                  <a:pt x="8976477" y="287333"/>
                </a:moveTo>
                <a:cubicBezTo>
                  <a:pt x="8980440" y="287774"/>
                  <a:pt x="8983183" y="290197"/>
                  <a:pt x="8982573" y="292840"/>
                </a:cubicBezTo>
                <a:cubicBezTo>
                  <a:pt x="8981964" y="295264"/>
                  <a:pt x="8978307" y="297026"/>
                  <a:pt x="8974344" y="296586"/>
                </a:cubicBezTo>
                <a:cubicBezTo>
                  <a:pt x="8970381" y="296145"/>
                  <a:pt x="8967638" y="293722"/>
                  <a:pt x="8968248" y="291078"/>
                </a:cubicBezTo>
                <a:cubicBezTo>
                  <a:pt x="8968857" y="288435"/>
                  <a:pt x="8972515" y="286672"/>
                  <a:pt x="8976477" y="287333"/>
                </a:cubicBezTo>
                <a:close/>
                <a:moveTo>
                  <a:pt x="4302435" y="287113"/>
                </a:moveTo>
                <a:cubicBezTo>
                  <a:pt x="4307013" y="287554"/>
                  <a:pt x="4310055" y="290418"/>
                  <a:pt x="4309455" y="293281"/>
                </a:cubicBezTo>
                <a:cubicBezTo>
                  <a:pt x="4308838" y="296145"/>
                  <a:pt x="4304579" y="298128"/>
                  <a:pt x="4300004" y="297687"/>
                </a:cubicBezTo>
                <a:cubicBezTo>
                  <a:pt x="4295428" y="297247"/>
                  <a:pt x="4292371" y="294383"/>
                  <a:pt x="4292982" y="291519"/>
                </a:cubicBezTo>
                <a:cubicBezTo>
                  <a:pt x="4293591" y="288435"/>
                  <a:pt x="4297863" y="286452"/>
                  <a:pt x="4302435" y="287113"/>
                </a:cubicBezTo>
                <a:close/>
                <a:moveTo>
                  <a:pt x="10157583" y="286672"/>
                </a:moveTo>
                <a:cubicBezTo>
                  <a:pt x="10161546" y="287113"/>
                  <a:pt x="10164289" y="289536"/>
                  <a:pt x="10163985" y="292180"/>
                </a:cubicBezTo>
                <a:cubicBezTo>
                  <a:pt x="10163375" y="294823"/>
                  <a:pt x="10159717" y="296365"/>
                  <a:pt x="10155754" y="295925"/>
                </a:cubicBezTo>
                <a:cubicBezTo>
                  <a:pt x="10151792" y="295484"/>
                  <a:pt x="10149048" y="293061"/>
                  <a:pt x="10149355" y="290417"/>
                </a:cubicBezTo>
                <a:cubicBezTo>
                  <a:pt x="10149963" y="287774"/>
                  <a:pt x="10153621" y="286232"/>
                  <a:pt x="10157583" y="286672"/>
                </a:cubicBezTo>
                <a:close/>
                <a:moveTo>
                  <a:pt x="9346811" y="286672"/>
                </a:moveTo>
                <a:cubicBezTo>
                  <a:pt x="9350774" y="287113"/>
                  <a:pt x="9353822" y="289756"/>
                  <a:pt x="9353212" y="292400"/>
                </a:cubicBezTo>
                <a:lnTo>
                  <a:pt x="9352421" y="293256"/>
                </a:lnTo>
                <a:lnTo>
                  <a:pt x="9352755" y="293391"/>
                </a:lnTo>
                <a:cubicBezTo>
                  <a:pt x="9354203" y="294658"/>
                  <a:pt x="9354888" y="296255"/>
                  <a:pt x="9354432" y="297907"/>
                </a:cubicBezTo>
                <a:cubicBezTo>
                  <a:pt x="9354126" y="299560"/>
                  <a:pt x="9352754" y="300936"/>
                  <a:pt x="9350812" y="301818"/>
                </a:cubicBezTo>
                <a:lnTo>
                  <a:pt x="9348128" y="302174"/>
                </a:lnTo>
                <a:lnTo>
                  <a:pt x="9349783" y="302837"/>
                </a:lnTo>
                <a:cubicBezTo>
                  <a:pt x="9351078" y="304021"/>
                  <a:pt x="9351688" y="305508"/>
                  <a:pt x="9351382" y="306939"/>
                </a:cubicBezTo>
                <a:cubicBezTo>
                  <a:pt x="9350773" y="310024"/>
                  <a:pt x="9346201" y="312006"/>
                  <a:pt x="9341629" y="311346"/>
                </a:cubicBezTo>
                <a:cubicBezTo>
                  <a:pt x="9337058" y="310685"/>
                  <a:pt x="9333704" y="307821"/>
                  <a:pt x="9334314" y="304957"/>
                </a:cubicBezTo>
                <a:cubicBezTo>
                  <a:pt x="9334618" y="303415"/>
                  <a:pt x="9335838" y="302148"/>
                  <a:pt x="9337591" y="301350"/>
                </a:cubicBezTo>
                <a:lnTo>
                  <a:pt x="9339667" y="301093"/>
                </a:lnTo>
                <a:lnTo>
                  <a:pt x="9337515" y="300221"/>
                </a:lnTo>
                <a:cubicBezTo>
                  <a:pt x="9336067" y="298954"/>
                  <a:pt x="9335381" y="297357"/>
                  <a:pt x="9335838" y="295705"/>
                </a:cubicBezTo>
                <a:lnTo>
                  <a:pt x="9338958" y="292333"/>
                </a:lnTo>
                <a:lnTo>
                  <a:pt x="9338276" y="290638"/>
                </a:lnTo>
                <a:cubicBezTo>
                  <a:pt x="9338886" y="287994"/>
                  <a:pt x="9342544" y="286232"/>
                  <a:pt x="9346811" y="286672"/>
                </a:cubicBezTo>
                <a:close/>
                <a:moveTo>
                  <a:pt x="4148557" y="286672"/>
                </a:moveTo>
                <a:cubicBezTo>
                  <a:pt x="4153122" y="287113"/>
                  <a:pt x="4156170" y="289977"/>
                  <a:pt x="4155557" y="292841"/>
                </a:cubicBezTo>
                <a:cubicBezTo>
                  <a:pt x="4154952" y="295705"/>
                  <a:pt x="4150688" y="297467"/>
                  <a:pt x="4146419" y="297026"/>
                </a:cubicBezTo>
                <a:cubicBezTo>
                  <a:pt x="4141839" y="296586"/>
                  <a:pt x="4138788" y="293722"/>
                  <a:pt x="4139399" y="290858"/>
                </a:cubicBezTo>
                <a:cubicBezTo>
                  <a:pt x="4140014" y="287994"/>
                  <a:pt x="4144287" y="286232"/>
                  <a:pt x="4148557" y="286672"/>
                </a:cubicBezTo>
                <a:close/>
                <a:moveTo>
                  <a:pt x="9550418" y="286452"/>
                </a:moveTo>
                <a:cubicBezTo>
                  <a:pt x="9554686" y="286892"/>
                  <a:pt x="9557733" y="289536"/>
                  <a:pt x="9557123" y="292400"/>
                </a:cubicBezTo>
                <a:cubicBezTo>
                  <a:pt x="9556515" y="295264"/>
                  <a:pt x="9552552" y="297026"/>
                  <a:pt x="9548285" y="296586"/>
                </a:cubicBezTo>
                <a:cubicBezTo>
                  <a:pt x="9544017" y="296145"/>
                  <a:pt x="9540969" y="293501"/>
                  <a:pt x="9541579" y="290638"/>
                </a:cubicBezTo>
                <a:cubicBezTo>
                  <a:pt x="9541883" y="287774"/>
                  <a:pt x="9545847" y="285791"/>
                  <a:pt x="9550418" y="286452"/>
                </a:cubicBezTo>
                <a:close/>
                <a:moveTo>
                  <a:pt x="9975312" y="286232"/>
                </a:moveTo>
                <a:cubicBezTo>
                  <a:pt x="9979275" y="286672"/>
                  <a:pt x="9982019" y="289095"/>
                  <a:pt x="9981409" y="291739"/>
                </a:cubicBezTo>
                <a:cubicBezTo>
                  <a:pt x="9980799" y="294382"/>
                  <a:pt x="9977141" y="295925"/>
                  <a:pt x="9973180" y="295484"/>
                </a:cubicBezTo>
                <a:cubicBezTo>
                  <a:pt x="9969216" y="295043"/>
                  <a:pt x="9966473" y="292620"/>
                  <a:pt x="9967082" y="289977"/>
                </a:cubicBezTo>
                <a:cubicBezTo>
                  <a:pt x="9967692" y="287553"/>
                  <a:pt x="9971350" y="285791"/>
                  <a:pt x="9975312" y="286232"/>
                </a:cubicBezTo>
                <a:close/>
                <a:moveTo>
                  <a:pt x="4383226" y="286011"/>
                </a:moveTo>
                <a:cubicBezTo>
                  <a:pt x="4387793" y="286452"/>
                  <a:pt x="4390847" y="289316"/>
                  <a:pt x="4390240" y="292179"/>
                </a:cubicBezTo>
                <a:cubicBezTo>
                  <a:pt x="4389626" y="295043"/>
                  <a:pt x="4385354" y="297026"/>
                  <a:pt x="4380785" y="296586"/>
                </a:cubicBezTo>
                <a:cubicBezTo>
                  <a:pt x="4376204" y="296145"/>
                  <a:pt x="4373163" y="293281"/>
                  <a:pt x="4373771" y="290417"/>
                </a:cubicBezTo>
                <a:cubicBezTo>
                  <a:pt x="4374377" y="287333"/>
                  <a:pt x="4378650" y="285571"/>
                  <a:pt x="4383226" y="286011"/>
                </a:cubicBezTo>
                <a:close/>
                <a:moveTo>
                  <a:pt x="5927241" y="285791"/>
                </a:moveTo>
                <a:cubicBezTo>
                  <a:pt x="5931508" y="286232"/>
                  <a:pt x="5934556" y="288875"/>
                  <a:pt x="5933946" y="291739"/>
                </a:cubicBezTo>
                <a:cubicBezTo>
                  <a:pt x="5933336" y="294603"/>
                  <a:pt x="5929374" y="296365"/>
                  <a:pt x="5925107" y="295704"/>
                </a:cubicBezTo>
                <a:cubicBezTo>
                  <a:pt x="5920840" y="295264"/>
                  <a:pt x="5917792" y="292620"/>
                  <a:pt x="5918401" y="289756"/>
                </a:cubicBezTo>
                <a:cubicBezTo>
                  <a:pt x="5919011" y="287113"/>
                  <a:pt x="5922973" y="285350"/>
                  <a:pt x="5927241" y="285791"/>
                </a:cubicBezTo>
                <a:close/>
                <a:moveTo>
                  <a:pt x="4185104" y="285791"/>
                </a:moveTo>
                <a:cubicBezTo>
                  <a:pt x="4189675" y="286232"/>
                  <a:pt x="4192725" y="289095"/>
                  <a:pt x="4192120" y="291959"/>
                </a:cubicBezTo>
                <a:cubicBezTo>
                  <a:pt x="4191509" y="294823"/>
                  <a:pt x="4187242" y="296806"/>
                  <a:pt x="4182971" y="296145"/>
                </a:cubicBezTo>
                <a:cubicBezTo>
                  <a:pt x="4178395" y="295704"/>
                  <a:pt x="4175345" y="292840"/>
                  <a:pt x="4175961" y="289976"/>
                </a:cubicBezTo>
                <a:cubicBezTo>
                  <a:pt x="4176263" y="287333"/>
                  <a:pt x="4180533" y="285350"/>
                  <a:pt x="4185104" y="285791"/>
                </a:cubicBezTo>
                <a:close/>
                <a:moveTo>
                  <a:pt x="8061158" y="285571"/>
                </a:moveTo>
                <a:cubicBezTo>
                  <a:pt x="8065730" y="286012"/>
                  <a:pt x="8069083" y="288875"/>
                  <a:pt x="8068473" y="291959"/>
                </a:cubicBezTo>
                <a:cubicBezTo>
                  <a:pt x="8067863" y="294823"/>
                  <a:pt x="8063596" y="296806"/>
                  <a:pt x="8059024" y="296366"/>
                </a:cubicBezTo>
                <a:cubicBezTo>
                  <a:pt x="8054452" y="295925"/>
                  <a:pt x="8051099" y="293061"/>
                  <a:pt x="8051709" y="289977"/>
                </a:cubicBezTo>
                <a:cubicBezTo>
                  <a:pt x="8052318" y="286892"/>
                  <a:pt x="8056585" y="284910"/>
                  <a:pt x="8061158" y="285571"/>
                </a:cubicBezTo>
                <a:close/>
                <a:moveTo>
                  <a:pt x="10477687" y="285143"/>
                </a:moveTo>
                <a:cubicBezTo>
                  <a:pt x="10482008" y="285643"/>
                  <a:pt x="10485015" y="288288"/>
                  <a:pt x="10484404" y="291051"/>
                </a:cubicBezTo>
                <a:cubicBezTo>
                  <a:pt x="10483792" y="293814"/>
                  <a:pt x="10479793" y="295649"/>
                  <a:pt x="10475470" y="295149"/>
                </a:cubicBezTo>
                <a:cubicBezTo>
                  <a:pt x="10471149" y="294649"/>
                  <a:pt x="10468142" y="292004"/>
                  <a:pt x="10468753" y="289242"/>
                </a:cubicBezTo>
                <a:cubicBezTo>
                  <a:pt x="10469365" y="286478"/>
                  <a:pt x="10473365" y="284643"/>
                  <a:pt x="10477687" y="285143"/>
                </a:cubicBezTo>
                <a:close/>
                <a:moveTo>
                  <a:pt x="5167363" y="285130"/>
                </a:moveTo>
                <a:cubicBezTo>
                  <a:pt x="5171938" y="285571"/>
                  <a:pt x="5174984" y="288435"/>
                  <a:pt x="5174374" y="291299"/>
                </a:cubicBezTo>
                <a:cubicBezTo>
                  <a:pt x="5173765" y="294162"/>
                  <a:pt x="5169498" y="296145"/>
                  <a:pt x="5165231" y="295484"/>
                </a:cubicBezTo>
                <a:cubicBezTo>
                  <a:pt x="5160656" y="295043"/>
                  <a:pt x="5157609" y="292179"/>
                  <a:pt x="5158220" y="289316"/>
                </a:cubicBezTo>
                <a:cubicBezTo>
                  <a:pt x="5158826" y="286452"/>
                  <a:pt x="5162790" y="284469"/>
                  <a:pt x="5167363" y="285130"/>
                </a:cubicBezTo>
                <a:close/>
                <a:moveTo>
                  <a:pt x="1466074" y="285130"/>
                </a:moveTo>
                <a:cubicBezTo>
                  <a:pt x="1470341" y="285571"/>
                  <a:pt x="1473083" y="288214"/>
                  <a:pt x="1472474" y="290858"/>
                </a:cubicBezTo>
                <a:cubicBezTo>
                  <a:pt x="1471864" y="293501"/>
                  <a:pt x="1468207" y="295264"/>
                  <a:pt x="1463940" y="294823"/>
                </a:cubicBezTo>
                <a:cubicBezTo>
                  <a:pt x="1459674" y="294382"/>
                  <a:pt x="1456930" y="291739"/>
                  <a:pt x="1457540" y="289095"/>
                </a:cubicBezTo>
                <a:cubicBezTo>
                  <a:pt x="1457845" y="286232"/>
                  <a:pt x="1461807" y="284469"/>
                  <a:pt x="1466074" y="285130"/>
                </a:cubicBezTo>
                <a:close/>
                <a:moveTo>
                  <a:pt x="7072054" y="284866"/>
                </a:moveTo>
                <a:cubicBezTo>
                  <a:pt x="7076376" y="285366"/>
                  <a:pt x="7079384" y="288011"/>
                  <a:pt x="7078772" y="290774"/>
                </a:cubicBezTo>
                <a:cubicBezTo>
                  <a:pt x="7078160" y="293537"/>
                  <a:pt x="7074160" y="295372"/>
                  <a:pt x="7069838" y="294872"/>
                </a:cubicBezTo>
                <a:cubicBezTo>
                  <a:pt x="7065517" y="294372"/>
                  <a:pt x="7062509" y="291726"/>
                  <a:pt x="7063121" y="288963"/>
                </a:cubicBezTo>
                <a:cubicBezTo>
                  <a:pt x="7063734" y="286200"/>
                  <a:pt x="7067733" y="284366"/>
                  <a:pt x="7072054" y="284866"/>
                </a:cubicBezTo>
                <a:close/>
                <a:moveTo>
                  <a:pt x="9904294" y="284469"/>
                </a:moveTo>
                <a:lnTo>
                  <a:pt x="9907667" y="287518"/>
                </a:lnTo>
                <a:lnTo>
                  <a:pt x="9908713" y="287939"/>
                </a:lnTo>
                <a:lnTo>
                  <a:pt x="9909097" y="288809"/>
                </a:lnTo>
                <a:lnTo>
                  <a:pt x="9910389" y="289977"/>
                </a:lnTo>
                <a:lnTo>
                  <a:pt x="9909742" y="290272"/>
                </a:lnTo>
                <a:lnTo>
                  <a:pt x="9910389" y="291739"/>
                </a:lnTo>
                <a:lnTo>
                  <a:pt x="9909536" y="292660"/>
                </a:lnTo>
                <a:lnTo>
                  <a:pt x="9909779" y="293281"/>
                </a:lnTo>
                <a:cubicBezTo>
                  <a:pt x="9909475" y="294603"/>
                  <a:pt x="9908332" y="295760"/>
                  <a:pt x="9906732" y="296531"/>
                </a:cubicBezTo>
                <a:lnTo>
                  <a:pt x="9903102" y="297117"/>
                </a:lnTo>
                <a:lnTo>
                  <a:pt x="9906275" y="298403"/>
                </a:lnTo>
                <a:cubicBezTo>
                  <a:pt x="9907417" y="299449"/>
                  <a:pt x="9907951" y="300771"/>
                  <a:pt x="9907645" y="302093"/>
                </a:cubicBezTo>
                <a:lnTo>
                  <a:pt x="9907001" y="302766"/>
                </a:lnTo>
                <a:lnTo>
                  <a:pt x="9907342" y="303635"/>
                </a:lnTo>
                <a:lnTo>
                  <a:pt x="9906769" y="304244"/>
                </a:lnTo>
                <a:lnTo>
                  <a:pt x="9907342" y="304737"/>
                </a:lnTo>
                <a:cubicBezTo>
                  <a:pt x="9906732" y="307380"/>
                  <a:pt x="9903074" y="309143"/>
                  <a:pt x="9898806" y="308702"/>
                </a:cubicBezTo>
                <a:lnTo>
                  <a:pt x="9898016" y="308022"/>
                </a:lnTo>
                <a:lnTo>
                  <a:pt x="9897893" y="308041"/>
                </a:lnTo>
                <a:cubicBezTo>
                  <a:pt x="9893321" y="307600"/>
                  <a:pt x="9890274" y="304736"/>
                  <a:pt x="9890883" y="301873"/>
                </a:cubicBezTo>
                <a:cubicBezTo>
                  <a:pt x="9891339" y="300441"/>
                  <a:pt x="9892559" y="299229"/>
                  <a:pt x="9894235" y="298431"/>
                </a:cubicBezTo>
                <a:lnTo>
                  <a:pt x="9894398" y="298405"/>
                </a:lnTo>
                <a:lnTo>
                  <a:pt x="9895607" y="297026"/>
                </a:lnTo>
                <a:lnTo>
                  <a:pt x="9898875" y="296644"/>
                </a:lnTo>
                <a:lnTo>
                  <a:pt x="9895759" y="295402"/>
                </a:lnTo>
                <a:cubicBezTo>
                  <a:pt x="9894539" y="294328"/>
                  <a:pt x="9893930" y="292951"/>
                  <a:pt x="9894235" y="291519"/>
                </a:cubicBezTo>
                <a:lnTo>
                  <a:pt x="9894694" y="291017"/>
                </a:lnTo>
                <a:lnTo>
                  <a:pt x="9894235" y="289977"/>
                </a:lnTo>
                <a:cubicBezTo>
                  <a:pt x="9894541" y="288545"/>
                  <a:pt x="9895684" y="287389"/>
                  <a:pt x="9897322" y="286645"/>
                </a:cubicBezTo>
                <a:lnTo>
                  <a:pt x="9900495" y="286198"/>
                </a:lnTo>
                <a:close/>
                <a:moveTo>
                  <a:pt x="6079642" y="284469"/>
                </a:moveTo>
                <a:cubicBezTo>
                  <a:pt x="6083909" y="284910"/>
                  <a:pt x="6086957" y="287553"/>
                  <a:pt x="6086348" y="290417"/>
                </a:cubicBezTo>
                <a:cubicBezTo>
                  <a:pt x="6085738" y="293061"/>
                  <a:pt x="6081776" y="295043"/>
                  <a:pt x="6077508" y="294382"/>
                </a:cubicBezTo>
                <a:cubicBezTo>
                  <a:pt x="6073241" y="293942"/>
                  <a:pt x="6070193" y="291299"/>
                  <a:pt x="6070803" y="288435"/>
                </a:cubicBezTo>
                <a:cubicBezTo>
                  <a:pt x="6071412" y="285791"/>
                  <a:pt x="6075374" y="284029"/>
                  <a:pt x="6079642" y="284469"/>
                </a:cubicBezTo>
                <a:close/>
                <a:moveTo>
                  <a:pt x="1845926" y="284249"/>
                </a:moveTo>
                <a:cubicBezTo>
                  <a:pt x="1850802" y="284910"/>
                  <a:pt x="1854155" y="287774"/>
                  <a:pt x="1853240" y="290858"/>
                </a:cubicBezTo>
                <a:cubicBezTo>
                  <a:pt x="1852631" y="293942"/>
                  <a:pt x="1848058" y="295925"/>
                  <a:pt x="1843182" y="295484"/>
                </a:cubicBezTo>
                <a:cubicBezTo>
                  <a:pt x="1838306" y="294823"/>
                  <a:pt x="1834952" y="291959"/>
                  <a:pt x="1835867" y="288875"/>
                </a:cubicBezTo>
                <a:cubicBezTo>
                  <a:pt x="1836477" y="285571"/>
                  <a:pt x="1841049" y="283588"/>
                  <a:pt x="1845926" y="284249"/>
                </a:cubicBezTo>
                <a:close/>
                <a:moveTo>
                  <a:pt x="10271884" y="284029"/>
                </a:moveTo>
                <a:cubicBezTo>
                  <a:pt x="10275847" y="284469"/>
                  <a:pt x="10278895" y="286893"/>
                  <a:pt x="10278285" y="289536"/>
                </a:cubicBezTo>
                <a:cubicBezTo>
                  <a:pt x="10277675" y="292180"/>
                  <a:pt x="10274017" y="293942"/>
                  <a:pt x="10269750" y="293502"/>
                </a:cubicBezTo>
                <a:cubicBezTo>
                  <a:pt x="10265789" y="293061"/>
                  <a:pt x="10262740" y="290638"/>
                  <a:pt x="10263349" y="287994"/>
                </a:cubicBezTo>
                <a:cubicBezTo>
                  <a:pt x="10263959" y="285130"/>
                  <a:pt x="10267922" y="283588"/>
                  <a:pt x="10271884" y="284029"/>
                </a:cubicBezTo>
                <a:close/>
                <a:moveTo>
                  <a:pt x="7861818" y="284029"/>
                </a:moveTo>
                <a:cubicBezTo>
                  <a:pt x="7866390" y="284469"/>
                  <a:pt x="7869438" y="287333"/>
                  <a:pt x="7868828" y="290197"/>
                </a:cubicBezTo>
                <a:cubicBezTo>
                  <a:pt x="7868218" y="293061"/>
                  <a:pt x="7863951" y="294823"/>
                  <a:pt x="7859684" y="294383"/>
                </a:cubicBezTo>
                <a:cubicBezTo>
                  <a:pt x="7855112" y="293942"/>
                  <a:pt x="7852064" y="291079"/>
                  <a:pt x="7852674" y="288215"/>
                </a:cubicBezTo>
                <a:cubicBezTo>
                  <a:pt x="7853283" y="285351"/>
                  <a:pt x="7857246" y="283588"/>
                  <a:pt x="7861818" y="284029"/>
                </a:cubicBezTo>
                <a:close/>
                <a:moveTo>
                  <a:pt x="2662062" y="284029"/>
                </a:moveTo>
                <a:cubicBezTo>
                  <a:pt x="2667242" y="284689"/>
                  <a:pt x="2670901" y="287774"/>
                  <a:pt x="2669988" y="291078"/>
                </a:cubicBezTo>
                <a:cubicBezTo>
                  <a:pt x="2669383" y="294382"/>
                  <a:pt x="2664499" y="296586"/>
                  <a:pt x="2659319" y="295925"/>
                </a:cubicBezTo>
                <a:cubicBezTo>
                  <a:pt x="2654137" y="295264"/>
                  <a:pt x="2650482" y="292179"/>
                  <a:pt x="2651396" y="288875"/>
                </a:cubicBezTo>
                <a:cubicBezTo>
                  <a:pt x="2652309" y="285791"/>
                  <a:pt x="2656881" y="283588"/>
                  <a:pt x="2662062" y="284029"/>
                </a:cubicBezTo>
                <a:close/>
                <a:moveTo>
                  <a:pt x="1608994" y="284029"/>
                </a:moveTo>
                <a:cubicBezTo>
                  <a:pt x="1613260" y="284469"/>
                  <a:pt x="1616003" y="287113"/>
                  <a:pt x="1615394" y="289756"/>
                </a:cubicBezTo>
                <a:lnTo>
                  <a:pt x="1614506" y="290682"/>
                </a:lnTo>
                <a:lnTo>
                  <a:pt x="1615719" y="293942"/>
                </a:lnTo>
                <a:cubicBezTo>
                  <a:pt x="1615109" y="296586"/>
                  <a:pt x="1611147" y="298348"/>
                  <a:pt x="1607186" y="297907"/>
                </a:cubicBezTo>
                <a:cubicBezTo>
                  <a:pt x="1602918" y="297467"/>
                  <a:pt x="1600174" y="294823"/>
                  <a:pt x="1600785" y="292180"/>
                </a:cubicBezTo>
                <a:lnTo>
                  <a:pt x="1601662" y="291229"/>
                </a:lnTo>
                <a:lnTo>
                  <a:pt x="1600460" y="287994"/>
                </a:lnTo>
                <a:cubicBezTo>
                  <a:pt x="1600765" y="285351"/>
                  <a:pt x="1604727" y="283588"/>
                  <a:pt x="1608994" y="284029"/>
                </a:cubicBezTo>
                <a:close/>
                <a:moveTo>
                  <a:pt x="10652277" y="283588"/>
                </a:moveTo>
                <a:cubicBezTo>
                  <a:pt x="10656544" y="284029"/>
                  <a:pt x="10659592" y="286672"/>
                  <a:pt x="10658982" y="289536"/>
                </a:cubicBezTo>
                <a:cubicBezTo>
                  <a:pt x="10658372" y="292400"/>
                  <a:pt x="10654411" y="294162"/>
                  <a:pt x="10649838" y="293722"/>
                </a:cubicBezTo>
                <a:cubicBezTo>
                  <a:pt x="10645572" y="293281"/>
                  <a:pt x="10642523" y="290638"/>
                  <a:pt x="10643132" y="287774"/>
                </a:cubicBezTo>
                <a:cubicBezTo>
                  <a:pt x="10643742" y="285130"/>
                  <a:pt x="10647705" y="283148"/>
                  <a:pt x="10652277" y="283588"/>
                </a:cubicBezTo>
                <a:close/>
                <a:moveTo>
                  <a:pt x="9517194" y="283588"/>
                </a:moveTo>
                <a:cubicBezTo>
                  <a:pt x="9521462" y="284029"/>
                  <a:pt x="9524510" y="286672"/>
                  <a:pt x="9523902" y="289536"/>
                </a:cubicBezTo>
                <a:cubicBezTo>
                  <a:pt x="9523292" y="292180"/>
                  <a:pt x="9519329" y="294162"/>
                  <a:pt x="9515062" y="293502"/>
                </a:cubicBezTo>
                <a:cubicBezTo>
                  <a:pt x="9510795" y="293061"/>
                  <a:pt x="9507746" y="290418"/>
                  <a:pt x="9508355" y="287554"/>
                </a:cubicBezTo>
                <a:cubicBezTo>
                  <a:pt x="9508965" y="284910"/>
                  <a:pt x="9512928" y="283148"/>
                  <a:pt x="9517194" y="283588"/>
                </a:cubicBezTo>
                <a:close/>
                <a:moveTo>
                  <a:pt x="9402285" y="283588"/>
                </a:moveTo>
                <a:cubicBezTo>
                  <a:pt x="9407466" y="284249"/>
                  <a:pt x="9410819" y="287333"/>
                  <a:pt x="9410210" y="290418"/>
                </a:cubicBezTo>
                <a:cubicBezTo>
                  <a:pt x="9409601" y="293722"/>
                  <a:pt x="9404724" y="295705"/>
                  <a:pt x="9399846" y="295264"/>
                </a:cubicBezTo>
                <a:cubicBezTo>
                  <a:pt x="9394665" y="294603"/>
                  <a:pt x="9391312" y="291519"/>
                  <a:pt x="9391922" y="288435"/>
                </a:cubicBezTo>
                <a:cubicBezTo>
                  <a:pt x="9392837" y="285130"/>
                  <a:pt x="9397409" y="282928"/>
                  <a:pt x="9402285" y="283588"/>
                </a:cubicBezTo>
                <a:close/>
                <a:moveTo>
                  <a:pt x="3653903" y="283453"/>
                </a:moveTo>
                <a:cubicBezTo>
                  <a:pt x="3658225" y="283953"/>
                  <a:pt x="3661231" y="286598"/>
                  <a:pt x="3660620" y="289361"/>
                </a:cubicBezTo>
                <a:cubicBezTo>
                  <a:pt x="3660011" y="292124"/>
                  <a:pt x="3656008" y="293959"/>
                  <a:pt x="3651683" y="293459"/>
                </a:cubicBezTo>
                <a:cubicBezTo>
                  <a:pt x="3647359" y="292959"/>
                  <a:pt x="3644348" y="290314"/>
                  <a:pt x="3644957" y="287551"/>
                </a:cubicBezTo>
                <a:cubicBezTo>
                  <a:pt x="3645568" y="284788"/>
                  <a:pt x="3649574" y="282953"/>
                  <a:pt x="3653903" y="283453"/>
                </a:cubicBezTo>
                <a:close/>
                <a:moveTo>
                  <a:pt x="10786085" y="283368"/>
                </a:moveTo>
                <a:cubicBezTo>
                  <a:pt x="10790353" y="283809"/>
                  <a:pt x="10793400" y="286452"/>
                  <a:pt x="10792790" y="289095"/>
                </a:cubicBezTo>
                <a:cubicBezTo>
                  <a:pt x="10792485" y="290417"/>
                  <a:pt x="10791342" y="291574"/>
                  <a:pt x="10789743" y="292318"/>
                </a:cubicBezTo>
                <a:lnTo>
                  <a:pt x="10784381" y="293006"/>
                </a:lnTo>
                <a:lnTo>
                  <a:pt x="10786657" y="293915"/>
                </a:lnTo>
                <a:cubicBezTo>
                  <a:pt x="10787914" y="295043"/>
                  <a:pt x="10788524" y="296475"/>
                  <a:pt x="10788219" y="297907"/>
                </a:cubicBezTo>
                <a:cubicBezTo>
                  <a:pt x="10787609" y="300771"/>
                  <a:pt x="10783341" y="302533"/>
                  <a:pt x="10779074" y="302093"/>
                </a:cubicBezTo>
                <a:cubicBezTo>
                  <a:pt x="10774502" y="301652"/>
                  <a:pt x="10771455" y="298789"/>
                  <a:pt x="10772065" y="295925"/>
                </a:cubicBezTo>
                <a:cubicBezTo>
                  <a:pt x="10772674" y="293061"/>
                  <a:pt x="10776636" y="291299"/>
                  <a:pt x="10781208" y="291739"/>
                </a:cubicBezTo>
                <a:lnTo>
                  <a:pt x="10783454" y="292636"/>
                </a:lnTo>
                <a:lnTo>
                  <a:pt x="10777246" y="287333"/>
                </a:lnTo>
                <a:cubicBezTo>
                  <a:pt x="10777855" y="284690"/>
                  <a:pt x="10781818" y="282927"/>
                  <a:pt x="10786085" y="283368"/>
                </a:cubicBezTo>
                <a:close/>
                <a:moveTo>
                  <a:pt x="10812650" y="282831"/>
                </a:moveTo>
                <a:cubicBezTo>
                  <a:pt x="10816805" y="283312"/>
                  <a:pt x="10819699" y="285844"/>
                  <a:pt x="10819113" y="288487"/>
                </a:cubicBezTo>
                <a:cubicBezTo>
                  <a:pt x="10818820" y="289808"/>
                  <a:pt x="10817714" y="290907"/>
                  <a:pt x="10816160" y="291616"/>
                </a:cubicBezTo>
                <a:lnTo>
                  <a:pt x="10812634" y="292108"/>
                </a:lnTo>
                <a:lnTo>
                  <a:pt x="10814127" y="292703"/>
                </a:lnTo>
                <a:cubicBezTo>
                  <a:pt x="10815346" y="293777"/>
                  <a:pt x="10815956" y="295154"/>
                  <a:pt x="10815651" y="296586"/>
                </a:cubicBezTo>
                <a:cubicBezTo>
                  <a:pt x="10815042" y="299449"/>
                  <a:pt x="10811078" y="301212"/>
                  <a:pt x="10806507" y="300771"/>
                </a:cubicBezTo>
                <a:cubicBezTo>
                  <a:pt x="10802239" y="300330"/>
                  <a:pt x="10799192" y="297687"/>
                  <a:pt x="10799801" y="294823"/>
                </a:cubicBezTo>
                <a:cubicBezTo>
                  <a:pt x="10800105" y="293391"/>
                  <a:pt x="10801248" y="292180"/>
                  <a:pt x="10802887" y="291409"/>
                </a:cubicBezTo>
                <a:lnTo>
                  <a:pt x="10806820" y="290908"/>
                </a:lnTo>
                <a:lnTo>
                  <a:pt x="10805520" y="290384"/>
                </a:lnTo>
                <a:cubicBezTo>
                  <a:pt x="10804350" y="289360"/>
                  <a:pt x="10803773" y="288067"/>
                  <a:pt x="10804066" y="286745"/>
                </a:cubicBezTo>
                <a:cubicBezTo>
                  <a:pt x="10804651" y="284102"/>
                  <a:pt x="10808494" y="282350"/>
                  <a:pt x="10812650" y="282831"/>
                </a:cubicBezTo>
                <a:close/>
                <a:moveTo>
                  <a:pt x="7446678" y="282707"/>
                </a:moveTo>
                <a:cubicBezTo>
                  <a:pt x="7450945" y="283148"/>
                  <a:pt x="7453688" y="285791"/>
                  <a:pt x="7453078" y="288435"/>
                </a:cubicBezTo>
                <a:cubicBezTo>
                  <a:pt x="7452469" y="291078"/>
                  <a:pt x="7448506" y="292841"/>
                  <a:pt x="7444544" y="292400"/>
                </a:cubicBezTo>
                <a:cubicBezTo>
                  <a:pt x="7440277" y="291959"/>
                  <a:pt x="7437534" y="289316"/>
                  <a:pt x="7438144" y="286672"/>
                </a:cubicBezTo>
                <a:cubicBezTo>
                  <a:pt x="7438447" y="284029"/>
                  <a:pt x="7442410" y="282266"/>
                  <a:pt x="7446678" y="282707"/>
                </a:cubicBezTo>
                <a:close/>
                <a:moveTo>
                  <a:pt x="8629612" y="282487"/>
                </a:moveTo>
                <a:cubicBezTo>
                  <a:pt x="8634490" y="283148"/>
                  <a:pt x="8637842" y="286012"/>
                  <a:pt x="8637232" y="289096"/>
                </a:cubicBezTo>
                <a:cubicBezTo>
                  <a:pt x="8636623" y="292180"/>
                  <a:pt x="8632051" y="294383"/>
                  <a:pt x="8627174" y="293722"/>
                </a:cubicBezTo>
                <a:cubicBezTo>
                  <a:pt x="8622298" y="293061"/>
                  <a:pt x="8618945" y="290197"/>
                  <a:pt x="8619554" y="287113"/>
                </a:cubicBezTo>
                <a:cubicBezTo>
                  <a:pt x="8620164" y="283809"/>
                  <a:pt x="8624736" y="281826"/>
                  <a:pt x="8629612" y="282487"/>
                </a:cubicBezTo>
                <a:close/>
                <a:moveTo>
                  <a:pt x="3897755" y="282487"/>
                </a:moveTo>
                <a:cubicBezTo>
                  <a:pt x="3902020" y="282927"/>
                  <a:pt x="3905076" y="285571"/>
                  <a:pt x="3904459" y="288214"/>
                </a:cubicBezTo>
                <a:cubicBezTo>
                  <a:pt x="3903843" y="290858"/>
                  <a:pt x="3899883" y="292840"/>
                  <a:pt x="3895625" y="292179"/>
                </a:cubicBezTo>
                <a:cubicBezTo>
                  <a:pt x="3891355" y="291519"/>
                  <a:pt x="3888307" y="289095"/>
                  <a:pt x="3888918" y="286452"/>
                </a:cubicBezTo>
                <a:cubicBezTo>
                  <a:pt x="3889530" y="283809"/>
                  <a:pt x="3893495" y="282046"/>
                  <a:pt x="3897755" y="282487"/>
                </a:cubicBezTo>
                <a:close/>
                <a:moveTo>
                  <a:pt x="5661851" y="282267"/>
                </a:moveTo>
                <a:cubicBezTo>
                  <a:pt x="5666116" y="282707"/>
                  <a:pt x="5669164" y="285571"/>
                  <a:pt x="5668554" y="288215"/>
                </a:cubicBezTo>
                <a:cubicBezTo>
                  <a:pt x="5667945" y="291079"/>
                  <a:pt x="5663982" y="292841"/>
                  <a:pt x="5659411" y="292400"/>
                </a:cubicBezTo>
                <a:cubicBezTo>
                  <a:pt x="5655143" y="291959"/>
                  <a:pt x="5652094" y="289096"/>
                  <a:pt x="5652704" y="286452"/>
                </a:cubicBezTo>
                <a:cubicBezTo>
                  <a:pt x="5653314" y="283588"/>
                  <a:pt x="5657275" y="281606"/>
                  <a:pt x="5661851" y="282267"/>
                </a:cubicBezTo>
                <a:close/>
                <a:moveTo>
                  <a:pt x="10731526" y="282266"/>
                </a:moveTo>
                <a:cubicBezTo>
                  <a:pt x="10735792" y="282707"/>
                  <a:pt x="10738841" y="285350"/>
                  <a:pt x="10738231" y="288214"/>
                </a:cubicBezTo>
                <a:cubicBezTo>
                  <a:pt x="10737621" y="291078"/>
                  <a:pt x="10733659" y="292840"/>
                  <a:pt x="10729087" y="292400"/>
                </a:cubicBezTo>
                <a:cubicBezTo>
                  <a:pt x="10724821" y="291959"/>
                  <a:pt x="10721772" y="289316"/>
                  <a:pt x="10722381" y="286452"/>
                </a:cubicBezTo>
                <a:cubicBezTo>
                  <a:pt x="10723296" y="283588"/>
                  <a:pt x="10727258" y="281826"/>
                  <a:pt x="10731526" y="282266"/>
                </a:cubicBezTo>
                <a:close/>
                <a:moveTo>
                  <a:pt x="9702210" y="282266"/>
                </a:moveTo>
                <a:cubicBezTo>
                  <a:pt x="9706782" y="282707"/>
                  <a:pt x="9709830" y="285571"/>
                  <a:pt x="9709220" y="288435"/>
                </a:cubicBezTo>
                <a:cubicBezTo>
                  <a:pt x="9708611" y="291299"/>
                  <a:pt x="9704344" y="293281"/>
                  <a:pt x="9700076" y="292620"/>
                </a:cubicBezTo>
                <a:cubicBezTo>
                  <a:pt x="9695504" y="292179"/>
                  <a:pt x="9692456" y="289316"/>
                  <a:pt x="9693066" y="286452"/>
                </a:cubicBezTo>
                <a:cubicBezTo>
                  <a:pt x="9693675" y="283588"/>
                  <a:pt x="9697639" y="281826"/>
                  <a:pt x="9702210" y="282266"/>
                </a:cubicBezTo>
                <a:close/>
                <a:moveTo>
                  <a:pt x="8160523" y="282266"/>
                </a:moveTo>
                <a:cubicBezTo>
                  <a:pt x="8165095" y="282707"/>
                  <a:pt x="8168448" y="285791"/>
                  <a:pt x="8167838" y="288655"/>
                </a:cubicBezTo>
                <a:cubicBezTo>
                  <a:pt x="8167229" y="291739"/>
                  <a:pt x="8162657" y="293722"/>
                  <a:pt x="8158085" y="293061"/>
                </a:cubicBezTo>
                <a:cubicBezTo>
                  <a:pt x="8153513" y="292620"/>
                  <a:pt x="8150160" y="289536"/>
                  <a:pt x="8150770" y="286672"/>
                </a:cubicBezTo>
                <a:cubicBezTo>
                  <a:pt x="8151683" y="283809"/>
                  <a:pt x="8155951" y="281826"/>
                  <a:pt x="8160523" y="282266"/>
                </a:cubicBezTo>
                <a:close/>
                <a:moveTo>
                  <a:pt x="10988473" y="282046"/>
                </a:moveTo>
                <a:cubicBezTo>
                  <a:pt x="10992740" y="282487"/>
                  <a:pt x="10995483" y="285130"/>
                  <a:pt x="10994874" y="287774"/>
                </a:cubicBezTo>
                <a:cubicBezTo>
                  <a:pt x="10994264" y="290417"/>
                  <a:pt x="10990302" y="292180"/>
                  <a:pt x="10986339" y="291739"/>
                </a:cubicBezTo>
                <a:cubicBezTo>
                  <a:pt x="10982071" y="291299"/>
                  <a:pt x="10979329" y="288655"/>
                  <a:pt x="10979939" y="286012"/>
                </a:cubicBezTo>
                <a:cubicBezTo>
                  <a:pt x="10980548" y="283368"/>
                  <a:pt x="10984205" y="281605"/>
                  <a:pt x="10988473" y="282046"/>
                </a:cubicBezTo>
                <a:close/>
                <a:moveTo>
                  <a:pt x="9130707" y="282046"/>
                </a:moveTo>
                <a:cubicBezTo>
                  <a:pt x="9135889" y="282707"/>
                  <a:pt x="9139241" y="285791"/>
                  <a:pt x="9138631" y="288875"/>
                </a:cubicBezTo>
                <a:cubicBezTo>
                  <a:pt x="9138022" y="291959"/>
                  <a:pt x="9133145" y="294162"/>
                  <a:pt x="9128268" y="293722"/>
                </a:cubicBezTo>
                <a:cubicBezTo>
                  <a:pt x="9123087" y="293061"/>
                  <a:pt x="9119733" y="289977"/>
                  <a:pt x="9120343" y="286893"/>
                </a:cubicBezTo>
                <a:cubicBezTo>
                  <a:pt x="9120953" y="283588"/>
                  <a:pt x="9125830" y="281385"/>
                  <a:pt x="9130707" y="282046"/>
                </a:cubicBezTo>
                <a:close/>
                <a:moveTo>
                  <a:pt x="10433429" y="281606"/>
                </a:moveTo>
                <a:cubicBezTo>
                  <a:pt x="10437697" y="282046"/>
                  <a:pt x="10440440" y="284690"/>
                  <a:pt x="10439831" y="287333"/>
                </a:cubicBezTo>
                <a:cubicBezTo>
                  <a:pt x="10439221" y="289977"/>
                  <a:pt x="10435258" y="291739"/>
                  <a:pt x="10431296" y="291299"/>
                </a:cubicBezTo>
                <a:cubicBezTo>
                  <a:pt x="10427333" y="290858"/>
                  <a:pt x="10424284" y="288215"/>
                  <a:pt x="10424894" y="285571"/>
                </a:cubicBezTo>
                <a:cubicBezTo>
                  <a:pt x="10425504" y="282928"/>
                  <a:pt x="10429162" y="281165"/>
                  <a:pt x="10433429" y="281606"/>
                </a:cubicBezTo>
                <a:close/>
                <a:moveTo>
                  <a:pt x="2572763" y="281605"/>
                </a:moveTo>
                <a:cubicBezTo>
                  <a:pt x="2577945" y="282266"/>
                  <a:pt x="2581596" y="285350"/>
                  <a:pt x="2580684" y="288655"/>
                </a:cubicBezTo>
                <a:cubicBezTo>
                  <a:pt x="2580075" y="291959"/>
                  <a:pt x="2575200" y="294162"/>
                  <a:pt x="2570020" y="293501"/>
                </a:cubicBezTo>
                <a:cubicBezTo>
                  <a:pt x="2564836" y="292840"/>
                  <a:pt x="2561175" y="289756"/>
                  <a:pt x="2562091" y="286452"/>
                </a:cubicBezTo>
                <a:cubicBezTo>
                  <a:pt x="2563006" y="283147"/>
                  <a:pt x="2567580" y="280945"/>
                  <a:pt x="2572763" y="281605"/>
                </a:cubicBezTo>
                <a:close/>
                <a:moveTo>
                  <a:pt x="10759566" y="281385"/>
                </a:moveTo>
                <a:cubicBezTo>
                  <a:pt x="10763834" y="281826"/>
                  <a:pt x="10766881" y="284469"/>
                  <a:pt x="10766272" y="287333"/>
                </a:cubicBezTo>
                <a:cubicBezTo>
                  <a:pt x="10765664" y="290197"/>
                  <a:pt x="10761700" y="291959"/>
                  <a:pt x="10757434" y="291519"/>
                </a:cubicBezTo>
                <a:cubicBezTo>
                  <a:pt x="10753166" y="291078"/>
                  <a:pt x="10750117" y="288435"/>
                  <a:pt x="10750727" y="285571"/>
                </a:cubicBezTo>
                <a:cubicBezTo>
                  <a:pt x="10751337" y="282707"/>
                  <a:pt x="10755300" y="280725"/>
                  <a:pt x="10759566" y="281385"/>
                </a:cubicBezTo>
                <a:close/>
                <a:moveTo>
                  <a:pt x="10048161" y="281165"/>
                </a:moveTo>
                <a:cubicBezTo>
                  <a:pt x="10052122" y="281606"/>
                  <a:pt x="10054866" y="284029"/>
                  <a:pt x="10054256" y="286672"/>
                </a:cubicBezTo>
                <a:cubicBezTo>
                  <a:pt x="10053646" y="289316"/>
                  <a:pt x="10049988" y="290858"/>
                  <a:pt x="10046026" y="290418"/>
                </a:cubicBezTo>
                <a:cubicBezTo>
                  <a:pt x="10042064" y="289977"/>
                  <a:pt x="10039321" y="287554"/>
                  <a:pt x="10039930" y="284910"/>
                </a:cubicBezTo>
                <a:cubicBezTo>
                  <a:pt x="10040539" y="282487"/>
                  <a:pt x="10044197" y="280725"/>
                  <a:pt x="10048161" y="281165"/>
                </a:cubicBezTo>
                <a:close/>
                <a:moveTo>
                  <a:pt x="8924966" y="281165"/>
                </a:moveTo>
                <a:cubicBezTo>
                  <a:pt x="8929538" y="281605"/>
                  <a:pt x="8932586" y="284469"/>
                  <a:pt x="8931976" y="287333"/>
                </a:cubicBezTo>
                <a:cubicBezTo>
                  <a:pt x="8931672" y="288765"/>
                  <a:pt x="8930452" y="289977"/>
                  <a:pt x="8928738" y="290776"/>
                </a:cubicBezTo>
                <a:lnTo>
                  <a:pt x="8927370" y="290988"/>
                </a:lnTo>
                <a:lnTo>
                  <a:pt x="8927404" y="291079"/>
                </a:lnTo>
                <a:cubicBezTo>
                  <a:pt x="8926794" y="294162"/>
                  <a:pt x="8922222" y="296366"/>
                  <a:pt x="8917041" y="295705"/>
                </a:cubicBezTo>
                <a:cubicBezTo>
                  <a:pt x="8912163" y="295044"/>
                  <a:pt x="8908506" y="292180"/>
                  <a:pt x="8909421" y="288875"/>
                </a:cubicBezTo>
                <a:cubicBezTo>
                  <a:pt x="8909878" y="287333"/>
                  <a:pt x="8911250" y="286067"/>
                  <a:pt x="8913116" y="285240"/>
                </a:cubicBezTo>
                <a:lnTo>
                  <a:pt x="8916269" y="284772"/>
                </a:lnTo>
                <a:lnTo>
                  <a:pt x="8918756" y="282129"/>
                </a:lnTo>
                <a:cubicBezTo>
                  <a:pt x="8920470" y="281331"/>
                  <a:pt x="8922680" y="280945"/>
                  <a:pt x="8924966" y="281165"/>
                </a:cubicBezTo>
                <a:close/>
                <a:moveTo>
                  <a:pt x="7603650" y="280725"/>
                </a:moveTo>
                <a:cubicBezTo>
                  <a:pt x="7607917" y="281165"/>
                  <a:pt x="7610965" y="283809"/>
                  <a:pt x="7610356" y="286452"/>
                </a:cubicBezTo>
                <a:cubicBezTo>
                  <a:pt x="7609746" y="289095"/>
                  <a:pt x="7605784" y="291078"/>
                  <a:pt x="7601516" y="290417"/>
                </a:cubicBezTo>
                <a:cubicBezTo>
                  <a:pt x="7597249" y="289977"/>
                  <a:pt x="7594201" y="287333"/>
                  <a:pt x="7594811" y="284690"/>
                </a:cubicBezTo>
                <a:cubicBezTo>
                  <a:pt x="7595420" y="282046"/>
                  <a:pt x="7599383" y="280284"/>
                  <a:pt x="7603650" y="280725"/>
                </a:cubicBezTo>
                <a:close/>
                <a:moveTo>
                  <a:pt x="4963145" y="280724"/>
                </a:moveTo>
                <a:cubicBezTo>
                  <a:pt x="4967414" y="281165"/>
                  <a:pt x="4970460" y="283808"/>
                  <a:pt x="4969851" y="286672"/>
                </a:cubicBezTo>
                <a:cubicBezTo>
                  <a:pt x="4969242" y="289536"/>
                  <a:pt x="4965278" y="291298"/>
                  <a:pt x="4960706" y="290858"/>
                </a:cubicBezTo>
                <a:cubicBezTo>
                  <a:pt x="4956436" y="290417"/>
                  <a:pt x="4953389" y="287774"/>
                  <a:pt x="4953996" y="284910"/>
                </a:cubicBezTo>
                <a:cubicBezTo>
                  <a:pt x="4954911" y="282046"/>
                  <a:pt x="4958878" y="280284"/>
                  <a:pt x="4963145" y="280724"/>
                </a:cubicBezTo>
                <a:close/>
                <a:moveTo>
                  <a:pt x="9485190" y="280504"/>
                </a:moveTo>
                <a:cubicBezTo>
                  <a:pt x="9489458" y="280945"/>
                  <a:pt x="9492506" y="283588"/>
                  <a:pt x="9491897" y="286232"/>
                </a:cubicBezTo>
                <a:cubicBezTo>
                  <a:pt x="9491287" y="288875"/>
                  <a:pt x="9487325" y="290638"/>
                  <a:pt x="9483057" y="290197"/>
                </a:cubicBezTo>
                <a:cubicBezTo>
                  <a:pt x="9478791" y="289756"/>
                  <a:pt x="9475742" y="287113"/>
                  <a:pt x="9476351" y="284469"/>
                </a:cubicBezTo>
                <a:cubicBezTo>
                  <a:pt x="9476961" y="281826"/>
                  <a:pt x="9480924" y="280063"/>
                  <a:pt x="9485190" y="280504"/>
                </a:cubicBezTo>
                <a:close/>
                <a:moveTo>
                  <a:pt x="4582929" y="279843"/>
                </a:moveTo>
                <a:cubicBezTo>
                  <a:pt x="4587505" y="280284"/>
                  <a:pt x="4590551" y="283148"/>
                  <a:pt x="4589946" y="286012"/>
                </a:cubicBezTo>
                <a:cubicBezTo>
                  <a:pt x="4589331" y="288875"/>
                  <a:pt x="4585067" y="290858"/>
                  <a:pt x="4580493" y="290197"/>
                </a:cubicBezTo>
                <a:cubicBezTo>
                  <a:pt x="4575920" y="289536"/>
                  <a:pt x="4572870" y="286893"/>
                  <a:pt x="4573478" y="284029"/>
                </a:cubicBezTo>
                <a:cubicBezTo>
                  <a:pt x="4574088" y="281165"/>
                  <a:pt x="4578358" y="279403"/>
                  <a:pt x="4582929" y="279843"/>
                </a:cubicBezTo>
                <a:close/>
                <a:moveTo>
                  <a:pt x="1288873" y="279843"/>
                </a:moveTo>
                <a:cubicBezTo>
                  <a:pt x="1293445" y="280284"/>
                  <a:pt x="1296493" y="283148"/>
                  <a:pt x="1295882" y="286011"/>
                </a:cubicBezTo>
                <a:cubicBezTo>
                  <a:pt x="1295274" y="288875"/>
                  <a:pt x="1291007" y="290858"/>
                  <a:pt x="1286435" y="290197"/>
                </a:cubicBezTo>
                <a:cubicBezTo>
                  <a:pt x="1281863" y="289756"/>
                  <a:pt x="1278815" y="286892"/>
                  <a:pt x="1279425" y="284029"/>
                </a:cubicBezTo>
                <a:cubicBezTo>
                  <a:pt x="1280339" y="281385"/>
                  <a:pt x="1284606" y="279402"/>
                  <a:pt x="1288873" y="279843"/>
                </a:cubicBezTo>
                <a:close/>
                <a:moveTo>
                  <a:pt x="2257098" y="279843"/>
                </a:moveTo>
                <a:cubicBezTo>
                  <a:pt x="2261974" y="280284"/>
                  <a:pt x="2265022" y="283368"/>
                  <a:pt x="2264413" y="286232"/>
                </a:cubicBezTo>
                <a:cubicBezTo>
                  <a:pt x="2263803" y="289316"/>
                  <a:pt x="2259231" y="291299"/>
                  <a:pt x="2254660" y="290638"/>
                </a:cubicBezTo>
                <a:cubicBezTo>
                  <a:pt x="2249783" y="290197"/>
                  <a:pt x="2246735" y="287113"/>
                  <a:pt x="2247344" y="284249"/>
                </a:cubicBezTo>
                <a:cubicBezTo>
                  <a:pt x="2247955" y="281165"/>
                  <a:pt x="2252526" y="279182"/>
                  <a:pt x="2257098" y="279843"/>
                </a:cubicBezTo>
                <a:close/>
                <a:moveTo>
                  <a:pt x="11064064" y="279623"/>
                </a:moveTo>
                <a:cubicBezTo>
                  <a:pt x="11068331" y="280063"/>
                  <a:pt x="11071075" y="282707"/>
                  <a:pt x="11070465" y="285350"/>
                </a:cubicBezTo>
                <a:cubicBezTo>
                  <a:pt x="11069855" y="287994"/>
                  <a:pt x="11065892" y="289756"/>
                  <a:pt x="11061930" y="289316"/>
                </a:cubicBezTo>
                <a:cubicBezTo>
                  <a:pt x="11057662" y="288875"/>
                  <a:pt x="11054919" y="286232"/>
                  <a:pt x="11055530" y="283588"/>
                </a:cubicBezTo>
                <a:cubicBezTo>
                  <a:pt x="11056139" y="280945"/>
                  <a:pt x="11059796" y="279182"/>
                  <a:pt x="11064064" y="279623"/>
                </a:cubicBezTo>
                <a:close/>
                <a:moveTo>
                  <a:pt x="10913798" y="279623"/>
                </a:moveTo>
                <a:cubicBezTo>
                  <a:pt x="10918064" y="280063"/>
                  <a:pt x="10920807" y="282707"/>
                  <a:pt x="10920197" y="285350"/>
                </a:cubicBezTo>
                <a:cubicBezTo>
                  <a:pt x="10919588" y="287994"/>
                  <a:pt x="10915626" y="289756"/>
                  <a:pt x="10911663" y="289316"/>
                </a:cubicBezTo>
                <a:cubicBezTo>
                  <a:pt x="10907397" y="288875"/>
                  <a:pt x="10904653" y="286232"/>
                  <a:pt x="10905263" y="283588"/>
                </a:cubicBezTo>
                <a:cubicBezTo>
                  <a:pt x="10905873" y="280945"/>
                  <a:pt x="10909834" y="279182"/>
                  <a:pt x="10913798" y="279623"/>
                </a:cubicBezTo>
                <a:close/>
                <a:moveTo>
                  <a:pt x="5759423" y="279623"/>
                </a:moveTo>
                <a:cubicBezTo>
                  <a:pt x="5763692" y="280063"/>
                  <a:pt x="5766740" y="282707"/>
                  <a:pt x="5766132" y="285571"/>
                </a:cubicBezTo>
                <a:cubicBezTo>
                  <a:pt x="5765521" y="288435"/>
                  <a:pt x="5761558" y="290197"/>
                  <a:pt x="5757290" y="289756"/>
                </a:cubicBezTo>
                <a:cubicBezTo>
                  <a:pt x="5753021" y="289316"/>
                  <a:pt x="5749974" y="286672"/>
                  <a:pt x="5750583" y="283809"/>
                </a:cubicBezTo>
                <a:cubicBezTo>
                  <a:pt x="5751193" y="280945"/>
                  <a:pt x="5755156" y="279182"/>
                  <a:pt x="5759423" y="279623"/>
                </a:cubicBezTo>
                <a:close/>
                <a:moveTo>
                  <a:pt x="2174502" y="279623"/>
                </a:moveTo>
                <a:cubicBezTo>
                  <a:pt x="2179379" y="280063"/>
                  <a:pt x="2182426" y="283148"/>
                  <a:pt x="2181817" y="286012"/>
                </a:cubicBezTo>
                <a:cubicBezTo>
                  <a:pt x="2181207" y="289095"/>
                  <a:pt x="2176635" y="291078"/>
                  <a:pt x="2172064" y="290417"/>
                </a:cubicBezTo>
                <a:cubicBezTo>
                  <a:pt x="2167492" y="289756"/>
                  <a:pt x="2164139" y="286892"/>
                  <a:pt x="2164749" y="284029"/>
                </a:cubicBezTo>
                <a:cubicBezTo>
                  <a:pt x="2165359" y="281165"/>
                  <a:pt x="2169930" y="279182"/>
                  <a:pt x="2174502" y="279623"/>
                </a:cubicBezTo>
                <a:close/>
                <a:moveTo>
                  <a:pt x="5483795" y="279182"/>
                </a:moveTo>
                <a:cubicBezTo>
                  <a:pt x="5488366" y="279623"/>
                  <a:pt x="5491415" y="282487"/>
                  <a:pt x="5490805" y="285351"/>
                </a:cubicBezTo>
                <a:cubicBezTo>
                  <a:pt x="5490197" y="288215"/>
                  <a:pt x="5485929" y="290197"/>
                  <a:pt x="5481661" y="289536"/>
                </a:cubicBezTo>
                <a:cubicBezTo>
                  <a:pt x="5477086" y="289095"/>
                  <a:pt x="5474036" y="286232"/>
                  <a:pt x="5474649" y="283368"/>
                </a:cubicBezTo>
                <a:cubicBezTo>
                  <a:pt x="5475258" y="280504"/>
                  <a:pt x="5479221" y="278742"/>
                  <a:pt x="5483795" y="279182"/>
                </a:cubicBezTo>
                <a:close/>
                <a:moveTo>
                  <a:pt x="4886321" y="278962"/>
                </a:moveTo>
                <a:cubicBezTo>
                  <a:pt x="4890590" y="279402"/>
                  <a:pt x="4893638" y="282046"/>
                  <a:pt x="4893029" y="284910"/>
                </a:cubicBezTo>
                <a:cubicBezTo>
                  <a:pt x="4892418" y="287774"/>
                  <a:pt x="4888455" y="289536"/>
                  <a:pt x="4883880" y="289095"/>
                </a:cubicBezTo>
                <a:cubicBezTo>
                  <a:pt x="4879612" y="288655"/>
                  <a:pt x="4876565" y="286012"/>
                  <a:pt x="4877177" y="283148"/>
                </a:cubicBezTo>
                <a:cubicBezTo>
                  <a:pt x="4877783" y="280284"/>
                  <a:pt x="4881748" y="278522"/>
                  <a:pt x="4886321" y="278962"/>
                </a:cubicBezTo>
                <a:close/>
                <a:moveTo>
                  <a:pt x="3131536" y="278962"/>
                </a:moveTo>
                <a:cubicBezTo>
                  <a:pt x="3136410" y="279623"/>
                  <a:pt x="3139754" y="282486"/>
                  <a:pt x="3139151" y="285791"/>
                </a:cubicBezTo>
                <a:cubicBezTo>
                  <a:pt x="3138543" y="288875"/>
                  <a:pt x="3133973" y="291078"/>
                  <a:pt x="3129099" y="290417"/>
                </a:cubicBezTo>
                <a:cubicBezTo>
                  <a:pt x="3124226" y="289756"/>
                  <a:pt x="3120869" y="286892"/>
                  <a:pt x="3121479" y="283588"/>
                </a:cubicBezTo>
                <a:cubicBezTo>
                  <a:pt x="3122090" y="280504"/>
                  <a:pt x="3126658" y="278301"/>
                  <a:pt x="3131536" y="278962"/>
                </a:cubicBezTo>
                <a:close/>
                <a:moveTo>
                  <a:pt x="2434160" y="278962"/>
                </a:moveTo>
                <a:cubicBezTo>
                  <a:pt x="2436603" y="279293"/>
                  <a:pt x="2438659" y="280173"/>
                  <a:pt x="2440028" y="281358"/>
                </a:cubicBezTo>
                <a:lnTo>
                  <a:pt x="2440835" y="283294"/>
                </a:lnTo>
                <a:lnTo>
                  <a:pt x="2445115" y="282707"/>
                </a:lnTo>
                <a:lnTo>
                  <a:pt x="2448877" y="284243"/>
                </a:lnTo>
                <a:lnTo>
                  <a:pt x="2450693" y="282294"/>
                </a:lnTo>
                <a:cubicBezTo>
                  <a:pt x="2452558" y="281441"/>
                  <a:pt x="2454998" y="281055"/>
                  <a:pt x="2457590" y="281385"/>
                </a:cubicBezTo>
                <a:lnTo>
                  <a:pt x="2462585" y="283410"/>
                </a:lnTo>
                <a:lnTo>
                  <a:pt x="2462976" y="282983"/>
                </a:lnTo>
                <a:cubicBezTo>
                  <a:pt x="2464882" y="282102"/>
                  <a:pt x="2467321" y="281716"/>
                  <a:pt x="2469760" y="282046"/>
                </a:cubicBezTo>
                <a:cubicBezTo>
                  <a:pt x="2474940" y="282707"/>
                  <a:pt x="2478293" y="285791"/>
                  <a:pt x="2477684" y="288875"/>
                </a:cubicBezTo>
                <a:lnTo>
                  <a:pt x="2474112" y="292693"/>
                </a:lnTo>
                <a:lnTo>
                  <a:pt x="2480709" y="291739"/>
                </a:lnTo>
                <a:cubicBezTo>
                  <a:pt x="2485890" y="292400"/>
                  <a:pt x="2489551" y="295484"/>
                  <a:pt x="2488635" y="298789"/>
                </a:cubicBezTo>
                <a:cubicBezTo>
                  <a:pt x="2488024" y="302093"/>
                  <a:pt x="2483147" y="304296"/>
                  <a:pt x="2477966" y="303635"/>
                </a:cubicBezTo>
                <a:cubicBezTo>
                  <a:pt x="2472787" y="302974"/>
                  <a:pt x="2469127" y="299890"/>
                  <a:pt x="2470041" y="296586"/>
                </a:cubicBezTo>
                <a:lnTo>
                  <a:pt x="2473649" y="292771"/>
                </a:lnTo>
                <a:lnTo>
                  <a:pt x="2467321" y="293722"/>
                </a:lnTo>
                <a:lnTo>
                  <a:pt x="2462072" y="291578"/>
                </a:lnTo>
                <a:lnTo>
                  <a:pt x="2461743" y="291932"/>
                </a:lnTo>
                <a:cubicBezTo>
                  <a:pt x="2459876" y="292786"/>
                  <a:pt x="2457437" y="293171"/>
                  <a:pt x="2454847" y="292841"/>
                </a:cubicBezTo>
                <a:lnTo>
                  <a:pt x="2450941" y="291259"/>
                </a:lnTo>
                <a:lnTo>
                  <a:pt x="2449306" y="293033"/>
                </a:lnTo>
                <a:cubicBezTo>
                  <a:pt x="2447475" y="293887"/>
                  <a:pt x="2445115" y="294273"/>
                  <a:pt x="2442674" y="293942"/>
                </a:cubicBezTo>
                <a:cubicBezTo>
                  <a:pt x="2440235" y="293612"/>
                  <a:pt x="2438179" y="292731"/>
                  <a:pt x="2436808" y="291546"/>
                </a:cubicBezTo>
                <a:lnTo>
                  <a:pt x="2435981" y="289560"/>
                </a:lnTo>
                <a:lnTo>
                  <a:pt x="2431727" y="290197"/>
                </a:lnTo>
                <a:cubicBezTo>
                  <a:pt x="2426850" y="289536"/>
                  <a:pt x="2423495" y="286672"/>
                  <a:pt x="2424105" y="283588"/>
                </a:cubicBezTo>
                <a:cubicBezTo>
                  <a:pt x="2424714" y="280504"/>
                  <a:pt x="2429285" y="278521"/>
                  <a:pt x="2434160" y="278962"/>
                </a:cubicBezTo>
                <a:close/>
                <a:moveTo>
                  <a:pt x="8748790" y="278742"/>
                </a:moveTo>
                <a:cubicBezTo>
                  <a:pt x="8753057" y="279182"/>
                  <a:pt x="8756105" y="281826"/>
                  <a:pt x="8755496" y="284690"/>
                </a:cubicBezTo>
                <a:cubicBezTo>
                  <a:pt x="8754886" y="287333"/>
                  <a:pt x="8750924" y="289316"/>
                  <a:pt x="8746657" y="288655"/>
                </a:cubicBezTo>
                <a:cubicBezTo>
                  <a:pt x="8742389" y="288215"/>
                  <a:pt x="8739341" y="285571"/>
                  <a:pt x="8739951" y="282707"/>
                </a:cubicBezTo>
                <a:cubicBezTo>
                  <a:pt x="8740560" y="280064"/>
                  <a:pt x="8744522" y="278301"/>
                  <a:pt x="8748790" y="278742"/>
                </a:cubicBezTo>
                <a:close/>
                <a:moveTo>
                  <a:pt x="8771650" y="278522"/>
                </a:moveTo>
                <a:cubicBezTo>
                  <a:pt x="8775917" y="278962"/>
                  <a:pt x="8778965" y="281605"/>
                  <a:pt x="8778356" y="284469"/>
                </a:cubicBezTo>
                <a:cubicBezTo>
                  <a:pt x="8777747" y="287333"/>
                  <a:pt x="8773784" y="289095"/>
                  <a:pt x="8769517" y="288655"/>
                </a:cubicBezTo>
                <a:lnTo>
                  <a:pt x="8768097" y="288089"/>
                </a:lnTo>
                <a:lnTo>
                  <a:pt x="8770431" y="290197"/>
                </a:lnTo>
                <a:cubicBezTo>
                  <a:pt x="8769821" y="292620"/>
                  <a:pt x="8766164" y="294383"/>
                  <a:pt x="8762201" y="293942"/>
                </a:cubicBezTo>
                <a:cubicBezTo>
                  <a:pt x="8758238" y="293502"/>
                  <a:pt x="8755496" y="291078"/>
                  <a:pt x="8756105" y="288435"/>
                </a:cubicBezTo>
                <a:lnTo>
                  <a:pt x="8763702" y="284977"/>
                </a:lnTo>
                <a:lnTo>
                  <a:pt x="8762811" y="282707"/>
                </a:lnTo>
                <a:cubicBezTo>
                  <a:pt x="8763421" y="280063"/>
                  <a:pt x="8767383" y="278081"/>
                  <a:pt x="8771650" y="278522"/>
                </a:cubicBezTo>
                <a:close/>
                <a:moveTo>
                  <a:pt x="9865584" y="278301"/>
                </a:moveTo>
                <a:cubicBezTo>
                  <a:pt x="9869852" y="278742"/>
                  <a:pt x="9872900" y="281385"/>
                  <a:pt x="9872290" y="284249"/>
                </a:cubicBezTo>
                <a:lnTo>
                  <a:pt x="9870879" y="285771"/>
                </a:lnTo>
                <a:lnTo>
                  <a:pt x="9871070" y="285846"/>
                </a:lnTo>
                <a:cubicBezTo>
                  <a:pt x="9872290" y="286892"/>
                  <a:pt x="9872900" y="288214"/>
                  <a:pt x="9872594" y="289536"/>
                </a:cubicBezTo>
                <a:lnTo>
                  <a:pt x="9870002" y="292206"/>
                </a:lnTo>
                <a:lnTo>
                  <a:pt x="9872900" y="294823"/>
                </a:lnTo>
                <a:lnTo>
                  <a:pt x="9871015" y="295681"/>
                </a:lnTo>
                <a:lnTo>
                  <a:pt x="9871680" y="297467"/>
                </a:lnTo>
                <a:cubicBezTo>
                  <a:pt x="9871070" y="300110"/>
                  <a:pt x="9867412" y="301873"/>
                  <a:pt x="9863145" y="301432"/>
                </a:cubicBezTo>
                <a:cubicBezTo>
                  <a:pt x="9858877" y="300991"/>
                  <a:pt x="9856135" y="298348"/>
                  <a:pt x="9856745" y="295704"/>
                </a:cubicBezTo>
                <a:lnTo>
                  <a:pt x="9859736" y="294314"/>
                </a:lnTo>
                <a:lnTo>
                  <a:pt x="9855563" y="292648"/>
                </a:lnTo>
                <a:cubicBezTo>
                  <a:pt x="9854306" y="291519"/>
                  <a:pt x="9853696" y="290087"/>
                  <a:pt x="9854001" y="288655"/>
                </a:cubicBezTo>
                <a:cubicBezTo>
                  <a:pt x="9854154" y="287333"/>
                  <a:pt x="9855297" y="286177"/>
                  <a:pt x="9856973" y="285406"/>
                </a:cubicBezTo>
                <a:lnTo>
                  <a:pt x="9857552" y="285318"/>
                </a:lnTo>
                <a:lnTo>
                  <a:pt x="9856440" y="282487"/>
                </a:lnTo>
                <a:cubicBezTo>
                  <a:pt x="9857353" y="279623"/>
                  <a:pt x="9861317" y="277861"/>
                  <a:pt x="9865584" y="278301"/>
                </a:cubicBezTo>
                <a:close/>
                <a:moveTo>
                  <a:pt x="5247541" y="278081"/>
                </a:moveTo>
                <a:cubicBezTo>
                  <a:pt x="5252112" y="278522"/>
                  <a:pt x="5255160" y="281385"/>
                  <a:pt x="5254551" y="284249"/>
                </a:cubicBezTo>
                <a:cubicBezTo>
                  <a:pt x="5253940" y="287113"/>
                  <a:pt x="5249673" y="289095"/>
                  <a:pt x="5245406" y="288435"/>
                </a:cubicBezTo>
                <a:cubicBezTo>
                  <a:pt x="5240835" y="287994"/>
                  <a:pt x="5237785" y="285130"/>
                  <a:pt x="5238393" y="282266"/>
                </a:cubicBezTo>
                <a:cubicBezTo>
                  <a:pt x="5239001" y="279623"/>
                  <a:pt x="5242967" y="277640"/>
                  <a:pt x="5247541" y="278081"/>
                </a:cubicBezTo>
                <a:close/>
                <a:moveTo>
                  <a:pt x="10604423" y="277861"/>
                </a:moveTo>
                <a:cubicBezTo>
                  <a:pt x="10608690" y="278301"/>
                  <a:pt x="10611738" y="280945"/>
                  <a:pt x="10611128" y="283809"/>
                </a:cubicBezTo>
                <a:cubicBezTo>
                  <a:pt x="10610519" y="286672"/>
                  <a:pt x="10606557" y="288435"/>
                  <a:pt x="10602289" y="287994"/>
                </a:cubicBezTo>
                <a:cubicBezTo>
                  <a:pt x="10598022" y="287553"/>
                  <a:pt x="10594974" y="284910"/>
                  <a:pt x="10595584" y="282046"/>
                </a:cubicBezTo>
                <a:cubicBezTo>
                  <a:pt x="10596193" y="279182"/>
                  <a:pt x="10600155" y="277200"/>
                  <a:pt x="10604423" y="277861"/>
                </a:cubicBezTo>
                <a:close/>
                <a:moveTo>
                  <a:pt x="9297129" y="277860"/>
                </a:moveTo>
                <a:cubicBezTo>
                  <a:pt x="9302006" y="278521"/>
                  <a:pt x="9305358" y="281385"/>
                  <a:pt x="9304748" y="284469"/>
                </a:cubicBezTo>
                <a:cubicBezTo>
                  <a:pt x="9304139" y="287553"/>
                  <a:pt x="9299566" y="289536"/>
                  <a:pt x="9294690" y="289095"/>
                </a:cubicBezTo>
                <a:cubicBezTo>
                  <a:pt x="9289814" y="288435"/>
                  <a:pt x="9286460" y="285571"/>
                  <a:pt x="9287070" y="282486"/>
                </a:cubicBezTo>
                <a:cubicBezTo>
                  <a:pt x="9287984" y="279182"/>
                  <a:pt x="9292251" y="277199"/>
                  <a:pt x="9297129" y="277860"/>
                </a:cubicBezTo>
                <a:close/>
                <a:moveTo>
                  <a:pt x="3476673" y="277420"/>
                </a:moveTo>
                <a:cubicBezTo>
                  <a:pt x="3481234" y="277861"/>
                  <a:pt x="3484288" y="280725"/>
                  <a:pt x="3483676" y="283588"/>
                </a:cubicBezTo>
                <a:cubicBezTo>
                  <a:pt x="3483065" y="286452"/>
                  <a:pt x="3478809" y="288435"/>
                  <a:pt x="3474540" y="287774"/>
                </a:cubicBezTo>
                <a:cubicBezTo>
                  <a:pt x="3469969" y="287333"/>
                  <a:pt x="3466921" y="284469"/>
                  <a:pt x="3467528" y="281606"/>
                </a:cubicBezTo>
                <a:cubicBezTo>
                  <a:pt x="3468142" y="278742"/>
                  <a:pt x="3472409" y="276759"/>
                  <a:pt x="3476673" y="277420"/>
                </a:cubicBezTo>
                <a:close/>
                <a:moveTo>
                  <a:pt x="3423614" y="277420"/>
                </a:moveTo>
                <a:cubicBezTo>
                  <a:pt x="3428188" y="277861"/>
                  <a:pt x="3431233" y="280725"/>
                  <a:pt x="3430625" y="283588"/>
                </a:cubicBezTo>
                <a:cubicBezTo>
                  <a:pt x="3430014" y="286452"/>
                  <a:pt x="3425747" y="288435"/>
                  <a:pt x="3421175" y="287994"/>
                </a:cubicBezTo>
                <a:cubicBezTo>
                  <a:pt x="3416602" y="287554"/>
                  <a:pt x="3413557" y="284690"/>
                  <a:pt x="3414167" y="281826"/>
                </a:cubicBezTo>
                <a:cubicBezTo>
                  <a:pt x="3414776" y="278742"/>
                  <a:pt x="3419042" y="276759"/>
                  <a:pt x="3423614" y="277420"/>
                </a:cubicBezTo>
                <a:close/>
                <a:moveTo>
                  <a:pt x="9666548" y="277200"/>
                </a:moveTo>
                <a:cubicBezTo>
                  <a:pt x="9670816" y="277640"/>
                  <a:pt x="9674167" y="280504"/>
                  <a:pt x="9673254" y="283148"/>
                </a:cubicBezTo>
                <a:cubicBezTo>
                  <a:pt x="9672644" y="286012"/>
                  <a:pt x="9668682" y="287774"/>
                  <a:pt x="9664111" y="287333"/>
                </a:cubicBezTo>
                <a:cubicBezTo>
                  <a:pt x="9659842" y="286893"/>
                  <a:pt x="9656490" y="284029"/>
                  <a:pt x="9657403" y="281385"/>
                </a:cubicBezTo>
                <a:cubicBezTo>
                  <a:pt x="9658013" y="278522"/>
                  <a:pt x="9661976" y="276759"/>
                  <a:pt x="9666548" y="277200"/>
                </a:cubicBezTo>
                <a:close/>
                <a:moveTo>
                  <a:pt x="9454102" y="277200"/>
                </a:moveTo>
                <a:cubicBezTo>
                  <a:pt x="9458369" y="277640"/>
                  <a:pt x="9461112" y="280284"/>
                  <a:pt x="9460502" y="282927"/>
                </a:cubicBezTo>
                <a:cubicBezTo>
                  <a:pt x="9459893" y="285571"/>
                  <a:pt x="9455930" y="287333"/>
                  <a:pt x="9451968" y="286892"/>
                </a:cubicBezTo>
                <a:cubicBezTo>
                  <a:pt x="9447701" y="286452"/>
                  <a:pt x="9444957" y="283809"/>
                  <a:pt x="9445567" y="281165"/>
                </a:cubicBezTo>
                <a:cubicBezTo>
                  <a:pt x="9445872" y="278301"/>
                  <a:pt x="9449834" y="276539"/>
                  <a:pt x="9454102" y="277200"/>
                </a:cubicBezTo>
                <a:close/>
                <a:moveTo>
                  <a:pt x="5041491" y="277200"/>
                </a:moveTo>
                <a:cubicBezTo>
                  <a:pt x="5045761" y="277640"/>
                  <a:pt x="5048802" y="280504"/>
                  <a:pt x="5048199" y="283148"/>
                </a:cubicBezTo>
                <a:cubicBezTo>
                  <a:pt x="5047582" y="286012"/>
                  <a:pt x="5043624" y="287774"/>
                  <a:pt x="5039050" y="287333"/>
                </a:cubicBezTo>
                <a:cubicBezTo>
                  <a:pt x="5034784" y="286893"/>
                  <a:pt x="5031736" y="284029"/>
                  <a:pt x="5032341" y="281385"/>
                </a:cubicBezTo>
                <a:cubicBezTo>
                  <a:pt x="5032951" y="278522"/>
                  <a:pt x="5037220" y="276759"/>
                  <a:pt x="5041491" y="277200"/>
                </a:cubicBezTo>
                <a:close/>
                <a:moveTo>
                  <a:pt x="9050249" y="276979"/>
                </a:moveTo>
                <a:cubicBezTo>
                  <a:pt x="9054238" y="277441"/>
                  <a:pt x="9057019" y="279860"/>
                  <a:pt x="9056460" y="282383"/>
                </a:cubicBezTo>
                <a:cubicBezTo>
                  <a:pt x="9055901" y="284906"/>
                  <a:pt x="9052215" y="286577"/>
                  <a:pt x="9048226" y="286116"/>
                </a:cubicBezTo>
                <a:cubicBezTo>
                  <a:pt x="9044237" y="285655"/>
                  <a:pt x="9041456" y="283235"/>
                  <a:pt x="9042014" y="280712"/>
                </a:cubicBezTo>
                <a:cubicBezTo>
                  <a:pt x="9042573" y="278189"/>
                  <a:pt x="9046259" y="276518"/>
                  <a:pt x="9050249" y="276979"/>
                </a:cubicBezTo>
                <a:close/>
                <a:moveTo>
                  <a:pt x="6839562" y="276975"/>
                </a:moveTo>
                <a:cubicBezTo>
                  <a:pt x="6843884" y="277474"/>
                  <a:pt x="6846891" y="280119"/>
                  <a:pt x="6846280" y="282883"/>
                </a:cubicBezTo>
                <a:cubicBezTo>
                  <a:pt x="6845668" y="285645"/>
                  <a:pt x="6841669" y="287481"/>
                  <a:pt x="6837347" y="286981"/>
                </a:cubicBezTo>
                <a:cubicBezTo>
                  <a:pt x="6833026" y="286481"/>
                  <a:pt x="6830018" y="283836"/>
                  <a:pt x="6830630" y="281073"/>
                </a:cubicBezTo>
                <a:cubicBezTo>
                  <a:pt x="6831242" y="278309"/>
                  <a:pt x="6835241" y="276475"/>
                  <a:pt x="6839562" y="276975"/>
                </a:cubicBezTo>
                <a:close/>
                <a:moveTo>
                  <a:pt x="10390451" y="276759"/>
                </a:moveTo>
                <a:cubicBezTo>
                  <a:pt x="10394719" y="277200"/>
                  <a:pt x="10397463" y="279843"/>
                  <a:pt x="10396853" y="282487"/>
                </a:cubicBezTo>
                <a:cubicBezTo>
                  <a:pt x="10396243" y="285130"/>
                  <a:pt x="10392586" y="286893"/>
                  <a:pt x="10388318" y="286452"/>
                </a:cubicBezTo>
                <a:cubicBezTo>
                  <a:pt x="10384051" y="286012"/>
                  <a:pt x="10381308" y="283368"/>
                  <a:pt x="10381919" y="280725"/>
                </a:cubicBezTo>
                <a:cubicBezTo>
                  <a:pt x="10382528" y="277861"/>
                  <a:pt x="10386185" y="276098"/>
                  <a:pt x="10390451" y="276759"/>
                </a:cubicBezTo>
                <a:close/>
                <a:moveTo>
                  <a:pt x="5853480" y="276759"/>
                </a:moveTo>
                <a:cubicBezTo>
                  <a:pt x="5857747" y="277200"/>
                  <a:pt x="5860794" y="279843"/>
                  <a:pt x="5860184" y="282707"/>
                </a:cubicBezTo>
                <a:cubicBezTo>
                  <a:pt x="5859575" y="285351"/>
                  <a:pt x="5855612" y="287333"/>
                  <a:pt x="5851345" y="286672"/>
                </a:cubicBezTo>
                <a:cubicBezTo>
                  <a:pt x="5847078" y="286232"/>
                  <a:pt x="5844030" y="283588"/>
                  <a:pt x="5844640" y="280725"/>
                </a:cubicBezTo>
                <a:cubicBezTo>
                  <a:pt x="5845249" y="278081"/>
                  <a:pt x="5849212" y="276318"/>
                  <a:pt x="5853480" y="276759"/>
                </a:cubicBezTo>
                <a:close/>
                <a:moveTo>
                  <a:pt x="7149191" y="276539"/>
                </a:moveTo>
                <a:cubicBezTo>
                  <a:pt x="7153458" y="276979"/>
                  <a:pt x="7156201" y="279623"/>
                  <a:pt x="7155592" y="282266"/>
                </a:cubicBezTo>
                <a:cubicBezTo>
                  <a:pt x="7154982" y="284910"/>
                  <a:pt x="7151020" y="286672"/>
                  <a:pt x="7147057" y="286232"/>
                </a:cubicBezTo>
                <a:cubicBezTo>
                  <a:pt x="7143095" y="285791"/>
                  <a:pt x="7140047" y="283148"/>
                  <a:pt x="7140656" y="280504"/>
                </a:cubicBezTo>
                <a:cubicBezTo>
                  <a:pt x="7140962" y="277861"/>
                  <a:pt x="7144924" y="276098"/>
                  <a:pt x="7149191" y="276539"/>
                </a:cubicBezTo>
                <a:close/>
                <a:moveTo>
                  <a:pt x="4123024" y="276539"/>
                </a:moveTo>
                <a:cubicBezTo>
                  <a:pt x="4127301" y="276979"/>
                  <a:pt x="4130342" y="279623"/>
                  <a:pt x="4129737" y="282266"/>
                </a:cubicBezTo>
                <a:cubicBezTo>
                  <a:pt x="4129127" y="284910"/>
                  <a:pt x="4125162" y="286892"/>
                  <a:pt x="4120896" y="286232"/>
                </a:cubicBezTo>
                <a:cubicBezTo>
                  <a:pt x="4116626" y="285791"/>
                  <a:pt x="4113581" y="283148"/>
                  <a:pt x="4114193" y="280504"/>
                </a:cubicBezTo>
                <a:cubicBezTo>
                  <a:pt x="4114796" y="277861"/>
                  <a:pt x="4118763" y="276098"/>
                  <a:pt x="4123024" y="276539"/>
                </a:cubicBezTo>
                <a:close/>
                <a:moveTo>
                  <a:pt x="4157444" y="275878"/>
                </a:moveTo>
                <a:cubicBezTo>
                  <a:pt x="4161722" y="276318"/>
                  <a:pt x="4164767" y="278962"/>
                  <a:pt x="4164156" y="281826"/>
                </a:cubicBezTo>
                <a:cubicBezTo>
                  <a:pt x="4163548" y="284690"/>
                  <a:pt x="4159581" y="286452"/>
                  <a:pt x="4155313" y="286012"/>
                </a:cubicBezTo>
                <a:cubicBezTo>
                  <a:pt x="4151044" y="285571"/>
                  <a:pt x="4148004" y="282927"/>
                  <a:pt x="4148610" y="280064"/>
                </a:cubicBezTo>
                <a:cubicBezTo>
                  <a:pt x="4149221" y="277200"/>
                  <a:pt x="4153177" y="275217"/>
                  <a:pt x="4157444" y="275878"/>
                </a:cubicBezTo>
                <a:close/>
                <a:moveTo>
                  <a:pt x="10682758" y="275217"/>
                </a:moveTo>
                <a:cubicBezTo>
                  <a:pt x="10687024" y="275658"/>
                  <a:pt x="10690073" y="278301"/>
                  <a:pt x="10689463" y="281165"/>
                </a:cubicBezTo>
                <a:cubicBezTo>
                  <a:pt x="10688853" y="284029"/>
                  <a:pt x="10684891" y="285791"/>
                  <a:pt x="10680624" y="285351"/>
                </a:cubicBezTo>
                <a:cubicBezTo>
                  <a:pt x="10676356" y="284910"/>
                  <a:pt x="10673309" y="282267"/>
                  <a:pt x="10673918" y="279403"/>
                </a:cubicBezTo>
                <a:cubicBezTo>
                  <a:pt x="10674527" y="276539"/>
                  <a:pt x="10678490" y="274777"/>
                  <a:pt x="10682758" y="275217"/>
                </a:cubicBezTo>
                <a:close/>
                <a:moveTo>
                  <a:pt x="9367842" y="274997"/>
                </a:moveTo>
                <a:cubicBezTo>
                  <a:pt x="9372720" y="275658"/>
                  <a:pt x="9376377" y="278521"/>
                  <a:pt x="9375462" y="281826"/>
                </a:cubicBezTo>
                <a:cubicBezTo>
                  <a:pt x="9374853" y="284910"/>
                  <a:pt x="9370281" y="287113"/>
                  <a:pt x="9365100" y="286452"/>
                </a:cubicBezTo>
                <a:cubicBezTo>
                  <a:pt x="9359917" y="285791"/>
                  <a:pt x="9356565" y="282927"/>
                  <a:pt x="9357480" y="279623"/>
                </a:cubicBezTo>
                <a:cubicBezTo>
                  <a:pt x="9358089" y="276538"/>
                  <a:pt x="9362661" y="274336"/>
                  <a:pt x="9367842" y="274997"/>
                </a:cubicBezTo>
                <a:close/>
                <a:moveTo>
                  <a:pt x="1684618" y="274997"/>
                </a:moveTo>
                <a:cubicBezTo>
                  <a:pt x="1688578" y="275437"/>
                  <a:pt x="1691627" y="278081"/>
                  <a:pt x="1691018" y="280504"/>
                </a:cubicBezTo>
                <a:lnTo>
                  <a:pt x="1690611" y="280944"/>
                </a:lnTo>
                <a:lnTo>
                  <a:pt x="1690694" y="281165"/>
                </a:lnTo>
                <a:cubicBezTo>
                  <a:pt x="1690084" y="283809"/>
                  <a:pt x="1686122" y="285571"/>
                  <a:pt x="1682160" y="285130"/>
                </a:cubicBezTo>
                <a:cubicBezTo>
                  <a:pt x="1677893" y="284690"/>
                  <a:pt x="1675149" y="282046"/>
                  <a:pt x="1675760" y="279403"/>
                </a:cubicBezTo>
                <a:lnTo>
                  <a:pt x="1676109" y="279024"/>
                </a:lnTo>
                <a:lnTo>
                  <a:pt x="1676083" y="278962"/>
                </a:lnTo>
                <a:lnTo>
                  <a:pt x="1676229" y="278894"/>
                </a:lnTo>
                <a:lnTo>
                  <a:pt x="1678655" y="276264"/>
                </a:lnTo>
                <a:lnTo>
                  <a:pt x="1683381" y="275571"/>
                </a:lnTo>
                <a:close/>
                <a:moveTo>
                  <a:pt x="1256756" y="274997"/>
                </a:moveTo>
                <a:cubicBezTo>
                  <a:pt x="1261633" y="275658"/>
                  <a:pt x="1264985" y="278521"/>
                  <a:pt x="1264376" y="281605"/>
                </a:cubicBezTo>
                <a:cubicBezTo>
                  <a:pt x="1263767" y="284689"/>
                  <a:pt x="1259195" y="286892"/>
                  <a:pt x="1254318" y="286232"/>
                </a:cubicBezTo>
                <a:cubicBezTo>
                  <a:pt x="1249442" y="285571"/>
                  <a:pt x="1246090" y="282707"/>
                  <a:pt x="1246699" y="279623"/>
                </a:cubicBezTo>
                <a:cubicBezTo>
                  <a:pt x="1247309" y="276538"/>
                  <a:pt x="1251880" y="274336"/>
                  <a:pt x="1256756" y="274997"/>
                </a:cubicBezTo>
                <a:close/>
                <a:moveTo>
                  <a:pt x="1180586" y="274777"/>
                </a:moveTo>
                <a:cubicBezTo>
                  <a:pt x="1185463" y="275438"/>
                  <a:pt x="1188815" y="278301"/>
                  <a:pt x="1187900" y="281385"/>
                </a:cubicBezTo>
                <a:cubicBezTo>
                  <a:pt x="1187291" y="284469"/>
                  <a:pt x="1182719" y="286452"/>
                  <a:pt x="1178147" y="286012"/>
                </a:cubicBezTo>
                <a:cubicBezTo>
                  <a:pt x="1173576" y="285571"/>
                  <a:pt x="1169918" y="282487"/>
                  <a:pt x="1170833" y="279403"/>
                </a:cubicBezTo>
                <a:cubicBezTo>
                  <a:pt x="1171442" y="276318"/>
                  <a:pt x="1175709" y="274336"/>
                  <a:pt x="1180586" y="274777"/>
                </a:cubicBezTo>
                <a:close/>
                <a:moveTo>
                  <a:pt x="3369337" y="274776"/>
                </a:moveTo>
                <a:cubicBezTo>
                  <a:pt x="3373911" y="275217"/>
                  <a:pt x="3377263" y="278081"/>
                  <a:pt x="3376654" y="281165"/>
                </a:cubicBezTo>
                <a:cubicBezTo>
                  <a:pt x="3376046" y="284249"/>
                  <a:pt x="3371778" y="286012"/>
                  <a:pt x="3367205" y="285571"/>
                </a:cubicBezTo>
                <a:cubicBezTo>
                  <a:pt x="3362633" y="285130"/>
                  <a:pt x="3359280" y="282266"/>
                  <a:pt x="3359890" y="279182"/>
                </a:cubicBezTo>
                <a:cubicBezTo>
                  <a:pt x="3360501" y="276318"/>
                  <a:pt x="3364767" y="274336"/>
                  <a:pt x="3369337" y="274776"/>
                </a:cubicBezTo>
                <a:close/>
                <a:moveTo>
                  <a:pt x="6298794" y="274556"/>
                </a:moveTo>
                <a:cubicBezTo>
                  <a:pt x="6303061" y="274997"/>
                  <a:pt x="6306109" y="277640"/>
                  <a:pt x="6305499" y="280504"/>
                </a:cubicBezTo>
                <a:cubicBezTo>
                  <a:pt x="6304890" y="283368"/>
                  <a:pt x="6300927" y="285130"/>
                  <a:pt x="6296660" y="284690"/>
                </a:cubicBezTo>
                <a:cubicBezTo>
                  <a:pt x="6292393" y="284249"/>
                  <a:pt x="6289345" y="281606"/>
                  <a:pt x="6289955" y="278742"/>
                </a:cubicBezTo>
                <a:cubicBezTo>
                  <a:pt x="6290259" y="275878"/>
                  <a:pt x="6294527" y="274116"/>
                  <a:pt x="6298794" y="274556"/>
                </a:cubicBezTo>
                <a:close/>
                <a:moveTo>
                  <a:pt x="1613605" y="274556"/>
                </a:moveTo>
                <a:cubicBezTo>
                  <a:pt x="1617567" y="274997"/>
                  <a:pt x="1620615" y="277640"/>
                  <a:pt x="1620005" y="280063"/>
                </a:cubicBezTo>
                <a:cubicBezTo>
                  <a:pt x="1619396" y="282707"/>
                  <a:pt x="1615737" y="284469"/>
                  <a:pt x="1611471" y="284029"/>
                </a:cubicBezTo>
                <a:cubicBezTo>
                  <a:pt x="1607509" y="283588"/>
                  <a:pt x="1604461" y="280945"/>
                  <a:pt x="1605071" y="278522"/>
                </a:cubicBezTo>
                <a:cubicBezTo>
                  <a:pt x="1605681" y="275878"/>
                  <a:pt x="1609643" y="274115"/>
                  <a:pt x="1613605" y="274556"/>
                </a:cubicBezTo>
                <a:close/>
                <a:moveTo>
                  <a:pt x="6157671" y="274336"/>
                </a:moveTo>
                <a:cubicBezTo>
                  <a:pt x="6161938" y="274776"/>
                  <a:pt x="6164986" y="277420"/>
                  <a:pt x="6164377" y="280284"/>
                </a:cubicBezTo>
                <a:cubicBezTo>
                  <a:pt x="6163767" y="282927"/>
                  <a:pt x="6159804" y="284910"/>
                  <a:pt x="6155537" y="284249"/>
                </a:cubicBezTo>
                <a:cubicBezTo>
                  <a:pt x="6151270" y="283588"/>
                  <a:pt x="6148222" y="281165"/>
                  <a:pt x="6148832" y="278301"/>
                </a:cubicBezTo>
                <a:cubicBezTo>
                  <a:pt x="6149441" y="275658"/>
                  <a:pt x="6153404" y="273895"/>
                  <a:pt x="6157671" y="274336"/>
                </a:cubicBezTo>
                <a:close/>
                <a:moveTo>
                  <a:pt x="2341222" y="274336"/>
                </a:moveTo>
                <a:cubicBezTo>
                  <a:pt x="2346098" y="274776"/>
                  <a:pt x="2349145" y="277860"/>
                  <a:pt x="2348537" y="280724"/>
                </a:cubicBezTo>
                <a:cubicBezTo>
                  <a:pt x="2347928" y="283809"/>
                  <a:pt x="2343355" y="285791"/>
                  <a:pt x="2338783" y="285130"/>
                </a:cubicBezTo>
                <a:cubicBezTo>
                  <a:pt x="2333909" y="284689"/>
                  <a:pt x="2330859" y="281605"/>
                  <a:pt x="2331467" y="278742"/>
                </a:cubicBezTo>
                <a:cubicBezTo>
                  <a:pt x="2332078" y="275878"/>
                  <a:pt x="2336345" y="273675"/>
                  <a:pt x="2341222" y="274336"/>
                </a:cubicBezTo>
                <a:close/>
                <a:moveTo>
                  <a:pt x="9179475" y="274115"/>
                </a:moveTo>
                <a:cubicBezTo>
                  <a:pt x="9184352" y="274556"/>
                  <a:pt x="9187400" y="277640"/>
                  <a:pt x="9186790" y="280504"/>
                </a:cubicBezTo>
                <a:cubicBezTo>
                  <a:pt x="9186181" y="283588"/>
                  <a:pt x="9181609" y="285571"/>
                  <a:pt x="9177037" y="284910"/>
                </a:cubicBezTo>
                <a:cubicBezTo>
                  <a:pt x="9172160" y="284469"/>
                  <a:pt x="9169112" y="281385"/>
                  <a:pt x="9169721" y="278522"/>
                </a:cubicBezTo>
                <a:cubicBezTo>
                  <a:pt x="9170331" y="275658"/>
                  <a:pt x="9174903" y="273675"/>
                  <a:pt x="9179475" y="274115"/>
                </a:cubicBezTo>
                <a:close/>
                <a:moveTo>
                  <a:pt x="4698501" y="274115"/>
                </a:moveTo>
                <a:cubicBezTo>
                  <a:pt x="4703076" y="274556"/>
                  <a:pt x="4706121" y="277420"/>
                  <a:pt x="4705509" y="280284"/>
                </a:cubicBezTo>
                <a:cubicBezTo>
                  <a:pt x="4704903" y="283148"/>
                  <a:pt x="4700632" y="284910"/>
                  <a:pt x="4696365" y="284469"/>
                </a:cubicBezTo>
                <a:cubicBezTo>
                  <a:pt x="4691792" y="284029"/>
                  <a:pt x="4688748" y="281165"/>
                  <a:pt x="4689356" y="278301"/>
                </a:cubicBezTo>
                <a:cubicBezTo>
                  <a:pt x="4689968" y="275437"/>
                  <a:pt x="4694235" y="273675"/>
                  <a:pt x="4698501" y="274115"/>
                </a:cubicBezTo>
                <a:close/>
                <a:moveTo>
                  <a:pt x="9631105" y="273895"/>
                </a:moveTo>
                <a:cubicBezTo>
                  <a:pt x="9635426" y="274395"/>
                  <a:pt x="9638433" y="277040"/>
                  <a:pt x="9637822" y="279803"/>
                </a:cubicBezTo>
                <a:cubicBezTo>
                  <a:pt x="9637211" y="282566"/>
                  <a:pt x="9633211" y="284401"/>
                  <a:pt x="9628889" y="283901"/>
                </a:cubicBezTo>
                <a:cubicBezTo>
                  <a:pt x="9624568" y="283401"/>
                  <a:pt x="9621561" y="280756"/>
                  <a:pt x="9622172" y="277993"/>
                </a:cubicBezTo>
                <a:cubicBezTo>
                  <a:pt x="9622783" y="275230"/>
                  <a:pt x="9626783" y="273395"/>
                  <a:pt x="9631105" y="273895"/>
                </a:cubicBezTo>
                <a:close/>
                <a:moveTo>
                  <a:pt x="8350110" y="273895"/>
                </a:moveTo>
                <a:cubicBezTo>
                  <a:pt x="8354986" y="274556"/>
                  <a:pt x="8358339" y="277420"/>
                  <a:pt x="8357425" y="280504"/>
                </a:cubicBezTo>
                <a:cubicBezTo>
                  <a:pt x="8356815" y="283588"/>
                  <a:pt x="8352243" y="285571"/>
                  <a:pt x="8347671" y="285130"/>
                </a:cubicBezTo>
                <a:cubicBezTo>
                  <a:pt x="8342794" y="284469"/>
                  <a:pt x="8339441" y="281605"/>
                  <a:pt x="8340356" y="278522"/>
                </a:cubicBezTo>
                <a:cubicBezTo>
                  <a:pt x="8340966" y="275437"/>
                  <a:pt x="8345538" y="273455"/>
                  <a:pt x="8350110" y="273895"/>
                </a:cubicBezTo>
                <a:close/>
                <a:moveTo>
                  <a:pt x="5406058" y="273895"/>
                </a:moveTo>
                <a:cubicBezTo>
                  <a:pt x="5410631" y="274336"/>
                  <a:pt x="5413677" y="277200"/>
                  <a:pt x="5413069" y="280064"/>
                </a:cubicBezTo>
                <a:cubicBezTo>
                  <a:pt x="5412460" y="282928"/>
                  <a:pt x="5408191" y="284910"/>
                  <a:pt x="5403924" y="284249"/>
                </a:cubicBezTo>
                <a:cubicBezTo>
                  <a:pt x="5399350" y="283809"/>
                  <a:pt x="5396303" y="280945"/>
                  <a:pt x="5396914" y="278081"/>
                </a:cubicBezTo>
                <a:cubicBezTo>
                  <a:pt x="5397523" y="275217"/>
                  <a:pt x="5401486" y="273455"/>
                  <a:pt x="5406058" y="273895"/>
                </a:cubicBezTo>
                <a:close/>
                <a:moveTo>
                  <a:pt x="5327104" y="273895"/>
                </a:moveTo>
                <a:cubicBezTo>
                  <a:pt x="5331676" y="274336"/>
                  <a:pt x="5334725" y="277200"/>
                  <a:pt x="5334115" y="280064"/>
                </a:cubicBezTo>
                <a:cubicBezTo>
                  <a:pt x="5333506" y="282928"/>
                  <a:pt x="5329237" y="284910"/>
                  <a:pt x="5324971" y="284249"/>
                </a:cubicBezTo>
                <a:cubicBezTo>
                  <a:pt x="5320396" y="283809"/>
                  <a:pt x="5317347" y="280945"/>
                  <a:pt x="5317958" y="278081"/>
                </a:cubicBezTo>
                <a:cubicBezTo>
                  <a:pt x="5318567" y="275217"/>
                  <a:pt x="5322834" y="273455"/>
                  <a:pt x="5327104" y="273895"/>
                </a:cubicBezTo>
                <a:close/>
                <a:moveTo>
                  <a:pt x="1510946" y="273895"/>
                </a:moveTo>
                <a:cubicBezTo>
                  <a:pt x="1515823" y="274556"/>
                  <a:pt x="1519175" y="277420"/>
                  <a:pt x="1518566" y="280504"/>
                </a:cubicBezTo>
                <a:cubicBezTo>
                  <a:pt x="1517957" y="283588"/>
                  <a:pt x="1513384" y="285791"/>
                  <a:pt x="1508508" y="285130"/>
                </a:cubicBezTo>
                <a:cubicBezTo>
                  <a:pt x="1503631" y="284469"/>
                  <a:pt x="1500278" y="281605"/>
                  <a:pt x="1500888" y="278522"/>
                </a:cubicBezTo>
                <a:cubicBezTo>
                  <a:pt x="1501498" y="275437"/>
                  <a:pt x="1506069" y="273235"/>
                  <a:pt x="1510946" y="273895"/>
                </a:cubicBezTo>
                <a:close/>
                <a:moveTo>
                  <a:pt x="11347894" y="273742"/>
                </a:moveTo>
                <a:cubicBezTo>
                  <a:pt x="11352049" y="274223"/>
                  <a:pt x="11354943" y="276755"/>
                  <a:pt x="11354357" y="279398"/>
                </a:cubicBezTo>
                <a:cubicBezTo>
                  <a:pt x="11353772" y="282041"/>
                  <a:pt x="11349929" y="283794"/>
                  <a:pt x="11345774" y="283313"/>
                </a:cubicBezTo>
                <a:cubicBezTo>
                  <a:pt x="11341618" y="282832"/>
                  <a:pt x="11338724" y="280300"/>
                  <a:pt x="11339310" y="277657"/>
                </a:cubicBezTo>
                <a:cubicBezTo>
                  <a:pt x="11339895" y="275013"/>
                  <a:pt x="11343739" y="273261"/>
                  <a:pt x="11347894" y="273742"/>
                </a:cubicBezTo>
                <a:close/>
                <a:moveTo>
                  <a:pt x="10557484" y="273675"/>
                </a:moveTo>
                <a:cubicBezTo>
                  <a:pt x="10561751" y="274115"/>
                  <a:pt x="10564800" y="276759"/>
                  <a:pt x="10564190" y="279402"/>
                </a:cubicBezTo>
                <a:cubicBezTo>
                  <a:pt x="10563580" y="282046"/>
                  <a:pt x="10559617" y="284029"/>
                  <a:pt x="10555351" y="283368"/>
                </a:cubicBezTo>
                <a:cubicBezTo>
                  <a:pt x="10551083" y="282927"/>
                  <a:pt x="10548036" y="280284"/>
                  <a:pt x="10548645" y="277640"/>
                </a:cubicBezTo>
                <a:cubicBezTo>
                  <a:pt x="10549253" y="274997"/>
                  <a:pt x="10553217" y="273234"/>
                  <a:pt x="10557484" y="273675"/>
                </a:cubicBezTo>
                <a:close/>
                <a:moveTo>
                  <a:pt x="10840340" y="273455"/>
                </a:moveTo>
                <a:cubicBezTo>
                  <a:pt x="10844606" y="273895"/>
                  <a:pt x="10847350" y="276539"/>
                  <a:pt x="10846741" y="279182"/>
                </a:cubicBezTo>
                <a:cubicBezTo>
                  <a:pt x="10846130" y="281826"/>
                  <a:pt x="10842472" y="283588"/>
                  <a:pt x="10838206" y="283148"/>
                </a:cubicBezTo>
                <a:cubicBezTo>
                  <a:pt x="10833938" y="282707"/>
                  <a:pt x="10831196" y="280064"/>
                  <a:pt x="10831806" y="277420"/>
                </a:cubicBezTo>
                <a:cubicBezTo>
                  <a:pt x="10832110" y="274777"/>
                  <a:pt x="10836073" y="273014"/>
                  <a:pt x="10840340" y="273455"/>
                </a:cubicBezTo>
                <a:close/>
                <a:moveTo>
                  <a:pt x="9828703" y="273455"/>
                </a:moveTo>
                <a:cubicBezTo>
                  <a:pt x="9830837" y="273675"/>
                  <a:pt x="9832664" y="274446"/>
                  <a:pt x="9833884" y="275520"/>
                </a:cubicBezTo>
                <a:lnTo>
                  <a:pt x="9834369" y="276757"/>
                </a:lnTo>
                <a:lnTo>
                  <a:pt x="9840554" y="282138"/>
                </a:lnTo>
                <a:cubicBezTo>
                  <a:pt x="9840275" y="283400"/>
                  <a:pt x="9839213" y="284448"/>
                  <a:pt x="9837724" y="285123"/>
                </a:cubicBezTo>
                <a:lnTo>
                  <a:pt x="9835419" y="285442"/>
                </a:lnTo>
                <a:lnTo>
                  <a:pt x="9835712" y="286232"/>
                </a:lnTo>
                <a:lnTo>
                  <a:pt x="9834869" y="287112"/>
                </a:lnTo>
                <a:lnTo>
                  <a:pt x="9835357" y="287314"/>
                </a:lnTo>
                <a:cubicBezTo>
                  <a:pt x="9836472" y="288331"/>
                  <a:pt x="9837016" y="289621"/>
                  <a:pt x="9836723" y="290942"/>
                </a:cubicBezTo>
                <a:cubicBezTo>
                  <a:pt x="9836138" y="293586"/>
                  <a:pt x="9832429" y="295354"/>
                  <a:pt x="9828441" y="294893"/>
                </a:cubicBezTo>
                <a:lnTo>
                  <a:pt x="9826554" y="294110"/>
                </a:lnTo>
                <a:lnTo>
                  <a:pt x="9827179" y="295704"/>
                </a:lnTo>
                <a:cubicBezTo>
                  <a:pt x="9826569" y="298568"/>
                  <a:pt x="9822302" y="300551"/>
                  <a:pt x="9817730" y="300110"/>
                </a:cubicBezTo>
                <a:cubicBezTo>
                  <a:pt x="9813157" y="299670"/>
                  <a:pt x="9810109" y="296806"/>
                  <a:pt x="9810719" y="293942"/>
                </a:cubicBezTo>
                <a:cubicBezTo>
                  <a:pt x="9811633" y="290858"/>
                  <a:pt x="9815900" y="288875"/>
                  <a:pt x="9820168" y="289536"/>
                </a:cubicBezTo>
                <a:lnTo>
                  <a:pt x="9822767" y="290574"/>
                </a:lnTo>
                <a:lnTo>
                  <a:pt x="9822277" y="289272"/>
                </a:lnTo>
                <a:lnTo>
                  <a:pt x="9822984" y="288497"/>
                </a:lnTo>
                <a:lnTo>
                  <a:pt x="9822150" y="288159"/>
                </a:lnTo>
                <a:lnTo>
                  <a:pt x="9820783" y="284484"/>
                </a:lnTo>
                <a:lnTo>
                  <a:pt x="9818111" y="283423"/>
                </a:lnTo>
                <a:cubicBezTo>
                  <a:pt x="9816891" y="282322"/>
                  <a:pt x="9816358" y="280945"/>
                  <a:pt x="9816815" y="279623"/>
                </a:cubicBezTo>
                <a:cubicBezTo>
                  <a:pt x="9817120" y="278191"/>
                  <a:pt x="9818263" y="276980"/>
                  <a:pt x="9819902" y="276209"/>
                </a:cubicBezTo>
                <a:lnTo>
                  <a:pt x="9821339" y="276026"/>
                </a:lnTo>
                <a:lnTo>
                  <a:pt x="9822912" y="274308"/>
                </a:lnTo>
                <a:cubicBezTo>
                  <a:pt x="9824510" y="273565"/>
                  <a:pt x="9826569" y="273235"/>
                  <a:pt x="9828703" y="273455"/>
                </a:cubicBezTo>
                <a:close/>
                <a:moveTo>
                  <a:pt x="3529444" y="273455"/>
                </a:moveTo>
                <a:cubicBezTo>
                  <a:pt x="3533711" y="273895"/>
                  <a:pt x="3537069" y="276759"/>
                  <a:pt x="3536456" y="279402"/>
                </a:cubicBezTo>
                <a:cubicBezTo>
                  <a:pt x="3535850" y="282266"/>
                  <a:pt x="3531877" y="284029"/>
                  <a:pt x="3527306" y="283588"/>
                </a:cubicBezTo>
                <a:cubicBezTo>
                  <a:pt x="3523044" y="283148"/>
                  <a:pt x="3519683" y="280284"/>
                  <a:pt x="3520296" y="277640"/>
                </a:cubicBezTo>
                <a:cubicBezTo>
                  <a:pt x="3520902" y="274776"/>
                  <a:pt x="3524868" y="273014"/>
                  <a:pt x="3529444" y="273455"/>
                </a:cubicBezTo>
                <a:close/>
                <a:moveTo>
                  <a:pt x="10711408" y="273235"/>
                </a:moveTo>
                <a:cubicBezTo>
                  <a:pt x="10715676" y="273675"/>
                  <a:pt x="10718723" y="276318"/>
                  <a:pt x="10718113" y="278962"/>
                </a:cubicBezTo>
                <a:cubicBezTo>
                  <a:pt x="10717504" y="281605"/>
                  <a:pt x="10713542" y="283588"/>
                  <a:pt x="10709274" y="282927"/>
                </a:cubicBezTo>
                <a:cubicBezTo>
                  <a:pt x="10705008" y="282487"/>
                  <a:pt x="10701959" y="279843"/>
                  <a:pt x="10702569" y="277200"/>
                </a:cubicBezTo>
                <a:cubicBezTo>
                  <a:pt x="10703179" y="274556"/>
                  <a:pt x="10707140" y="272794"/>
                  <a:pt x="10711408" y="273235"/>
                </a:cubicBezTo>
                <a:close/>
                <a:moveTo>
                  <a:pt x="1373929" y="273235"/>
                </a:moveTo>
                <a:cubicBezTo>
                  <a:pt x="1378500" y="273675"/>
                  <a:pt x="1381548" y="276539"/>
                  <a:pt x="1380938" y="279403"/>
                </a:cubicBezTo>
                <a:cubicBezTo>
                  <a:pt x="1380328" y="282266"/>
                  <a:pt x="1376062" y="284029"/>
                  <a:pt x="1371795" y="283588"/>
                </a:cubicBezTo>
                <a:cubicBezTo>
                  <a:pt x="1367527" y="283148"/>
                  <a:pt x="1364175" y="280284"/>
                  <a:pt x="1364785" y="277420"/>
                </a:cubicBezTo>
                <a:cubicBezTo>
                  <a:pt x="1365090" y="274556"/>
                  <a:pt x="1369357" y="272574"/>
                  <a:pt x="1373929" y="273235"/>
                </a:cubicBezTo>
                <a:close/>
                <a:moveTo>
                  <a:pt x="9332485" y="273014"/>
                </a:moveTo>
                <a:cubicBezTo>
                  <a:pt x="9337362" y="273675"/>
                  <a:pt x="9340716" y="276538"/>
                  <a:pt x="9340106" y="279623"/>
                </a:cubicBezTo>
                <a:cubicBezTo>
                  <a:pt x="9339496" y="282707"/>
                  <a:pt x="9334924" y="284910"/>
                  <a:pt x="9330047" y="284249"/>
                </a:cubicBezTo>
                <a:lnTo>
                  <a:pt x="9325397" y="282350"/>
                </a:lnTo>
                <a:lnTo>
                  <a:pt x="9323189" y="284745"/>
                </a:lnTo>
                <a:cubicBezTo>
                  <a:pt x="9321665" y="285460"/>
                  <a:pt x="9319684" y="285791"/>
                  <a:pt x="9317550" y="285571"/>
                </a:cubicBezTo>
                <a:lnTo>
                  <a:pt x="9316367" y="284553"/>
                </a:lnTo>
                <a:lnTo>
                  <a:pt x="9311453" y="285351"/>
                </a:lnTo>
                <a:cubicBezTo>
                  <a:pt x="9306272" y="284690"/>
                  <a:pt x="9302920" y="281605"/>
                  <a:pt x="9303530" y="278522"/>
                </a:cubicBezTo>
                <a:cubicBezTo>
                  <a:pt x="9304139" y="275217"/>
                  <a:pt x="9308711" y="273014"/>
                  <a:pt x="9313893" y="273675"/>
                </a:cubicBezTo>
                <a:cubicBezTo>
                  <a:pt x="9316482" y="274006"/>
                  <a:pt x="9318616" y="274942"/>
                  <a:pt x="9320026" y="276181"/>
                </a:cubicBezTo>
                <a:lnTo>
                  <a:pt x="9320162" y="276510"/>
                </a:lnTo>
                <a:lnTo>
                  <a:pt x="9322957" y="278915"/>
                </a:lnTo>
                <a:lnTo>
                  <a:pt x="9322428" y="277640"/>
                </a:lnTo>
                <a:cubicBezTo>
                  <a:pt x="9323342" y="274556"/>
                  <a:pt x="9327609" y="272573"/>
                  <a:pt x="9332485" y="273014"/>
                </a:cubicBezTo>
                <a:close/>
                <a:moveTo>
                  <a:pt x="9064869" y="273014"/>
                </a:moveTo>
                <a:cubicBezTo>
                  <a:pt x="9069442" y="273455"/>
                  <a:pt x="9072795" y="276318"/>
                  <a:pt x="9072184" y="279402"/>
                </a:cubicBezTo>
                <a:cubicBezTo>
                  <a:pt x="9071575" y="282487"/>
                  <a:pt x="9067308" y="284469"/>
                  <a:pt x="9062431" y="283809"/>
                </a:cubicBezTo>
                <a:cubicBezTo>
                  <a:pt x="9057859" y="283368"/>
                  <a:pt x="9054506" y="280504"/>
                  <a:pt x="9055116" y="277420"/>
                </a:cubicBezTo>
                <a:cubicBezTo>
                  <a:pt x="9056030" y="274336"/>
                  <a:pt x="9060297" y="272353"/>
                  <a:pt x="9064869" y="273014"/>
                </a:cubicBezTo>
                <a:close/>
                <a:moveTo>
                  <a:pt x="2093398" y="272238"/>
                </a:moveTo>
                <a:cubicBezTo>
                  <a:pt x="2098053" y="272776"/>
                  <a:pt x="2101286" y="275647"/>
                  <a:pt x="2100621" y="278651"/>
                </a:cubicBezTo>
                <a:cubicBezTo>
                  <a:pt x="2099956" y="281654"/>
                  <a:pt x="2095645" y="283652"/>
                  <a:pt x="2090991" y="283114"/>
                </a:cubicBezTo>
                <a:cubicBezTo>
                  <a:pt x="2086337" y="282576"/>
                  <a:pt x="2083104" y="279705"/>
                  <a:pt x="2083768" y="276702"/>
                </a:cubicBezTo>
                <a:cubicBezTo>
                  <a:pt x="2084434" y="273698"/>
                  <a:pt x="2088746" y="271700"/>
                  <a:pt x="2093398" y="272238"/>
                </a:cubicBezTo>
                <a:close/>
                <a:moveTo>
                  <a:pt x="10738841" y="272133"/>
                </a:moveTo>
                <a:cubicBezTo>
                  <a:pt x="10743108" y="272573"/>
                  <a:pt x="10745851" y="275217"/>
                  <a:pt x="10745242" y="277860"/>
                </a:cubicBezTo>
                <a:cubicBezTo>
                  <a:pt x="10744632" y="280504"/>
                  <a:pt x="10740670" y="282266"/>
                  <a:pt x="10736707" y="281825"/>
                </a:cubicBezTo>
                <a:cubicBezTo>
                  <a:pt x="10732744" y="281385"/>
                  <a:pt x="10729696" y="278742"/>
                  <a:pt x="10730306" y="276098"/>
                </a:cubicBezTo>
                <a:cubicBezTo>
                  <a:pt x="10730916" y="273455"/>
                  <a:pt x="10734878" y="271692"/>
                  <a:pt x="10738841" y="272133"/>
                </a:cubicBezTo>
                <a:close/>
                <a:moveTo>
                  <a:pt x="9011529" y="272133"/>
                </a:moveTo>
                <a:cubicBezTo>
                  <a:pt x="9016406" y="272794"/>
                  <a:pt x="9020063" y="275657"/>
                  <a:pt x="9019149" y="278962"/>
                </a:cubicBezTo>
                <a:cubicBezTo>
                  <a:pt x="9018540" y="282046"/>
                  <a:pt x="9013968" y="284249"/>
                  <a:pt x="9008786" y="283588"/>
                </a:cubicBezTo>
                <a:cubicBezTo>
                  <a:pt x="9003909" y="282927"/>
                  <a:pt x="9000251" y="280063"/>
                  <a:pt x="9001166" y="276759"/>
                </a:cubicBezTo>
                <a:cubicBezTo>
                  <a:pt x="9002080" y="273675"/>
                  <a:pt x="9006652" y="271472"/>
                  <a:pt x="9011529" y="272133"/>
                </a:cubicBezTo>
                <a:close/>
                <a:moveTo>
                  <a:pt x="3195248" y="271912"/>
                </a:moveTo>
                <a:cubicBezTo>
                  <a:pt x="3200127" y="272573"/>
                  <a:pt x="3203478" y="275437"/>
                  <a:pt x="3202866" y="278522"/>
                </a:cubicBezTo>
                <a:cubicBezTo>
                  <a:pt x="3202257" y="281605"/>
                  <a:pt x="3197685" y="283588"/>
                  <a:pt x="3192812" y="283148"/>
                </a:cubicBezTo>
                <a:cubicBezTo>
                  <a:pt x="3187932" y="282487"/>
                  <a:pt x="3184580" y="279623"/>
                  <a:pt x="3185188" y="276538"/>
                </a:cubicBezTo>
                <a:cubicBezTo>
                  <a:pt x="3185797" y="273234"/>
                  <a:pt x="3190371" y="271251"/>
                  <a:pt x="3195248" y="271912"/>
                </a:cubicBezTo>
                <a:close/>
                <a:moveTo>
                  <a:pt x="10233784" y="271692"/>
                </a:moveTo>
                <a:cubicBezTo>
                  <a:pt x="10237746" y="272133"/>
                  <a:pt x="10240490" y="274556"/>
                  <a:pt x="10240186" y="277200"/>
                </a:cubicBezTo>
                <a:cubicBezTo>
                  <a:pt x="10239575" y="279843"/>
                  <a:pt x="10235917" y="281385"/>
                  <a:pt x="10231954" y="280945"/>
                </a:cubicBezTo>
                <a:cubicBezTo>
                  <a:pt x="10227993" y="280504"/>
                  <a:pt x="10225249" y="278081"/>
                  <a:pt x="10225554" y="275438"/>
                </a:cubicBezTo>
                <a:cubicBezTo>
                  <a:pt x="10225859" y="273014"/>
                  <a:pt x="10229517" y="271252"/>
                  <a:pt x="10233784" y="271692"/>
                </a:cubicBezTo>
                <a:close/>
                <a:moveTo>
                  <a:pt x="3313541" y="271692"/>
                </a:moveTo>
                <a:cubicBezTo>
                  <a:pt x="3318113" y="272133"/>
                  <a:pt x="3321466" y="274997"/>
                  <a:pt x="3320857" y="278081"/>
                </a:cubicBezTo>
                <a:cubicBezTo>
                  <a:pt x="3320248" y="281165"/>
                  <a:pt x="3315979" y="283148"/>
                  <a:pt x="3311105" y="282487"/>
                </a:cubicBezTo>
                <a:cubicBezTo>
                  <a:pt x="3306530" y="282046"/>
                  <a:pt x="3303178" y="279182"/>
                  <a:pt x="3303789" y="276098"/>
                </a:cubicBezTo>
                <a:cubicBezTo>
                  <a:pt x="3304397" y="273235"/>
                  <a:pt x="3308665" y="271252"/>
                  <a:pt x="3313541" y="271692"/>
                </a:cubicBezTo>
                <a:close/>
                <a:moveTo>
                  <a:pt x="7956001" y="271472"/>
                </a:moveTo>
                <a:cubicBezTo>
                  <a:pt x="7960573" y="271913"/>
                  <a:pt x="7963621" y="274777"/>
                  <a:pt x="7963012" y="277640"/>
                </a:cubicBezTo>
                <a:cubicBezTo>
                  <a:pt x="7962402" y="280504"/>
                  <a:pt x="7958135" y="282487"/>
                  <a:pt x="7953562" y="281826"/>
                </a:cubicBezTo>
                <a:cubicBezTo>
                  <a:pt x="7948990" y="281385"/>
                  <a:pt x="7945943" y="278522"/>
                  <a:pt x="7946553" y="275658"/>
                </a:cubicBezTo>
                <a:cubicBezTo>
                  <a:pt x="7947466" y="273014"/>
                  <a:pt x="7951429" y="271031"/>
                  <a:pt x="7956001" y="271472"/>
                </a:cubicBezTo>
                <a:close/>
                <a:moveTo>
                  <a:pt x="11141178" y="271472"/>
                </a:moveTo>
                <a:cubicBezTo>
                  <a:pt x="11145446" y="271912"/>
                  <a:pt x="11148190" y="274556"/>
                  <a:pt x="11147580" y="277199"/>
                </a:cubicBezTo>
                <a:cubicBezTo>
                  <a:pt x="11146970" y="279843"/>
                  <a:pt x="11143008" y="281605"/>
                  <a:pt x="11139045" y="281165"/>
                </a:cubicBezTo>
                <a:cubicBezTo>
                  <a:pt x="11135083" y="280724"/>
                  <a:pt x="11132035" y="278081"/>
                  <a:pt x="11132643" y="275437"/>
                </a:cubicBezTo>
                <a:cubicBezTo>
                  <a:pt x="11132950" y="272794"/>
                  <a:pt x="11136912" y="271031"/>
                  <a:pt x="11141178" y="271472"/>
                </a:cubicBezTo>
                <a:close/>
                <a:moveTo>
                  <a:pt x="9424230" y="271472"/>
                </a:moveTo>
                <a:cubicBezTo>
                  <a:pt x="9428498" y="271912"/>
                  <a:pt x="9431241" y="274556"/>
                  <a:pt x="9430631" y="277199"/>
                </a:cubicBezTo>
                <a:cubicBezTo>
                  <a:pt x="9430022" y="279843"/>
                  <a:pt x="9426365" y="281605"/>
                  <a:pt x="9422097" y="281165"/>
                </a:cubicBezTo>
                <a:cubicBezTo>
                  <a:pt x="9417830" y="280724"/>
                  <a:pt x="9415087" y="278081"/>
                  <a:pt x="9415697" y="275437"/>
                </a:cubicBezTo>
                <a:cubicBezTo>
                  <a:pt x="9416306" y="272794"/>
                  <a:pt x="9419964" y="271031"/>
                  <a:pt x="9424230" y="271472"/>
                </a:cubicBezTo>
                <a:close/>
                <a:moveTo>
                  <a:pt x="4810908" y="271178"/>
                </a:moveTo>
                <a:cubicBezTo>
                  <a:pt x="4815232" y="271678"/>
                  <a:pt x="4818242" y="274324"/>
                  <a:pt x="4817629" y="277087"/>
                </a:cubicBezTo>
                <a:cubicBezTo>
                  <a:pt x="4817017" y="279850"/>
                  <a:pt x="4813016" y="281684"/>
                  <a:pt x="4808694" y="281184"/>
                </a:cubicBezTo>
                <a:cubicBezTo>
                  <a:pt x="4804371" y="280684"/>
                  <a:pt x="4801363" y="278039"/>
                  <a:pt x="4801973" y="275276"/>
                </a:cubicBezTo>
                <a:cubicBezTo>
                  <a:pt x="4802587" y="272513"/>
                  <a:pt x="4806589" y="270678"/>
                  <a:pt x="4810908" y="271178"/>
                </a:cubicBezTo>
                <a:close/>
                <a:moveTo>
                  <a:pt x="9597358" y="270591"/>
                </a:moveTo>
                <a:cubicBezTo>
                  <a:pt x="9601625" y="271031"/>
                  <a:pt x="9604674" y="273675"/>
                  <a:pt x="9604064" y="276539"/>
                </a:cubicBezTo>
                <a:cubicBezTo>
                  <a:pt x="9603454" y="279182"/>
                  <a:pt x="9599491" y="281165"/>
                  <a:pt x="9595225" y="280725"/>
                </a:cubicBezTo>
                <a:cubicBezTo>
                  <a:pt x="9590957" y="280284"/>
                  <a:pt x="9587910" y="277640"/>
                  <a:pt x="9588519" y="274777"/>
                </a:cubicBezTo>
                <a:cubicBezTo>
                  <a:pt x="9589128" y="271913"/>
                  <a:pt x="9593091" y="269930"/>
                  <a:pt x="9597358" y="270591"/>
                </a:cubicBezTo>
                <a:close/>
                <a:moveTo>
                  <a:pt x="10122226" y="270371"/>
                </a:moveTo>
                <a:cubicBezTo>
                  <a:pt x="10126189" y="270811"/>
                  <a:pt x="10128933" y="273235"/>
                  <a:pt x="10128323" y="275878"/>
                </a:cubicBezTo>
                <a:cubicBezTo>
                  <a:pt x="10127713" y="278522"/>
                  <a:pt x="10124056" y="280063"/>
                  <a:pt x="10120093" y="279623"/>
                </a:cubicBezTo>
                <a:cubicBezTo>
                  <a:pt x="10116130" y="279182"/>
                  <a:pt x="10113387" y="276759"/>
                  <a:pt x="10113997" y="274115"/>
                </a:cubicBezTo>
                <a:cubicBezTo>
                  <a:pt x="10114607" y="271472"/>
                  <a:pt x="10118264" y="269930"/>
                  <a:pt x="10122226" y="270371"/>
                </a:cubicBezTo>
                <a:close/>
                <a:moveTo>
                  <a:pt x="10511764" y="269930"/>
                </a:moveTo>
                <a:cubicBezTo>
                  <a:pt x="10516032" y="270371"/>
                  <a:pt x="10518774" y="273014"/>
                  <a:pt x="10518164" y="275658"/>
                </a:cubicBezTo>
                <a:cubicBezTo>
                  <a:pt x="10517555" y="278301"/>
                  <a:pt x="10513592" y="280064"/>
                  <a:pt x="10509630" y="279623"/>
                </a:cubicBezTo>
                <a:cubicBezTo>
                  <a:pt x="10505363" y="279182"/>
                  <a:pt x="10502619" y="276539"/>
                  <a:pt x="10503229" y="273895"/>
                </a:cubicBezTo>
                <a:cubicBezTo>
                  <a:pt x="10503839" y="271252"/>
                  <a:pt x="10507497" y="269489"/>
                  <a:pt x="10511764" y="269930"/>
                </a:cubicBezTo>
                <a:close/>
                <a:moveTo>
                  <a:pt x="3255612" y="269930"/>
                </a:moveTo>
                <a:cubicBezTo>
                  <a:pt x="3260489" y="270371"/>
                  <a:pt x="3263538" y="273455"/>
                  <a:pt x="3262927" y="276539"/>
                </a:cubicBezTo>
                <a:cubicBezTo>
                  <a:pt x="3262316" y="279623"/>
                  <a:pt x="3257745" y="281605"/>
                  <a:pt x="3253172" y="281165"/>
                </a:cubicBezTo>
                <a:cubicBezTo>
                  <a:pt x="3248299" y="280725"/>
                  <a:pt x="3245248" y="277640"/>
                  <a:pt x="3245858" y="274556"/>
                </a:cubicBezTo>
                <a:cubicBezTo>
                  <a:pt x="3246468" y="271472"/>
                  <a:pt x="3250737" y="269489"/>
                  <a:pt x="3255612" y="269930"/>
                </a:cubicBezTo>
                <a:close/>
                <a:moveTo>
                  <a:pt x="10635207" y="269710"/>
                </a:moveTo>
                <a:cubicBezTo>
                  <a:pt x="10639475" y="270150"/>
                  <a:pt x="10642523" y="272794"/>
                  <a:pt x="10641913" y="275438"/>
                </a:cubicBezTo>
                <a:cubicBezTo>
                  <a:pt x="10641304" y="278081"/>
                  <a:pt x="10637341" y="280064"/>
                  <a:pt x="10633074" y="279403"/>
                </a:cubicBezTo>
                <a:cubicBezTo>
                  <a:pt x="10628808" y="278962"/>
                  <a:pt x="10625759" y="276318"/>
                  <a:pt x="10626368" y="273675"/>
                </a:cubicBezTo>
                <a:cubicBezTo>
                  <a:pt x="10626978" y="271031"/>
                  <a:pt x="10630941" y="269049"/>
                  <a:pt x="10635207" y="269710"/>
                </a:cubicBezTo>
                <a:close/>
                <a:moveTo>
                  <a:pt x="5120750" y="269710"/>
                </a:moveTo>
                <a:cubicBezTo>
                  <a:pt x="5125020" y="270150"/>
                  <a:pt x="5128069" y="273014"/>
                  <a:pt x="5127460" y="275658"/>
                </a:cubicBezTo>
                <a:cubicBezTo>
                  <a:pt x="5126849" y="278301"/>
                  <a:pt x="5122887" y="280284"/>
                  <a:pt x="5118313" y="279843"/>
                </a:cubicBezTo>
                <a:cubicBezTo>
                  <a:pt x="5114045" y="279403"/>
                  <a:pt x="5110999" y="276539"/>
                  <a:pt x="5111605" y="273895"/>
                </a:cubicBezTo>
                <a:cubicBezTo>
                  <a:pt x="5112216" y="271031"/>
                  <a:pt x="5116178" y="269269"/>
                  <a:pt x="5120750" y="269710"/>
                </a:cubicBezTo>
                <a:close/>
                <a:moveTo>
                  <a:pt x="1397500" y="269710"/>
                </a:moveTo>
                <a:cubicBezTo>
                  <a:pt x="1401767" y="270150"/>
                  <a:pt x="1404509" y="272794"/>
                  <a:pt x="1403900" y="275437"/>
                </a:cubicBezTo>
                <a:cubicBezTo>
                  <a:pt x="1403290" y="278081"/>
                  <a:pt x="1399633" y="279843"/>
                  <a:pt x="1395366" y="279402"/>
                </a:cubicBezTo>
                <a:cubicBezTo>
                  <a:pt x="1391099" y="278962"/>
                  <a:pt x="1388356" y="276318"/>
                  <a:pt x="1388966" y="273675"/>
                </a:cubicBezTo>
                <a:cubicBezTo>
                  <a:pt x="1389271" y="271031"/>
                  <a:pt x="1393233" y="269269"/>
                  <a:pt x="1397500" y="269710"/>
                </a:cubicBezTo>
                <a:close/>
                <a:moveTo>
                  <a:pt x="4267712" y="269489"/>
                </a:moveTo>
                <a:cubicBezTo>
                  <a:pt x="4272285" y="269930"/>
                  <a:pt x="4275339" y="272794"/>
                  <a:pt x="4274729" y="275657"/>
                </a:cubicBezTo>
                <a:cubicBezTo>
                  <a:pt x="4274116" y="278521"/>
                  <a:pt x="4269846" y="280504"/>
                  <a:pt x="4265278" y="279843"/>
                </a:cubicBezTo>
                <a:cubicBezTo>
                  <a:pt x="4260715" y="279402"/>
                  <a:pt x="4257659" y="276538"/>
                  <a:pt x="4258271" y="273675"/>
                </a:cubicBezTo>
                <a:cubicBezTo>
                  <a:pt x="4259188" y="271031"/>
                  <a:pt x="4263453" y="269048"/>
                  <a:pt x="4267712" y="269489"/>
                </a:cubicBezTo>
                <a:close/>
                <a:moveTo>
                  <a:pt x="2826386" y="269489"/>
                </a:moveTo>
                <a:cubicBezTo>
                  <a:pt x="2831572" y="270150"/>
                  <a:pt x="2834919" y="273234"/>
                  <a:pt x="2834309" y="276318"/>
                </a:cubicBezTo>
                <a:cubicBezTo>
                  <a:pt x="2833701" y="279623"/>
                  <a:pt x="2828826" y="281826"/>
                  <a:pt x="2823945" y="281165"/>
                </a:cubicBezTo>
                <a:cubicBezTo>
                  <a:pt x="2818761" y="280504"/>
                  <a:pt x="2815412" y="277420"/>
                  <a:pt x="2816023" y="274336"/>
                </a:cubicBezTo>
                <a:cubicBezTo>
                  <a:pt x="2816630" y="271031"/>
                  <a:pt x="2821507" y="268828"/>
                  <a:pt x="2826386" y="269489"/>
                </a:cubicBezTo>
                <a:close/>
                <a:moveTo>
                  <a:pt x="9789383" y="269269"/>
                </a:moveTo>
                <a:lnTo>
                  <a:pt x="9791814" y="270238"/>
                </a:lnTo>
                <a:lnTo>
                  <a:pt x="9792431" y="270150"/>
                </a:lnTo>
                <a:cubicBezTo>
                  <a:pt x="9796699" y="270591"/>
                  <a:pt x="9799746" y="273234"/>
                  <a:pt x="9799136" y="275878"/>
                </a:cubicBezTo>
                <a:lnTo>
                  <a:pt x="9798397" y="276640"/>
                </a:lnTo>
                <a:lnTo>
                  <a:pt x="9803404" y="281165"/>
                </a:lnTo>
                <a:lnTo>
                  <a:pt x="9799727" y="282839"/>
                </a:lnTo>
                <a:lnTo>
                  <a:pt x="9797765" y="284965"/>
                </a:lnTo>
                <a:cubicBezTo>
                  <a:pt x="9796241" y="285681"/>
                  <a:pt x="9794259" y="286012"/>
                  <a:pt x="9792126" y="285791"/>
                </a:cubicBezTo>
                <a:lnTo>
                  <a:pt x="9790418" y="285099"/>
                </a:lnTo>
                <a:lnTo>
                  <a:pt x="9790603" y="285571"/>
                </a:lnTo>
                <a:cubicBezTo>
                  <a:pt x="9789991" y="288435"/>
                  <a:pt x="9785725" y="290418"/>
                  <a:pt x="9781459" y="289756"/>
                </a:cubicBezTo>
                <a:cubicBezTo>
                  <a:pt x="9776886" y="289316"/>
                  <a:pt x="9773839" y="286452"/>
                  <a:pt x="9774447" y="283588"/>
                </a:cubicBezTo>
                <a:cubicBezTo>
                  <a:pt x="9774752" y="280725"/>
                  <a:pt x="9779020" y="278742"/>
                  <a:pt x="9783592" y="279403"/>
                </a:cubicBezTo>
                <a:lnTo>
                  <a:pt x="9785809" y="280288"/>
                </a:lnTo>
                <a:lnTo>
                  <a:pt x="9785726" y="280064"/>
                </a:lnTo>
                <a:lnTo>
                  <a:pt x="9786499" y="279225"/>
                </a:lnTo>
                <a:lnTo>
                  <a:pt x="9781763" y="277337"/>
                </a:lnTo>
                <a:cubicBezTo>
                  <a:pt x="9780544" y="276264"/>
                  <a:pt x="9779935" y="274887"/>
                  <a:pt x="9780239" y="273455"/>
                </a:cubicBezTo>
                <a:cubicBezTo>
                  <a:pt x="9780849" y="270591"/>
                  <a:pt x="9784810" y="268608"/>
                  <a:pt x="9789383" y="269269"/>
                </a:cubicBezTo>
                <a:close/>
                <a:moveTo>
                  <a:pt x="6022034" y="269269"/>
                </a:moveTo>
                <a:cubicBezTo>
                  <a:pt x="6026301" y="269710"/>
                  <a:pt x="6029045" y="272353"/>
                  <a:pt x="6028740" y="274997"/>
                </a:cubicBezTo>
                <a:cubicBezTo>
                  <a:pt x="6028130" y="277640"/>
                  <a:pt x="6024168" y="279403"/>
                  <a:pt x="6019901" y="278962"/>
                </a:cubicBezTo>
                <a:cubicBezTo>
                  <a:pt x="6015634" y="278522"/>
                  <a:pt x="6012890" y="275878"/>
                  <a:pt x="6013195" y="273235"/>
                </a:cubicBezTo>
                <a:cubicBezTo>
                  <a:pt x="6013804" y="270591"/>
                  <a:pt x="6017767" y="268828"/>
                  <a:pt x="6022034" y="269269"/>
                </a:cubicBezTo>
                <a:close/>
                <a:moveTo>
                  <a:pt x="1455630" y="269269"/>
                </a:moveTo>
                <a:cubicBezTo>
                  <a:pt x="1459896" y="269710"/>
                  <a:pt x="1462945" y="272353"/>
                  <a:pt x="1462335" y="275217"/>
                </a:cubicBezTo>
                <a:cubicBezTo>
                  <a:pt x="1461725" y="278081"/>
                  <a:pt x="1457762" y="279843"/>
                  <a:pt x="1453191" y="279403"/>
                </a:cubicBezTo>
                <a:cubicBezTo>
                  <a:pt x="1448620" y="278962"/>
                  <a:pt x="1445877" y="276318"/>
                  <a:pt x="1446486" y="273455"/>
                </a:cubicBezTo>
                <a:cubicBezTo>
                  <a:pt x="1447096" y="270591"/>
                  <a:pt x="1451363" y="268608"/>
                  <a:pt x="1455630" y="269269"/>
                </a:cubicBezTo>
                <a:close/>
                <a:moveTo>
                  <a:pt x="2982462" y="269269"/>
                </a:moveTo>
                <a:cubicBezTo>
                  <a:pt x="2987342" y="269930"/>
                  <a:pt x="2991000" y="272794"/>
                  <a:pt x="2990087" y="276098"/>
                </a:cubicBezTo>
                <a:cubicBezTo>
                  <a:pt x="2989476" y="279182"/>
                  <a:pt x="2984904" y="281385"/>
                  <a:pt x="2979713" y="280945"/>
                </a:cubicBezTo>
                <a:cubicBezTo>
                  <a:pt x="2974844" y="280284"/>
                  <a:pt x="2971184" y="277420"/>
                  <a:pt x="2972101" y="274115"/>
                </a:cubicBezTo>
                <a:cubicBezTo>
                  <a:pt x="2973014" y="270811"/>
                  <a:pt x="2977579" y="268828"/>
                  <a:pt x="2982462" y="269269"/>
                </a:cubicBezTo>
                <a:close/>
                <a:moveTo>
                  <a:pt x="4194310" y="269049"/>
                </a:moveTo>
                <a:cubicBezTo>
                  <a:pt x="4198587" y="269489"/>
                  <a:pt x="4201623" y="272133"/>
                  <a:pt x="4201018" y="274997"/>
                </a:cubicBezTo>
                <a:cubicBezTo>
                  <a:pt x="4200412" y="277861"/>
                  <a:pt x="4196449" y="279623"/>
                  <a:pt x="4191874" y="279182"/>
                </a:cubicBezTo>
                <a:cubicBezTo>
                  <a:pt x="4187604" y="278742"/>
                  <a:pt x="4184551" y="276098"/>
                  <a:pt x="4185165" y="273235"/>
                </a:cubicBezTo>
                <a:cubicBezTo>
                  <a:pt x="4185777" y="270371"/>
                  <a:pt x="4189738" y="268608"/>
                  <a:pt x="4194310" y="269049"/>
                </a:cubicBezTo>
                <a:close/>
                <a:moveTo>
                  <a:pt x="8686001" y="268828"/>
                </a:moveTo>
                <a:cubicBezTo>
                  <a:pt x="8687982" y="269049"/>
                  <a:pt x="8689735" y="269820"/>
                  <a:pt x="8690916" y="270866"/>
                </a:cubicBezTo>
                <a:lnTo>
                  <a:pt x="8691615" y="272603"/>
                </a:lnTo>
                <a:lnTo>
                  <a:pt x="8696059" y="271912"/>
                </a:lnTo>
                <a:lnTo>
                  <a:pt x="8699145" y="274700"/>
                </a:lnTo>
                <a:lnTo>
                  <a:pt x="8700784" y="272876"/>
                </a:lnTo>
                <a:cubicBezTo>
                  <a:pt x="8702308" y="272133"/>
                  <a:pt x="8704289" y="271803"/>
                  <a:pt x="8706423" y="272133"/>
                </a:cubicBezTo>
                <a:cubicBezTo>
                  <a:pt x="8708556" y="272353"/>
                  <a:pt x="8710309" y="273124"/>
                  <a:pt x="8711452" y="274171"/>
                </a:cubicBezTo>
                <a:lnTo>
                  <a:pt x="8712091" y="275891"/>
                </a:lnTo>
                <a:lnTo>
                  <a:pt x="8718614" y="274997"/>
                </a:lnTo>
                <a:lnTo>
                  <a:pt x="8722298" y="276501"/>
                </a:lnTo>
                <a:lnTo>
                  <a:pt x="8727149" y="275878"/>
                </a:lnTo>
                <a:cubicBezTo>
                  <a:pt x="8731417" y="276318"/>
                  <a:pt x="8734159" y="278962"/>
                  <a:pt x="8733550" y="281606"/>
                </a:cubicBezTo>
                <a:cubicBezTo>
                  <a:pt x="8732940" y="284249"/>
                  <a:pt x="8728978" y="286012"/>
                  <a:pt x="8724710" y="285571"/>
                </a:cubicBezTo>
                <a:lnTo>
                  <a:pt x="8723157" y="284942"/>
                </a:lnTo>
                <a:lnTo>
                  <a:pt x="8722806" y="285323"/>
                </a:lnTo>
                <a:lnTo>
                  <a:pt x="8717288" y="286079"/>
                </a:lnTo>
                <a:lnTo>
                  <a:pt x="8720139" y="288655"/>
                </a:lnTo>
                <a:cubicBezTo>
                  <a:pt x="8719529" y="291299"/>
                  <a:pt x="8715872" y="292840"/>
                  <a:pt x="8711909" y="292400"/>
                </a:cubicBezTo>
                <a:cubicBezTo>
                  <a:pt x="8707946" y="291959"/>
                  <a:pt x="8705204" y="289536"/>
                  <a:pt x="8705813" y="286892"/>
                </a:cubicBezTo>
                <a:lnTo>
                  <a:pt x="8711480" y="284314"/>
                </a:lnTo>
                <a:lnTo>
                  <a:pt x="8710309" y="283836"/>
                </a:lnTo>
                <a:lnTo>
                  <a:pt x="8709169" y="281096"/>
                </a:lnTo>
                <a:lnTo>
                  <a:pt x="8704289" y="281826"/>
                </a:lnTo>
                <a:lnTo>
                  <a:pt x="8699690" y="279962"/>
                </a:lnTo>
                <a:lnTo>
                  <a:pt x="8699298" y="280366"/>
                </a:lnTo>
                <a:cubicBezTo>
                  <a:pt x="8697812" y="281055"/>
                  <a:pt x="8695907" y="281385"/>
                  <a:pt x="8693926" y="281165"/>
                </a:cubicBezTo>
                <a:lnTo>
                  <a:pt x="8689769" y="277410"/>
                </a:lnTo>
                <a:lnTo>
                  <a:pt x="8689506" y="277695"/>
                </a:lnTo>
                <a:cubicBezTo>
                  <a:pt x="8687982" y="278411"/>
                  <a:pt x="8686000" y="278742"/>
                  <a:pt x="8683867" y="278521"/>
                </a:cubicBezTo>
                <a:cubicBezTo>
                  <a:pt x="8679905" y="278081"/>
                  <a:pt x="8676857" y="275437"/>
                  <a:pt x="8677466" y="272794"/>
                </a:cubicBezTo>
                <a:cubicBezTo>
                  <a:pt x="8678077" y="270150"/>
                  <a:pt x="8682039" y="268388"/>
                  <a:pt x="8686001" y="268828"/>
                </a:cubicBezTo>
                <a:close/>
                <a:moveTo>
                  <a:pt x="10349000" y="268388"/>
                </a:moveTo>
                <a:cubicBezTo>
                  <a:pt x="10352962" y="268828"/>
                  <a:pt x="10356010" y="271251"/>
                  <a:pt x="10355400" y="273895"/>
                </a:cubicBezTo>
                <a:cubicBezTo>
                  <a:pt x="10354790" y="276539"/>
                  <a:pt x="10351132" y="278301"/>
                  <a:pt x="10346866" y="277861"/>
                </a:cubicBezTo>
                <a:cubicBezTo>
                  <a:pt x="10342903" y="277420"/>
                  <a:pt x="10339856" y="274997"/>
                  <a:pt x="10340465" y="272353"/>
                </a:cubicBezTo>
                <a:cubicBezTo>
                  <a:pt x="10341379" y="269710"/>
                  <a:pt x="10345037" y="267947"/>
                  <a:pt x="10349000" y="268388"/>
                </a:cubicBezTo>
                <a:close/>
                <a:moveTo>
                  <a:pt x="8954531" y="268168"/>
                </a:moveTo>
                <a:cubicBezTo>
                  <a:pt x="8959103" y="268608"/>
                  <a:pt x="8962456" y="271472"/>
                  <a:pt x="8961542" y="274556"/>
                </a:cubicBezTo>
                <a:cubicBezTo>
                  <a:pt x="8960931" y="277420"/>
                  <a:pt x="8956665" y="279403"/>
                  <a:pt x="8952093" y="278962"/>
                </a:cubicBezTo>
                <a:cubicBezTo>
                  <a:pt x="8947521" y="278522"/>
                  <a:pt x="8944168" y="275658"/>
                  <a:pt x="8945082" y="272574"/>
                </a:cubicBezTo>
                <a:cubicBezTo>
                  <a:pt x="8945691" y="269710"/>
                  <a:pt x="8949959" y="267727"/>
                  <a:pt x="8954531" y="268168"/>
                </a:cubicBezTo>
                <a:close/>
                <a:moveTo>
                  <a:pt x="5947358" y="268168"/>
                </a:moveTo>
                <a:cubicBezTo>
                  <a:pt x="5951625" y="268608"/>
                  <a:pt x="5954369" y="271251"/>
                  <a:pt x="5954064" y="273895"/>
                </a:cubicBezTo>
                <a:cubicBezTo>
                  <a:pt x="5953454" y="276538"/>
                  <a:pt x="5949492" y="278301"/>
                  <a:pt x="5945225" y="277860"/>
                </a:cubicBezTo>
                <a:cubicBezTo>
                  <a:pt x="5940957" y="277420"/>
                  <a:pt x="5938214" y="274776"/>
                  <a:pt x="5938519" y="272133"/>
                </a:cubicBezTo>
                <a:cubicBezTo>
                  <a:pt x="5939128" y="269489"/>
                  <a:pt x="5943091" y="267727"/>
                  <a:pt x="5947358" y="268168"/>
                </a:cubicBezTo>
                <a:close/>
                <a:moveTo>
                  <a:pt x="3705388" y="268168"/>
                </a:moveTo>
                <a:cubicBezTo>
                  <a:pt x="3709643" y="268608"/>
                  <a:pt x="3712678" y="271251"/>
                  <a:pt x="3712082" y="274115"/>
                </a:cubicBezTo>
                <a:cubicBezTo>
                  <a:pt x="3711474" y="276759"/>
                  <a:pt x="3707524" y="278742"/>
                  <a:pt x="3703256" y="278301"/>
                </a:cubicBezTo>
                <a:cubicBezTo>
                  <a:pt x="3698992" y="277861"/>
                  <a:pt x="3695941" y="275217"/>
                  <a:pt x="3696553" y="272353"/>
                </a:cubicBezTo>
                <a:cubicBezTo>
                  <a:pt x="3696852" y="269489"/>
                  <a:pt x="3700821" y="267727"/>
                  <a:pt x="3705388" y="268168"/>
                </a:cubicBezTo>
                <a:close/>
                <a:moveTo>
                  <a:pt x="7524707" y="267948"/>
                </a:moveTo>
                <a:cubicBezTo>
                  <a:pt x="7528974" y="268388"/>
                  <a:pt x="7531717" y="271031"/>
                  <a:pt x="7531107" y="273675"/>
                </a:cubicBezTo>
                <a:cubicBezTo>
                  <a:pt x="7530498" y="276318"/>
                  <a:pt x="7526535" y="278081"/>
                  <a:pt x="7522573" y="277640"/>
                </a:cubicBezTo>
                <a:cubicBezTo>
                  <a:pt x="7518306" y="277200"/>
                  <a:pt x="7515562" y="274556"/>
                  <a:pt x="7516172" y="271913"/>
                </a:cubicBezTo>
                <a:cubicBezTo>
                  <a:pt x="7516782" y="269269"/>
                  <a:pt x="7520744" y="267507"/>
                  <a:pt x="7524707" y="267948"/>
                </a:cubicBezTo>
                <a:close/>
                <a:moveTo>
                  <a:pt x="9564135" y="267507"/>
                </a:moveTo>
                <a:cubicBezTo>
                  <a:pt x="9568402" y="267947"/>
                  <a:pt x="9571450" y="270591"/>
                  <a:pt x="9570840" y="273234"/>
                </a:cubicBezTo>
                <a:cubicBezTo>
                  <a:pt x="9570231" y="275878"/>
                  <a:pt x="9566268" y="277640"/>
                  <a:pt x="9562001" y="277199"/>
                </a:cubicBezTo>
                <a:cubicBezTo>
                  <a:pt x="9557733" y="276759"/>
                  <a:pt x="9554686" y="274115"/>
                  <a:pt x="9555296" y="271472"/>
                </a:cubicBezTo>
                <a:cubicBezTo>
                  <a:pt x="9555906" y="268828"/>
                  <a:pt x="9559867" y="267066"/>
                  <a:pt x="9564135" y="267507"/>
                </a:cubicBezTo>
                <a:close/>
                <a:moveTo>
                  <a:pt x="5587164" y="267507"/>
                </a:moveTo>
                <a:cubicBezTo>
                  <a:pt x="5591432" y="267947"/>
                  <a:pt x="5594479" y="270811"/>
                  <a:pt x="5593870" y="273455"/>
                </a:cubicBezTo>
                <a:cubicBezTo>
                  <a:pt x="5593260" y="276318"/>
                  <a:pt x="5589297" y="278081"/>
                  <a:pt x="5584724" y="277640"/>
                </a:cubicBezTo>
                <a:cubicBezTo>
                  <a:pt x="5580457" y="277200"/>
                  <a:pt x="5577409" y="274336"/>
                  <a:pt x="5578020" y="271692"/>
                </a:cubicBezTo>
                <a:cubicBezTo>
                  <a:pt x="5578628" y="268828"/>
                  <a:pt x="5582894" y="267066"/>
                  <a:pt x="5587164" y="267507"/>
                </a:cubicBezTo>
                <a:close/>
                <a:moveTo>
                  <a:pt x="8821943" y="267066"/>
                </a:moveTo>
                <a:cubicBezTo>
                  <a:pt x="8826515" y="267507"/>
                  <a:pt x="8829563" y="270371"/>
                  <a:pt x="8828953" y="273235"/>
                </a:cubicBezTo>
                <a:cubicBezTo>
                  <a:pt x="8828343" y="276098"/>
                  <a:pt x="8824076" y="278081"/>
                  <a:pt x="8819810" y="277420"/>
                </a:cubicBezTo>
                <a:cubicBezTo>
                  <a:pt x="8817523" y="277200"/>
                  <a:pt x="8815619" y="276374"/>
                  <a:pt x="8814361" y="275245"/>
                </a:cubicBezTo>
                <a:lnTo>
                  <a:pt x="8814312" y="275119"/>
                </a:lnTo>
                <a:lnTo>
                  <a:pt x="8811808" y="277833"/>
                </a:lnTo>
                <a:cubicBezTo>
                  <a:pt x="8809979" y="278687"/>
                  <a:pt x="8807617" y="279072"/>
                  <a:pt x="8805179" y="278742"/>
                </a:cubicBezTo>
                <a:lnTo>
                  <a:pt x="8801162" y="277101"/>
                </a:lnTo>
                <a:lnTo>
                  <a:pt x="8802623" y="280784"/>
                </a:lnTo>
                <a:cubicBezTo>
                  <a:pt x="8802011" y="283547"/>
                  <a:pt x="8798012" y="285382"/>
                  <a:pt x="8793690" y="284882"/>
                </a:cubicBezTo>
                <a:cubicBezTo>
                  <a:pt x="8789369" y="284383"/>
                  <a:pt x="8786361" y="281737"/>
                  <a:pt x="8786973" y="278974"/>
                </a:cubicBezTo>
                <a:cubicBezTo>
                  <a:pt x="8787585" y="276211"/>
                  <a:pt x="8791584" y="274376"/>
                  <a:pt x="8795906" y="274876"/>
                </a:cubicBezTo>
                <a:lnTo>
                  <a:pt x="8799265" y="276234"/>
                </a:lnTo>
                <a:lnTo>
                  <a:pt x="8797559" y="272133"/>
                </a:lnTo>
                <a:cubicBezTo>
                  <a:pt x="8798168" y="269048"/>
                  <a:pt x="8802740" y="267066"/>
                  <a:pt x="8807617" y="267507"/>
                </a:cubicBezTo>
                <a:cubicBezTo>
                  <a:pt x="8810055" y="267837"/>
                  <a:pt x="8812112" y="268718"/>
                  <a:pt x="8813484" y="269902"/>
                </a:cubicBezTo>
                <a:lnTo>
                  <a:pt x="8813653" y="270307"/>
                </a:lnTo>
                <a:lnTo>
                  <a:pt x="8815885" y="267837"/>
                </a:lnTo>
                <a:cubicBezTo>
                  <a:pt x="8817523" y="267066"/>
                  <a:pt x="8819657" y="266736"/>
                  <a:pt x="8821943" y="267066"/>
                </a:cubicBezTo>
                <a:close/>
                <a:moveTo>
                  <a:pt x="7298239" y="267066"/>
                </a:moveTo>
                <a:cubicBezTo>
                  <a:pt x="7302506" y="267507"/>
                  <a:pt x="7305249" y="270150"/>
                  <a:pt x="7304639" y="272794"/>
                </a:cubicBezTo>
                <a:cubicBezTo>
                  <a:pt x="7304030" y="275437"/>
                  <a:pt x="7300373" y="277200"/>
                  <a:pt x="7296105" y="276759"/>
                </a:cubicBezTo>
                <a:cubicBezTo>
                  <a:pt x="7291838" y="276318"/>
                  <a:pt x="7289094" y="273675"/>
                  <a:pt x="7289705" y="271031"/>
                </a:cubicBezTo>
                <a:cubicBezTo>
                  <a:pt x="7290009" y="268168"/>
                  <a:pt x="7293972" y="266405"/>
                  <a:pt x="7298239" y="267066"/>
                </a:cubicBezTo>
                <a:close/>
                <a:moveTo>
                  <a:pt x="3826710" y="266846"/>
                </a:moveTo>
                <a:cubicBezTo>
                  <a:pt x="3830981" y="267286"/>
                  <a:pt x="3834029" y="269930"/>
                  <a:pt x="3833418" y="272573"/>
                </a:cubicBezTo>
                <a:cubicBezTo>
                  <a:pt x="3832807" y="275217"/>
                  <a:pt x="3828849" y="277199"/>
                  <a:pt x="3824593" y="276538"/>
                </a:cubicBezTo>
                <a:cubicBezTo>
                  <a:pt x="3820331" y="276098"/>
                  <a:pt x="3817288" y="273455"/>
                  <a:pt x="3817900" y="270811"/>
                </a:cubicBezTo>
                <a:cubicBezTo>
                  <a:pt x="3818508" y="268168"/>
                  <a:pt x="3822460" y="266405"/>
                  <a:pt x="3826710" y="266846"/>
                </a:cubicBezTo>
                <a:close/>
                <a:moveTo>
                  <a:pt x="2425345" y="266626"/>
                </a:moveTo>
                <a:cubicBezTo>
                  <a:pt x="2430223" y="267066"/>
                  <a:pt x="2433271" y="270150"/>
                  <a:pt x="2432660" y="273014"/>
                </a:cubicBezTo>
                <a:cubicBezTo>
                  <a:pt x="2432054" y="276098"/>
                  <a:pt x="2427482" y="278081"/>
                  <a:pt x="2422906" y="277420"/>
                </a:cubicBezTo>
                <a:cubicBezTo>
                  <a:pt x="2418030" y="276979"/>
                  <a:pt x="2414983" y="273895"/>
                  <a:pt x="2415592" y="271031"/>
                </a:cubicBezTo>
                <a:cubicBezTo>
                  <a:pt x="2416507" y="268168"/>
                  <a:pt x="2420773" y="265965"/>
                  <a:pt x="2425345" y="266626"/>
                </a:cubicBezTo>
                <a:close/>
                <a:moveTo>
                  <a:pt x="1190666" y="266625"/>
                </a:moveTo>
                <a:cubicBezTo>
                  <a:pt x="1192952" y="266846"/>
                  <a:pt x="1194933" y="267727"/>
                  <a:pt x="1196266" y="268911"/>
                </a:cubicBezTo>
                <a:lnTo>
                  <a:pt x="1197435" y="271708"/>
                </a:lnTo>
                <a:lnTo>
                  <a:pt x="1202995" y="273895"/>
                </a:lnTo>
                <a:cubicBezTo>
                  <a:pt x="1204328" y="275052"/>
                  <a:pt x="1205014" y="276539"/>
                  <a:pt x="1204709" y="278081"/>
                </a:cubicBezTo>
                <a:cubicBezTo>
                  <a:pt x="1204099" y="280945"/>
                  <a:pt x="1199832" y="282927"/>
                  <a:pt x="1195261" y="282487"/>
                </a:cubicBezTo>
                <a:cubicBezTo>
                  <a:pt x="1192975" y="282266"/>
                  <a:pt x="1190994" y="281440"/>
                  <a:pt x="1189660" y="280284"/>
                </a:cubicBezTo>
                <a:lnTo>
                  <a:pt x="1188474" y="277389"/>
                </a:lnTo>
                <a:lnTo>
                  <a:pt x="1188227" y="277420"/>
                </a:lnTo>
                <a:cubicBezTo>
                  <a:pt x="1183656" y="276979"/>
                  <a:pt x="1180303" y="273895"/>
                  <a:pt x="1180913" y="271031"/>
                </a:cubicBezTo>
                <a:cubicBezTo>
                  <a:pt x="1181522" y="268168"/>
                  <a:pt x="1185790" y="266185"/>
                  <a:pt x="1190666" y="266625"/>
                </a:cubicBezTo>
                <a:close/>
                <a:moveTo>
                  <a:pt x="10766945" y="266185"/>
                </a:moveTo>
                <a:cubicBezTo>
                  <a:pt x="10771101" y="266666"/>
                  <a:pt x="10773996" y="269198"/>
                  <a:pt x="10773410" y="271841"/>
                </a:cubicBezTo>
                <a:cubicBezTo>
                  <a:pt x="10772826" y="274484"/>
                  <a:pt x="10768982" y="276236"/>
                  <a:pt x="10764827" y="275756"/>
                </a:cubicBezTo>
                <a:cubicBezTo>
                  <a:pt x="10760672" y="275275"/>
                  <a:pt x="10757777" y="272744"/>
                  <a:pt x="10758363" y="270100"/>
                </a:cubicBezTo>
                <a:cubicBezTo>
                  <a:pt x="10758947" y="267458"/>
                  <a:pt x="10762790" y="265705"/>
                  <a:pt x="10766945" y="266185"/>
                </a:cubicBezTo>
                <a:close/>
                <a:moveTo>
                  <a:pt x="4996401" y="266185"/>
                </a:moveTo>
                <a:cubicBezTo>
                  <a:pt x="5000670" y="266625"/>
                  <a:pt x="5003719" y="269269"/>
                  <a:pt x="5003107" y="272133"/>
                </a:cubicBezTo>
                <a:cubicBezTo>
                  <a:pt x="5002500" y="274997"/>
                  <a:pt x="4998535" y="276759"/>
                  <a:pt x="4994265" y="276318"/>
                </a:cubicBezTo>
                <a:cubicBezTo>
                  <a:pt x="4989998" y="275878"/>
                  <a:pt x="4986955" y="273235"/>
                  <a:pt x="4987558" y="270371"/>
                </a:cubicBezTo>
                <a:cubicBezTo>
                  <a:pt x="4988172" y="267507"/>
                  <a:pt x="4992136" y="265744"/>
                  <a:pt x="4996401" y="266185"/>
                </a:cubicBezTo>
                <a:close/>
                <a:moveTo>
                  <a:pt x="4506418" y="265964"/>
                </a:moveTo>
                <a:cubicBezTo>
                  <a:pt x="4510988" y="266405"/>
                  <a:pt x="4514033" y="269269"/>
                  <a:pt x="4513424" y="272133"/>
                </a:cubicBezTo>
                <a:cubicBezTo>
                  <a:pt x="4512813" y="274997"/>
                  <a:pt x="4508546" y="276979"/>
                  <a:pt x="4503981" y="276318"/>
                </a:cubicBezTo>
                <a:cubicBezTo>
                  <a:pt x="4499404" y="275878"/>
                  <a:pt x="4496353" y="273014"/>
                  <a:pt x="4496965" y="270150"/>
                </a:cubicBezTo>
                <a:cubicBezTo>
                  <a:pt x="4497572" y="267286"/>
                  <a:pt x="4501842" y="265524"/>
                  <a:pt x="4506418" y="265964"/>
                </a:cubicBezTo>
                <a:close/>
                <a:moveTo>
                  <a:pt x="8666188" y="265744"/>
                </a:moveTo>
                <a:cubicBezTo>
                  <a:pt x="8670151" y="266185"/>
                  <a:pt x="8673199" y="268608"/>
                  <a:pt x="8672590" y="271251"/>
                </a:cubicBezTo>
                <a:cubicBezTo>
                  <a:pt x="8671980" y="273895"/>
                  <a:pt x="8668322" y="275658"/>
                  <a:pt x="8664360" y="274997"/>
                </a:cubicBezTo>
                <a:cubicBezTo>
                  <a:pt x="8660398" y="274556"/>
                  <a:pt x="8657349" y="272133"/>
                  <a:pt x="8657959" y="269489"/>
                </a:cubicBezTo>
                <a:cubicBezTo>
                  <a:pt x="8658264" y="267066"/>
                  <a:pt x="8662226" y="265304"/>
                  <a:pt x="8666188" y="265744"/>
                </a:cubicBezTo>
                <a:close/>
                <a:moveTo>
                  <a:pt x="4920184" y="265744"/>
                </a:moveTo>
                <a:cubicBezTo>
                  <a:pt x="4924454" y="266185"/>
                  <a:pt x="4927502" y="268828"/>
                  <a:pt x="4926897" y="271692"/>
                </a:cubicBezTo>
                <a:cubicBezTo>
                  <a:pt x="4926287" y="274556"/>
                  <a:pt x="4922324" y="276318"/>
                  <a:pt x="4918054" y="275878"/>
                </a:cubicBezTo>
                <a:cubicBezTo>
                  <a:pt x="4913786" y="275437"/>
                  <a:pt x="4910735" y="272794"/>
                  <a:pt x="4911346" y="269930"/>
                </a:cubicBezTo>
                <a:cubicBezTo>
                  <a:pt x="4911955" y="267066"/>
                  <a:pt x="4915921" y="265084"/>
                  <a:pt x="4920184" y="265744"/>
                </a:cubicBezTo>
                <a:close/>
                <a:moveTo>
                  <a:pt x="4018211" y="265744"/>
                </a:moveTo>
                <a:cubicBezTo>
                  <a:pt x="4022470" y="266185"/>
                  <a:pt x="4025228" y="268828"/>
                  <a:pt x="4024616" y="271472"/>
                </a:cubicBezTo>
                <a:cubicBezTo>
                  <a:pt x="4023995" y="274115"/>
                  <a:pt x="4020031" y="275878"/>
                  <a:pt x="4016074" y="275437"/>
                </a:cubicBezTo>
                <a:cubicBezTo>
                  <a:pt x="4011803" y="274997"/>
                  <a:pt x="4009051" y="272353"/>
                  <a:pt x="4009667" y="269710"/>
                </a:cubicBezTo>
                <a:cubicBezTo>
                  <a:pt x="4010282" y="267066"/>
                  <a:pt x="4014236" y="265304"/>
                  <a:pt x="4018211" y="265744"/>
                </a:cubicBezTo>
                <a:close/>
                <a:moveTo>
                  <a:pt x="1343316" y="265744"/>
                </a:moveTo>
                <a:cubicBezTo>
                  <a:pt x="1348193" y="266405"/>
                  <a:pt x="1351544" y="269269"/>
                  <a:pt x="1350936" y="272353"/>
                </a:cubicBezTo>
                <a:cubicBezTo>
                  <a:pt x="1350326" y="275437"/>
                  <a:pt x="1345754" y="277640"/>
                  <a:pt x="1340877" y="276979"/>
                </a:cubicBezTo>
                <a:cubicBezTo>
                  <a:pt x="1336001" y="276318"/>
                  <a:pt x="1332648" y="273455"/>
                  <a:pt x="1333258" y="270371"/>
                </a:cubicBezTo>
                <a:cubicBezTo>
                  <a:pt x="1333867" y="267286"/>
                  <a:pt x="1338439" y="265304"/>
                  <a:pt x="1343316" y="265744"/>
                </a:cubicBezTo>
                <a:close/>
                <a:moveTo>
                  <a:pt x="10664470" y="265304"/>
                </a:moveTo>
                <a:cubicBezTo>
                  <a:pt x="10668736" y="265744"/>
                  <a:pt x="10671480" y="268388"/>
                  <a:pt x="10670869" y="271031"/>
                </a:cubicBezTo>
                <a:cubicBezTo>
                  <a:pt x="10670260" y="273675"/>
                  <a:pt x="10666297" y="275438"/>
                  <a:pt x="10662336" y="274997"/>
                </a:cubicBezTo>
                <a:cubicBezTo>
                  <a:pt x="10658068" y="274556"/>
                  <a:pt x="10655325" y="271913"/>
                  <a:pt x="10655935" y="269269"/>
                </a:cubicBezTo>
                <a:cubicBezTo>
                  <a:pt x="10656545" y="266626"/>
                  <a:pt x="10660201" y="264863"/>
                  <a:pt x="10664470" y="265304"/>
                </a:cubicBezTo>
                <a:close/>
                <a:moveTo>
                  <a:pt x="1428045" y="265304"/>
                </a:moveTo>
                <a:cubicBezTo>
                  <a:pt x="1432922" y="265964"/>
                  <a:pt x="1436274" y="268828"/>
                  <a:pt x="1435665" y="271912"/>
                </a:cubicBezTo>
                <a:cubicBezTo>
                  <a:pt x="1435055" y="274996"/>
                  <a:pt x="1430484" y="277199"/>
                  <a:pt x="1425607" y="276538"/>
                </a:cubicBezTo>
                <a:cubicBezTo>
                  <a:pt x="1420730" y="275878"/>
                  <a:pt x="1417377" y="273014"/>
                  <a:pt x="1417988" y="269930"/>
                </a:cubicBezTo>
                <a:cubicBezTo>
                  <a:pt x="1418597" y="266845"/>
                  <a:pt x="1423169" y="264863"/>
                  <a:pt x="1428045" y="265304"/>
                </a:cubicBezTo>
                <a:close/>
                <a:moveTo>
                  <a:pt x="4092261" y="265084"/>
                </a:moveTo>
                <a:cubicBezTo>
                  <a:pt x="4096529" y="265524"/>
                  <a:pt x="4099274" y="268168"/>
                  <a:pt x="4098664" y="270811"/>
                </a:cubicBezTo>
                <a:cubicBezTo>
                  <a:pt x="4098052" y="273455"/>
                  <a:pt x="4094092" y="275217"/>
                  <a:pt x="4090124" y="274776"/>
                </a:cubicBezTo>
                <a:cubicBezTo>
                  <a:pt x="4085860" y="274336"/>
                  <a:pt x="4083111" y="271692"/>
                  <a:pt x="4083722" y="269049"/>
                </a:cubicBezTo>
                <a:cubicBezTo>
                  <a:pt x="4084028" y="266405"/>
                  <a:pt x="4087993" y="264643"/>
                  <a:pt x="4092261" y="265084"/>
                </a:cubicBezTo>
                <a:close/>
                <a:moveTo>
                  <a:pt x="6923028" y="264643"/>
                </a:moveTo>
                <a:cubicBezTo>
                  <a:pt x="6927295" y="265083"/>
                  <a:pt x="6930343" y="267727"/>
                  <a:pt x="6929733" y="270591"/>
                </a:cubicBezTo>
                <a:cubicBezTo>
                  <a:pt x="6929124" y="273234"/>
                  <a:pt x="6925162" y="275217"/>
                  <a:pt x="6920895" y="274776"/>
                </a:cubicBezTo>
                <a:cubicBezTo>
                  <a:pt x="6916627" y="274336"/>
                  <a:pt x="6913579" y="271692"/>
                  <a:pt x="6914188" y="268828"/>
                </a:cubicBezTo>
                <a:cubicBezTo>
                  <a:pt x="6914798" y="265964"/>
                  <a:pt x="6918760" y="264202"/>
                  <a:pt x="6923028" y="264643"/>
                </a:cubicBezTo>
                <a:close/>
                <a:moveTo>
                  <a:pt x="4231466" y="264643"/>
                </a:moveTo>
                <a:cubicBezTo>
                  <a:pt x="4236045" y="265083"/>
                  <a:pt x="4239097" y="267947"/>
                  <a:pt x="4238487" y="270811"/>
                </a:cubicBezTo>
                <a:cubicBezTo>
                  <a:pt x="4237882" y="273675"/>
                  <a:pt x="4233603" y="275437"/>
                  <a:pt x="4229336" y="274997"/>
                </a:cubicBezTo>
                <a:cubicBezTo>
                  <a:pt x="4224763" y="274556"/>
                  <a:pt x="4221717" y="271692"/>
                  <a:pt x="4222327" y="268828"/>
                </a:cubicBezTo>
                <a:cubicBezTo>
                  <a:pt x="4222939" y="265964"/>
                  <a:pt x="4227199" y="264202"/>
                  <a:pt x="4231466" y="264643"/>
                </a:cubicBezTo>
                <a:close/>
                <a:moveTo>
                  <a:pt x="10588879" y="264423"/>
                </a:moveTo>
                <a:cubicBezTo>
                  <a:pt x="10593145" y="264863"/>
                  <a:pt x="10595888" y="267507"/>
                  <a:pt x="10595279" y="270150"/>
                </a:cubicBezTo>
                <a:cubicBezTo>
                  <a:pt x="10594669" y="272794"/>
                  <a:pt x="10590706" y="274556"/>
                  <a:pt x="10586745" y="274115"/>
                </a:cubicBezTo>
                <a:cubicBezTo>
                  <a:pt x="10582781" y="273675"/>
                  <a:pt x="10579734" y="271031"/>
                  <a:pt x="10580344" y="268388"/>
                </a:cubicBezTo>
                <a:cubicBezTo>
                  <a:pt x="10580953" y="265744"/>
                  <a:pt x="10584611" y="263982"/>
                  <a:pt x="10588879" y="264423"/>
                </a:cubicBezTo>
                <a:close/>
                <a:moveTo>
                  <a:pt x="10467872" y="264423"/>
                </a:moveTo>
                <a:cubicBezTo>
                  <a:pt x="10472139" y="264863"/>
                  <a:pt x="10474882" y="267507"/>
                  <a:pt x="10474272" y="270150"/>
                </a:cubicBezTo>
                <a:cubicBezTo>
                  <a:pt x="10473663" y="272794"/>
                  <a:pt x="10470005" y="274556"/>
                  <a:pt x="10465739" y="274115"/>
                </a:cubicBezTo>
                <a:cubicBezTo>
                  <a:pt x="10461471" y="273675"/>
                  <a:pt x="10458728" y="271031"/>
                  <a:pt x="10459338" y="268388"/>
                </a:cubicBezTo>
                <a:cubicBezTo>
                  <a:pt x="10459947" y="265744"/>
                  <a:pt x="10463604" y="263982"/>
                  <a:pt x="10467872" y="264423"/>
                </a:cubicBezTo>
                <a:close/>
                <a:moveTo>
                  <a:pt x="3581618" y="264422"/>
                </a:moveTo>
                <a:cubicBezTo>
                  <a:pt x="3585860" y="264863"/>
                  <a:pt x="3588906" y="267506"/>
                  <a:pt x="3588297" y="270370"/>
                </a:cubicBezTo>
                <a:cubicBezTo>
                  <a:pt x="3587689" y="273234"/>
                  <a:pt x="3583737" y="274996"/>
                  <a:pt x="3579171" y="274556"/>
                </a:cubicBezTo>
                <a:cubicBezTo>
                  <a:pt x="3574904" y="274115"/>
                  <a:pt x="3571865" y="271472"/>
                  <a:pt x="3572477" y="268608"/>
                </a:cubicBezTo>
                <a:cubicBezTo>
                  <a:pt x="3573384" y="265744"/>
                  <a:pt x="3577354" y="263982"/>
                  <a:pt x="3581618" y="264422"/>
                </a:cubicBezTo>
                <a:close/>
                <a:moveTo>
                  <a:pt x="1612047" y="264235"/>
                </a:moveTo>
                <a:cubicBezTo>
                  <a:pt x="1616369" y="264735"/>
                  <a:pt x="1619376" y="267380"/>
                  <a:pt x="1618764" y="270143"/>
                </a:cubicBezTo>
                <a:cubicBezTo>
                  <a:pt x="1618152" y="272906"/>
                  <a:pt x="1614154" y="274740"/>
                  <a:pt x="1609833" y="274241"/>
                </a:cubicBezTo>
                <a:cubicBezTo>
                  <a:pt x="1605511" y="273741"/>
                  <a:pt x="1602503" y="271096"/>
                  <a:pt x="1603115" y="268333"/>
                </a:cubicBezTo>
                <a:cubicBezTo>
                  <a:pt x="1603727" y="265570"/>
                  <a:pt x="1607726" y="263735"/>
                  <a:pt x="1612047" y="264235"/>
                </a:cubicBezTo>
                <a:close/>
                <a:moveTo>
                  <a:pt x="9531826" y="264202"/>
                </a:moveTo>
                <a:cubicBezTo>
                  <a:pt x="9536093" y="264643"/>
                  <a:pt x="9538836" y="267286"/>
                  <a:pt x="9538226" y="269930"/>
                </a:cubicBezTo>
                <a:cubicBezTo>
                  <a:pt x="9537617" y="272573"/>
                  <a:pt x="9533654" y="274336"/>
                  <a:pt x="9529692" y="273895"/>
                </a:cubicBezTo>
                <a:cubicBezTo>
                  <a:pt x="9525425" y="273455"/>
                  <a:pt x="9522682" y="270811"/>
                  <a:pt x="9523292" y="268168"/>
                </a:cubicBezTo>
                <a:cubicBezTo>
                  <a:pt x="9523902" y="265524"/>
                  <a:pt x="9527863" y="263761"/>
                  <a:pt x="9531826" y="264202"/>
                </a:cubicBezTo>
                <a:close/>
                <a:moveTo>
                  <a:pt x="9213613" y="264202"/>
                </a:moveTo>
                <a:cubicBezTo>
                  <a:pt x="9218489" y="264863"/>
                  <a:pt x="9221842" y="267727"/>
                  <a:pt x="9220928" y="270811"/>
                </a:cubicBezTo>
                <a:lnTo>
                  <a:pt x="9217743" y="274187"/>
                </a:lnTo>
                <a:lnTo>
                  <a:pt x="9219709" y="273895"/>
                </a:lnTo>
                <a:lnTo>
                  <a:pt x="9219763" y="273944"/>
                </a:lnTo>
                <a:lnTo>
                  <a:pt x="9223366" y="273455"/>
                </a:lnTo>
                <a:cubicBezTo>
                  <a:pt x="9228548" y="274115"/>
                  <a:pt x="9231901" y="277199"/>
                  <a:pt x="9231291" y="280284"/>
                </a:cubicBezTo>
                <a:cubicBezTo>
                  <a:pt x="9230681" y="283588"/>
                  <a:pt x="9225805" y="285571"/>
                  <a:pt x="9220928" y="285130"/>
                </a:cubicBezTo>
                <a:cubicBezTo>
                  <a:pt x="9218337" y="284800"/>
                  <a:pt x="9216203" y="283864"/>
                  <a:pt x="9214794" y="282624"/>
                </a:cubicBezTo>
                <a:lnTo>
                  <a:pt x="9213477" y="279445"/>
                </a:lnTo>
                <a:lnTo>
                  <a:pt x="9211480" y="277640"/>
                </a:lnTo>
                <a:lnTo>
                  <a:pt x="9214082" y="274957"/>
                </a:lnTo>
                <a:lnTo>
                  <a:pt x="9210869" y="275437"/>
                </a:lnTo>
                <a:cubicBezTo>
                  <a:pt x="9205993" y="274776"/>
                  <a:pt x="9202640" y="271912"/>
                  <a:pt x="9203554" y="268828"/>
                </a:cubicBezTo>
                <a:cubicBezTo>
                  <a:pt x="9204469" y="265744"/>
                  <a:pt x="9209041" y="263761"/>
                  <a:pt x="9213613" y="264202"/>
                </a:cubicBezTo>
                <a:close/>
                <a:moveTo>
                  <a:pt x="1544725" y="264202"/>
                </a:moveTo>
                <a:cubicBezTo>
                  <a:pt x="1548687" y="264643"/>
                  <a:pt x="1551735" y="267286"/>
                  <a:pt x="1551126" y="269710"/>
                </a:cubicBezTo>
                <a:cubicBezTo>
                  <a:pt x="1550516" y="272353"/>
                  <a:pt x="1546859" y="274115"/>
                  <a:pt x="1542592" y="273675"/>
                </a:cubicBezTo>
                <a:lnTo>
                  <a:pt x="1541136" y="273079"/>
                </a:lnTo>
                <a:lnTo>
                  <a:pt x="1538550" y="275905"/>
                </a:lnTo>
                <a:cubicBezTo>
                  <a:pt x="1536950" y="276649"/>
                  <a:pt x="1534893" y="276979"/>
                  <a:pt x="1532760" y="276759"/>
                </a:cubicBezTo>
                <a:cubicBezTo>
                  <a:pt x="1528493" y="276318"/>
                  <a:pt x="1525445" y="273675"/>
                  <a:pt x="1526054" y="270811"/>
                </a:cubicBezTo>
                <a:cubicBezTo>
                  <a:pt x="1526664" y="267947"/>
                  <a:pt x="1530626" y="266185"/>
                  <a:pt x="1534893" y="266625"/>
                </a:cubicBezTo>
                <a:lnTo>
                  <a:pt x="1536903" y="267426"/>
                </a:lnTo>
                <a:lnTo>
                  <a:pt x="1539201" y="265028"/>
                </a:lnTo>
                <a:cubicBezTo>
                  <a:pt x="1540764" y="264313"/>
                  <a:pt x="1542744" y="263982"/>
                  <a:pt x="1544725" y="264202"/>
                </a:cubicBezTo>
                <a:close/>
                <a:moveTo>
                  <a:pt x="9765608" y="263982"/>
                </a:moveTo>
                <a:cubicBezTo>
                  <a:pt x="9769571" y="264422"/>
                  <a:pt x="9772315" y="266845"/>
                  <a:pt x="9771705" y="269489"/>
                </a:cubicBezTo>
                <a:lnTo>
                  <a:pt x="9765298" y="272405"/>
                </a:lnTo>
                <a:lnTo>
                  <a:pt x="9766436" y="275424"/>
                </a:lnTo>
                <a:cubicBezTo>
                  <a:pt x="9765851" y="278067"/>
                  <a:pt x="9762143" y="279835"/>
                  <a:pt x="9758152" y="279374"/>
                </a:cubicBezTo>
                <a:lnTo>
                  <a:pt x="9753482" y="277434"/>
                </a:lnTo>
                <a:lnTo>
                  <a:pt x="9753722" y="278081"/>
                </a:lnTo>
                <a:cubicBezTo>
                  <a:pt x="9753112" y="280945"/>
                  <a:pt x="9749149" y="282707"/>
                  <a:pt x="9744577" y="282267"/>
                </a:cubicBezTo>
                <a:cubicBezTo>
                  <a:pt x="9740311" y="281826"/>
                  <a:pt x="9736958" y="278962"/>
                  <a:pt x="9737872" y="276318"/>
                </a:cubicBezTo>
                <a:cubicBezTo>
                  <a:pt x="9738176" y="274997"/>
                  <a:pt x="9739396" y="273840"/>
                  <a:pt x="9741071" y="273069"/>
                </a:cubicBezTo>
                <a:lnTo>
                  <a:pt x="9745491" y="272374"/>
                </a:lnTo>
                <a:lnTo>
                  <a:pt x="9744272" y="269269"/>
                </a:lnTo>
                <a:cubicBezTo>
                  <a:pt x="9744882" y="266405"/>
                  <a:pt x="9748845" y="264423"/>
                  <a:pt x="9753112" y="265084"/>
                </a:cubicBezTo>
                <a:cubicBezTo>
                  <a:pt x="9755245" y="265304"/>
                  <a:pt x="9757073" y="266075"/>
                  <a:pt x="9758293" y="267149"/>
                </a:cubicBezTo>
                <a:lnTo>
                  <a:pt x="9758346" y="267286"/>
                </a:lnTo>
                <a:close/>
                <a:moveTo>
                  <a:pt x="5685957" y="263982"/>
                </a:moveTo>
                <a:cubicBezTo>
                  <a:pt x="5690225" y="264422"/>
                  <a:pt x="5693273" y="267066"/>
                  <a:pt x="5692666" y="269930"/>
                </a:cubicBezTo>
                <a:cubicBezTo>
                  <a:pt x="5692055" y="272794"/>
                  <a:pt x="5688091" y="274556"/>
                  <a:pt x="5683823" y="274115"/>
                </a:cubicBezTo>
                <a:cubicBezTo>
                  <a:pt x="5679555" y="273675"/>
                  <a:pt x="5676507" y="271031"/>
                  <a:pt x="5677118" y="268168"/>
                </a:cubicBezTo>
                <a:cubicBezTo>
                  <a:pt x="5677728" y="265304"/>
                  <a:pt x="5681690" y="263321"/>
                  <a:pt x="5685957" y="263982"/>
                </a:cubicBezTo>
                <a:close/>
                <a:moveTo>
                  <a:pt x="7372611" y="263762"/>
                </a:moveTo>
                <a:cubicBezTo>
                  <a:pt x="7376878" y="264202"/>
                  <a:pt x="7379622" y="266846"/>
                  <a:pt x="7379011" y="269489"/>
                </a:cubicBezTo>
                <a:cubicBezTo>
                  <a:pt x="7378402" y="272133"/>
                  <a:pt x="7374744" y="273895"/>
                  <a:pt x="7370477" y="273455"/>
                </a:cubicBezTo>
                <a:cubicBezTo>
                  <a:pt x="7366210" y="273014"/>
                  <a:pt x="7363466" y="270371"/>
                  <a:pt x="7364076" y="267727"/>
                </a:cubicBezTo>
                <a:cubicBezTo>
                  <a:pt x="7364686" y="265084"/>
                  <a:pt x="7368343" y="263321"/>
                  <a:pt x="7372611" y="263762"/>
                </a:cubicBezTo>
                <a:close/>
                <a:moveTo>
                  <a:pt x="9280974" y="263321"/>
                </a:moveTo>
                <a:cubicBezTo>
                  <a:pt x="9285851" y="263982"/>
                  <a:pt x="9289508" y="266845"/>
                  <a:pt x="9288594" y="270150"/>
                </a:cubicBezTo>
                <a:cubicBezTo>
                  <a:pt x="9287984" y="273234"/>
                  <a:pt x="9283412" y="275437"/>
                  <a:pt x="9278231" y="274776"/>
                </a:cubicBezTo>
                <a:cubicBezTo>
                  <a:pt x="9273050" y="274115"/>
                  <a:pt x="9269696" y="271251"/>
                  <a:pt x="9270611" y="267947"/>
                </a:cubicBezTo>
                <a:cubicBezTo>
                  <a:pt x="9271526" y="264863"/>
                  <a:pt x="9276097" y="262660"/>
                  <a:pt x="9280974" y="263321"/>
                </a:cubicBezTo>
                <a:close/>
                <a:moveTo>
                  <a:pt x="6098234" y="263321"/>
                </a:moveTo>
                <a:cubicBezTo>
                  <a:pt x="6102502" y="263761"/>
                  <a:pt x="6105245" y="266405"/>
                  <a:pt x="6104940" y="269048"/>
                </a:cubicBezTo>
                <a:cubicBezTo>
                  <a:pt x="6104330" y="271692"/>
                  <a:pt x="6100368" y="273455"/>
                  <a:pt x="6096101" y="273014"/>
                </a:cubicBezTo>
                <a:cubicBezTo>
                  <a:pt x="6091833" y="272573"/>
                  <a:pt x="6089090" y="269930"/>
                  <a:pt x="6089395" y="267286"/>
                </a:cubicBezTo>
                <a:cubicBezTo>
                  <a:pt x="6090005" y="264643"/>
                  <a:pt x="6093967" y="262880"/>
                  <a:pt x="6098234" y="263321"/>
                </a:cubicBezTo>
                <a:close/>
                <a:moveTo>
                  <a:pt x="7768243" y="263101"/>
                </a:moveTo>
                <a:cubicBezTo>
                  <a:pt x="7772510" y="263541"/>
                  <a:pt x="7775559" y="266185"/>
                  <a:pt x="7774949" y="269049"/>
                </a:cubicBezTo>
                <a:cubicBezTo>
                  <a:pt x="7774340" y="271913"/>
                  <a:pt x="7770377" y="273675"/>
                  <a:pt x="7766110" y="273235"/>
                </a:cubicBezTo>
                <a:cubicBezTo>
                  <a:pt x="7761843" y="272794"/>
                  <a:pt x="7758795" y="270150"/>
                  <a:pt x="7759404" y="267287"/>
                </a:cubicBezTo>
                <a:cubicBezTo>
                  <a:pt x="7760013" y="264423"/>
                  <a:pt x="7763976" y="262440"/>
                  <a:pt x="7768243" y="263101"/>
                </a:cubicBezTo>
                <a:close/>
                <a:moveTo>
                  <a:pt x="5781703" y="263101"/>
                </a:moveTo>
                <a:cubicBezTo>
                  <a:pt x="5785970" y="263541"/>
                  <a:pt x="5789019" y="266185"/>
                  <a:pt x="5788409" y="269049"/>
                </a:cubicBezTo>
                <a:cubicBezTo>
                  <a:pt x="5787799" y="271692"/>
                  <a:pt x="5783836" y="273675"/>
                  <a:pt x="5779571" y="273014"/>
                </a:cubicBezTo>
                <a:cubicBezTo>
                  <a:pt x="5775301" y="272574"/>
                  <a:pt x="5772252" y="269930"/>
                  <a:pt x="5772862" y="267066"/>
                </a:cubicBezTo>
                <a:cubicBezTo>
                  <a:pt x="5773472" y="264423"/>
                  <a:pt x="5777433" y="262660"/>
                  <a:pt x="5781703" y="263101"/>
                </a:cubicBezTo>
                <a:close/>
                <a:moveTo>
                  <a:pt x="6378652" y="262440"/>
                </a:moveTo>
                <a:cubicBezTo>
                  <a:pt x="6382920" y="262881"/>
                  <a:pt x="6385968" y="265524"/>
                  <a:pt x="6385358" y="268388"/>
                </a:cubicBezTo>
                <a:cubicBezTo>
                  <a:pt x="6384748" y="271252"/>
                  <a:pt x="6380786" y="273014"/>
                  <a:pt x="6376519" y="272574"/>
                </a:cubicBezTo>
                <a:cubicBezTo>
                  <a:pt x="6372252" y="272133"/>
                  <a:pt x="6369204" y="269489"/>
                  <a:pt x="6369813" y="266626"/>
                </a:cubicBezTo>
                <a:cubicBezTo>
                  <a:pt x="6370423" y="263762"/>
                  <a:pt x="6374385" y="261779"/>
                  <a:pt x="6378652" y="262440"/>
                </a:cubicBezTo>
                <a:close/>
                <a:moveTo>
                  <a:pt x="8438502" y="262220"/>
                </a:moveTo>
                <a:cubicBezTo>
                  <a:pt x="8443379" y="262881"/>
                  <a:pt x="8446732" y="265744"/>
                  <a:pt x="8445817" y="268828"/>
                </a:cubicBezTo>
                <a:cubicBezTo>
                  <a:pt x="8445207" y="271912"/>
                  <a:pt x="8440635" y="273895"/>
                  <a:pt x="8436064" y="273455"/>
                </a:cubicBezTo>
                <a:cubicBezTo>
                  <a:pt x="8431187" y="272794"/>
                  <a:pt x="8427834" y="269930"/>
                  <a:pt x="8428748" y="266846"/>
                </a:cubicBezTo>
                <a:cubicBezTo>
                  <a:pt x="8429358" y="263761"/>
                  <a:pt x="8433930" y="261779"/>
                  <a:pt x="8438502" y="262220"/>
                </a:cubicBezTo>
                <a:close/>
                <a:moveTo>
                  <a:pt x="9395885" y="261999"/>
                </a:moveTo>
                <a:cubicBezTo>
                  <a:pt x="9399846" y="262440"/>
                  <a:pt x="9402894" y="264863"/>
                  <a:pt x="9402285" y="267507"/>
                </a:cubicBezTo>
                <a:cubicBezTo>
                  <a:pt x="9401676" y="270150"/>
                  <a:pt x="9398019" y="271912"/>
                  <a:pt x="9393751" y="271472"/>
                </a:cubicBezTo>
                <a:cubicBezTo>
                  <a:pt x="9389789" y="271031"/>
                  <a:pt x="9386740" y="268608"/>
                  <a:pt x="9387350" y="265964"/>
                </a:cubicBezTo>
                <a:cubicBezTo>
                  <a:pt x="9388265" y="263101"/>
                  <a:pt x="9391922" y="261338"/>
                  <a:pt x="9395885" y="261999"/>
                </a:cubicBezTo>
                <a:close/>
                <a:moveTo>
                  <a:pt x="8646986" y="261999"/>
                </a:moveTo>
                <a:cubicBezTo>
                  <a:pt x="8650949" y="262440"/>
                  <a:pt x="8653692" y="264863"/>
                  <a:pt x="8653082" y="267507"/>
                </a:cubicBezTo>
                <a:cubicBezTo>
                  <a:pt x="8652473" y="270150"/>
                  <a:pt x="8648816" y="271692"/>
                  <a:pt x="8644853" y="271251"/>
                </a:cubicBezTo>
                <a:cubicBezTo>
                  <a:pt x="8640890" y="270811"/>
                  <a:pt x="8638147" y="268388"/>
                  <a:pt x="8638757" y="265744"/>
                </a:cubicBezTo>
                <a:cubicBezTo>
                  <a:pt x="8639366" y="263101"/>
                  <a:pt x="8643024" y="261558"/>
                  <a:pt x="8646986" y="261999"/>
                </a:cubicBezTo>
                <a:close/>
                <a:moveTo>
                  <a:pt x="7225697" y="261779"/>
                </a:moveTo>
                <a:cubicBezTo>
                  <a:pt x="7229963" y="262220"/>
                  <a:pt x="7232706" y="264863"/>
                  <a:pt x="7232097" y="267507"/>
                </a:cubicBezTo>
                <a:cubicBezTo>
                  <a:pt x="7231487" y="270150"/>
                  <a:pt x="7227830" y="271913"/>
                  <a:pt x="7223562" y="271472"/>
                </a:cubicBezTo>
                <a:cubicBezTo>
                  <a:pt x="7219295" y="271031"/>
                  <a:pt x="7216552" y="268388"/>
                  <a:pt x="7217162" y="265744"/>
                </a:cubicBezTo>
                <a:cubicBezTo>
                  <a:pt x="7217466" y="262881"/>
                  <a:pt x="7221428" y="261118"/>
                  <a:pt x="7225697" y="261779"/>
                </a:cubicBezTo>
                <a:close/>
                <a:moveTo>
                  <a:pt x="9097483" y="260898"/>
                </a:moveTo>
                <a:lnTo>
                  <a:pt x="9102502" y="262905"/>
                </a:lnTo>
                <a:lnTo>
                  <a:pt x="9102665" y="262881"/>
                </a:lnTo>
                <a:cubicBezTo>
                  <a:pt x="9107542" y="263541"/>
                  <a:pt x="9111199" y="266405"/>
                  <a:pt x="9110285" y="269710"/>
                </a:cubicBezTo>
                <a:cubicBezTo>
                  <a:pt x="9109675" y="272794"/>
                  <a:pt x="9105103" y="274997"/>
                  <a:pt x="9099922" y="274336"/>
                </a:cubicBezTo>
                <a:cubicBezTo>
                  <a:pt x="9097483" y="274006"/>
                  <a:pt x="9095349" y="273124"/>
                  <a:pt x="9093940" y="271913"/>
                </a:cubicBezTo>
                <a:lnTo>
                  <a:pt x="9093637" y="271097"/>
                </a:lnTo>
                <a:lnTo>
                  <a:pt x="9089444" y="269324"/>
                </a:lnTo>
                <a:cubicBezTo>
                  <a:pt x="9088110" y="268168"/>
                  <a:pt x="9087425" y="266736"/>
                  <a:pt x="9087729" y="265304"/>
                </a:cubicBezTo>
                <a:cubicBezTo>
                  <a:pt x="9088339" y="262220"/>
                  <a:pt x="9092606" y="260237"/>
                  <a:pt x="9097483" y="260898"/>
                </a:cubicBezTo>
                <a:close/>
                <a:moveTo>
                  <a:pt x="9728118" y="260678"/>
                </a:moveTo>
                <a:cubicBezTo>
                  <a:pt x="9732081" y="261118"/>
                  <a:pt x="9734824" y="263541"/>
                  <a:pt x="9734214" y="266185"/>
                </a:cubicBezTo>
                <a:lnTo>
                  <a:pt x="9729310" y="268417"/>
                </a:lnTo>
                <a:lnTo>
                  <a:pt x="9726441" y="271527"/>
                </a:lnTo>
                <a:cubicBezTo>
                  <a:pt x="9724917" y="272243"/>
                  <a:pt x="9722937" y="272573"/>
                  <a:pt x="9720802" y="272353"/>
                </a:cubicBezTo>
                <a:lnTo>
                  <a:pt x="9717844" y="271155"/>
                </a:lnTo>
                <a:lnTo>
                  <a:pt x="9717275" y="271236"/>
                </a:lnTo>
                <a:lnTo>
                  <a:pt x="9718060" y="273235"/>
                </a:lnTo>
                <a:cubicBezTo>
                  <a:pt x="9717450" y="276098"/>
                  <a:pt x="9713488" y="277861"/>
                  <a:pt x="9708915" y="277420"/>
                </a:cubicBezTo>
                <a:cubicBezTo>
                  <a:pt x="9704648" y="276979"/>
                  <a:pt x="9701600" y="274336"/>
                  <a:pt x="9702210" y="271472"/>
                </a:cubicBezTo>
                <a:cubicBezTo>
                  <a:pt x="9702514" y="270150"/>
                  <a:pt x="9703658" y="268994"/>
                  <a:pt x="9705296" y="268223"/>
                </a:cubicBezTo>
                <a:lnTo>
                  <a:pt x="9709662" y="267548"/>
                </a:lnTo>
                <a:lnTo>
                  <a:pt x="9708915" y="265744"/>
                </a:lnTo>
                <a:cubicBezTo>
                  <a:pt x="9709830" y="263101"/>
                  <a:pt x="9713793" y="261338"/>
                  <a:pt x="9717754" y="261779"/>
                </a:cubicBezTo>
                <a:lnTo>
                  <a:pt x="9720793" y="262974"/>
                </a:lnTo>
                <a:lnTo>
                  <a:pt x="9721377" y="262889"/>
                </a:lnTo>
                <a:lnTo>
                  <a:pt x="9722746" y="261476"/>
                </a:lnTo>
                <a:cubicBezTo>
                  <a:pt x="9724231" y="260788"/>
                  <a:pt x="9726137" y="260457"/>
                  <a:pt x="9728118" y="260678"/>
                </a:cubicBezTo>
                <a:close/>
                <a:moveTo>
                  <a:pt x="7683813" y="260678"/>
                </a:moveTo>
                <a:cubicBezTo>
                  <a:pt x="7688081" y="261118"/>
                  <a:pt x="7691129" y="263761"/>
                  <a:pt x="7690519" y="266405"/>
                </a:cubicBezTo>
                <a:cubicBezTo>
                  <a:pt x="7689909" y="269048"/>
                  <a:pt x="7685947" y="271031"/>
                  <a:pt x="7681680" y="270370"/>
                </a:cubicBezTo>
                <a:cubicBezTo>
                  <a:pt x="7677413" y="269930"/>
                  <a:pt x="7674365" y="267286"/>
                  <a:pt x="7674974" y="264643"/>
                </a:cubicBezTo>
                <a:cubicBezTo>
                  <a:pt x="7675584" y="261999"/>
                  <a:pt x="7679546" y="260237"/>
                  <a:pt x="7683813" y="260678"/>
                </a:cubicBezTo>
                <a:close/>
                <a:moveTo>
                  <a:pt x="6766055" y="260678"/>
                </a:moveTo>
                <a:cubicBezTo>
                  <a:pt x="6770322" y="261118"/>
                  <a:pt x="6773370" y="263761"/>
                  <a:pt x="6772761" y="266625"/>
                </a:cubicBezTo>
                <a:cubicBezTo>
                  <a:pt x="6772151" y="269489"/>
                  <a:pt x="6768189" y="271251"/>
                  <a:pt x="6763617" y="270811"/>
                </a:cubicBezTo>
                <a:cubicBezTo>
                  <a:pt x="6759045" y="270371"/>
                  <a:pt x="6756302" y="267727"/>
                  <a:pt x="6756911" y="264863"/>
                </a:cubicBezTo>
                <a:cubicBezTo>
                  <a:pt x="6757521" y="261999"/>
                  <a:pt x="6761483" y="260237"/>
                  <a:pt x="6766055" y="260678"/>
                </a:cubicBezTo>
                <a:close/>
                <a:moveTo>
                  <a:pt x="5200012" y="260678"/>
                </a:moveTo>
                <a:cubicBezTo>
                  <a:pt x="5204281" y="261118"/>
                  <a:pt x="5207329" y="263982"/>
                  <a:pt x="5206720" y="266625"/>
                </a:cubicBezTo>
                <a:cubicBezTo>
                  <a:pt x="5206109" y="269489"/>
                  <a:pt x="5202146" y="271251"/>
                  <a:pt x="5197574" y="270811"/>
                </a:cubicBezTo>
                <a:cubicBezTo>
                  <a:pt x="5193305" y="270371"/>
                  <a:pt x="5190257" y="267507"/>
                  <a:pt x="5190867" y="264863"/>
                </a:cubicBezTo>
                <a:cubicBezTo>
                  <a:pt x="5191779" y="261999"/>
                  <a:pt x="5195744" y="260237"/>
                  <a:pt x="5200012" y="260678"/>
                </a:cubicBezTo>
                <a:close/>
                <a:moveTo>
                  <a:pt x="5073836" y="260678"/>
                </a:moveTo>
                <a:cubicBezTo>
                  <a:pt x="5078102" y="261118"/>
                  <a:pt x="5081150" y="263761"/>
                  <a:pt x="5080541" y="266625"/>
                </a:cubicBezTo>
                <a:cubicBezTo>
                  <a:pt x="5079932" y="269489"/>
                  <a:pt x="5075966" y="271251"/>
                  <a:pt x="5071701" y="270811"/>
                </a:cubicBezTo>
                <a:cubicBezTo>
                  <a:pt x="5067431" y="270371"/>
                  <a:pt x="5064383" y="267727"/>
                  <a:pt x="5064994" y="264863"/>
                </a:cubicBezTo>
                <a:cubicBezTo>
                  <a:pt x="5065603" y="261999"/>
                  <a:pt x="5069566" y="260237"/>
                  <a:pt x="5073836" y="260678"/>
                </a:cubicBezTo>
                <a:close/>
                <a:moveTo>
                  <a:pt x="9247445" y="260237"/>
                </a:moveTo>
                <a:cubicBezTo>
                  <a:pt x="9252322" y="260898"/>
                  <a:pt x="9255676" y="263761"/>
                  <a:pt x="9255066" y="266846"/>
                </a:cubicBezTo>
                <a:cubicBezTo>
                  <a:pt x="9254456" y="269930"/>
                  <a:pt x="9249884" y="272133"/>
                  <a:pt x="9245007" y="271472"/>
                </a:cubicBezTo>
                <a:cubicBezTo>
                  <a:pt x="9240131" y="270811"/>
                  <a:pt x="9236778" y="267947"/>
                  <a:pt x="9237388" y="264863"/>
                </a:cubicBezTo>
                <a:cubicBezTo>
                  <a:pt x="9238302" y="261779"/>
                  <a:pt x="9242569" y="259796"/>
                  <a:pt x="9247445" y="260237"/>
                </a:cubicBezTo>
                <a:close/>
                <a:moveTo>
                  <a:pt x="5874205" y="260237"/>
                </a:moveTo>
                <a:cubicBezTo>
                  <a:pt x="5878473" y="260678"/>
                  <a:pt x="5881216" y="263321"/>
                  <a:pt x="5880911" y="265964"/>
                </a:cubicBezTo>
                <a:cubicBezTo>
                  <a:pt x="5880301" y="268608"/>
                  <a:pt x="5876339" y="270371"/>
                  <a:pt x="5872072" y="269930"/>
                </a:cubicBezTo>
                <a:cubicBezTo>
                  <a:pt x="5867804" y="269489"/>
                  <a:pt x="5865061" y="266846"/>
                  <a:pt x="5865367" y="264202"/>
                </a:cubicBezTo>
                <a:cubicBezTo>
                  <a:pt x="5865671" y="261559"/>
                  <a:pt x="5869938" y="259796"/>
                  <a:pt x="5874205" y="260237"/>
                </a:cubicBezTo>
                <a:close/>
                <a:moveTo>
                  <a:pt x="9294689" y="260017"/>
                </a:moveTo>
                <a:cubicBezTo>
                  <a:pt x="9298653" y="260457"/>
                  <a:pt x="9301396" y="262881"/>
                  <a:pt x="9300786" y="265524"/>
                </a:cubicBezTo>
                <a:cubicBezTo>
                  <a:pt x="9300176" y="268168"/>
                  <a:pt x="9296519" y="269710"/>
                  <a:pt x="9292556" y="269269"/>
                </a:cubicBezTo>
                <a:cubicBezTo>
                  <a:pt x="9288594" y="268828"/>
                  <a:pt x="9285850" y="266405"/>
                  <a:pt x="9286460" y="263762"/>
                </a:cubicBezTo>
                <a:cubicBezTo>
                  <a:pt x="9287070" y="261338"/>
                  <a:pt x="9290727" y="259576"/>
                  <a:pt x="9294689" y="260017"/>
                </a:cubicBezTo>
                <a:close/>
                <a:moveTo>
                  <a:pt x="8896923" y="260017"/>
                </a:moveTo>
                <a:cubicBezTo>
                  <a:pt x="8901801" y="260678"/>
                  <a:pt x="8905154" y="263541"/>
                  <a:pt x="8904543" y="266625"/>
                </a:cubicBezTo>
                <a:cubicBezTo>
                  <a:pt x="8903934" y="269709"/>
                  <a:pt x="8899362" y="271912"/>
                  <a:pt x="8894486" y="271251"/>
                </a:cubicBezTo>
                <a:cubicBezTo>
                  <a:pt x="8889609" y="270591"/>
                  <a:pt x="8886255" y="267727"/>
                  <a:pt x="8886865" y="264643"/>
                </a:cubicBezTo>
                <a:cubicBezTo>
                  <a:pt x="8887475" y="261558"/>
                  <a:pt x="8892047" y="259576"/>
                  <a:pt x="8896923" y="260017"/>
                </a:cubicBezTo>
                <a:close/>
                <a:moveTo>
                  <a:pt x="6236754" y="259974"/>
                </a:moveTo>
                <a:cubicBezTo>
                  <a:pt x="6241076" y="260475"/>
                  <a:pt x="6244083" y="263120"/>
                  <a:pt x="6243471" y="265883"/>
                </a:cubicBezTo>
                <a:cubicBezTo>
                  <a:pt x="6242859" y="268646"/>
                  <a:pt x="6238860" y="270481"/>
                  <a:pt x="6234538" y="269981"/>
                </a:cubicBezTo>
                <a:cubicBezTo>
                  <a:pt x="6230216" y="269481"/>
                  <a:pt x="6227209" y="266835"/>
                  <a:pt x="6227821" y="264072"/>
                </a:cubicBezTo>
                <a:cubicBezTo>
                  <a:pt x="6228433" y="261309"/>
                  <a:pt x="6232432" y="259474"/>
                  <a:pt x="6236754" y="259974"/>
                </a:cubicBezTo>
                <a:close/>
                <a:moveTo>
                  <a:pt x="4349118" y="259796"/>
                </a:moveTo>
                <a:cubicBezTo>
                  <a:pt x="4353688" y="260237"/>
                  <a:pt x="4356729" y="263101"/>
                  <a:pt x="4356122" y="265964"/>
                </a:cubicBezTo>
                <a:cubicBezTo>
                  <a:pt x="4355515" y="268828"/>
                  <a:pt x="4351248" y="270811"/>
                  <a:pt x="4346688" y="270150"/>
                </a:cubicBezTo>
                <a:cubicBezTo>
                  <a:pt x="4342101" y="269709"/>
                  <a:pt x="4339050" y="266845"/>
                  <a:pt x="4339660" y="263982"/>
                </a:cubicBezTo>
                <a:cubicBezTo>
                  <a:pt x="4340574" y="261118"/>
                  <a:pt x="4344851" y="259135"/>
                  <a:pt x="4349118" y="259796"/>
                </a:cubicBezTo>
                <a:close/>
                <a:moveTo>
                  <a:pt x="10693425" y="259356"/>
                </a:moveTo>
                <a:cubicBezTo>
                  <a:pt x="10697692" y="259796"/>
                  <a:pt x="10700435" y="262440"/>
                  <a:pt x="10699825" y="265083"/>
                </a:cubicBezTo>
                <a:cubicBezTo>
                  <a:pt x="10699215" y="267727"/>
                  <a:pt x="10695558" y="269489"/>
                  <a:pt x="10691291" y="269048"/>
                </a:cubicBezTo>
                <a:cubicBezTo>
                  <a:pt x="10687024" y="268608"/>
                  <a:pt x="10684281" y="265964"/>
                  <a:pt x="10684891" y="263321"/>
                </a:cubicBezTo>
                <a:cubicBezTo>
                  <a:pt x="10685500" y="260678"/>
                  <a:pt x="10689157" y="258915"/>
                  <a:pt x="10693425" y="259356"/>
                </a:cubicBezTo>
                <a:close/>
                <a:moveTo>
                  <a:pt x="9192581" y="259356"/>
                </a:moveTo>
                <a:cubicBezTo>
                  <a:pt x="9197459" y="260017"/>
                  <a:pt x="9201116" y="262880"/>
                  <a:pt x="9200201" y="266185"/>
                </a:cubicBezTo>
                <a:cubicBezTo>
                  <a:pt x="9199592" y="269269"/>
                  <a:pt x="9195020" y="271472"/>
                  <a:pt x="9189839" y="270811"/>
                </a:cubicBezTo>
                <a:cubicBezTo>
                  <a:pt x="9184657" y="270150"/>
                  <a:pt x="9181304" y="267286"/>
                  <a:pt x="9182219" y="263982"/>
                </a:cubicBezTo>
                <a:cubicBezTo>
                  <a:pt x="9183133" y="260898"/>
                  <a:pt x="9187705" y="258915"/>
                  <a:pt x="9192581" y="259356"/>
                </a:cubicBezTo>
                <a:close/>
                <a:moveTo>
                  <a:pt x="8052928" y="259356"/>
                </a:moveTo>
                <a:cubicBezTo>
                  <a:pt x="8057500" y="259796"/>
                  <a:pt x="8060548" y="262660"/>
                  <a:pt x="8059938" y="265524"/>
                </a:cubicBezTo>
                <a:cubicBezTo>
                  <a:pt x="8059329" y="268388"/>
                  <a:pt x="8055061" y="270371"/>
                  <a:pt x="8050490" y="269930"/>
                </a:cubicBezTo>
                <a:cubicBezTo>
                  <a:pt x="8045917" y="269489"/>
                  <a:pt x="8042869" y="266625"/>
                  <a:pt x="8043479" y="263762"/>
                </a:cubicBezTo>
                <a:cubicBezTo>
                  <a:pt x="8044089" y="260898"/>
                  <a:pt x="8048356" y="258915"/>
                  <a:pt x="8052928" y="259356"/>
                </a:cubicBezTo>
                <a:close/>
                <a:moveTo>
                  <a:pt x="7002276" y="259356"/>
                </a:moveTo>
                <a:cubicBezTo>
                  <a:pt x="7006543" y="259796"/>
                  <a:pt x="7009591" y="262440"/>
                  <a:pt x="7008982" y="265084"/>
                </a:cubicBezTo>
                <a:cubicBezTo>
                  <a:pt x="7008373" y="267727"/>
                  <a:pt x="7004410" y="269710"/>
                  <a:pt x="7000143" y="269049"/>
                </a:cubicBezTo>
                <a:cubicBezTo>
                  <a:pt x="6995876" y="268608"/>
                  <a:pt x="6992827" y="265964"/>
                  <a:pt x="6993437" y="263321"/>
                </a:cubicBezTo>
                <a:cubicBezTo>
                  <a:pt x="6994047" y="260678"/>
                  <a:pt x="6998009" y="258695"/>
                  <a:pt x="7002276" y="259356"/>
                </a:cubicBezTo>
                <a:close/>
                <a:moveTo>
                  <a:pt x="9501041" y="259136"/>
                </a:moveTo>
                <a:cubicBezTo>
                  <a:pt x="9505308" y="259576"/>
                  <a:pt x="9508051" y="262220"/>
                  <a:pt x="9507441" y="264863"/>
                </a:cubicBezTo>
                <a:cubicBezTo>
                  <a:pt x="9506832" y="267507"/>
                  <a:pt x="9503174" y="269269"/>
                  <a:pt x="9498906" y="268828"/>
                </a:cubicBezTo>
                <a:cubicBezTo>
                  <a:pt x="9494640" y="268388"/>
                  <a:pt x="9491897" y="265744"/>
                  <a:pt x="9492507" y="263101"/>
                </a:cubicBezTo>
                <a:cubicBezTo>
                  <a:pt x="9493116" y="260457"/>
                  <a:pt x="9496773" y="258695"/>
                  <a:pt x="9501041" y="259136"/>
                </a:cubicBezTo>
                <a:close/>
                <a:moveTo>
                  <a:pt x="11219208" y="258474"/>
                </a:moveTo>
                <a:cubicBezTo>
                  <a:pt x="11223475" y="258915"/>
                  <a:pt x="11226218" y="261558"/>
                  <a:pt x="11225608" y="264202"/>
                </a:cubicBezTo>
                <a:cubicBezTo>
                  <a:pt x="11224998" y="266845"/>
                  <a:pt x="11221037" y="268608"/>
                  <a:pt x="11217074" y="268167"/>
                </a:cubicBezTo>
                <a:cubicBezTo>
                  <a:pt x="11212807" y="267727"/>
                  <a:pt x="11210064" y="265083"/>
                  <a:pt x="11210674" y="262440"/>
                </a:cubicBezTo>
                <a:cubicBezTo>
                  <a:pt x="11211283" y="259576"/>
                  <a:pt x="11214940" y="257814"/>
                  <a:pt x="11219208" y="258474"/>
                </a:cubicBezTo>
                <a:close/>
                <a:moveTo>
                  <a:pt x="4845497" y="258474"/>
                </a:moveTo>
                <a:cubicBezTo>
                  <a:pt x="4849768" y="258915"/>
                  <a:pt x="4852813" y="261558"/>
                  <a:pt x="4852205" y="264422"/>
                </a:cubicBezTo>
                <a:cubicBezTo>
                  <a:pt x="4851594" y="267286"/>
                  <a:pt x="4847631" y="269048"/>
                  <a:pt x="4843362" y="268608"/>
                </a:cubicBezTo>
                <a:cubicBezTo>
                  <a:pt x="4839093" y="268167"/>
                  <a:pt x="4836044" y="265524"/>
                  <a:pt x="4836656" y="262660"/>
                </a:cubicBezTo>
                <a:cubicBezTo>
                  <a:pt x="4837265" y="259796"/>
                  <a:pt x="4841230" y="257814"/>
                  <a:pt x="4845497" y="258474"/>
                </a:cubicBezTo>
                <a:close/>
                <a:moveTo>
                  <a:pt x="4428674" y="258474"/>
                </a:moveTo>
                <a:cubicBezTo>
                  <a:pt x="4433251" y="258915"/>
                  <a:pt x="4436294" y="261779"/>
                  <a:pt x="4435687" y="264643"/>
                </a:cubicBezTo>
                <a:cubicBezTo>
                  <a:pt x="4435081" y="267507"/>
                  <a:pt x="4430814" y="269489"/>
                  <a:pt x="4426238" y="268828"/>
                </a:cubicBezTo>
                <a:cubicBezTo>
                  <a:pt x="4421666" y="268388"/>
                  <a:pt x="4418618" y="265524"/>
                  <a:pt x="4419230" y="262660"/>
                </a:cubicBezTo>
                <a:cubicBezTo>
                  <a:pt x="4419843" y="259796"/>
                  <a:pt x="4424413" y="258034"/>
                  <a:pt x="4428674" y="258474"/>
                </a:cubicBezTo>
                <a:close/>
                <a:moveTo>
                  <a:pt x="4201675" y="258254"/>
                </a:moveTo>
                <a:cubicBezTo>
                  <a:pt x="4205938" y="258695"/>
                  <a:pt x="4208991" y="261338"/>
                  <a:pt x="4208379" y="263982"/>
                </a:cubicBezTo>
                <a:cubicBezTo>
                  <a:pt x="4207769" y="266626"/>
                  <a:pt x="4203808" y="268608"/>
                  <a:pt x="4199549" y="267948"/>
                </a:cubicBezTo>
                <a:cubicBezTo>
                  <a:pt x="4195280" y="267287"/>
                  <a:pt x="4192232" y="264863"/>
                  <a:pt x="4192841" y="262220"/>
                </a:cubicBezTo>
                <a:cubicBezTo>
                  <a:pt x="4193757" y="259576"/>
                  <a:pt x="4197416" y="257594"/>
                  <a:pt x="4201675" y="258254"/>
                </a:cubicBezTo>
                <a:close/>
                <a:moveTo>
                  <a:pt x="3402309" y="258254"/>
                </a:moveTo>
                <a:cubicBezTo>
                  <a:pt x="3406879" y="258695"/>
                  <a:pt x="3409930" y="261559"/>
                  <a:pt x="3409318" y="264422"/>
                </a:cubicBezTo>
                <a:cubicBezTo>
                  <a:pt x="3408708" y="267286"/>
                  <a:pt x="3404444" y="269269"/>
                  <a:pt x="3400173" y="268608"/>
                </a:cubicBezTo>
                <a:cubicBezTo>
                  <a:pt x="3395604" y="268168"/>
                  <a:pt x="3392556" y="265304"/>
                  <a:pt x="3393166" y="262440"/>
                </a:cubicBezTo>
                <a:cubicBezTo>
                  <a:pt x="3393777" y="259796"/>
                  <a:pt x="3398042" y="257814"/>
                  <a:pt x="3402309" y="258254"/>
                </a:cubicBezTo>
                <a:close/>
                <a:moveTo>
                  <a:pt x="2014187" y="258254"/>
                </a:moveTo>
                <a:cubicBezTo>
                  <a:pt x="2019063" y="258694"/>
                  <a:pt x="2022111" y="261779"/>
                  <a:pt x="2021501" y="264643"/>
                </a:cubicBezTo>
                <a:cubicBezTo>
                  <a:pt x="2020891" y="267727"/>
                  <a:pt x="2016319" y="269709"/>
                  <a:pt x="2011748" y="269048"/>
                </a:cubicBezTo>
                <a:cubicBezTo>
                  <a:pt x="2007177" y="268388"/>
                  <a:pt x="2003824" y="265524"/>
                  <a:pt x="2004434" y="262660"/>
                </a:cubicBezTo>
                <a:cubicBezTo>
                  <a:pt x="2005042" y="259796"/>
                  <a:pt x="2009310" y="257814"/>
                  <a:pt x="2014187" y="258254"/>
                </a:cubicBezTo>
                <a:close/>
                <a:moveTo>
                  <a:pt x="4623814" y="258034"/>
                </a:moveTo>
                <a:cubicBezTo>
                  <a:pt x="4628382" y="258474"/>
                  <a:pt x="4631434" y="261338"/>
                  <a:pt x="4630824" y="264202"/>
                </a:cubicBezTo>
                <a:cubicBezTo>
                  <a:pt x="4630216" y="267066"/>
                  <a:pt x="4625945" y="268828"/>
                  <a:pt x="4621680" y="268388"/>
                </a:cubicBezTo>
                <a:cubicBezTo>
                  <a:pt x="4617109" y="267947"/>
                  <a:pt x="4614058" y="265083"/>
                  <a:pt x="4614666" y="262219"/>
                </a:cubicBezTo>
                <a:cubicBezTo>
                  <a:pt x="4615274" y="259576"/>
                  <a:pt x="4619244" y="257593"/>
                  <a:pt x="4623814" y="258034"/>
                </a:cubicBezTo>
                <a:close/>
                <a:moveTo>
                  <a:pt x="8250440" y="257814"/>
                </a:moveTo>
                <a:cubicBezTo>
                  <a:pt x="8255012" y="258254"/>
                  <a:pt x="8258365" y="261338"/>
                  <a:pt x="8257755" y="264202"/>
                </a:cubicBezTo>
                <a:cubicBezTo>
                  <a:pt x="8257145" y="267287"/>
                  <a:pt x="8252573" y="269269"/>
                  <a:pt x="8248001" y="268608"/>
                </a:cubicBezTo>
                <a:cubicBezTo>
                  <a:pt x="8243429" y="268168"/>
                  <a:pt x="8240076" y="265084"/>
                  <a:pt x="8240686" y="262220"/>
                </a:cubicBezTo>
                <a:cubicBezTo>
                  <a:pt x="8241600" y="259136"/>
                  <a:pt x="8245868" y="257153"/>
                  <a:pt x="8250440" y="257814"/>
                </a:cubicBezTo>
                <a:close/>
                <a:moveTo>
                  <a:pt x="9608635" y="257594"/>
                </a:moveTo>
                <a:cubicBezTo>
                  <a:pt x="9612903" y="258034"/>
                  <a:pt x="9615647" y="260678"/>
                  <a:pt x="9615037" y="263321"/>
                </a:cubicBezTo>
                <a:cubicBezTo>
                  <a:pt x="9614427" y="265964"/>
                  <a:pt x="9610465" y="267727"/>
                  <a:pt x="9606502" y="267286"/>
                </a:cubicBezTo>
                <a:cubicBezTo>
                  <a:pt x="9602235" y="266846"/>
                  <a:pt x="9599491" y="264202"/>
                  <a:pt x="9600102" y="261559"/>
                </a:cubicBezTo>
                <a:cubicBezTo>
                  <a:pt x="9600711" y="258915"/>
                  <a:pt x="9604369" y="257153"/>
                  <a:pt x="9608635" y="257594"/>
                </a:cubicBezTo>
                <a:close/>
                <a:moveTo>
                  <a:pt x="8848765" y="257593"/>
                </a:moveTo>
                <a:cubicBezTo>
                  <a:pt x="8853337" y="258034"/>
                  <a:pt x="8856385" y="260898"/>
                  <a:pt x="8855775" y="263761"/>
                </a:cubicBezTo>
                <a:cubicBezTo>
                  <a:pt x="8855166" y="266625"/>
                  <a:pt x="8850899" y="268608"/>
                  <a:pt x="8846327" y="268168"/>
                </a:cubicBezTo>
                <a:cubicBezTo>
                  <a:pt x="8841754" y="267727"/>
                  <a:pt x="8838707" y="264863"/>
                  <a:pt x="8839316" y="261999"/>
                </a:cubicBezTo>
                <a:cubicBezTo>
                  <a:pt x="8840231" y="258915"/>
                  <a:pt x="8844497" y="257153"/>
                  <a:pt x="8848765" y="257593"/>
                </a:cubicBezTo>
                <a:close/>
                <a:moveTo>
                  <a:pt x="7856940" y="257593"/>
                </a:moveTo>
                <a:cubicBezTo>
                  <a:pt x="7861208" y="258034"/>
                  <a:pt x="7864256" y="260677"/>
                  <a:pt x="7863646" y="263541"/>
                </a:cubicBezTo>
                <a:cubicBezTo>
                  <a:pt x="7863037" y="266405"/>
                  <a:pt x="7859074" y="268167"/>
                  <a:pt x="7854502" y="267727"/>
                </a:cubicBezTo>
                <a:cubicBezTo>
                  <a:pt x="7850235" y="267286"/>
                  <a:pt x="7847187" y="264643"/>
                  <a:pt x="7847796" y="261779"/>
                </a:cubicBezTo>
                <a:cubicBezTo>
                  <a:pt x="7848711" y="258915"/>
                  <a:pt x="7852673" y="257153"/>
                  <a:pt x="7856940" y="257593"/>
                </a:cubicBezTo>
                <a:close/>
                <a:moveTo>
                  <a:pt x="1688903" y="257593"/>
                </a:moveTo>
                <a:cubicBezTo>
                  <a:pt x="1692865" y="258034"/>
                  <a:pt x="1695608" y="260457"/>
                  <a:pt x="1695304" y="263101"/>
                </a:cubicBezTo>
                <a:lnTo>
                  <a:pt x="1693086" y="265515"/>
                </a:lnTo>
                <a:lnTo>
                  <a:pt x="1693417" y="266405"/>
                </a:lnTo>
                <a:cubicBezTo>
                  <a:pt x="1692807" y="269048"/>
                  <a:pt x="1688846" y="270811"/>
                  <a:pt x="1684883" y="270370"/>
                </a:cubicBezTo>
                <a:cubicBezTo>
                  <a:pt x="1680617" y="269930"/>
                  <a:pt x="1677873" y="267286"/>
                  <a:pt x="1678483" y="264643"/>
                </a:cubicBezTo>
                <a:lnTo>
                  <a:pt x="1681210" y="261799"/>
                </a:lnTo>
                <a:lnTo>
                  <a:pt x="1680674" y="261338"/>
                </a:lnTo>
                <a:cubicBezTo>
                  <a:pt x="1680979" y="258915"/>
                  <a:pt x="1684636" y="257153"/>
                  <a:pt x="1688903" y="257593"/>
                </a:cubicBezTo>
                <a:close/>
                <a:moveTo>
                  <a:pt x="10543677" y="257556"/>
                </a:moveTo>
                <a:cubicBezTo>
                  <a:pt x="10547832" y="258037"/>
                  <a:pt x="10550727" y="260568"/>
                  <a:pt x="10550142" y="263212"/>
                </a:cubicBezTo>
                <a:cubicBezTo>
                  <a:pt x="10549556" y="265855"/>
                  <a:pt x="10545714" y="267607"/>
                  <a:pt x="10541557" y="267127"/>
                </a:cubicBezTo>
                <a:cubicBezTo>
                  <a:pt x="10537402" y="266646"/>
                  <a:pt x="10534508" y="264114"/>
                  <a:pt x="10535093" y="261471"/>
                </a:cubicBezTo>
                <a:cubicBezTo>
                  <a:pt x="10535678" y="258828"/>
                  <a:pt x="10539522" y="257076"/>
                  <a:pt x="10543677" y="257556"/>
                </a:cubicBezTo>
                <a:close/>
                <a:moveTo>
                  <a:pt x="3946339" y="257497"/>
                </a:moveTo>
                <a:cubicBezTo>
                  <a:pt x="3950497" y="257978"/>
                  <a:pt x="3953393" y="260510"/>
                  <a:pt x="3952809" y="263153"/>
                </a:cubicBezTo>
                <a:cubicBezTo>
                  <a:pt x="3952225" y="265796"/>
                  <a:pt x="3948380" y="267548"/>
                  <a:pt x="3944217" y="267068"/>
                </a:cubicBezTo>
                <a:cubicBezTo>
                  <a:pt x="3940062" y="266587"/>
                  <a:pt x="3937171" y="264055"/>
                  <a:pt x="3937752" y="261412"/>
                </a:cubicBezTo>
                <a:cubicBezTo>
                  <a:pt x="3938342" y="258770"/>
                  <a:pt x="3942186" y="257017"/>
                  <a:pt x="3946339" y="257497"/>
                </a:cubicBezTo>
                <a:close/>
                <a:moveTo>
                  <a:pt x="4736333" y="257373"/>
                </a:moveTo>
                <a:cubicBezTo>
                  <a:pt x="4740606" y="257814"/>
                  <a:pt x="4743652" y="260457"/>
                  <a:pt x="4743044" y="263321"/>
                </a:cubicBezTo>
                <a:cubicBezTo>
                  <a:pt x="4742432" y="266185"/>
                  <a:pt x="4738473" y="267947"/>
                  <a:pt x="4733896" y="267507"/>
                </a:cubicBezTo>
                <a:cubicBezTo>
                  <a:pt x="4729629" y="267066"/>
                  <a:pt x="4726578" y="264422"/>
                  <a:pt x="4727188" y="261558"/>
                </a:cubicBezTo>
                <a:cubicBezTo>
                  <a:pt x="4727793" y="258915"/>
                  <a:pt x="4732067" y="256932"/>
                  <a:pt x="4736333" y="257373"/>
                </a:cubicBezTo>
                <a:close/>
                <a:moveTo>
                  <a:pt x="3348333" y="257373"/>
                </a:moveTo>
                <a:cubicBezTo>
                  <a:pt x="3352907" y="257814"/>
                  <a:pt x="3355954" y="260678"/>
                  <a:pt x="3355344" y="263541"/>
                </a:cubicBezTo>
                <a:cubicBezTo>
                  <a:pt x="3354733" y="266405"/>
                  <a:pt x="3350468" y="268388"/>
                  <a:pt x="3345896" y="267947"/>
                </a:cubicBezTo>
                <a:cubicBezTo>
                  <a:pt x="3341328" y="267507"/>
                  <a:pt x="3338276" y="264643"/>
                  <a:pt x="3338887" y="261779"/>
                </a:cubicBezTo>
                <a:cubicBezTo>
                  <a:pt x="3339496" y="258694"/>
                  <a:pt x="3343764" y="256932"/>
                  <a:pt x="3348333" y="257373"/>
                </a:cubicBezTo>
                <a:close/>
                <a:moveTo>
                  <a:pt x="10309772" y="256602"/>
                </a:moveTo>
                <a:cubicBezTo>
                  <a:pt x="10313762" y="257063"/>
                  <a:pt x="10316542" y="259483"/>
                  <a:pt x="10315984" y="262006"/>
                </a:cubicBezTo>
                <a:cubicBezTo>
                  <a:pt x="10315424" y="264529"/>
                  <a:pt x="10311737" y="266199"/>
                  <a:pt x="10307748" y="265738"/>
                </a:cubicBezTo>
                <a:cubicBezTo>
                  <a:pt x="10303758" y="265276"/>
                  <a:pt x="10300978" y="262857"/>
                  <a:pt x="10301536" y="260334"/>
                </a:cubicBezTo>
                <a:cubicBezTo>
                  <a:pt x="10302095" y="257811"/>
                  <a:pt x="10305783" y="256140"/>
                  <a:pt x="10309772" y="256602"/>
                </a:cubicBezTo>
                <a:close/>
                <a:moveTo>
                  <a:pt x="8628751" y="256289"/>
                </a:moveTo>
                <a:cubicBezTo>
                  <a:pt x="8632740" y="256750"/>
                  <a:pt x="8635521" y="259169"/>
                  <a:pt x="8634963" y="261692"/>
                </a:cubicBezTo>
                <a:cubicBezTo>
                  <a:pt x="8634404" y="264215"/>
                  <a:pt x="8630718" y="265886"/>
                  <a:pt x="8626728" y="265425"/>
                </a:cubicBezTo>
                <a:cubicBezTo>
                  <a:pt x="8622739" y="264963"/>
                  <a:pt x="8619958" y="262544"/>
                  <a:pt x="8620516" y="260021"/>
                </a:cubicBezTo>
                <a:cubicBezTo>
                  <a:pt x="8621075" y="257498"/>
                  <a:pt x="8624761" y="255827"/>
                  <a:pt x="8628751" y="256289"/>
                </a:cubicBezTo>
                <a:close/>
                <a:moveTo>
                  <a:pt x="9690018" y="256272"/>
                </a:moveTo>
                <a:cubicBezTo>
                  <a:pt x="9693979" y="256712"/>
                  <a:pt x="9697028" y="259135"/>
                  <a:pt x="9696419" y="261779"/>
                </a:cubicBezTo>
                <a:cubicBezTo>
                  <a:pt x="9696114" y="263101"/>
                  <a:pt x="9695047" y="264202"/>
                  <a:pt x="9693523" y="264918"/>
                </a:cubicBezTo>
                <a:lnTo>
                  <a:pt x="9689138" y="265561"/>
                </a:lnTo>
                <a:lnTo>
                  <a:pt x="9687007" y="267782"/>
                </a:lnTo>
                <a:lnTo>
                  <a:pt x="9682227" y="268497"/>
                </a:lnTo>
                <a:lnTo>
                  <a:pt x="9682702" y="269709"/>
                </a:lnTo>
                <a:cubicBezTo>
                  <a:pt x="9682092" y="272353"/>
                  <a:pt x="9678131" y="274335"/>
                  <a:pt x="9673864" y="273895"/>
                </a:cubicBezTo>
                <a:cubicBezTo>
                  <a:pt x="9669596" y="273455"/>
                  <a:pt x="9666548" y="270811"/>
                  <a:pt x="9667158" y="267947"/>
                </a:cubicBezTo>
                <a:cubicBezTo>
                  <a:pt x="9667462" y="266515"/>
                  <a:pt x="9668605" y="265359"/>
                  <a:pt x="9670206" y="264615"/>
                </a:cubicBezTo>
                <a:lnTo>
                  <a:pt x="9675469" y="263839"/>
                </a:lnTo>
                <a:lnTo>
                  <a:pt x="9675082" y="262881"/>
                </a:lnTo>
                <a:cubicBezTo>
                  <a:pt x="9675235" y="261449"/>
                  <a:pt x="9676302" y="260292"/>
                  <a:pt x="9677865" y="259576"/>
                </a:cubicBezTo>
                <a:lnTo>
                  <a:pt x="9682694" y="259022"/>
                </a:lnTo>
                <a:lnTo>
                  <a:pt x="9684607" y="257098"/>
                </a:lnTo>
                <a:cubicBezTo>
                  <a:pt x="9686131" y="256382"/>
                  <a:pt x="9688037" y="256051"/>
                  <a:pt x="9690018" y="256272"/>
                </a:cubicBezTo>
                <a:close/>
                <a:moveTo>
                  <a:pt x="1267753" y="256272"/>
                </a:moveTo>
                <a:cubicBezTo>
                  <a:pt x="1272629" y="256933"/>
                  <a:pt x="1275982" y="259796"/>
                  <a:pt x="1275067" y="262881"/>
                </a:cubicBezTo>
                <a:cubicBezTo>
                  <a:pt x="1274458" y="265964"/>
                  <a:pt x="1269886" y="267947"/>
                  <a:pt x="1265314" y="267507"/>
                </a:cubicBezTo>
                <a:cubicBezTo>
                  <a:pt x="1260438" y="266846"/>
                  <a:pt x="1257085" y="263982"/>
                  <a:pt x="1257999" y="260898"/>
                </a:cubicBezTo>
                <a:cubicBezTo>
                  <a:pt x="1258609" y="257814"/>
                  <a:pt x="1263181" y="255611"/>
                  <a:pt x="1267753" y="256272"/>
                </a:cubicBezTo>
                <a:close/>
                <a:moveTo>
                  <a:pt x="4952531" y="256271"/>
                </a:moveTo>
                <a:cubicBezTo>
                  <a:pt x="4956802" y="256712"/>
                  <a:pt x="4959847" y="259355"/>
                  <a:pt x="4959237" y="261999"/>
                </a:cubicBezTo>
                <a:cubicBezTo>
                  <a:pt x="4958630" y="264643"/>
                  <a:pt x="4954664" y="266625"/>
                  <a:pt x="4950397" y="265964"/>
                </a:cubicBezTo>
                <a:cubicBezTo>
                  <a:pt x="4946129" y="265524"/>
                  <a:pt x="4943079" y="262880"/>
                  <a:pt x="4943688" y="260237"/>
                </a:cubicBezTo>
                <a:cubicBezTo>
                  <a:pt x="4944299" y="257593"/>
                  <a:pt x="4948264" y="255611"/>
                  <a:pt x="4952531" y="256271"/>
                </a:cubicBezTo>
                <a:close/>
                <a:moveTo>
                  <a:pt x="10619359" y="256051"/>
                </a:moveTo>
                <a:cubicBezTo>
                  <a:pt x="10623626" y="256492"/>
                  <a:pt x="10626369" y="259135"/>
                  <a:pt x="10625760" y="261779"/>
                </a:cubicBezTo>
                <a:cubicBezTo>
                  <a:pt x="10625149" y="264422"/>
                  <a:pt x="10621492" y="266185"/>
                  <a:pt x="10617225" y="265744"/>
                </a:cubicBezTo>
                <a:cubicBezTo>
                  <a:pt x="10612958" y="265304"/>
                  <a:pt x="10610214" y="262660"/>
                  <a:pt x="10610824" y="260017"/>
                </a:cubicBezTo>
                <a:cubicBezTo>
                  <a:pt x="10611434" y="257153"/>
                  <a:pt x="10615092" y="255391"/>
                  <a:pt x="10619359" y="256051"/>
                </a:cubicBezTo>
                <a:close/>
                <a:moveTo>
                  <a:pt x="10425504" y="255831"/>
                </a:moveTo>
                <a:cubicBezTo>
                  <a:pt x="10429467" y="256271"/>
                  <a:pt x="10432514" y="258695"/>
                  <a:pt x="10431906" y="261338"/>
                </a:cubicBezTo>
                <a:cubicBezTo>
                  <a:pt x="10431296" y="263982"/>
                  <a:pt x="10427638" y="265744"/>
                  <a:pt x="10423371" y="265304"/>
                </a:cubicBezTo>
                <a:cubicBezTo>
                  <a:pt x="10419408" y="264863"/>
                  <a:pt x="10416359" y="262440"/>
                  <a:pt x="10416970" y="259796"/>
                </a:cubicBezTo>
                <a:cubicBezTo>
                  <a:pt x="10417884" y="256932"/>
                  <a:pt x="10421543" y="255391"/>
                  <a:pt x="10425504" y="255831"/>
                </a:cubicBezTo>
                <a:close/>
                <a:moveTo>
                  <a:pt x="3050760" y="255831"/>
                </a:moveTo>
                <a:cubicBezTo>
                  <a:pt x="3055635" y="256492"/>
                  <a:pt x="3058987" y="259355"/>
                  <a:pt x="3058380" y="262440"/>
                </a:cubicBezTo>
                <a:cubicBezTo>
                  <a:pt x="3057767" y="265524"/>
                  <a:pt x="3053197" y="267727"/>
                  <a:pt x="3048319" y="267066"/>
                </a:cubicBezTo>
                <a:cubicBezTo>
                  <a:pt x="3043441" y="266405"/>
                  <a:pt x="3040089" y="263541"/>
                  <a:pt x="3040699" y="260457"/>
                </a:cubicBezTo>
                <a:cubicBezTo>
                  <a:pt x="3041308" y="257373"/>
                  <a:pt x="3045882" y="255390"/>
                  <a:pt x="3050760" y="255831"/>
                </a:cubicBezTo>
                <a:close/>
                <a:moveTo>
                  <a:pt x="2741043" y="255831"/>
                </a:moveTo>
                <a:cubicBezTo>
                  <a:pt x="2746226" y="256492"/>
                  <a:pt x="2749577" y="259576"/>
                  <a:pt x="2748971" y="262660"/>
                </a:cubicBezTo>
                <a:cubicBezTo>
                  <a:pt x="2748360" y="265964"/>
                  <a:pt x="2743482" y="267947"/>
                  <a:pt x="2738604" y="267507"/>
                </a:cubicBezTo>
                <a:cubicBezTo>
                  <a:pt x="2733419" y="266846"/>
                  <a:pt x="2730063" y="263761"/>
                  <a:pt x="2730673" y="260678"/>
                </a:cubicBezTo>
                <a:cubicBezTo>
                  <a:pt x="2731284" y="257373"/>
                  <a:pt x="2735860" y="255170"/>
                  <a:pt x="2741043" y="255831"/>
                </a:cubicBezTo>
                <a:close/>
                <a:moveTo>
                  <a:pt x="10197208" y="255611"/>
                </a:moveTo>
                <a:cubicBezTo>
                  <a:pt x="10201170" y="256051"/>
                  <a:pt x="10203914" y="258474"/>
                  <a:pt x="10203304" y="261118"/>
                </a:cubicBezTo>
                <a:cubicBezTo>
                  <a:pt x="10202694" y="263761"/>
                  <a:pt x="10199036" y="265304"/>
                  <a:pt x="10195075" y="264863"/>
                </a:cubicBezTo>
                <a:cubicBezTo>
                  <a:pt x="10191111" y="264422"/>
                  <a:pt x="10188369" y="261999"/>
                  <a:pt x="10188978" y="259356"/>
                </a:cubicBezTo>
                <a:cubicBezTo>
                  <a:pt x="10189588" y="256712"/>
                  <a:pt x="10193245" y="254950"/>
                  <a:pt x="10197208" y="255611"/>
                </a:cubicBezTo>
                <a:close/>
                <a:moveTo>
                  <a:pt x="7079087" y="255611"/>
                </a:moveTo>
                <a:cubicBezTo>
                  <a:pt x="7083354" y="256051"/>
                  <a:pt x="7086097" y="258694"/>
                  <a:pt x="7085488" y="261338"/>
                </a:cubicBezTo>
                <a:cubicBezTo>
                  <a:pt x="7084877" y="263982"/>
                  <a:pt x="7080915" y="265744"/>
                  <a:pt x="7076953" y="265304"/>
                </a:cubicBezTo>
                <a:cubicBezTo>
                  <a:pt x="7072685" y="264863"/>
                  <a:pt x="7069942" y="262219"/>
                  <a:pt x="7070552" y="259576"/>
                </a:cubicBezTo>
                <a:cubicBezTo>
                  <a:pt x="7071161" y="256932"/>
                  <a:pt x="7074820" y="254950"/>
                  <a:pt x="7079087" y="255611"/>
                </a:cubicBezTo>
                <a:close/>
                <a:moveTo>
                  <a:pt x="4167861" y="255611"/>
                </a:moveTo>
                <a:cubicBezTo>
                  <a:pt x="4172130" y="256051"/>
                  <a:pt x="4174876" y="258695"/>
                  <a:pt x="4174264" y="261338"/>
                </a:cubicBezTo>
                <a:cubicBezTo>
                  <a:pt x="4173656" y="263982"/>
                  <a:pt x="4169695" y="265744"/>
                  <a:pt x="4165728" y="265304"/>
                </a:cubicBezTo>
                <a:cubicBezTo>
                  <a:pt x="4161456" y="264863"/>
                  <a:pt x="4158717" y="262220"/>
                  <a:pt x="4159325" y="259576"/>
                </a:cubicBezTo>
                <a:cubicBezTo>
                  <a:pt x="4159935" y="256933"/>
                  <a:pt x="4163596" y="255170"/>
                  <a:pt x="4167861" y="255611"/>
                </a:cubicBezTo>
                <a:close/>
                <a:moveTo>
                  <a:pt x="1760792" y="255611"/>
                </a:moveTo>
                <a:cubicBezTo>
                  <a:pt x="1765059" y="256051"/>
                  <a:pt x="1767801" y="258695"/>
                  <a:pt x="1767192" y="261338"/>
                </a:cubicBezTo>
                <a:cubicBezTo>
                  <a:pt x="1766887" y="262660"/>
                  <a:pt x="1765744" y="263762"/>
                  <a:pt x="1764182" y="264478"/>
                </a:cubicBezTo>
                <a:lnTo>
                  <a:pt x="1761879" y="264822"/>
                </a:lnTo>
                <a:lnTo>
                  <a:pt x="1762337" y="265216"/>
                </a:lnTo>
                <a:lnTo>
                  <a:pt x="1766377" y="264643"/>
                </a:lnTo>
                <a:cubicBezTo>
                  <a:pt x="1771253" y="265304"/>
                  <a:pt x="1774606" y="268167"/>
                  <a:pt x="1773692" y="271251"/>
                </a:cubicBezTo>
                <a:cubicBezTo>
                  <a:pt x="1773082" y="274335"/>
                  <a:pt x="1768510" y="276318"/>
                  <a:pt x="1763634" y="275878"/>
                </a:cubicBezTo>
                <a:lnTo>
                  <a:pt x="1760345" y="274526"/>
                </a:lnTo>
                <a:lnTo>
                  <a:pt x="1755629" y="275217"/>
                </a:lnTo>
                <a:cubicBezTo>
                  <a:pt x="1751668" y="274776"/>
                  <a:pt x="1748619" y="272133"/>
                  <a:pt x="1749229" y="269710"/>
                </a:cubicBezTo>
                <a:lnTo>
                  <a:pt x="1751828" y="266999"/>
                </a:lnTo>
                <a:lnTo>
                  <a:pt x="1749857" y="265304"/>
                </a:lnTo>
                <a:cubicBezTo>
                  <a:pt x="1750163" y="264092"/>
                  <a:pt x="1751230" y="263046"/>
                  <a:pt x="1752716" y="262357"/>
                </a:cubicBezTo>
                <a:lnTo>
                  <a:pt x="1753261" y="262276"/>
                </a:lnTo>
                <a:lnTo>
                  <a:pt x="1752258" y="259576"/>
                </a:lnTo>
                <a:cubicBezTo>
                  <a:pt x="1752868" y="256933"/>
                  <a:pt x="1756525" y="255170"/>
                  <a:pt x="1760792" y="255611"/>
                </a:cubicBezTo>
                <a:close/>
                <a:moveTo>
                  <a:pt x="5512173" y="255391"/>
                </a:moveTo>
                <a:cubicBezTo>
                  <a:pt x="5516442" y="255831"/>
                  <a:pt x="5519490" y="258695"/>
                  <a:pt x="5518881" y="261338"/>
                </a:cubicBezTo>
                <a:cubicBezTo>
                  <a:pt x="5518270" y="264202"/>
                  <a:pt x="5514306" y="265964"/>
                  <a:pt x="5509733" y="265524"/>
                </a:cubicBezTo>
                <a:cubicBezTo>
                  <a:pt x="5505465" y="265084"/>
                  <a:pt x="5502419" y="262220"/>
                  <a:pt x="5503028" y="259576"/>
                </a:cubicBezTo>
                <a:cubicBezTo>
                  <a:pt x="5503639" y="256712"/>
                  <a:pt x="5507600" y="254950"/>
                  <a:pt x="5512173" y="255391"/>
                </a:cubicBezTo>
                <a:close/>
                <a:moveTo>
                  <a:pt x="5027825" y="255391"/>
                </a:moveTo>
                <a:cubicBezTo>
                  <a:pt x="5032095" y="255831"/>
                  <a:pt x="5035145" y="258474"/>
                  <a:pt x="5034535" y="261118"/>
                </a:cubicBezTo>
                <a:cubicBezTo>
                  <a:pt x="5033925" y="263762"/>
                  <a:pt x="5029961" y="265744"/>
                  <a:pt x="5025692" y="265084"/>
                </a:cubicBezTo>
                <a:cubicBezTo>
                  <a:pt x="5021426" y="264423"/>
                  <a:pt x="5018375" y="261999"/>
                  <a:pt x="5018986" y="259356"/>
                </a:cubicBezTo>
                <a:cubicBezTo>
                  <a:pt x="5019593" y="256712"/>
                  <a:pt x="5023561" y="254730"/>
                  <a:pt x="5027825" y="255391"/>
                </a:cubicBezTo>
                <a:close/>
                <a:moveTo>
                  <a:pt x="3455978" y="255391"/>
                </a:moveTo>
                <a:cubicBezTo>
                  <a:pt x="3460247" y="255831"/>
                  <a:pt x="3463599" y="258695"/>
                  <a:pt x="3462991" y="261338"/>
                </a:cubicBezTo>
                <a:cubicBezTo>
                  <a:pt x="3462380" y="264202"/>
                  <a:pt x="3458420" y="265964"/>
                  <a:pt x="3453847" y="265524"/>
                </a:cubicBezTo>
                <a:cubicBezTo>
                  <a:pt x="3449581" y="265083"/>
                  <a:pt x="3446228" y="262219"/>
                  <a:pt x="3446836" y="259576"/>
                </a:cubicBezTo>
                <a:cubicBezTo>
                  <a:pt x="3447447" y="256932"/>
                  <a:pt x="3451409" y="254950"/>
                  <a:pt x="3455978" y="255391"/>
                </a:cubicBezTo>
                <a:close/>
                <a:moveTo>
                  <a:pt x="2510690" y="255391"/>
                </a:moveTo>
                <a:cubicBezTo>
                  <a:pt x="2513128" y="255611"/>
                  <a:pt x="2515108" y="256492"/>
                  <a:pt x="2516404" y="257676"/>
                </a:cubicBezTo>
                <a:lnTo>
                  <a:pt x="2517317" y="260020"/>
                </a:lnTo>
                <a:lnTo>
                  <a:pt x="2522556" y="259356"/>
                </a:lnTo>
                <a:lnTo>
                  <a:pt x="2526831" y="261102"/>
                </a:lnTo>
                <a:lnTo>
                  <a:pt x="2529617" y="258144"/>
                </a:lnTo>
                <a:cubicBezTo>
                  <a:pt x="2531446" y="257318"/>
                  <a:pt x="2533809" y="256932"/>
                  <a:pt x="2536246" y="257153"/>
                </a:cubicBezTo>
                <a:lnTo>
                  <a:pt x="2540816" y="259019"/>
                </a:lnTo>
                <a:lnTo>
                  <a:pt x="2543274" y="256602"/>
                </a:lnTo>
                <a:cubicBezTo>
                  <a:pt x="2545141" y="255776"/>
                  <a:pt x="2547510" y="255391"/>
                  <a:pt x="2549949" y="255611"/>
                </a:cubicBezTo>
                <a:cubicBezTo>
                  <a:pt x="2554816" y="256272"/>
                  <a:pt x="2558475" y="259135"/>
                  <a:pt x="2557557" y="262440"/>
                </a:cubicBezTo>
                <a:lnTo>
                  <a:pt x="2557514" y="262485"/>
                </a:lnTo>
                <a:lnTo>
                  <a:pt x="2562724" y="261779"/>
                </a:lnTo>
                <a:cubicBezTo>
                  <a:pt x="2567903" y="262440"/>
                  <a:pt x="2571261" y="265524"/>
                  <a:pt x="2570651" y="268608"/>
                </a:cubicBezTo>
                <a:cubicBezTo>
                  <a:pt x="2570042" y="271913"/>
                  <a:pt x="2565162" y="273895"/>
                  <a:pt x="2560283" y="273455"/>
                </a:cubicBezTo>
                <a:cubicBezTo>
                  <a:pt x="2555099" y="272794"/>
                  <a:pt x="2551753" y="269710"/>
                  <a:pt x="2552361" y="266626"/>
                </a:cubicBezTo>
                <a:lnTo>
                  <a:pt x="2552549" y="266415"/>
                </a:lnTo>
                <a:lnTo>
                  <a:pt x="2547205" y="267066"/>
                </a:lnTo>
                <a:lnTo>
                  <a:pt x="2542554" y="265185"/>
                </a:lnTo>
                <a:lnTo>
                  <a:pt x="2540437" y="267479"/>
                </a:lnTo>
                <a:cubicBezTo>
                  <a:pt x="2538608" y="268333"/>
                  <a:pt x="2536248" y="268718"/>
                  <a:pt x="2533811" y="268388"/>
                </a:cubicBezTo>
                <a:lnTo>
                  <a:pt x="2529537" y="266642"/>
                </a:lnTo>
                <a:lnTo>
                  <a:pt x="2526746" y="269600"/>
                </a:lnTo>
                <a:cubicBezTo>
                  <a:pt x="2524916" y="270426"/>
                  <a:pt x="2522556" y="270811"/>
                  <a:pt x="2520117" y="270591"/>
                </a:cubicBezTo>
                <a:cubicBezTo>
                  <a:pt x="2517676" y="270261"/>
                  <a:pt x="2515620" y="269379"/>
                  <a:pt x="2514247" y="268195"/>
                </a:cubicBezTo>
                <a:lnTo>
                  <a:pt x="2513158" y="265569"/>
                </a:lnTo>
                <a:lnTo>
                  <a:pt x="2508251" y="266185"/>
                </a:lnTo>
                <a:cubicBezTo>
                  <a:pt x="2503373" y="265744"/>
                  <a:pt x="2500326" y="262660"/>
                  <a:pt x="2500936" y="259796"/>
                </a:cubicBezTo>
                <a:cubicBezTo>
                  <a:pt x="2501545" y="256932"/>
                  <a:pt x="2506117" y="254730"/>
                  <a:pt x="2510690" y="255391"/>
                </a:cubicBezTo>
                <a:close/>
                <a:moveTo>
                  <a:pt x="8526285" y="255170"/>
                </a:moveTo>
                <a:cubicBezTo>
                  <a:pt x="8531162" y="255831"/>
                  <a:pt x="8534515" y="258694"/>
                  <a:pt x="8533600" y="261779"/>
                </a:cubicBezTo>
                <a:cubicBezTo>
                  <a:pt x="8532991" y="264863"/>
                  <a:pt x="8528419" y="266845"/>
                  <a:pt x="8523542" y="266405"/>
                </a:cubicBezTo>
                <a:cubicBezTo>
                  <a:pt x="8518665" y="265744"/>
                  <a:pt x="8515312" y="262880"/>
                  <a:pt x="8516226" y="259796"/>
                </a:cubicBezTo>
                <a:cubicBezTo>
                  <a:pt x="8516836" y="256712"/>
                  <a:pt x="8521408" y="254509"/>
                  <a:pt x="8526285" y="255170"/>
                </a:cubicBezTo>
                <a:close/>
                <a:moveTo>
                  <a:pt x="1288241" y="255170"/>
                </a:moveTo>
                <a:cubicBezTo>
                  <a:pt x="1292813" y="255611"/>
                  <a:pt x="1295861" y="258474"/>
                  <a:pt x="1295252" y="261338"/>
                </a:cubicBezTo>
                <a:cubicBezTo>
                  <a:pt x="1294642" y="264202"/>
                  <a:pt x="1290375" y="266185"/>
                  <a:pt x="1285803" y="265744"/>
                </a:cubicBezTo>
                <a:cubicBezTo>
                  <a:pt x="1281231" y="265304"/>
                  <a:pt x="1278184" y="262440"/>
                  <a:pt x="1278794" y="259576"/>
                </a:cubicBezTo>
                <a:cubicBezTo>
                  <a:pt x="1279402" y="256712"/>
                  <a:pt x="1283669" y="254730"/>
                  <a:pt x="1288241" y="255170"/>
                </a:cubicBezTo>
                <a:close/>
                <a:moveTo>
                  <a:pt x="9650394" y="254289"/>
                </a:moveTo>
                <a:cubicBezTo>
                  <a:pt x="9654661" y="254730"/>
                  <a:pt x="9657403" y="257373"/>
                  <a:pt x="9656793" y="260017"/>
                </a:cubicBezTo>
                <a:cubicBezTo>
                  <a:pt x="9656185" y="262660"/>
                  <a:pt x="9652527" y="264423"/>
                  <a:pt x="9648260" y="263982"/>
                </a:cubicBezTo>
                <a:lnTo>
                  <a:pt x="9647424" y="263643"/>
                </a:lnTo>
                <a:lnTo>
                  <a:pt x="9648565" y="266405"/>
                </a:lnTo>
                <a:cubicBezTo>
                  <a:pt x="9647955" y="269048"/>
                  <a:pt x="9643993" y="270811"/>
                  <a:pt x="9639726" y="270370"/>
                </a:cubicBezTo>
                <a:cubicBezTo>
                  <a:pt x="9635458" y="269930"/>
                  <a:pt x="9632411" y="267286"/>
                  <a:pt x="9633019" y="264643"/>
                </a:cubicBezTo>
                <a:cubicBezTo>
                  <a:pt x="9633629" y="261999"/>
                  <a:pt x="9637592" y="260237"/>
                  <a:pt x="9641859" y="260678"/>
                </a:cubicBezTo>
                <a:lnTo>
                  <a:pt x="9642914" y="261092"/>
                </a:lnTo>
                <a:lnTo>
                  <a:pt x="9641859" y="258254"/>
                </a:lnTo>
                <a:cubicBezTo>
                  <a:pt x="9642469" y="255611"/>
                  <a:pt x="9646431" y="253848"/>
                  <a:pt x="9650394" y="254289"/>
                </a:cubicBezTo>
                <a:close/>
                <a:moveTo>
                  <a:pt x="8985926" y="254069"/>
                </a:moveTo>
                <a:cubicBezTo>
                  <a:pt x="8990802" y="254730"/>
                  <a:pt x="8994156" y="257593"/>
                  <a:pt x="8993546" y="260678"/>
                </a:cubicBezTo>
                <a:lnTo>
                  <a:pt x="8991741" y="262634"/>
                </a:lnTo>
                <a:lnTo>
                  <a:pt x="8992022" y="263321"/>
                </a:lnTo>
                <a:cubicBezTo>
                  <a:pt x="8991412" y="266405"/>
                  <a:pt x="8987145" y="268388"/>
                  <a:pt x="8982268" y="267727"/>
                </a:cubicBezTo>
                <a:cubicBezTo>
                  <a:pt x="8977696" y="267286"/>
                  <a:pt x="8974343" y="264422"/>
                  <a:pt x="8974953" y="261338"/>
                </a:cubicBezTo>
                <a:lnTo>
                  <a:pt x="8976349" y="259853"/>
                </a:lnTo>
                <a:lnTo>
                  <a:pt x="8975868" y="258695"/>
                </a:lnTo>
                <a:cubicBezTo>
                  <a:pt x="8976477" y="255611"/>
                  <a:pt x="8981049" y="253408"/>
                  <a:pt x="8985926" y="254069"/>
                </a:cubicBezTo>
                <a:close/>
                <a:moveTo>
                  <a:pt x="3292840" y="254068"/>
                </a:moveTo>
                <a:cubicBezTo>
                  <a:pt x="3297412" y="254509"/>
                  <a:pt x="3300764" y="257373"/>
                  <a:pt x="3300157" y="260457"/>
                </a:cubicBezTo>
                <a:cubicBezTo>
                  <a:pt x="3299543" y="263321"/>
                  <a:pt x="3295279" y="265304"/>
                  <a:pt x="3290705" y="264863"/>
                </a:cubicBezTo>
                <a:cubicBezTo>
                  <a:pt x="3286135" y="264422"/>
                  <a:pt x="3282783" y="261558"/>
                  <a:pt x="3283394" y="258474"/>
                </a:cubicBezTo>
                <a:cubicBezTo>
                  <a:pt x="3284000" y="255391"/>
                  <a:pt x="3288269" y="253407"/>
                  <a:pt x="3292840" y="254068"/>
                </a:cubicBezTo>
                <a:close/>
                <a:moveTo>
                  <a:pt x="9129480" y="253888"/>
                </a:moveTo>
                <a:cubicBezTo>
                  <a:pt x="9134300" y="254446"/>
                  <a:pt x="9137647" y="257430"/>
                  <a:pt x="9136955" y="260553"/>
                </a:cubicBezTo>
                <a:cubicBezTo>
                  <a:pt x="9136264" y="263677"/>
                  <a:pt x="9131796" y="265758"/>
                  <a:pt x="9126975" y="265200"/>
                </a:cubicBezTo>
                <a:lnTo>
                  <a:pt x="9124898" y="264352"/>
                </a:lnTo>
                <a:lnTo>
                  <a:pt x="9130097" y="269048"/>
                </a:lnTo>
                <a:cubicBezTo>
                  <a:pt x="9129487" y="271692"/>
                  <a:pt x="9125830" y="273234"/>
                  <a:pt x="9121868" y="272794"/>
                </a:cubicBezTo>
                <a:cubicBezTo>
                  <a:pt x="9117905" y="272353"/>
                  <a:pt x="9115162" y="269930"/>
                  <a:pt x="9115771" y="267286"/>
                </a:cubicBezTo>
                <a:cubicBezTo>
                  <a:pt x="9116076" y="266075"/>
                  <a:pt x="9117143" y="265028"/>
                  <a:pt x="9118629" y="264340"/>
                </a:cubicBezTo>
                <a:lnTo>
                  <a:pt x="9123204" y="263660"/>
                </a:lnTo>
                <a:lnTo>
                  <a:pt x="9121171" y="262830"/>
                </a:lnTo>
                <a:cubicBezTo>
                  <a:pt x="9119818" y="261624"/>
                  <a:pt x="9119154" y="260097"/>
                  <a:pt x="9119500" y="258535"/>
                </a:cubicBezTo>
                <a:cubicBezTo>
                  <a:pt x="9120191" y="255411"/>
                  <a:pt x="9124660" y="253331"/>
                  <a:pt x="9129480" y="253888"/>
                </a:cubicBezTo>
                <a:close/>
                <a:moveTo>
                  <a:pt x="10943667" y="253848"/>
                </a:moveTo>
                <a:cubicBezTo>
                  <a:pt x="10947630" y="254289"/>
                  <a:pt x="10950677" y="256932"/>
                  <a:pt x="10950067" y="259356"/>
                </a:cubicBezTo>
                <a:cubicBezTo>
                  <a:pt x="10949458" y="261999"/>
                  <a:pt x="10945801" y="263761"/>
                  <a:pt x="10941533" y="263321"/>
                </a:cubicBezTo>
                <a:cubicBezTo>
                  <a:pt x="10937571" y="262880"/>
                  <a:pt x="10934523" y="260237"/>
                  <a:pt x="10935133" y="257814"/>
                </a:cubicBezTo>
                <a:cubicBezTo>
                  <a:pt x="10935743" y="254950"/>
                  <a:pt x="10939401" y="253187"/>
                  <a:pt x="10943667" y="253848"/>
                </a:cubicBezTo>
                <a:close/>
                <a:moveTo>
                  <a:pt x="10869601" y="253848"/>
                </a:moveTo>
                <a:cubicBezTo>
                  <a:pt x="10873563" y="254289"/>
                  <a:pt x="10876610" y="256932"/>
                  <a:pt x="10876001" y="259355"/>
                </a:cubicBezTo>
                <a:cubicBezTo>
                  <a:pt x="10875392" y="261999"/>
                  <a:pt x="10871735" y="263761"/>
                  <a:pt x="10867467" y="263321"/>
                </a:cubicBezTo>
                <a:cubicBezTo>
                  <a:pt x="10863505" y="262880"/>
                  <a:pt x="10860456" y="260237"/>
                  <a:pt x="10861066" y="257814"/>
                </a:cubicBezTo>
                <a:cubicBezTo>
                  <a:pt x="10861676" y="255170"/>
                  <a:pt x="10865334" y="253407"/>
                  <a:pt x="10869601" y="253848"/>
                </a:cubicBezTo>
                <a:close/>
                <a:moveTo>
                  <a:pt x="7448506" y="253848"/>
                </a:moveTo>
                <a:cubicBezTo>
                  <a:pt x="7452774" y="254289"/>
                  <a:pt x="7455517" y="256932"/>
                  <a:pt x="7454907" y="259576"/>
                </a:cubicBezTo>
                <a:cubicBezTo>
                  <a:pt x="7454298" y="262219"/>
                  <a:pt x="7450639" y="263982"/>
                  <a:pt x="7446372" y="263541"/>
                </a:cubicBezTo>
                <a:cubicBezTo>
                  <a:pt x="7442106" y="263101"/>
                  <a:pt x="7439362" y="260457"/>
                  <a:pt x="7439972" y="257814"/>
                </a:cubicBezTo>
                <a:cubicBezTo>
                  <a:pt x="7440582" y="255170"/>
                  <a:pt x="7444544" y="253407"/>
                  <a:pt x="7448506" y="253848"/>
                </a:cubicBezTo>
                <a:close/>
                <a:moveTo>
                  <a:pt x="6457901" y="253628"/>
                </a:moveTo>
                <a:cubicBezTo>
                  <a:pt x="6462168" y="254068"/>
                  <a:pt x="6465216" y="256712"/>
                  <a:pt x="6464606" y="259576"/>
                </a:cubicBezTo>
                <a:cubicBezTo>
                  <a:pt x="6463997" y="262440"/>
                  <a:pt x="6460034" y="264202"/>
                  <a:pt x="6455767" y="263761"/>
                </a:cubicBezTo>
                <a:cubicBezTo>
                  <a:pt x="6451500" y="263321"/>
                  <a:pt x="6448452" y="260678"/>
                  <a:pt x="6449062" y="257814"/>
                </a:cubicBezTo>
                <a:cubicBezTo>
                  <a:pt x="6449366" y="254950"/>
                  <a:pt x="6453634" y="253187"/>
                  <a:pt x="6457901" y="253628"/>
                </a:cubicBezTo>
                <a:close/>
                <a:moveTo>
                  <a:pt x="8151379" y="253187"/>
                </a:moveTo>
                <a:cubicBezTo>
                  <a:pt x="8155951" y="253628"/>
                  <a:pt x="8159303" y="256492"/>
                  <a:pt x="8158694" y="259576"/>
                </a:cubicBezTo>
                <a:cubicBezTo>
                  <a:pt x="8158085" y="262440"/>
                  <a:pt x="8153818" y="264423"/>
                  <a:pt x="8149246" y="263982"/>
                </a:cubicBezTo>
                <a:cubicBezTo>
                  <a:pt x="8144674" y="263541"/>
                  <a:pt x="8141321" y="260678"/>
                  <a:pt x="8141930" y="257594"/>
                </a:cubicBezTo>
                <a:cubicBezTo>
                  <a:pt x="8142539" y="254730"/>
                  <a:pt x="8146807" y="252747"/>
                  <a:pt x="8151379" y="253187"/>
                </a:cubicBezTo>
                <a:close/>
                <a:moveTo>
                  <a:pt x="9576631" y="252967"/>
                </a:moveTo>
                <a:cubicBezTo>
                  <a:pt x="9580899" y="253408"/>
                  <a:pt x="9583642" y="256051"/>
                  <a:pt x="9583032" y="258695"/>
                </a:cubicBezTo>
                <a:cubicBezTo>
                  <a:pt x="9582422" y="261338"/>
                  <a:pt x="9578766" y="263101"/>
                  <a:pt x="9574497" y="262660"/>
                </a:cubicBezTo>
                <a:cubicBezTo>
                  <a:pt x="9570231" y="262220"/>
                  <a:pt x="9567487" y="259576"/>
                  <a:pt x="9568098" y="256933"/>
                </a:cubicBezTo>
                <a:cubicBezTo>
                  <a:pt x="9568707" y="254289"/>
                  <a:pt x="9572365" y="252527"/>
                  <a:pt x="9576631" y="252967"/>
                </a:cubicBezTo>
                <a:close/>
                <a:moveTo>
                  <a:pt x="9161491" y="252967"/>
                </a:moveTo>
                <a:cubicBezTo>
                  <a:pt x="9166369" y="253628"/>
                  <a:pt x="9169721" y="256492"/>
                  <a:pt x="9169112" y="259576"/>
                </a:cubicBezTo>
                <a:cubicBezTo>
                  <a:pt x="9168502" y="262660"/>
                  <a:pt x="9163930" y="264863"/>
                  <a:pt x="9159053" y="264202"/>
                </a:cubicBezTo>
                <a:cubicBezTo>
                  <a:pt x="9154177" y="263541"/>
                  <a:pt x="9150824" y="260678"/>
                  <a:pt x="9151433" y="257593"/>
                </a:cubicBezTo>
                <a:cubicBezTo>
                  <a:pt x="9152043" y="254289"/>
                  <a:pt x="9156615" y="252306"/>
                  <a:pt x="9161491" y="252967"/>
                </a:cubicBezTo>
                <a:close/>
                <a:moveTo>
                  <a:pt x="2653245" y="252747"/>
                </a:moveTo>
                <a:cubicBezTo>
                  <a:pt x="2658425" y="253408"/>
                  <a:pt x="2661779" y="256492"/>
                  <a:pt x="2661172" y="259576"/>
                </a:cubicBezTo>
                <a:cubicBezTo>
                  <a:pt x="2660558" y="262881"/>
                  <a:pt x="2655682" y="264863"/>
                  <a:pt x="2650809" y="264423"/>
                </a:cubicBezTo>
                <a:cubicBezTo>
                  <a:pt x="2645626" y="263762"/>
                  <a:pt x="2642270" y="260678"/>
                  <a:pt x="2642882" y="257594"/>
                </a:cubicBezTo>
                <a:cubicBezTo>
                  <a:pt x="2643493" y="254289"/>
                  <a:pt x="2648064" y="252086"/>
                  <a:pt x="2653245" y="252747"/>
                </a:cubicBezTo>
                <a:close/>
                <a:moveTo>
                  <a:pt x="5279577" y="252527"/>
                </a:moveTo>
                <a:cubicBezTo>
                  <a:pt x="5283845" y="252967"/>
                  <a:pt x="5286894" y="255831"/>
                  <a:pt x="5286283" y="258474"/>
                </a:cubicBezTo>
                <a:cubicBezTo>
                  <a:pt x="5285674" y="261338"/>
                  <a:pt x="5281711" y="263101"/>
                  <a:pt x="5277137" y="262660"/>
                </a:cubicBezTo>
                <a:cubicBezTo>
                  <a:pt x="5272869" y="262219"/>
                  <a:pt x="5269822" y="259355"/>
                  <a:pt x="5270432" y="256712"/>
                </a:cubicBezTo>
                <a:cubicBezTo>
                  <a:pt x="5271042" y="254068"/>
                  <a:pt x="5275003" y="252086"/>
                  <a:pt x="5279577" y="252527"/>
                </a:cubicBezTo>
                <a:close/>
                <a:moveTo>
                  <a:pt x="6690464" y="252306"/>
                </a:moveTo>
                <a:cubicBezTo>
                  <a:pt x="6694731" y="252747"/>
                  <a:pt x="6697779" y="255390"/>
                  <a:pt x="6697170" y="258254"/>
                </a:cubicBezTo>
                <a:cubicBezTo>
                  <a:pt x="6696560" y="261118"/>
                  <a:pt x="6692598" y="262880"/>
                  <a:pt x="6688026" y="262440"/>
                </a:cubicBezTo>
                <a:cubicBezTo>
                  <a:pt x="6683454" y="261999"/>
                  <a:pt x="6680711" y="259356"/>
                  <a:pt x="6681320" y="256492"/>
                </a:cubicBezTo>
                <a:cubicBezTo>
                  <a:pt x="6681930" y="253628"/>
                  <a:pt x="6685892" y="251866"/>
                  <a:pt x="6690464" y="252306"/>
                </a:cubicBezTo>
                <a:close/>
                <a:moveTo>
                  <a:pt x="4238541" y="252086"/>
                </a:moveTo>
                <a:cubicBezTo>
                  <a:pt x="4242811" y="252527"/>
                  <a:pt x="4245856" y="255170"/>
                  <a:pt x="4245249" y="258034"/>
                </a:cubicBezTo>
                <a:cubicBezTo>
                  <a:pt x="4244638" y="260898"/>
                  <a:pt x="4240675" y="262660"/>
                  <a:pt x="4236409" y="262220"/>
                </a:cubicBezTo>
                <a:cubicBezTo>
                  <a:pt x="4232132" y="261779"/>
                  <a:pt x="4229089" y="259136"/>
                  <a:pt x="4229698" y="256272"/>
                </a:cubicBezTo>
                <a:cubicBezTo>
                  <a:pt x="4230301" y="253408"/>
                  <a:pt x="4234269" y="251646"/>
                  <a:pt x="4238541" y="252086"/>
                </a:cubicBezTo>
                <a:close/>
                <a:moveTo>
                  <a:pt x="10796144" y="251205"/>
                </a:moveTo>
                <a:cubicBezTo>
                  <a:pt x="10800105" y="251645"/>
                  <a:pt x="10803154" y="254289"/>
                  <a:pt x="10802545" y="256712"/>
                </a:cubicBezTo>
                <a:cubicBezTo>
                  <a:pt x="10801934" y="259135"/>
                  <a:pt x="10798277" y="261118"/>
                  <a:pt x="10794010" y="260678"/>
                </a:cubicBezTo>
                <a:cubicBezTo>
                  <a:pt x="10789743" y="260237"/>
                  <a:pt x="10786999" y="257593"/>
                  <a:pt x="10787609" y="255170"/>
                </a:cubicBezTo>
                <a:cubicBezTo>
                  <a:pt x="10788219" y="252527"/>
                  <a:pt x="10791876" y="250764"/>
                  <a:pt x="10796144" y="251205"/>
                </a:cubicBezTo>
                <a:close/>
                <a:moveTo>
                  <a:pt x="7603346" y="251205"/>
                </a:moveTo>
                <a:cubicBezTo>
                  <a:pt x="7607613" y="251645"/>
                  <a:pt x="7610356" y="254289"/>
                  <a:pt x="7609747" y="256932"/>
                </a:cubicBezTo>
                <a:cubicBezTo>
                  <a:pt x="7609136" y="259576"/>
                  <a:pt x="7605174" y="261338"/>
                  <a:pt x="7601212" y="260898"/>
                </a:cubicBezTo>
                <a:cubicBezTo>
                  <a:pt x="7596944" y="260457"/>
                  <a:pt x="7594201" y="257814"/>
                  <a:pt x="7594811" y="255170"/>
                </a:cubicBezTo>
                <a:cubicBezTo>
                  <a:pt x="7595421" y="252527"/>
                  <a:pt x="7599079" y="250764"/>
                  <a:pt x="7603346" y="251205"/>
                </a:cubicBezTo>
                <a:close/>
                <a:moveTo>
                  <a:pt x="5152484" y="251205"/>
                </a:moveTo>
                <a:cubicBezTo>
                  <a:pt x="5156755" y="251645"/>
                  <a:pt x="5159800" y="254289"/>
                  <a:pt x="5159192" y="257153"/>
                </a:cubicBezTo>
                <a:cubicBezTo>
                  <a:pt x="5158583" y="260017"/>
                  <a:pt x="5154619" y="261779"/>
                  <a:pt x="5150350" y="261338"/>
                </a:cubicBezTo>
                <a:cubicBezTo>
                  <a:pt x="5146083" y="260898"/>
                  <a:pt x="5143034" y="258254"/>
                  <a:pt x="5143644" y="255391"/>
                </a:cubicBezTo>
                <a:cubicBezTo>
                  <a:pt x="5144255" y="252527"/>
                  <a:pt x="5148216" y="250764"/>
                  <a:pt x="5152484" y="251205"/>
                </a:cubicBezTo>
                <a:close/>
                <a:moveTo>
                  <a:pt x="9074013" y="250985"/>
                </a:moveTo>
                <a:cubicBezTo>
                  <a:pt x="9078891" y="251646"/>
                  <a:pt x="9082243" y="254509"/>
                  <a:pt x="9081634" y="257594"/>
                </a:cubicBezTo>
                <a:cubicBezTo>
                  <a:pt x="9081024" y="260678"/>
                  <a:pt x="9076452" y="262881"/>
                  <a:pt x="9071575" y="262220"/>
                </a:cubicBezTo>
                <a:cubicBezTo>
                  <a:pt x="9066699" y="261559"/>
                  <a:pt x="9063346" y="258695"/>
                  <a:pt x="9063955" y="255611"/>
                </a:cubicBezTo>
                <a:cubicBezTo>
                  <a:pt x="9064870" y="252527"/>
                  <a:pt x="9069137" y="250544"/>
                  <a:pt x="9074013" y="250985"/>
                </a:cubicBezTo>
                <a:close/>
                <a:moveTo>
                  <a:pt x="8613153" y="250984"/>
                </a:moveTo>
                <a:cubicBezTo>
                  <a:pt x="8618030" y="251645"/>
                  <a:pt x="8621383" y="254509"/>
                  <a:pt x="8620468" y="257594"/>
                </a:cubicBezTo>
                <a:cubicBezTo>
                  <a:pt x="8619859" y="260678"/>
                  <a:pt x="8615287" y="262660"/>
                  <a:pt x="8610410" y="262220"/>
                </a:cubicBezTo>
                <a:cubicBezTo>
                  <a:pt x="8605533" y="261559"/>
                  <a:pt x="8602180" y="258695"/>
                  <a:pt x="8603094" y="255611"/>
                </a:cubicBezTo>
                <a:cubicBezTo>
                  <a:pt x="8603704" y="252306"/>
                  <a:pt x="8608276" y="250324"/>
                  <a:pt x="8613153" y="250984"/>
                </a:cubicBezTo>
                <a:close/>
                <a:moveTo>
                  <a:pt x="6175959" y="250764"/>
                </a:moveTo>
                <a:cubicBezTo>
                  <a:pt x="6180226" y="251205"/>
                  <a:pt x="6183275" y="253848"/>
                  <a:pt x="6182665" y="256492"/>
                </a:cubicBezTo>
                <a:cubicBezTo>
                  <a:pt x="6182055" y="259135"/>
                  <a:pt x="6178093" y="260898"/>
                  <a:pt x="6173826" y="260457"/>
                </a:cubicBezTo>
                <a:cubicBezTo>
                  <a:pt x="6169558" y="260017"/>
                  <a:pt x="6166510" y="257373"/>
                  <a:pt x="6167120" y="254730"/>
                </a:cubicBezTo>
                <a:cubicBezTo>
                  <a:pt x="6167729" y="252086"/>
                  <a:pt x="6171692" y="250324"/>
                  <a:pt x="6175959" y="250764"/>
                </a:cubicBezTo>
                <a:close/>
                <a:moveTo>
                  <a:pt x="9471780" y="250544"/>
                </a:moveTo>
                <a:cubicBezTo>
                  <a:pt x="9475742" y="250984"/>
                  <a:pt x="9478790" y="253407"/>
                  <a:pt x="9478181" y="256051"/>
                </a:cubicBezTo>
                <a:cubicBezTo>
                  <a:pt x="9477571" y="258695"/>
                  <a:pt x="9473914" y="260457"/>
                  <a:pt x="9469646" y="260017"/>
                </a:cubicBezTo>
                <a:cubicBezTo>
                  <a:pt x="9465683" y="259576"/>
                  <a:pt x="9462635" y="257153"/>
                  <a:pt x="9463245" y="254509"/>
                </a:cubicBezTo>
                <a:cubicBezTo>
                  <a:pt x="9463855" y="251866"/>
                  <a:pt x="9467512" y="250103"/>
                  <a:pt x="9471780" y="250544"/>
                </a:cubicBezTo>
                <a:close/>
                <a:moveTo>
                  <a:pt x="9198068" y="250544"/>
                </a:moveTo>
                <a:cubicBezTo>
                  <a:pt x="9202030" y="250984"/>
                  <a:pt x="9204773" y="253407"/>
                  <a:pt x="9204164" y="256051"/>
                </a:cubicBezTo>
                <a:cubicBezTo>
                  <a:pt x="9203554" y="258694"/>
                  <a:pt x="9199897" y="260237"/>
                  <a:pt x="9195934" y="259796"/>
                </a:cubicBezTo>
                <a:cubicBezTo>
                  <a:pt x="9191971" y="259355"/>
                  <a:pt x="9189229" y="256932"/>
                  <a:pt x="9189838" y="254289"/>
                </a:cubicBezTo>
                <a:cubicBezTo>
                  <a:pt x="9190447" y="251645"/>
                  <a:pt x="9194105" y="249883"/>
                  <a:pt x="9198068" y="250544"/>
                </a:cubicBezTo>
                <a:close/>
                <a:moveTo>
                  <a:pt x="8678381" y="250544"/>
                </a:moveTo>
                <a:cubicBezTo>
                  <a:pt x="8682648" y="250984"/>
                  <a:pt x="8685697" y="253628"/>
                  <a:pt x="8685087" y="256492"/>
                </a:cubicBezTo>
                <a:cubicBezTo>
                  <a:pt x="8684477" y="259135"/>
                  <a:pt x="8680515" y="261118"/>
                  <a:pt x="8676248" y="260457"/>
                </a:cubicBezTo>
                <a:cubicBezTo>
                  <a:pt x="8671981" y="260017"/>
                  <a:pt x="8668933" y="257373"/>
                  <a:pt x="8669542" y="254509"/>
                </a:cubicBezTo>
                <a:cubicBezTo>
                  <a:pt x="8670151" y="251866"/>
                  <a:pt x="8674114" y="250103"/>
                  <a:pt x="8678381" y="250544"/>
                </a:cubicBezTo>
                <a:close/>
                <a:moveTo>
                  <a:pt x="5966865" y="250544"/>
                </a:moveTo>
                <a:cubicBezTo>
                  <a:pt x="5971133" y="250984"/>
                  <a:pt x="5973876" y="253628"/>
                  <a:pt x="5973266" y="256271"/>
                </a:cubicBezTo>
                <a:cubicBezTo>
                  <a:pt x="5972656" y="258915"/>
                  <a:pt x="5968694" y="260678"/>
                  <a:pt x="5964732" y="260237"/>
                </a:cubicBezTo>
                <a:cubicBezTo>
                  <a:pt x="5960464" y="259796"/>
                  <a:pt x="5957721" y="257153"/>
                  <a:pt x="5958331" y="254509"/>
                </a:cubicBezTo>
                <a:cubicBezTo>
                  <a:pt x="5958940" y="251866"/>
                  <a:pt x="5962598" y="250103"/>
                  <a:pt x="5966865" y="250544"/>
                </a:cubicBezTo>
                <a:close/>
                <a:moveTo>
                  <a:pt x="6040932" y="250324"/>
                </a:moveTo>
                <a:cubicBezTo>
                  <a:pt x="6045199" y="250764"/>
                  <a:pt x="6047942" y="253407"/>
                  <a:pt x="6047333" y="256051"/>
                </a:cubicBezTo>
                <a:cubicBezTo>
                  <a:pt x="6046723" y="258694"/>
                  <a:pt x="6042761" y="260457"/>
                  <a:pt x="6038798" y="260016"/>
                </a:cubicBezTo>
                <a:cubicBezTo>
                  <a:pt x="6034531" y="259576"/>
                  <a:pt x="6031788" y="256932"/>
                  <a:pt x="6032398" y="254289"/>
                </a:cubicBezTo>
                <a:cubicBezTo>
                  <a:pt x="6032702" y="251645"/>
                  <a:pt x="6036665" y="249883"/>
                  <a:pt x="6040932" y="250324"/>
                </a:cubicBezTo>
                <a:close/>
                <a:moveTo>
                  <a:pt x="3236128" y="250103"/>
                </a:moveTo>
                <a:cubicBezTo>
                  <a:pt x="3240700" y="250544"/>
                  <a:pt x="3244053" y="253407"/>
                  <a:pt x="3243440" y="256492"/>
                </a:cubicBezTo>
                <a:cubicBezTo>
                  <a:pt x="3242834" y="259576"/>
                  <a:pt x="3238564" y="261558"/>
                  <a:pt x="3233690" y="260898"/>
                </a:cubicBezTo>
                <a:cubicBezTo>
                  <a:pt x="3229122" y="260457"/>
                  <a:pt x="3225768" y="257593"/>
                  <a:pt x="3226377" y="254509"/>
                </a:cubicBezTo>
                <a:cubicBezTo>
                  <a:pt x="3226984" y="251645"/>
                  <a:pt x="3231554" y="249663"/>
                  <a:pt x="3236128" y="250103"/>
                </a:cubicBezTo>
                <a:close/>
                <a:moveTo>
                  <a:pt x="6613349" y="249883"/>
                </a:moveTo>
                <a:cubicBezTo>
                  <a:pt x="6617617" y="250324"/>
                  <a:pt x="6620665" y="252967"/>
                  <a:pt x="6620055" y="255831"/>
                </a:cubicBezTo>
                <a:cubicBezTo>
                  <a:pt x="6619446" y="258695"/>
                  <a:pt x="6615483" y="260457"/>
                  <a:pt x="6610911" y="260017"/>
                </a:cubicBezTo>
                <a:cubicBezTo>
                  <a:pt x="6606644" y="259576"/>
                  <a:pt x="6603596" y="256933"/>
                  <a:pt x="6604206" y="254069"/>
                </a:cubicBezTo>
                <a:cubicBezTo>
                  <a:pt x="6604815" y="251205"/>
                  <a:pt x="6609082" y="249443"/>
                  <a:pt x="6613349" y="249883"/>
                </a:cubicBezTo>
                <a:close/>
                <a:moveTo>
                  <a:pt x="6535930" y="249883"/>
                </a:moveTo>
                <a:cubicBezTo>
                  <a:pt x="6540197" y="250324"/>
                  <a:pt x="6543245" y="252967"/>
                  <a:pt x="6542635" y="255831"/>
                </a:cubicBezTo>
                <a:cubicBezTo>
                  <a:pt x="6542026" y="258695"/>
                  <a:pt x="6538063" y="260457"/>
                  <a:pt x="6533492" y="260017"/>
                </a:cubicBezTo>
                <a:cubicBezTo>
                  <a:pt x="6529225" y="259576"/>
                  <a:pt x="6526176" y="256932"/>
                  <a:pt x="6526786" y="254069"/>
                </a:cubicBezTo>
                <a:cubicBezTo>
                  <a:pt x="6527395" y="251205"/>
                  <a:pt x="6531662" y="249222"/>
                  <a:pt x="6535930" y="249883"/>
                </a:cubicBezTo>
                <a:close/>
                <a:moveTo>
                  <a:pt x="4983040" y="249883"/>
                </a:moveTo>
                <a:cubicBezTo>
                  <a:pt x="4987308" y="250324"/>
                  <a:pt x="4990055" y="252967"/>
                  <a:pt x="4989443" y="255611"/>
                </a:cubicBezTo>
                <a:cubicBezTo>
                  <a:pt x="4988835" y="258254"/>
                  <a:pt x="4984874" y="260017"/>
                  <a:pt x="4980605" y="259576"/>
                </a:cubicBezTo>
                <a:cubicBezTo>
                  <a:pt x="4976337" y="259135"/>
                  <a:pt x="4973592" y="256492"/>
                  <a:pt x="4974201" y="253848"/>
                </a:cubicBezTo>
                <a:cubicBezTo>
                  <a:pt x="4975115" y="251205"/>
                  <a:pt x="4979076" y="249442"/>
                  <a:pt x="4983040" y="249883"/>
                </a:cubicBezTo>
                <a:close/>
                <a:moveTo>
                  <a:pt x="3633725" y="249883"/>
                </a:moveTo>
                <a:cubicBezTo>
                  <a:pt x="3638001" y="250324"/>
                  <a:pt x="3641046" y="252967"/>
                  <a:pt x="3640440" y="255831"/>
                </a:cubicBezTo>
                <a:cubicBezTo>
                  <a:pt x="3639828" y="258474"/>
                  <a:pt x="3635854" y="260457"/>
                  <a:pt x="3631589" y="260017"/>
                </a:cubicBezTo>
                <a:cubicBezTo>
                  <a:pt x="3627318" y="259576"/>
                  <a:pt x="3624270" y="256932"/>
                  <a:pt x="3624881" y="254069"/>
                </a:cubicBezTo>
                <a:cubicBezTo>
                  <a:pt x="3625492" y="251205"/>
                  <a:pt x="3629454" y="249222"/>
                  <a:pt x="3633725" y="249883"/>
                </a:cubicBezTo>
                <a:close/>
                <a:moveTo>
                  <a:pt x="4878754" y="249663"/>
                </a:moveTo>
                <a:cubicBezTo>
                  <a:pt x="4883020" y="250103"/>
                  <a:pt x="4886071" y="252747"/>
                  <a:pt x="4885462" y="255390"/>
                </a:cubicBezTo>
                <a:cubicBezTo>
                  <a:pt x="4884849" y="258034"/>
                  <a:pt x="4880888" y="260016"/>
                  <a:pt x="4876617" y="259355"/>
                </a:cubicBezTo>
                <a:cubicBezTo>
                  <a:pt x="4872353" y="258915"/>
                  <a:pt x="4869304" y="256271"/>
                  <a:pt x="4869917" y="253628"/>
                </a:cubicBezTo>
                <a:cubicBezTo>
                  <a:pt x="4870522" y="250984"/>
                  <a:pt x="4874485" y="249222"/>
                  <a:pt x="4878754" y="249663"/>
                </a:cubicBezTo>
                <a:close/>
                <a:moveTo>
                  <a:pt x="11018649" y="249222"/>
                </a:moveTo>
                <a:cubicBezTo>
                  <a:pt x="11022611" y="249663"/>
                  <a:pt x="11025658" y="252306"/>
                  <a:pt x="11025049" y="254730"/>
                </a:cubicBezTo>
                <a:cubicBezTo>
                  <a:pt x="11024439" y="257373"/>
                  <a:pt x="11020782" y="259135"/>
                  <a:pt x="11016515" y="258695"/>
                </a:cubicBezTo>
                <a:cubicBezTo>
                  <a:pt x="11012552" y="258254"/>
                  <a:pt x="11009504" y="255611"/>
                  <a:pt x="11010114" y="253187"/>
                </a:cubicBezTo>
                <a:cubicBezTo>
                  <a:pt x="11010723" y="250764"/>
                  <a:pt x="11014686" y="248782"/>
                  <a:pt x="11018649" y="249222"/>
                </a:cubicBezTo>
                <a:close/>
                <a:moveTo>
                  <a:pt x="9697333" y="249222"/>
                </a:moveTo>
                <a:cubicBezTo>
                  <a:pt x="9701296" y="249663"/>
                  <a:pt x="9704039" y="252086"/>
                  <a:pt x="9703430" y="254730"/>
                </a:cubicBezTo>
                <a:cubicBezTo>
                  <a:pt x="9702820" y="257373"/>
                  <a:pt x="9699163" y="258915"/>
                  <a:pt x="9695200" y="258474"/>
                </a:cubicBezTo>
                <a:cubicBezTo>
                  <a:pt x="9691237" y="258034"/>
                  <a:pt x="9688494" y="255611"/>
                  <a:pt x="9689104" y="252967"/>
                </a:cubicBezTo>
                <a:cubicBezTo>
                  <a:pt x="9689714" y="250324"/>
                  <a:pt x="9693371" y="248781"/>
                  <a:pt x="9697333" y="249222"/>
                </a:cubicBezTo>
                <a:close/>
                <a:moveTo>
                  <a:pt x="3115704" y="249222"/>
                </a:moveTo>
                <a:cubicBezTo>
                  <a:pt x="3120585" y="249883"/>
                  <a:pt x="3123938" y="252747"/>
                  <a:pt x="3123329" y="255831"/>
                </a:cubicBezTo>
                <a:cubicBezTo>
                  <a:pt x="3122720" y="258915"/>
                  <a:pt x="3118143" y="260898"/>
                  <a:pt x="3113262" y="260457"/>
                </a:cubicBezTo>
                <a:cubicBezTo>
                  <a:pt x="3108390" y="259796"/>
                  <a:pt x="3105036" y="256932"/>
                  <a:pt x="3105645" y="253848"/>
                </a:cubicBezTo>
                <a:cubicBezTo>
                  <a:pt x="3106255" y="250764"/>
                  <a:pt x="3110828" y="248561"/>
                  <a:pt x="3115704" y="249222"/>
                </a:cubicBezTo>
                <a:close/>
                <a:moveTo>
                  <a:pt x="9014882" y="249002"/>
                </a:moveTo>
                <a:cubicBezTo>
                  <a:pt x="9019758" y="249443"/>
                  <a:pt x="9022807" y="252527"/>
                  <a:pt x="9022197" y="255391"/>
                </a:cubicBezTo>
                <a:cubicBezTo>
                  <a:pt x="9021588" y="258475"/>
                  <a:pt x="9017016" y="260457"/>
                  <a:pt x="9012443" y="259797"/>
                </a:cubicBezTo>
                <a:cubicBezTo>
                  <a:pt x="9007566" y="259356"/>
                  <a:pt x="9004518" y="256272"/>
                  <a:pt x="9005128" y="253408"/>
                </a:cubicBezTo>
                <a:cubicBezTo>
                  <a:pt x="9005738" y="250324"/>
                  <a:pt x="9010310" y="248341"/>
                  <a:pt x="9014882" y="249002"/>
                </a:cubicBezTo>
                <a:close/>
                <a:moveTo>
                  <a:pt x="5435657" y="248561"/>
                </a:moveTo>
                <a:cubicBezTo>
                  <a:pt x="5439927" y="249002"/>
                  <a:pt x="5442974" y="251866"/>
                  <a:pt x="5442364" y="254509"/>
                </a:cubicBezTo>
                <a:cubicBezTo>
                  <a:pt x="5441754" y="257373"/>
                  <a:pt x="5437789" y="259135"/>
                  <a:pt x="5433219" y="258695"/>
                </a:cubicBezTo>
                <a:cubicBezTo>
                  <a:pt x="5428951" y="258254"/>
                  <a:pt x="5425901" y="255391"/>
                  <a:pt x="5426512" y="252747"/>
                </a:cubicBezTo>
                <a:cubicBezTo>
                  <a:pt x="5427427" y="249883"/>
                  <a:pt x="5431389" y="248121"/>
                  <a:pt x="5435657" y="248561"/>
                </a:cubicBezTo>
                <a:close/>
                <a:moveTo>
                  <a:pt x="2899848" y="248561"/>
                </a:moveTo>
                <a:cubicBezTo>
                  <a:pt x="2904725" y="249222"/>
                  <a:pt x="2908385" y="252086"/>
                  <a:pt x="2907470" y="255391"/>
                </a:cubicBezTo>
                <a:cubicBezTo>
                  <a:pt x="2906859" y="258474"/>
                  <a:pt x="2902287" y="260678"/>
                  <a:pt x="2897107" y="260017"/>
                </a:cubicBezTo>
                <a:cubicBezTo>
                  <a:pt x="2892233" y="259356"/>
                  <a:pt x="2888577" y="256492"/>
                  <a:pt x="2889492" y="253187"/>
                </a:cubicBezTo>
                <a:cubicBezTo>
                  <a:pt x="2890403" y="250103"/>
                  <a:pt x="2894973" y="247900"/>
                  <a:pt x="2899848" y="248561"/>
                </a:cubicBezTo>
                <a:close/>
                <a:moveTo>
                  <a:pt x="7154982" y="248121"/>
                </a:moveTo>
                <a:cubicBezTo>
                  <a:pt x="7159249" y="248561"/>
                  <a:pt x="7161993" y="251205"/>
                  <a:pt x="7161383" y="253848"/>
                </a:cubicBezTo>
                <a:cubicBezTo>
                  <a:pt x="7160773" y="256492"/>
                  <a:pt x="7157116" y="258254"/>
                  <a:pt x="7152848" y="257814"/>
                </a:cubicBezTo>
                <a:cubicBezTo>
                  <a:pt x="7148581" y="257373"/>
                  <a:pt x="7145837" y="254730"/>
                  <a:pt x="7146448" y="252086"/>
                </a:cubicBezTo>
                <a:cubicBezTo>
                  <a:pt x="7147057" y="249443"/>
                  <a:pt x="7150715" y="247680"/>
                  <a:pt x="7154982" y="248121"/>
                </a:cubicBezTo>
                <a:close/>
                <a:moveTo>
                  <a:pt x="5104956" y="248121"/>
                </a:moveTo>
                <a:cubicBezTo>
                  <a:pt x="5109224" y="248561"/>
                  <a:pt x="5112273" y="251205"/>
                  <a:pt x="5111662" y="254069"/>
                </a:cubicBezTo>
                <a:cubicBezTo>
                  <a:pt x="5111054" y="256933"/>
                  <a:pt x="5107089" y="258695"/>
                  <a:pt x="5102820" y="258034"/>
                </a:cubicBezTo>
                <a:cubicBezTo>
                  <a:pt x="5098553" y="257594"/>
                  <a:pt x="5095508" y="254950"/>
                  <a:pt x="5096114" y="252086"/>
                </a:cubicBezTo>
                <a:cubicBezTo>
                  <a:pt x="5096724" y="249443"/>
                  <a:pt x="5100687" y="247680"/>
                  <a:pt x="5104956" y="248121"/>
                </a:cubicBezTo>
                <a:close/>
                <a:moveTo>
                  <a:pt x="8657875" y="248026"/>
                </a:moveTo>
                <a:cubicBezTo>
                  <a:pt x="8662030" y="248506"/>
                  <a:pt x="8664924" y="251039"/>
                  <a:pt x="8664339" y="253682"/>
                </a:cubicBezTo>
                <a:cubicBezTo>
                  <a:pt x="8663753" y="256325"/>
                  <a:pt x="8659910" y="258077"/>
                  <a:pt x="8655755" y="257596"/>
                </a:cubicBezTo>
                <a:cubicBezTo>
                  <a:pt x="8651599" y="257115"/>
                  <a:pt x="8648705" y="254583"/>
                  <a:pt x="8649291" y="251941"/>
                </a:cubicBezTo>
                <a:cubicBezTo>
                  <a:pt x="8649876" y="249297"/>
                  <a:pt x="8653719" y="247545"/>
                  <a:pt x="8657875" y="248026"/>
                </a:cubicBezTo>
                <a:close/>
                <a:moveTo>
                  <a:pt x="5358227" y="247900"/>
                </a:moveTo>
                <a:cubicBezTo>
                  <a:pt x="5362494" y="248341"/>
                  <a:pt x="5365543" y="251205"/>
                  <a:pt x="5364932" y="253848"/>
                </a:cubicBezTo>
                <a:cubicBezTo>
                  <a:pt x="5364326" y="256712"/>
                  <a:pt x="5360363" y="258474"/>
                  <a:pt x="5355787" y="258034"/>
                </a:cubicBezTo>
                <a:cubicBezTo>
                  <a:pt x="5351519" y="257593"/>
                  <a:pt x="5348471" y="254729"/>
                  <a:pt x="5349083" y="252086"/>
                </a:cubicBezTo>
                <a:cubicBezTo>
                  <a:pt x="5349689" y="249442"/>
                  <a:pt x="5353959" y="247460"/>
                  <a:pt x="5358227" y="247900"/>
                </a:cubicBezTo>
                <a:close/>
                <a:moveTo>
                  <a:pt x="3177285" y="247900"/>
                </a:moveTo>
                <a:cubicBezTo>
                  <a:pt x="3182160" y="248341"/>
                  <a:pt x="3185206" y="251425"/>
                  <a:pt x="3184594" y="254509"/>
                </a:cubicBezTo>
                <a:cubicBezTo>
                  <a:pt x="3183987" y="257593"/>
                  <a:pt x="3179421" y="259576"/>
                  <a:pt x="3174848" y="259135"/>
                </a:cubicBezTo>
                <a:cubicBezTo>
                  <a:pt x="3169974" y="258695"/>
                  <a:pt x="3166926" y="255611"/>
                  <a:pt x="3167537" y="252527"/>
                </a:cubicBezTo>
                <a:cubicBezTo>
                  <a:pt x="3167843" y="249442"/>
                  <a:pt x="3172407" y="247240"/>
                  <a:pt x="3177285" y="247900"/>
                </a:cubicBezTo>
                <a:close/>
                <a:moveTo>
                  <a:pt x="9369671" y="247680"/>
                </a:moveTo>
                <a:cubicBezTo>
                  <a:pt x="9373634" y="248121"/>
                  <a:pt x="9376377" y="250544"/>
                  <a:pt x="9375767" y="253187"/>
                </a:cubicBezTo>
                <a:cubicBezTo>
                  <a:pt x="9375157" y="255831"/>
                  <a:pt x="9371500" y="257373"/>
                  <a:pt x="9367538" y="256933"/>
                </a:cubicBezTo>
                <a:cubicBezTo>
                  <a:pt x="9363575" y="256492"/>
                  <a:pt x="9360832" y="254069"/>
                  <a:pt x="9361441" y="251425"/>
                </a:cubicBezTo>
                <a:cubicBezTo>
                  <a:pt x="9362051" y="249002"/>
                  <a:pt x="9365708" y="247240"/>
                  <a:pt x="9369671" y="247680"/>
                </a:cubicBezTo>
                <a:close/>
                <a:moveTo>
                  <a:pt x="8723187" y="247680"/>
                </a:moveTo>
                <a:cubicBezTo>
                  <a:pt x="8727455" y="248121"/>
                  <a:pt x="8730502" y="250984"/>
                  <a:pt x="8729893" y="253628"/>
                </a:cubicBezTo>
                <a:cubicBezTo>
                  <a:pt x="8729283" y="256492"/>
                  <a:pt x="8725321" y="258254"/>
                  <a:pt x="8720749" y="257814"/>
                </a:cubicBezTo>
                <a:cubicBezTo>
                  <a:pt x="8716481" y="257373"/>
                  <a:pt x="8713433" y="254509"/>
                  <a:pt x="8714043" y="251866"/>
                </a:cubicBezTo>
                <a:cubicBezTo>
                  <a:pt x="8714653" y="249002"/>
                  <a:pt x="8718920" y="247019"/>
                  <a:pt x="8723187" y="247680"/>
                </a:cubicBezTo>
                <a:close/>
                <a:moveTo>
                  <a:pt x="8699717" y="247680"/>
                </a:moveTo>
                <a:cubicBezTo>
                  <a:pt x="8704594" y="248341"/>
                  <a:pt x="8707946" y="251204"/>
                  <a:pt x="8707033" y="254289"/>
                </a:cubicBezTo>
                <a:lnTo>
                  <a:pt x="8706137" y="255207"/>
                </a:lnTo>
                <a:lnTo>
                  <a:pt x="8706728" y="256712"/>
                </a:lnTo>
                <a:cubicBezTo>
                  <a:pt x="8706118" y="259576"/>
                  <a:pt x="8702156" y="261338"/>
                  <a:pt x="8697889" y="260898"/>
                </a:cubicBezTo>
                <a:cubicBezTo>
                  <a:pt x="8695755" y="260678"/>
                  <a:pt x="8693926" y="259906"/>
                  <a:pt x="8692707" y="258833"/>
                </a:cubicBezTo>
                <a:lnTo>
                  <a:pt x="8691924" y="256840"/>
                </a:lnTo>
                <a:lnTo>
                  <a:pt x="8691144" y="256519"/>
                </a:lnTo>
                <a:cubicBezTo>
                  <a:pt x="8689811" y="255335"/>
                  <a:pt x="8689201" y="253848"/>
                  <a:pt x="8689658" y="252306"/>
                </a:cubicBezTo>
                <a:cubicBezTo>
                  <a:pt x="8690572" y="249222"/>
                  <a:pt x="8695145" y="247239"/>
                  <a:pt x="8699717" y="247680"/>
                </a:cubicBezTo>
                <a:close/>
                <a:moveTo>
                  <a:pt x="5612799" y="247680"/>
                </a:moveTo>
                <a:cubicBezTo>
                  <a:pt x="5617064" y="248121"/>
                  <a:pt x="5620113" y="250764"/>
                  <a:pt x="5619503" y="253628"/>
                </a:cubicBezTo>
                <a:cubicBezTo>
                  <a:pt x="5618894" y="256492"/>
                  <a:pt x="5614932" y="258254"/>
                  <a:pt x="5610663" y="257814"/>
                </a:cubicBezTo>
                <a:cubicBezTo>
                  <a:pt x="5606394" y="257373"/>
                  <a:pt x="5603345" y="254730"/>
                  <a:pt x="5603956" y="251866"/>
                </a:cubicBezTo>
                <a:cubicBezTo>
                  <a:pt x="5604567" y="249002"/>
                  <a:pt x="5608529" y="247240"/>
                  <a:pt x="5612799" y="247680"/>
                </a:cubicBezTo>
                <a:close/>
                <a:moveTo>
                  <a:pt x="5058035" y="247680"/>
                </a:moveTo>
                <a:cubicBezTo>
                  <a:pt x="5062301" y="248121"/>
                  <a:pt x="5065045" y="250764"/>
                  <a:pt x="5064437" y="253407"/>
                </a:cubicBezTo>
                <a:cubicBezTo>
                  <a:pt x="5063824" y="256051"/>
                  <a:pt x="5059862" y="257814"/>
                  <a:pt x="5055593" y="257373"/>
                </a:cubicBezTo>
                <a:cubicBezTo>
                  <a:pt x="5051324" y="256932"/>
                  <a:pt x="5048581" y="254289"/>
                  <a:pt x="5049187" y="251645"/>
                </a:cubicBezTo>
                <a:cubicBezTo>
                  <a:pt x="5049797" y="249002"/>
                  <a:pt x="5053767" y="247239"/>
                  <a:pt x="5058035" y="247680"/>
                </a:cubicBezTo>
                <a:close/>
                <a:moveTo>
                  <a:pt x="3756300" y="247680"/>
                </a:moveTo>
                <a:cubicBezTo>
                  <a:pt x="3760565" y="248121"/>
                  <a:pt x="3763613" y="250764"/>
                  <a:pt x="3763001" y="253407"/>
                </a:cubicBezTo>
                <a:cubicBezTo>
                  <a:pt x="3762390" y="256051"/>
                  <a:pt x="3758430" y="258034"/>
                  <a:pt x="3754168" y="257373"/>
                </a:cubicBezTo>
                <a:cubicBezTo>
                  <a:pt x="3749904" y="256932"/>
                  <a:pt x="3746859" y="254289"/>
                  <a:pt x="3747467" y="251645"/>
                </a:cubicBezTo>
                <a:cubicBezTo>
                  <a:pt x="3748070" y="249002"/>
                  <a:pt x="3752035" y="247239"/>
                  <a:pt x="3756300" y="247680"/>
                </a:cubicBezTo>
                <a:close/>
                <a:moveTo>
                  <a:pt x="1830032" y="247680"/>
                </a:moveTo>
                <a:lnTo>
                  <a:pt x="1832078" y="249529"/>
                </a:lnTo>
                <a:lnTo>
                  <a:pt x="1832738" y="249222"/>
                </a:lnTo>
                <a:cubicBezTo>
                  <a:pt x="1836700" y="249663"/>
                  <a:pt x="1839748" y="252306"/>
                  <a:pt x="1839138" y="254730"/>
                </a:cubicBezTo>
                <a:cubicBezTo>
                  <a:pt x="1838833" y="256051"/>
                  <a:pt x="1837767" y="257153"/>
                  <a:pt x="1836243" y="257869"/>
                </a:cubicBezTo>
                <a:lnTo>
                  <a:pt x="1832684" y="258391"/>
                </a:lnTo>
                <a:lnTo>
                  <a:pt x="1836109" y="261338"/>
                </a:lnTo>
                <a:cubicBezTo>
                  <a:pt x="1835500" y="263982"/>
                  <a:pt x="1831842" y="265744"/>
                  <a:pt x="1827880" y="265084"/>
                </a:cubicBezTo>
                <a:cubicBezTo>
                  <a:pt x="1823918" y="264643"/>
                  <a:pt x="1821176" y="262220"/>
                  <a:pt x="1821480" y="259576"/>
                </a:cubicBezTo>
                <a:cubicBezTo>
                  <a:pt x="1821633" y="258365"/>
                  <a:pt x="1822700" y="257318"/>
                  <a:pt x="1824224" y="256630"/>
                </a:cubicBezTo>
                <a:lnTo>
                  <a:pt x="1825582" y="256432"/>
                </a:lnTo>
                <a:lnTo>
                  <a:pt x="1824484" y="253848"/>
                </a:lnTo>
                <a:lnTo>
                  <a:pt x="1821803" y="251425"/>
                </a:lnTo>
                <a:cubicBezTo>
                  <a:pt x="1822413" y="249002"/>
                  <a:pt x="1826069" y="247240"/>
                  <a:pt x="1830032" y="247680"/>
                </a:cubicBezTo>
                <a:close/>
                <a:moveTo>
                  <a:pt x="10723506" y="247605"/>
                </a:moveTo>
                <a:cubicBezTo>
                  <a:pt x="10727661" y="248086"/>
                  <a:pt x="10730555" y="250618"/>
                  <a:pt x="10729969" y="253261"/>
                </a:cubicBezTo>
                <a:cubicBezTo>
                  <a:pt x="10729384" y="255904"/>
                  <a:pt x="10725541" y="257657"/>
                  <a:pt x="10721385" y="257176"/>
                </a:cubicBezTo>
                <a:cubicBezTo>
                  <a:pt x="10717230" y="256695"/>
                  <a:pt x="10714336" y="254163"/>
                  <a:pt x="10714921" y="251520"/>
                </a:cubicBezTo>
                <a:cubicBezTo>
                  <a:pt x="10715507" y="248876"/>
                  <a:pt x="10719351" y="247124"/>
                  <a:pt x="10723506" y="247605"/>
                </a:cubicBezTo>
                <a:close/>
                <a:moveTo>
                  <a:pt x="9618694" y="247460"/>
                </a:moveTo>
                <a:cubicBezTo>
                  <a:pt x="9622657" y="247900"/>
                  <a:pt x="9625705" y="250324"/>
                  <a:pt x="9625095" y="252967"/>
                </a:cubicBezTo>
                <a:cubicBezTo>
                  <a:pt x="9624485" y="255611"/>
                  <a:pt x="9620828" y="257373"/>
                  <a:pt x="9616560" y="256933"/>
                </a:cubicBezTo>
                <a:cubicBezTo>
                  <a:pt x="9612293" y="256492"/>
                  <a:pt x="9609549" y="254069"/>
                  <a:pt x="9610159" y="251425"/>
                </a:cubicBezTo>
                <a:cubicBezTo>
                  <a:pt x="9611074" y="248782"/>
                  <a:pt x="9614732" y="247019"/>
                  <a:pt x="9618694" y="247460"/>
                </a:cubicBezTo>
                <a:close/>
                <a:moveTo>
                  <a:pt x="10501400" y="247460"/>
                </a:moveTo>
                <a:cubicBezTo>
                  <a:pt x="10505363" y="247900"/>
                  <a:pt x="10508410" y="250544"/>
                  <a:pt x="10507800" y="252967"/>
                </a:cubicBezTo>
                <a:cubicBezTo>
                  <a:pt x="10507190" y="255611"/>
                  <a:pt x="10503533" y="257373"/>
                  <a:pt x="10499267" y="256932"/>
                </a:cubicBezTo>
                <a:cubicBezTo>
                  <a:pt x="10495304" y="256492"/>
                  <a:pt x="10492256" y="253848"/>
                  <a:pt x="10492865" y="251425"/>
                </a:cubicBezTo>
                <a:cubicBezTo>
                  <a:pt x="10493474" y="249002"/>
                  <a:pt x="10497132" y="247019"/>
                  <a:pt x="10501400" y="247460"/>
                </a:cubicBezTo>
                <a:close/>
                <a:moveTo>
                  <a:pt x="3509048" y="247460"/>
                </a:moveTo>
                <a:cubicBezTo>
                  <a:pt x="3513318" y="247900"/>
                  <a:pt x="3516363" y="250544"/>
                  <a:pt x="3515760" y="253407"/>
                </a:cubicBezTo>
                <a:cubicBezTo>
                  <a:pt x="3515150" y="256271"/>
                  <a:pt x="3511183" y="258034"/>
                  <a:pt x="3506610" y="257593"/>
                </a:cubicBezTo>
                <a:cubicBezTo>
                  <a:pt x="3502339" y="257153"/>
                  <a:pt x="3499288" y="254509"/>
                  <a:pt x="3499902" y="251645"/>
                </a:cubicBezTo>
                <a:cubicBezTo>
                  <a:pt x="3500513" y="248781"/>
                  <a:pt x="3504779" y="247019"/>
                  <a:pt x="3509048" y="247460"/>
                </a:cubicBezTo>
                <a:close/>
                <a:moveTo>
                  <a:pt x="2337280" y="247240"/>
                </a:moveTo>
                <a:cubicBezTo>
                  <a:pt x="2341852" y="247680"/>
                  <a:pt x="2345203" y="250544"/>
                  <a:pt x="2344595" y="253628"/>
                </a:cubicBezTo>
                <a:cubicBezTo>
                  <a:pt x="2343985" y="256712"/>
                  <a:pt x="2339717" y="258695"/>
                  <a:pt x="2334844" y="258034"/>
                </a:cubicBezTo>
                <a:cubicBezTo>
                  <a:pt x="2330272" y="257594"/>
                  <a:pt x="2326917" y="254730"/>
                  <a:pt x="2327527" y="251646"/>
                </a:cubicBezTo>
                <a:cubicBezTo>
                  <a:pt x="2328441" y="248782"/>
                  <a:pt x="2332707" y="246799"/>
                  <a:pt x="2337280" y="247240"/>
                </a:cubicBezTo>
                <a:close/>
                <a:moveTo>
                  <a:pt x="9658927" y="247019"/>
                </a:moveTo>
                <a:cubicBezTo>
                  <a:pt x="9662891" y="247460"/>
                  <a:pt x="9665635" y="249883"/>
                  <a:pt x="9665025" y="252527"/>
                </a:cubicBezTo>
                <a:cubicBezTo>
                  <a:pt x="9664415" y="255170"/>
                  <a:pt x="9660757" y="256712"/>
                  <a:pt x="9656795" y="256272"/>
                </a:cubicBezTo>
                <a:cubicBezTo>
                  <a:pt x="9652832" y="255831"/>
                  <a:pt x="9650088" y="253408"/>
                  <a:pt x="9650698" y="250764"/>
                </a:cubicBezTo>
                <a:cubicBezTo>
                  <a:pt x="9651308" y="248341"/>
                  <a:pt x="9654966" y="246579"/>
                  <a:pt x="9658927" y="247019"/>
                </a:cubicBezTo>
                <a:close/>
                <a:moveTo>
                  <a:pt x="5802272" y="246799"/>
                </a:moveTo>
                <a:cubicBezTo>
                  <a:pt x="5806539" y="247240"/>
                  <a:pt x="5809283" y="249883"/>
                  <a:pt x="5808978" y="252527"/>
                </a:cubicBezTo>
                <a:cubicBezTo>
                  <a:pt x="5808673" y="255170"/>
                  <a:pt x="5804406" y="256933"/>
                  <a:pt x="5800138" y="256492"/>
                </a:cubicBezTo>
                <a:cubicBezTo>
                  <a:pt x="5795872" y="256051"/>
                  <a:pt x="5793128" y="253408"/>
                  <a:pt x="5793433" y="250764"/>
                </a:cubicBezTo>
                <a:cubicBezTo>
                  <a:pt x="5794347" y="248121"/>
                  <a:pt x="5798310" y="246358"/>
                  <a:pt x="5802272" y="246799"/>
                </a:cubicBezTo>
                <a:close/>
                <a:moveTo>
                  <a:pt x="9044752" y="246579"/>
                </a:moveTo>
                <a:cubicBezTo>
                  <a:pt x="9049629" y="247240"/>
                  <a:pt x="9052983" y="250103"/>
                  <a:pt x="9052068" y="253187"/>
                </a:cubicBezTo>
                <a:cubicBezTo>
                  <a:pt x="9051459" y="256271"/>
                  <a:pt x="9046887" y="258254"/>
                  <a:pt x="9042009" y="257814"/>
                </a:cubicBezTo>
                <a:cubicBezTo>
                  <a:pt x="9037132" y="257153"/>
                  <a:pt x="9033780" y="254289"/>
                  <a:pt x="9034695" y="251205"/>
                </a:cubicBezTo>
                <a:cubicBezTo>
                  <a:pt x="9035608" y="248121"/>
                  <a:pt x="9039876" y="246138"/>
                  <a:pt x="9044752" y="246579"/>
                </a:cubicBezTo>
                <a:close/>
                <a:moveTo>
                  <a:pt x="7949600" y="246579"/>
                </a:moveTo>
                <a:cubicBezTo>
                  <a:pt x="7954172" y="247019"/>
                  <a:pt x="7957220" y="249883"/>
                  <a:pt x="7956610" y="252747"/>
                </a:cubicBezTo>
                <a:cubicBezTo>
                  <a:pt x="7956001" y="255611"/>
                  <a:pt x="7951734" y="257373"/>
                  <a:pt x="7947466" y="256932"/>
                </a:cubicBezTo>
                <a:cubicBezTo>
                  <a:pt x="7942894" y="256492"/>
                  <a:pt x="7939846" y="253628"/>
                  <a:pt x="7940456" y="250764"/>
                </a:cubicBezTo>
                <a:cubicBezTo>
                  <a:pt x="7940761" y="248121"/>
                  <a:pt x="7945028" y="246138"/>
                  <a:pt x="7949600" y="246579"/>
                </a:cubicBezTo>
                <a:close/>
                <a:moveTo>
                  <a:pt x="5709760" y="246579"/>
                </a:moveTo>
                <a:cubicBezTo>
                  <a:pt x="5714029" y="247019"/>
                  <a:pt x="5717077" y="249663"/>
                  <a:pt x="5716467" y="252527"/>
                </a:cubicBezTo>
                <a:cubicBezTo>
                  <a:pt x="5715857" y="255170"/>
                  <a:pt x="5711894" y="257153"/>
                  <a:pt x="5707629" y="256492"/>
                </a:cubicBezTo>
                <a:cubicBezTo>
                  <a:pt x="5703360" y="256051"/>
                  <a:pt x="5700311" y="253408"/>
                  <a:pt x="5700920" y="250544"/>
                </a:cubicBezTo>
                <a:cubicBezTo>
                  <a:pt x="5701530" y="248121"/>
                  <a:pt x="5705493" y="246138"/>
                  <a:pt x="5709760" y="246579"/>
                </a:cubicBezTo>
                <a:close/>
                <a:moveTo>
                  <a:pt x="4313472" y="246579"/>
                </a:moveTo>
                <a:cubicBezTo>
                  <a:pt x="4318041" y="247019"/>
                  <a:pt x="4321093" y="249883"/>
                  <a:pt x="4320488" y="252747"/>
                </a:cubicBezTo>
                <a:cubicBezTo>
                  <a:pt x="4319870" y="255611"/>
                  <a:pt x="4315609" y="257373"/>
                  <a:pt x="4311345" y="256932"/>
                </a:cubicBezTo>
                <a:cubicBezTo>
                  <a:pt x="4306779" y="256492"/>
                  <a:pt x="4303729" y="253628"/>
                  <a:pt x="4304341" y="250764"/>
                </a:cubicBezTo>
                <a:cubicBezTo>
                  <a:pt x="4304947" y="247900"/>
                  <a:pt x="4309210" y="245918"/>
                  <a:pt x="4313472" y="246579"/>
                </a:cubicBezTo>
                <a:close/>
                <a:moveTo>
                  <a:pt x="1686829" y="246579"/>
                </a:moveTo>
                <a:cubicBezTo>
                  <a:pt x="1691705" y="247240"/>
                  <a:pt x="1695058" y="250103"/>
                  <a:pt x="1694144" y="253187"/>
                </a:cubicBezTo>
                <a:cubicBezTo>
                  <a:pt x="1693534" y="256271"/>
                  <a:pt x="1688962" y="258254"/>
                  <a:pt x="1684086" y="257814"/>
                </a:cubicBezTo>
                <a:cubicBezTo>
                  <a:pt x="1679209" y="257153"/>
                  <a:pt x="1675856" y="254289"/>
                  <a:pt x="1676771" y="251205"/>
                </a:cubicBezTo>
                <a:cubicBezTo>
                  <a:pt x="1677685" y="248121"/>
                  <a:pt x="1682257" y="246138"/>
                  <a:pt x="1686829" y="246579"/>
                </a:cubicBezTo>
                <a:close/>
                <a:moveTo>
                  <a:pt x="1477675" y="245918"/>
                </a:moveTo>
                <a:cubicBezTo>
                  <a:pt x="1481637" y="246358"/>
                  <a:pt x="1484685" y="249002"/>
                  <a:pt x="1484075" y="251425"/>
                </a:cubicBezTo>
                <a:cubicBezTo>
                  <a:pt x="1483466" y="254069"/>
                  <a:pt x="1479809" y="255831"/>
                  <a:pt x="1475542" y="255391"/>
                </a:cubicBezTo>
                <a:cubicBezTo>
                  <a:pt x="1471579" y="254950"/>
                  <a:pt x="1468531" y="252306"/>
                  <a:pt x="1469141" y="249883"/>
                </a:cubicBezTo>
                <a:cubicBezTo>
                  <a:pt x="1470055" y="247240"/>
                  <a:pt x="1473713" y="245477"/>
                  <a:pt x="1477675" y="245918"/>
                </a:cubicBezTo>
                <a:close/>
                <a:moveTo>
                  <a:pt x="4276314" y="245697"/>
                </a:moveTo>
                <a:cubicBezTo>
                  <a:pt x="4280585" y="246138"/>
                  <a:pt x="4283631" y="248781"/>
                  <a:pt x="4283020" y="251645"/>
                </a:cubicBezTo>
                <a:cubicBezTo>
                  <a:pt x="4282414" y="254509"/>
                  <a:pt x="4278450" y="256271"/>
                  <a:pt x="4273870" y="255831"/>
                </a:cubicBezTo>
                <a:cubicBezTo>
                  <a:pt x="4269596" y="255390"/>
                  <a:pt x="4266552" y="252747"/>
                  <a:pt x="4267159" y="249883"/>
                </a:cubicBezTo>
                <a:cubicBezTo>
                  <a:pt x="4267770" y="247019"/>
                  <a:pt x="4272038" y="245037"/>
                  <a:pt x="4276314" y="245697"/>
                </a:cubicBezTo>
                <a:close/>
                <a:moveTo>
                  <a:pt x="2418966" y="245697"/>
                </a:moveTo>
                <a:cubicBezTo>
                  <a:pt x="2423537" y="246138"/>
                  <a:pt x="2426896" y="249002"/>
                  <a:pt x="2426283" y="252086"/>
                </a:cubicBezTo>
                <a:cubicBezTo>
                  <a:pt x="2425672" y="255170"/>
                  <a:pt x="2421404" y="257153"/>
                  <a:pt x="2416527" y="256492"/>
                </a:cubicBezTo>
                <a:cubicBezTo>
                  <a:pt x="2411954" y="256051"/>
                  <a:pt x="2408606" y="253187"/>
                  <a:pt x="2409215" y="250104"/>
                </a:cubicBezTo>
                <a:cubicBezTo>
                  <a:pt x="2410126" y="247240"/>
                  <a:pt x="2414393" y="245257"/>
                  <a:pt x="2418966" y="245697"/>
                </a:cubicBezTo>
                <a:close/>
                <a:moveTo>
                  <a:pt x="5012626" y="245477"/>
                </a:moveTo>
                <a:cubicBezTo>
                  <a:pt x="5016897" y="245918"/>
                  <a:pt x="5019637" y="248561"/>
                  <a:pt x="5019031" y="251205"/>
                </a:cubicBezTo>
                <a:cubicBezTo>
                  <a:pt x="5018421" y="253848"/>
                  <a:pt x="5014456" y="255611"/>
                  <a:pt x="5010497" y="255170"/>
                </a:cubicBezTo>
                <a:cubicBezTo>
                  <a:pt x="5006229" y="254730"/>
                  <a:pt x="5003486" y="252086"/>
                  <a:pt x="5004095" y="249443"/>
                </a:cubicBezTo>
                <a:cubicBezTo>
                  <a:pt x="5004708" y="246799"/>
                  <a:pt x="5008359" y="245037"/>
                  <a:pt x="5012626" y="245477"/>
                </a:cubicBezTo>
                <a:close/>
                <a:moveTo>
                  <a:pt x="9546151" y="245257"/>
                </a:moveTo>
                <a:cubicBezTo>
                  <a:pt x="9550114" y="245697"/>
                  <a:pt x="9553162" y="248121"/>
                  <a:pt x="9552552" y="250764"/>
                </a:cubicBezTo>
                <a:cubicBezTo>
                  <a:pt x="9551942" y="253408"/>
                  <a:pt x="9548285" y="255170"/>
                  <a:pt x="9544017" y="254730"/>
                </a:cubicBezTo>
                <a:cubicBezTo>
                  <a:pt x="9540056" y="254289"/>
                  <a:pt x="9537007" y="251866"/>
                  <a:pt x="9537618" y="249222"/>
                </a:cubicBezTo>
                <a:cubicBezTo>
                  <a:pt x="9538227" y="246579"/>
                  <a:pt x="9541884" y="244816"/>
                  <a:pt x="9546151" y="245257"/>
                </a:cubicBezTo>
                <a:close/>
                <a:moveTo>
                  <a:pt x="8786585" y="244817"/>
                </a:moveTo>
                <a:cubicBezTo>
                  <a:pt x="8791462" y="245477"/>
                  <a:pt x="8794815" y="248341"/>
                  <a:pt x="8793901" y="251425"/>
                </a:cubicBezTo>
                <a:cubicBezTo>
                  <a:pt x="8793291" y="254509"/>
                  <a:pt x="8788719" y="256492"/>
                  <a:pt x="8783842" y="256051"/>
                </a:cubicBezTo>
                <a:cubicBezTo>
                  <a:pt x="8778965" y="255391"/>
                  <a:pt x="8775613" y="252527"/>
                  <a:pt x="8776527" y="249443"/>
                </a:cubicBezTo>
                <a:cubicBezTo>
                  <a:pt x="8777137" y="246358"/>
                  <a:pt x="8781709" y="244376"/>
                  <a:pt x="8786585" y="244817"/>
                </a:cubicBezTo>
                <a:close/>
                <a:moveTo>
                  <a:pt x="4772332" y="244816"/>
                </a:moveTo>
                <a:cubicBezTo>
                  <a:pt x="4776600" y="245257"/>
                  <a:pt x="4779648" y="247900"/>
                  <a:pt x="4779039" y="250764"/>
                </a:cubicBezTo>
                <a:cubicBezTo>
                  <a:pt x="4778425" y="253628"/>
                  <a:pt x="4774462" y="255390"/>
                  <a:pt x="4770200" y="254950"/>
                </a:cubicBezTo>
                <a:cubicBezTo>
                  <a:pt x="4765930" y="254509"/>
                  <a:pt x="4762882" y="251866"/>
                  <a:pt x="4763488" y="249002"/>
                </a:cubicBezTo>
                <a:cubicBezTo>
                  <a:pt x="4764100" y="246138"/>
                  <a:pt x="4768062" y="244376"/>
                  <a:pt x="4772332" y="244816"/>
                </a:cubicBezTo>
                <a:close/>
                <a:moveTo>
                  <a:pt x="8637907" y="244663"/>
                </a:moveTo>
                <a:cubicBezTo>
                  <a:pt x="8642063" y="245144"/>
                  <a:pt x="8644957" y="247676"/>
                  <a:pt x="8644372" y="250319"/>
                </a:cubicBezTo>
                <a:cubicBezTo>
                  <a:pt x="8643787" y="252962"/>
                  <a:pt x="8639944" y="254715"/>
                  <a:pt x="8635788" y="254234"/>
                </a:cubicBezTo>
                <a:cubicBezTo>
                  <a:pt x="8631633" y="253753"/>
                  <a:pt x="8628739" y="251222"/>
                  <a:pt x="8629324" y="248578"/>
                </a:cubicBezTo>
                <a:cubicBezTo>
                  <a:pt x="8629909" y="245936"/>
                  <a:pt x="8633752" y="244183"/>
                  <a:pt x="8637907" y="244663"/>
                </a:cubicBezTo>
                <a:close/>
                <a:moveTo>
                  <a:pt x="1375125" y="244376"/>
                </a:moveTo>
                <a:cubicBezTo>
                  <a:pt x="1379697" y="244816"/>
                  <a:pt x="1382745" y="247680"/>
                  <a:pt x="1382135" y="250544"/>
                </a:cubicBezTo>
                <a:cubicBezTo>
                  <a:pt x="1381526" y="253407"/>
                  <a:pt x="1377259" y="255390"/>
                  <a:pt x="1372687" y="254729"/>
                </a:cubicBezTo>
                <a:cubicBezTo>
                  <a:pt x="1368115" y="254289"/>
                  <a:pt x="1365068" y="251425"/>
                  <a:pt x="1365678" y="248561"/>
                </a:cubicBezTo>
                <a:cubicBezTo>
                  <a:pt x="1366592" y="245917"/>
                  <a:pt x="1370554" y="243935"/>
                  <a:pt x="1375125" y="244376"/>
                </a:cubicBezTo>
                <a:close/>
                <a:moveTo>
                  <a:pt x="10649838" y="244156"/>
                </a:moveTo>
                <a:cubicBezTo>
                  <a:pt x="10653801" y="244596"/>
                  <a:pt x="10656849" y="247240"/>
                  <a:pt x="10656240" y="249663"/>
                </a:cubicBezTo>
                <a:cubicBezTo>
                  <a:pt x="10655629" y="252307"/>
                  <a:pt x="10651971" y="254069"/>
                  <a:pt x="10647705" y="253628"/>
                </a:cubicBezTo>
                <a:cubicBezTo>
                  <a:pt x="10643437" y="253187"/>
                  <a:pt x="10640695" y="250544"/>
                  <a:pt x="10641304" y="248121"/>
                </a:cubicBezTo>
                <a:cubicBezTo>
                  <a:pt x="10641913" y="245477"/>
                  <a:pt x="10645572" y="243715"/>
                  <a:pt x="10649838" y="244156"/>
                </a:cubicBezTo>
                <a:close/>
                <a:moveTo>
                  <a:pt x="4910181" y="244156"/>
                </a:moveTo>
                <a:cubicBezTo>
                  <a:pt x="4914451" y="244596"/>
                  <a:pt x="4917193" y="247240"/>
                  <a:pt x="4916582" y="249883"/>
                </a:cubicBezTo>
                <a:cubicBezTo>
                  <a:pt x="4915970" y="252527"/>
                  <a:pt x="4912009" y="254289"/>
                  <a:pt x="4907743" y="253848"/>
                </a:cubicBezTo>
                <a:cubicBezTo>
                  <a:pt x="4903474" y="253408"/>
                  <a:pt x="4900733" y="250764"/>
                  <a:pt x="4901339" y="248121"/>
                </a:cubicBezTo>
                <a:cubicBezTo>
                  <a:pt x="4901952" y="245477"/>
                  <a:pt x="4905911" y="243715"/>
                  <a:pt x="4910181" y="244156"/>
                </a:cubicBezTo>
                <a:close/>
                <a:moveTo>
                  <a:pt x="6316777" y="243935"/>
                </a:moveTo>
                <a:cubicBezTo>
                  <a:pt x="6321044" y="244376"/>
                  <a:pt x="6324093" y="247019"/>
                  <a:pt x="6323483" y="249883"/>
                </a:cubicBezTo>
                <a:cubicBezTo>
                  <a:pt x="6322873" y="252527"/>
                  <a:pt x="6318911" y="254509"/>
                  <a:pt x="6314644" y="253848"/>
                </a:cubicBezTo>
                <a:cubicBezTo>
                  <a:pt x="6310377" y="253408"/>
                  <a:pt x="6307329" y="250764"/>
                  <a:pt x="6307938" y="247900"/>
                </a:cubicBezTo>
                <a:cubicBezTo>
                  <a:pt x="6308547" y="245257"/>
                  <a:pt x="6312510" y="243494"/>
                  <a:pt x="6316777" y="243935"/>
                </a:cubicBezTo>
                <a:close/>
                <a:moveTo>
                  <a:pt x="10575772" y="243715"/>
                </a:moveTo>
                <a:cubicBezTo>
                  <a:pt x="10579734" y="244155"/>
                  <a:pt x="10582781" y="246799"/>
                  <a:pt x="10582173" y="249222"/>
                </a:cubicBezTo>
                <a:cubicBezTo>
                  <a:pt x="10581564" y="251866"/>
                  <a:pt x="10577905" y="253628"/>
                  <a:pt x="10573639" y="253187"/>
                </a:cubicBezTo>
                <a:cubicBezTo>
                  <a:pt x="10569675" y="252747"/>
                  <a:pt x="10566627" y="250103"/>
                  <a:pt x="10567237" y="247680"/>
                </a:cubicBezTo>
                <a:cubicBezTo>
                  <a:pt x="10568151" y="245037"/>
                  <a:pt x="10571809" y="243274"/>
                  <a:pt x="10575772" y="243715"/>
                </a:cubicBezTo>
                <a:close/>
                <a:moveTo>
                  <a:pt x="5894627" y="243715"/>
                </a:moveTo>
                <a:cubicBezTo>
                  <a:pt x="5898894" y="244155"/>
                  <a:pt x="5901637" y="246799"/>
                  <a:pt x="5901028" y="249442"/>
                </a:cubicBezTo>
                <a:cubicBezTo>
                  <a:pt x="5900419" y="252086"/>
                  <a:pt x="5896456" y="253848"/>
                  <a:pt x="5892493" y="253407"/>
                </a:cubicBezTo>
                <a:cubicBezTo>
                  <a:pt x="5888226" y="252967"/>
                  <a:pt x="5885483" y="250324"/>
                  <a:pt x="5886093" y="247680"/>
                </a:cubicBezTo>
                <a:cubicBezTo>
                  <a:pt x="5886397" y="245037"/>
                  <a:pt x="5890360" y="243274"/>
                  <a:pt x="5894627" y="243715"/>
                </a:cubicBezTo>
                <a:close/>
                <a:moveTo>
                  <a:pt x="2256814" y="243494"/>
                </a:moveTo>
                <a:cubicBezTo>
                  <a:pt x="2261386" y="243935"/>
                  <a:pt x="2264738" y="246799"/>
                  <a:pt x="2264129" y="249883"/>
                </a:cubicBezTo>
                <a:cubicBezTo>
                  <a:pt x="2263519" y="252967"/>
                  <a:pt x="2259252" y="254950"/>
                  <a:pt x="2254376" y="254289"/>
                </a:cubicBezTo>
                <a:cubicBezTo>
                  <a:pt x="2249804" y="253848"/>
                  <a:pt x="2246452" y="250984"/>
                  <a:pt x="2247061" y="247900"/>
                </a:cubicBezTo>
                <a:cubicBezTo>
                  <a:pt x="2247672" y="245037"/>
                  <a:pt x="2251937" y="243054"/>
                  <a:pt x="2256814" y="243494"/>
                </a:cubicBezTo>
                <a:close/>
                <a:moveTo>
                  <a:pt x="11297848" y="243274"/>
                </a:moveTo>
                <a:cubicBezTo>
                  <a:pt x="11302114" y="243715"/>
                  <a:pt x="11304857" y="246358"/>
                  <a:pt x="11304247" y="249002"/>
                </a:cubicBezTo>
                <a:cubicBezTo>
                  <a:pt x="11303638" y="251645"/>
                  <a:pt x="11299675" y="253408"/>
                  <a:pt x="11295713" y="252967"/>
                </a:cubicBezTo>
                <a:cubicBezTo>
                  <a:pt x="11291446" y="252527"/>
                  <a:pt x="11288703" y="249883"/>
                  <a:pt x="11289313" y="247240"/>
                </a:cubicBezTo>
                <a:cubicBezTo>
                  <a:pt x="11289923" y="244596"/>
                  <a:pt x="11293579" y="242834"/>
                  <a:pt x="11297848" y="243274"/>
                </a:cubicBezTo>
                <a:close/>
                <a:moveTo>
                  <a:pt x="8959408" y="243274"/>
                </a:moveTo>
                <a:cubicBezTo>
                  <a:pt x="8964285" y="243935"/>
                  <a:pt x="8967638" y="246799"/>
                  <a:pt x="8966723" y="249883"/>
                </a:cubicBezTo>
                <a:cubicBezTo>
                  <a:pt x="8966114" y="252967"/>
                  <a:pt x="8961542" y="254950"/>
                  <a:pt x="8956665" y="254509"/>
                </a:cubicBezTo>
                <a:cubicBezTo>
                  <a:pt x="8951788" y="253848"/>
                  <a:pt x="8948435" y="250984"/>
                  <a:pt x="8949350" y="247900"/>
                </a:cubicBezTo>
                <a:cubicBezTo>
                  <a:pt x="8949959" y="244816"/>
                  <a:pt x="8954531" y="242613"/>
                  <a:pt x="8959408" y="243274"/>
                </a:cubicBezTo>
                <a:close/>
                <a:moveTo>
                  <a:pt x="10385576" y="243274"/>
                </a:moveTo>
                <a:cubicBezTo>
                  <a:pt x="10389538" y="243715"/>
                  <a:pt x="10392281" y="246138"/>
                  <a:pt x="10391975" y="248781"/>
                </a:cubicBezTo>
                <a:cubicBezTo>
                  <a:pt x="10391366" y="251425"/>
                  <a:pt x="10387709" y="252967"/>
                  <a:pt x="10383746" y="252527"/>
                </a:cubicBezTo>
                <a:cubicBezTo>
                  <a:pt x="10379784" y="252086"/>
                  <a:pt x="10377041" y="249663"/>
                  <a:pt x="10377346" y="247019"/>
                </a:cubicBezTo>
                <a:cubicBezTo>
                  <a:pt x="10377651" y="244596"/>
                  <a:pt x="10381309" y="242834"/>
                  <a:pt x="10385576" y="243274"/>
                </a:cubicBezTo>
                <a:close/>
                <a:moveTo>
                  <a:pt x="8873150" y="243054"/>
                </a:moveTo>
                <a:cubicBezTo>
                  <a:pt x="8878026" y="243715"/>
                  <a:pt x="8881379" y="246579"/>
                  <a:pt x="8880465" y="249663"/>
                </a:cubicBezTo>
                <a:lnTo>
                  <a:pt x="8880096" y="250042"/>
                </a:lnTo>
                <a:lnTo>
                  <a:pt x="8882590" y="251026"/>
                </a:lnTo>
                <a:cubicBezTo>
                  <a:pt x="8883905" y="252147"/>
                  <a:pt x="8884559" y="253562"/>
                  <a:pt x="8884240" y="255003"/>
                </a:cubicBezTo>
                <a:cubicBezTo>
                  <a:pt x="8883602" y="257886"/>
                  <a:pt x="8879311" y="259787"/>
                  <a:pt x="8874657" y="259248"/>
                </a:cubicBezTo>
                <a:cubicBezTo>
                  <a:pt x="8872330" y="258979"/>
                  <a:pt x="8870352" y="258151"/>
                  <a:pt x="8869037" y="257030"/>
                </a:cubicBezTo>
                <a:lnTo>
                  <a:pt x="8867405" y="253098"/>
                </a:lnTo>
                <a:lnTo>
                  <a:pt x="8864577" y="251976"/>
                </a:lnTo>
                <a:cubicBezTo>
                  <a:pt x="8863243" y="250764"/>
                  <a:pt x="8862633" y="249222"/>
                  <a:pt x="8863091" y="247680"/>
                </a:cubicBezTo>
                <a:cubicBezTo>
                  <a:pt x="8864006" y="244376"/>
                  <a:pt x="8868273" y="242393"/>
                  <a:pt x="8873150" y="243054"/>
                </a:cubicBezTo>
                <a:close/>
                <a:moveTo>
                  <a:pt x="4548815" y="243054"/>
                </a:moveTo>
                <a:cubicBezTo>
                  <a:pt x="4553391" y="243494"/>
                  <a:pt x="4556433" y="246358"/>
                  <a:pt x="4555829" y="249222"/>
                </a:cubicBezTo>
                <a:cubicBezTo>
                  <a:pt x="4555218" y="252086"/>
                  <a:pt x="4550955" y="253848"/>
                  <a:pt x="4546689" y="253407"/>
                </a:cubicBezTo>
                <a:cubicBezTo>
                  <a:pt x="4542116" y="252967"/>
                  <a:pt x="4539075" y="250103"/>
                  <a:pt x="4539675" y="247240"/>
                </a:cubicBezTo>
                <a:cubicBezTo>
                  <a:pt x="4540283" y="244376"/>
                  <a:pt x="4544552" y="242393"/>
                  <a:pt x="4548815" y="243054"/>
                </a:cubicBezTo>
                <a:close/>
                <a:moveTo>
                  <a:pt x="1284256" y="243054"/>
                </a:moveTo>
                <a:cubicBezTo>
                  <a:pt x="1288828" y="243494"/>
                  <a:pt x="1292181" y="246358"/>
                  <a:pt x="1291571" y="249443"/>
                </a:cubicBezTo>
                <a:cubicBezTo>
                  <a:pt x="1291267" y="250985"/>
                  <a:pt x="1290048" y="252196"/>
                  <a:pt x="1288333" y="252967"/>
                </a:cubicBezTo>
                <a:lnTo>
                  <a:pt x="1282283" y="253826"/>
                </a:lnTo>
                <a:lnTo>
                  <a:pt x="1281148" y="255032"/>
                </a:lnTo>
                <a:cubicBezTo>
                  <a:pt x="1279357" y="255831"/>
                  <a:pt x="1277072" y="256162"/>
                  <a:pt x="1274785" y="255831"/>
                </a:cubicBezTo>
                <a:cubicBezTo>
                  <a:pt x="1270213" y="255390"/>
                  <a:pt x="1266861" y="252306"/>
                  <a:pt x="1267471" y="249442"/>
                </a:cubicBezTo>
                <a:cubicBezTo>
                  <a:pt x="1267775" y="247900"/>
                  <a:pt x="1269071" y="246634"/>
                  <a:pt x="1270861" y="245835"/>
                </a:cubicBezTo>
                <a:lnTo>
                  <a:pt x="1277071" y="245056"/>
                </a:lnTo>
                <a:lnTo>
                  <a:pt x="1278047" y="244018"/>
                </a:lnTo>
                <a:cubicBezTo>
                  <a:pt x="1279761" y="243219"/>
                  <a:pt x="1281971" y="242834"/>
                  <a:pt x="1284256" y="243054"/>
                </a:cubicBezTo>
                <a:close/>
                <a:moveTo>
                  <a:pt x="6116523" y="242613"/>
                </a:moveTo>
                <a:cubicBezTo>
                  <a:pt x="6120790" y="243054"/>
                  <a:pt x="6123533" y="245697"/>
                  <a:pt x="6122924" y="248341"/>
                </a:cubicBezTo>
                <a:cubicBezTo>
                  <a:pt x="6122314" y="250984"/>
                  <a:pt x="6118352" y="252747"/>
                  <a:pt x="6114389" y="252306"/>
                </a:cubicBezTo>
                <a:cubicBezTo>
                  <a:pt x="6110122" y="251866"/>
                  <a:pt x="6107379" y="249222"/>
                  <a:pt x="6107989" y="246579"/>
                </a:cubicBezTo>
                <a:cubicBezTo>
                  <a:pt x="6108598" y="243935"/>
                  <a:pt x="6112256" y="242173"/>
                  <a:pt x="6116523" y="242613"/>
                </a:cubicBezTo>
                <a:close/>
                <a:moveTo>
                  <a:pt x="2501260" y="242393"/>
                </a:moveTo>
                <a:cubicBezTo>
                  <a:pt x="2505833" y="242834"/>
                  <a:pt x="2509184" y="245697"/>
                  <a:pt x="2508576" y="248782"/>
                </a:cubicBezTo>
                <a:cubicBezTo>
                  <a:pt x="2507962" y="251866"/>
                  <a:pt x="2503698" y="253848"/>
                  <a:pt x="2498821" y="253187"/>
                </a:cubicBezTo>
                <a:cubicBezTo>
                  <a:pt x="2494249" y="252747"/>
                  <a:pt x="2490897" y="249883"/>
                  <a:pt x="2491508" y="246799"/>
                </a:cubicBezTo>
                <a:cubicBezTo>
                  <a:pt x="2492421" y="243935"/>
                  <a:pt x="2496688" y="241953"/>
                  <a:pt x="2501260" y="242393"/>
                </a:cubicBezTo>
                <a:close/>
                <a:moveTo>
                  <a:pt x="1902855" y="242393"/>
                </a:moveTo>
                <a:cubicBezTo>
                  <a:pt x="1906817" y="242834"/>
                  <a:pt x="1909561" y="245257"/>
                  <a:pt x="1909255" y="247900"/>
                </a:cubicBezTo>
                <a:cubicBezTo>
                  <a:pt x="1908951" y="249222"/>
                  <a:pt x="1907884" y="250324"/>
                  <a:pt x="1906398" y="251012"/>
                </a:cubicBezTo>
                <a:lnTo>
                  <a:pt x="1905572" y="251110"/>
                </a:lnTo>
                <a:lnTo>
                  <a:pt x="1905921" y="251425"/>
                </a:lnTo>
                <a:cubicBezTo>
                  <a:pt x="1905312" y="254069"/>
                  <a:pt x="1901653" y="255611"/>
                  <a:pt x="1897692" y="255170"/>
                </a:cubicBezTo>
                <a:cubicBezTo>
                  <a:pt x="1893730" y="254730"/>
                  <a:pt x="1890987" y="252306"/>
                  <a:pt x="1891596" y="249663"/>
                </a:cubicBezTo>
                <a:lnTo>
                  <a:pt x="1896257" y="247542"/>
                </a:lnTo>
                <a:lnTo>
                  <a:pt x="1894626" y="246138"/>
                </a:lnTo>
                <a:cubicBezTo>
                  <a:pt x="1895235" y="243494"/>
                  <a:pt x="1898893" y="241952"/>
                  <a:pt x="1902855" y="242393"/>
                </a:cubicBezTo>
                <a:close/>
                <a:moveTo>
                  <a:pt x="8747266" y="242173"/>
                </a:moveTo>
                <a:cubicBezTo>
                  <a:pt x="8751838" y="242613"/>
                  <a:pt x="8754886" y="245477"/>
                  <a:pt x="8754277" y="248341"/>
                </a:cubicBezTo>
                <a:cubicBezTo>
                  <a:pt x="8753666" y="251205"/>
                  <a:pt x="8749399" y="253187"/>
                  <a:pt x="8745133" y="252527"/>
                </a:cubicBezTo>
                <a:cubicBezTo>
                  <a:pt x="8740560" y="252086"/>
                  <a:pt x="8737513" y="249222"/>
                  <a:pt x="8738122" y="246358"/>
                </a:cubicBezTo>
                <a:cubicBezTo>
                  <a:pt x="8738732" y="243715"/>
                  <a:pt x="8742999" y="241732"/>
                  <a:pt x="8747266" y="242173"/>
                </a:cubicBezTo>
                <a:close/>
                <a:moveTo>
                  <a:pt x="8618335" y="242173"/>
                </a:moveTo>
                <a:cubicBezTo>
                  <a:pt x="8622298" y="242613"/>
                  <a:pt x="8625345" y="245257"/>
                  <a:pt x="8624736" y="247680"/>
                </a:cubicBezTo>
                <a:cubicBezTo>
                  <a:pt x="8624126" y="250324"/>
                  <a:pt x="8620468" y="252086"/>
                  <a:pt x="8616201" y="251645"/>
                </a:cubicBezTo>
                <a:cubicBezTo>
                  <a:pt x="8612239" y="251204"/>
                  <a:pt x="8609191" y="248561"/>
                  <a:pt x="8609800" y="246138"/>
                </a:cubicBezTo>
                <a:cubicBezTo>
                  <a:pt x="8610410" y="243494"/>
                  <a:pt x="8614373" y="241732"/>
                  <a:pt x="8618335" y="242173"/>
                </a:cubicBezTo>
                <a:close/>
                <a:moveTo>
                  <a:pt x="5041301" y="241953"/>
                </a:moveTo>
                <a:cubicBezTo>
                  <a:pt x="5045269" y="242393"/>
                  <a:pt x="5048313" y="245037"/>
                  <a:pt x="5047708" y="247460"/>
                </a:cubicBezTo>
                <a:cubicBezTo>
                  <a:pt x="5047095" y="250104"/>
                  <a:pt x="5043438" y="251866"/>
                  <a:pt x="5039175" y="251425"/>
                </a:cubicBezTo>
                <a:cubicBezTo>
                  <a:pt x="5035210" y="250984"/>
                  <a:pt x="5032158" y="248341"/>
                  <a:pt x="5032767" y="245918"/>
                </a:cubicBezTo>
                <a:cubicBezTo>
                  <a:pt x="5033380" y="243274"/>
                  <a:pt x="5037039" y="241512"/>
                  <a:pt x="5041301" y="241953"/>
                </a:cubicBezTo>
                <a:close/>
                <a:moveTo>
                  <a:pt x="8904543" y="241732"/>
                </a:moveTo>
                <a:cubicBezTo>
                  <a:pt x="8909116" y="242173"/>
                  <a:pt x="8912469" y="245037"/>
                  <a:pt x="8911859" y="248121"/>
                </a:cubicBezTo>
                <a:cubicBezTo>
                  <a:pt x="8911250" y="251205"/>
                  <a:pt x="8906982" y="253187"/>
                  <a:pt x="8902106" y="252527"/>
                </a:cubicBezTo>
                <a:cubicBezTo>
                  <a:pt x="8897534" y="252086"/>
                  <a:pt x="8894181" y="249222"/>
                  <a:pt x="8894790" y="246138"/>
                </a:cubicBezTo>
                <a:cubicBezTo>
                  <a:pt x="8895399" y="243274"/>
                  <a:pt x="8899667" y="241292"/>
                  <a:pt x="8904543" y="241732"/>
                </a:cubicBezTo>
                <a:close/>
                <a:moveTo>
                  <a:pt x="6851399" y="241732"/>
                </a:moveTo>
                <a:cubicBezTo>
                  <a:pt x="6855666" y="242173"/>
                  <a:pt x="6858714" y="244816"/>
                  <a:pt x="6858105" y="247680"/>
                </a:cubicBezTo>
                <a:cubicBezTo>
                  <a:pt x="6857496" y="250324"/>
                  <a:pt x="6853533" y="252306"/>
                  <a:pt x="6849266" y="251866"/>
                </a:cubicBezTo>
                <a:cubicBezTo>
                  <a:pt x="6844999" y="251425"/>
                  <a:pt x="6841950" y="248781"/>
                  <a:pt x="6842560" y="245918"/>
                </a:cubicBezTo>
                <a:cubicBezTo>
                  <a:pt x="6843170" y="243054"/>
                  <a:pt x="6847132" y="241071"/>
                  <a:pt x="6851399" y="241732"/>
                </a:cubicBezTo>
                <a:close/>
                <a:moveTo>
                  <a:pt x="3876440" y="241732"/>
                </a:moveTo>
                <a:cubicBezTo>
                  <a:pt x="3880706" y="242173"/>
                  <a:pt x="3883453" y="244816"/>
                  <a:pt x="3882841" y="247460"/>
                </a:cubicBezTo>
                <a:cubicBezTo>
                  <a:pt x="3882229" y="250103"/>
                  <a:pt x="3878268" y="251866"/>
                  <a:pt x="3874308" y="251425"/>
                </a:cubicBezTo>
                <a:cubicBezTo>
                  <a:pt x="3870038" y="250984"/>
                  <a:pt x="3867291" y="248341"/>
                  <a:pt x="3867900" y="245697"/>
                </a:cubicBezTo>
                <a:cubicBezTo>
                  <a:pt x="3868511" y="243054"/>
                  <a:pt x="3872173" y="241291"/>
                  <a:pt x="3876440" y="241732"/>
                </a:cubicBezTo>
                <a:close/>
                <a:moveTo>
                  <a:pt x="8598828" y="241292"/>
                </a:moveTo>
                <a:cubicBezTo>
                  <a:pt x="8602789" y="241732"/>
                  <a:pt x="8605838" y="244156"/>
                  <a:pt x="8605228" y="246799"/>
                </a:cubicBezTo>
                <a:cubicBezTo>
                  <a:pt x="8604619" y="249443"/>
                  <a:pt x="8600961" y="251205"/>
                  <a:pt x="8596999" y="250544"/>
                </a:cubicBezTo>
                <a:cubicBezTo>
                  <a:pt x="8593036" y="250104"/>
                  <a:pt x="8589988" y="247680"/>
                  <a:pt x="8590597" y="245037"/>
                </a:cubicBezTo>
                <a:cubicBezTo>
                  <a:pt x="8591208" y="242393"/>
                  <a:pt x="8594865" y="240851"/>
                  <a:pt x="8598828" y="241292"/>
                </a:cubicBezTo>
                <a:close/>
                <a:moveTo>
                  <a:pt x="3327637" y="241291"/>
                </a:moveTo>
                <a:cubicBezTo>
                  <a:pt x="3332209" y="241732"/>
                  <a:pt x="3335257" y="244596"/>
                  <a:pt x="3334649" y="247460"/>
                </a:cubicBezTo>
                <a:cubicBezTo>
                  <a:pt x="3334039" y="250324"/>
                  <a:pt x="3329770" y="252306"/>
                  <a:pt x="3325508" y="251645"/>
                </a:cubicBezTo>
                <a:cubicBezTo>
                  <a:pt x="3320936" y="251204"/>
                  <a:pt x="3317885" y="248341"/>
                  <a:pt x="3318497" y="245477"/>
                </a:cubicBezTo>
                <a:cubicBezTo>
                  <a:pt x="3319107" y="242613"/>
                  <a:pt x="3323066" y="240851"/>
                  <a:pt x="3327637" y="241291"/>
                </a:cubicBezTo>
                <a:close/>
                <a:moveTo>
                  <a:pt x="8579930" y="240851"/>
                </a:moveTo>
                <a:cubicBezTo>
                  <a:pt x="8583892" y="241292"/>
                  <a:pt x="8586636" y="243715"/>
                  <a:pt x="8586026" y="246358"/>
                </a:cubicBezTo>
                <a:cubicBezTo>
                  <a:pt x="8585416" y="249002"/>
                  <a:pt x="8581759" y="250544"/>
                  <a:pt x="8577797" y="250104"/>
                </a:cubicBezTo>
                <a:cubicBezTo>
                  <a:pt x="8573833" y="249663"/>
                  <a:pt x="8571091" y="247240"/>
                  <a:pt x="8571700" y="244596"/>
                </a:cubicBezTo>
                <a:cubicBezTo>
                  <a:pt x="8572310" y="242173"/>
                  <a:pt x="8575968" y="240410"/>
                  <a:pt x="8579930" y="240851"/>
                </a:cubicBezTo>
                <a:close/>
                <a:moveTo>
                  <a:pt x="8338832" y="240631"/>
                </a:moveTo>
                <a:cubicBezTo>
                  <a:pt x="8343404" y="241071"/>
                  <a:pt x="8346757" y="244155"/>
                  <a:pt x="8346147" y="247019"/>
                </a:cubicBezTo>
                <a:cubicBezTo>
                  <a:pt x="8345538" y="249883"/>
                  <a:pt x="8340966" y="252086"/>
                  <a:pt x="8336394" y="251425"/>
                </a:cubicBezTo>
                <a:cubicBezTo>
                  <a:pt x="8331822" y="250984"/>
                  <a:pt x="8328469" y="247900"/>
                  <a:pt x="8329079" y="245037"/>
                </a:cubicBezTo>
                <a:cubicBezTo>
                  <a:pt x="8329688" y="242173"/>
                  <a:pt x="8333955" y="239970"/>
                  <a:pt x="8338832" y="240631"/>
                </a:cubicBezTo>
                <a:close/>
                <a:moveTo>
                  <a:pt x="4940389" y="240631"/>
                </a:moveTo>
                <a:cubicBezTo>
                  <a:pt x="4944654" y="241071"/>
                  <a:pt x="4947399" y="243715"/>
                  <a:pt x="4946790" y="246358"/>
                </a:cubicBezTo>
                <a:cubicBezTo>
                  <a:pt x="4946177" y="249002"/>
                  <a:pt x="4942214" y="250764"/>
                  <a:pt x="4938252" y="250324"/>
                </a:cubicBezTo>
                <a:cubicBezTo>
                  <a:pt x="4933985" y="249883"/>
                  <a:pt x="4931235" y="247240"/>
                  <a:pt x="4931850" y="244596"/>
                </a:cubicBezTo>
                <a:cubicBezTo>
                  <a:pt x="4932459" y="241953"/>
                  <a:pt x="4936419" y="240190"/>
                  <a:pt x="4940389" y="240631"/>
                </a:cubicBezTo>
                <a:close/>
                <a:moveTo>
                  <a:pt x="1935553" y="240630"/>
                </a:moveTo>
                <a:cubicBezTo>
                  <a:pt x="1940429" y="241071"/>
                  <a:pt x="1943477" y="244155"/>
                  <a:pt x="1942867" y="247019"/>
                </a:cubicBezTo>
                <a:cubicBezTo>
                  <a:pt x="1942258" y="250103"/>
                  <a:pt x="1937686" y="252086"/>
                  <a:pt x="1933114" y="251425"/>
                </a:cubicBezTo>
                <a:cubicBezTo>
                  <a:pt x="1928238" y="250984"/>
                  <a:pt x="1925190" y="247900"/>
                  <a:pt x="1925799" y="245037"/>
                </a:cubicBezTo>
                <a:cubicBezTo>
                  <a:pt x="1926409" y="242173"/>
                  <a:pt x="1930981" y="240190"/>
                  <a:pt x="1935553" y="240630"/>
                </a:cubicBezTo>
                <a:close/>
                <a:moveTo>
                  <a:pt x="10272494" y="240410"/>
                </a:moveTo>
                <a:cubicBezTo>
                  <a:pt x="10276456" y="240851"/>
                  <a:pt x="10279199" y="243274"/>
                  <a:pt x="10278590" y="245918"/>
                </a:cubicBezTo>
                <a:cubicBezTo>
                  <a:pt x="10277980" y="248561"/>
                  <a:pt x="10274324" y="250103"/>
                  <a:pt x="10270360" y="249663"/>
                </a:cubicBezTo>
                <a:cubicBezTo>
                  <a:pt x="10266397" y="249222"/>
                  <a:pt x="10263655" y="246799"/>
                  <a:pt x="10264265" y="244155"/>
                </a:cubicBezTo>
                <a:cubicBezTo>
                  <a:pt x="10264874" y="241512"/>
                  <a:pt x="10268531" y="239970"/>
                  <a:pt x="10272494" y="240410"/>
                </a:cubicBezTo>
                <a:close/>
                <a:moveTo>
                  <a:pt x="5231440" y="240410"/>
                </a:moveTo>
                <a:cubicBezTo>
                  <a:pt x="5235707" y="240851"/>
                  <a:pt x="5238756" y="243494"/>
                  <a:pt x="5238147" y="246358"/>
                </a:cubicBezTo>
                <a:cubicBezTo>
                  <a:pt x="5237538" y="249222"/>
                  <a:pt x="5233575" y="250984"/>
                  <a:pt x="5229305" y="250544"/>
                </a:cubicBezTo>
                <a:cubicBezTo>
                  <a:pt x="5225039" y="250104"/>
                  <a:pt x="5221992" y="247460"/>
                  <a:pt x="5222599" y="244596"/>
                </a:cubicBezTo>
                <a:cubicBezTo>
                  <a:pt x="5222904" y="241732"/>
                  <a:pt x="5227173" y="239970"/>
                  <a:pt x="5231440" y="240410"/>
                </a:cubicBezTo>
                <a:close/>
                <a:moveTo>
                  <a:pt x="4662859" y="240410"/>
                </a:moveTo>
                <a:cubicBezTo>
                  <a:pt x="4667130" y="240851"/>
                  <a:pt x="4670177" y="243494"/>
                  <a:pt x="4669567" y="246358"/>
                </a:cubicBezTo>
                <a:cubicBezTo>
                  <a:pt x="4668958" y="249222"/>
                  <a:pt x="4664998" y="250984"/>
                  <a:pt x="4660423" y="250544"/>
                </a:cubicBezTo>
                <a:cubicBezTo>
                  <a:pt x="4656153" y="250103"/>
                  <a:pt x="4653105" y="247460"/>
                  <a:pt x="4653718" y="244596"/>
                </a:cubicBezTo>
                <a:cubicBezTo>
                  <a:pt x="4654327" y="241952"/>
                  <a:pt x="4658594" y="239970"/>
                  <a:pt x="4662859" y="240410"/>
                </a:cubicBezTo>
                <a:close/>
                <a:moveTo>
                  <a:pt x="11094849" y="240190"/>
                </a:moveTo>
                <a:cubicBezTo>
                  <a:pt x="11098812" y="240630"/>
                  <a:pt x="11101859" y="243274"/>
                  <a:pt x="11101249" y="245697"/>
                </a:cubicBezTo>
                <a:cubicBezTo>
                  <a:pt x="11100639" y="248341"/>
                  <a:pt x="11096982" y="250103"/>
                  <a:pt x="11092715" y="249663"/>
                </a:cubicBezTo>
                <a:cubicBezTo>
                  <a:pt x="11088753" y="249222"/>
                  <a:pt x="11085705" y="246579"/>
                  <a:pt x="11086314" y="244155"/>
                </a:cubicBezTo>
                <a:cubicBezTo>
                  <a:pt x="11086923" y="241291"/>
                  <a:pt x="11090887" y="239750"/>
                  <a:pt x="11094849" y="240190"/>
                </a:cubicBezTo>
                <a:close/>
                <a:moveTo>
                  <a:pt x="4138008" y="240190"/>
                </a:moveTo>
                <a:cubicBezTo>
                  <a:pt x="4142279" y="240630"/>
                  <a:pt x="4145027" y="243274"/>
                  <a:pt x="4144412" y="245917"/>
                </a:cubicBezTo>
                <a:cubicBezTo>
                  <a:pt x="4143802" y="248561"/>
                  <a:pt x="4140138" y="250324"/>
                  <a:pt x="4135881" y="249883"/>
                </a:cubicBezTo>
                <a:cubicBezTo>
                  <a:pt x="4131619" y="249442"/>
                  <a:pt x="4128866" y="246799"/>
                  <a:pt x="4129475" y="244155"/>
                </a:cubicBezTo>
                <a:cubicBezTo>
                  <a:pt x="4129781" y="241512"/>
                  <a:pt x="4133748" y="239749"/>
                  <a:pt x="4138008" y="240190"/>
                </a:cubicBezTo>
                <a:close/>
                <a:moveTo>
                  <a:pt x="1354616" y="240190"/>
                </a:moveTo>
                <a:cubicBezTo>
                  <a:pt x="1359493" y="240851"/>
                  <a:pt x="1362845" y="243714"/>
                  <a:pt x="1361930" y="246799"/>
                </a:cubicBezTo>
                <a:cubicBezTo>
                  <a:pt x="1361321" y="249883"/>
                  <a:pt x="1356748" y="251865"/>
                  <a:pt x="1351873" y="251425"/>
                </a:cubicBezTo>
                <a:cubicBezTo>
                  <a:pt x="1346996" y="250984"/>
                  <a:pt x="1343643" y="247900"/>
                  <a:pt x="1344557" y="244816"/>
                </a:cubicBezTo>
                <a:cubicBezTo>
                  <a:pt x="1345473" y="241732"/>
                  <a:pt x="1350044" y="239749"/>
                  <a:pt x="1354616" y="240190"/>
                </a:cubicBezTo>
                <a:close/>
                <a:moveTo>
                  <a:pt x="4245301" y="239970"/>
                </a:moveTo>
                <a:cubicBezTo>
                  <a:pt x="4249567" y="240410"/>
                  <a:pt x="4252312" y="243054"/>
                  <a:pt x="4251707" y="245697"/>
                </a:cubicBezTo>
                <a:cubicBezTo>
                  <a:pt x="4251093" y="248341"/>
                  <a:pt x="4247123" y="250104"/>
                  <a:pt x="4243168" y="249663"/>
                </a:cubicBezTo>
                <a:cubicBezTo>
                  <a:pt x="4238892" y="249222"/>
                  <a:pt x="4236150" y="246579"/>
                  <a:pt x="4236764" y="243935"/>
                </a:cubicBezTo>
                <a:cubicBezTo>
                  <a:pt x="4237075" y="241292"/>
                  <a:pt x="4241032" y="239529"/>
                  <a:pt x="4245301" y="239970"/>
                </a:cubicBezTo>
                <a:close/>
                <a:moveTo>
                  <a:pt x="3381917" y="239750"/>
                </a:moveTo>
                <a:cubicBezTo>
                  <a:pt x="3386186" y="240190"/>
                  <a:pt x="3389541" y="243054"/>
                  <a:pt x="3388929" y="245697"/>
                </a:cubicBezTo>
                <a:cubicBezTo>
                  <a:pt x="3388321" y="248561"/>
                  <a:pt x="3384358" y="250324"/>
                  <a:pt x="3379787" y="249883"/>
                </a:cubicBezTo>
                <a:cubicBezTo>
                  <a:pt x="3375519" y="249442"/>
                  <a:pt x="3372165" y="246579"/>
                  <a:pt x="3372777" y="243935"/>
                </a:cubicBezTo>
                <a:cubicBezTo>
                  <a:pt x="3373385" y="241071"/>
                  <a:pt x="3377349" y="239089"/>
                  <a:pt x="3381917" y="239750"/>
                </a:cubicBezTo>
                <a:close/>
                <a:moveTo>
                  <a:pt x="8561641" y="239529"/>
                </a:moveTo>
                <a:cubicBezTo>
                  <a:pt x="8565604" y="239970"/>
                  <a:pt x="8568348" y="242393"/>
                  <a:pt x="8567738" y="245037"/>
                </a:cubicBezTo>
                <a:cubicBezTo>
                  <a:pt x="8567128" y="247460"/>
                  <a:pt x="8563471" y="249222"/>
                  <a:pt x="8559508" y="248781"/>
                </a:cubicBezTo>
                <a:cubicBezTo>
                  <a:pt x="8555545" y="248341"/>
                  <a:pt x="8552803" y="245917"/>
                  <a:pt x="8553412" y="243274"/>
                </a:cubicBezTo>
                <a:cubicBezTo>
                  <a:pt x="8554326" y="240630"/>
                  <a:pt x="8557679" y="239088"/>
                  <a:pt x="8561641" y="239529"/>
                </a:cubicBezTo>
                <a:close/>
                <a:moveTo>
                  <a:pt x="7301592" y="239529"/>
                </a:moveTo>
                <a:cubicBezTo>
                  <a:pt x="7305554" y="239970"/>
                  <a:pt x="7308602" y="242393"/>
                  <a:pt x="7307993" y="245036"/>
                </a:cubicBezTo>
                <a:cubicBezTo>
                  <a:pt x="7307383" y="247680"/>
                  <a:pt x="7303725" y="249442"/>
                  <a:pt x="7299458" y="249002"/>
                </a:cubicBezTo>
                <a:cubicBezTo>
                  <a:pt x="7295496" y="248561"/>
                  <a:pt x="7292447" y="246138"/>
                  <a:pt x="7293057" y="243494"/>
                </a:cubicBezTo>
                <a:cubicBezTo>
                  <a:pt x="7293972" y="240851"/>
                  <a:pt x="7297629" y="239088"/>
                  <a:pt x="7301592" y="239529"/>
                </a:cubicBezTo>
                <a:close/>
                <a:moveTo>
                  <a:pt x="8931975" y="239529"/>
                </a:moveTo>
                <a:cubicBezTo>
                  <a:pt x="8936853" y="239970"/>
                  <a:pt x="8939901" y="243054"/>
                  <a:pt x="8939291" y="245917"/>
                </a:cubicBezTo>
                <a:cubicBezTo>
                  <a:pt x="8938682" y="249002"/>
                  <a:pt x="8934110" y="250984"/>
                  <a:pt x="8929538" y="250324"/>
                </a:cubicBezTo>
                <a:cubicBezTo>
                  <a:pt x="8924966" y="249663"/>
                  <a:pt x="8921613" y="246799"/>
                  <a:pt x="8922222" y="243935"/>
                </a:cubicBezTo>
                <a:cubicBezTo>
                  <a:pt x="8922832" y="240851"/>
                  <a:pt x="8927404" y="238868"/>
                  <a:pt x="8931975" y="239529"/>
                </a:cubicBezTo>
                <a:close/>
                <a:moveTo>
                  <a:pt x="9272199" y="239175"/>
                </a:moveTo>
                <a:cubicBezTo>
                  <a:pt x="9276188" y="239637"/>
                  <a:pt x="9278969" y="242056"/>
                  <a:pt x="9278409" y="244579"/>
                </a:cubicBezTo>
                <a:cubicBezTo>
                  <a:pt x="9277850" y="247102"/>
                  <a:pt x="9274164" y="248773"/>
                  <a:pt x="9270174" y="248311"/>
                </a:cubicBezTo>
                <a:cubicBezTo>
                  <a:pt x="9266185" y="247850"/>
                  <a:pt x="9263405" y="245430"/>
                  <a:pt x="9263963" y="242907"/>
                </a:cubicBezTo>
                <a:cubicBezTo>
                  <a:pt x="9264522" y="240384"/>
                  <a:pt x="9268210" y="238713"/>
                  <a:pt x="9272199" y="239175"/>
                </a:cubicBezTo>
                <a:close/>
                <a:moveTo>
                  <a:pt x="7525621" y="239089"/>
                </a:moveTo>
                <a:cubicBezTo>
                  <a:pt x="7529888" y="239529"/>
                  <a:pt x="7532632" y="242173"/>
                  <a:pt x="7532022" y="244816"/>
                </a:cubicBezTo>
                <a:cubicBezTo>
                  <a:pt x="7531412" y="247460"/>
                  <a:pt x="7527754" y="249222"/>
                  <a:pt x="7523487" y="248781"/>
                </a:cubicBezTo>
                <a:cubicBezTo>
                  <a:pt x="7519220" y="248341"/>
                  <a:pt x="7516477" y="245697"/>
                  <a:pt x="7517087" y="243054"/>
                </a:cubicBezTo>
                <a:cubicBezTo>
                  <a:pt x="7517696" y="240410"/>
                  <a:pt x="7521658" y="238648"/>
                  <a:pt x="7525621" y="239089"/>
                </a:cubicBezTo>
                <a:close/>
                <a:moveTo>
                  <a:pt x="4065457" y="239089"/>
                </a:moveTo>
                <a:cubicBezTo>
                  <a:pt x="4069722" y="239529"/>
                  <a:pt x="4072466" y="242173"/>
                  <a:pt x="4071857" y="244816"/>
                </a:cubicBezTo>
                <a:cubicBezTo>
                  <a:pt x="4071245" y="247460"/>
                  <a:pt x="4067593" y="249222"/>
                  <a:pt x="4063322" y="248781"/>
                </a:cubicBezTo>
                <a:cubicBezTo>
                  <a:pt x="4059053" y="248341"/>
                  <a:pt x="4056304" y="245697"/>
                  <a:pt x="4056916" y="243054"/>
                </a:cubicBezTo>
                <a:cubicBezTo>
                  <a:pt x="4057528" y="240410"/>
                  <a:pt x="4061185" y="238648"/>
                  <a:pt x="4065457" y="239089"/>
                </a:cubicBezTo>
                <a:close/>
                <a:moveTo>
                  <a:pt x="3272445" y="239089"/>
                </a:moveTo>
                <a:cubicBezTo>
                  <a:pt x="3277016" y="239529"/>
                  <a:pt x="3280063" y="242393"/>
                  <a:pt x="3279456" y="245257"/>
                </a:cubicBezTo>
                <a:cubicBezTo>
                  <a:pt x="3278846" y="248121"/>
                  <a:pt x="3274576" y="250104"/>
                  <a:pt x="3270004" y="249663"/>
                </a:cubicBezTo>
                <a:cubicBezTo>
                  <a:pt x="3265435" y="249222"/>
                  <a:pt x="3262387" y="246358"/>
                  <a:pt x="3262997" y="243495"/>
                </a:cubicBezTo>
                <a:cubicBezTo>
                  <a:pt x="3263910" y="240631"/>
                  <a:pt x="3267875" y="238648"/>
                  <a:pt x="3272445" y="239089"/>
                </a:cubicBezTo>
                <a:close/>
                <a:moveTo>
                  <a:pt x="1458657" y="238648"/>
                </a:moveTo>
                <a:cubicBezTo>
                  <a:pt x="1463228" y="239089"/>
                  <a:pt x="1466276" y="241953"/>
                  <a:pt x="1465666" y="244817"/>
                </a:cubicBezTo>
                <a:cubicBezTo>
                  <a:pt x="1465056" y="247680"/>
                  <a:pt x="1460790" y="249443"/>
                  <a:pt x="1456522" y="249002"/>
                </a:cubicBezTo>
                <a:cubicBezTo>
                  <a:pt x="1451951" y="248561"/>
                  <a:pt x="1448903" y="245697"/>
                  <a:pt x="1449513" y="242834"/>
                </a:cubicBezTo>
                <a:cubicBezTo>
                  <a:pt x="1450122" y="239970"/>
                  <a:pt x="1454389" y="237987"/>
                  <a:pt x="1458657" y="238648"/>
                </a:cubicBezTo>
                <a:close/>
                <a:moveTo>
                  <a:pt x="4969674" y="237987"/>
                </a:moveTo>
                <a:cubicBezTo>
                  <a:pt x="4973635" y="238428"/>
                  <a:pt x="4976683" y="241071"/>
                  <a:pt x="4976077" y="243494"/>
                </a:cubicBezTo>
                <a:cubicBezTo>
                  <a:pt x="4975458" y="246138"/>
                  <a:pt x="4971804" y="247900"/>
                  <a:pt x="4967539" y="247460"/>
                </a:cubicBezTo>
                <a:cubicBezTo>
                  <a:pt x="4963269" y="247019"/>
                  <a:pt x="4960527" y="244376"/>
                  <a:pt x="4961136" y="241953"/>
                </a:cubicBezTo>
                <a:cubicBezTo>
                  <a:pt x="4962052" y="239309"/>
                  <a:pt x="4965712" y="237547"/>
                  <a:pt x="4969674" y="237987"/>
                </a:cubicBezTo>
                <a:close/>
                <a:moveTo>
                  <a:pt x="9444043" y="237987"/>
                </a:moveTo>
                <a:cubicBezTo>
                  <a:pt x="9448005" y="238427"/>
                  <a:pt x="9450748" y="240851"/>
                  <a:pt x="9450138" y="243494"/>
                </a:cubicBezTo>
                <a:cubicBezTo>
                  <a:pt x="9449528" y="246138"/>
                  <a:pt x="9445872" y="247680"/>
                  <a:pt x="9441909" y="247239"/>
                </a:cubicBezTo>
                <a:cubicBezTo>
                  <a:pt x="9437946" y="246799"/>
                  <a:pt x="9435204" y="244375"/>
                  <a:pt x="9435813" y="241732"/>
                </a:cubicBezTo>
                <a:cubicBezTo>
                  <a:pt x="9436422" y="239088"/>
                  <a:pt x="9440081" y="237546"/>
                  <a:pt x="9444043" y="237987"/>
                </a:cubicBezTo>
                <a:close/>
                <a:moveTo>
                  <a:pt x="5077646" y="237987"/>
                </a:moveTo>
                <a:lnTo>
                  <a:pt x="5083084" y="242704"/>
                </a:lnTo>
                <a:lnTo>
                  <a:pt x="5086715" y="242173"/>
                </a:lnTo>
                <a:lnTo>
                  <a:pt x="5087166" y="242357"/>
                </a:lnTo>
                <a:lnTo>
                  <a:pt x="5095318" y="238648"/>
                </a:lnTo>
                <a:cubicBezTo>
                  <a:pt x="5099283" y="239089"/>
                  <a:pt x="5102024" y="241512"/>
                  <a:pt x="5101420" y="244156"/>
                </a:cubicBezTo>
                <a:cubicBezTo>
                  <a:pt x="5100804" y="246799"/>
                  <a:pt x="5097151" y="248341"/>
                  <a:pt x="5093184" y="247900"/>
                </a:cubicBezTo>
                <a:lnTo>
                  <a:pt x="5093079" y="247806"/>
                </a:lnTo>
                <a:lnTo>
                  <a:pt x="5093112" y="247900"/>
                </a:lnTo>
                <a:cubicBezTo>
                  <a:pt x="5092502" y="250544"/>
                  <a:pt x="5088544" y="252306"/>
                  <a:pt x="5084580" y="251865"/>
                </a:cubicBezTo>
                <a:cubicBezTo>
                  <a:pt x="5082445" y="251645"/>
                  <a:pt x="5080691" y="250874"/>
                  <a:pt x="5079547" y="249828"/>
                </a:cubicBezTo>
                <a:lnTo>
                  <a:pt x="5078358" y="246622"/>
                </a:lnTo>
                <a:lnTo>
                  <a:pt x="5075815" y="247019"/>
                </a:lnTo>
                <a:lnTo>
                  <a:pt x="5074460" y="245843"/>
                </a:lnTo>
                <a:lnTo>
                  <a:pt x="5072431" y="248148"/>
                </a:lnTo>
                <a:cubicBezTo>
                  <a:pt x="5070904" y="248837"/>
                  <a:pt x="5068921" y="249112"/>
                  <a:pt x="5066942" y="248782"/>
                </a:cubicBezTo>
                <a:cubicBezTo>
                  <a:pt x="5062979" y="248341"/>
                  <a:pt x="5060232" y="245918"/>
                  <a:pt x="5060538" y="243274"/>
                </a:cubicBezTo>
                <a:cubicBezTo>
                  <a:pt x="5061148" y="240851"/>
                  <a:pt x="5064809" y="239089"/>
                  <a:pt x="5068771" y="239529"/>
                </a:cubicBezTo>
                <a:lnTo>
                  <a:pt x="5070756" y="241240"/>
                </a:lnTo>
                <a:close/>
                <a:moveTo>
                  <a:pt x="5051730" y="237767"/>
                </a:moveTo>
                <a:cubicBezTo>
                  <a:pt x="5055690" y="238207"/>
                  <a:pt x="5058443" y="240630"/>
                  <a:pt x="5057828" y="243054"/>
                </a:cubicBezTo>
                <a:cubicBezTo>
                  <a:pt x="5057221" y="245477"/>
                  <a:pt x="5053562" y="247240"/>
                  <a:pt x="5049588" y="246799"/>
                </a:cubicBezTo>
                <a:cubicBezTo>
                  <a:pt x="5045625" y="246358"/>
                  <a:pt x="5042880" y="243935"/>
                  <a:pt x="5043495" y="241512"/>
                </a:cubicBezTo>
                <a:cubicBezTo>
                  <a:pt x="5044108" y="238868"/>
                  <a:pt x="5047762" y="237326"/>
                  <a:pt x="5051730" y="237767"/>
                </a:cubicBezTo>
                <a:close/>
                <a:moveTo>
                  <a:pt x="9588824" y="237547"/>
                </a:moveTo>
                <a:cubicBezTo>
                  <a:pt x="9592785" y="237987"/>
                  <a:pt x="9595529" y="240410"/>
                  <a:pt x="9594919" y="243054"/>
                </a:cubicBezTo>
                <a:cubicBezTo>
                  <a:pt x="9594309" y="245697"/>
                  <a:pt x="9590653" y="247239"/>
                  <a:pt x="9586690" y="246799"/>
                </a:cubicBezTo>
                <a:cubicBezTo>
                  <a:pt x="9582726" y="246358"/>
                  <a:pt x="9579985" y="243935"/>
                  <a:pt x="9580594" y="241291"/>
                </a:cubicBezTo>
                <a:cubicBezTo>
                  <a:pt x="9581203" y="238648"/>
                  <a:pt x="9584556" y="237106"/>
                  <a:pt x="9588824" y="237547"/>
                </a:cubicBezTo>
                <a:close/>
                <a:moveTo>
                  <a:pt x="5182693" y="236886"/>
                </a:moveTo>
                <a:cubicBezTo>
                  <a:pt x="5186960" y="237326"/>
                  <a:pt x="5190006" y="239970"/>
                  <a:pt x="5189394" y="242834"/>
                </a:cubicBezTo>
                <a:cubicBezTo>
                  <a:pt x="5188789" y="245477"/>
                  <a:pt x="5184825" y="247460"/>
                  <a:pt x="5180558" y="246799"/>
                </a:cubicBezTo>
                <a:cubicBezTo>
                  <a:pt x="5176290" y="246358"/>
                  <a:pt x="5173240" y="243715"/>
                  <a:pt x="5173853" y="240851"/>
                </a:cubicBezTo>
                <a:cubicBezTo>
                  <a:pt x="5174460" y="238207"/>
                  <a:pt x="5178424" y="236225"/>
                  <a:pt x="5182693" y="236886"/>
                </a:cubicBezTo>
                <a:close/>
                <a:moveTo>
                  <a:pt x="5025193" y="236886"/>
                </a:moveTo>
                <a:cubicBezTo>
                  <a:pt x="5029154" y="237326"/>
                  <a:pt x="5031895" y="239750"/>
                  <a:pt x="5031292" y="242393"/>
                </a:cubicBezTo>
                <a:cubicBezTo>
                  <a:pt x="5030679" y="245037"/>
                  <a:pt x="5027021" y="246578"/>
                  <a:pt x="5023061" y="246138"/>
                </a:cubicBezTo>
                <a:cubicBezTo>
                  <a:pt x="5019094" y="245697"/>
                  <a:pt x="5016355" y="243274"/>
                  <a:pt x="5016960" y="240630"/>
                </a:cubicBezTo>
                <a:cubicBezTo>
                  <a:pt x="5017571" y="237987"/>
                  <a:pt x="5021231" y="236445"/>
                  <a:pt x="5025193" y="236886"/>
                </a:cubicBezTo>
                <a:close/>
                <a:moveTo>
                  <a:pt x="4998046" y="236665"/>
                </a:moveTo>
                <a:cubicBezTo>
                  <a:pt x="5002008" y="237106"/>
                  <a:pt x="5004747" y="239529"/>
                  <a:pt x="5004441" y="242173"/>
                </a:cubicBezTo>
                <a:cubicBezTo>
                  <a:pt x="5004140" y="244816"/>
                  <a:pt x="5000178" y="246579"/>
                  <a:pt x="4996213" y="245918"/>
                </a:cubicBezTo>
                <a:cubicBezTo>
                  <a:pt x="4992248" y="245477"/>
                  <a:pt x="4989501" y="243054"/>
                  <a:pt x="4989807" y="240410"/>
                </a:cubicBezTo>
                <a:cubicBezTo>
                  <a:pt x="4990419" y="237987"/>
                  <a:pt x="4994078" y="236225"/>
                  <a:pt x="4998046" y="236665"/>
                </a:cubicBezTo>
                <a:close/>
                <a:moveTo>
                  <a:pt x="7375354" y="236445"/>
                </a:moveTo>
                <a:cubicBezTo>
                  <a:pt x="7379317" y="236886"/>
                  <a:pt x="7382364" y="239309"/>
                  <a:pt x="7381755" y="241953"/>
                </a:cubicBezTo>
                <a:cubicBezTo>
                  <a:pt x="7381145" y="244596"/>
                  <a:pt x="7377487" y="246358"/>
                  <a:pt x="7373220" y="245918"/>
                </a:cubicBezTo>
                <a:cubicBezTo>
                  <a:pt x="7369258" y="245477"/>
                  <a:pt x="7366210" y="243054"/>
                  <a:pt x="7366819" y="240410"/>
                </a:cubicBezTo>
                <a:cubicBezTo>
                  <a:pt x="7367430" y="237767"/>
                  <a:pt x="7371087" y="236004"/>
                  <a:pt x="7375354" y="236445"/>
                </a:cubicBezTo>
                <a:close/>
                <a:moveTo>
                  <a:pt x="4806516" y="236423"/>
                </a:moveTo>
                <a:cubicBezTo>
                  <a:pt x="4810837" y="236923"/>
                  <a:pt x="4813844" y="239568"/>
                  <a:pt x="4813231" y="242331"/>
                </a:cubicBezTo>
                <a:cubicBezTo>
                  <a:pt x="4812620" y="245094"/>
                  <a:pt x="4808618" y="246929"/>
                  <a:pt x="4804298" y="246430"/>
                </a:cubicBezTo>
                <a:cubicBezTo>
                  <a:pt x="4799974" y="245930"/>
                  <a:pt x="4796968" y="243284"/>
                  <a:pt x="4797581" y="240521"/>
                </a:cubicBezTo>
                <a:cubicBezTo>
                  <a:pt x="4798193" y="237758"/>
                  <a:pt x="4802189" y="235924"/>
                  <a:pt x="4806516" y="236423"/>
                </a:cubicBezTo>
                <a:close/>
                <a:moveTo>
                  <a:pt x="4281547" y="236225"/>
                </a:moveTo>
                <a:cubicBezTo>
                  <a:pt x="4285815" y="236665"/>
                  <a:pt x="4288860" y="239309"/>
                  <a:pt x="4288252" y="241952"/>
                </a:cubicBezTo>
                <a:cubicBezTo>
                  <a:pt x="4287640" y="244596"/>
                  <a:pt x="4283684" y="246578"/>
                  <a:pt x="4279419" y="245917"/>
                </a:cubicBezTo>
                <a:cubicBezTo>
                  <a:pt x="4275141" y="245257"/>
                  <a:pt x="4272096" y="242834"/>
                  <a:pt x="4272706" y="240190"/>
                </a:cubicBezTo>
                <a:cubicBezTo>
                  <a:pt x="4273314" y="237547"/>
                  <a:pt x="4277282" y="235784"/>
                  <a:pt x="4281547" y="236225"/>
                </a:cubicBezTo>
                <a:close/>
                <a:moveTo>
                  <a:pt x="1692178" y="236225"/>
                </a:moveTo>
                <a:cubicBezTo>
                  <a:pt x="1696445" y="236665"/>
                  <a:pt x="1699493" y="239309"/>
                  <a:pt x="1698883" y="241953"/>
                </a:cubicBezTo>
                <a:cubicBezTo>
                  <a:pt x="1698274" y="244596"/>
                  <a:pt x="1694311" y="246579"/>
                  <a:pt x="1690044" y="245918"/>
                </a:cubicBezTo>
                <a:cubicBezTo>
                  <a:pt x="1685778" y="245477"/>
                  <a:pt x="1682731" y="242834"/>
                  <a:pt x="1683339" y="240190"/>
                </a:cubicBezTo>
                <a:cubicBezTo>
                  <a:pt x="1683950" y="237547"/>
                  <a:pt x="1687911" y="235564"/>
                  <a:pt x="1692178" y="236225"/>
                </a:cubicBezTo>
                <a:close/>
                <a:moveTo>
                  <a:pt x="1539139" y="236225"/>
                </a:moveTo>
                <a:cubicBezTo>
                  <a:pt x="1543406" y="236665"/>
                  <a:pt x="1546454" y="239309"/>
                  <a:pt x="1545844" y="242173"/>
                </a:cubicBezTo>
                <a:cubicBezTo>
                  <a:pt x="1545235" y="245037"/>
                  <a:pt x="1541273" y="246799"/>
                  <a:pt x="1536701" y="246358"/>
                </a:cubicBezTo>
                <a:cubicBezTo>
                  <a:pt x="1532434" y="245918"/>
                  <a:pt x="1529387" y="243274"/>
                  <a:pt x="1529996" y="240410"/>
                </a:cubicBezTo>
                <a:cubicBezTo>
                  <a:pt x="1530605" y="237547"/>
                  <a:pt x="1534568" y="235784"/>
                  <a:pt x="1539139" y="236225"/>
                </a:cubicBezTo>
                <a:close/>
                <a:moveTo>
                  <a:pt x="4393922" y="235688"/>
                </a:moveTo>
                <a:cubicBezTo>
                  <a:pt x="4398416" y="236207"/>
                  <a:pt x="4401536" y="238964"/>
                  <a:pt x="4400902" y="241848"/>
                </a:cubicBezTo>
                <a:cubicBezTo>
                  <a:pt x="4400263" y="244731"/>
                  <a:pt x="4396105" y="246648"/>
                  <a:pt x="4391615" y="246128"/>
                </a:cubicBezTo>
                <a:cubicBezTo>
                  <a:pt x="4387123" y="245610"/>
                  <a:pt x="4384006" y="242851"/>
                  <a:pt x="4384639" y="239968"/>
                </a:cubicBezTo>
                <a:cubicBezTo>
                  <a:pt x="4385280" y="237085"/>
                  <a:pt x="4389436" y="235169"/>
                  <a:pt x="4393922" y="235688"/>
                </a:cubicBezTo>
                <a:close/>
                <a:moveTo>
                  <a:pt x="1765954" y="235344"/>
                </a:moveTo>
                <a:cubicBezTo>
                  <a:pt x="1770221" y="235784"/>
                  <a:pt x="1772963" y="238428"/>
                  <a:pt x="1772354" y="241071"/>
                </a:cubicBezTo>
                <a:cubicBezTo>
                  <a:pt x="1772049" y="242393"/>
                  <a:pt x="1770906" y="243495"/>
                  <a:pt x="1769306" y="244211"/>
                </a:cubicBezTo>
                <a:lnTo>
                  <a:pt x="1767581" y="244456"/>
                </a:lnTo>
                <a:lnTo>
                  <a:pt x="1768468" y="245257"/>
                </a:lnTo>
                <a:cubicBezTo>
                  <a:pt x="1767858" y="247900"/>
                  <a:pt x="1764201" y="249442"/>
                  <a:pt x="1760239" y="249002"/>
                </a:cubicBezTo>
                <a:cubicBezTo>
                  <a:pt x="1756276" y="248561"/>
                  <a:pt x="1753534" y="246138"/>
                  <a:pt x="1754144" y="243494"/>
                </a:cubicBezTo>
                <a:lnTo>
                  <a:pt x="1758016" y="241732"/>
                </a:lnTo>
                <a:lnTo>
                  <a:pt x="1757115" y="239309"/>
                </a:lnTo>
                <a:cubicBezTo>
                  <a:pt x="1757724" y="236666"/>
                  <a:pt x="1761687" y="234903"/>
                  <a:pt x="1765954" y="235344"/>
                </a:cubicBezTo>
                <a:close/>
                <a:moveTo>
                  <a:pt x="9629057" y="235123"/>
                </a:moveTo>
                <a:cubicBezTo>
                  <a:pt x="9633019" y="235564"/>
                  <a:pt x="9635763" y="237987"/>
                  <a:pt x="9635154" y="240630"/>
                </a:cubicBezTo>
                <a:cubicBezTo>
                  <a:pt x="9634543" y="243274"/>
                  <a:pt x="9630887" y="244816"/>
                  <a:pt x="9626923" y="244376"/>
                </a:cubicBezTo>
                <a:cubicBezTo>
                  <a:pt x="9622962" y="243935"/>
                  <a:pt x="9620218" y="241512"/>
                  <a:pt x="9620828" y="238868"/>
                </a:cubicBezTo>
                <a:cubicBezTo>
                  <a:pt x="9621438" y="236445"/>
                  <a:pt x="9625095" y="234683"/>
                  <a:pt x="9629057" y="235123"/>
                </a:cubicBezTo>
                <a:close/>
                <a:moveTo>
                  <a:pt x="2969376" y="235123"/>
                </a:moveTo>
                <a:cubicBezTo>
                  <a:pt x="2974256" y="235784"/>
                  <a:pt x="2977600" y="238648"/>
                  <a:pt x="2976993" y="241732"/>
                </a:cubicBezTo>
                <a:cubicBezTo>
                  <a:pt x="2976388" y="244816"/>
                  <a:pt x="2971818" y="247019"/>
                  <a:pt x="2966938" y="246358"/>
                </a:cubicBezTo>
                <a:cubicBezTo>
                  <a:pt x="2962060" y="245697"/>
                  <a:pt x="2958711" y="242834"/>
                  <a:pt x="2959317" y="239750"/>
                </a:cubicBezTo>
                <a:cubicBezTo>
                  <a:pt x="2959930" y="236665"/>
                  <a:pt x="2964497" y="234683"/>
                  <a:pt x="2969376" y="235123"/>
                </a:cubicBezTo>
                <a:close/>
                <a:moveTo>
                  <a:pt x="2626771" y="235123"/>
                </a:moveTo>
                <a:cubicBezTo>
                  <a:pt x="2629209" y="235454"/>
                  <a:pt x="2631263" y="236335"/>
                  <a:pt x="2632639" y="237519"/>
                </a:cubicBezTo>
                <a:lnTo>
                  <a:pt x="2633432" y="239434"/>
                </a:lnTo>
                <a:lnTo>
                  <a:pt x="2634405" y="238455"/>
                </a:lnTo>
                <a:cubicBezTo>
                  <a:pt x="2636271" y="237657"/>
                  <a:pt x="2638635" y="237326"/>
                  <a:pt x="2641074" y="237547"/>
                </a:cubicBezTo>
                <a:cubicBezTo>
                  <a:pt x="2645953" y="238207"/>
                  <a:pt x="2649612" y="241071"/>
                  <a:pt x="2648694" y="244376"/>
                </a:cubicBezTo>
                <a:cubicBezTo>
                  <a:pt x="2648087" y="247460"/>
                  <a:pt x="2643515" y="249663"/>
                  <a:pt x="2638331" y="249002"/>
                </a:cubicBezTo>
                <a:cubicBezTo>
                  <a:pt x="2635890" y="248672"/>
                  <a:pt x="2633759" y="247790"/>
                  <a:pt x="2632349" y="246579"/>
                </a:cubicBezTo>
                <a:lnTo>
                  <a:pt x="2631650" y="244702"/>
                </a:lnTo>
                <a:lnTo>
                  <a:pt x="2630961" y="245450"/>
                </a:lnTo>
                <a:cubicBezTo>
                  <a:pt x="2629134" y="246303"/>
                  <a:pt x="2626773" y="246689"/>
                  <a:pt x="2624335" y="246358"/>
                </a:cubicBezTo>
                <a:lnTo>
                  <a:pt x="2618780" y="244091"/>
                </a:lnTo>
                <a:lnTo>
                  <a:pt x="2619174" y="245037"/>
                </a:lnTo>
                <a:cubicBezTo>
                  <a:pt x="2618565" y="248121"/>
                  <a:pt x="2613995" y="250104"/>
                  <a:pt x="2609119" y="249663"/>
                </a:cubicBezTo>
                <a:lnTo>
                  <a:pt x="2603852" y="247513"/>
                </a:lnTo>
                <a:lnTo>
                  <a:pt x="2600851" y="250641"/>
                </a:lnTo>
                <a:cubicBezTo>
                  <a:pt x="2599051" y="251442"/>
                  <a:pt x="2596736" y="251798"/>
                  <a:pt x="2594326" y="251520"/>
                </a:cubicBezTo>
                <a:cubicBezTo>
                  <a:pt x="2591914" y="251241"/>
                  <a:pt x="2589868" y="250380"/>
                  <a:pt x="2588508" y="249213"/>
                </a:cubicBezTo>
                <a:lnTo>
                  <a:pt x="2587164" y="245946"/>
                </a:lnTo>
                <a:lnTo>
                  <a:pt x="2582031" y="246578"/>
                </a:lnTo>
                <a:cubicBezTo>
                  <a:pt x="2577461" y="246138"/>
                  <a:pt x="2574109" y="243274"/>
                  <a:pt x="2574718" y="240190"/>
                </a:cubicBezTo>
                <a:cubicBezTo>
                  <a:pt x="2575329" y="237326"/>
                  <a:pt x="2579594" y="235343"/>
                  <a:pt x="2584473" y="235784"/>
                </a:cubicBezTo>
                <a:cubicBezTo>
                  <a:pt x="2586757" y="236004"/>
                  <a:pt x="2588737" y="236830"/>
                  <a:pt x="2590070" y="237987"/>
                </a:cubicBezTo>
                <a:lnTo>
                  <a:pt x="2591447" y="241355"/>
                </a:lnTo>
                <a:lnTo>
                  <a:pt x="2596732" y="240644"/>
                </a:lnTo>
                <a:lnTo>
                  <a:pt x="2601850" y="242672"/>
                </a:lnTo>
                <a:lnTo>
                  <a:pt x="2604925" y="239337"/>
                </a:lnTo>
                <a:cubicBezTo>
                  <a:pt x="2606753" y="238483"/>
                  <a:pt x="2609119" y="238098"/>
                  <a:pt x="2611556" y="238428"/>
                </a:cubicBezTo>
                <a:lnTo>
                  <a:pt x="2617109" y="240695"/>
                </a:lnTo>
                <a:lnTo>
                  <a:pt x="2616715" y="239750"/>
                </a:lnTo>
                <a:cubicBezTo>
                  <a:pt x="2617323" y="236665"/>
                  <a:pt x="2621895" y="234463"/>
                  <a:pt x="2626771" y="235123"/>
                </a:cubicBezTo>
                <a:close/>
                <a:moveTo>
                  <a:pt x="8044698" y="234903"/>
                </a:moveTo>
                <a:cubicBezTo>
                  <a:pt x="8049270" y="235343"/>
                  <a:pt x="8052318" y="238207"/>
                  <a:pt x="8051709" y="241071"/>
                </a:cubicBezTo>
                <a:cubicBezTo>
                  <a:pt x="8051099" y="243935"/>
                  <a:pt x="8046832" y="245918"/>
                  <a:pt x="8042260" y="245257"/>
                </a:cubicBezTo>
                <a:cubicBezTo>
                  <a:pt x="8037688" y="244816"/>
                  <a:pt x="8034640" y="241953"/>
                  <a:pt x="8035249" y="239089"/>
                </a:cubicBezTo>
                <a:cubicBezTo>
                  <a:pt x="8036164" y="236225"/>
                  <a:pt x="8040126" y="234463"/>
                  <a:pt x="8044698" y="234903"/>
                </a:cubicBezTo>
                <a:close/>
                <a:moveTo>
                  <a:pt x="7765500" y="234903"/>
                </a:moveTo>
                <a:cubicBezTo>
                  <a:pt x="7769767" y="235343"/>
                  <a:pt x="7772815" y="237987"/>
                  <a:pt x="7772205" y="240630"/>
                </a:cubicBezTo>
                <a:cubicBezTo>
                  <a:pt x="7771596" y="243274"/>
                  <a:pt x="7767633" y="245257"/>
                  <a:pt x="7763366" y="244596"/>
                </a:cubicBezTo>
                <a:cubicBezTo>
                  <a:pt x="7759100" y="244155"/>
                  <a:pt x="7756051" y="241512"/>
                  <a:pt x="7756661" y="238868"/>
                </a:cubicBezTo>
                <a:cubicBezTo>
                  <a:pt x="7757575" y="236225"/>
                  <a:pt x="7761537" y="234462"/>
                  <a:pt x="7765500" y="234903"/>
                </a:cubicBezTo>
                <a:close/>
                <a:moveTo>
                  <a:pt x="1968414" y="234903"/>
                </a:moveTo>
                <a:lnTo>
                  <a:pt x="1969671" y="235994"/>
                </a:lnTo>
                <a:lnTo>
                  <a:pt x="1971447" y="235784"/>
                </a:lnTo>
                <a:cubicBezTo>
                  <a:pt x="1975409" y="236225"/>
                  <a:pt x="1978152" y="238648"/>
                  <a:pt x="1977543" y="241291"/>
                </a:cubicBezTo>
                <a:cubicBezTo>
                  <a:pt x="1976934" y="243935"/>
                  <a:pt x="1973276" y="245477"/>
                  <a:pt x="1969314" y="245037"/>
                </a:cubicBezTo>
                <a:lnTo>
                  <a:pt x="1967838" y="243704"/>
                </a:lnTo>
                <a:lnTo>
                  <a:pt x="1966280" y="243935"/>
                </a:lnTo>
                <a:cubicBezTo>
                  <a:pt x="1962319" y="243495"/>
                  <a:pt x="1959575" y="241071"/>
                  <a:pt x="1960184" y="238648"/>
                </a:cubicBezTo>
                <a:cubicBezTo>
                  <a:pt x="1960794" y="236225"/>
                  <a:pt x="1964452" y="234463"/>
                  <a:pt x="1968414" y="234903"/>
                </a:cubicBezTo>
                <a:close/>
                <a:moveTo>
                  <a:pt x="3216338" y="234903"/>
                </a:moveTo>
                <a:cubicBezTo>
                  <a:pt x="3220911" y="235343"/>
                  <a:pt x="3224262" y="238207"/>
                  <a:pt x="3223648" y="241291"/>
                </a:cubicBezTo>
                <a:cubicBezTo>
                  <a:pt x="3223044" y="244155"/>
                  <a:pt x="3218778" y="246138"/>
                  <a:pt x="3214206" y="245697"/>
                </a:cubicBezTo>
                <a:cubicBezTo>
                  <a:pt x="3209633" y="245257"/>
                  <a:pt x="3206281" y="242393"/>
                  <a:pt x="3206893" y="239309"/>
                </a:cubicBezTo>
                <a:cubicBezTo>
                  <a:pt x="3207500" y="236225"/>
                  <a:pt x="3211770" y="234242"/>
                  <a:pt x="3216338" y="234903"/>
                </a:cubicBezTo>
                <a:close/>
                <a:moveTo>
                  <a:pt x="4472613" y="234683"/>
                </a:moveTo>
                <a:cubicBezTo>
                  <a:pt x="4477178" y="235123"/>
                  <a:pt x="4480228" y="237987"/>
                  <a:pt x="4479617" y="240851"/>
                </a:cubicBezTo>
                <a:cubicBezTo>
                  <a:pt x="4479008" y="243714"/>
                  <a:pt x="4474743" y="245477"/>
                  <a:pt x="4470478" y="245036"/>
                </a:cubicBezTo>
                <a:cubicBezTo>
                  <a:pt x="4465900" y="244596"/>
                  <a:pt x="4462847" y="241732"/>
                  <a:pt x="4463461" y="238868"/>
                </a:cubicBezTo>
                <a:cubicBezTo>
                  <a:pt x="4464069" y="236004"/>
                  <a:pt x="4468030" y="234022"/>
                  <a:pt x="4472613" y="234683"/>
                </a:cubicBezTo>
                <a:close/>
                <a:moveTo>
                  <a:pt x="7230268" y="234463"/>
                </a:moveTo>
                <a:cubicBezTo>
                  <a:pt x="7234230" y="234903"/>
                  <a:pt x="7237278" y="237326"/>
                  <a:pt x="7236669" y="239970"/>
                </a:cubicBezTo>
                <a:cubicBezTo>
                  <a:pt x="7236059" y="242613"/>
                  <a:pt x="7232402" y="244376"/>
                  <a:pt x="7228134" y="243935"/>
                </a:cubicBezTo>
                <a:cubicBezTo>
                  <a:pt x="7224172" y="243494"/>
                  <a:pt x="7221124" y="241071"/>
                  <a:pt x="7221733" y="238428"/>
                </a:cubicBezTo>
                <a:cubicBezTo>
                  <a:pt x="7222343" y="235784"/>
                  <a:pt x="7226000" y="234022"/>
                  <a:pt x="7230268" y="234463"/>
                </a:cubicBezTo>
                <a:close/>
                <a:moveTo>
                  <a:pt x="2815739" y="234463"/>
                </a:moveTo>
                <a:cubicBezTo>
                  <a:pt x="2820612" y="235123"/>
                  <a:pt x="2824273" y="237987"/>
                  <a:pt x="2823360" y="241292"/>
                </a:cubicBezTo>
                <a:cubicBezTo>
                  <a:pt x="2822747" y="244376"/>
                  <a:pt x="2818177" y="246579"/>
                  <a:pt x="2812998" y="245918"/>
                </a:cubicBezTo>
                <a:cubicBezTo>
                  <a:pt x="2808124" y="245257"/>
                  <a:pt x="2804467" y="242393"/>
                  <a:pt x="2805380" y="239089"/>
                </a:cubicBezTo>
                <a:cubicBezTo>
                  <a:pt x="2806296" y="236004"/>
                  <a:pt x="2810865" y="233802"/>
                  <a:pt x="2815739" y="234463"/>
                </a:cubicBezTo>
                <a:close/>
                <a:moveTo>
                  <a:pt x="9517194" y="234242"/>
                </a:moveTo>
                <a:cubicBezTo>
                  <a:pt x="9521158" y="234683"/>
                  <a:pt x="9523902" y="237106"/>
                  <a:pt x="9523292" y="239750"/>
                </a:cubicBezTo>
                <a:cubicBezTo>
                  <a:pt x="9522682" y="242393"/>
                  <a:pt x="9519024" y="243935"/>
                  <a:pt x="9515062" y="243494"/>
                </a:cubicBezTo>
                <a:cubicBezTo>
                  <a:pt x="9511099" y="243054"/>
                  <a:pt x="9508355" y="240630"/>
                  <a:pt x="9508965" y="237987"/>
                </a:cubicBezTo>
                <a:cubicBezTo>
                  <a:pt x="9509270" y="235343"/>
                  <a:pt x="9513233" y="233801"/>
                  <a:pt x="9517194" y="234242"/>
                </a:cubicBezTo>
                <a:close/>
                <a:moveTo>
                  <a:pt x="5539026" y="234242"/>
                </a:moveTo>
                <a:cubicBezTo>
                  <a:pt x="5543295" y="234683"/>
                  <a:pt x="5546344" y="237326"/>
                  <a:pt x="5545734" y="240190"/>
                </a:cubicBezTo>
                <a:cubicBezTo>
                  <a:pt x="5545123" y="243054"/>
                  <a:pt x="5541160" y="244816"/>
                  <a:pt x="5536893" y="244376"/>
                </a:cubicBezTo>
                <a:cubicBezTo>
                  <a:pt x="5532624" y="243935"/>
                  <a:pt x="5529578" y="241291"/>
                  <a:pt x="5530187" y="238428"/>
                </a:cubicBezTo>
                <a:cubicBezTo>
                  <a:pt x="5530795" y="235564"/>
                  <a:pt x="5534758" y="233581"/>
                  <a:pt x="5539026" y="234242"/>
                </a:cubicBezTo>
                <a:close/>
                <a:moveTo>
                  <a:pt x="10460252" y="234022"/>
                </a:moveTo>
                <a:cubicBezTo>
                  <a:pt x="10464214" y="234463"/>
                  <a:pt x="10466957" y="236886"/>
                  <a:pt x="10466651" y="239529"/>
                </a:cubicBezTo>
                <a:cubicBezTo>
                  <a:pt x="10466042" y="242173"/>
                  <a:pt x="10462385" y="243715"/>
                  <a:pt x="10458422" y="243274"/>
                </a:cubicBezTo>
                <a:cubicBezTo>
                  <a:pt x="10454460" y="242834"/>
                  <a:pt x="10451717" y="240410"/>
                  <a:pt x="10452022" y="237767"/>
                </a:cubicBezTo>
                <a:cubicBezTo>
                  <a:pt x="10452631" y="235123"/>
                  <a:pt x="10456289" y="233361"/>
                  <a:pt x="10460252" y="234022"/>
                </a:cubicBezTo>
                <a:close/>
                <a:moveTo>
                  <a:pt x="6254597" y="234022"/>
                </a:moveTo>
                <a:cubicBezTo>
                  <a:pt x="6258864" y="234462"/>
                  <a:pt x="6261913" y="237106"/>
                  <a:pt x="6261303" y="239749"/>
                </a:cubicBezTo>
                <a:cubicBezTo>
                  <a:pt x="6260694" y="242393"/>
                  <a:pt x="6256731" y="244155"/>
                  <a:pt x="6252464" y="243714"/>
                </a:cubicBezTo>
                <a:cubicBezTo>
                  <a:pt x="6248197" y="243274"/>
                  <a:pt x="6245149" y="240630"/>
                  <a:pt x="6245759" y="237987"/>
                </a:cubicBezTo>
                <a:cubicBezTo>
                  <a:pt x="6246672" y="235343"/>
                  <a:pt x="6250635" y="233581"/>
                  <a:pt x="6254597" y="234022"/>
                </a:cubicBezTo>
                <a:close/>
                <a:moveTo>
                  <a:pt x="4212091" y="233802"/>
                </a:moveTo>
                <a:cubicBezTo>
                  <a:pt x="4216365" y="234242"/>
                  <a:pt x="4219104" y="236886"/>
                  <a:pt x="4218497" y="239529"/>
                </a:cubicBezTo>
                <a:cubicBezTo>
                  <a:pt x="4217886" y="242173"/>
                  <a:pt x="4214225" y="243935"/>
                  <a:pt x="4209956" y="243494"/>
                </a:cubicBezTo>
                <a:cubicBezTo>
                  <a:pt x="4205681" y="243054"/>
                  <a:pt x="4202937" y="240410"/>
                  <a:pt x="4203551" y="237767"/>
                </a:cubicBezTo>
                <a:cubicBezTo>
                  <a:pt x="4204163" y="235123"/>
                  <a:pt x="4207817" y="233361"/>
                  <a:pt x="4212091" y="233802"/>
                </a:cubicBezTo>
                <a:close/>
                <a:moveTo>
                  <a:pt x="3562147" y="233801"/>
                </a:moveTo>
                <a:cubicBezTo>
                  <a:pt x="3566422" y="234242"/>
                  <a:pt x="3569465" y="236885"/>
                  <a:pt x="3568859" y="239749"/>
                </a:cubicBezTo>
                <a:cubicBezTo>
                  <a:pt x="3568248" y="242393"/>
                  <a:pt x="3564284" y="244375"/>
                  <a:pt x="3560009" y="243935"/>
                </a:cubicBezTo>
                <a:cubicBezTo>
                  <a:pt x="3555743" y="243494"/>
                  <a:pt x="3552681" y="240851"/>
                  <a:pt x="3553291" y="237987"/>
                </a:cubicBezTo>
                <a:cubicBezTo>
                  <a:pt x="3553610" y="235123"/>
                  <a:pt x="3557572" y="233361"/>
                  <a:pt x="3562147" y="233801"/>
                </a:cubicBezTo>
                <a:close/>
                <a:moveTo>
                  <a:pt x="5141632" y="233581"/>
                </a:moveTo>
                <a:lnTo>
                  <a:pt x="5145634" y="237022"/>
                </a:lnTo>
                <a:lnTo>
                  <a:pt x="5146545" y="236886"/>
                </a:lnTo>
                <a:cubicBezTo>
                  <a:pt x="5150512" y="237326"/>
                  <a:pt x="5153249" y="239750"/>
                  <a:pt x="5152643" y="242173"/>
                </a:cubicBezTo>
                <a:cubicBezTo>
                  <a:pt x="5152038" y="244596"/>
                  <a:pt x="5148374" y="246358"/>
                  <a:pt x="5144717" y="245918"/>
                </a:cubicBezTo>
                <a:lnTo>
                  <a:pt x="5140998" y="242693"/>
                </a:lnTo>
                <a:lnTo>
                  <a:pt x="5139802" y="242834"/>
                </a:lnTo>
                <a:lnTo>
                  <a:pt x="5139285" y="242387"/>
                </a:lnTo>
                <a:lnTo>
                  <a:pt x="5140250" y="244803"/>
                </a:lnTo>
                <a:cubicBezTo>
                  <a:pt x="5139667" y="247447"/>
                  <a:pt x="5135819" y="249199"/>
                  <a:pt x="5131664" y="248719"/>
                </a:cubicBezTo>
                <a:cubicBezTo>
                  <a:pt x="5129580" y="248478"/>
                  <a:pt x="5127822" y="247725"/>
                  <a:pt x="5126649" y="246702"/>
                </a:cubicBezTo>
                <a:lnTo>
                  <a:pt x="5125883" y="244774"/>
                </a:lnTo>
                <a:lnTo>
                  <a:pt x="5124474" y="246221"/>
                </a:lnTo>
                <a:cubicBezTo>
                  <a:pt x="5122991" y="246909"/>
                  <a:pt x="5121089" y="247240"/>
                  <a:pt x="5119104" y="247019"/>
                </a:cubicBezTo>
                <a:lnTo>
                  <a:pt x="5117908" y="245983"/>
                </a:lnTo>
                <a:lnTo>
                  <a:pt x="5112340" y="246799"/>
                </a:lnTo>
                <a:cubicBezTo>
                  <a:pt x="5108375" y="246358"/>
                  <a:pt x="5105329" y="243715"/>
                  <a:pt x="5105945" y="241291"/>
                </a:cubicBezTo>
                <a:cubicBezTo>
                  <a:pt x="5106548" y="238868"/>
                  <a:pt x="5110510" y="236886"/>
                  <a:pt x="5114467" y="237326"/>
                </a:cubicBezTo>
                <a:lnTo>
                  <a:pt x="5117459" y="238548"/>
                </a:lnTo>
                <a:lnTo>
                  <a:pt x="5121236" y="237987"/>
                </a:lnTo>
                <a:lnTo>
                  <a:pt x="5126051" y="242160"/>
                </a:lnTo>
                <a:lnTo>
                  <a:pt x="5128149" y="239935"/>
                </a:lnTo>
                <a:cubicBezTo>
                  <a:pt x="5129705" y="239226"/>
                  <a:pt x="5131699" y="238908"/>
                  <a:pt x="5133782" y="239148"/>
                </a:cubicBezTo>
                <a:lnTo>
                  <a:pt x="5137040" y="240460"/>
                </a:lnTo>
                <a:lnTo>
                  <a:pt x="5133400" y="237326"/>
                </a:lnTo>
                <a:cubicBezTo>
                  <a:pt x="5133704" y="234683"/>
                  <a:pt x="5137669" y="233140"/>
                  <a:pt x="5141632" y="233581"/>
                </a:cubicBezTo>
                <a:close/>
                <a:moveTo>
                  <a:pt x="1606367" y="233581"/>
                </a:moveTo>
                <a:cubicBezTo>
                  <a:pt x="1608804" y="233912"/>
                  <a:pt x="1610861" y="234793"/>
                  <a:pt x="1612195" y="235977"/>
                </a:cubicBezTo>
                <a:lnTo>
                  <a:pt x="1612428" y="236636"/>
                </a:lnTo>
                <a:lnTo>
                  <a:pt x="1616879" y="236004"/>
                </a:lnTo>
                <a:cubicBezTo>
                  <a:pt x="1621145" y="236445"/>
                  <a:pt x="1624193" y="239088"/>
                  <a:pt x="1623584" y="241952"/>
                </a:cubicBezTo>
                <a:lnTo>
                  <a:pt x="1621672" y="244042"/>
                </a:lnTo>
                <a:lnTo>
                  <a:pt x="1627948" y="249442"/>
                </a:lnTo>
                <a:cubicBezTo>
                  <a:pt x="1627339" y="252086"/>
                  <a:pt x="1623681" y="253848"/>
                  <a:pt x="1619720" y="253187"/>
                </a:cubicBezTo>
                <a:cubicBezTo>
                  <a:pt x="1615757" y="252527"/>
                  <a:pt x="1613015" y="250324"/>
                  <a:pt x="1613319" y="247680"/>
                </a:cubicBezTo>
                <a:lnTo>
                  <a:pt x="1614826" y="246126"/>
                </a:lnTo>
                <a:lnTo>
                  <a:pt x="1614744" y="246138"/>
                </a:lnTo>
                <a:cubicBezTo>
                  <a:pt x="1612611" y="245918"/>
                  <a:pt x="1610782" y="245147"/>
                  <a:pt x="1609563" y="244073"/>
                </a:cubicBezTo>
                <a:lnTo>
                  <a:pt x="1609510" y="243936"/>
                </a:lnTo>
                <a:lnTo>
                  <a:pt x="1603623" y="244816"/>
                </a:lnTo>
                <a:cubicBezTo>
                  <a:pt x="1598747" y="244376"/>
                  <a:pt x="1595394" y="241291"/>
                  <a:pt x="1596308" y="238207"/>
                </a:cubicBezTo>
                <a:cubicBezTo>
                  <a:pt x="1597222" y="235123"/>
                  <a:pt x="1601490" y="232920"/>
                  <a:pt x="1606367" y="233581"/>
                </a:cubicBezTo>
                <a:close/>
                <a:moveTo>
                  <a:pt x="5985763" y="233361"/>
                </a:moveTo>
                <a:cubicBezTo>
                  <a:pt x="5989725" y="233801"/>
                  <a:pt x="5992773" y="236445"/>
                  <a:pt x="5992164" y="239088"/>
                </a:cubicBezTo>
                <a:cubicBezTo>
                  <a:pt x="5991554" y="241732"/>
                  <a:pt x="5987896" y="243494"/>
                  <a:pt x="5983629" y="243054"/>
                </a:cubicBezTo>
                <a:cubicBezTo>
                  <a:pt x="5979667" y="242613"/>
                  <a:pt x="5976619" y="239970"/>
                  <a:pt x="5977229" y="237326"/>
                </a:cubicBezTo>
                <a:cubicBezTo>
                  <a:pt x="5977838" y="234462"/>
                  <a:pt x="5981801" y="232700"/>
                  <a:pt x="5985763" y="233361"/>
                </a:cubicBezTo>
                <a:close/>
                <a:moveTo>
                  <a:pt x="2177571" y="233361"/>
                </a:moveTo>
                <a:cubicBezTo>
                  <a:pt x="2182143" y="233802"/>
                  <a:pt x="2185495" y="236666"/>
                  <a:pt x="2184886" y="239750"/>
                </a:cubicBezTo>
                <a:cubicBezTo>
                  <a:pt x="2184276" y="242834"/>
                  <a:pt x="2180008" y="244817"/>
                  <a:pt x="2175133" y="244156"/>
                </a:cubicBezTo>
                <a:cubicBezTo>
                  <a:pt x="2170560" y="243715"/>
                  <a:pt x="2167208" y="240851"/>
                  <a:pt x="2167817" y="237767"/>
                </a:cubicBezTo>
                <a:cubicBezTo>
                  <a:pt x="2168732" y="234683"/>
                  <a:pt x="2172999" y="232700"/>
                  <a:pt x="2177571" y="233361"/>
                </a:cubicBezTo>
                <a:close/>
                <a:moveTo>
                  <a:pt x="6932477" y="233140"/>
                </a:moveTo>
                <a:cubicBezTo>
                  <a:pt x="6936744" y="233581"/>
                  <a:pt x="6939792" y="236224"/>
                  <a:pt x="6939183" y="238868"/>
                </a:cubicBezTo>
                <a:cubicBezTo>
                  <a:pt x="6938573" y="241512"/>
                  <a:pt x="6934611" y="243494"/>
                  <a:pt x="6930343" y="242834"/>
                </a:cubicBezTo>
                <a:cubicBezTo>
                  <a:pt x="6926076" y="242393"/>
                  <a:pt x="6923028" y="239749"/>
                  <a:pt x="6923638" y="237106"/>
                </a:cubicBezTo>
                <a:cubicBezTo>
                  <a:pt x="6924247" y="234462"/>
                  <a:pt x="6928210" y="232480"/>
                  <a:pt x="6932477" y="233140"/>
                </a:cubicBezTo>
                <a:close/>
                <a:moveTo>
                  <a:pt x="3435896" y="233140"/>
                </a:moveTo>
                <a:cubicBezTo>
                  <a:pt x="3440164" y="233581"/>
                  <a:pt x="3443215" y="236224"/>
                  <a:pt x="3442604" y="239088"/>
                </a:cubicBezTo>
                <a:cubicBezTo>
                  <a:pt x="3441995" y="241952"/>
                  <a:pt x="3438032" y="243714"/>
                  <a:pt x="3433460" y="243274"/>
                </a:cubicBezTo>
                <a:cubicBezTo>
                  <a:pt x="3429198" y="242834"/>
                  <a:pt x="3426147" y="240190"/>
                  <a:pt x="3426753" y="237326"/>
                </a:cubicBezTo>
                <a:cubicBezTo>
                  <a:pt x="3427365" y="234462"/>
                  <a:pt x="3431328" y="232700"/>
                  <a:pt x="3435896" y="233140"/>
                </a:cubicBezTo>
                <a:close/>
                <a:moveTo>
                  <a:pt x="8848766" y="232920"/>
                </a:moveTo>
                <a:cubicBezTo>
                  <a:pt x="8853642" y="233361"/>
                  <a:pt x="8856690" y="236445"/>
                  <a:pt x="8856081" y="239309"/>
                </a:cubicBezTo>
                <a:cubicBezTo>
                  <a:pt x="8855471" y="242393"/>
                  <a:pt x="8850899" y="244376"/>
                  <a:pt x="8846327" y="243715"/>
                </a:cubicBezTo>
                <a:cubicBezTo>
                  <a:pt x="8841450" y="243274"/>
                  <a:pt x="8838402" y="240190"/>
                  <a:pt x="8839011" y="237326"/>
                </a:cubicBezTo>
                <a:cubicBezTo>
                  <a:pt x="8839622" y="234463"/>
                  <a:pt x="8843889" y="232480"/>
                  <a:pt x="8848766" y="232920"/>
                </a:cubicBezTo>
                <a:close/>
                <a:moveTo>
                  <a:pt x="1837900" y="232920"/>
                </a:moveTo>
                <a:cubicBezTo>
                  <a:pt x="1842167" y="233361"/>
                  <a:pt x="1844910" y="236004"/>
                  <a:pt x="1844301" y="238648"/>
                </a:cubicBezTo>
                <a:cubicBezTo>
                  <a:pt x="1843691" y="241291"/>
                  <a:pt x="1839728" y="243054"/>
                  <a:pt x="1835767" y="242613"/>
                </a:cubicBezTo>
                <a:cubicBezTo>
                  <a:pt x="1831501" y="242173"/>
                  <a:pt x="1828757" y="239529"/>
                  <a:pt x="1829366" y="236886"/>
                </a:cubicBezTo>
                <a:cubicBezTo>
                  <a:pt x="1829977" y="234242"/>
                  <a:pt x="1833939" y="232480"/>
                  <a:pt x="1837900" y="232920"/>
                </a:cubicBezTo>
                <a:close/>
                <a:moveTo>
                  <a:pt x="7682594" y="231819"/>
                </a:moveTo>
                <a:cubicBezTo>
                  <a:pt x="7686861" y="232260"/>
                  <a:pt x="7689605" y="234903"/>
                  <a:pt x="7688995" y="237547"/>
                </a:cubicBezTo>
                <a:cubicBezTo>
                  <a:pt x="7688385" y="240190"/>
                  <a:pt x="7684423" y="241953"/>
                  <a:pt x="7680460" y="241512"/>
                </a:cubicBezTo>
                <a:cubicBezTo>
                  <a:pt x="7676193" y="241071"/>
                  <a:pt x="7673450" y="238428"/>
                  <a:pt x="7674060" y="235784"/>
                </a:cubicBezTo>
                <a:cubicBezTo>
                  <a:pt x="7674669" y="233141"/>
                  <a:pt x="7678327" y="231378"/>
                  <a:pt x="7682594" y="231819"/>
                </a:cubicBezTo>
                <a:close/>
                <a:moveTo>
                  <a:pt x="6059220" y="231599"/>
                </a:moveTo>
                <a:cubicBezTo>
                  <a:pt x="6063182" y="232039"/>
                  <a:pt x="6066231" y="234683"/>
                  <a:pt x="6065621" y="237326"/>
                </a:cubicBezTo>
                <a:cubicBezTo>
                  <a:pt x="6065012" y="239970"/>
                  <a:pt x="6061354" y="241732"/>
                  <a:pt x="6057086" y="241291"/>
                </a:cubicBezTo>
                <a:cubicBezTo>
                  <a:pt x="6053125" y="240851"/>
                  <a:pt x="6050076" y="238207"/>
                  <a:pt x="6050685" y="235564"/>
                </a:cubicBezTo>
                <a:cubicBezTo>
                  <a:pt x="6051295" y="232920"/>
                  <a:pt x="6054953" y="231158"/>
                  <a:pt x="6059220" y="231599"/>
                </a:cubicBezTo>
                <a:close/>
                <a:moveTo>
                  <a:pt x="5310090" y="231158"/>
                </a:moveTo>
                <a:cubicBezTo>
                  <a:pt x="5314361" y="231599"/>
                  <a:pt x="5317405" y="234242"/>
                  <a:pt x="5316796" y="237106"/>
                </a:cubicBezTo>
                <a:cubicBezTo>
                  <a:pt x="5316186" y="239970"/>
                  <a:pt x="5312223" y="241732"/>
                  <a:pt x="5307956" y="241292"/>
                </a:cubicBezTo>
                <a:cubicBezTo>
                  <a:pt x="5303688" y="240851"/>
                  <a:pt x="5300639" y="238207"/>
                  <a:pt x="5301250" y="235344"/>
                </a:cubicBezTo>
                <a:cubicBezTo>
                  <a:pt x="5301554" y="232480"/>
                  <a:pt x="5305517" y="230497"/>
                  <a:pt x="5310090" y="231158"/>
                </a:cubicBezTo>
                <a:close/>
                <a:moveTo>
                  <a:pt x="4838844" y="231158"/>
                </a:moveTo>
                <a:cubicBezTo>
                  <a:pt x="4843114" y="231599"/>
                  <a:pt x="4845856" y="234242"/>
                  <a:pt x="4845245" y="236886"/>
                </a:cubicBezTo>
                <a:cubicBezTo>
                  <a:pt x="4844633" y="239529"/>
                  <a:pt x="4840673" y="241292"/>
                  <a:pt x="4836711" y="240851"/>
                </a:cubicBezTo>
                <a:cubicBezTo>
                  <a:pt x="4832438" y="240410"/>
                  <a:pt x="4829692" y="237767"/>
                  <a:pt x="4830304" y="235123"/>
                </a:cubicBezTo>
                <a:cubicBezTo>
                  <a:pt x="4830915" y="232480"/>
                  <a:pt x="4834571" y="230717"/>
                  <a:pt x="4838844" y="231158"/>
                </a:cubicBezTo>
                <a:close/>
                <a:moveTo>
                  <a:pt x="7852673" y="231158"/>
                </a:moveTo>
                <a:cubicBezTo>
                  <a:pt x="7856940" y="231598"/>
                  <a:pt x="7859988" y="234242"/>
                  <a:pt x="7859379" y="237106"/>
                </a:cubicBezTo>
                <a:cubicBezTo>
                  <a:pt x="7858770" y="239970"/>
                  <a:pt x="7854807" y="241732"/>
                  <a:pt x="7850540" y="241291"/>
                </a:cubicBezTo>
                <a:cubicBezTo>
                  <a:pt x="7846273" y="240851"/>
                  <a:pt x="7843224" y="238207"/>
                  <a:pt x="7843834" y="235343"/>
                </a:cubicBezTo>
                <a:cubicBezTo>
                  <a:pt x="7844139" y="232480"/>
                  <a:pt x="7848101" y="230717"/>
                  <a:pt x="7852673" y="231158"/>
                </a:cubicBezTo>
                <a:close/>
                <a:moveTo>
                  <a:pt x="8798168" y="230938"/>
                </a:moveTo>
                <a:cubicBezTo>
                  <a:pt x="8802740" y="231378"/>
                  <a:pt x="8806093" y="234242"/>
                  <a:pt x="8805178" y="237326"/>
                </a:cubicBezTo>
                <a:cubicBezTo>
                  <a:pt x="8804569" y="240190"/>
                  <a:pt x="8800301" y="242173"/>
                  <a:pt x="8795729" y="241732"/>
                </a:cubicBezTo>
                <a:cubicBezTo>
                  <a:pt x="8791157" y="241292"/>
                  <a:pt x="8787805" y="238428"/>
                  <a:pt x="8788719" y="235344"/>
                </a:cubicBezTo>
                <a:cubicBezTo>
                  <a:pt x="8789329" y="232480"/>
                  <a:pt x="8793291" y="230497"/>
                  <a:pt x="8798168" y="230938"/>
                </a:cubicBezTo>
                <a:close/>
                <a:moveTo>
                  <a:pt x="5823609" y="230938"/>
                </a:moveTo>
                <a:cubicBezTo>
                  <a:pt x="5827876" y="231378"/>
                  <a:pt x="5830619" y="234022"/>
                  <a:pt x="5830009" y="236665"/>
                </a:cubicBezTo>
                <a:cubicBezTo>
                  <a:pt x="5829399" y="239309"/>
                  <a:pt x="5825437" y="241071"/>
                  <a:pt x="5821475" y="240630"/>
                </a:cubicBezTo>
                <a:cubicBezTo>
                  <a:pt x="5817207" y="240190"/>
                  <a:pt x="5814464" y="237547"/>
                  <a:pt x="5815075" y="234903"/>
                </a:cubicBezTo>
                <a:cubicBezTo>
                  <a:pt x="5815379" y="232260"/>
                  <a:pt x="5819342" y="230497"/>
                  <a:pt x="5823609" y="230938"/>
                </a:cubicBezTo>
                <a:close/>
                <a:moveTo>
                  <a:pt x="5167531" y="230858"/>
                </a:moveTo>
                <a:cubicBezTo>
                  <a:pt x="5171525" y="231320"/>
                  <a:pt x="5174305" y="233739"/>
                  <a:pt x="5173745" y="236262"/>
                </a:cubicBezTo>
                <a:cubicBezTo>
                  <a:pt x="5173466" y="237523"/>
                  <a:pt x="5172403" y="238571"/>
                  <a:pt x="5170916" y="239247"/>
                </a:cubicBezTo>
                <a:lnTo>
                  <a:pt x="5166505" y="239857"/>
                </a:lnTo>
                <a:lnTo>
                  <a:pt x="5165708" y="240686"/>
                </a:lnTo>
                <a:cubicBezTo>
                  <a:pt x="5164147" y="241402"/>
                  <a:pt x="5162164" y="241732"/>
                  <a:pt x="5160185" y="241512"/>
                </a:cubicBezTo>
                <a:cubicBezTo>
                  <a:pt x="5155915" y="241071"/>
                  <a:pt x="5153173" y="238428"/>
                  <a:pt x="5153781" y="235784"/>
                </a:cubicBezTo>
                <a:cubicBezTo>
                  <a:pt x="5154086" y="234463"/>
                  <a:pt x="5155153" y="233361"/>
                  <a:pt x="5156678" y="232645"/>
                </a:cubicBezTo>
                <a:lnTo>
                  <a:pt x="5161864" y="231886"/>
                </a:lnTo>
                <a:lnTo>
                  <a:pt x="5162127" y="231606"/>
                </a:lnTo>
                <a:cubicBezTo>
                  <a:pt x="5163619" y="230930"/>
                  <a:pt x="5165537" y="230627"/>
                  <a:pt x="5167531" y="230858"/>
                </a:cubicBezTo>
                <a:close/>
                <a:moveTo>
                  <a:pt x="8425401" y="230736"/>
                </a:moveTo>
                <a:cubicBezTo>
                  <a:pt x="8430055" y="231274"/>
                  <a:pt x="8433289" y="234145"/>
                  <a:pt x="8432624" y="237149"/>
                </a:cubicBezTo>
                <a:cubicBezTo>
                  <a:pt x="8431959" y="240152"/>
                  <a:pt x="8427647" y="242150"/>
                  <a:pt x="8422993" y="241612"/>
                </a:cubicBezTo>
                <a:cubicBezTo>
                  <a:pt x="8418339" y="241074"/>
                  <a:pt x="8415105" y="238203"/>
                  <a:pt x="8415770" y="235199"/>
                </a:cubicBezTo>
                <a:cubicBezTo>
                  <a:pt x="8416435" y="232196"/>
                  <a:pt x="8420747" y="230198"/>
                  <a:pt x="8425401" y="230736"/>
                </a:cubicBezTo>
                <a:close/>
                <a:moveTo>
                  <a:pt x="5732343" y="230497"/>
                </a:moveTo>
                <a:cubicBezTo>
                  <a:pt x="5736611" y="230938"/>
                  <a:pt x="5739357" y="233581"/>
                  <a:pt x="5738746" y="236225"/>
                </a:cubicBezTo>
                <a:cubicBezTo>
                  <a:pt x="5738137" y="238868"/>
                  <a:pt x="5734173" y="240631"/>
                  <a:pt x="5729906" y="240190"/>
                </a:cubicBezTo>
                <a:cubicBezTo>
                  <a:pt x="5725636" y="239750"/>
                  <a:pt x="5722895" y="237106"/>
                  <a:pt x="5723504" y="234463"/>
                </a:cubicBezTo>
                <a:cubicBezTo>
                  <a:pt x="5724114" y="231599"/>
                  <a:pt x="5728077" y="229836"/>
                  <a:pt x="5732343" y="230497"/>
                </a:cubicBezTo>
                <a:close/>
                <a:moveTo>
                  <a:pt x="7010201" y="230277"/>
                </a:moveTo>
                <a:cubicBezTo>
                  <a:pt x="7014469" y="230717"/>
                  <a:pt x="7017212" y="233361"/>
                  <a:pt x="7016602" y="236004"/>
                </a:cubicBezTo>
                <a:cubicBezTo>
                  <a:pt x="7015993" y="238648"/>
                  <a:pt x="7012030" y="240410"/>
                  <a:pt x="7008068" y="239970"/>
                </a:cubicBezTo>
                <a:cubicBezTo>
                  <a:pt x="7003801" y="239529"/>
                  <a:pt x="7001057" y="236886"/>
                  <a:pt x="7001667" y="234242"/>
                </a:cubicBezTo>
                <a:cubicBezTo>
                  <a:pt x="7002277" y="231599"/>
                  <a:pt x="7005934" y="229836"/>
                  <a:pt x="7010201" y="230277"/>
                </a:cubicBezTo>
                <a:close/>
                <a:moveTo>
                  <a:pt x="3158408" y="230277"/>
                </a:moveTo>
                <a:cubicBezTo>
                  <a:pt x="3162980" y="230717"/>
                  <a:pt x="3166337" y="233581"/>
                  <a:pt x="3165726" y="236665"/>
                </a:cubicBezTo>
                <a:cubicBezTo>
                  <a:pt x="3165113" y="239749"/>
                  <a:pt x="3160848" y="241732"/>
                  <a:pt x="3155972" y="241071"/>
                </a:cubicBezTo>
                <a:cubicBezTo>
                  <a:pt x="3151398" y="240630"/>
                  <a:pt x="3148047" y="237767"/>
                  <a:pt x="3148652" y="234683"/>
                </a:cubicBezTo>
                <a:cubicBezTo>
                  <a:pt x="3149570" y="231819"/>
                  <a:pt x="3153835" y="229836"/>
                  <a:pt x="3158408" y="230277"/>
                </a:cubicBezTo>
                <a:close/>
                <a:moveTo>
                  <a:pt x="2729780" y="230277"/>
                </a:moveTo>
                <a:cubicBezTo>
                  <a:pt x="2734661" y="230938"/>
                  <a:pt x="2738321" y="233801"/>
                  <a:pt x="2737407" y="237106"/>
                </a:cubicBezTo>
                <a:cubicBezTo>
                  <a:pt x="2736492" y="240410"/>
                  <a:pt x="2732222" y="242393"/>
                  <a:pt x="2727036" y="241732"/>
                </a:cubicBezTo>
                <a:cubicBezTo>
                  <a:pt x="2722155" y="241071"/>
                  <a:pt x="2718497" y="238207"/>
                  <a:pt x="2719412" y="234903"/>
                </a:cubicBezTo>
                <a:cubicBezTo>
                  <a:pt x="2720021" y="231819"/>
                  <a:pt x="2724595" y="229836"/>
                  <a:pt x="2729780" y="230277"/>
                </a:cubicBezTo>
                <a:close/>
                <a:moveTo>
                  <a:pt x="3994748" y="229836"/>
                </a:moveTo>
                <a:cubicBezTo>
                  <a:pt x="3999022" y="230277"/>
                  <a:pt x="4001767" y="232920"/>
                  <a:pt x="4001155" y="235564"/>
                </a:cubicBezTo>
                <a:cubicBezTo>
                  <a:pt x="4000557" y="238207"/>
                  <a:pt x="3996888" y="239970"/>
                  <a:pt x="3992609" y="239529"/>
                </a:cubicBezTo>
                <a:cubicBezTo>
                  <a:pt x="3988350" y="239089"/>
                  <a:pt x="3985608" y="236445"/>
                  <a:pt x="3986212" y="233802"/>
                </a:cubicBezTo>
                <a:cubicBezTo>
                  <a:pt x="3986823" y="231158"/>
                  <a:pt x="3990791" y="229396"/>
                  <a:pt x="3994748" y="229836"/>
                </a:cubicBezTo>
                <a:close/>
                <a:moveTo>
                  <a:pt x="3685922" y="229836"/>
                </a:moveTo>
                <a:cubicBezTo>
                  <a:pt x="3690183" y="230277"/>
                  <a:pt x="3693230" y="232920"/>
                  <a:pt x="3692619" y="235564"/>
                </a:cubicBezTo>
                <a:cubicBezTo>
                  <a:pt x="3692009" y="238207"/>
                  <a:pt x="3688049" y="240190"/>
                  <a:pt x="3683777" y="239529"/>
                </a:cubicBezTo>
                <a:cubicBezTo>
                  <a:pt x="3679512" y="239089"/>
                  <a:pt x="3676457" y="236445"/>
                  <a:pt x="3677071" y="233802"/>
                </a:cubicBezTo>
                <a:cubicBezTo>
                  <a:pt x="3677681" y="231158"/>
                  <a:pt x="3681636" y="229396"/>
                  <a:pt x="3685922" y="229836"/>
                </a:cubicBezTo>
                <a:close/>
                <a:moveTo>
                  <a:pt x="1440259" y="229836"/>
                </a:moveTo>
                <a:cubicBezTo>
                  <a:pt x="1445136" y="230497"/>
                  <a:pt x="1448488" y="233361"/>
                  <a:pt x="1447574" y="236445"/>
                </a:cubicBezTo>
                <a:cubicBezTo>
                  <a:pt x="1446965" y="239529"/>
                  <a:pt x="1442392" y="241512"/>
                  <a:pt x="1437517" y="241071"/>
                </a:cubicBezTo>
                <a:cubicBezTo>
                  <a:pt x="1432640" y="240410"/>
                  <a:pt x="1429287" y="237547"/>
                  <a:pt x="1430201" y="234463"/>
                </a:cubicBezTo>
                <a:cubicBezTo>
                  <a:pt x="1431116" y="231378"/>
                  <a:pt x="1435383" y="229396"/>
                  <a:pt x="1440259" y="229836"/>
                </a:cubicBezTo>
                <a:close/>
                <a:moveTo>
                  <a:pt x="5637821" y="229616"/>
                </a:moveTo>
                <a:cubicBezTo>
                  <a:pt x="5642087" y="230056"/>
                  <a:pt x="5645137" y="232700"/>
                  <a:pt x="5644526" y="235564"/>
                </a:cubicBezTo>
                <a:cubicBezTo>
                  <a:pt x="5643917" y="238207"/>
                  <a:pt x="5639954" y="240190"/>
                  <a:pt x="5635685" y="239529"/>
                </a:cubicBezTo>
                <a:cubicBezTo>
                  <a:pt x="5631420" y="239089"/>
                  <a:pt x="5628370" y="236445"/>
                  <a:pt x="5628979" y="233581"/>
                </a:cubicBezTo>
                <a:cubicBezTo>
                  <a:pt x="5629589" y="230717"/>
                  <a:pt x="5633247" y="229176"/>
                  <a:pt x="5637821" y="229616"/>
                </a:cubicBezTo>
                <a:close/>
                <a:moveTo>
                  <a:pt x="8823467" y="229396"/>
                </a:moveTo>
                <a:cubicBezTo>
                  <a:pt x="8828039" y="229836"/>
                  <a:pt x="8831392" y="232700"/>
                  <a:pt x="8830782" y="235784"/>
                </a:cubicBezTo>
                <a:cubicBezTo>
                  <a:pt x="8830172" y="238868"/>
                  <a:pt x="8825905" y="240851"/>
                  <a:pt x="8821028" y="240190"/>
                </a:cubicBezTo>
                <a:cubicBezTo>
                  <a:pt x="8816456" y="239750"/>
                  <a:pt x="8813103" y="236886"/>
                  <a:pt x="8813713" y="233802"/>
                </a:cubicBezTo>
                <a:cubicBezTo>
                  <a:pt x="8814627" y="230938"/>
                  <a:pt x="8818895" y="228955"/>
                  <a:pt x="8823467" y="229396"/>
                </a:cubicBezTo>
                <a:close/>
                <a:moveTo>
                  <a:pt x="6396025" y="229396"/>
                </a:moveTo>
                <a:cubicBezTo>
                  <a:pt x="6400293" y="229836"/>
                  <a:pt x="6403341" y="232480"/>
                  <a:pt x="6402732" y="235343"/>
                </a:cubicBezTo>
                <a:cubicBezTo>
                  <a:pt x="6402122" y="237987"/>
                  <a:pt x="6398160" y="239970"/>
                  <a:pt x="6393892" y="239529"/>
                </a:cubicBezTo>
                <a:cubicBezTo>
                  <a:pt x="6389625" y="239089"/>
                  <a:pt x="6386577" y="236445"/>
                  <a:pt x="6387187" y="233581"/>
                </a:cubicBezTo>
                <a:cubicBezTo>
                  <a:pt x="6387796" y="230717"/>
                  <a:pt x="6391759" y="228955"/>
                  <a:pt x="6396025" y="229396"/>
                </a:cubicBezTo>
                <a:close/>
                <a:moveTo>
                  <a:pt x="8764640" y="229395"/>
                </a:moveTo>
                <a:cubicBezTo>
                  <a:pt x="8769212" y="229836"/>
                  <a:pt x="8772565" y="232920"/>
                  <a:pt x="8771955" y="235784"/>
                </a:cubicBezTo>
                <a:lnTo>
                  <a:pt x="8771626" y="236133"/>
                </a:lnTo>
                <a:lnTo>
                  <a:pt x="8772565" y="236004"/>
                </a:lnTo>
                <a:cubicBezTo>
                  <a:pt x="8777137" y="236445"/>
                  <a:pt x="8780185" y="239309"/>
                  <a:pt x="8779575" y="242173"/>
                </a:cubicBezTo>
                <a:cubicBezTo>
                  <a:pt x="8778965" y="245037"/>
                  <a:pt x="8774698" y="247019"/>
                  <a:pt x="8770126" y="246358"/>
                </a:cubicBezTo>
                <a:cubicBezTo>
                  <a:pt x="8765554" y="245917"/>
                  <a:pt x="8762506" y="243054"/>
                  <a:pt x="8763116" y="240190"/>
                </a:cubicBezTo>
                <a:lnTo>
                  <a:pt x="8763243" y="240060"/>
                </a:lnTo>
                <a:lnTo>
                  <a:pt x="8762201" y="240190"/>
                </a:lnTo>
                <a:cubicBezTo>
                  <a:pt x="8757629" y="239749"/>
                  <a:pt x="8754277" y="236665"/>
                  <a:pt x="8754886" y="233801"/>
                </a:cubicBezTo>
                <a:cubicBezTo>
                  <a:pt x="8755496" y="230717"/>
                  <a:pt x="8759763" y="228734"/>
                  <a:pt x="8764640" y="229395"/>
                </a:cubicBezTo>
                <a:close/>
                <a:moveTo>
                  <a:pt x="9345287" y="228735"/>
                </a:moveTo>
                <a:cubicBezTo>
                  <a:pt x="9349249" y="229175"/>
                  <a:pt x="9351992" y="231598"/>
                  <a:pt x="9351383" y="234242"/>
                </a:cubicBezTo>
                <a:cubicBezTo>
                  <a:pt x="9350773" y="236886"/>
                  <a:pt x="9347117" y="238427"/>
                  <a:pt x="9343153" y="237987"/>
                </a:cubicBezTo>
                <a:cubicBezTo>
                  <a:pt x="9339191" y="237547"/>
                  <a:pt x="9336448" y="235123"/>
                  <a:pt x="9337058" y="232480"/>
                </a:cubicBezTo>
                <a:cubicBezTo>
                  <a:pt x="9337667" y="229836"/>
                  <a:pt x="9341324" y="228294"/>
                  <a:pt x="9345287" y="228735"/>
                </a:cubicBezTo>
                <a:close/>
                <a:moveTo>
                  <a:pt x="1908628" y="228735"/>
                </a:moveTo>
                <a:cubicBezTo>
                  <a:pt x="1912589" y="229175"/>
                  <a:pt x="1915637" y="231819"/>
                  <a:pt x="1915027" y="234242"/>
                </a:cubicBezTo>
                <a:cubicBezTo>
                  <a:pt x="1914418" y="236886"/>
                  <a:pt x="1910761" y="238648"/>
                  <a:pt x="1906494" y="238207"/>
                </a:cubicBezTo>
                <a:lnTo>
                  <a:pt x="1906006" y="238008"/>
                </a:lnTo>
                <a:lnTo>
                  <a:pt x="1903383" y="240713"/>
                </a:lnTo>
                <a:cubicBezTo>
                  <a:pt x="1901897" y="241402"/>
                  <a:pt x="1899992" y="241732"/>
                  <a:pt x="1898011" y="241512"/>
                </a:cubicBezTo>
                <a:cubicBezTo>
                  <a:pt x="1894049" y="241071"/>
                  <a:pt x="1891305" y="238648"/>
                  <a:pt x="1891915" y="236225"/>
                </a:cubicBezTo>
                <a:cubicBezTo>
                  <a:pt x="1892525" y="233801"/>
                  <a:pt x="1896487" y="232039"/>
                  <a:pt x="1900145" y="232480"/>
                </a:cubicBezTo>
                <a:lnTo>
                  <a:pt x="1900293" y="232608"/>
                </a:lnTo>
                <a:close/>
                <a:moveTo>
                  <a:pt x="10534319" y="228514"/>
                </a:moveTo>
                <a:cubicBezTo>
                  <a:pt x="10538281" y="228955"/>
                  <a:pt x="10541025" y="231378"/>
                  <a:pt x="10540720" y="234022"/>
                </a:cubicBezTo>
                <a:cubicBezTo>
                  <a:pt x="10540415" y="236665"/>
                  <a:pt x="10536453" y="238207"/>
                  <a:pt x="10532489" y="237767"/>
                </a:cubicBezTo>
                <a:cubicBezTo>
                  <a:pt x="10528528" y="237326"/>
                  <a:pt x="10525784" y="234903"/>
                  <a:pt x="10526088" y="232259"/>
                </a:cubicBezTo>
                <a:cubicBezTo>
                  <a:pt x="10526394" y="229616"/>
                  <a:pt x="10530356" y="228073"/>
                  <a:pt x="10534319" y="228514"/>
                </a:cubicBezTo>
                <a:close/>
                <a:moveTo>
                  <a:pt x="8240076" y="228514"/>
                </a:moveTo>
                <a:cubicBezTo>
                  <a:pt x="8244648" y="228955"/>
                  <a:pt x="8248001" y="231819"/>
                  <a:pt x="8247391" y="234903"/>
                </a:cubicBezTo>
                <a:cubicBezTo>
                  <a:pt x="8246782" y="237987"/>
                  <a:pt x="8242514" y="239750"/>
                  <a:pt x="8237638" y="239309"/>
                </a:cubicBezTo>
                <a:cubicBezTo>
                  <a:pt x="8233066" y="238868"/>
                  <a:pt x="8229713" y="236004"/>
                  <a:pt x="8230322" y="232920"/>
                </a:cubicBezTo>
                <a:cubicBezTo>
                  <a:pt x="8230932" y="230056"/>
                  <a:pt x="8235504" y="228074"/>
                  <a:pt x="8240076" y="228514"/>
                </a:cubicBezTo>
                <a:close/>
                <a:moveTo>
                  <a:pt x="5010879" y="228514"/>
                </a:moveTo>
                <a:cubicBezTo>
                  <a:pt x="5014841" y="228955"/>
                  <a:pt x="5017585" y="231378"/>
                  <a:pt x="5016973" y="233801"/>
                </a:cubicBezTo>
                <a:cubicBezTo>
                  <a:pt x="5016371" y="236225"/>
                  <a:pt x="5012706" y="237987"/>
                  <a:pt x="5009045" y="237547"/>
                </a:cubicBezTo>
                <a:cubicBezTo>
                  <a:pt x="5005083" y="237106"/>
                  <a:pt x="5002343" y="234683"/>
                  <a:pt x="5002954" y="232260"/>
                </a:cubicBezTo>
                <a:cubicBezTo>
                  <a:pt x="5003562" y="229836"/>
                  <a:pt x="5007224" y="228074"/>
                  <a:pt x="5010879" y="228514"/>
                </a:cubicBezTo>
                <a:close/>
                <a:moveTo>
                  <a:pt x="3035538" y="228514"/>
                </a:moveTo>
                <a:cubicBezTo>
                  <a:pt x="3040411" y="229175"/>
                  <a:pt x="3043765" y="232039"/>
                  <a:pt x="3043157" y="235123"/>
                </a:cubicBezTo>
                <a:cubicBezTo>
                  <a:pt x="3042547" y="238207"/>
                  <a:pt x="3037974" y="240190"/>
                  <a:pt x="3033098" y="239749"/>
                </a:cubicBezTo>
                <a:cubicBezTo>
                  <a:pt x="3028221" y="239088"/>
                  <a:pt x="3024872" y="236224"/>
                  <a:pt x="3025482" y="233140"/>
                </a:cubicBezTo>
                <a:cubicBezTo>
                  <a:pt x="3026091" y="230056"/>
                  <a:pt x="3030657" y="228073"/>
                  <a:pt x="3035538" y="228514"/>
                </a:cubicBezTo>
                <a:close/>
                <a:moveTo>
                  <a:pt x="6193638" y="228294"/>
                </a:moveTo>
                <a:cubicBezTo>
                  <a:pt x="6197905" y="228735"/>
                  <a:pt x="6200648" y="231378"/>
                  <a:pt x="6200039" y="234022"/>
                </a:cubicBezTo>
                <a:cubicBezTo>
                  <a:pt x="6199429" y="236665"/>
                  <a:pt x="6195467" y="238428"/>
                  <a:pt x="6191504" y="237987"/>
                </a:cubicBezTo>
                <a:cubicBezTo>
                  <a:pt x="6187542" y="237547"/>
                  <a:pt x="6184493" y="234903"/>
                  <a:pt x="6185103" y="232260"/>
                </a:cubicBezTo>
                <a:cubicBezTo>
                  <a:pt x="6185713" y="229616"/>
                  <a:pt x="6189370" y="227853"/>
                  <a:pt x="6193638" y="228294"/>
                </a:cubicBezTo>
                <a:close/>
                <a:moveTo>
                  <a:pt x="4869965" y="228294"/>
                </a:moveTo>
                <a:cubicBezTo>
                  <a:pt x="4874233" y="228735"/>
                  <a:pt x="4876973" y="231378"/>
                  <a:pt x="4876366" y="234022"/>
                </a:cubicBezTo>
                <a:cubicBezTo>
                  <a:pt x="4875755" y="236665"/>
                  <a:pt x="4871793" y="238428"/>
                  <a:pt x="4867832" y="237987"/>
                </a:cubicBezTo>
                <a:cubicBezTo>
                  <a:pt x="4863562" y="237547"/>
                  <a:pt x="4860818" y="234903"/>
                  <a:pt x="4861429" y="232260"/>
                </a:cubicBezTo>
                <a:cubicBezTo>
                  <a:pt x="4862036" y="229396"/>
                  <a:pt x="4866005" y="227633"/>
                  <a:pt x="4869965" y="228294"/>
                </a:cubicBezTo>
                <a:close/>
                <a:moveTo>
                  <a:pt x="7086050" y="227651"/>
                </a:moveTo>
                <a:cubicBezTo>
                  <a:pt x="7090206" y="228132"/>
                  <a:pt x="7093100" y="230664"/>
                  <a:pt x="7092515" y="233307"/>
                </a:cubicBezTo>
                <a:cubicBezTo>
                  <a:pt x="7091930" y="235950"/>
                  <a:pt x="7088087" y="237702"/>
                  <a:pt x="7083932" y="237222"/>
                </a:cubicBezTo>
                <a:cubicBezTo>
                  <a:pt x="7079776" y="236741"/>
                  <a:pt x="7076882" y="234210"/>
                  <a:pt x="7077467" y="231566"/>
                </a:cubicBezTo>
                <a:cubicBezTo>
                  <a:pt x="7078052" y="228923"/>
                  <a:pt x="7081895" y="227171"/>
                  <a:pt x="7086050" y="227651"/>
                </a:cubicBezTo>
                <a:close/>
                <a:moveTo>
                  <a:pt x="4984356" y="227633"/>
                </a:moveTo>
                <a:cubicBezTo>
                  <a:pt x="4988320" y="228074"/>
                  <a:pt x="4991059" y="230497"/>
                  <a:pt x="4990452" y="232920"/>
                </a:cubicBezTo>
                <a:cubicBezTo>
                  <a:pt x="4989841" y="235343"/>
                  <a:pt x="4986181" y="237106"/>
                  <a:pt x="4982227" y="236665"/>
                </a:cubicBezTo>
                <a:cubicBezTo>
                  <a:pt x="4978262" y="236225"/>
                  <a:pt x="4975513" y="233801"/>
                  <a:pt x="4976132" y="231378"/>
                </a:cubicBezTo>
                <a:cubicBezTo>
                  <a:pt x="4976737" y="228955"/>
                  <a:pt x="4980394" y="227193"/>
                  <a:pt x="4984356" y="227633"/>
                </a:cubicBezTo>
                <a:close/>
                <a:moveTo>
                  <a:pt x="3098348" y="227633"/>
                </a:moveTo>
                <a:cubicBezTo>
                  <a:pt x="3103223" y="228074"/>
                  <a:pt x="3106271" y="231158"/>
                  <a:pt x="3105662" y="234242"/>
                </a:cubicBezTo>
                <a:cubicBezTo>
                  <a:pt x="3105054" y="237326"/>
                  <a:pt x="3100479" y="239309"/>
                  <a:pt x="3095911" y="238868"/>
                </a:cubicBezTo>
                <a:cubicBezTo>
                  <a:pt x="3091033" y="238427"/>
                  <a:pt x="3087986" y="235343"/>
                  <a:pt x="3088597" y="232259"/>
                </a:cubicBezTo>
                <a:cubicBezTo>
                  <a:pt x="3089208" y="228955"/>
                  <a:pt x="3093471" y="226972"/>
                  <a:pt x="3098348" y="227633"/>
                </a:cubicBezTo>
                <a:close/>
                <a:moveTo>
                  <a:pt x="1524074" y="227633"/>
                </a:moveTo>
                <a:cubicBezTo>
                  <a:pt x="1528951" y="228294"/>
                  <a:pt x="1532304" y="231158"/>
                  <a:pt x="1531389" y="234242"/>
                </a:cubicBezTo>
                <a:cubicBezTo>
                  <a:pt x="1530780" y="237326"/>
                  <a:pt x="1526208" y="239309"/>
                  <a:pt x="1521331" y="238868"/>
                </a:cubicBezTo>
                <a:cubicBezTo>
                  <a:pt x="1516455" y="238207"/>
                  <a:pt x="1513102" y="235343"/>
                  <a:pt x="1514016" y="232260"/>
                </a:cubicBezTo>
                <a:cubicBezTo>
                  <a:pt x="1514930" y="229175"/>
                  <a:pt x="1519503" y="226973"/>
                  <a:pt x="1524074" y="227633"/>
                </a:cubicBezTo>
                <a:close/>
                <a:moveTo>
                  <a:pt x="10753471" y="227413"/>
                </a:moveTo>
                <a:cubicBezTo>
                  <a:pt x="10757434" y="227853"/>
                  <a:pt x="10760176" y="230277"/>
                  <a:pt x="10759872" y="232920"/>
                </a:cubicBezTo>
                <a:cubicBezTo>
                  <a:pt x="10759262" y="235563"/>
                  <a:pt x="10755605" y="237326"/>
                  <a:pt x="10751641" y="236665"/>
                </a:cubicBezTo>
                <a:cubicBezTo>
                  <a:pt x="10747680" y="236224"/>
                  <a:pt x="10744936" y="233801"/>
                  <a:pt x="10745242" y="231158"/>
                </a:cubicBezTo>
                <a:cubicBezTo>
                  <a:pt x="10745851" y="228514"/>
                  <a:pt x="10749508" y="226752"/>
                  <a:pt x="10753471" y="227413"/>
                </a:cubicBezTo>
                <a:close/>
                <a:moveTo>
                  <a:pt x="8141930" y="227413"/>
                </a:moveTo>
                <a:cubicBezTo>
                  <a:pt x="8146502" y="227853"/>
                  <a:pt x="8149550" y="230717"/>
                  <a:pt x="8148941" y="233581"/>
                </a:cubicBezTo>
                <a:cubicBezTo>
                  <a:pt x="8148331" y="236445"/>
                  <a:pt x="8144064" y="238427"/>
                  <a:pt x="8139491" y="237987"/>
                </a:cubicBezTo>
                <a:cubicBezTo>
                  <a:pt x="8134919" y="237547"/>
                  <a:pt x="8131872" y="234683"/>
                  <a:pt x="8132482" y="231819"/>
                </a:cubicBezTo>
                <a:cubicBezTo>
                  <a:pt x="8133091" y="228735"/>
                  <a:pt x="8137358" y="226752"/>
                  <a:pt x="8141930" y="227413"/>
                </a:cubicBezTo>
                <a:close/>
                <a:moveTo>
                  <a:pt x="5914439" y="227413"/>
                </a:moveTo>
                <a:cubicBezTo>
                  <a:pt x="5918401" y="227853"/>
                  <a:pt x="5921449" y="230497"/>
                  <a:pt x="5920840" y="233140"/>
                </a:cubicBezTo>
                <a:cubicBezTo>
                  <a:pt x="5920231" y="235784"/>
                  <a:pt x="5916573" y="237547"/>
                  <a:pt x="5912306" y="237106"/>
                </a:cubicBezTo>
                <a:cubicBezTo>
                  <a:pt x="5908039" y="236665"/>
                  <a:pt x="5905295" y="234022"/>
                  <a:pt x="5905905" y="231378"/>
                </a:cubicBezTo>
                <a:cubicBezTo>
                  <a:pt x="5906514" y="228735"/>
                  <a:pt x="5910172" y="226972"/>
                  <a:pt x="5914439" y="227413"/>
                </a:cubicBezTo>
                <a:close/>
                <a:moveTo>
                  <a:pt x="4700081" y="227413"/>
                </a:moveTo>
                <a:cubicBezTo>
                  <a:pt x="4704346" y="227853"/>
                  <a:pt x="4707398" y="230497"/>
                  <a:pt x="4706783" y="233361"/>
                </a:cubicBezTo>
                <a:cubicBezTo>
                  <a:pt x="4706176" y="236225"/>
                  <a:pt x="4702215" y="237987"/>
                  <a:pt x="4697944" y="237547"/>
                </a:cubicBezTo>
                <a:cubicBezTo>
                  <a:pt x="4693685" y="237106"/>
                  <a:pt x="4690633" y="234462"/>
                  <a:pt x="4691241" y="231599"/>
                </a:cubicBezTo>
                <a:cubicBezTo>
                  <a:pt x="4691546" y="228735"/>
                  <a:pt x="4695814" y="226752"/>
                  <a:pt x="4700081" y="227413"/>
                </a:cubicBezTo>
                <a:close/>
                <a:moveTo>
                  <a:pt x="10826623" y="227193"/>
                </a:moveTo>
                <a:cubicBezTo>
                  <a:pt x="10830586" y="227633"/>
                  <a:pt x="10833329" y="230056"/>
                  <a:pt x="10833024" y="232700"/>
                </a:cubicBezTo>
                <a:cubicBezTo>
                  <a:pt x="10832413" y="235343"/>
                  <a:pt x="10828756" y="237106"/>
                  <a:pt x="10824794" y="236445"/>
                </a:cubicBezTo>
                <a:cubicBezTo>
                  <a:pt x="10820833" y="236004"/>
                  <a:pt x="10818089" y="233581"/>
                  <a:pt x="10818393" y="230938"/>
                </a:cubicBezTo>
                <a:cubicBezTo>
                  <a:pt x="10819003" y="228514"/>
                  <a:pt x="10822661" y="226752"/>
                  <a:pt x="10826623" y="227193"/>
                </a:cubicBezTo>
                <a:close/>
                <a:moveTo>
                  <a:pt x="10347171" y="227193"/>
                </a:moveTo>
                <a:cubicBezTo>
                  <a:pt x="10351132" y="227633"/>
                  <a:pt x="10353876" y="230056"/>
                  <a:pt x="10353266" y="232700"/>
                </a:cubicBezTo>
                <a:cubicBezTo>
                  <a:pt x="10352656" y="235343"/>
                  <a:pt x="10349000" y="236885"/>
                  <a:pt x="10345037" y="236445"/>
                </a:cubicBezTo>
                <a:cubicBezTo>
                  <a:pt x="10341073" y="236004"/>
                  <a:pt x="10338332" y="233581"/>
                  <a:pt x="10338941" y="230937"/>
                </a:cubicBezTo>
                <a:cubicBezTo>
                  <a:pt x="10339550" y="228294"/>
                  <a:pt x="10343207" y="226752"/>
                  <a:pt x="10347171" y="227193"/>
                </a:cubicBezTo>
                <a:close/>
                <a:moveTo>
                  <a:pt x="8627479" y="227193"/>
                </a:moveTo>
                <a:cubicBezTo>
                  <a:pt x="8631746" y="227633"/>
                  <a:pt x="8634794" y="230277"/>
                  <a:pt x="8634185" y="233140"/>
                </a:cubicBezTo>
                <a:cubicBezTo>
                  <a:pt x="8633575" y="236004"/>
                  <a:pt x="8629613" y="237767"/>
                  <a:pt x="8625346" y="237326"/>
                </a:cubicBezTo>
                <a:cubicBezTo>
                  <a:pt x="8621078" y="236886"/>
                  <a:pt x="8618030" y="234242"/>
                  <a:pt x="8618640" y="231378"/>
                </a:cubicBezTo>
                <a:cubicBezTo>
                  <a:pt x="8619250" y="228514"/>
                  <a:pt x="8623212" y="226752"/>
                  <a:pt x="8627479" y="227193"/>
                </a:cubicBezTo>
                <a:close/>
                <a:moveTo>
                  <a:pt x="3252050" y="227193"/>
                </a:moveTo>
                <a:cubicBezTo>
                  <a:pt x="3256619" y="227633"/>
                  <a:pt x="3259668" y="230497"/>
                  <a:pt x="3259060" y="233361"/>
                </a:cubicBezTo>
                <a:cubicBezTo>
                  <a:pt x="3258449" y="236225"/>
                  <a:pt x="3254182" y="238207"/>
                  <a:pt x="3249915" y="237547"/>
                </a:cubicBezTo>
                <a:cubicBezTo>
                  <a:pt x="3245649" y="236886"/>
                  <a:pt x="3242300" y="234242"/>
                  <a:pt x="3242906" y="231378"/>
                </a:cubicBezTo>
                <a:cubicBezTo>
                  <a:pt x="3243519" y="228735"/>
                  <a:pt x="3247782" y="226752"/>
                  <a:pt x="3252050" y="227193"/>
                </a:cubicBezTo>
                <a:close/>
                <a:moveTo>
                  <a:pt x="11171965" y="226973"/>
                </a:moveTo>
                <a:cubicBezTo>
                  <a:pt x="11175926" y="227413"/>
                  <a:pt x="11178974" y="230056"/>
                  <a:pt x="11178364" y="232480"/>
                </a:cubicBezTo>
                <a:cubicBezTo>
                  <a:pt x="11177755" y="235123"/>
                  <a:pt x="11174098" y="236886"/>
                  <a:pt x="11169831" y="236445"/>
                </a:cubicBezTo>
                <a:cubicBezTo>
                  <a:pt x="11165867" y="236004"/>
                  <a:pt x="11162820" y="233361"/>
                  <a:pt x="11163430" y="230938"/>
                </a:cubicBezTo>
                <a:cubicBezTo>
                  <a:pt x="11164039" y="228074"/>
                  <a:pt x="11168001" y="226312"/>
                  <a:pt x="11171965" y="226973"/>
                </a:cubicBezTo>
                <a:close/>
                <a:moveTo>
                  <a:pt x="3307248" y="226972"/>
                </a:moveTo>
                <a:cubicBezTo>
                  <a:pt x="3311514" y="227413"/>
                  <a:pt x="3314871" y="230277"/>
                  <a:pt x="3314257" y="232920"/>
                </a:cubicBezTo>
                <a:cubicBezTo>
                  <a:pt x="3313647" y="235784"/>
                  <a:pt x="3309688" y="237546"/>
                  <a:pt x="3305113" y="237106"/>
                </a:cubicBezTo>
                <a:cubicBezTo>
                  <a:pt x="3300846" y="236665"/>
                  <a:pt x="3297494" y="233801"/>
                  <a:pt x="3298105" y="231158"/>
                </a:cubicBezTo>
                <a:cubicBezTo>
                  <a:pt x="3298711" y="228294"/>
                  <a:pt x="3302977" y="226532"/>
                  <a:pt x="3307248" y="226972"/>
                </a:cubicBezTo>
                <a:close/>
                <a:moveTo>
                  <a:pt x="4357399" y="226752"/>
                </a:moveTo>
                <a:cubicBezTo>
                  <a:pt x="4361666" y="227193"/>
                  <a:pt x="4364713" y="229836"/>
                  <a:pt x="4364109" y="232700"/>
                </a:cubicBezTo>
                <a:cubicBezTo>
                  <a:pt x="4363498" y="235564"/>
                  <a:pt x="4359538" y="237326"/>
                  <a:pt x="4354962" y="236886"/>
                </a:cubicBezTo>
                <a:cubicBezTo>
                  <a:pt x="4350395" y="236445"/>
                  <a:pt x="4347653" y="233802"/>
                  <a:pt x="4348260" y="230938"/>
                </a:cubicBezTo>
                <a:cubicBezTo>
                  <a:pt x="4349177" y="228074"/>
                  <a:pt x="4353134" y="226312"/>
                  <a:pt x="4357399" y="226752"/>
                </a:cubicBezTo>
                <a:close/>
                <a:moveTo>
                  <a:pt x="10680624" y="226532"/>
                </a:moveTo>
                <a:cubicBezTo>
                  <a:pt x="10684585" y="226972"/>
                  <a:pt x="10687329" y="229395"/>
                  <a:pt x="10687025" y="232039"/>
                </a:cubicBezTo>
                <a:cubicBezTo>
                  <a:pt x="10686415" y="234683"/>
                  <a:pt x="10682758" y="236445"/>
                  <a:pt x="10678795" y="235784"/>
                </a:cubicBezTo>
                <a:cubicBezTo>
                  <a:pt x="10674832" y="235343"/>
                  <a:pt x="10672089" y="232920"/>
                  <a:pt x="10672394" y="230277"/>
                </a:cubicBezTo>
                <a:cubicBezTo>
                  <a:pt x="10673004" y="227633"/>
                  <a:pt x="10676661" y="226091"/>
                  <a:pt x="10680624" y="226532"/>
                </a:cubicBezTo>
                <a:close/>
                <a:moveTo>
                  <a:pt x="7450336" y="226532"/>
                </a:moveTo>
                <a:cubicBezTo>
                  <a:pt x="7454298" y="226972"/>
                  <a:pt x="7457346" y="229395"/>
                  <a:pt x="7456736" y="232039"/>
                </a:cubicBezTo>
                <a:cubicBezTo>
                  <a:pt x="7456126" y="234683"/>
                  <a:pt x="7452469" y="236445"/>
                  <a:pt x="7448202" y="236004"/>
                </a:cubicBezTo>
                <a:cubicBezTo>
                  <a:pt x="7444239" y="235563"/>
                  <a:pt x="7441191" y="233140"/>
                  <a:pt x="7441801" y="230497"/>
                </a:cubicBezTo>
                <a:cubicBezTo>
                  <a:pt x="7442410" y="227853"/>
                  <a:pt x="7446068" y="226091"/>
                  <a:pt x="7450336" y="226532"/>
                </a:cubicBezTo>
                <a:close/>
                <a:moveTo>
                  <a:pt x="5464034" y="226532"/>
                </a:moveTo>
                <a:cubicBezTo>
                  <a:pt x="5468303" y="226972"/>
                  <a:pt x="5471353" y="229616"/>
                  <a:pt x="5470742" y="232480"/>
                </a:cubicBezTo>
                <a:cubicBezTo>
                  <a:pt x="5470131" y="235343"/>
                  <a:pt x="5466169" y="237106"/>
                  <a:pt x="5461902" y="236665"/>
                </a:cubicBezTo>
                <a:cubicBezTo>
                  <a:pt x="5457632" y="236225"/>
                  <a:pt x="5454584" y="233581"/>
                  <a:pt x="5455195" y="230717"/>
                </a:cubicBezTo>
                <a:cubicBezTo>
                  <a:pt x="5455805" y="227853"/>
                  <a:pt x="5459769" y="226091"/>
                  <a:pt x="5464034" y="226532"/>
                </a:cubicBezTo>
                <a:close/>
                <a:moveTo>
                  <a:pt x="10607775" y="226311"/>
                </a:moveTo>
                <a:cubicBezTo>
                  <a:pt x="10611738" y="226752"/>
                  <a:pt x="10614482" y="229175"/>
                  <a:pt x="10614177" y="231819"/>
                </a:cubicBezTo>
                <a:cubicBezTo>
                  <a:pt x="10613568" y="234462"/>
                  <a:pt x="10609908" y="236225"/>
                  <a:pt x="10605947" y="235564"/>
                </a:cubicBezTo>
                <a:cubicBezTo>
                  <a:pt x="10601985" y="235123"/>
                  <a:pt x="10599242" y="232700"/>
                  <a:pt x="10599545" y="230056"/>
                </a:cubicBezTo>
                <a:cubicBezTo>
                  <a:pt x="10600155" y="227633"/>
                  <a:pt x="10603813" y="225871"/>
                  <a:pt x="10607775" y="226311"/>
                </a:cubicBezTo>
                <a:close/>
                <a:moveTo>
                  <a:pt x="4900163" y="226091"/>
                </a:moveTo>
                <a:cubicBezTo>
                  <a:pt x="4904128" y="226532"/>
                  <a:pt x="4907175" y="229175"/>
                  <a:pt x="4906562" y="231598"/>
                </a:cubicBezTo>
                <a:cubicBezTo>
                  <a:pt x="4905953" y="234242"/>
                  <a:pt x="4902295" y="236004"/>
                  <a:pt x="4898030" y="235564"/>
                </a:cubicBezTo>
                <a:cubicBezTo>
                  <a:pt x="4894066" y="235123"/>
                  <a:pt x="4891017" y="232480"/>
                  <a:pt x="4891628" y="230056"/>
                </a:cubicBezTo>
                <a:cubicBezTo>
                  <a:pt x="4892233" y="227413"/>
                  <a:pt x="4896195" y="225650"/>
                  <a:pt x="4900163" y="226091"/>
                </a:cubicBezTo>
                <a:close/>
                <a:moveTo>
                  <a:pt x="4957216" y="226091"/>
                </a:moveTo>
                <a:cubicBezTo>
                  <a:pt x="4961181" y="226532"/>
                  <a:pt x="4963923" y="228955"/>
                  <a:pt x="4963312" y="231598"/>
                </a:cubicBezTo>
                <a:cubicBezTo>
                  <a:pt x="4962706" y="234242"/>
                  <a:pt x="4959050" y="235784"/>
                  <a:pt x="4955084" y="235343"/>
                </a:cubicBezTo>
                <a:cubicBezTo>
                  <a:pt x="4951117" y="234903"/>
                  <a:pt x="4948375" y="232480"/>
                  <a:pt x="4948981" y="229836"/>
                </a:cubicBezTo>
                <a:cubicBezTo>
                  <a:pt x="4949595" y="227413"/>
                  <a:pt x="4953256" y="225650"/>
                  <a:pt x="4957216" y="226091"/>
                </a:cubicBezTo>
                <a:close/>
                <a:moveTo>
                  <a:pt x="5387825" y="225871"/>
                </a:moveTo>
                <a:cubicBezTo>
                  <a:pt x="5392094" y="226311"/>
                  <a:pt x="5395140" y="228955"/>
                  <a:pt x="5394533" y="231819"/>
                </a:cubicBezTo>
                <a:cubicBezTo>
                  <a:pt x="5393922" y="234683"/>
                  <a:pt x="5389959" y="236445"/>
                  <a:pt x="5385690" y="236004"/>
                </a:cubicBezTo>
                <a:cubicBezTo>
                  <a:pt x="5381423" y="235563"/>
                  <a:pt x="5378375" y="232920"/>
                  <a:pt x="5378985" y="230056"/>
                </a:cubicBezTo>
                <a:cubicBezTo>
                  <a:pt x="5379291" y="227193"/>
                  <a:pt x="5383252" y="225210"/>
                  <a:pt x="5387825" y="225871"/>
                </a:cubicBezTo>
                <a:close/>
                <a:moveTo>
                  <a:pt x="5189469" y="225430"/>
                </a:moveTo>
                <a:cubicBezTo>
                  <a:pt x="5191452" y="225651"/>
                  <a:pt x="5193201" y="226422"/>
                  <a:pt x="5194386" y="227440"/>
                </a:cubicBezTo>
                <a:lnTo>
                  <a:pt x="5195512" y="230090"/>
                </a:lnTo>
                <a:lnTo>
                  <a:pt x="5199282" y="233361"/>
                </a:lnTo>
                <a:cubicBezTo>
                  <a:pt x="5198671" y="235784"/>
                  <a:pt x="5195013" y="237547"/>
                  <a:pt x="5191053" y="237106"/>
                </a:cubicBezTo>
                <a:lnTo>
                  <a:pt x="5188344" y="234756"/>
                </a:lnTo>
                <a:lnTo>
                  <a:pt x="5187337" y="234903"/>
                </a:lnTo>
                <a:cubicBezTo>
                  <a:pt x="5183375" y="234462"/>
                  <a:pt x="5180330" y="231819"/>
                  <a:pt x="5180933" y="229396"/>
                </a:cubicBezTo>
                <a:cubicBezTo>
                  <a:pt x="5181542" y="226752"/>
                  <a:pt x="5185509" y="224990"/>
                  <a:pt x="5189469" y="225430"/>
                </a:cubicBezTo>
                <a:close/>
                <a:moveTo>
                  <a:pt x="6778660" y="225380"/>
                </a:moveTo>
                <a:cubicBezTo>
                  <a:pt x="6782981" y="225880"/>
                  <a:pt x="6785989" y="228525"/>
                  <a:pt x="6785377" y="231289"/>
                </a:cubicBezTo>
                <a:cubicBezTo>
                  <a:pt x="6784766" y="234052"/>
                  <a:pt x="6780766" y="235886"/>
                  <a:pt x="6776445" y="235386"/>
                </a:cubicBezTo>
                <a:cubicBezTo>
                  <a:pt x="6772123" y="234887"/>
                  <a:pt x="6769115" y="232242"/>
                  <a:pt x="6769728" y="229479"/>
                </a:cubicBezTo>
                <a:cubicBezTo>
                  <a:pt x="6770339" y="226716"/>
                  <a:pt x="6774339" y="224880"/>
                  <a:pt x="6778660" y="225380"/>
                </a:cubicBezTo>
                <a:close/>
                <a:moveTo>
                  <a:pt x="8649424" y="225210"/>
                </a:moveTo>
                <a:cubicBezTo>
                  <a:pt x="8653692" y="225650"/>
                  <a:pt x="8656740" y="228514"/>
                  <a:pt x="8656130" y="231158"/>
                </a:cubicBezTo>
                <a:cubicBezTo>
                  <a:pt x="8655521" y="234022"/>
                  <a:pt x="8651558" y="235784"/>
                  <a:pt x="8646986" y="235343"/>
                </a:cubicBezTo>
                <a:cubicBezTo>
                  <a:pt x="8642719" y="234903"/>
                  <a:pt x="8639671" y="232039"/>
                  <a:pt x="8640280" y="229396"/>
                </a:cubicBezTo>
                <a:cubicBezTo>
                  <a:pt x="8640890" y="226532"/>
                  <a:pt x="8644852" y="224769"/>
                  <a:pt x="8649424" y="225210"/>
                </a:cubicBezTo>
                <a:close/>
                <a:moveTo>
                  <a:pt x="4929453" y="225210"/>
                </a:moveTo>
                <a:cubicBezTo>
                  <a:pt x="4933414" y="225651"/>
                  <a:pt x="4936154" y="228074"/>
                  <a:pt x="4935855" y="230717"/>
                </a:cubicBezTo>
                <a:cubicBezTo>
                  <a:pt x="4935242" y="233361"/>
                  <a:pt x="4931587" y="235123"/>
                  <a:pt x="4927619" y="234463"/>
                </a:cubicBezTo>
                <a:cubicBezTo>
                  <a:pt x="4923656" y="234022"/>
                  <a:pt x="4920912" y="231599"/>
                  <a:pt x="4921217" y="228955"/>
                </a:cubicBezTo>
                <a:cubicBezTo>
                  <a:pt x="4921518" y="226532"/>
                  <a:pt x="4925174" y="224769"/>
                  <a:pt x="4929453" y="225210"/>
                </a:cubicBezTo>
                <a:close/>
                <a:moveTo>
                  <a:pt x="10900385" y="224769"/>
                </a:moveTo>
                <a:cubicBezTo>
                  <a:pt x="10904348" y="225210"/>
                  <a:pt x="10907091" y="227633"/>
                  <a:pt x="10906787" y="230277"/>
                </a:cubicBezTo>
                <a:cubicBezTo>
                  <a:pt x="10906177" y="232920"/>
                  <a:pt x="10902519" y="234683"/>
                  <a:pt x="10898558" y="234022"/>
                </a:cubicBezTo>
                <a:cubicBezTo>
                  <a:pt x="10894594" y="233581"/>
                  <a:pt x="10891850" y="231158"/>
                  <a:pt x="10892156" y="228514"/>
                </a:cubicBezTo>
                <a:cubicBezTo>
                  <a:pt x="10892460" y="225871"/>
                  <a:pt x="10896118" y="224108"/>
                  <a:pt x="10900385" y="224769"/>
                </a:cubicBezTo>
                <a:close/>
                <a:moveTo>
                  <a:pt x="9560172" y="224549"/>
                </a:moveTo>
                <a:cubicBezTo>
                  <a:pt x="9564135" y="224990"/>
                  <a:pt x="9566878" y="227413"/>
                  <a:pt x="9566268" y="230056"/>
                </a:cubicBezTo>
                <a:cubicBezTo>
                  <a:pt x="9565658" y="232700"/>
                  <a:pt x="9562001" y="234242"/>
                  <a:pt x="9558039" y="233802"/>
                </a:cubicBezTo>
                <a:cubicBezTo>
                  <a:pt x="9554076" y="233361"/>
                  <a:pt x="9551333" y="230938"/>
                  <a:pt x="9551942" y="228294"/>
                </a:cubicBezTo>
                <a:cubicBezTo>
                  <a:pt x="9552552" y="225871"/>
                  <a:pt x="9556210" y="224109"/>
                  <a:pt x="9560172" y="224549"/>
                </a:cubicBezTo>
                <a:close/>
                <a:moveTo>
                  <a:pt x="8494281" y="224549"/>
                </a:moveTo>
                <a:cubicBezTo>
                  <a:pt x="8498243" y="224990"/>
                  <a:pt x="8500986" y="227413"/>
                  <a:pt x="8500377" y="230056"/>
                </a:cubicBezTo>
                <a:cubicBezTo>
                  <a:pt x="8499767" y="232480"/>
                  <a:pt x="8496109" y="234242"/>
                  <a:pt x="8492147" y="233802"/>
                </a:cubicBezTo>
                <a:cubicBezTo>
                  <a:pt x="8488185" y="233361"/>
                  <a:pt x="8485441" y="230938"/>
                  <a:pt x="8486051" y="228294"/>
                </a:cubicBezTo>
                <a:cubicBezTo>
                  <a:pt x="8486660" y="225871"/>
                  <a:pt x="8490318" y="224109"/>
                  <a:pt x="8494281" y="224549"/>
                </a:cubicBezTo>
                <a:close/>
                <a:moveTo>
                  <a:pt x="3196203" y="224392"/>
                </a:moveTo>
                <a:cubicBezTo>
                  <a:pt x="3200695" y="224911"/>
                  <a:pt x="3203812" y="227668"/>
                  <a:pt x="3203173" y="230552"/>
                </a:cubicBezTo>
                <a:cubicBezTo>
                  <a:pt x="3202531" y="233435"/>
                  <a:pt x="3198381" y="235352"/>
                  <a:pt x="3193892" y="234833"/>
                </a:cubicBezTo>
                <a:cubicBezTo>
                  <a:pt x="3189407" y="234314"/>
                  <a:pt x="3186283" y="231556"/>
                  <a:pt x="3186921" y="228672"/>
                </a:cubicBezTo>
                <a:cubicBezTo>
                  <a:pt x="3187559" y="225789"/>
                  <a:pt x="3191712" y="223873"/>
                  <a:pt x="3196203" y="224392"/>
                </a:cubicBezTo>
                <a:close/>
                <a:moveTo>
                  <a:pt x="4589389" y="224329"/>
                </a:moveTo>
                <a:cubicBezTo>
                  <a:pt x="4593660" y="224769"/>
                  <a:pt x="4596709" y="227413"/>
                  <a:pt x="4596097" y="230277"/>
                </a:cubicBezTo>
                <a:cubicBezTo>
                  <a:pt x="4595490" y="233140"/>
                  <a:pt x="4591525" y="234903"/>
                  <a:pt x="4586954" y="234462"/>
                </a:cubicBezTo>
                <a:cubicBezTo>
                  <a:pt x="4582686" y="234022"/>
                  <a:pt x="4579639" y="231378"/>
                  <a:pt x="4580250" y="228514"/>
                </a:cubicBezTo>
                <a:cubicBezTo>
                  <a:pt x="4580858" y="225650"/>
                  <a:pt x="4584821" y="223888"/>
                  <a:pt x="4589389" y="224329"/>
                </a:cubicBezTo>
                <a:close/>
                <a:moveTo>
                  <a:pt x="8587550" y="224109"/>
                </a:moveTo>
                <a:cubicBezTo>
                  <a:pt x="8589684" y="224329"/>
                  <a:pt x="8591436" y="225100"/>
                  <a:pt x="8592579" y="226146"/>
                </a:cubicBezTo>
                <a:lnTo>
                  <a:pt x="8592805" y="226754"/>
                </a:lnTo>
                <a:lnTo>
                  <a:pt x="8595780" y="226311"/>
                </a:lnTo>
                <a:lnTo>
                  <a:pt x="8600590" y="228274"/>
                </a:lnTo>
                <a:lnTo>
                  <a:pt x="8601266" y="227578"/>
                </a:lnTo>
                <a:cubicBezTo>
                  <a:pt x="8602866" y="226862"/>
                  <a:pt x="8604923" y="226532"/>
                  <a:pt x="8607057" y="226752"/>
                </a:cubicBezTo>
                <a:cubicBezTo>
                  <a:pt x="8611324" y="227193"/>
                  <a:pt x="8614372" y="229836"/>
                  <a:pt x="8613763" y="232700"/>
                </a:cubicBezTo>
                <a:cubicBezTo>
                  <a:pt x="8613153" y="235564"/>
                  <a:pt x="8609191" y="237326"/>
                  <a:pt x="8604924" y="236665"/>
                </a:cubicBezTo>
                <a:lnTo>
                  <a:pt x="8600881" y="235054"/>
                </a:lnTo>
                <a:lnTo>
                  <a:pt x="8599704" y="236307"/>
                </a:lnTo>
                <a:cubicBezTo>
                  <a:pt x="8597913" y="237106"/>
                  <a:pt x="8595627" y="237436"/>
                  <a:pt x="8593341" y="237106"/>
                </a:cubicBezTo>
                <a:cubicBezTo>
                  <a:pt x="8591055" y="236886"/>
                  <a:pt x="8589074" y="236004"/>
                  <a:pt x="8587740" y="234820"/>
                </a:cubicBezTo>
                <a:lnTo>
                  <a:pt x="8587190" y="233505"/>
                </a:lnTo>
                <a:lnTo>
                  <a:pt x="8585112" y="233801"/>
                </a:lnTo>
                <a:cubicBezTo>
                  <a:pt x="8580844" y="233361"/>
                  <a:pt x="8578101" y="230717"/>
                  <a:pt x="8578711" y="228074"/>
                </a:cubicBezTo>
                <a:cubicBezTo>
                  <a:pt x="8579320" y="225430"/>
                  <a:pt x="8583283" y="223668"/>
                  <a:pt x="8587550" y="224109"/>
                </a:cubicBezTo>
                <a:close/>
                <a:moveTo>
                  <a:pt x="5261038" y="224109"/>
                </a:moveTo>
                <a:cubicBezTo>
                  <a:pt x="5265305" y="224549"/>
                  <a:pt x="5268355" y="227193"/>
                  <a:pt x="5267748" y="230056"/>
                </a:cubicBezTo>
                <a:cubicBezTo>
                  <a:pt x="5267135" y="232700"/>
                  <a:pt x="5263171" y="234683"/>
                  <a:pt x="5258903" y="234022"/>
                </a:cubicBezTo>
                <a:cubicBezTo>
                  <a:pt x="5254635" y="233581"/>
                  <a:pt x="5251588" y="230938"/>
                  <a:pt x="5252200" y="228074"/>
                </a:cubicBezTo>
                <a:cubicBezTo>
                  <a:pt x="5252807" y="225430"/>
                  <a:pt x="5256770" y="223668"/>
                  <a:pt x="5261038" y="224109"/>
                </a:cubicBezTo>
                <a:close/>
                <a:moveTo>
                  <a:pt x="1977219" y="224108"/>
                </a:moveTo>
                <a:cubicBezTo>
                  <a:pt x="1981182" y="224549"/>
                  <a:pt x="1983925" y="226972"/>
                  <a:pt x="1983620" y="229616"/>
                </a:cubicBezTo>
                <a:cubicBezTo>
                  <a:pt x="1983010" y="232259"/>
                  <a:pt x="1979354" y="234022"/>
                  <a:pt x="1975392" y="233361"/>
                </a:cubicBezTo>
                <a:cubicBezTo>
                  <a:pt x="1971429" y="232920"/>
                  <a:pt x="1968685" y="230497"/>
                  <a:pt x="1968991" y="227853"/>
                </a:cubicBezTo>
                <a:cubicBezTo>
                  <a:pt x="1969600" y="225430"/>
                  <a:pt x="1973257" y="223668"/>
                  <a:pt x="1977219" y="224108"/>
                </a:cubicBezTo>
                <a:close/>
                <a:moveTo>
                  <a:pt x="7603041" y="222787"/>
                </a:moveTo>
                <a:cubicBezTo>
                  <a:pt x="7607308" y="223227"/>
                  <a:pt x="7610051" y="225871"/>
                  <a:pt x="7609441" y="228514"/>
                </a:cubicBezTo>
                <a:cubicBezTo>
                  <a:pt x="7608832" y="231158"/>
                  <a:pt x="7605175" y="232920"/>
                  <a:pt x="7600907" y="232480"/>
                </a:cubicBezTo>
                <a:cubicBezTo>
                  <a:pt x="7596640" y="232039"/>
                  <a:pt x="7593896" y="229396"/>
                  <a:pt x="7594507" y="226752"/>
                </a:cubicBezTo>
                <a:cubicBezTo>
                  <a:pt x="7595116" y="224109"/>
                  <a:pt x="7599079" y="222346"/>
                  <a:pt x="7603041" y="222787"/>
                </a:cubicBezTo>
                <a:close/>
                <a:moveTo>
                  <a:pt x="3807250" y="222787"/>
                </a:moveTo>
                <a:cubicBezTo>
                  <a:pt x="3811528" y="223227"/>
                  <a:pt x="3814269" y="225871"/>
                  <a:pt x="3813658" y="228514"/>
                </a:cubicBezTo>
                <a:cubicBezTo>
                  <a:pt x="3813044" y="231158"/>
                  <a:pt x="3809082" y="232920"/>
                  <a:pt x="3805116" y="232480"/>
                </a:cubicBezTo>
                <a:cubicBezTo>
                  <a:pt x="3800835" y="232039"/>
                  <a:pt x="3798099" y="229396"/>
                  <a:pt x="3798700" y="226752"/>
                </a:cubicBezTo>
                <a:cubicBezTo>
                  <a:pt x="3799012" y="224109"/>
                  <a:pt x="3802978" y="222346"/>
                  <a:pt x="3807250" y="222787"/>
                </a:cubicBezTo>
                <a:close/>
                <a:moveTo>
                  <a:pt x="1556326" y="222787"/>
                </a:moveTo>
                <a:cubicBezTo>
                  <a:pt x="1560288" y="223227"/>
                  <a:pt x="1563031" y="225651"/>
                  <a:pt x="1562727" y="228294"/>
                </a:cubicBezTo>
                <a:cubicBezTo>
                  <a:pt x="1562117" y="230938"/>
                  <a:pt x="1558460" y="232700"/>
                  <a:pt x="1554497" y="232039"/>
                </a:cubicBezTo>
                <a:cubicBezTo>
                  <a:pt x="1550535" y="231599"/>
                  <a:pt x="1547792" y="229175"/>
                  <a:pt x="1548097" y="226532"/>
                </a:cubicBezTo>
                <a:cubicBezTo>
                  <a:pt x="1548402" y="223888"/>
                  <a:pt x="1552059" y="222346"/>
                  <a:pt x="1556326" y="222787"/>
                </a:cubicBezTo>
                <a:close/>
                <a:moveTo>
                  <a:pt x="8512264" y="222566"/>
                </a:moveTo>
                <a:cubicBezTo>
                  <a:pt x="8516226" y="223007"/>
                  <a:pt x="8518970" y="225430"/>
                  <a:pt x="8518360" y="228074"/>
                </a:cubicBezTo>
                <a:lnTo>
                  <a:pt x="8516659" y="228849"/>
                </a:lnTo>
                <a:lnTo>
                  <a:pt x="8518360" y="232920"/>
                </a:lnTo>
                <a:cubicBezTo>
                  <a:pt x="8517750" y="236004"/>
                  <a:pt x="8513178" y="237987"/>
                  <a:pt x="8508606" y="237326"/>
                </a:cubicBezTo>
                <a:cubicBezTo>
                  <a:pt x="8504034" y="236886"/>
                  <a:pt x="8500681" y="233801"/>
                  <a:pt x="8501291" y="230938"/>
                </a:cubicBezTo>
                <a:cubicBezTo>
                  <a:pt x="8501596" y="229506"/>
                  <a:pt x="8502892" y="228294"/>
                  <a:pt x="8504682" y="227496"/>
                </a:cubicBezTo>
                <a:lnTo>
                  <a:pt x="8505250" y="227410"/>
                </a:lnTo>
                <a:lnTo>
                  <a:pt x="8504034" y="226312"/>
                </a:lnTo>
                <a:cubicBezTo>
                  <a:pt x="8504644" y="223888"/>
                  <a:pt x="8508301" y="222126"/>
                  <a:pt x="8512264" y="222566"/>
                </a:cubicBezTo>
                <a:close/>
                <a:moveTo>
                  <a:pt x="1696847" y="222566"/>
                </a:moveTo>
                <a:cubicBezTo>
                  <a:pt x="1700808" y="223007"/>
                  <a:pt x="1703551" y="225430"/>
                  <a:pt x="1702942" y="228074"/>
                </a:cubicBezTo>
                <a:cubicBezTo>
                  <a:pt x="1702332" y="230717"/>
                  <a:pt x="1698675" y="232260"/>
                  <a:pt x="1694713" y="231819"/>
                </a:cubicBezTo>
                <a:cubicBezTo>
                  <a:pt x="1690751" y="231378"/>
                  <a:pt x="1688008" y="228955"/>
                  <a:pt x="1688618" y="226312"/>
                </a:cubicBezTo>
                <a:cubicBezTo>
                  <a:pt x="1689227" y="223888"/>
                  <a:pt x="1692884" y="222126"/>
                  <a:pt x="1696847" y="222566"/>
                </a:cubicBezTo>
                <a:close/>
                <a:moveTo>
                  <a:pt x="7943199" y="222346"/>
                </a:moveTo>
                <a:cubicBezTo>
                  <a:pt x="7947466" y="222786"/>
                  <a:pt x="7950515" y="225430"/>
                  <a:pt x="7949905" y="228294"/>
                </a:cubicBezTo>
                <a:cubicBezTo>
                  <a:pt x="7949296" y="231158"/>
                  <a:pt x="7945333" y="232920"/>
                  <a:pt x="7940761" y="232480"/>
                </a:cubicBezTo>
                <a:cubicBezTo>
                  <a:pt x="7936494" y="232039"/>
                  <a:pt x="7933446" y="229396"/>
                  <a:pt x="7934056" y="226532"/>
                </a:cubicBezTo>
                <a:cubicBezTo>
                  <a:pt x="7934665" y="223668"/>
                  <a:pt x="7938627" y="221906"/>
                  <a:pt x="7943199" y="222346"/>
                </a:cubicBezTo>
                <a:close/>
                <a:moveTo>
                  <a:pt x="6134201" y="222346"/>
                </a:moveTo>
                <a:cubicBezTo>
                  <a:pt x="6138164" y="222787"/>
                  <a:pt x="6141212" y="225430"/>
                  <a:pt x="6140602" y="228074"/>
                </a:cubicBezTo>
                <a:cubicBezTo>
                  <a:pt x="6139993" y="230717"/>
                  <a:pt x="6136335" y="232480"/>
                  <a:pt x="6132068" y="232039"/>
                </a:cubicBezTo>
                <a:cubicBezTo>
                  <a:pt x="6128105" y="231599"/>
                  <a:pt x="6125057" y="228955"/>
                  <a:pt x="6125666" y="226312"/>
                </a:cubicBezTo>
                <a:cubicBezTo>
                  <a:pt x="6126276" y="223668"/>
                  <a:pt x="6130239" y="221906"/>
                  <a:pt x="6134201" y="222346"/>
                </a:cubicBezTo>
                <a:close/>
                <a:moveTo>
                  <a:pt x="1857224" y="222346"/>
                </a:moveTo>
                <a:cubicBezTo>
                  <a:pt x="1862101" y="222787"/>
                  <a:pt x="1865149" y="225871"/>
                  <a:pt x="1864539" y="228735"/>
                </a:cubicBezTo>
                <a:cubicBezTo>
                  <a:pt x="1863930" y="231819"/>
                  <a:pt x="1859358" y="233802"/>
                  <a:pt x="1854785" y="233141"/>
                </a:cubicBezTo>
                <a:cubicBezTo>
                  <a:pt x="1849910" y="232700"/>
                  <a:pt x="1846861" y="229616"/>
                  <a:pt x="1847471" y="226752"/>
                </a:cubicBezTo>
                <a:cubicBezTo>
                  <a:pt x="1848081" y="223668"/>
                  <a:pt x="1852652" y="221685"/>
                  <a:pt x="1857224" y="222346"/>
                </a:cubicBezTo>
                <a:close/>
                <a:moveTo>
                  <a:pt x="2574438" y="222126"/>
                </a:moveTo>
                <a:cubicBezTo>
                  <a:pt x="2579004" y="222566"/>
                  <a:pt x="2582356" y="225430"/>
                  <a:pt x="2581443" y="228514"/>
                </a:cubicBezTo>
                <a:cubicBezTo>
                  <a:pt x="2580831" y="231378"/>
                  <a:pt x="2576566" y="233361"/>
                  <a:pt x="2571997" y="232920"/>
                </a:cubicBezTo>
                <a:cubicBezTo>
                  <a:pt x="2567423" y="232480"/>
                  <a:pt x="2564071" y="229616"/>
                  <a:pt x="2564988" y="226532"/>
                </a:cubicBezTo>
                <a:cubicBezTo>
                  <a:pt x="2565288" y="223448"/>
                  <a:pt x="2569558" y="221465"/>
                  <a:pt x="2574438" y="222126"/>
                </a:cubicBezTo>
                <a:close/>
                <a:moveTo>
                  <a:pt x="8671980" y="221906"/>
                </a:moveTo>
                <a:cubicBezTo>
                  <a:pt x="8674266" y="222126"/>
                  <a:pt x="8676171" y="222952"/>
                  <a:pt x="8677429" y="224081"/>
                </a:cubicBezTo>
                <a:lnTo>
                  <a:pt x="8678882" y="227797"/>
                </a:lnTo>
                <a:lnTo>
                  <a:pt x="8680210" y="227633"/>
                </a:lnTo>
                <a:cubicBezTo>
                  <a:pt x="8684782" y="228074"/>
                  <a:pt x="8688135" y="231158"/>
                  <a:pt x="8687525" y="234022"/>
                </a:cubicBezTo>
                <a:cubicBezTo>
                  <a:pt x="8686915" y="237106"/>
                  <a:pt x="8682343" y="239089"/>
                  <a:pt x="8677772" y="238428"/>
                </a:cubicBezTo>
                <a:cubicBezTo>
                  <a:pt x="8675486" y="238207"/>
                  <a:pt x="8673505" y="237326"/>
                  <a:pt x="8672171" y="236142"/>
                </a:cubicBezTo>
                <a:lnTo>
                  <a:pt x="8670513" y="232173"/>
                </a:lnTo>
                <a:lnTo>
                  <a:pt x="8669846" y="232260"/>
                </a:lnTo>
                <a:cubicBezTo>
                  <a:pt x="8665274" y="231819"/>
                  <a:pt x="8662226" y="228955"/>
                  <a:pt x="8662836" y="226091"/>
                </a:cubicBezTo>
                <a:cubicBezTo>
                  <a:pt x="8663446" y="223227"/>
                  <a:pt x="8667408" y="221245"/>
                  <a:pt x="8671980" y="221906"/>
                </a:cubicBezTo>
                <a:close/>
                <a:moveTo>
                  <a:pt x="3361839" y="221906"/>
                </a:moveTo>
                <a:cubicBezTo>
                  <a:pt x="3366103" y="222346"/>
                  <a:pt x="3369154" y="224990"/>
                  <a:pt x="3368547" y="227853"/>
                </a:cubicBezTo>
                <a:cubicBezTo>
                  <a:pt x="3367935" y="230717"/>
                  <a:pt x="3363971" y="232480"/>
                  <a:pt x="3359400" y="232039"/>
                </a:cubicBezTo>
                <a:cubicBezTo>
                  <a:pt x="3355133" y="231599"/>
                  <a:pt x="3352086" y="228955"/>
                  <a:pt x="3352696" y="226091"/>
                </a:cubicBezTo>
                <a:cubicBezTo>
                  <a:pt x="3353608" y="223227"/>
                  <a:pt x="3357569" y="221465"/>
                  <a:pt x="3361839" y="221906"/>
                </a:cubicBezTo>
                <a:close/>
                <a:moveTo>
                  <a:pt x="4287690" y="221465"/>
                </a:moveTo>
                <a:cubicBezTo>
                  <a:pt x="4291952" y="221906"/>
                  <a:pt x="4294708" y="224549"/>
                  <a:pt x="4294092" y="227193"/>
                </a:cubicBezTo>
                <a:cubicBezTo>
                  <a:pt x="4293480" y="229836"/>
                  <a:pt x="4289822" y="231599"/>
                  <a:pt x="4285556" y="231158"/>
                </a:cubicBezTo>
                <a:cubicBezTo>
                  <a:pt x="4281295" y="230717"/>
                  <a:pt x="4278551" y="228074"/>
                  <a:pt x="4279161" y="225430"/>
                </a:cubicBezTo>
                <a:cubicBezTo>
                  <a:pt x="4279464" y="222787"/>
                  <a:pt x="4283426" y="221024"/>
                  <a:pt x="4287690" y="221465"/>
                </a:cubicBezTo>
                <a:close/>
                <a:moveTo>
                  <a:pt x="9418134" y="221245"/>
                </a:moveTo>
                <a:cubicBezTo>
                  <a:pt x="9422097" y="221685"/>
                  <a:pt x="9424840" y="224108"/>
                  <a:pt x="9424230" y="226752"/>
                </a:cubicBezTo>
                <a:cubicBezTo>
                  <a:pt x="9423620" y="229396"/>
                  <a:pt x="9419964" y="230938"/>
                  <a:pt x="9416000" y="230497"/>
                </a:cubicBezTo>
                <a:cubicBezTo>
                  <a:pt x="9412038" y="230056"/>
                  <a:pt x="9409295" y="227633"/>
                  <a:pt x="9409905" y="224990"/>
                </a:cubicBezTo>
                <a:cubicBezTo>
                  <a:pt x="9410514" y="222346"/>
                  <a:pt x="9414173" y="220804"/>
                  <a:pt x="9418134" y="221245"/>
                </a:cubicBezTo>
                <a:close/>
                <a:moveTo>
                  <a:pt x="8568653" y="221245"/>
                </a:moveTo>
                <a:cubicBezTo>
                  <a:pt x="8572920" y="221685"/>
                  <a:pt x="8575663" y="224329"/>
                  <a:pt x="8575053" y="226972"/>
                </a:cubicBezTo>
                <a:cubicBezTo>
                  <a:pt x="8574444" y="229616"/>
                  <a:pt x="8570481" y="231378"/>
                  <a:pt x="8566519" y="230937"/>
                </a:cubicBezTo>
                <a:cubicBezTo>
                  <a:pt x="8562556" y="230497"/>
                  <a:pt x="8559508" y="227853"/>
                  <a:pt x="8560118" y="225210"/>
                </a:cubicBezTo>
                <a:cubicBezTo>
                  <a:pt x="8560423" y="222566"/>
                  <a:pt x="8564386" y="220804"/>
                  <a:pt x="8568653" y="221245"/>
                </a:cubicBezTo>
                <a:close/>
                <a:moveTo>
                  <a:pt x="7160469" y="221245"/>
                </a:moveTo>
                <a:cubicBezTo>
                  <a:pt x="7164431" y="221685"/>
                  <a:pt x="7167479" y="224108"/>
                  <a:pt x="7166870" y="226752"/>
                </a:cubicBezTo>
                <a:cubicBezTo>
                  <a:pt x="7166260" y="229396"/>
                  <a:pt x="7162602" y="231158"/>
                  <a:pt x="7158335" y="230717"/>
                </a:cubicBezTo>
                <a:cubicBezTo>
                  <a:pt x="7154373" y="230277"/>
                  <a:pt x="7151324" y="227853"/>
                  <a:pt x="7151934" y="225210"/>
                </a:cubicBezTo>
                <a:cubicBezTo>
                  <a:pt x="7152544" y="222566"/>
                  <a:pt x="7156202" y="220804"/>
                  <a:pt x="7160469" y="221245"/>
                </a:cubicBezTo>
                <a:close/>
                <a:moveTo>
                  <a:pt x="1369901" y="221244"/>
                </a:moveTo>
                <a:cubicBezTo>
                  <a:pt x="1372186" y="221465"/>
                  <a:pt x="1374168" y="222291"/>
                  <a:pt x="1375501" y="223448"/>
                </a:cubicBezTo>
                <a:lnTo>
                  <a:pt x="1377052" y="227234"/>
                </a:lnTo>
                <a:lnTo>
                  <a:pt x="1379637" y="228266"/>
                </a:lnTo>
                <a:cubicBezTo>
                  <a:pt x="1380895" y="229396"/>
                  <a:pt x="1381504" y="230828"/>
                  <a:pt x="1381199" y="232259"/>
                </a:cubicBezTo>
                <a:cubicBezTo>
                  <a:pt x="1380590" y="235123"/>
                  <a:pt x="1376322" y="237106"/>
                  <a:pt x="1371751" y="236665"/>
                </a:cubicBezTo>
                <a:lnTo>
                  <a:pt x="1368273" y="235277"/>
                </a:lnTo>
                <a:lnTo>
                  <a:pt x="1367097" y="236528"/>
                </a:lnTo>
                <a:cubicBezTo>
                  <a:pt x="1365305" y="237326"/>
                  <a:pt x="1363020" y="237657"/>
                  <a:pt x="1360734" y="237326"/>
                </a:cubicBezTo>
                <a:cubicBezTo>
                  <a:pt x="1356162" y="236886"/>
                  <a:pt x="1352810" y="233801"/>
                  <a:pt x="1353419" y="230938"/>
                </a:cubicBezTo>
                <a:cubicBezTo>
                  <a:pt x="1353876" y="229506"/>
                  <a:pt x="1355172" y="228294"/>
                  <a:pt x="1356925" y="227496"/>
                </a:cubicBezTo>
                <a:lnTo>
                  <a:pt x="1360666" y="226918"/>
                </a:lnTo>
                <a:lnTo>
                  <a:pt x="1360147" y="225650"/>
                </a:lnTo>
                <a:cubicBezTo>
                  <a:pt x="1361062" y="222566"/>
                  <a:pt x="1365329" y="220583"/>
                  <a:pt x="1369901" y="221244"/>
                </a:cubicBezTo>
                <a:close/>
                <a:moveTo>
                  <a:pt x="2494259" y="221053"/>
                </a:moveTo>
                <a:cubicBezTo>
                  <a:pt x="2498915" y="221592"/>
                  <a:pt x="2502147" y="224463"/>
                  <a:pt x="2501483" y="227466"/>
                </a:cubicBezTo>
                <a:cubicBezTo>
                  <a:pt x="2500819" y="230470"/>
                  <a:pt x="2496504" y="232468"/>
                  <a:pt x="2491854" y="231929"/>
                </a:cubicBezTo>
                <a:cubicBezTo>
                  <a:pt x="2487196" y="231391"/>
                  <a:pt x="2483964" y="228519"/>
                  <a:pt x="2484627" y="225516"/>
                </a:cubicBezTo>
                <a:cubicBezTo>
                  <a:pt x="2485295" y="222513"/>
                  <a:pt x="2489606" y="220515"/>
                  <a:pt x="2494259" y="221053"/>
                </a:cubicBezTo>
                <a:close/>
                <a:moveTo>
                  <a:pt x="4323029" y="221025"/>
                </a:moveTo>
                <a:cubicBezTo>
                  <a:pt x="4327299" y="221465"/>
                  <a:pt x="4330048" y="224109"/>
                  <a:pt x="4329437" y="226752"/>
                </a:cubicBezTo>
                <a:cubicBezTo>
                  <a:pt x="4329126" y="228074"/>
                  <a:pt x="4327986" y="229176"/>
                  <a:pt x="4326422" y="229891"/>
                </a:cubicBezTo>
                <a:lnTo>
                  <a:pt x="4322563" y="230468"/>
                </a:lnTo>
                <a:lnTo>
                  <a:pt x="4324505" y="231241"/>
                </a:lnTo>
                <a:cubicBezTo>
                  <a:pt x="4325726" y="232314"/>
                  <a:pt x="4326333" y="233691"/>
                  <a:pt x="4326032" y="235123"/>
                </a:cubicBezTo>
                <a:cubicBezTo>
                  <a:pt x="4325416" y="237987"/>
                  <a:pt x="4321453" y="239749"/>
                  <a:pt x="4317184" y="239309"/>
                </a:cubicBezTo>
                <a:cubicBezTo>
                  <a:pt x="4312914" y="238868"/>
                  <a:pt x="4309872" y="236224"/>
                  <a:pt x="4310480" y="233361"/>
                </a:cubicBezTo>
                <a:cubicBezTo>
                  <a:pt x="4310787" y="231929"/>
                  <a:pt x="4311929" y="230717"/>
                  <a:pt x="4313529" y="229946"/>
                </a:cubicBezTo>
                <a:lnTo>
                  <a:pt x="4317638" y="229399"/>
                </a:lnTo>
                <a:lnTo>
                  <a:pt x="4315863" y="228680"/>
                </a:lnTo>
                <a:cubicBezTo>
                  <a:pt x="4314719" y="227633"/>
                  <a:pt x="4314190" y="226312"/>
                  <a:pt x="4314490" y="224990"/>
                </a:cubicBezTo>
                <a:cubicBezTo>
                  <a:pt x="4315105" y="222346"/>
                  <a:pt x="4319063" y="220584"/>
                  <a:pt x="4323029" y="221025"/>
                </a:cubicBezTo>
                <a:close/>
                <a:moveTo>
                  <a:pt x="3489572" y="221024"/>
                </a:moveTo>
                <a:cubicBezTo>
                  <a:pt x="3493844" y="221465"/>
                  <a:pt x="3496883" y="224108"/>
                  <a:pt x="3496276" y="226972"/>
                </a:cubicBezTo>
                <a:cubicBezTo>
                  <a:pt x="3495663" y="229616"/>
                  <a:pt x="3491707" y="231598"/>
                  <a:pt x="3487438" y="231158"/>
                </a:cubicBezTo>
                <a:cubicBezTo>
                  <a:pt x="3483174" y="230717"/>
                  <a:pt x="3480118" y="228074"/>
                  <a:pt x="3480719" y="225210"/>
                </a:cubicBezTo>
                <a:cubicBezTo>
                  <a:pt x="3481343" y="222346"/>
                  <a:pt x="3485312" y="220584"/>
                  <a:pt x="3489572" y="221024"/>
                </a:cubicBezTo>
                <a:close/>
                <a:moveTo>
                  <a:pt x="8741779" y="220584"/>
                </a:moveTo>
                <a:cubicBezTo>
                  <a:pt x="8746352" y="221024"/>
                  <a:pt x="8749705" y="223888"/>
                  <a:pt x="8749094" y="226973"/>
                </a:cubicBezTo>
                <a:cubicBezTo>
                  <a:pt x="8748485" y="230056"/>
                  <a:pt x="8744218" y="232039"/>
                  <a:pt x="8739341" y="231378"/>
                </a:cubicBezTo>
                <a:cubicBezTo>
                  <a:pt x="8734769" y="230938"/>
                  <a:pt x="8731417" y="228074"/>
                  <a:pt x="8732026" y="224990"/>
                </a:cubicBezTo>
                <a:cubicBezTo>
                  <a:pt x="8732940" y="222126"/>
                  <a:pt x="8737207" y="220143"/>
                  <a:pt x="8741779" y="220584"/>
                </a:cubicBezTo>
                <a:close/>
                <a:moveTo>
                  <a:pt x="8530857" y="220584"/>
                </a:moveTo>
                <a:cubicBezTo>
                  <a:pt x="8534820" y="221024"/>
                  <a:pt x="8537868" y="223448"/>
                  <a:pt x="8537257" y="226091"/>
                </a:cubicBezTo>
                <a:cubicBezTo>
                  <a:pt x="8536648" y="228735"/>
                  <a:pt x="8532990" y="230497"/>
                  <a:pt x="8529028" y="229836"/>
                </a:cubicBezTo>
                <a:cubicBezTo>
                  <a:pt x="8525065" y="229396"/>
                  <a:pt x="8522017" y="226972"/>
                  <a:pt x="8522628" y="224329"/>
                </a:cubicBezTo>
                <a:cubicBezTo>
                  <a:pt x="8523237" y="221685"/>
                  <a:pt x="8526895" y="220143"/>
                  <a:pt x="8530857" y="220584"/>
                </a:cubicBezTo>
                <a:close/>
                <a:moveTo>
                  <a:pt x="2887072" y="220584"/>
                </a:moveTo>
                <a:cubicBezTo>
                  <a:pt x="2891950" y="221245"/>
                  <a:pt x="2895298" y="224108"/>
                  <a:pt x="2894690" y="227193"/>
                </a:cubicBezTo>
                <a:cubicBezTo>
                  <a:pt x="2894083" y="230277"/>
                  <a:pt x="2889511" y="232480"/>
                  <a:pt x="2884637" y="231819"/>
                </a:cubicBezTo>
                <a:cubicBezTo>
                  <a:pt x="2879758" y="231158"/>
                  <a:pt x="2876409" y="228294"/>
                  <a:pt x="2877017" y="225210"/>
                </a:cubicBezTo>
                <a:cubicBezTo>
                  <a:pt x="2877627" y="222126"/>
                  <a:pt x="2881895" y="219923"/>
                  <a:pt x="2887072" y="220584"/>
                </a:cubicBezTo>
                <a:close/>
                <a:moveTo>
                  <a:pt x="2655203" y="220363"/>
                </a:moveTo>
                <a:cubicBezTo>
                  <a:pt x="2659775" y="220804"/>
                  <a:pt x="2663124" y="223668"/>
                  <a:pt x="2662213" y="226752"/>
                </a:cubicBezTo>
                <a:lnTo>
                  <a:pt x="2661946" y="227035"/>
                </a:lnTo>
                <a:lnTo>
                  <a:pt x="2668288" y="226091"/>
                </a:lnTo>
                <a:cubicBezTo>
                  <a:pt x="2670574" y="226312"/>
                  <a:pt x="2672553" y="227138"/>
                  <a:pt x="2673888" y="228294"/>
                </a:cubicBezTo>
                <a:lnTo>
                  <a:pt x="2674037" y="228657"/>
                </a:lnTo>
                <a:lnTo>
                  <a:pt x="2677028" y="225513"/>
                </a:lnTo>
                <a:cubicBezTo>
                  <a:pt x="2678780" y="224715"/>
                  <a:pt x="2681066" y="224329"/>
                  <a:pt x="2683506" y="224549"/>
                </a:cubicBezTo>
                <a:cubicBezTo>
                  <a:pt x="2688381" y="224990"/>
                  <a:pt x="2691427" y="228074"/>
                  <a:pt x="2690816" y="230938"/>
                </a:cubicBezTo>
                <a:cubicBezTo>
                  <a:pt x="2690208" y="233801"/>
                  <a:pt x="2685638" y="236004"/>
                  <a:pt x="2681066" y="235343"/>
                </a:cubicBezTo>
                <a:cubicBezTo>
                  <a:pt x="2678628" y="235123"/>
                  <a:pt x="2676647" y="234242"/>
                  <a:pt x="2675354" y="233058"/>
                </a:cubicBezTo>
                <a:lnTo>
                  <a:pt x="2675271" y="232845"/>
                </a:lnTo>
                <a:lnTo>
                  <a:pt x="2672323" y="236087"/>
                </a:lnTo>
                <a:cubicBezTo>
                  <a:pt x="2670574" y="236886"/>
                  <a:pt x="2668288" y="237216"/>
                  <a:pt x="2665848" y="236886"/>
                </a:cubicBezTo>
                <a:cubicBezTo>
                  <a:pt x="2660974" y="236225"/>
                  <a:pt x="2657925" y="233581"/>
                  <a:pt x="2658537" y="230497"/>
                </a:cubicBezTo>
                <a:lnTo>
                  <a:pt x="2658797" y="230222"/>
                </a:lnTo>
                <a:lnTo>
                  <a:pt x="2652765" y="231158"/>
                </a:lnTo>
                <a:cubicBezTo>
                  <a:pt x="2648193" y="230717"/>
                  <a:pt x="2644839" y="227853"/>
                  <a:pt x="2645754" y="224769"/>
                </a:cubicBezTo>
                <a:cubicBezTo>
                  <a:pt x="2646365" y="221686"/>
                  <a:pt x="2650632" y="219703"/>
                  <a:pt x="2655203" y="220363"/>
                </a:cubicBezTo>
                <a:close/>
                <a:moveTo>
                  <a:pt x="1834618" y="220363"/>
                </a:moveTo>
                <a:cubicBezTo>
                  <a:pt x="1838580" y="220804"/>
                  <a:pt x="1841322" y="223227"/>
                  <a:pt x="1840714" y="225650"/>
                </a:cubicBezTo>
                <a:cubicBezTo>
                  <a:pt x="1840105" y="228073"/>
                  <a:pt x="1836446" y="229836"/>
                  <a:pt x="1832485" y="229395"/>
                </a:cubicBezTo>
                <a:cubicBezTo>
                  <a:pt x="1828523" y="228955"/>
                  <a:pt x="1825780" y="226532"/>
                  <a:pt x="1826389" y="224108"/>
                </a:cubicBezTo>
                <a:cubicBezTo>
                  <a:pt x="1826998" y="221465"/>
                  <a:pt x="1830656" y="219923"/>
                  <a:pt x="1834618" y="220363"/>
                </a:cubicBezTo>
                <a:close/>
                <a:moveTo>
                  <a:pt x="2715466" y="220143"/>
                </a:moveTo>
                <a:cubicBezTo>
                  <a:pt x="2720349" y="220804"/>
                  <a:pt x="2723702" y="223668"/>
                  <a:pt x="2723092" y="226752"/>
                </a:cubicBezTo>
                <a:cubicBezTo>
                  <a:pt x="2722482" y="229836"/>
                  <a:pt x="2717908" y="232039"/>
                  <a:pt x="2713028" y="231378"/>
                </a:cubicBezTo>
                <a:cubicBezTo>
                  <a:pt x="2710589" y="231048"/>
                  <a:pt x="2708531" y="230167"/>
                  <a:pt x="2707158" y="228983"/>
                </a:cubicBezTo>
                <a:lnTo>
                  <a:pt x="2706608" y="227658"/>
                </a:lnTo>
                <a:lnTo>
                  <a:pt x="2703825" y="230607"/>
                </a:lnTo>
                <a:cubicBezTo>
                  <a:pt x="2701994" y="231433"/>
                  <a:pt x="2699632" y="231819"/>
                  <a:pt x="2697194" y="231598"/>
                </a:cubicBezTo>
                <a:cubicBezTo>
                  <a:pt x="2692319" y="231158"/>
                  <a:pt x="2688969" y="228073"/>
                  <a:pt x="2689576" y="224990"/>
                </a:cubicBezTo>
                <a:cubicBezTo>
                  <a:pt x="2690492" y="221905"/>
                  <a:pt x="2694758" y="219923"/>
                  <a:pt x="2699634" y="220363"/>
                </a:cubicBezTo>
                <a:cubicBezTo>
                  <a:pt x="2702073" y="220694"/>
                  <a:pt x="2704130" y="221575"/>
                  <a:pt x="2705503" y="222759"/>
                </a:cubicBezTo>
                <a:lnTo>
                  <a:pt x="2706050" y="224072"/>
                </a:lnTo>
                <a:lnTo>
                  <a:pt x="2708835" y="221052"/>
                </a:lnTo>
                <a:cubicBezTo>
                  <a:pt x="2710666" y="220199"/>
                  <a:pt x="2713028" y="219813"/>
                  <a:pt x="2715466" y="220143"/>
                </a:cubicBezTo>
                <a:close/>
                <a:moveTo>
                  <a:pt x="2044288" y="220143"/>
                </a:moveTo>
                <a:cubicBezTo>
                  <a:pt x="2048250" y="220584"/>
                  <a:pt x="2050993" y="223007"/>
                  <a:pt x="2050384" y="225650"/>
                </a:cubicBezTo>
                <a:cubicBezTo>
                  <a:pt x="2049775" y="228294"/>
                  <a:pt x="2046117" y="229836"/>
                  <a:pt x="2042155" y="229396"/>
                </a:cubicBezTo>
                <a:lnTo>
                  <a:pt x="2040935" y="228293"/>
                </a:lnTo>
                <a:lnTo>
                  <a:pt x="2039468" y="229827"/>
                </a:lnTo>
                <a:lnTo>
                  <a:pt x="2044302" y="234022"/>
                </a:lnTo>
                <a:cubicBezTo>
                  <a:pt x="2043693" y="236445"/>
                  <a:pt x="2040036" y="238207"/>
                  <a:pt x="2036073" y="237767"/>
                </a:cubicBezTo>
                <a:cubicBezTo>
                  <a:pt x="2032111" y="237326"/>
                  <a:pt x="2029369" y="234903"/>
                  <a:pt x="2029978" y="232480"/>
                </a:cubicBezTo>
                <a:lnTo>
                  <a:pt x="2033214" y="231007"/>
                </a:lnTo>
                <a:lnTo>
                  <a:pt x="2027547" y="226091"/>
                </a:lnTo>
                <a:cubicBezTo>
                  <a:pt x="2028156" y="223447"/>
                  <a:pt x="2031509" y="221905"/>
                  <a:pt x="2035472" y="222346"/>
                </a:cubicBezTo>
                <a:lnTo>
                  <a:pt x="2036603" y="223328"/>
                </a:lnTo>
                <a:lnTo>
                  <a:pt x="2038916" y="220942"/>
                </a:lnTo>
                <a:cubicBezTo>
                  <a:pt x="2040402" y="220253"/>
                  <a:pt x="2042307" y="219923"/>
                  <a:pt x="2044288" y="220143"/>
                </a:cubicBezTo>
                <a:close/>
                <a:moveTo>
                  <a:pt x="9490069" y="219835"/>
                </a:moveTo>
                <a:cubicBezTo>
                  <a:pt x="9494058" y="220297"/>
                  <a:pt x="9496839" y="222716"/>
                  <a:pt x="9496281" y="225239"/>
                </a:cubicBezTo>
                <a:cubicBezTo>
                  <a:pt x="9495722" y="227762"/>
                  <a:pt x="9492035" y="229433"/>
                  <a:pt x="9488046" y="228971"/>
                </a:cubicBezTo>
                <a:cubicBezTo>
                  <a:pt x="9484056" y="228510"/>
                  <a:pt x="9481275" y="226091"/>
                  <a:pt x="9481834" y="223568"/>
                </a:cubicBezTo>
                <a:cubicBezTo>
                  <a:pt x="9482393" y="221045"/>
                  <a:pt x="9486080" y="219374"/>
                  <a:pt x="9490069" y="219835"/>
                </a:cubicBezTo>
                <a:close/>
                <a:moveTo>
                  <a:pt x="8549755" y="219703"/>
                </a:moveTo>
                <a:cubicBezTo>
                  <a:pt x="8553717" y="220143"/>
                  <a:pt x="8556765" y="222786"/>
                  <a:pt x="8556156" y="225210"/>
                </a:cubicBezTo>
                <a:cubicBezTo>
                  <a:pt x="8555546" y="227853"/>
                  <a:pt x="8551888" y="229616"/>
                  <a:pt x="8547621" y="229175"/>
                </a:cubicBezTo>
                <a:cubicBezTo>
                  <a:pt x="8543659" y="228734"/>
                  <a:pt x="8540610" y="226091"/>
                  <a:pt x="8541220" y="223668"/>
                </a:cubicBezTo>
                <a:cubicBezTo>
                  <a:pt x="8541829" y="221024"/>
                  <a:pt x="8545488" y="219262"/>
                  <a:pt x="8549755" y="219703"/>
                </a:cubicBezTo>
                <a:close/>
                <a:moveTo>
                  <a:pt x="5216015" y="219703"/>
                </a:moveTo>
                <a:cubicBezTo>
                  <a:pt x="5219978" y="220143"/>
                  <a:pt x="5222725" y="222566"/>
                  <a:pt x="5222416" y="225210"/>
                </a:cubicBezTo>
                <a:lnTo>
                  <a:pt x="5220521" y="227279"/>
                </a:lnTo>
                <a:lnTo>
                  <a:pt x="5223976" y="230277"/>
                </a:lnTo>
                <a:cubicBezTo>
                  <a:pt x="5223366" y="232700"/>
                  <a:pt x="5219710" y="234463"/>
                  <a:pt x="5216046" y="234022"/>
                </a:cubicBezTo>
                <a:lnTo>
                  <a:pt x="5215706" y="233727"/>
                </a:lnTo>
                <a:lnTo>
                  <a:pt x="5214727" y="234738"/>
                </a:lnTo>
                <a:cubicBezTo>
                  <a:pt x="5213125" y="235454"/>
                  <a:pt x="5211068" y="235784"/>
                  <a:pt x="5208936" y="235563"/>
                </a:cubicBezTo>
                <a:cubicBezTo>
                  <a:pt x="5204663" y="235123"/>
                  <a:pt x="5201922" y="232480"/>
                  <a:pt x="5202531" y="229836"/>
                </a:cubicBezTo>
                <a:cubicBezTo>
                  <a:pt x="5202988" y="228404"/>
                  <a:pt x="5204133" y="227247"/>
                  <a:pt x="5205696" y="226532"/>
                </a:cubicBezTo>
                <a:lnTo>
                  <a:pt x="5210691" y="225950"/>
                </a:lnTo>
                <a:lnTo>
                  <a:pt x="5207784" y="223448"/>
                </a:lnTo>
                <a:cubicBezTo>
                  <a:pt x="5208394" y="221024"/>
                  <a:pt x="5212051" y="219262"/>
                  <a:pt x="5216015" y="219703"/>
                </a:cubicBezTo>
                <a:close/>
                <a:moveTo>
                  <a:pt x="3138925" y="219482"/>
                </a:moveTo>
                <a:cubicBezTo>
                  <a:pt x="3143490" y="219923"/>
                  <a:pt x="3146842" y="222787"/>
                  <a:pt x="3146237" y="225871"/>
                </a:cubicBezTo>
                <a:cubicBezTo>
                  <a:pt x="3145624" y="228735"/>
                  <a:pt x="3141361" y="230717"/>
                  <a:pt x="3136790" y="230277"/>
                </a:cubicBezTo>
                <a:cubicBezTo>
                  <a:pt x="3132226" y="229836"/>
                  <a:pt x="3128870" y="226972"/>
                  <a:pt x="3129483" y="223888"/>
                </a:cubicBezTo>
                <a:cubicBezTo>
                  <a:pt x="3130091" y="220804"/>
                  <a:pt x="3134356" y="218821"/>
                  <a:pt x="3138925" y="219482"/>
                </a:cubicBezTo>
                <a:close/>
                <a:moveTo>
                  <a:pt x="6474665" y="219042"/>
                </a:moveTo>
                <a:cubicBezTo>
                  <a:pt x="6478932" y="219482"/>
                  <a:pt x="6481980" y="222126"/>
                  <a:pt x="6481370" y="224990"/>
                </a:cubicBezTo>
                <a:cubicBezTo>
                  <a:pt x="6480761" y="227633"/>
                  <a:pt x="6476798" y="229616"/>
                  <a:pt x="6472531" y="229176"/>
                </a:cubicBezTo>
                <a:cubicBezTo>
                  <a:pt x="6468264" y="228735"/>
                  <a:pt x="6465216" y="226091"/>
                  <a:pt x="6465826" y="223227"/>
                </a:cubicBezTo>
                <a:cubicBezTo>
                  <a:pt x="6466435" y="220584"/>
                  <a:pt x="6470398" y="218601"/>
                  <a:pt x="6474665" y="219042"/>
                </a:cubicBezTo>
                <a:close/>
                <a:moveTo>
                  <a:pt x="10974757" y="218601"/>
                </a:moveTo>
                <a:cubicBezTo>
                  <a:pt x="10978720" y="219042"/>
                  <a:pt x="10981464" y="221465"/>
                  <a:pt x="10981158" y="224109"/>
                </a:cubicBezTo>
                <a:cubicBezTo>
                  <a:pt x="10980549" y="226752"/>
                  <a:pt x="10976891" y="228514"/>
                  <a:pt x="10972929" y="227853"/>
                </a:cubicBezTo>
                <a:cubicBezTo>
                  <a:pt x="10968966" y="227413"/>
                  <a:pt x="10966224" y="224990"/>
                  <a:pt x="10966527" y="222346"/>
                </a:cubicBezTo>
                <a:cubicBezTo>
                  <a:pt x="10967137" y="219703"/>
                  <a:pt x="10970795" y="218160"/>
                  <a:pt x="10974757" y="218601"/>
                </a:cubicBezTo>
                <a:close/>
                <a:moveTo>
                  <a:pt x="8695145" y="218601"/>
                </a:moveTo>
                <a:cubicBezTo>
                  <a:pt x="8699717" y="219042"/>
                  <a:pt x="8702765" y="221906"/>
                  <a:pt x="8702156" y="224769"/>
                </a:cubicBezTo>
                <a:cubicBezTo>
                  <a:pt x="8701546" y="227633"/>
                  <a:pt x="8697279" y="229616"/>
                  <a:pt x="8692706" y="228955"/>
                </a:cubicBezTo>
                <a:cubicBezTo>
                  <a:pt x="8688134" y="228514"/>
                  <a:pt x="8685087" y="225650"/>
                  <a:pt x="8685697" y="222787"/>
                </a:cubicBezTo>
                <a:cubicBezTo>
                  <a:pt x="8686610" y="219923"/>
                  <a:pt x="8690878" y="217940"/>
                  <a:pt x="8695145" y="218601"/>
                </a:cubicBezTo>
                <a:close/>
                <a:moveTo>
                  <a:pt x="4735171" y="218601"/>
                </a:moveTo>
                <a:cubicBezTo>
                  <a:pt x="4739438" y="219042"/>
                  <a:pt x="4742490" y="221685"/>
                  <a:pt x="4741877" y="224329"/>
                </a:cubicBezTo>
                <a:cubicBezTo>
                  <a:pt x="4741269" y="226972"/>
                  <a:pt x="4737307" y="228955"/>
                  <a:pt x="4733038" y="228294"/>
                </a:cubicBezTo>
                <a:cubicBezTo>
                  <a:pt x="4728769" y="227853"/>
                  <a:pt x="4725721" y="225210"/>
                  <a:pt x="4726327" y="222566"/>
                </a:cubicBezTo>
                <a:cubicBezTo>
                  <a:pt x="4726941" y="219923"/>
                  <a:pt x="4730900" y="218160"/>
                  <a:pt x="4735171" y="218601"/>
                </a:cubicBezTo>
                <a:close/>
                <a:moveTo>
                  <a:pt x="2414639" y="218520"/>
                </a:moveTo>
                <a:cubicBezTo>
                  <a:pt x="2419293" y="219058"/>
                  <a:pt x="2422528" y="221929"/>
                  <a:pt x="2421862" y="224933"/>
                </a:cubicBezTo>
                <a:cubicBezTo>
                  <a:pt x="2421197" y="227936"/>
                  <a:pt x="2416887" y="229934"/>
                  <a:pt x="2412230" y="229396"/>
                </a:cubicBezTo>
                <a:cubicBezTo>
                  <a:pt x="2407581" y="228858"/>
                  <a:pt x="2404343" y="225987"/>
                  <a:pt x="2405010" y="222983"/>
                </a:cubicBezTo>
                <a:cubicBezTo>
                  <a:pt x="2405675" y="219980"/>
                  <a:pt x="2409985" y="217981"/>
                  <a:pt x="2414639" y="218520"/>
                </a:cubicBezTo>
                <a:close/>
                <a:moveTo>
                  <a:pt x="3231963" y="217500"/>
                </a:moveTo>
                <a:cubicBezTo>
                  <a:pt x="3236229" y="217940"/>
                  <a:pt x="3239580" y="220804"/>
                  <a:pt x="3238668" y="223448"/>
                </a:cubicBezTo>
                <a:cubicBezTo>
                  <a:pt x="3238056" y="226312"/>
                  <a:pt x="3234099" y="228074"/>
                  <a:pt x="3229529" y="227633"/>
                </a:cubicBezTo>
                <a:cubicBezTo>
                  <a:pt x="3225258" y="227193"/>
                  <a:pt x="3221905" y="224329"/>
                  <a:pt x="3222821" y="221686"/>
                </a:cubicBezTo>
                <a:cubicBezTo>
                  <a:pt x="3223424" y="218822"/>
                  <a:pt x="3227698" y="216839"/>
                  <a:pt x="3231963" y="217500"/>
                </a:cubicBezTo>
                <a:close/>
                <a:moveTo>
                  <a:pt x="8718614" y="217499"/>
                </a:moveTo>
                <a:cubicBezTo>
                  <a:pt x="8723187" y="217940"/>
                  <a:pt x="8726540" y="220804"/>
                  <a:pt x="8725625" y="223668"/>
                </a:cubicBezTo>
                <a:cubicBezTo>
                  <a:pt x="8725015" y="226532"/>
                  <a:pt x="8720748" y="228514"/>
                  <a:pt x="8716176" y="228074"/>
                </a:cubicBezTo>
                <a:cubicBezTo>
                  <a:pt x="8711604" y="227633"/>
                  <a:pt x="8708251" y="224769"/>
                  <a:pt x="8709166" y="221906"/>
                </a:cubicBezTo>
                <a:cubicBezTo>
                  <a:pt x="8710081" y="219042"/>
                  <a:pt x="8714042" y="217059"/>
                  <a:pt x="8718614" y="217499"/>
                </a:cubicBezTo>
                <a:close/>
                <a:moveTo>
                  <a:pt x="10421237" y="217059"/>
                </a:moveTo>
                <a:cubicBezTo>
                  <a:pt x="10425200" y="217499"/>
                  <a:pt x="10427943" y="219923"/>
                  <a:pt x="10427334" y="222566"/>
                </a:cubicBezTo>
                <a:cubicBezTo>
                  <a:pt x="10426724" y="225210"/>
                  <a:pt x="10423067" y="226752"/>
                  <a:pt x="10419104" y="226311"/>
                </a:cubicBezTo>
                <a:cubicBezTo>
                  <a:pt x="10415142" y="225871"/>
                  <a:pt x="10412398" y="223447"/>
                  <a:pt x="10413008" y="220804"/>
                </a:cubicBezTo>
                <a:cubicBezTo>
                  <a:pt x="10413618" y="218160"/>
                  <a:pt x="10417275" y="216618"/>
                  <a:pt x="10421237" y="217059"/>
                </a:cubicBezTo>
                <a:close/>
                <a:moveTo>
                  <a:pt x="3175852" y="217059"/>
                </a:moveTo>
                <a:cubicBezTo>
                  <a:pt x="3180428" y="217499"/>
                  <a:pt x="3183473" y="220363"/>
                  <a:pt x="3182863" y="223227"/>
                </a:cubicBezTo>
                <a:cubicBezTo>
                  <a:pt x="3182251" y="226091"/>
                  <a:pt x="3177987" y="228074"/>
                  <a:pt x="3173721" y="227413"/>
                </a:cubicBezTo>
                <a:cubicBezTo>
                  <a:pt x="3169149" y="226972"/>
                  <a:pt x="3166100" y="224108"/>
                  <a:pt x="3166711" y="221245"/>
                </a:cubicBezTo>
                <a:cubicBezTo>
                  <a:pt x="3167319" y="218381"/>
                  <a:pt x="3171590" y="216398"/>
                  <a:pt x="3175852" y="217059"/>
                </a:cubicBezTo>
                <a:close/>
                <a:moveTo>
                  <a:pt x="6704180" y="216839"/>
                </a:moveTo>
                <a:cubicBezTo>
                  <a:pt x="6708447" y="217279"/>
                  <a:pt x="6711495" y="219923"/>
                  <a:pt x="6710886" y="222786"/>
                </a:cubicBezTo>
                <a:cubicBezTo>
                  <a:pt x="6710276" y="225430"/>
                  <a:pt x="6706314" y="227413"/>
                  <a:pt x="6702047" y="226972"/>
                </a:cubicBezTo>
                <a:cubicBezTo>
                  <a:pt x="6697779" y="226532"/>
                  <a:pt x="6694731" y="223888"/>
                  <a:pt x="6695341" y="221024"/>
                </a:cubicBezTo>
                <a:cubicBezTo>
                  <a:pt x="6695951" y="218160"/>
                  <a:pt x="6699913" y="216398"/>
                  <a:pt x="6704180" y="216839"/>
                </a:cubicBezTo>
                <a:close/>
                <a:moveTo>
                  <a:pt x="2109525" y="216398"/>
                </a:moveTo>
                <a:cubicBezTo>
                  <a:pt x="2113487" y="216839"/>
                  <a:pt x="2116229" y="219262"/>
                  <a:pt x="2115621" y="221685"/>
                </a:cubicBezTo>
                <a:cubicBezTo>
                  <a:pt x="2115316" y="222897"/>
                  <a:pt x="2114249" y="223943"/>
                  <a:pt x="2112763" y="224632"/>
                </a:cubicBezTo>
                <a:lnTo>
                  <a:pt x="2109044" y="225185"/>
                </a:lnTo>
                <a:lnTo>
                  <a:pt x="2109836" y="225871"/>
                </a:lnTo>
                <a:cubicBezTo>
                  <a:pt x="2109226" y="228294"/>
                  <a:pt x="2105569" y="230056"/>
                  <a:pt x="2101913" y="229616"/>
                </a:cubicBezTo>
                <a:lnTo>
                  <a:pt x="2100424" y="228326"/>
                </a:lnTo>
                <a:lnTo>
                  <a:pt x="2097108" y="228735"/>
                </a:lnTo>
                <a:cubicBezTo>
                  <a:pt x="2092536" y="228294"/>
                  <a:pt x="2089184" y="225430"/>
                  <a:pt x="2089793" y="222346"/>
                </a:cubicBezTo>
                <a:cubicBezTo>
                  <a:pt x="2090708" y="219482"/>
                  <a:pt x="2094975" y="217500"/>
                  <a:pt x="2099547" y="217940"/>
                </a:cubicBezTo>
                <a:lnTo>
                  <a:pt x="2102360" y="219047"/>
                </a:lnTo>
                <a:lnTo>
                  <a:pt x="2104153" y="217197"/>
                </a:lnTo>
                <a:cubicBezTo>
                  <a:pt x="2105639" y="216508"/>
                  <a:pt x="2107544" y="216178"/>
                  <a:pt x="2109525" y="216398"/>
                </a:cubicBezTo>
                <a:close/>
                <a:moveTo>
                  <a:pt x="6333846" y="215958"/>
                </a:moveTo>
                <a:cubicBezTo>
                  <a:pt x="6338113" y="216398"/>
                  <a:pt x="6341161" y="219042"/>
                  <a:pt x="6340552" y="221685"/>
                </a:cubicBezTo>
                <a:cubicBezTo>
                  <a:pt x="6339942" y="224329"/>
                  <a:pt x="6335980" y="226091"/>
                  <a:pt x="6331713" y="225650"/>
                </a:cubicBezTo>
                <a:cubicBezTo>
                  <a:pt x="6327445" y="225210"/>
                  <a:pt x="6324397" y="222566"/>
                  <a:pt x="6325007" y="219923"/>
                </a:cubicBezTo>
                <a:cubicBezTo>
                  <a:pt x="6325616" y="217279"/>
                  <a:pt x="6329579" y="215517"/>
                  <a:pt x="6333846" y="215958"/>
                </a:cubicBezTo>
                <a:close/>
                <a:moveTo>
                  <a:pt x="4436965" y="215958"/>
                </a:moveTo>
                <a:cubicBezTo>
                  <a:pt x="4441237" y="216398"/>
                  <a:pt x="4444289" y="219042"/>
                  <a:pt x="4443671" y="221906"/>
                </a:cubicBezTo>
                <a:cubicBezTo>
                  <a:pt x="4443065" y="224769"/>
                  <a:pt x="4439096" y="226532"/>
                  <a:pt x="4434533" y="226091"/>
                </a:cubicBezTo>
                <a:cubicBezTo>
                  <a:pt x="4429956" y="225651"/>
                  <a:pt x="4427211" y="223007"/>
                  <a:pt x="4427827" y="220143"/>
                </a:cubicBezTo>
                <a:cubicBezTo>
                  <a:pt x="4428429" y="217279"/>
                  <a:pt x="4432398" y="215517"/>
                  <a:pt x="4436965" y="215958"/>
                </a:cubicBezTo>
                <a:close/>
                <a:moveTo>
                  <a:pt x="4182541" y="215517"/>
                </a:moveTo>
                <a:cubicBezTo>
                  <a:pt x="4186507" y="215958"/>
                  <a:pt x="4189549" y="218381"/>
                  <a:pt x="4188947" y="221025"/>
                </a:cubicBezTo>
                <a:cubicBezTo>
                  <a:pt x="4188333" y="223668"/>
                  <a:pt x="4184680" y="225430"/>
                  <a:pt x="4180408" y="224990"/>
                </a:cubicBezTo>
                <a:cubicBezTo>
                  <a:pt x="4176446" y="224549"/>
                  <a:pt x="4173397" y="222126"/>
                  <a:pt x="4174002" y="219482"/>
                </a:cubicBezTo>
                <a:cubicBezTo>
                  <a:pt x="4174614" y="216839"/>
                  <a:pt x="4178583" y="215076"/>
                  <a:pt x="4182541" y="215517"/>
                </a:cubicBezTo>
                <a:close/>
                <a:moveTo>
                  <a:pt x="5565268" y="215517"/>
                </a:moveTo>
                <a:cubicBezTo>
                  <a:pt x="5569537" y="215957"/>
                  <a:pt x="5572585" y="218601"/>
                  <a:pt x="5571976" y="221465"/>
                </a:cubicBezTo>
                <a:cubicBezTo>
                  <a:pt x="5571365" y="224108"/>
                  <a:pt x="5567404" y="226091"/>
                  <a:pt x="5563136" y="225430"/>
                </a:cubicBezTo>
                <a:cubicBezTo>
                  <a:pt x="5558869" y="224990"/>
                  <a:pt x="5555819" y="222346"/>
                  <a:pt x="5556429" y="219482"/>
                </a:cubicBezTo>
                <a:cubicBezTo>
                  <a:pt x="5557038" y="216839"/>
                  <a:pt x="5561002" y="214856"/>
                  <a:pt x="5565268" y="215517"/>
                </a:cubicBezTo>
                <a:close/>
                <a:moveTo>
                  <a:pt x="2736596" y="215517"/>
                </a:moveTo>
                <a:cubicBezTo>
                  <a:pt x="2738884" y="215737"/>
                  <a:pt x="2740863" y="216563"/>
                  <a:pt x="2742163" y="217720"/>
                </a:cubicBezTo>
                <a:lnTo>
                  <a:pt x="2742854" y="219725"/>
                </a:lnTo>
                <a:lnTo>
                  <a:pt x="2745948" y="216316"/>
                </a:lnTo>
                <a:cubicBezTo>
                  <a:pt x="2747703" y="215517"/>
                  <a:pt x="2749991" y="215187"/>
                  <a:pt x="2752428" y="215517"/>
                </a:cubicBezTo>
                <a:cubicBezTo>
                  <a:pt x="2757000" y="215958"/>
                  <a:pt x="2760350" y="218822"/>
                  <a:pt x="2759740" y="221906"/>
                </a:cubicBezTo>
                <a:cubicBezTo>
                  <a:pt x="2759133" y="224990"/>
                  <a:pt x="2754866" y="226973"/>
                  <a:pt x="2749991" y="226312"/>
                </a:cubicBezTo>
                <a:lnTo>
                  <a:pt x="2743032" y="220234"/>
                </a:lnTo>
                <a:lnTo>
                  <a:pt x="2743609" y="221906"/>
                </a:lnTo>
                <a:cubicBezTo>
                  <a:pt x="2742998" y="224769"/>
                  <a:pt x="2738730" y="226752"/>
                  <a:pt x="2734154" y="226311"/>
                </a:cubicBezTo>
                <a:cubicBezTo>
                  <a:pt x="2729579" y="225871"/>
                  <a:pt x="2726226" y="223007"/>
                  <a:pt x="2727140" y="219923"/>
                </a:cubicBezTo>
                <a:cubicBezTo>
                  <a:pt x="2727750" y="217059"/>
                  <a:pt x="2732020" y="215076"/>
                  <a:pt x="2736596" y="215517"/>
                </a:cubicBezTo>
                <a:close/>
                <a:moveTo>
                  <a:pt x="5844030" y="215297"/>
                </a:moveTo>
                <a:cubicBezTo>
                  <a:pt x="5847992" y="215737"/>
                  <a:pt x="5851041" y="218381"/>
                  <a:pt x="5850431" y="221024"/>
                </a:cubicBezTo>
                <a:cubicBezTo>
                  <a:pt x="5849821" y="223668"/>
                  <a:pt x="5846163" y="225430"/>
                  <a:pt x="5841896" y="224990"/>
                </a:cubicBezTo>
                <a:cubicBezTo>
                  <a:pt x="5837934" y="224549"/>
                  <a:pt x="5834886" y="221906"/>
                  <a:pt x="5835495" y="219262"/>
                </a:cubicBezTo>
                <a:cubicBezTo>
                  <a:pt x="5836410" y="216619"/>
                  <a:pt x="5840068" y="214856"/>
                  <a:pt x="5844030" y="215297"/>
                </a:cubicBezTo>
                <a:close/>
                <a:moveTo>
                  <a:pt x="1969335" y="215297"/>
                </a:moveTo>
                <a:cubicBezTo>
                  <a:pt x="1973296" y="215737"/>
                  <a:pt x="1976039" y="218161"/>
                  <a:pt x="1975430" y="220584"/>
                </a:cubicBezTo>
                <a:cubicBezTo>
                  <a:pt x="1974821" y="223007"/>
                  <a:pt x="1971164" y="224769"/>
                  <a:pt x="1967506" y="224329"/>
                </a:cubicBezTo>
                <a:cubicBezTo>
                  <a:pt x="1963545" y="223888"/>
                  <a:pt x="1960802" y="221465"/>
                  <a:pt x="1961410" y="219042"/>
                </a:cubicBezTo>
                <a:cubicBezTo>
                  <a:pt x="1962019" y="216398"/>
                  <a:pt x="1965373" y="214856"/>
                  <a:pt x="1969335" y="215297"/>
                </a:cubicBezTo>
                <a:close/>
                <a:moveTo>
                  <a:pt x="6004660" y="215076"/>
                </a:moveTo>
                <a:cubicBezTo>
                  <a:pt x="6008623" y="215517"/>
                  <a:pt x="6011671" y="217940"/>
                  <a:pt x="6011061" y="220584"/>
                </a:cubicBezTo>
                <a:cubicBezTo>
                  <a:pt x="6010452" y="223227"/>
                  <a:pt x="6006794" y="224990"/>
                  <a:pt x="6002527" y="224329"/>
                </a:cubicBezTo>
                <a:cubicBezTo>
                  <a:pt x="5998564" y="223888"/>
                  <a:pt x="5995516" y="221465"/>
                  <a:pt x="5996125" y="218822"/>
                </a:cubicBezTo>
                <a:cubicBezTo>
                  <a:pt x="5997040" y="216398"/>
                  <a:pt x="6000698" y="214636"/>
                  <a:pt x="6004660" y="215076"/>
                </a:cubicBezTo>
                <a:close/>
                <a:moveTo>
                  <a:pt x="4514088" y="215076"/>
                </a:moveTo>
                <a:cubicBezTo>
                  <a:pt x="4518359" y="215517"/>
                  <a:pt x="4521414" y="218160"/>
                  <a:pt x="4520802" y="221024"/>
                </a:cubicBezTo>
                <a:cubicBezTo>
                  <a:pt x="4520193" y="223888"/>
                  <a:pt x="4516228" y="225650"/>
                  <a:pt x="4511651" y="225210"/>
                </a:cubicBezTo>
                <a:cubicBezTo>
                  <a:pt x="4507383" y="224769"/>
                  <a:pt x="4504341" y="222126"/>
                  <a:pt x="4504951" y="219262"/>
                </a:cubicBezTo>
                <a:cubicBezTo>
                  <a:pt x="4505867" y="216618"/>
                  <a:pt x="4509822" y="214636"/>
                  <a:pt x="4514088" y="215076"/>
                </a:cubicBezTo>
                <a:close/>
                <a:moveTo>
                  <a:pt x="5754621" y="214856"/>
                </a:moveTo>
                <a:cubicBezTo>
                  <a:pt x="5758888" y="215297"/>
                  <a:pt x="5761631" y="217940"/>
                  <a:pt x="5761023" y="220584"/>
                </a:cubicBezTo>
                <a:cubicBezTo>
                  <a:pt x="5760412" y="223227"/>
                  <a:pt x="5756450" y="224990"/>
                  <a:pt x="5752487" y="224549"/>
                </a:cubicBezTo>
                <a:cubicBezTo>
                  <a:pt x="5748218" y="224109"/>
                  <a:pt x="5745476" y="221465"/>
                  <a:pt x="5746087" y="218822"/>
                </a:cubicBezTo>
                <a:cubicBezTo>
                  <a:pt x="5746694" y="216178"/>
                  <a:pt x="5750352" y="214416"/>
                  <a:pt x="5754621" y="214856"/>
                </a:cubicBezTo>
                <a:close/>
                <a:moveTo>
                  <a:pt x="3614853" y="214856"/>
                </a:moveTo>
                <a:cubicBezTo>
                  <a:pt x="3619114" y="215296"/>
                  <a:pt x="3622171" y="217940"/>
                  <a:pt x="3621560" y="220584"/>
                </a:cubicBezTo>
                <a:cubicBezTo>
                  <a:pt x="3620948" y="223227"/>
                  <a:pt x="3616978" y="224990"/>
                  <a:pt x="3612717" y="224549"/>
                </a:cubicBezTo>
                <a:cubicBezTo>
                  <a:pt x="3608465" y="224108"/>
                  <a:pt x="3605416" y="221465"/>
                  <a:pt x="3606019" y="218821"/>
                </a:cubicBezTo>
                <a:cubicBezTo>
                  <a:pt x="3606621" y="216178"/>
                  <a:pt x="3610582" y="214195"/>
                  <a:pt x="3614853" y="214856"/>
                </a:cubicBezTo>
                <a:close/>
                <a:moveTo>
                  <a:pt x="6628285" y="214636"/>
                </a:moveTo>
                <a:cubicBezTo>
                  <a:pt x="6632552" y="215076"/>
                  <a:pt x="6635600" y="217720"/>
                  <a:pt x="6634990" y="220584"/>
                </a:cubicBezTo>
                <a:cubicBezTo>
                  <a:pt x="6634381" y="223227"/>
                  <a:pt x="6630418" y="225210"/>
                  <a:pt x="6626151" y="224769"/>
                </a:cubicBezTo>
                <a:cubicBezTo>
                  <a:pt x="6621884" y="224329"/>
                  <a:pt x="6618836" y="221685"/>
                  <a:pt x="6619445" y="218822"/>
                </a:cubicBezTo>
                <a:cubicBezTo>
                  <a:pt x="6620055" y="215958"/>
                  <a:pt x="6624017" y="213975"/>
                  <a:pt x="6628285" y="214636"/>
                </a:cubicBezTo>
                <a:close/>
                <a:moveTo>
                  <a:pt x="5241646" y="214636"/>
                </a:moveTo>
                <a:cubicBezTo>
                  <a:pt x="5245606" y="215076"/>
                  <a:pt x="5248353" y="217499"/>
                  <a:pt x="5247746" y="220143"/>
                </a:cubicBezTo>
                <a:lnTo>
                  <a:pt x="5245019" y="221383"/>
                </a:lnTo>
                <a:lnTo>
                  <a:pt x="5245542" y="222786"/>
                </a:lnTo>
                <a:cubicBezTo>
                  <a:pt x="5244933" y="225430"/>
                  <a:pt x="5240968" y="227193"/>
                  <a:pt x="5237003" y="226752"/>
                </a:cubicBezTo>
                <a:cubicBezTo>
                  <a:pt x="5232737" y="226311"/>
                  <a:pt x="5229994" y="223668"/>
                  <a:pt x="5230604" y="221024"/>
                </a:cubicBezTo>
                <a:cubicBezTo>
                  <a:pt x="5230758" y="219592"/>
                  <a:pt x="5231821" y="218436"/>
                  <a:pt x="5233388" y="217720"/>
                </a:cubicBezTo>
                <a:lnTo>
                  <a:pt x="5235366" y="217492"/>
                </a:lnTo>
                <a:close/>
                <a:moveTo>
                  <a:pt x="6551779" y="214416"/>
                </a:moveTo>
                <a:cubicBezTo>
                  <a:pt x="6556046" y="214856"/>
                  <a:pt x="6559094" y="217499"/>
                  <a:pt x="6558485" y="220363"/>
                </a:cubicBezTo>
                <a:cubicBezTo>
                  <a:pt x="6557876" y="223007"/>
                  <a:pt x="6553913" y="224990"/>
                  <a:pt x="6549646" y="224549"/>
                </a:cubicBezTo>
                <a:cubicBezTo>
                  <a:pt x="6545379" y="224108"/>
                  <a:pt x="6542330" y="221465"/>
                  <a:pt x="6542940" y="218601"/>
                </a:cubicBezTo>
                <a:cubicBezTo>
                  <a:pt x="6543550" y="215957"/>
                  <a:pt x="6547512" y="213975"/>
                  <a:pt x="6551779" y="214416"/>
                </a:cubicBezTo>
                <a:close/>
                <a:moveTo>
                  <a:pt x="8659788" y="214415"/>
                </a:moveTo>
                <a:cubicBezTo>
                  <a:pt x="8664360" y="214856"/>
                  <a:pt x="8667713" y="217720"/>
                  <a:pt x="8667103" y="220804"/>
                </a:cubicBezTo>
                <a:cubicBezTo>
                  <a:pt x="8666493" y="223888"/>
                  <a:pt x="8662226" y="225871"/>
                  <a:pt x="8657349" y="225210"/>
                </a:cubicBezTo>
                <a:cubicBezTo>
                  <a:pt x="8652778" y="224769"/>
                  <a:pt x="8649424" y="221905"/>
                  <a:pt x="8650034" y="218821"/>
                </a:cubicBezTo>
                <a:cubicBezTo>
                  <a:pt x="8650948" y="215737"/>
                  <a:pt x="8655216" y="213754"/>
                  <a:pt x="8659788" y="214415"/>
                </a:cubicBezTo>
                <a:close/>
                <a:moveTo>
                  <a:pt x="7304945" y="214195"/>
                </a:moveTo>
                <a:cubicBezTo>
                  <a:pt x="7308907" y="214636"/>
                  <a:pt x="7311651" y="217059"/>
                  <a:pt x="7311346" y="219703"/>
                </a:cubicBezTo>
                <a:cubicBezTo>
                  <a:pt x="7310736" y="222346"/>
                  <a:pt x="7307079" y="223888"/>
                  <a:pt x="7303116" y="223447"/>
                </a:cubicBezTo>
                <a:cubicBezTo>
                  <a:pt x="7299154" y="223007"/>
                  <a:pt x="7296411" y="220583"/>
                  <a:pt x="7296715" y="217940"/>
                </a:cubicBezTo>
                <a:cubicBezTo>
                  <a:pt x="7297325" y="215296"/>
                  <a:pt x="7300982" y="213754"/>
                  <a:pt x="7304945" y="214195"/>
                </a:cubicBezTo>
                <a:close/>
                <a:moveTo>
                  <a:pt x="3925852" y="213975"/>
                </a:moveTo>
                <a:cubicBezTo>
                  <a:pt x="3930121" y="214416"/>
                  <a:pt x="3932869" y="217059"/>
                  <a:pt x="3932255" y="219703"/>
                </a:cubicBezTo>
                <a:cubicBezTo>
                  <a:pt x="3931646" y="222346"/>
                  <a:pt x="3927985" y="224109"/>
                  <a:pt x="3923721" y="223668"/>
                </a:cubicBezTo>
                <a:cubicBezTo>
                  <a:pt x="3919454" y="223227"/>
                  <a:pt x="3916706" y="220584"/>
                  <a:pt x="3917312" y="217940"/>
                </a:cubicBezTo>
                <a:cubicBezTo>
                  <a:pt x="3917928" y="215297"/>
                  <a:pt x="3921587" y="213534"/>
                  <a:pt x="3925852" y="213975"/>
                </a:cubicBezTo>
                <a:close/>
                <a:moveTo>
                  <a:pt x="3118839" y="213754"/>
                </a:moveTo>
                <a:cubicBezTo>
                  <a:pt x="3123413" y="214195"/>
                  <a:pt x="3126456" y="217059"/>
                  <a:pt x="3125849" y="219923"/>
                </a:cubicBezTo>
                <a:cubicBezTo>
                  <a:pt x="3125239" y="222786"/>
                  <a:pt x="3120976" y="224769"/>
                  <a:pt x="3116396" y="224329"/>
                </a:cubicBezTo>
                <a:cubicBezTo>
                  <a:pt x="3111821" y="223888"/>
                  <a:pt x="3108778" y="221024"/>
                  <a:pt x="3109386" y="218160"/>
                </a:cubicBezTo>
                <a:cubicBezTo>
                  <a:pt x="3110300" y="215076"/>
                  <a:pt x="3114265" y="213314"/>
                  <a:pt x="3118839" y="213754"/>
                </a:cubicBezTo>
                <a:close/>
                <a:moveTo>
                  <a:pt x="4768722" y="213535"/>
                </a:moveTo>
                <a:cubicBezTo>
                  <a:pt x="4772994" y="213975"/>
                  <a:pt x="4775737" y="216619"/>
                  <a:pt x="4775127" y="219262"/>
                </a:cubicBezTo>
                <a:cubicBezTo>
                  <a:pt x="4774517" y="221906"/>
                  <a:pt x="4770551" y="223668"/>
                  <a:pt x="4766591" y="223227"/>
                </a:cubicBezTo>
                <a:cubicBezTo>
                  <a:pt x="4762324" y="222787"/>
                  <a:pt x="4759582" y="220143"/>
                  <a:pt x="4760189" y="217500"/>
                </a:cubicBezTo>
                <a:cubicBezTo>
                  <a:pt x="4760492" y="214856"/>
                  <a:pt x="4764456" y="213094"/>
                  <a:pt x="4768722" y="213535"/>
                </a:cubicBezTo>
                <a:close/>
                <a:moveTo>
                  <a:pt x="3287470" y="213534"/>
                </a:moveTo>
                <a:cubicBezTo>
                  <a:pt x="3291737" y="213975"/>
                  <a:pt x="3294784" y="216618"/>
                  <a:pt x="3294175" y="219482"/>
                </a:cubicBezTo>
                <a:cubicBezTo>
                  <a:pt x="3293564" y="222346"/>
                  <a:pt x="3289604" y="224108"/>
                  <a:pt x="3285030" y="223668"/>
                </a:cubicBezTo>
                <a:cubicBezTo>
                  <a:pt x="3280765" y="223227"/>
                  <a:pt x="3277714" y="220584"/>
                  <a:pt x="3278326" y="217720"/>
                </a:cubicBezTo>
                <a:cubicBezTo>
                  <a:pt x="3279238" y="214856"/>
                  <a:pt x="3283201" y="213094"/>
                  <a:pt x="3287470" y="213534"/>
                </a:cubicBezTo>
                <a:close/>
                <a:moveTo>
                  <a:pt x="5338772" y="213314"/>
                </a:moveTo>
                <a:cubicBezTo>
                  <a:pt x="5343038" y="213755"/>
                  <a:pt x="5346087" y="216398"/>
                  <a:pt x="5345478" y="219262"/>
                </a:cubicBezTo>
                <a:cubicBezTo>
                  <a:pt x="5344869" y="221906"/>
                  <a:pt x="5340905" y="223888"/>
                  <a:pt x="5336639" y="223227"/>
                </a:cubicBezTo>
                <a:cubicBezTo>
                  <a:pt x="5332369" y="222787"/>
                  <a:pt x="5329321" y="220143"/>
                  <a:pt x="5329931" y="217279"/>
                </a:cubicBezTo>
                <a:cubicBezTo>
                  <a:pt x="5330541" y="214636"/>
                  <a:pt x="5334504" y="212873"/>
                  <a:pt x="5338772" y="213314"/>
                </a:cubicBezTo>
                <a:close/>
                <a:moveTo>
                  <a:pt x="5661623" y="213094"/>
                </a:moveTo>
                <a:cubicBezTo>
                  <a:pt x="5665890" y="213534"/>
                  <a:pt x="5668633" y="216178"/>
                  <a:pt x="5668024" y="218821"/>
                </a:cubicBezTo>
                <a:cubicBezTo>
                  <a:pt x="5667415" y="221465"/>
                  <a:pt x="5663453" y="223227"/>
                  <a:pt x="5659183" y="222786"/>
                </a:cubicBezTo>
                <a:cubicBezTo>
                  <a:pt x="5654915" y="222346"/>
                  <a:pt x="5652174" y="219703"/>
                  <a:pt x="5652784" y="217059"/>
                </a:cubicBezTo>
                <a:cubicBezTo>
                  <a:pt x="5653392" y="214416"/>
                  <a:pt x="5657355" y="212653"/>
                  <a:pt x="5661623" y="213094"/>
                </a:cubicBezTo>
                <a:close/>
                <a:moveTo>
                  <a:pt x="4945940" y="212653"/>
                </a:moveTo>
                <a:cubicBezTo>
                  <a:pt x="4949906" y="213094"/>
                  <a:pt x="4952651" y="215517"/>
                  <a:pt x="4952046" y="217940"/>
                </a:cubicBezTo>
                <a:cubicBezTo>
                  <a:pt x="4951435" y="220363"/>
                  <a:pt x="4947774" y="222126"/>
                  <a:pt x="4944121" y="221685"/>
                </a:cubicBezTo>
                <a:cubicBezTo>
                  <a:pt x="4940155" y="221245"/>
                  <a:pt x="4937408" y="218822"/>
                  <a:pt x="4938022" y="216398"/>
                </a:cubicBezTo>
                <a:cubicBezTo>
                  <a:pt x="4938320" y="213755"/>
                  <a:pt x="4941978" y="212212"/>
                  <a:pt x="4945940" y="212653"/>
                </a:cubicBezTo>
                <a:close/>
                <a:moveTo>
                  <a:pt x="8326640" y="212653"/>
                </a:moveTo>
                <a:cubicBezTo>
                  <a:pt x="8331212" y="213093"/>
                  <a:pt x="8334564" y="215957"/>
                  <a:pt x="8333955" y="219042"/>
                </a:cubicBezTo>
                <a:cubicBezTo>
                  <a:pt x="8333346" y="222126"/>
                  <a:pt x="8329079" y="223888"/>
                  <a:pt x="8324201" y="223447"/>
                </a:cubicBezTo>
                <a:cubicBezTo>
                  <a:pt x="8319324" y="223007"/>
                  <a:pt x="8316276" y="220143"/>
                  <a:pt x="8316887" y="217059"/>
                </a:cubicBezTo>
                <a:cubicBezTo>
                  <a:pt x="8317800" y="214195"/>
                  <a:pt x="8322068" y="212212"/>
                  <a:pt x="8326640" y="212653"/>
                </a:cubicBezTo>
                <a:close/>
                <a:moveTo>
                  <a:pt x="7526231" y="212212"/>
                </a:moveTo>
                <a:cubicBezTo>
                  <a:pt x="7530193" y="212653"/>
                  <a:pt x="7533241" y="215296"/>
                  <a:pt x="7532632" y="217720"/>
                </a:cubicBezTo>
                <a:cubicBezTo>
                  <a:pt x="7532022" y="220363"/>
                  <a:pt x="7528364" y="222126"/>
                  <a:pt x="7524097" y="221685"/>
                </a:cubicBezTo>
                <a:cubicBezTo>
                  <a:pt x="7520135" y="221244"/>
                  <a:pt x="7517087" y="218601"/>
                  <a:pt x="7517696" y="216178"/>
                </a:cubicBezTo>
                <a:cubicBezTo>
                  <a:pt x="7518306" y="213534"/>
                  <a:pt x="7522268" y="211772"/>
                  <a:pt x="7526231" y="212212"/>
                </a:cubicBezTo>
                <a:close/>
                <a:moveTo>
                  <a:pt x="6077204" y="212212"/>
                </a:moveTo>
                <a:cubicBezTo>
                  <a:pt x="6081166" y="212653"/>
                  <a:pt x="6084214" y="215076"/>
                  <a:pt x="6083605" y="217720"/>
                </a:cubicBezTo>
                <a:cubicBezTo>
                  <a:pt x="6082995" y="220363"/>
                  <a:pt x="6079337" y="222126"/>
                  <a:pt x="6075069" y="221685"/>
                </a:cubicBezTo>
                <a:cubicBezTo>
                  <a:pt x="6071108" y="221244"/>
                  <a:pt x="6068059" y="218821"/>
                  <a:pt x="6068669" y="216178"/>
                </a:cubicBezTo>
                <a:cubicBezTo>
                  <a:pt x="6069584" y="213534"/>
                  <a:pt x="6073241" y="211772"/>
                  <a:pt x="6077204" y="212212"/>
                </a:cubicBezTo>
                <a:close/>
                <a:moveTo>
                  <a:pt x="4111516" y="212212"/>
                </a:moveTo>
                <a:cubicBezTo>
                  <a:pt x="4115474" y="212653"/>
                  <a:pt x="4118526" y="215076"/>
                  <a:pt x="4117914" y="217720"/>
                </a:cubicBezTo>
                <a:cubicBezTo>
                  <a:pt x="4117302" y="220363"/>
                  <a:pt x="4113649" y="222126"/>
                  <a:pt x="4109380" y="221685"/>
                </a:cubicBezTo>
                <a:cubicBezTo>
                  <a:pt x="4105421" y="221244"/>
                  <a:pt x="4102369" y="218821"/>
                  <a:pt x="4102977" y="216178"/>
                </a:cubicBezTo>
                <a:cubicBezTo>
                  <a:pt x="4103589" y="213534"/>
                  <a:pt x="4107552" y="211772"/>
                  <a:pt x="4111516" y="212212"/>
                </a:cubicBezTo>
                <a:close/>
                <a:moveTo>
                  <a:pt x="11249688" y="211992"/>
                </a:moveTo>
                <a:cubicBezTo>
                  <a:pt x="11253651" y="212433"/>
                  <a:pt x="11256699" y="215076"/>
                  <a:pt x="11256089" y="217500"/>
                </a:cubicBezTo>
                <a:cubicBezTo>
                  <a:pt x="11255479" y="220143"/>
                  <a:pt x="11251821" y="221906"/>
                  <a:pt x="11247555" y="221465"/>
                </a:cubicBezTo>
                <a:cubicBezTo>
                  <a:pt x="11243592" y="221024"/>
                  <a:pt x="11240545" y="218381"/>
                  <a:pt x="11241153" y="215958"/>
                </a:cubicBezTo>
                <a:cubicBezTo>
                  <a:pt x="11241762" y="213094"/>
                  <a:pt x="11245420" y="211332"/>
                  <a:pt x="11249688" y="211992"/>
                </a:cubicBezTo>
                <a:close/>
                <a:moveTo>
                  <a:pt x="8036469" y="211992"/>
                </a:moveTo>
                <a:cubicBezTo>
                  <a:pt x="8041041" y="212433"/>
                  <a:pt x="8044089" y="215297"/>
                  <a:pt x="8043479" y="218160"/>
                </a:cubicBezTo>
                <a:cubicBezTo>
                  <a:pt x="8042869" y="221024"/>
                  <a:pt x="8038602" y="222787"/>
                  <a:pt x="8034335" y="222346"/>
                </a:cubicBezTo>
                <a:cubicBezTo>
                  <a:pt x="8030068" y="221906"/>
                  <a:pt x="8026715" y="219042"/>
                  <a:pt x="8027325" y="216178"/>
                </a:cubicBezTo>
                <a:cubicBezTo>
                  <a:pt x="8027935" y="213534"/>
                  <a:pt x="8032202" y="211552"/>
                  <a:pt x="8036469" y="211992"/>
                </a:cubicBezTo>
                <a:close/>
                <a:moveTo>
                  <a:pt x="4255102" y="211992"/>
                </a:moveTo>
                <a:cubicBezTo>
                  <a:pt x="4259063" y="212433"/>
                  <a:pt x="4262106" y="214856"/>
                  <a:pt x="4261500" y="217499"/>
                </a:cubicBezTo>
                <a:cubicBezTo>
                  <a:pt x="4260895" y="220143"/>
                  <a:pt x="4257232" y="221906"/>
                  <a:pt x="4252958" y="221465"/>
                </a:cubicBezTo>
                <a:cubicBezTo>
                  <a:pt x="4248995" y="221024"/>
                  <a:pt x="4245952" y="218601"/>
                  <a:pt x="4246556" y="215958"/>
                </a:cubicBezTo>
                <a:cubicBezTo>
                  <a:pt x="4247168" y="213314"/>
                  <a:pt x="4251138" y="211552"/>
                  <a:pt x="4255102" y="211992"/>
                </a:cubicBezTo>
                <a:close/>
                <a:moveTo>
                  <a:pt x="1844281" y="211992"/>
                </a:moveTo>
                <a:cubicBezTo>
                  <a:pt x="1848548" y="212433"/>
                  <a:pt x="1851291" y="215076"/>
                  <a:pt x="1850681" y="217720"/>
                </a:cubicBezTo>
                <a:cubicBezTo>
                  <a:pt x="1850072" y="220363"/>
                  <a:pt x="1846110" y="222126"/>
                  <a:pt x="1841843" y="221685"/>
                </a:cubicBezTo>
                <a:cubicBezTo>
                  <a:pt x="1837576" y="221245"/>
                  <a:pt x="1834833" y="218601"/>
                  <a:pt x="1835443" y="215958"/>
                </a:cubicBezTo>
                <a:cubicBezTo>
                  <a:pt x="1836052" y="213314"/>
                  <a:pt x="1840014" y="211552"/>
                  <a:pt x="1844281" y="211992"/>
                </a:cubicBezTo>
                <a:close/>
                <a:moveTo>
                  <a:pt x="8426310" y="211772"/>
                </a:moveTo>
                <a:cubicBezTo>
                  <a:pt x="8430272" y="212212"/>
                  <a:pt x="8433015" y="214636"/>
                  <a:pt x="8432406" y="217279"/>
                </a:cubicBezTo>
                <a:cubicBezTo>
                  <a:pt x="8431796" y="219703"/>
                  <a:pt x="8428139" y="221465"/>
                  <a:pt x="8424176" y="221024"/>
                </a:cubicBezTo>
                <a:cubicBezTo>
                  <a:pt x="8420213" y="220584"/>
                  <a:pt x="8417471" y="218160"/>
                  <a:pt x="8418080" y="215517"/>
                </a:cubicBezTo>
                <a:cubicBezTo>
                  <a:pt x="8418995" y="212873"/>
                  <a:pt x="8422652" y="211331"/>
                  <a:pt x="8426310" y="211772"/>
                </a:cubicBezTo>
                <a:close/>
                <a:moveTo>
                  <a:pt x="3416477" y="211418"/>
                </a:moveTo>
                <a:cubicBezTo>
                  <a:pt x="3420795" y="211917"/>
                  <a:pt x="3423805" y="214562"/>
                  <a:pt x="3423192" y="217326"/>
                </a:cubicBezTo>
                <a:cubicBezTo>
                  <a:pt x="3422576" y="220088"/>
                  <a:pt x="3418578" y="221923"/>
                  <a:pt x="3414259" y="221423"/>
                </a:cubicBezTo>
                <a:cubicBezTo>
                  <a:pt x="3409938" y="220924"/>
                  <a:pt x="3406933" y="218279"/>
                  <a:pt x="3407548" y="215516"/>
                </a:cubicBezTo>
                <a:cubicBezTo>
                  <a:pt x="3408156" y="212752"/>
                  <a:pt x="3412156" y="210918"/>
                  <a:pt x="3416477" y="211418"/>
                </a:cubicBezTo>
                <a:close/>
                <a:moveTo>
                  <a:pt x="2769471" y="211332"/>
                </a:moveTo>
                <a:cubicBezTo>
                  <a:pt x="2774353" y="211772"/>
                  <a:pt x="2777402" y="214856"/>
                  <a:pt x="2776786" y="217940"/>
                </a:cubicBezTo>
                <a:cubicBezTo>
                  <a:pt x="2776174" y="221024"/>
                  <a:pt x="2771608" y="223007"/>
                  <a:pt x="2767037" y="222346"/>
                </a:cubicBezTo>
                <a:cubicBezTo>
                  <a:pt x="2762161" y="221906"/>
                  <a:pt x="2759113" y="218822"/>
                  <a:pt x="2759720" y="215737"/>
                </a:cubicBezTo>
                <a:cubicBezTo>
                  <a:pt x="2760333" y="212873"/>
                  <a:pt x="2764601" y="210671"/>
                  <a:pt x="2769471" y="211332"/>
                </a:cubicBezTo>
                <a:close/>
                <a:moveTo>
                  <a:pt x="4918503" y="211331"/>
                </a:moveTo>
                <a:cubicBezTo>
                  <a:pt x="4922469" y="211772"/>
                  <a:pt x="4925212" y="214195"/>
                  <a:pt x="4924598" y="216618"/>
                </a:cubicBezTo>
                <a:cubicBezTo>
                  <a:pt x="4923989" y="219042"/>
                  <a:pt x="4920334" y="220804"/>
                  <a:pt x="4916372" y="220363"/>
                </a:cubicBezTo>
                <a:cubicBezTo>
                  <a:pt x="4912400" y="219923"/>
                  <a:pt x="4909670" y="217499"/>
                  <a:pt x="4910270" y="215076"/>
                </a:cubicBezTo>
                <a:cubicBezTo>
                  <a:pt x="4910882" y="212653"/>
                  <a:pt x="4914537" y="210891"/>
                  <a:pt x="4918503" y="211331"/>
                </a:cubicBezTo>
                <a:close/>
                <a:moveTo>
                  <a:pt x="7377487" y="211111"/>
                </a:moveTo>
                <a:cubicBezTo>
                  <a:pt x="7381450" y="211552"/>
                  <a:pt x="7384193" y="213975"/>
                  <a:pt x="7383889" y="216619"/>
                </a:cubicBezTo>
                <a:cubicBezTo>
                  <a:pt x="7383279" y="219262"/>
                  <a:pt x="7379622" y="220804"/>
                  <a:pt x="7375659" y="220363"/>
                </a:cubicBezTo>
                <a:cubicBezTo>
                  <a:pt x="7371696" y="219923"/>
                  <a:pt x="7368953" y="217499"/>
                  <a:pt x="7369258" y="214856"/>
                </a:cubicBezTo>
                <a:cubicBezTo>
                  <a:pt x="7369867" y="212212"/>
                  <a:pt x="7373525" y="210670"/>
                  <a:pt x="7377487" y="211111"/>
                </a:cubicBezTo>
                <a:close/>
                <a:moveTo>
                  <a:pt x="2335780" y="211111"/>
                </a:moveTo>
                <a:cubicBezTo>
                  <a:pt x="2340350" y="211552"/>
                  <a:pt x="2343702" y="214416"/>
                  <a:pt x="2342787" y="217499"/>
                </a:cubicBezTo>
                <a:cubicBezTo>
                  <a:pt x="2342176" y="220363"/>
                  <a:pt x="2337913" y="222346"/>
                  <a:pt x="2333339" y="221906"/>
                </a:cubicBezTo>
                <a:cubicBezTo>
                  <a:pt x="2328768" y="221465"/>
                  <a:pt x="2325411" y="218601"/>
                  <a:pt x="2326329" y="215517"/>
                </a:cubicBezTo>
                <a:cubicBezTo>
                  <a:pt x="2326938" y="212433"/>
                  <a:pt x="2331205" y="210670"/>
                  <a:pt x="2335780" y="211111"/>
                </a:cubicBezTo>
                <a:close/>
                <a:moveTo>
                  <a:pt x="1915066" y="211007"/>
                </a:moveTo>
                <a:cubicBezTo>
                  <a:pt x="1919220" y="211488"/>
                  <a:pt x="1922115" y="214020"/>
                  <a:pt x="1921530" y="216663"/>
                </a:cubicBezTo>
                <a:cubicBezTo>
                  <a:pt x="1920945" y="219306"/>
                  <a:pt x="1917102" y="221058"/>
                  <a:pt x="1912947" y="220578"/>
                </a:cubicBezTo>
                <a:cubicBezTo>
                  <a:pt x="1908792" y="220097"/>
                  <a:pt x="1905898" y="217566"/>
                  <a:pt x="1906483" y="214922"/>
                </a:cubicBezTo>
                <a:cubicBezTo>
                  <a:pt x="1907067" y="212279"/>
                  <a:pt x="1910911" y="210526"/>
                  <a:pt x="1915066" y="211007"/>
                </a:cubicBezTo>
                <a:close/>
                <a:moveTo>
                  <a:pt x="4800761" y="210671"/>
                </a:moveTo>
                <a:cubicBezTo>
                  <a:pt x="4805029" y="211111"/>
                  <a:pt x="4807773" y="213755"/>
                  <a:pt x="4807163" y="216398"/>
                </a:cubicBezTo>
                <a:cubicBezTo>
                  <a:pt x="4806556" y="219042"/>
                  <a:pt x="4802589" y="220804"/>
                  <a:pt x="4798625" y="220363"/>
                </a:cubicBezTo>
                <a:cubicBezTo>
                  <a:pt x="4794359" y="219923"/>
                  <a:pt x="4791617" y="217279"/>
                  <a:pt x="4792227" y="214636"/>
                </a:cubicBezTo>
                <a:cubicBezTo>
                  <a:pt x="4792836" y="211992"/>
                  <a:pt x="4796496" y="210230"/>
                  <a:pt x="4800761" y="210671"/>
                </a:cubicBezTo>
                <a:close/>
                <a:moveTo>
                  <a:pt x="3156375" y="210671"/>
                </a:moveTo>
                <a:cubicBezTo>
                  <a:pt x="3160643" y="211111"/>
                  <a:pt x="3163996" y="213975"/>
                  <a:pt x="3163084" y="216619"/>
                </a:cubicBezTo>
                <a:cubicBezTo>
                  <a:pt x="3162473" y="219482"/>
                  <a:pt x="3158510" y="221245"/>
                  <a:pt x="3153935" y="220804"/>
                </a:cubicBezTo>
                <a:cubicBezTo>
                  <a:pt x="3149670" y="220363"/>
                  <a:pt x="3146319" y="217500"/>
                  <a:pt x="3147228" y="214856"/>
                </a:cubicBezTo>
                <a:cubicBezTo>
                  <a:pt x="3148141" y="212212"/>
                  <a:pt x="3151806" y="210010"/>
                  <a:pt x="3156375" y="210671"/>
                </a:cubicBezTo>
                <a:close/>
                <a:moveTo>
                  <a:pt x="4627659" y="210566"/>
                </a:moveTo>
                <a:cubicBezTo>
                  <a:pt x="4631987" y="211067"/>
                  <a:pt x="4634994" y="213712"/>
                  <a:pt x="4634385" y="216475"/>
                </a:cubicBezTo>
                <a:cubicBezTo>
                  <a:pt x="4633770" y="219238"/>
                  <a:pt x="4629773" y="221072"/>
                  <a:pt x="4625445" y="220572"/>
                </a:cubicBezTo>
                <a:cubicBezTo>
                  <a:pt x="4621125" y="220072"/>
                  <a:pt x="4618116" y="217427"/>
                  <a:pt x="4618725" y="214664"/>
                </a:cubicBezTo>
                <a:cubicBezTo>
                  <a:pt x="4619336" y="211901"/>
                  <a:pt x="4623339" y="210066"/>
                  <a:pt x="4627659" y="210566"/>
                </a:cubicBezTo>
                <a:close/>
                <a:moveTo>
                  <a:pt x="10494694" y="210230"/>
                </a:moveTo>
                <a:cubicBezTo>
                  <a:pt x="10498657" y="210670"/>
                  <a:pt x="10501400" y="213093"/>
                  <a:pt x="10500791" y="215737"/>
                </a:cubicBezTo>
                <a:cubicBezTo>
                  <a:pt x="10500180" y="218381"/>
                  <a:pt x="10496524" y="219923"/>
                  <a:pt x="10492560" y="219482"/>
                </a:cubicBezTo>
                <a:cubicBezTo>
                  <a:pt x="10488599" y="219042"/>
                  <a:pt x="10485855" y="216618"/>
                  <a:pt x="10486465" y="213975"/>
                </a:cubicBezTo>
                <a:cubicBezTo>
                  <a:pt x="10487075" y="211331"/>
                  <a:pt x="10490733" y="209789"/>
                  <a:pt x="10494694" y="210230"/>
                </a:cubicBezTo>
                <a:close/>
                <a:moveTo>
                  <a:pt x="6862068" y="210230"/>
                </a:moveTo>
                <a:cubicBezTo>
                  <a:pt x="6866335" y="210670"/>
                  <a:pt x="6869383" y="213314"/>
                  <a:pt x="6868773" y="215957"/>
                </a:cubicBezTo>
                <a:cubicBezTo>
                  <a:pt x="6868164" y="218601"/>
                  <a:pt x="6864201" y="220583"/>
                  <a:pt x="6859934" y="219923"/>
                </a:cubicBezTo>
                <a:cubicBezTo>
                  <a:pt x="6855667" y="219482"/>
                  <a:pt x="6852619" y="216839"/>
                  <a:pt x="6853228" y="214195"/>
                </a:cubicBezTo>
                <a:cubicBezTo>
                  <a:pt x="6853838" y="211331"/>
                  <a:pt x="6857800" y="209569"/>
                  <a:pt x="6862068" y="210230"/>
                </a:cubicBezTo>
                <a:close/>
                <a:moveTo>
                  <a:pt x="3099045" y="210230"/>
                </a:moveTo>
                <a:cubicBezTo>
                  <a:pt x="3103622" y="210670"/>
                  <a:pt x="3106668" y="213534"/>
                  <a:pt x="3106059" y="216398"/>
                </a:cubicBezTo>
                <a:cubicBezTo>
                  <a:pt x="3105445" y="219262"/>
                  <a:pt x="3101183" y="221244"/>
                  <a:pt x="3096912" y="220583"/>
                </a:cubicBezTo>
                <a:cubicBezTo>
                  <a:pt x="3092342" y="220143"/>
                  <a:pt x="3089292" y="217279"/>
                  <a:pt x="3089906" y="214415"/>
                </a:cubicBezTo>
                <a:cubicBezTo>
                  <a:pt x="3090511" y="211772"/>
                  <a:pt x="3094473" y="209789"/>
                  <a:pt x="3099045" y="210230"/>
                </a:cubicBezTo>
                <a:close/>
                <a:moveTo>
                  <a:pt x="2168051" y="210230"/>
                </a:moveTo>
                <a:lnTo>
                  <a:pt x="2170563" y="212409"/>
                </a:lnTo>
                <a:lnTo>
                  <a:pt x="2173229" y="211992"/>
                </a:lnTo>
                <a:cubicBezTo>
                  <a:pt x="2177191" y="212433"/>
                  <a:pt x="2179935" y="214856"/>
                  <a:pt x="2179326" y="217279"/>
                </a:cubicBezTo>
                <a:cubicBezTo>
                  <a:pt x="2178715" y="219703"/>
                  <a:pt x="2175058" y="221465"/>
                  <a:pt x="2171401" y="221024"/>
                </a:cubicBezTo>
                <a:lnTo>
                  <a:pt x="2168897" y="218852"/>
                </a:lnTo>
                <a:lnTo>
                  <a:pt x="2166221" y="219262"/>
                </a:lnTo>
                <a:cubicBezTo>
                  <a:pt x="2162260" y="218821"/>
                  <a:pt x="2159820" y="216398"/>
                  <a:pt x="2160126" y="213975"/>
                </a:cubicBezTo>
                <a:cubicBezTo>
                  <a:pt x="2160735" y="211331"/>
                  <a:pt x="2164086" y="209789"/>
                  <a:pt x="2168051" y="210230"/>
                </a:cubicBezTo>
                <a:close/>
                <a:moveTo>
                  <a:pt x="5933947" y="210009"/>
                </a:moveTo>
                <a:cubicBezTo>
                  <a:pt x="5937909" y="210450"/>
                  <a:pt x="5940957" y="212873"/>
                  <a:pt x="5940348" y="215517"/>
                </a:cubicBezTo>
                <a:cubicBezTo>
                  <a:pt x="5939738" y="218160"/>
                  <a:pt x="5936080" y="219923"/>
                  <a:pt x="5931813" y="219262"/>
                </a:cubicBezTo>
                <a:cubicBezTo>
                  <a:pt x="5927851" y="218821"/>
                  <a:pt x="5924803" y="216398"/>
                  <a:pt x="5925412" y="213755"/>
                </a:cubicBezTo>
                <a:cubicBezTo>
                  <a:pt x="5926021" y="211331"/>
                  <a:pt x="5929984" y="209569"/>
                  <a:pt x="5933947" y="210009"/>
                </a:cubicBezTo>
                <a:close/>
                <a:moveTo>
                  <a:pt x="6271667" y="209789"/>
                </a:moveTo>
                <a:cubicBezTo>
                  <a:pt x="6275934" y="210230"/>
                  <a:pt x="6278677" y="212873"/>
                  <a:pt x="6278067" y="215517"/>
                </a:cubicBezTo>
                <a:cubicBezTo>
                  <a:pt x="6277458" y="218160"/>
                  <a:pt x="6273495" y="219923"/>
                  <a:pt x="6269533" y="219482"/>
                </a:cubicBezTo>
                <a:cubicBezTo>
                  <a:pt x="6265266" y="219042"/>
                  <a:pt x="6262523" y="216398"/>
                  <a:pt x="6263132" y="213755"/>
                </a:cubicBezTo>
                <a:cubicBezTo>
                  <a:pt x="6263742" y="211111"/>
                  <a:pt x="6267704" y="209349"/>
                  <a:pt x="6271667" y="209789"/>
                </a:cubicBezTo>
                <a:close/>
                <a:moveTo>
                  <a:pt x="1542471" y="209789"/>
                </a:moveTo>
                <a:cubicBezTo>
                  <a:pt x="1547043" y="210230"/>
                  <a:pt x="1550091" y="213094"/>
                  <a:pt x="1549481" y="215958"/>
                </a:cubicBezTo>
                <a:cubicBezTo>
                  <a:pt x="1548872" y="218822"/>
                  <a:pt x="1544604" y="220804"/>
                  <a:pt x="1540337" y="220143"/>
                </a:cubicBezTo>
                <a:cubicBezTo>
                  <a:pt x="1535765" y="219703"/>
                  <a:pt x="1532718" y="216839"/>
                  <a:pt x="1533328" y="213975"/>
                </a:cubicBezTo>
                <a:cubicBezTo>
                  <a:pt x="1533632" y="211111"/>
                  <a:pt x="1537899" y="209349"/>
                  <a:pt x="1542471" y="209789"/>
                </a:cubicBezTo>
                <a:close/>
                <a:moveTo>
                  <a:pt x="4890751" y="209569"/>
                </a:moveTo>
                <a:cubicBezTo>
                  <a:pt x="4894714" y="210009"/>
                  <a:pt x="4897455" y="212433"/>
                  <a:pt x="4896848" y="215076"/>
                </a:cubicBezTo>
                <a:cubicBezTo>
                  <a:pt x="4896243" y="217720"/>
                  <a:pt x="4892580" y="219262"/>
                  <a:pt x="4888619" y="218821"/>
                </a:cubicBezTo>
                <a:cubicBezTo>
                  <a:pt x="4884657" y="218381"/>
                  <a:pt x="4881915" y="215957"/>
                  <a:pt x="4882524" y="213314"/>
                </a:cubicBezTo>
                <a:cubicBezTo>
                  <a:pt x="4883129" y="210670"/>
                  <a:pt x="4886791" y="209128"/>
                  <a:pt x="4890751" y="209569"/>
                </a:cubicBezTo>
                <a:close/>
                <a:moveTo>
                  <a:pt x="1697949" y="209569"/>
                </a:moveTo>
                <a:cubicBezTo>
                  <a:pt x="1702216" y="210009"/>
                  <a:pt x="1705264" y="212653"/>
                  <a:pt x="1704653" y="215517"/>
                </a:cubicBezTo>
                <a:cubicBezTo>
                  <a:pt x="1704044" y="218381"/>
                  <a:pt x="1700082" y="220143"/>
                  <a:pt x="1695815" y="219703"/>
                </a:cubicBezTo>
                <a:cubicBezTo>
                  <a:pt x="1691548" y="219262"/>
                  <a:pt x="1688501" y="216619"/>
                  <a:pt x="1689110" y="213755"/>
                </a:cubicBezTo>
                <a:cubicBezTo>
                  <a:pt x="1689415" y="210891"/>
                  <a:pt x="1693377" y="209129"/>
                  <a:pt x="1697949" y="209569"/>
                </a:cubicBezTo>
                <a:close/>
                <a:moveTo>
                  <a:pt x="7234230" y="209349"/>
                </a:moveTo>
                <a:cubicBezTo>
                  <a:pt x="7238193" y="209789"/>
                  <a:pt x="7240937" y="212212"/>
                  <a:pt x="7240632" y="214856"/>
                </a:cubicBezTo>
                <a:cubicBezTo>
                  <a:pt x="7240022" y="217499"/>
                  <a:pt x="7236365" y="219042"/>
                  <a:pt x="7232402" y="218601"/>
                </a:cubicBezTo>
                <a:cubicBezTo>
                  <a:pt x="7228440" y="218160"/>
                  <a:pt x="7225697" y="215737"/>
                  <a:pt x="7226001" y="213094"/>
                </a:cubicBezTo>
                <a:cubicBezTo>
                  <a:pt x="7226610" y="210670"/>
                  <a:pt x="7230268" y="208908"/>
                  <a:pt x="7234230" y="209349"/>
                </a:cubicBezTo>
                <a:close/>
                <a:moveTo>
                  <a:pt x="3060589" y="209128"/>
                </a:moveTo>
                <a:cubicBezTo>
                  <a:pt x="3065162" y="209569"/>
                  <a:pt x="3068515" y="212433"/>
                  <a:pt x="3067602" y="215517"/>
                </a:cubicBezTo>
                <a:cubicBezTo>
                  <a:pt x="3066991" y="218381"/>
                  <a:pt x="3062723" y="220363"/>
                  <a:pt x="3058149" y="219923"/>
                </a:cubicBezTo>
                <a:cubicBezTo>
                  <a:pt x="3053578" y="219482"/>
                  <a:pt x="3050225" y="216618"/>
                  <a:pt x="3051141" y="213534"/>
                </a:cubicBezTo>
                <a:cubicBezTo>
                  <a:pt x="3051447" y="210450"/>
                  <a:pt x="3055712" y="208688"/>
                  <a:pt x="3060589" y="209128"/>
                </a:cubicBezTo>
                <a:close/>
                <a:moveTo>
                  <a:pt x="5265686" y="208908"/>
                </a:moveTo>
                <a:cubicBezTo>
                  <a:pt x="5267665" y="209129"/>
                  <a:pt x="5269420" y="209899"/>
                  <a:pt x="5270601" y="210918"/>
                </a:cubicBezTo>
                <a:lnTo>
                  <a:pt x="5271996" y="214198"/>
                </a:lnTo>
                <a:lnTo>
                  <a:pt x="5272755" y="214856"/>
                </a:lnTo>
                <a:cubicBezTo>
                  <a:pt x="5272146" y="217279"/>
                  <a:pt x="5268486" y="219042"/>
                  <a:pt x="5264521" y="218601"/>
                </a:cubicBezTo>
                <a:lnTo>
                  <a:pt x="5264164" y="218291"/>
                </a:lnTo>
                <a:lnTo>
                  <a:pt x="5263552" y="218381"/>
                </a:lnTo>
                <a:cubicBezTo>
                  <a:pt x="5259590" y="217940"/>
                  <a:pt x="5256540" y="215296"/>
                  <a:pt x="5257150" y="212873"/>
                </a:cubicBezTo>
                <a:cubicBezTo>
                  <a:pt x="5257759" y="210230"/>
                  <a:pt x="5261723" y="208467"/>
                  <a:pt x="5265686" y="208908"/>
                </a:cubicBezTo>
                <a:close/>
                <a:moveTo>
                  <a:pt x="4831873" y="208908"/>
                </a:moveTo>
                <a:cubicBezTo>
                  <a:pt x="4835839" y="209349"/>
                  <a:pt x="4838887" y="211992"/>
                  <a:pt x="4838281" y="214416"/>
                </a:cubicBezTo>
                <a:cubicBezTo>
                  <a:pt x="4837670" y="217059"/>
                  <a:pt x="4834010" y="218821"/>
                  <a:pt x="4829741" y="218381"/>
                </a:cubicBezTo>
                <a:cubicBezTo>
                  <a:pt x="4825775" y="217940"/>
                  <a:pt x="4822736" y="215296"/>
                  <a:pt x="4823339" y="212873"/>
                </a:cubicBezTo>
                <a:cubicBezTo>
                  <a:pt x="4823949" y="210230"/>
                  <a:pt x="4827606" y="208467"/>
                  <a:pt x="4831873" y="208908"/>
                </a:cubicBezTo>
                <a:close/>
                <a:moveTo>
                  <a:pt x="2786519" y="208908"/>
                </a:moveTo>
                <a:cubicBezTo>
                  <a:pt x="2791387" y="209569"/>
                  <a:pt x="2794743" y="212433"/>
                  <a:pt x="2794128" y="215517"/>
                </a:cubicBezTo>
                <a:cubicBezTo>
                  <a:pt x="2793526" y="218601"/>
                  <a:pt x="2788955" y="220583"/>
                  <a:pt x="2784073" y="220143"/>
                </a:cubicBezTo>
                <a:cubicBezTo>
                  <a:pt x="2779200" y="219482"/>
                  <a:pt x="2775854" y="216618"/>
                  <a:pt x="2776457" y="213534"/>
                </a:cubicBezTo>
                <a:cubicBezTo>
                  <a:pt x="2777379" y="210450"/>
                  <a:pt x="2781628" y="208467"/>
                  <a:pt x="2786519" y="208908"/>
                </a:cubicBezTo>
                <a:close/>
                <a:moveTo>
                  <a:pt x="1621429" y="208468"/>
                </a:moveTo>
                <a:cubicBezTo>
                  <a:pt x="1625696" y="208908"/>
                  <a:pt x="1628744" y="211552"/>
                  <a:pt x="1628135" y="214416"/>
                </a:cubicBezTo>
                <a:cubicBezTo>
                  <a:pt x="1627525" y="217279"/>
                  <a:pt x="1623563" y="219042"/>
                  <a:pt x="1618991" y="218601"/>
                </a:cubicBezTo>
                <a:cubicBezTo>
                  <a:pt x="1614724" y="218161"/>
                  <a:pt x="1611677" y="215517"/>
                  <a:pt x="1612286" y="212653"/>
                </a:cubicBezTo>
                <a:cubicBezTo>
                  <a:pt x="1612896" y="209789"/>
                  <a:pt x="1617163" y="208027"/>
                  <a:pt x="1621429" y="208468"/>
                </a:cubicBezTo>
                <a:close/>
                <a:moveTo>
                  <a:pt x="11050043" y="208467"/>
                </a:moveTo>
                <a:cubicBezTo>
                  <a:pt x="11054006" y="208908"/>
                  <a:pt x="11056749" y="211331"/>
                  <a:pt x="11056444" y="213975"/>
                </a:cubicBezTo>
                <a:cubicBezTo>
                  <a:pt x="11055835" y="216618"/>
                  <a:pt x="11052177" y="218381"/>
                  <a:pt x="11048214" y="217720"/>
                </a:cubicBezTo>
                <a:cubicBezTo>
                  <a:pt x="11044252" y="217279"/>
                  <a:pt x="11041508" y="214856"/>
                  <a:pt x="11041814" y="212212"/>
                </a:cubicBezTo>
                <a:cubicBezTo>
                  <a:pt x="11042423" y="209789"/>
                  <a:pt x="11046081" y="208027"/>
                  <a:pt x="11050043" y="208467"/>
                </a:cubicBezTo>
                <a:close/>
                <a:moveTo>
                  <a:pt x="4861772" y="208467"/>
                </a:moveTo>
                <a:cubicBezTo>
                  <a:pt x="4865731" y="208908"/>
                  <a:pt x="4868478" y="211331"/>
                  <a:pt x="4868172" y="213975"/>
                </a:cubicBezTo>
                <a:cubicBezTo>
                  <a:pt x="4867560" y="216618"/>
                  <a:pt x="4863905" y="218381"/>
                  <a:pt x="4859944" y="217720"/>
                </a:cubicBezTo>
                <a:cubicBezTo>
                  <a:pt x="4855976" y="217059"/>
                  <a:pt x="4853230" y="214856"/>
                  <a:pt x="4853539" y="212212"/>
                </a:cubicBezTo>
                <a:cubicBezTo>
                  <a:pt x="4854146" y="209569"/>
                  <a:pt x="4857804" y="207806"/>
                  <a:pt x="4861772" y="208467"/>
                </a:cubicBezTo>
                <a:close/>
                <a:moveTo>
                  <a:pt x="1984516" y="208247"/>
                </a:moveTo>
                <a:cubicBezTo>
                  <a:pt x="1988478" y="208688"/>
                  <a:pt x="1991526" y="211331"/>
                  <a:pt x="1990916" y="213755"/>
                </a:cubicBezTo>
                <a:cubicBezTo>
                  <a:pt x="1990306" y="216398"/>
                  <a:pt x="1986650" y="218160"/>
                  <a:pt x="1982383" y="217720"/>
                </a:cubicBezTo>
                <a:cubicBezTo>
                  <a:pt x="1978421" y="217279"/>
                  <a:pt x="1975373" y="214636"/>
                  <a:pt x="1975982" y="212212"/>
                </a:cubicBezTo>
                <a:cubicBezTo>
                  <a:pt x="1976591" y="209349"/>
                  <a:pt x="1980249" y="207807"/>
                  <a:pt x="1984516" y="208247"/>
                </a:cubicBezTo>
                <a:close/>
                <a:moveTo>
                  <a:pt x="2723278" y="208043"/>
                </a:moveTo>
                <a:cubicBezTo>
                  <a:pt x="2727768" y="208563"/>
                  <a:pt x="2730890" y="211321"/>
                  <a:pt x="2730254" y="214204"/>
                </a:cubicBezTo>
                <a:cubicBezTo>
                  <a:pt x="2729611" y="217088"/>
                  <a:pt x="2725454" y="219004"/>
                  <a:pt x="2720966" y="218484"/>
                </a:cubicBezTo>
                <a:cubicBezTo>
                  <a:pt x="2716471" y="217965"/>
                  <a:pt x="2713351" y="215207"/>
                  <a:pt x="2713990" y="212323"/>
                </a:cubicBezTo>
                <a:cubicBezTo>
                  <a:pt x="2714628" y="209440"/>
                  <a:pt x="2718787" y="207524"/>
                  <a:pt x="2723278" y="208043"/>
                </a:cubicBezTo>
                <a:close/>
                <a:moveTo>
                  <a:pt x="8554326" y="208027"/>
                </a:moveTo>
                <a:cubicBezTo>
                  <a:pt x="8558593" y="208467"/>
                  <a:pt x="8561641" y="211111"/>
                  <a:pt x="8561032" y="213975"/>
                </a:cubicBezTo>
                <a:cubicBezTo>
                  <a:pt x="8560423" y="216839"/>
                  <a:pt x="8556460" y="218601"/>
                  <a:pt x="8552193" y="218160"/>
                </a:cubicBezTo>
                <a:cubicBezTo>
                  <a:pt x="8547926" y="217720"/>
                  <a:pt x="8544877" y="215076"/>
                  <a:pt x="8545487" y="212212"/>
                </a:cubicBezTo>
                <a:cubicBezTo>
                  <a:pt x="8546097" y="209349"/>
                  <a:pt x="8549754" y="207586"/>
                  <a:pt x="8554326" y="208027"/>
                </a:cubicBezTo>
                <a:close/>
                <a:moveTo>
                  <a:pt x="2802452" y="208027"/>
                </a:moveTo>
                <a:cubicBezTo>
                  <a:pt x="2804739" y="208247"/>
                  <a:pt x="2806647" y="209074"/>
                  <a:pt x="2807903" y="210202"/>
                </a:cubicBezTo>
                <a:lnTo>
                  <a:pt x="2809281" y="213723"/>
                </a:lnTo>
                <a:lnTo>
                  <a:pt x="2812073" y="210753"/>
                </a:lnTo>
                <a:cubicBezTo>
                  <a:pt x="2813786" y="209955"/>
                  <a:pt x="2815996" y="209569"/>
                  <a:pt x="2818278" y="209789"/>
                </a:cubicBezTo>
                <a:cubicBezTo>
                  <a:pt x="2822850" y="210230"/>
                  <a:pt x="2826205" y="213094"/>
                  <a:pt x="2825291" y="216178"/>
                </a:cubicBezTo>
                <a:cubicBezTo>
                  <a:pt x="2824681" y="219042"/>
                  <a:pt x="2820411" y="221025"/>
                  <a:pt x="2815839" y="220584"/>
                </a:cubicBezTo>
                <a:cubicBezTo>
                  <a:pt x="2813563" y="220364"/>
                  <a:pt x="2811575" y="219538"/>
                  <a:pt x="2810282" y="218381"/>
                </a:cubicBezTo>
                <a:lnTo>
                  <a:pt x="2809002" y="214684"/>
                </a:lnTo>
                <a:lnTo>
                  <a:pt x="2806891" y="216930"/>
                </a:lnTo>
                <a:lnTo>
                  <a:pt x="2808222" y="217472"/>
                </a:lnTo>
                <a:cubicBezTo>
                  <a:pt x="2809591" y="218656"/>
                  <a:pt x="2810280" y="220143"/>
                  <a:pt x="2809974" y="221685"/>
                </a:cubicBezTo>
                <a:cubicBezTo>
                  <a:pt x="2809367" y="224769"/>
                  <a:pt x="2804790" y="226972"/>
                  <a:pt x="2799905" y="226311"/>
                </a:cubicBezTo>
                <a:cubicBezTo>
                  <a:pt x="2795028" y="225650"/>
                  <a:pt x="2791677" y="222786"/>
                  <a:pt x="2792283" y="219703"/>
                </a:cubicBezTo>
                <a:lnTo>
                  <a:pt x="2795099" y="216645"/>
                </a:lnTo>
                <a:lnTo>
                  <a:pt x="2794557" y="216426"/>
                </a:lnTo>
                <a:cubicBezTo>
                  <a:pt x="2793301" y="215297"/>
                  <a:pt x="2792689" y="213865"/>
                  <a:pt x="2792994" y="212433"/>
                </a:cubicBezTo>
                <a:cubicBezTo>
                  <a:pt x="2793605" y="209349"/>
                  <a:pt x="2797875" y="207366"/>
                  <a:pt x="2802452" y="208027"/>
                </a:cubicBezTo>
                <a:close/>
                <a:moveTo>
                  <a:pt x="3040799" y="207806"/>
                </a:moveTo>
                <a:cubicBezTo>
                  <a:pt x="3045378" y="208247"/>
                  <a:pt x="3048421" y="211111"/>
                  <a:pt x="3047813" y="213975"/>
                </a:cubicBezTo>
                <a:cubicBezTo>
                  <a:pt x="3047204" y="216839"/>
                  <a:pt x="3042934" y="218821"/>
                  <a:pt x="3038362" y="218381"/>
                </a:cubicBezTo>
                <a:cubicBezTo>
                  <a:pt x="3033788" y="217940"/>
                  <a:pt x="3030740" y="215076"/>
                  <a:pt x="3031349" y="212212"/>
                </a:cubicBezTo>
                <a:cubicBezTo>
                  <a:pt x="3031958" y="209128"/>
                  <a:pt x="3036228" y="207366"/>
                  <a:pt x="3040799" y="207806"/>
                </a:cubicBezTo>
                <a:close/>
                <a:moveTo>
                  <a:pt x="7763061" y="207586"/>
                </a:moveTo>
                <a:cubicBezTo>
                  <a:pt x="7767329" y="208027"/>
                  <a:pt x="7770072" y="210670"/>
                  <a:pt x="7769462" y="213314"/>
                </a:cubicBezTo>
                <a:cubicBezTo>
                  <a:pt x="7768853" y="215957"/>
                  <a:pt x="7764890" y="217720"/>
                  <a:pt x="7760928" y="217279"/>
                </a:cubicBezTo>
                <a:cubicBezTo>
                  <a:pt x="7756661" y="216839"/>
                  <a:pt x="7753917" y="214195"/>
                  <a:pt x="7754528" y="211552"/>
                </a:cubicBezTo>
                <a:cubicBezTo>
                  <a:pt x="7754832" y="208908"/>
                  <a:pt x="7758795" y="207146"/>
                  <a:pt x="7763061" y="207586"/>
                </a:cubicBezTo>
                <a:close/>
                <a:moveTo>
                  <a:pt x="5491191" y="207586"/>
                </a:moveTo>
                <a:cubicBezTo>
                  <a:pt x="5495461" y="208027"/>
                  <a:pt x="5498511" y="210670"/>
                  <a:pt x="5497900" y="213534"/>
                </a:cubicBezTo>
                <a:cubicBezTo>
                  <a:pt x="5497289" y="216178"/>
                  <a:pt x="5493326" y="218160"/>
                  <a:pt x="5489060" y="217499"/>
                </a:cubicBezTo>
                <a:cubicBezTo>
                  <a:pt x="5484791" y="217059"/>
                  <a:pt x="5481742" y="214416"/>
                  <a:pt x="5482352" y="211552"/>
                </a:cubicBezTo>
                <a:cubicBezTo>
                  <a:pt x="5482962" y="208908"/>
                  <a:pt x="5486924" y="207146"/>
                  <a:pt x="5491191" y="207586"/>
                </a:cubicBezTo>
                <a:close/>
                <a:moveTo>
                  <a:pt x="8534819" y="207366"/>
                </a:moveTo>
                <a:cubicBezTo>
                  <a:pt x="8539086" y="207807"/>
                  <a:pt x="8542134" y="210450"/>
                  <a:pt x="8541525" y="213314"/>
                </a:cubicBezTo>
                <a:cubicBezTo>
                  <a:pt x="8540915" y="215958"/>
                  <a:pt x="8536953" y="217940"/>
                  <a:pt x="8532685" y="217279"/>
                </a:cubicBezTo>
                <a:cubicBezTo>
                  <a:pt x="8528418" y="216619"/>
                  <a:pt x="8525370" y="214195"/>
                  <a:pt x="8525980" y="211332"/>
                </a:cubicBezTo>
                <a:cubicBezTo>
                  <a:pt x="8526589" y="208688"/>
                  <a:pt x="8530552" y="206925"/>
                  <a:pt x="8534819" y="207366"/>
                </a:cubicBezTo>
                <a:close/>
                <a:moveTo>
                  <a:pt x="8444293" y="207366"/>
                </a:moveTo>
                <a:cubicBezTo>
                  <a:pt x="8448256" y="207807"/>
                  <a:pt x="8450999" y="210230"/>
                  <a:pt x="8450389" y="212873"/>
                </a:cubicBezTo>
                <a:cubicBezTo>
                  <a:pt x="8449779" y="215517"/>
                  <a:pt x="8446122" y="217059"/>
                  <a:pt x="8442160" y="216619"/>
                </a:cubicBezTo>
                <a:cubicBezTo>
                  <a:pt x="8438197" y="216178"/>
                  <a:pt x="8435454" y="213755"/>
                  <a:pt x="8436064" y="211111"/>
                </a:cubicBezTo>
                <a:cubicBezTo>
                  <a:pt x="8436368" y="208468"/>
                  <a:pt x="8440331" y="206705"/>
                  <a:pt x="8444293" y="207366"/>
                </a:cubicBezTo>
                <a:close/>
                <a:moveTo>
                  <a:pt x="3212491" y="207366"/>
                </a:moveTo>
                <a:cubicBezTo>
                  <a:pt x="3216754" y="207806"/>
                  <a:pt x="3219807" y="210450"/>
                  <a:pt x="3219194" y="213314"/>
                </a:cubicBezTo>
                <a:cubicBezTo>
                  <a:pt x="3218587" y="216178"/>
                  <a:pt x="3214622" y="217940"/>
                  <a:pt x="3210054" y="217499"/>
                </a:cubicBezTo>
                <a:cubicBezTo>
                  <a:pt x="3205784" y="217059"/>
                  <a:pt x="3202734" y="214415"/>
                  <a:pt x="3203343" y="211552"/>
                </a:cubicBezTo>
                <a:cubicBezTo>
                  <a:pt x="3204260" y="208688"/>
                  <a:pt x="3208222" y="206705"/>
                  <a:pt x="3212491" y="207366"/>
                </a:cubicBezTo>
                <a:close/>
                <a:moveTo>
                  <a:pt x="2101608" y="207366"/>
                </a:moveTo>
                <a:cubicBezTo>
                  <a:pt x="2105570" y="207807"/>
                  <a:pt x="2108008" y="210230"/>
                  <a:pt x="2107705" y="212653"/>
                </a:cubicBezTo>
                <a:cubicBezTo>
                  <a:pt x="2107093" y="215076"/>
                  <a:pt x="2103743" y="216839"/>
                  <a:pt x="2099780" y="216398"/>
                </a:cubicBezTo>
                <a:cubicBezTo>
                  <a:pt x="2095818" y="215958"/>
                  <a:pt x="2093379" y="213534"/>
                  <a:pt x="2093684" y="211111"/>
                </a:cubicBezTo>
                <a:cubicBezTo>
                  <a:pt x="2094294" y="208688"/>
                  <a:pt x="2097951" y="206925"/>
                  <a:pt x="2101608" y="207366"/>
                </a:cubicBezTo>
                <a:close/>
                <a:moveTo>
                  <a:pt x="8638757" y="207146"/>
                </a:moveTo>
                <a:cubicBezTo>
                  <a:pt x="8643329" y="207586"/>
                  <a:pt x="8646377" y="210450"/>
                  <a:pt x="8645767" y="213314"/>
                </a:cubicBezTo>
                <a:cubicBezTo>
                  <a:pt x="8645158" y="216178"/>
                  <a:pt x="8640890" y="218160"/>
                  <a:pt x="8636318" y="217720"/>
                </a:cubicBezTo>
                <a:cubicBezTo>
                  <a:pt x="8631746" y="217279"/>
                  <a:pt x="8628698" y="214415"/>
                  <a:pt x="8629308" y="211552"/>
                </a:cubicBezTo>
                <a:cubicBezTo>
                  <a:pt x="8629918" y="208688"/>
                  <a:pt x="8634185" y="206705"/>
                  <a:pt x="8638757" y="207146"/>
                </a:cubicBezTo>
                <a:close/>
                <a:moveTo>
                  <a:pt x="8574444" y="207146"/>
                </a:moveTo>
                <a:cubicBezTo>
                  <a:pt x="8576578" y="207366"/>
                  <a:pt x="8578406" y="208192"/>
                  <a:pt x="8579625" y="209294"/>
                </a:cubicBezTo>
                <a:lnTo>
                  <a:pt x="8579841" y="209832"/>
                </a:lnTo>
                <a:lnTo>
                  <a:pt x="8583092" y="211111"/>
                </a:lnTo>
                <a:cubicBezTo>
                  <a:pt x="8584426" y="212268"/>
                  <a:pt x="8585112" y="213755"/>
                  <a:pt x="8584807" y="215296"/>
                </a:cubicBezTo>
                <a:cubicBezTo>
                  <a:pt x="8584197" y="218381"/>
                  <a:pt x="8579930" y="220363"/>
                  <a:pt x="8575053" y="219703"/>
                </a:cubicBezTo>
                <a:cubicBezTo>
                  <a:pt x="8572767" y="219482"/>
                  <a:pt x="8570786" y="218656"/>
                  <a:pt x="8569453" y="217499"/>
                </a:cubicBezTo>
                <a:lnTo>
                  <a:pt x="8568822" y="215960"/>
                </a:lnTo>
                <a:lnTo>
                  <a:pt x="8566823" y="215132"/>
                </a:lnTo>
                <a:cubicBezTo>
                  <a:pt x="8565604" y="214030"/>
                  <a:pt x="8564995" y="212653"/>
                  <a:pt x="8565300" y="211332"/>
                </a:cubicBezTo>
                <a:cubicBezTo>
                  <a:pt x="8566213" y="208468"/>
                  <a:pt x="8570176" y="206705"/>
                  <a:pt x="8574444" y="207146"/>
                </a:cubicBezTo>
                <a:close/>
                <a:moveTo>
                  <a:pt x="5415594" y="207146"/>
                </a:moveTo>
                <a:cubicBezTo>
                  <a:pt x="5419861" y="207586"/>
                  <a:pt x="5422909" y="210230"/>
                  <a:pt x="5422299" y="213094"/>
                </a:cubicBezTo>
                <a:cubicBezTo>
                  <a:pt x="5421691" y="215737"/>
                  <a:pt x="5417724" y="217720"/>
                  <a:pt x="5413457" y="217059"/>
                </a:cubicBezTo>
                <a:cubicBezTo>
                  <a:pt x="5409192" y="216619"/>
                  <a:pt x="5406142" y="213975"/>
                  <a:pt x="5406751" y="211111"/>
                </a:cubicBezTo>
                <a:cubicBezTo>
                  <a:pt x="5407362" y="208247"/>
                  <a:pt x="5411325" y="206705"/>
                  <a:pt x="5415594" y="207146"/>
                </a:cubicBezTo>
                <a:close/>
                <a:moveTo>
                  <a:pt x="2835941" y="206705"/>
                </a:moveTo>
                <a:cubicBezTo>
                  <a:pt x="2840509" y="207146"/>
                  <a:pt x="2843864" y="210010"/>
                  <a:pt x="2843252" y="213094"/>
                </a:cubicBezTo>
                <a:cubicBezTo>
                  <a:pt x="2842646" y="216178"/>
                  <a:pt x="2838378" y="218161"/>
                  <a:pt x="2833502" y="217500"/>
                </a:cubicBezTo>
                <a:cubicBezTo>
                  <a:pt x="2828931" y="217059"/>
                  <a:pt x="2825575" y="214195"/>
                  <a:pt x="2826186" y="211111"/>
                </a:cubicBezTo>
                <a:cubicBezTo>
                  <a:pt x="2827101" y="208247"/>
                  <a:pt x="2831369" y="206045"/>
                  <a:pt x="2835941" y="206705"/>
                </a:cubicBezTo>
                <a:close/>
                <a:moveTo>
                  <a:pt x="6210706" y="206485"/>
                </a:moveTo>
                <a:cubicBezTo>
                  <a:pt x="6214669" y="206925"/>
                  <a:pt x="6217717" y="209569"/>
                  <a:pt x="6217107" y="212212"/>
                </a:cubicBezTo>
                <a:cubicBezTo>
                  <a:pt x="6216498" y="214856"/>
                  <a:pt x="6212840" y="216619"/>
                  <a:pt x="6208573" y="216178"/>
                </a:cubicBezTo>
                <a:cubicBezTo>
                  <a:pt x="6204610" y="215737"/>
                  <a:pt x="6201562" y="213094"/>
                  <a:pt x="6202172" y="210450"/>
                </a:cubicBezTo>
                <a:cubicBezTo>
                  <a:pt x="6202782" y="207807"/>
                  <a:pt x="6206744" y="206044"/>
                  <a:pt x="6210706" y="206485"/>
                </a:cubicBezTo>
                <a:close/>
                <a:moveTo>
                  <a:pt x="4363596" y="206485"/>
                </a:moveTo>
                <a:cubicBezTo>
                  <a:pt x="4367867" y="206925"/>
                  <a:pt x="4370610" y="209569"/>
                  <a:pt x="4370003" y="212212"/>
                </a:cubicBezTo>
                <a:cubicBezTo>
                  <a:pt x="4369691" y="213534"/>
                  <a:pt x="4368628" y="214636"/>
                  <a:pt x="4367103" y="215352"/>
                </a:cubicBezTo>
                <a:lnTo>
                  <a:pt x="4363657" y="215857"/>
                </a:lnTo>
                <a:lnTo>
                  <a:pt x="4366289" y="216894"/>
                </a:lnTo>
                <a:cubicBezTo>
                  <a:pt x="4367514" y="217940"/>
                  <a:pt x="4368124" y="219262"/>
                  <a:pt x="4367818" y="220584"/>
                </a:cubicBezTo>
                <a:cubicBezTo>
                  <a:pt x="4367206" y="223227"/>
                  <a:pt x="4363240" y="225210"/>
                  <a:pt x="4358973" y="224549"/>
                </a:cubicBezTo>
                <a:cubicBezTo>
                  <a:pt x="4354715" y="224109"/>
                  <a:pt x="4351668" y="221465"/>
                  <a:pt x="4352275" y="218822"/>
                </a:cubicBezTo>
                <a:cubicBezTo>
                  <a:pt x="4352581" y="217500"/>
                  <a:pt x="4353718" y="216399"/>
                  <a:pt x="4355318" y="215682"/>
                </a:cubicBezTo>
                <a:lnTo>
                  <a:pt x="4358961" y="215164"/>
                </a:lnTo>
                <a:lnTo>
                  <a:pt x="4356431" y="214140"/>
                </a:lnTo>
                <a:cubicBezTo>
                  <a:pt x="4355287" y="213094"/>
                  <a:pt x="4354755" y="211772"/>
                  <a:pt x="4355063" y="210450"/>
                </a:cubicBezTo>
                <a:cubicBezTo>
                  <a:pt x="4355672" y="207807"/>
                  <a:pt x="4359630" y="206044"/>
                  <a:pt x="4363596" y="206485"/>
                </a:cubicBezTo>
                <a:close/>
                <a:moveTo>
                  <a:pt x="3021625" y="206485"/>
                </a:moveTo>
                <a:cubicBezTo>
                  <a:pt x="3026198" y="206925"/>
                  <a:pt x="3029242" y="209789"/>
                  <a:pt x="3028633" y="212653"/>
                </a:cubicBezTo>
                <a:cubicBezTo>
                  <a:pt x="3028330" y="214085"/>
                  <a:pt x="3027111" y="215297"/>
                  <a:pt x="3025434" y="216068"/>
                </a:cubicBezTo>
                <a:lnTo>
                  <a:pt x="3024893" y="216138"/>
                </a:lnTo>
                <a:lnTo>
                  <a:pt x="3025811" y="218601"/>
                </a:lnTo>
                <a:cubicBezTo>
                  <a:pt x="3025201" y="221685"/>
                  <a:pt x="3020626" y="223668"/>
                  <a:pt x="3016054" y="223227"/>
                </a:cubicBezTo>
                <a:cubicBezTo>
                  <a:pt x="3011177" y="222787"/>
                  <a:pt x="3008130" y="219703"/>
                  <a:pt x="3008737" y="216619"/>
                </a:cubicBezTo>
                <a:cubicBezTo>
                  <a:pt x="3009044" y="215076"/>
                  <a:pt x="3010342" y="213810"/>
                  <a:pt x="3012131" y="212984"/>
                </a:cubicBezTo>
                <a:lnTo>
                  <a:pt x="3013315" y="212799"/>
                </a:lnTo>
                <a:lnTo>
                  <a:pt x="3012483" y="210670"/>
                </a:lnTo>
                <a:cubicBezTo>
                  <a:pt x="3013092" y="207806"/>
                  <a:pt x="3017053" y="206044"/>
                  <a:pt x="3021625" y="206485"/>
                </a:cubicBezTo>
                <a:close/>
                <a:moveTo>
                  <a:pt x="10567541" y="206265"/>
                </a:moveTo>
                <a:cubicBezTo>
                  <a:pt x="10571505" y="206705"/>
                  <a:pt x="10574247" y="209129"/>
                  <a:pt x="10573639" y="211772"/>
                </a:cubicBezTo>
                <a:cubicBezTo>
                  <a:pt x="10573029" y="214416"/>
                  <a:pt x="10569371" y="215957"/>
                  <a:pt x="10565409" y="215517"/>
                </a:cubicBezTo>
                <a:cubicBezTo>
                  <a:pt x="10561446" y="215076"/>
                  <a:pt x="10558702" y="212653"/>
                  <a:pt x="10559312" y="210009"/>
                </a:cubicBezTo>
                <a:cubicBezTo>
                  <a:pt x="10559922" y="207366"/>
                  <a:pt x="10563580" y="205824"/>
                  <a:pt x="10567541" y="206265"/>
                </a:cubicBezTo>
                <a:close/>
                <a:moveTo>
                  <a:pt x="3080173" y="205824"/>
                </a:moveTo>
                <a:cubicBezTo>
                  <a:pt x="3084444" y="206265"/>
                  <a:pt x="3087799" y="209129"/>
                  <a:pt x="3086880" y="211772"/>
                </a:cubicBezTo>
                <a:cubicBezTo>
                  <a:pt x="3086577" y="213204"/>
                  <a:pt x="3085434" y="214361"/>
                  <a:pt x="3083793" y="215104"/>
                </a:cubicBezTo>
                <a:lnTo>
                  <a:pt x="3081711" y="215397"/>
                </a:lnTo>
                <a:lnTo>
                  <a:pt x="3085373" y="216839"/>
                </a:lnTo>
                <a:cubicBezTo>
                  <a:pt x="3086710" y="217996"/>
                  <a:pt x="3087401" y="219482"/>
                  <a:pt x="3087094" y="221024"/>
                </a:cubicBezTo>
                <a:cubicBezTo>
                  <a:pt x="3086479" y="224109"/>
                  <a:pt x="3082213" y="226091"/>
                  <a:pt x="3077339" y="225430"/>
                </a:cubicBezTo>
                <a:cubicBezTo>
                  <a:pt x="3072762" y="224990"/>
                  <a:pt x="3069407" y="222126"/>
                  <a:pt x="3070014" y="219042"/>
                </a:cubicBezTo>
                <a:cubicBezTo>
                  <a:pt x="3070472" y="217500"/>
                  <a:pt x="3071771" y="216233"/>
                  <a:pt x="3073522" y="215434"/>
                </a:cubicBezTo>
                <a:lnTo>
                  <a:pt x="3075745" y="215151"/>
                </a:lnTo>
                <a:lnTo>
                  <a:pt x="3072434" y="213810"/>
                </a:lnTo>
                <a:cubicBezTo>
                  <a:pt x="3071174" y="212709"/>
                  <a:pt x="3070566" y="211332"/>
                  <a:pt x="3071023" y="210010"/>
                </a:cubicBezTo>
                <a:cubicBezTo>
                  <a:pt x="3071635" y="207146"/>
                  <a:pt x="3075604" y="205163"/>
                  <a:pt x="3080173" y="205824"/>
                </a:cubicBezTo>
                <a:close/>
                <a:moveTo>
                  <a:pt x="2236014" y="205824"/>
                </a:moveTo>
                <a:cubicBezTo>
                  <a:pt x="2239977" y="206265"/>
                  <a:pt x="2242413" y="208688"/>
                  <a:pt x="2242110" y="211111"/>
                </a:cubicBezTo>
                <a:cubicBezTo>
                  <a:pt x="2241500" y="213534"/>
                  <a:pt x="2238149" y="215297"/>
                  <a:pt x="2234185" y="214856"/>
                </a:cubicBezTo>
                <a:cubicBezTo>
                  <a:pt x="2230224" y="214416"/>
                  <a:pt x="2227786" y="211992"/>
                  <a:pt x="2228091" y="209569"/>
                </a:cubicBezTo>
                <a:cubicBezTo>
                  <a:pt x="2228395" y="206925"/>
                  <a:pt x="2232052" y="205383"/>
                  <a:pt x="2236014" y="205824"/>
                </a:cubicBezTo>
                <a:close/>
                <a:moveTo>
                  <a:pt x="2961553" y="205824"/>
                </a:moveTo>
                <a:cubicBezTo>
                  <a:pt x="2966123" y="206264"/>
                  <a:pt x="2969173" y="209128"/>
                  <a:pt x="2968566" y="211992"/>
                </a:cubicBezTo>
                <a:cubicBezTo>
                  <a:pt x="2968259" y="213424"/>
                  <a:pt x="2967039" y="214636"/>
                  <a:pt x="2965324" y="215434"/>
                </a:cubicBezTo>
                <a:lnTo>
                  <a:pt x="2960524" y="216179"/>
                </a:lnTo>
                <a:lnTo>
                  <a:pt x="2962081" y="219923"/>
                </a:lnTo>
                <a:cubicBezTo>
                  <a:pt x="2961468" y="223007"/>
                  <a:pt x="2956909" y="224990"/>
                  <a:pt x="2952028" y="224549"/>
                </a:cubicBezTo>
                <a:cubicBezTo>
                  <a:pt x="2947145" y="223888"/>
                  <a:pt x="2943790" y="221024"/>
                  <a:pt x="2944401" y="217940"/>
                </a:cubicBezTo>
                <a:cubicBezTo>
                  <a:pt x="2944708" y="216398"/>
                  <a:pt x="2946005" y="215132"/>
                  <a:pt x="2947829" y="214305"/>
                </a:cubicBezTo>
                <a:lnTo>
                  <a:pt x="2953381" y="213477"/>
                </a:lnTo>
                <a:lnTo>
                  <a:pt x="2952108" y="210230"/>
                </a:lnTo>
                <a:cubicBezTo>
                  <a:pt x="2953022" y="207366"/>
                  <a:pt x="2956986" y="205383"/>
                  <a:pt x="2961553" y="205824"/>
                </a:cubicBezTo>
                <a:close/>
                <a:moveTo>
                  <a:pt x="8595780" y="205604"/>
                </a:moveTo>
                <a:cubicBezTo>
                  <a:pt x="8600352" y="206044"/>
                  <a:pt x="8603400" y="208908"/>
                  <a:pt x="8602790" y="211772"/>
                </a:cubicBezTo>
                <a:cubicBezTo>
                  <a:pt x="8602181" y="214636"/>
                  <a:pt x="8597914" y="216619"/>
                  <a:pt x="8593646" y="215957"/>
                </a:cubicBezTo>
                <a:cubicBezTo>
                  <a:pt x="8589074" y="215517"/>
                  <a:pt x="8586026" y="212653"/>
                  <a:pt x="8586636" y="209789"/>
                </a:cubicBezTo>
                <a:cubicBezTo>
                  <a:pt x="8587245" y="206925"/>
                  <a:pt x="8591208" y="204943"/>
                  <a:pt x="8595780" y="205604"/>
                </a:cubicBezTo>
                <a:close/>
                <a:moveTo>
                  <a:pt x="8411679" y="205383"/>
                </a:moveTo>
                <a:cubicBezTo>
                  <a:pt x="8416251" y="205824"/>
                  <a:pt x="8419605" y="208688"/>
                  <a:pt x="8418995" y="211772"/>
                </a:cubicBezTo>
                <a:cubicBezTo>
                  <a:pt x="8418385" y="214856"/>
                  <a:pt x="8414118" y="216619"/>
                  <a:pt x="8409241" y="216178"/>
                </a:cubicBezTo>
                <a:cubicBezTo>
                  <a:pt x="8404669" y="215737"/>
                  <a:pt x="8401316" y="212873"/>
                  <a:pt x="8401926" y="209789"/>
                </a:cubicBezTo>
                <a:cubicBezTo>
                  <a:pt x="8402535" y="206925"/>
                  <a:pt x="8407107" y="204943"/>
                  <a:pt x="8411679" y="205383"/>
                </a:cubicBezTo>
                <a:close/>
                <a:moveTo>
                  <a:pt x="7848406" y="205383"/>
                </a:moveTo>
                <a:cubicBezTo>
                  <a:pt x="7852673" y="205824"/>
                  <a:pt x="7855721" y="208467"/>
                  <a:pt x="7855112" y="211111"/>
                </a:cubicBezTo>
                <a:cubicBezTo>
                  <a:pt x="7854502" y="213754"/>
                  <a:pt x="7850540" y="215737"/>
                  <a:pt x="7846273" y="215076"/>
                </a:cubicBezTo>
                <a:cubicBezTo>
                  <a:pt x="7842006" y="214636"/>
                  <a:pt x="7838957" y="211992"/>
                  <a:pt x="7839567" y="209349"/>
                </a:cubicBezTo>
                <a:cubicBezTo>
                  <a:pt x="7840176" y="206705"/>
                  <a:pt x="7844139" y="204942"/>
                  <a:pt x="7848406" y="205383"/>
                </a:cubicBezTo>
                <a:close/>
                <a:moveTo>
                  <a:pt x="3737458" y="205383"/>
                </a:moveTo>
                <a:cubicBezTo>
                  <a:pt x="3741719" y="205824"/>
                  <a:pt x="3744454" y="208467"/>
                  <a:pt x="3743840" y="211111"/>
                </a:cubicBezTo>
                <a:cubicBezTo>
                  <a:pt x="3743235" y="213754"/>
                  <a:pt x="3739273" y="215517"/>
                  <a:pt x="3735315" y="215076"/>
                </a:cubicBezTo>
                <a:cubicBezTo>
                  <a:pt x="3731056" y="214636"/>
                  <a:pt x="3728314" y="211992"/>
                  <a:pt x="3728920" y="209349"/>
                </a:cubicBezTo>
                <a:cubicBezTo>
                  <a:pt x="3729530" y="206705"/>
                  <a:pt x="3733490" y="204942"/>
                  <a:pt x="3737458" y="205383"/>
                </a:cubicBezTo>
                <a:close/>
                <a:moveTo>
                  <a:pt x="2899951" y="205383"/>
                </a:moveTo>
                <a:cubicBezTo>
                  <a:pt x="2904523" y="205824"/>
                  <a:pt x="2907878" y="208688"/>
                  <a:pt x="2906963" y="211772"/>
                </a:cubicBezTo>
                <a:cubicBezTo>
                  <a:pt x="2906352" y="214636"/>
                  <a:pt x="2902085" y="216619"/>
                  <a:pt x="2897510" y="216178"/>
                </a:cubicBezTo>
                <a:cubicBezTo>
                  <a:pt x="2892943" y="215737"/>
                  <a:pt x="2889592" y="212873"/>
                  <a:pt x="2890506" y="209789"/>
                </a:cubicBezTo>
                <a:cubicBezTo>
                  <a:pt x="2891117" y="206925"/>
                  <a:pt x="2895378" y="204943"/>
                  <a:pt x="2899951" y="205383"/>
                </a:cubicBezTo>
                <a:close/>
                <a:moveTo>
                  <a:pt x="2644555" y="205383"/>
                </a:moveTo>
                <a:cubicBezTo>
                  <a:pt x="2649127" y="205824"/>
                  <a:pt x="2652173" y="208688"/>
                  <a:pt x="2651564" y="211552"/>
                </a:cubicBezTo>
                <a:cubicBezTo>
                  <a:pt x="2650957" y="214416"/>
                  <a:pt x="2646688" y="216398"/>
                  <a:pt x="2642113" y="215958"/>
                </a:cubicBezTo>
                <a:cubicBezTo>
                  <a:pt x="2637541" y="215517"/>
                  <a:pt x="2634490" y="212653"/>
                  <a:pt x="2635102" y="209789"/>
                </a:cubicBezTo>
                <a:cubicBezTo>
                  <a:pt x="2635708" y="206705"/>
                  <a:pt x="2639979" y="204722"/>
                  <a:pt x="2644555" y="205383"/>
                </a:cubicBezTo>
                <a:close/>
                <a:moveTo>
                  <a:pt x="8617116" y="204943"/>
                </a:moveTo>
                <a:cubicBezTo>
                  <a:pt x="8621688" y="205383"/>
                  <a:pt x="8624736" y="208247"/>
                  <a:pt x="8624126" y="211111"/>
                </a:cubicBezTo>
                <a:cubicBezTo>
                  <a:pt x="8623517" y="213975"/>
                  <a:pt x="8619250" y="215958"/>
                  <a:pt x="8614678" y="215296"/>
                </a:cubicBezTo>
                <a:cubicBezTo>
                  <a:pt x="8610105" y="214856"/>
                  <a:pt x="8607058" y="211992"/>
                  <a:pt x="8607667" y="209129"/>
                </a:cubicBezTo>
                <a:cubicBezTo>
                  <a:pt x="8608581" y="206265"/>
                  <a:pt x="8612848" y="204282"/>
                  <a:pt x="8617116" y="204943"/>
                </a:cubicBezTo>
                <a:close/>
                <a:moveTo>
                  <a:pt x="8516226" y="204943"/>
                </a:moveTo>
                <a:cubicBezTo>
                  <a:pt x="8520493" y="205383"/>
                  <a:pt x="8523237" y="208027"/>
                  <a:pt x="8522628" y="210670"/>
                </a:cubicBezTo>
                <a:cubicBezTo>
                  <a:pt x="8522017" y="213314"/>
                  <a:pt x="8518056" y="215076"/>
                  <a:pt x="8513788" y="214636"/>
                </a:cubicBezTo>
                <a:cubicBezTo>
                  <a:pt x="8509521" y="214195"/>
                  <a:pt x="8506777" y="211552"/>
                  <a:pt x="8507387" y="208908"/>
                </a:cubicBezTo>
                <a:cubicBezTo>
                  <a:pt x="8507997" y="206265"/>
                  <a:pt x="8511959" y="204502"/>
                  <a:pt x="8516226" y="204943"/>
                </a:cubicBezTo>
                <a:close/>
                <a:moveTo>
                  <a:pt x="2051890" y="204943"/>
                </a:moveTo>
                <a:cubicBezTo>
                  <a:pt x="2055852" y="205384"/>
                  <a:pt x="2058594" y="207807"/>
                  <a:pt x="2058290" y="210450"/>
                </a:cubicBezTo>
                <a:cubicBezTo>
                  <a:pt x="2057985" y="213094"/>
                  <a:pt x="2054024" y="214856"/>
                  <a:pt x="2050061" y="214195"/>
                </a:cubicBezTo>
                <a:cubicBezTo>
                  <a:pt x="2046099" y="213755"/>
                  <a:pt x="2043356" y="211332"/>
                  <a:pt x="2043660" y="208688"/>
                </a:cubicBezTo>
                <a:cubicBezTo>
                  <a:pt x="2044270" y="206265"/>
                  <a:pt x="2047927" y="204502"/>
                  <a:pt x="2051890" y="204943"/>
                </a:cubicBezTo>
                <a:close/>
                <a:moveTo>
                  <a:pt x="2980732" y="204722"/>
                </a:moveTo>
                <a:cubicBezTo>
                  <a:pt x="2985310" y="205163"/>
                  <a:pt x="2988658" y="208027"/>
                  <a:pt x="2987743" y="211111"/>
                </a:cubicBezTo>
                <a:cubicBezTo>
                  <a:pt x="2987136" y="213975"/>
                  <a:pt x="2982870" y="215958"/>
                  <a:pt x="2978288" y="215517"/>
                </a:cubicBezTo>
                <a:cubicBezTo>
                  <a:pt x="2973727" y="215076"/>
                  <a:pt x="2970368" y="212212"/>
                  <a:pt x="2971286" y="209129"/>
                </a:cubicBezTo>
                <a:cubicBezTo>
                  <a:pt x="2971897" y="206045"/>
                  <a:pt x="2976158" y="204062"/>
                  <a:pt x="2980732" y="204722"/>
                </a:cubicBezTo>
                <a:close/>
                <a:moveTo>
                  <a:pt x="8132176" y="204502"/>
                </a:moveTo>
                <a:cubicBezTo>
                  <a:pt x="8136748" y="204943"/>
                  <a:pt x="8139796" y="207807"/>
                  <a:pt x="8139187" y="210670"/>
                </a:cubicBezTo>
                <a:cubicBezTo>
                  <a:pt x="8138577" y="213534"/>
                  <a:pt x="8134310" y="215517"/>
                  <a:pt x="8129738" y="214856"/>
                </a:cubicBezTo>
                <a:cubicBezTo>
                  <a:pt x="8125166" y="214416"/>
                  <a:pt x="8122118" y="211552"/>
                  <a:pt x="8122727" y="208688"/>
                </a:cubicBezTo>
                <a:cubicBezTo>
                  <a:pt x="8123337" y="206044"/>
                  <a:pt x="8127604" y="204062"/>
                  <a:pt x="8132176" y="204502"/>
                </a:cubicBezTo>
                <a:close/>
                <a:moveTo>
                  <a:pt x="3342670" y="204502"/>
                </a:moveTo>
                <a:cubicBezTo>
                  <a:pt x="3346937" y="204943"/>
                  <a:pt x="3349982" y="207586"/>
                  <a:pt x="3349371" y="210450"/>
                </a:cubicBezTo>
                <a:cubicBezTo>
                  <a:pt x="3348763" y="213094"/>
                  <a:pt x="3344801" y="215076"/>
                  <a:pt x="3340535" y="214636"/>
                </a:cubicBezTo>
                <a:cubicBezTo>
                  <a:pt x="3336267" y="214195"/>
                  <a:pt x="3333222" y="211552"/>
                  <a:pt x="3333829" y="208688"/>
                </a:cubicBezTo>
                <a:cubicBezTo>
                  <a:pt x="3334438" y="205824"/>
                  <a:pt x="3338402" y="203842"/>
                  <a:pt x="3342670" y="204502"/>
                </a:cubicBezTo>
                <a:close/>
                <a:moveTo>
                  <a:pt x="6941317" y="204282"/>
                </a:moveTo>
                <a:cubicBezTo>
                  <a:pt x="6945584" y="204722"/>
                  <a:pt x="6948327" y="207366"/>
                  <a:pt x="6947717" y="210009"/>
                </a:cubicBezTo>
                <a:cubicBezTo>
                  <a:pt x="6947107" y="212653"/>
                  <a:pt x="6943145" y="214416"/>
                  <a:pt x="6939183" y="213975"/>
                </a:cubicBezTo>
                <a:cubicBezTo>
                  <a:pt x="6934915" y="213534"/>
                  <a:pt x="6932172" y="210891"/>
                  <a:pt x="6932782" y="208247"/>
                </a:cubicBezTo>
                <a:cubicBezTo>
                  <a:pt x="6933392" y="205604"/>
                  <a:pt x="6937354" y="203841"/>
                  <a:pt x="6941317" y="204282"/>
                </a:cubicBezTo>
                <a:close/>
                <a:moveTo>
                  <a:pt x="10640085" y="204062"/>
                </a:moveTo>
                <a:cubicBezTo>
                  <a:pt x="10644047" y="204502"/>
                  <a:pt x="10646790" y="206925"/>
                  <a:pt x="10646181" y="209569"/>
                </a:cubicBezTo>
                <a:cubicBezTo>
                  <a:pt x="10645572" y="212212"/>
                  <a:pt x="10641913" y="213755"/>
                  <a:pt x="10637951" y="213314"/>
                </a:cubicBezTo>
                <a:cubicBezTo>
                  <a:pt x="10633989" y="212873"/>
                  <a:pt x="10631246" y="210450"/>
                  <a:pt x="10631856" y="207807"/>
                </a:cubicBezTo>
                <a:cubicBezTo>
                  <a:pt x="10632464" y="205383"/>
                  <a:pt x="10636122" y="203621"/>
                  <a:pt x="10640085" y="204062"/>
                </a:cubicBezTo>
                <a:close/>
                <a:moveTo>
                  <a:pt x="8229104" y="204062"/>
                </a:moveTo>
                <a:cubicBezTo>
                  <a:pt x="8233676" y="204502"/>
                  <a:pt x="8236724" y="207366"/>
                  <a:pt x="8236114" y="210230"/>
                </a:cubicBezTo>
                <a:cubicBezTo>
                  <a:pt x="8235504" y="213093"/>
                  <a:pt x="8231237" y="215076"/>
                  <a:pt x="8226665" y="214636"/>
                </a:cubicBezTo>
                <a:cubicBezTo>
                  <a:pt x="8222093" y="214195"/>
                  <a:pt x="8219045" y="211331"/>
                  <a:pt x="8219655" y="208467"/>
                </a:cubicBezTo>
                <a:cubicBezTo>
                  <a:pt x="8220264" y="205603"/>
                  <a:pt x="8224532" y="203401"/>
                  <a:pt x="8229104" y="204062"/>
                </a:cubicBezTo>
                <a:close/>
                <a:moveTo>
                  <a:pt x="7681375" y="204062"/>
                </a:moveTo>
                <a:cubicBezTo>
                  <a:pt x="7685642" y="204502"/>
                  <a:pt x="7688385" y="207146"/>
                  <a:pt x="7687776" y="209789"/>
                </a:cubicBezTo>
                <a:cubicBezTo>
                  <a:pt x="7687166" y="212433"/>
                  <a:pt x="7683509" y="214195"/>
                  <a:pt x="7679241" y="213754"/>
                </a:cubicBezTo>
                <a:cubicBezTo>
                  <a:pt x="7674974" y="213314"/>
                  <a:pt x="7672231" y="210670"/>
                  <a:pt x="7672841" y="208027"/>
                </a:cubicBezTo>
                <a:cubicBezTo>
                  <a:pt x="7673450" y="205383"/>
                  <a:pt x="7677107" y="203621"/>
                  <a:pt x="7681375" y="204062"/>
                </a:cubicBezTo>
                <a:close/>
                <a:moveTo>
                  <a:pt x="8462277" y="203401"/>
                </a:moveTo>
                <a:cubicBezTo>
                  <a:pt x="8466239" y="203842"/>
                  <a:pt x="8469288" y="206265"/>
                  <a:pt x="8468677" y="208908"/>
                </a:cubicBezTo>
                <a:cubicBezTo>
                  <a:pt x="8468068" y="211552"/>
                  <a:pt x="8464410" y="213314"/>
                  <a:pt x="8460448" y="212653"/>
                </a:cubicBezTo>
                <a:cubicBezTo>
                  <a:pt x="8456485" y="212212"/>
                  <a:pt x="8453437" y="209789"/>
                  <a:pt x="8454047" y="207146"/>
                </a:cubicBezTo>
                <a:cubicBezTo>
                  <a:pt x="8454352" y="204722"/>
                  <a:pt x="8458314" y="202960"/>
                  <a:pt x="8462277" y="203401"/>
                </a:cubicBezTo>
                <a:close/>
                <a:moveTo>
                  <a:pt x="4328873" y="203401"/>
                </a:moveTo>
                <a:cubicBezTo>
                  <a:pt x="4332831" y="203841"/>
                  <a:pt x="4335874" y="206264"/>
                  <a:pt x="4335267" y="208908"/>
                </a:cubicBezTo>
                <a:cubicBezTo>
                  <a:pt x="4334661" y="211552"/>
                  <a:pt x="4331001" y="213314"/>
                  <a:pt x="4326736" y="212873"/>
                </a:cubicBezTo>
                <a:cubicBezTo>
                  <a:pt x="4322771" y="212433"/>
                  <a:pt x="4319718" y="210009"/>
                  <a:pt x="4320330" y="207366"/>
                </a:cubicBezTo>
                <a:cubicBezTo>
                  <a:pt x="4320942" y="204722"/>
                  <a:pt x="4324905" y="202960"/>
                  <a:pt x="4328873" y="203401"/>
                </a:cubicBezTo>
                <a:close/>
                <a:moveTo>
                  <a:pt x="3542964" y="203401"/>
                </a:moveTo>
                <a:cubicBezTo>
                  <a:pt x="3547228" y="203841"/>
                  <a:pt x="3550286" y="206485"/>
                  <a:pt x="3549670" y="209128"/>
                </a:cubicBezTo>
                <a:cubicBezTo>
                  <a:pt x="3549060" y="211772"/>
                  <a:pt x="3545107" y="213534"/>
                  <a:pt x="3540836" y="213093"/>
                </a:cubicBezTo>
                <a:cubicBezTo>
                  <a:pt x="3536557" y="212653"/>
                  <a:pt x="3533508" y="210009"/>
                  <a:pt x="3534116" y="207366"/>
                </a:cubicBezTo>
                <a:cubicBezTo>
                  <a:pt x="3534729" y="204502"/>
                  <a:pt x="3538688" y="202740"/>
                  <a:pt x="3542964" y="203401"/>
                </a:cubicBezTo>
                <a:close/>
                <a:moveTo>
                  <a:pt x="1454629" y="202960"/>
                </a:moveTo>
                <a:lnTo>
                  <a:pt x="1457743" y="204185"/>
                </a:lnTo>
                <a:lnTo>
                  <a:pt x="1458614" y="204062"/>
                </a:lnTo>
                <a:cubicBezTo>
                  <a:pt x="1463185" y="204502"/>
                  <a:pt x="1466233" y="207366"/>
                  <a:pt x="1465623" y="210230"/>
                </a:cubicBezTo>
                <a:cubicBezTo>
                  <a:pt x="1465014" y="213094"/>
                  <a:pt x="1460748" y="215076"/>
                  <a:pt x="1456175" y="214636"/>
                </a:cubicBezTo>
                <a:lnTo>
                  <a:pt x="1455494" y="214364"/>
                </a:lnTo>
                <a:lnTo>
                  <a:pt x="1456095" y="215802"/>
                </a:lnTo>
                <a:lnTo>
                  <a:pt x="1460159" y="215297"/>
                </a:lnTo>
                <a:cubicBezTo>
                  <a:pt x="1464731" y="215737"/>
                  <a:pt x="1467779" y="218601"/>
                  <a:pt x="1467169" y="221465"/>
                </a:cubicBezTo>
                <a:cubicBezTo>
                  <a:pt x="1466560" y="224329"/>
                  <a:pt x="1462292" y="226312"/>
                  <a:pt x="1457720" y="225651"/>
                </a:cubicBezTo>
                <a:cubicBezTo>
                  <a:pt x="1455435" y="225430"/>
                  <a:pt x="1453530" y="224604"/>
                  <a:pt x="1452273" y="223475"/>
                </a:cubicBezTo>
                <a:lnTo>
                  <a:pt x="1451097" y="220470"/>
                </a:lnTo>
                <a:lnTo>
                  <a:pt x="1446682" y="221024"/>
                </a:lnTo>
                <a:cubicBezTo>
                  <a:pt x="1442111" y="220583"/>
                  <a:pt x="1438758" y="217499"/>
                  <a:pt x="1439368" y="214636"/>
                </a:cubicBezTo>
                <a:cubicBezTo>
                  <a:pt x="1439673" y="213204"/>
                  <a:pt x="1440892" y="211937"/>
                  <a:pt x="1442644" y="211111"/>
                </a:cubicBezTo>
                <a:lnTo>
                  <a:pt x="1446211" y="210626"/>
                </a:lnTo>
                <a:lnTo>
                  <a:pt x="1444876" y="207366"/>
                </a:lnTo>
                <a:cubicBezTo>
                  <a:pt x="1445790" y="204502"/>
                  <a:pt x="1450058" y="202520"/>
                  <a:pt x="1454629" y="202960"/>
                </a:cubicBezTo>
                <a:close/>
                <a:moveTo>
                  <a:pt x="7017755" y="202917"/>
                </a:moveTo>
                <a:cubicBezTo>
                  <a:pt x="7021910" y="203398"/>
                  <a:pt x="7024804" y="205930"/>
                  <a:pt x="7024219" y="208573"/>
                </a:cubicBezTo>
                <a:cubicBezTo>
                  <a:pt x="7023634" y="211216"/>
                  <a:pt x="7019791" y="212969"/>
                  <a:pt x="7015635" y="212488"/>
                </a:cubicBezTo>
                <a:cubicBezTo>
                  <a:pt x="7011480" y="212008"/>
                  <a:pt x="7008586" y="209476"/>
                  <a:pt x="7009171" y="206833"/>
                </a:cubicBezTo>
                <a:cubicBezTo>
                  <a:pt x="7009756" y="204190"/>
                  <a:pt x="7013599" y="202437"/>
                  <a:pt x="7017755" y="202917"/>
                </a:cubicBezTo>
                <a:close/>
                <a:moveTo>
                  <a:pt x="10712323" y="202740"/>
                </a:moveTo>
                <a:cubicBezTo>
                  <a:pt x="10716285" y="203180"/>
                  <a:pt x="10719029" y="205604"/>
                  <a:pt x="10718419" y="208247"/>
                </a:cubicBezTo>
                <a:cubicBezTo>
                  <a:pt x="10717809" y="210891"/>
                  <a:pt x="10714152" y="212433"/>
                  <a:pt x="10710190" y="211992"/>
                </a:cubicBezTo>
                <a:cubicBezTo>
                  <a:pt x="10706227" y="211552"/>
                  <a:pt x="10703484" y="209128"/>
                  <a:pt x="10704093" y="206485"/>
                </a:cubicBezTo>
                <a:cubicBezTo>
                  <a:pt x="10704703" y="203841"/>
                  <a:pt x="10708360" y="202299"/>
                  <a:pt x="10712323" y="202740"/>
                </a:cubicBezTo>
                <a:close/>
                <a:moveTo>
                  <a:pt x="4401076" y="202740"/>
                </a:moveTo>
                <a:cubicBezTo>
                  <a:pt x="4405338" y="203180"/>
                  <a:pt x="4408086" y="205824"/>
                  <a:pt x="4407470" y="208467"/>
                </a:cubicBezTo>
                <a:cubicBezTo>
                  <a:pt x="4407166" y="209789"/>
                  <a:pt x="4406025" y="210891"/>
                  <a:pt x="4404461" y="211607"/>
                </a:cubicBezTo>
                <a:lnTo>
                  <a:pt x="4402163" y="211951"/>
                </a:lnTo>
                <a:lnTo>
                  <a:pt x="4404679" y="212956"/>
                </a:lnTo>
                <a:cubicBezTo>
                  <a:pt x="4405899" y="214030"/>
                  <a:pt x="4406506" y="215407"/>
                  <a:pt x="4406201" y="216839"/>
                </a:cubicBezTo>
                <a:cubicBezTo>
                  <a:pt x="4405590" y="219703"/>
                  <a:pt x="4401637" y="221465"/>
                  <a:pt x="4397369" y="221024"/>
                </a:cubicBezTo>
                <a:cubicBezTo>
                  <a:pt x="4393093" y="220583"/>
                  <a:pt x="4390048" y="217940"/>
                  <a:pt x="4390660" y="215076"/>
                </a:cubicBezTo>
                <a:cubicBezTo>
                  <a:pt x="4390961" y="213644"/>
                  <a:pt x="4392104" y="212433"/>
                  <a:pt x="4393706" y="211662"/>
                </a:cubicBezTo>
                <a:lnTo>
                  <a:pt x="4396214" y="211328"/>
                </a:lnTo>
                <a:lnTo>
                  <a:pt x="4393910" y="210395"/>
                </a:lnTo>
                <a:cubicBezTo>
                  <a:pt x="4392762" y="209349"/>
                  <a:pt x="4392231" y="208027"/>
                  <a:pt x="4392539" y="206705"/>
                </a:cubicBezTo>
                <a:cubicBezTo>
                  <a:pt x="4392839" y="204062"/>
                  <a:pt x="4396811" y="202299"/>
                  <a:pt x="4401076" y="202740"/>
                </a:cubicBezTo>
                <a:close/>
                <a:moveTo>
                  <a:pt x="2117739" y="202740"/>
                </a:moveTo>
                <a:cubicBezTo>
                  <a:pt x="2121702" y="203181"/>
                  <a:pt x="2124444" y="205604"/>
                  <a:pt x="2123835" y="208247"/>
                </a:cubicBezTo>
                <a:cubicBezTo>
                  <a:pt x="2123225" y="210891"/>
                  <a:pt x="2119568" y="212433"/>
                  <a:pt x="2115605" y="211992"/>
                </a:cubicBezTo>
                <a:cubicBezTo>
                  <a:pt x="2111643" y="211552"/>
                  <a:pt x="2108900" y="209129"/>
                  <a:pt x="2109510" y="206485"/>
                </a:cubicBezTo>
                <a:cubicBezTo>
                  <a:pt x="2110119" y="204062"/>
                  <a:pt x="2113777" y="202299"/>
                  <a:pt x="2117739" y="202740"/>
                </a:cubicBezTo>
                <a:close/>
                <a:moveTo>
                  <a:pt x="8498244" y="202299"/>
                </a:moveTo>
                <a:cubicBezTo>
                  <a:pt x="8502511" y="202740"/>
                  <a:pt x="8505253" y="205383"/>
                  <a:pt x="8504644" y="208027"/>
                </a:cubicBezTo>
                <a:lnTo>
                  <a:pt x="8502289" y="210483"/>
                </a:lnTo>
                <a:lnTo>
                  <a:pt x="8502659" y="211427"/>
                </a:lnTo>
                <a:cubicBezTo>
                  <a:pt x="8501993" y="214431"/>
                  <a:pt x="8497681" y="216429"/>
                  <a:pt x="8493028" y="215890"/>
                </a:cubicBezTo>
                <a:cubicBezTo>
                  <a:pt x="8488373" y="215352"/>
                  <a:pt x="8485139" y="212480"/>
                  <a:pt x="8485805" y="209477"/>
                </a:cubicBezTo>
                <a:cubicBezTo>
                  <a:pt x="8486137" y="207975"/>
                  <a:pt x="8487382" y="206725"/>
                  <a:pt x="8489125" y="205918"/>
                </a:cubicBezTo>
                <a:lnTo>
                  <a:pt x="8490167" y="205768"/>
                </a:lnTo>
                <a:lnTo>
                  <a:pt x="8492604" y="203125"/>
                </a:lnTo>
                <a:cubicBezTo>
                  <a:pt x="8494128" y="202410"/>
                  <a:pt x="8496109" y="202079"/>
                  <a:pt x="8498244" y="202299"/>
                </a:cubicBezTo>
                <a:close/>
                <a:moveTo>
                  <a:pt x="4042017" y="202079"/>
                </a:moveTo>
                <a:cubicBezTo>
                  <a:pt x="4045978" y="202519"/>
                  <a:pt x="4049020" y="204942"/>
                  <a:pt x="4048409" y="207586"/>
                </a:cubicBezTo>
                <a:cubicBezTo>
                  <a:pt x="4047803" y="210230"/>
                  <a:pt x="4044153" y="211992"/>
                  <a:pt x="4039901" y="211552"/>
                </a:cubicBezTo>
                <a:cubicBezTo>
                  <a:pt x="4035940" y="211111"/>
                  <a:pt x="4032901" y="208688"/>
                  <a:pt x="4033512" y="206044"/>
                </a:cubicBezTo>
                <a:cubicBezTo>
                  <a:pt x="4034112" y="203401"/>
                  <a:pt x="4038065" y="201638"/>
                  <a:pt x="4042017" y="202079"/>
                </a:cubicBezTo>
                <a:close/>
                <a:moveTo>
                  <a:pt x="3137512" y="202079"/>
                </a:moveTo>
                <a:cubicBezTo>
                  <a:pt x="3141773" y="202519"/>
                  <a:pt x="3144821" y="205163"/>
                  <a:pt x="3144212" y="208027"/>
                </a:cubicBezTo>
                <a:cubicBezTo>
                  <a:pt x="3143603" y="210891"/>
                  <a:pt x="3139642" y="212653"/>
                  <a:pt x="3135377" y="212212"/>
                </a:cubicBezTo>
                <a:cubicBezTo>
                  <a:pt x="3131112" y="211772"/>
                  <a:pt x="3128063" y="209129"/>
                  <a:pt x="3128673" y="206265"/>
                </a:cubicBezTo>
                <a:cubicBezTo>
                  <a:pt x="3129286" y="203401"/>
                  <a:pt x="3133246" y="201638"/>
                  <a:pt x="3137512" y="202079"/>
                </a:cubicBezTo>
                <a:close/>
                <a:moveTo>
                  <a:pt x="2866172" y="201859"/>
                </a:moveTo>
                <a:cubicBezTo>
                  <a:pt x="2868456" y="202079"/>
                  <a:pt x="2870362" y="202905"/>
                  <a:pt x="2871613" y="204035"/>
                </a:cubicBezTo>
                <a:lnTo>
                  <a:pt x="2872770" y="206982"/>
                </a:lnTo>
                <a:lnTo>
                  <a:pt x="2875389" y="208052"/>
                </a:lnTo>
                <a:lnTo>
                  <a:pt x="2875900" y="207504"/>
                </a:lnTo>
                <a:cubicBezTo>
                  <a:pt x="2877576" y="206705"/>
                  <a:pt x="2879708" y="206375"/>
                  <a:pt x="2881990" y="206705"/>
                </a:cubicBezTo>
                <a:cubicBezTo>
                  <a:pt x="2886562" y="207146"/>
                  <a:pt x="2889612" y="210010"/>
                  <a:pt x="2889003" y="212873"/>
                </a:cubicBezTo>
                <a:cubicBezTo>
                  <a:pt x="2888395" y="215737"/>
                  <a:pt x="2884130" y="217720"/>
                  <a:pt x="2879551" y="217279"/>
                </a:cubicBezTo>
                <a:lnTo>
                  <a:pt x="2876413" y="216023"/>
                </a:lnTo>
                <a:lnTo>
                  <a:pt x="2875744" y="216729"/>
                </a:lnTo>
                <a:cubicBezTo>
                  <a:pt x="2873919" y="217555"/>
                  <a:pt x="2871553" y="217940"/>
                  <a:pt x="2869117" y="217720"/>
                </a:cubicBezTo>
                <a:cubicBezTo>
                  <a:pt x="2866679" y="217390"/>
                  <a:pt x="2864625" y="216508"/>
                  <a:pt x="2863254" y="215324"/>
                </a:cubicBezTo>
                <a:lnTo>
                  <a:pt x="2861545" y="211216"/>
                </a:lnTo>
                <a:lnTo>
                  <a:pt x="2860839" y="210935"/>
                </a:lnTo>
                <a:lnTo>
                  <a:pt x="2858232" y="213655"/>
                </a:lnTo>
                <a:cubicBezTo>
                  <a:pt x="2856433" y="214456"/>
                  <a:pt x="2854116" y="214813"/>
                  <a:pt x="2851709" y="214534"/>
                </a:cubicBezTo>
                <a:cubicBezTo>
                  <a:pt x="2846885" y="213976"/>
                  <a:pt x="2843517" y="211090"/>
                  <a:pt x="2844181" y="208086"/>
                </a:cubicBezTo>
                <a:cubicBezTo>
                  <a:pt x="2844848" y="205083"/>
                  <a:pt x="2849293" y="203100"/>
                  <a:pt x="2854109" y="203658"/>
                </a:cubicBezTo>
                <a:lnTo>
                  <a:pt x="2857852" y="205141"/>
                </a:lnTo>
                <a:lnTo>
                  <a:pt x="2860003" y="202795"/>
                </a:lnTo>
                <a:cubicBezTo>
                  <a:pt x="2861679" y="202024"/>
                  <a:pt x="2863889" y="201638"/>
                  <a:pt x="2866172" y="201859"/>
                </a:cubicBezTo>
                <a:close/>
                <a:moveTo>
                  <a:pt x="6151575" y="201638"/>
                </a:moveTo>
                <a:cubicBezTo>
                  <a:pt x="6155537" y="202079"/>
                  <a:pt x="6158586" y="204502"/>
                  <a:pt x="6157976" y="207146"/>
                </a:cubicBezTo>
                <a:cubicBezTo>
                  <a:pt x="6157366" y="209789"/>
                  <a:pt x="6153709" y="211552"/>
                  <a:pt x="6149442" y="211111"/>
                </a:cubicBezTo>
                <a:cubicBezTo>
                  <a:pt x="6145479" y="210670"/>
                  <a:pt x="6142431" y="208247"/>
                  <a:pt x="6143041" y="205604"/>
                </a:cubicBezTo>
                <a:cubicBezTo>
                  <a:pt x="6143955" y="202960"/>
                  <a:pt x="6147613" y="201198"/>
                  <a:pt x="6151575" y="201638"/>
                </a:cubicBezTo>
                <a:close/>
                <a:moveTo>
                  <a:pt x="8480260" y="201418"/>
                </a:moveTo>
                <a:cubicBezTo>
                  <a:pt x="8484222" y="201859"/>
                  <a:pt x="8487270" y="204502"/>
                  <a:pt x="8486660" y="206925"/>
                </a:cubicBezTo>
                <a:cubicBezTo>
                  <a:pt x="8486051" y="209569"/>
                  <a:pt x="8482393" y="211331"/>
                  <a:pt x="8478126" y="210891"/>
                </a:cubicBezTo>
                <a:cubicBezTo>
                  <a:pt x="8474163" y="210450"/>
                  <a:pt x="8471115" y="207806"/>
                  <a:pt x="8471725" y="205383"/>
                </a:cubicBezTo>
                <a:cubicBezTo>
                  <a:pt x="8472335" y="202740"/>
                  <a:pt x="8476297" y="200977"/>
                  <a:pt x="8480260" y="201418"/>
                </a:cubicBezTo>
                <a:close/>
                <a:moveTo>
                  <a:pt x="7451554" y="201418"/>
                </a:moveTo>
                <a:cubicBezTo>
                  <a:pt x="7455516" y="201859"/>
                  <a:pt x="7458260" y="204282"/>
                  <a:pt x="7457955" y="206925"/>
                </a:cubicBezTo>
                <a:cubicBezTo>
                  <a:pt x="7457346" y="209569"/>
                  <a:pt x="7453687" y="211111"/>
                  <a:pt x="7449726" y="210671"/>
                </a:cubicBezTo>
                <a:cubicBezTo>
                  <a:pt x="7445763" y="210230"/>
                  <a:pt x="7443019" y="207807"/>
                  <a:pt x="7443324" y="205163"/>
                </a:cubicBezTo>
                <a:cubicBezTo>
                  <a:pt x="7443934" y="202740"/>
                  <a:pt x="7447591" y="200978"/>
                  <a:pt x="7451554" y="201418"/>
                </a:cubicBezTo>
                <a:close/>
                <a:moveTo>
                  <a:pt x="4663826" y="201418"/>
                </a:moveTo>
                <a:cubicBezTo>
                  <a:pt x="4668100" y="201859"/>
                  <a:pt x="4671146" y="204502"/>
                  <a:pt x="4670535" y="207146"/>
                </a:cubicBezTo>
                <a:cubicBezTo>
                  <a:pt x="4669925" y="209789"/>
                  <a:pt x="4665963" y="211772"/>
                  <a:pt x="4661695" y="211111"/>
                </a:cubicBezTo>
                <a:cubicBezTo>
                  <a:pt x="4657423" y="210670"/>
                  <a:pt x="4654383" y="208027"/>
                  <a:pt x="4654992" y="205383"/>
                </a:cubicBezTo>
                <a:cubicBezTo>
                  <a:pt x="4655599" y="202740"/>
                  <a:pt x="4659563" y="200977"/>
                  <a:pt x="4663826" y="201418"/>
                </a:cubicBezTo>
                <a:close/>
                <a:moveTo>
                  <a:pt x="3003666" y="201418"/>
                </a:moveTo>
                <a:cubicBezTo>
                  <a:pt x="3007934" y="201859"/>
                  <a:pt x="3011289" y="204722"/>
                  <a:pt x="3010376" y="207366"/>
                </a:cubicBezTo>
                <a:cubicBezTo>
                  <a:pt x="3010071" y="208798"/>
                  <a:pt x="3008929" y="209955"/>
                  <a:pt x="3007285" y="210698"/>
                </a:cubicBezTo>
                <a:lnTo>
                  <a:pt x="3007197" y="210711"/>
                </a:lnTo>
                <a:lnTo>
                  <a:pt x="3007540" y="211552"/>
                </a:lnTo>
                <a:cubicBezTo>
                  <a:pt x="3006930" y="214636"/>
                  <a:pt x="3002662" y="216619"/>
                  <a:pt x="2997791" y="215958"/>
                </a:cubicBezTo>
                <a:cubicBezTo>
                  <a:pt x="2993219" y="215517"/>
                  <a:pt x="2989862" y="212653"/>
                  <a:pt x="2990476" y="209569"/>
                </a:cubicBezTo>
                <a:cubicBezTo>
                  <a:pt x="2990778" y="208027"/>
                  <a:pt x="2992000" y="206760"/>
                  <a:pt x="2993753" y="205962"/>
                </a:cubicBezTo>
                <a:lnTo>
                  <a:pt x="2994627" y="205854"/>
                </a:lnTo>
                <a:lnTo>
                  <a:pt x="2994530" y="205604"/>
                </a:lnTo>
                <a:cubicBezTo>
                  <a:pt x="2995442" y="202740"/>
                  <a:pt x="2999403" y="200978"/>
                  <a:pt x="3003666" y="201418"/>
                </a:cubicBezTo>
                <a:close/>
                <a:moveTo>
                  <a:pt x="2181452" y="201418"/>
                </a:moveTo>
                <a:cubicBezTo>
                  <a:pt x="2185413" y="201859"/>
                  <a:pt x="2188156" y="204282"/>
                  <a:pt x="2187547" y="206705"/>
                </a:cubicBezTo>
                <a:cubicBezTo>
                  <a:pt x="2186938" y="209129"/>
                  <a:pt x="2183280" y="210891"/>
                  <a:pt x="2179318" y="210450"/>
                </a:cubicBezTo>
                <a:cubicBezTo>
                  <a:pt x="2175357" y="210010"/>
                  <a:pt x="2172613" y="207586"/>
                  <a:pt x="2173223" y="205163"/>
                </a:cubicBezTo>
                <a:cubicBezTo>
                  <a:pt x="2173832" y="202740"/>
                  <a:pt x="2177489" y="200978"/>
                  <a:pt x="2181452" y="201418"/>
                </a:cubicBezTo>
                <a:close/>
                <a:moveTo>
                  <a:pt x="5291620" y="201198"/>
                </a:moveTo>
                <a:cubicBezTo>
                  <a:pt x="5295584" y="201638"/>
                  <a:pt x="5298325" y="204062"/>
                  <a:pt x="5298021" y="206705"/>
                </a:cubicBezTo>
                <a:lnTo>
                  <a:pt x="5296641" y="208208"/>
                </a:lnTo>
                <a:lnTo>
                  <a:pt x="5297448" y="208908"/>
                </a:lnTo>
                <a:cubicBezTo>
                  <a:pt x="5297140" y="210120"/>
                  <a:pt x="5296073" y="211166"/>
                  <a:pt x="5294623" y="211854"/>
                </a:cubicBezTo>
                <a:lnTo>
                  <a:pt x="5291575" y="212331"/>
                </a:lnTo>
                <a:lnTo>
                  <a:pt x="5294138" y="213369"/>
                </a:lnTo>
                <a:cubicBezTo>
                  <a:pt x="5295283" y="214416"/>
                  <a:pt x="5295814" y="215737"/>
                  <a:pt x="5295513" y="217059"/>
                </a:cubicBezTo>
                <a:cubicBezTo>
                  <a:pt x="5294902" y="219703"/>
                  <a:pt x="5290938" y="221465"/>
                  <a:pt x="5286670" y="221024"/>
                </a:cubicBezTo>
                <a:cubicBezTo>
                  <a:pt x="5282403" y="220584"/>
                  <a:pt x="5279661" y="217940"/>
                  <a:pt x="5280268" y="215297"/>
                </a:cubicBezTo>
                <a:cubicBezTo>
                  <a:pt x="5280575" y="213975"/>
                  <a:pt x="5281717" y="212874"/>
                  <a:pt x="5283317" y="212158"/>
                </a:cubicBezTo>
                <a:lnTo>
                  <a:pt x="5288151" y="211468"/>
                </a:lnTo>
                <a:lnTo>
                  <a:pt x="5283424" y="207366"/>
                </a:lnTo>
                <a:lnTo>
                  <a:pt x="5284649" y="206029"/>
                </a:lnTo>
                <a:lnTo>
                  <a:pt x="5283389" y="204943"/>
                </a:lnTo>
                <a:cubicBezTo>
                  <a:pt x="5283997" y="202299"/>
                  <a:pt x="5287656" y="200537"/>
                  <a:pt x="5291620" y="201198"/>
                </a:cubicBezTo>
                <a:close/>
                <a:moveTo>
                  <a:pt x="7092194" y="200978"/>
                </a:moveTo>
                <a:cubicBezTo>
                  <a:pt x="7096156" y="201418"/>
                  <a:pt x="7099204" y="203841"/>
                  <a:pt x="7098594" y="206485"/>
                </a:cubicBezTo>
                <a:cubicBezTo>
                  <a:pt x="7097984" y="209129"/>
                  <a:pt x="7094327" y="210891"/>
                  <a:pt x="7090060" y="210450"/>
                </a:cubicBezTo>
                <a:cubicBezTo>
                  <a:pt x="7086097" y="210009"/>
                  <a:pt x="7083049" y="207586"/>
                  <a:pt x="7083659" y="204943"/>
                </a:cubicBezTo>
                <a:cubicBezTo>
                  <a:pt x="7084268" y="202299"/>
                  <a:pt x="7088231" y="200537"/>
                  <a:pt x="7092194" y="200978"/>
                </a:cubicBezTo>
                <a:close/>
                <a:moveTo>
                  <a:pt x="10785170" y="200537"/>
                </a:moveTo>
                <a:cubicBezTo>
                  <a:pt x="10789133" y="200978"/>
                  <a:pt x="10791876" y="203401"/>
                  <a:pt x="10791266" y="206044"/>
                </a:cubicBezTo>
                <a:cubicBezTo>
                  <a:pt x="10790657" y="208688"/>
                  <a:pt x="10786999" y="210230"/>
                  <a:pt x="10783038" y="209789"/>
                </a:cubicBezTo>
                <a:cubicBezTo>
                  <a:pt x="10779074" y="209349"/>
                  <a:pt x="10776331" y="206925"/>
                  <a:pt x="10776940" y="204282"/>
                </a:cubicBezTo>
                <a:cubicBezTo>
                  <a:pt x="10777246" y="201638"/>
                  <a:pt x="10781208" y="199876"/>
                  <a:pt x="10785170" y="200537"/>
                </a:cubicBezTo>
                <a:close/>
                <a:moveTo>
                  <a:pt x="4553747" y="200537"/>
                </a:moveTo>
                <a:cubicBezTo>
                  <a:pt x="4558019" y="200977"/>
                  <a:pt x="4561070" y="203621"/>
                  <a:pt x="4560455" y="206485"/>
                </a:cubicBezTo>
                <a:cubicBezTo>
                  <a:pt x="4559847" y="209349"/>
                  <a:pt x="4555882" y="211111"/>
                  <a:pt x="4551617" y="210670"/>
                </a:cubicBezTo>
                <a:cubicBezTo>
                  <a:pt x="4547350" y="210230"/>
                  <a:pt x="4544303" y="207586"/>
                  <a:pt x="4544909" y="204722"/>
                </a:cubicBezTo>
                <a:cubicBezTo>
                  <a:pt x="4545518" y="201859"/>
                  <a:pt x="4549485" y="200096"/>
                  <a:pt x="4553747" y="200537"/>
                </a:cubicBezTo>
                <a:close/>
                <a:moveTo>
                  <a:pt x="4477537" y="200537"/>
                </a:moveTo>
                <a:cubicBezTo>
                  <a:pt x="4481816" y="200977"/>
                  <a:pt x="4484858" y="203621"/>
                  <a:pt x="4484250" y="206485"/>
                </a:cubicBezTo>
                <a:cubicBezTo>
                  <a:pt x="4483642" y="209349"/>
                  <a:pt x="4479680" y="211111"/>
                  <a:pt x="4475407" y="210670"/>
                </a:cubicBezTo>
                <a:cubicBezTo>
                  <a:pt x="4471146" y="210230"/>
                  <a:pt x="4468091" y="207586"/>
                  <a:pt x="4468699" y="204722"/>
                </a:cubicBezTo>
                <a:cubicBezTo>
                  <a:pt x="4469314" y="201859"/>
                  <a:pt x="4473281" y="200096"/>
                  <a:pt x="4477537" y="200537"/>
                </a:cubicBezTo>
                <a:close/>
                <a:moveTo>
                  <a:pt x="2566227" y="200316"/>
                </a:moveTo>
                <a:cubicBezTo>
                  <a:pt x="2570797" y="200757"/>
                  <a:pt x="2573847" y="203621"/>
                  <a:pt x="2573236" y="206485"/>
                </a:cubicBezTo>
                <a:cubicBezTo>
                  <a:pt x="2572627" y="209349"/>
                  <a:pt x="2568363" y="211331"/>
                  <a:pt x="2563784" y="210891"/>
                </a:cubicBezTo>
                <a:cubicBezTo>
                  <a:pt x="2559207" y="210450"/>
                  <a:pt x="2556163" y="207586"/>
                  <a:pt x="2556772" y="204722"/>
                </a:cubicBezTo>
                <a:cubicBezTo>
                  <a:pt x="2557685" y="201638"/>
                  <a:pt x="2561953" y="199655"/>
                  <a:pt x="2566227" y="200316"/>
                </a:cubicBezTo>
                <a:close/>
                <a:moveTo>
                  <a:pt x="2022436" y="200316"/>
                </a:moveTo>
                <a:cubicBezTo>
                  <a:pt x="2027008" y="200757"/>
                  <a:pt x="2030361" y="203621"/>
                  <a:pt x="2029752" y="206705"/>
                </a:cubicBezTo>
                <a:cubicBezTo>
                  <a:pt x="2029142" y="209789"/>
                  <a:pt x="2024874" y="211772"/>
                  <a:pt x="2019997" y="211111"/>
                </a:cubicBezTo>
                <a:cubicBezTo>
                  <a:pt x="2015427" y="210670"/>
                  <a:pt x="2012074" y="207806"/>
                  <a:pt x="2012683" y="204722"/>
                </a:cubicBezTo>
                <a:cubicBezTo>
                  <a:pt x="2013293" y="201859"/>
                  <a:pt x="2017560" y="199876"/>
                  <a:pt x="2022436" y="200316"/>
                </a:cubicBezTo>
                <a:close/>
                <a:moveTo>
                  <a:pt x="6412485" y="199656"/>
                </a:moveTo>
                <a:cubicBezTo>
                  <a:pt x="6416752" y="200096"/>
                  <a:pt x="6419800" y="202740"/>
                  <a:pt x="6419191" y="205383"/>
                </a:cubicBezTo>
                <a:cubicBezTo>
                  <a:pt x="6418581" y="208027"/>
                  <a:pt x="6414619" y="209789"/>
                  <a:pt x="6410352" y="209349"/>
                </a:cubicBezTo>
                <a:cubicBezTo>
                  <a:pt x="6406084" y="208908"/>
                  <a:pt x="6403036" y="206265"/>
                  <a:pt x="6403646" y="203621"/>
                </a:cubicBezTo>
                <a:cubicBezTo>
                  <a:pt x="6404560" y="200978"/>
                  <a:pt x="6408218" y="199215"/>
                  <a:pt x="6412485" y="199656"/>
                </a:cubicBezTo>
                <a:close/>
                <a:moveTo>
                  <a:pt x="5775981" y="199435"/>
                </a:moveTo>
                <a:cubicBezTo>
                  <a:pt x="5779947" y="199876"/>
                  <a:pt x="5782994" y="202519"/>
                  <a:pt x="5782383" y="205163"/>
                </a:cubicBezTo>
                <a:cubicBezTo>
                  <a:pt x="5781774" y="207806"/>
                  <a:pt x="5778116" y="209569"/>
                  <a:pt x="5773850" y="209128"/>
                </a:cubicBezTo>
                <a:cubicBezTo>
                  <a:pt x="5769581" y="208688"/>
                  <a:pt x="5766837" y="206044"/>
                  <a:pt x="5767448" y="203401"/>
                </a:cubicBezTo>
                <a:cubicBezTo>
                  <a:pt x="5768056" y="200757"/>
                  <a:pt x="5772021" y="198995"/>
                  <a:pt x="5775981" y="199435"/>
                </a:cubicBezTo>
                <a:close/>
                <a:moveTo>
                  <a:pt x="1770614" y="199435"/>
                </a:moveTo>
                <a:cubicBezTo>
                  <a:pt x="1774577" y="199876"/>
                  <a:pt x="1777320" y="202299"/>
                  <a:pt x="1776710" y="204723"/>
                </a:cubicBezTo>
                <a:lnTo>
                  <a:pt x="1774146" y="207366"/>
                </a:lnTo>
                <a:lnTo>
                  <a:pt x="1778590" y="206705"/>
                </a:lnTo>
                <a:cubicBezTo>
                  <a:pt x="1783466" y="207146"/>
                  <a:pt x="1786515" y="210230"/>
                  <a:pt x="1785904" y="213094"/>
                </a:cubicBezTo>
                <a:cubicBezTo>
                  <a:pt x="1785601" y="214636"/>
                  <a:pt x="1784305" y="215902"/>
                  <a:pt x="1782514" y="216701"/>
                </a:cubicBezTo>
                <a:lnTo>
                  <a:pt x="1778372" y="217221"/>
                </a:lnTo>
                <a:lnTo>
                  <a:pt x="1775687" y="220061"/>
                </a:lnTo>
                <a:cubicBezTo>
                  <a:pt x="1774087" y="220804"/>
                  <a:pt x="1772029" y="221134"/>
                  <a:pt x="1769895" y="220804"/>
                </a:cubicBezTo>
                <a:cubicBezTo>
                  <a:pt x="1765629" y="220363"/>
                  <a:pt x="1762582" y="217720"/>
                  <a:pt x="1763191" y="215076"/>
                </a:cubicBezTo>
                <a:cubicBezTo>
                  <a:pt x="1763496" y="213755"/>
                  <a:pt x="1764639" y="212653"/>
                  <a:pt x="1766239" y="211937"/>
                </a:cubicBezTo>
                <a:lnTo>
                  <a:pt x="1769005" y="211543"/>
                </a:lnTo>
                <a:lnTo>
                  <a:pt x="1768837" y="211111"/>
                </a:lnTo>
                <a:lnTo>
                  <a:pt x="1771826" y="207970"/>
                </a:lnTo>
                <a:lnTo>
                  <a:pt x="1768482" y="208468"/>
                </a:lnTo>
                <a:cubicBezTo>
                  <a:pt x="1764519" y="208027"/>
                  <a:pt x="1761776" y="205604"/>
                  <a:pt x="1762385" y="203181"/>
                </a:cubicBezTo>
                <a:cubicBezTo>
                  <a:pt x="1762995" y="200537"/>
                  <a:pt x="1766653" y="198775"/>
                  <a:pt x="1770614" y="199435"/>
                </a:cubicBezTo>
                <a:close/>
                <a:moveTo>
                  <a:pt x="3268606" y="199215"/>
                </a:moveTo>
                <a:cubicBezTo>
                  <a:pt x="3272873" y="199655"/>
                  <a:pt x="3275918" y="202299"/>
                  <a:pt x="3275308" y="205163"/>
                </a:cubicBezTo>
                <a:cubicBezTo>
                  <a:pt x="3274702" y="207806"/>
                  <a:pt x="3270739" y="209789"/>
                  <a:pt x="3266476" y="209349"/>
                </a:cubicBezTo>
                <a:cubicBezTo>
                  <a:pt x="3262204" y="208908"/>
                  <a:pt x="3259156" y="206265"/>
                  <a:pt x="3259765" y="203401"/>
                </a:cubicBezTo>
                <a:cubicBezTo>
                  <a:pt x="3260375" y="200537"/>
                  <a:pt x="3264337" y="198775"/>
                  <a:pt x="3268606" y="199215"/>
                </a:cubicBezTo>
                <a:close/>
                <a:moveTo>
                  <a:pt x="5366235" y="198995"/>
                </a:moveTo>
                <a:cubicBezTo>
                  <a:pt x="5370504" y="199435"/>
                  <a:pt x="5373245" y="202079"/>
                  <a:pt x="5372637" y="204722"/>
                </a:cubicBezTo>
                <a:cubicBezTo>
                  <a:pt x="5372025" y="207366"/>
                  <a:pt x="5368064" y="209129"/>
                  <a:pt x="5363797" y="208688"/>
                </a:cubicBezTo>
                <a:cubicBezTo>
                  <a:pt x="5359526" y="208247"/>
                  <a:pt x="5356784" y="205604"/>
                  <a:pt x="5357396" y="202960"/>
                </a:cubicBezTo>
                <a:cubicBezTo>
                  <a:pt x="5358308" y="200317"/>
                  <a:pt x="5361967" y="198554"/>
                  <a:pt x="5366235" y="198995"/>
                </a:cubicBezTo>
                <a:close/>
                <a:moveTo>
                  <a:pt x="7936798" y="198775"/>
                </a:moveTo>
                <a:cubicBezTo>
                  <a:pt x="7941066" y="199215"/>
                  <a:pt x="7944114" y="201859"/>
                  <a:pt x="7943504" y="204722"/>
                </a:cubicBezTo>
                <a:cubicBezTo>
                  <a:pt x="7942894" y="207586"/>
                  <a:pt x="7938932" y="209349"/>
                  <a:pt x="7934665" y="208908"/>
                </a:cubicBezTo>
                <a:cubicBezTo>
                  <a:pt x="7930398" y="208468"/>
                  <a:pt x="7927350" y="205824"/>
                  <a:pt x="7927959" y="202960"/>
                </a:cubicBezTo>
                <a:cubicBezTo>
                  <a:pt x="7928569" y="200096"/>
                  <a:pt x="7932531" y="198334"/>
                  <a:pt x="7936798" y="198775"/>
                </a:cubicBezTo>
                <a:close/>
                <a:moveTo>
                  <a:pt x="5864452" y="198775"/>
                </a:moveTo>
                <a:cubicBezTo>
                  <a:pt x="5868414" y="199215"/>
                  <a:pt x="5871462" y="201638"/>
                  <a:pt x="5870853" y="204282"/>
                </a:cubicBezTo>
                <a:cubicBezTo>
                  <a:pt x="5870243" y="206925"/>
                  <a:pt x="5866585" y="208688"/>
                  <a:pt x="5862623" y="208027"/>
                </a:cubicBezTo>
                <a:cubicBezTo>
                  <a:pt x="5858661" y="207586"/>
                  <a:pt x="5855612" y="205163"/>
                  <a:pt x="5856222" y="202519"/>
                </a:cubicBezTo>
                <a:cubicBezTo>
                  <a:pt x="5856832" y="199876"/>
                  <a:pt x="5860489" y="198334"/>
                  <a:pt x="5864452" y="198775"/>
                </a:cubicBezTo>
                <a:close/>
                <a:moveTo>
                  <a:pt x="5589985" y="198775"/>
                </a:moveTo>
                <a:cubicBezTo>
                  <a:pt x="5594254" y="199215"/>
                  <a:pt x="5596998" y="201859"/>
                  <a:pt x="5596387" y="204502"/>
                </a:cubicBezTo>
                <a:cubicBezTo>
                  <a:pt x="5595779" y="207146"/>
                  <a:pt x="5591815" y="208908"/>
                  <a:pt x="5587547" y="208467"/>
                </a:cubicBezTo>
                <a:cubicBezTo>
                  <a:pt x="5583281" y="208027"/>
                  <a:pt x="5580537" y="205383"/>
                  <a:pt x="5581146" y="202740"/>
                </a:cubicBezTo>
                <a:cubicBezTo>
                  <a:pt x="5581755" y="200096"/>
                  <a:pt x="5585718" y="198334"/>
                  <a:pt x="5589985" y="198775"/>
                </a:cubicBezTo>
                <a:close/>
                <a:moveTo>
                  <a:pt x="1905332" y="198775"/>
                </a:moveTo>
                <a:cubicBezTo>
                  <a:pt x="1909293" y="199215"/>
                  <a:pt x="1912036" y="201638"/>
                  <a:pt x="1911427" y="204062"/>
                </a:cubicBezTo>
                <a:cubicBezTo>
                  <a:pt x="1910819" y="206485"/>
                  <a:pt x="1907160" y="208247"/>
                  <a:pt x="1903504" y="207807"/>
                </a:cubicBezTo>
                <a:cubicBezTo>
                  <a:pt x="1899540" y="207366"/>
                  <a:pt x="1896798" y="204943"/>
                  <a:pt x="1897408" y="202520"/>
                </a:cubicBezTo>
                <a:cubicBezTo>
                  <a:pt x="1898017" y="200096"/>
                  <a:pt x="1901370" y="198334"/>
                  <a:pt x="1905332" y="198775"/>
                </a:cubicBezTo>
                <a:close/>
                <a:moveTo>
                  <a:pt x="1632843" y="198554"/>
                </a:moveTo>
                <a:cubicBezTo>
                  <a:pt x="1636806" y="198995"/>
                  <a:pt x="1639548" y="201418"/>
                  <a:pt x="1638939" y="204062"/>
                </a:cubicBezTo>
                <a:cubicBezTo>
                  <a:pt x="1638330" y="206705"/>
                  <a:pt x="1634672" y="208247"/>
                  <a:pt x="1630710" y="207806"/>
                </a:cubicBezTo>
                <a:cubicBezTo>
                  <a:pt x="1626749" y="207366"/>
                  <a:pt x="1624005" y="204942"/>
                  <a:pt x="1624615" y="202299"/>
                </a:cubicBezTo>
                <a:cubicBezTo>
                  <a:pt x="1625224" y="199655"/>
                  <a:pt x="1628881" y="198113"/>
                  <a:pt x="1632843" y="198554"/>
                </a:cubicBezTo>
                <a:close/>
                <a:moveTo>
                  <a:pt x="8358644" y="198334"/>
                </a:moveTo>
                <a:cubicBezTo>
                  <a:pt x="8362607" y="198775"/>
                  <a:pt x="8365350" y="201198"/>
                  <a:pt x="8364740" y="203841"/>
                </a:cubicBezTo>
                <a:cubicBezTo>
                  <a:pt x="8364131" y="206265"/>
                  <a:pt x="8360473" y="208027"/>
                  <a:pt x="8356511" y="207586"/>
                </a:cubicBezTo>
                <a:cubicBezTo>
                  <a:pt x="8352548" y="207146"/>
                  <a:pt x="8349805" y="204722"/>
                  <a:pt x="8350415" y="202079"/>
                </a:cubicBezTo>
                <a:cubicBezTo>
                  <a:pt x="8351024" y="199655"/>
                  <a:pt x="8354682" y="197893"/>
                  <a:pt x="8358644" y="198334"/>
                </a:cubicBezTo>
                <a:close/>
                <a:moveTo>
                  <a:pt x="2258358" y="198334"/>
                </a:moveTo>
                <a:cubicBezTo>
                  <a:pt x="2262930" y="198775"/>
                  <a:pt x="2266282" y="201638"/>
                  <a:pt x="2265368" y="204722"/>
                </a:cubicBezTo>
                <a:cubicBezTo>
                  <a:pt x="2264758" y="207586"/>
                  <a:pt x="2260492" y="209569"/>
                  <a:pt x="2255920" y="209129"/>
                </a:cubicBezTo>
                <a:cubicBezTo>
                  <a:pt x="2253634" y="208908"/>
                  <a:pt x="2251653" y="208082"/>
                  <a:pt x="2250358" y="206925"/>
                </a:cubicBezTo>
                <a:lnTo>
                  <a:pt x="2249824" y="205382"/>
                </a:lnTo>
                <a:lnTo>
                  <a:pt x="2247214" y="208110"/>
                </a:lnTo>
                <a:cubicBezTo>
                  <a:pt x="2245767" y="208798"/>
                  <a:pt x="2243939" y="209129"/>
                  <a:pt x="2242110" y="208908"/>
                </a:cubicBezTo>
                <a:cubicBezTo>
                  <a:pt x="2238147" y="208468"/>
                  <a:pt x="2235404" y="206044"/>
                  <a:pt x="2236013" y="203621"/>
                </a:cubicBezTo>
                <a:cubicBezTo>
                  <a:pt x="2236319" y="201198"/>
                  <a:pt x="2239976" y="199435"/>
                  <a:pt x="2243937" y="199876"/>
                </a:cubicBezTo>
                <a:lnTo>
                  <a:pt x="2249626" y="204810"/>
                </a:lnTo>
                <a:lnTo>
                  <a:pt x="2248910" y="202740"/>
                </a:lnTo>
                <a:cubicBezTo>
                  <a:pt x="2249520" y="199656"/>
                  <a:pt x="2253787" y="197673"/>
                  <a:pt x="2258358" y="198334"/>
                </a:cubicBezTo>
                <a:close/>
                <a:moveTo>
                  <a:pt x="8558594" y="197893"/>
                </a:moveTo>
                <a:cubicBezTo>
                  <a:pt x="8563166" y="198334"/>
                  <a:pt x="8566214" y="201198"/>
                  <a:pt x="8565604" y="204062"/>
                </a:cubicBezTo>
                <a:cubicBezTo>
                  <a:pt x="8564995" y="206925"/>
                  <a:pt x="8560728" y="208908"/>
                  <a:pt x="8556156" y="208468"/>
                </a:cubicBezTo>
                <a:cubicBezTo>
                  <a:pt x="8551584" y="208027"/>
                  <a:pt x="8548536" y="205163"/>
                  <a:pt x="8549145" y="202299"/>
                </a:cubicBezTo>
                <a:cubicBezTo>
                  <a:pt x="8549755" y="199215"/>
                  <a:pt x="8554022" y="197232"/>
                  <a:pt x="8558594" y="197893"/>
                </a:cubicBezTo>
                <a:close/>
                <a:moveTo>
                  <a:pt x="2788751" y="197893"/>
                </a:moveTo>
                <a:cubicBezTo>
                  <a:pt x="2793320" y="198334"/>
                  <a:pt x="2796368" y="201198"/>
                  <a:pt x="2795758" y="204062"/>
                </a:cubicBezTo>
                <a:cubicBezTo>
                  <a:pt x="2795148" y="206925"/>
                  <a:pt x="2790880" y="208908"/>
                  <a:pt x="2786619" y="208247"/>
                </a:cubicBezTo>
                <a:cubicBezTo>
                  <a:pt x="2782040" y="207806"/>
                  <a:pt x="2778994" y="204943"/>
                  <a:pt x="2779606" y="202079"/>
                </a:cubicBezTo>
                <a:cubicBezTo>
                  <a:pt x="2780209" y="199215"/>
                  <a:pt x="2784169" y="197453"/>
                  <a:pt x="2788751" y="197893"/>
                </a:cubicBezTo>
                <a:close/>
                <a:moveTo>
                  <a:pt x="5684510" y="197673"/>
                </a:moveTo>
                <a:cubicBezTo>
                  <a:pt x="5688777" y="198114"/>
                  <a:pt x="5691522" y="200757"/>
                  <a:pt x="5690910" y="203401"/>
                </a:cubicBezTo>
                <a:cubicBezTo>
                  <a:pt x="5690301" y="206044"/>
                  <a:pt x="5686338" y="207807"/>
                  <a:pt x="5682374" y="207366"/>
                </a:cubicBezTo>
                <a:cubicBezTo>
                  <a:pt x="5678410" y="206925"/>
                  <a:pt x="5675364" y="204282"/>
                  <a:pt x="5675974" y="201638"/>
                </a:cubicBezTo>
                <a:cubicBezTo>
                  <a:pt x="5676584" y="198995"/>
                  <a:pt x="5680545" y="197232"/>
                  <a:pt x="5684510" y="197673"/>
                </a:cubicBezTo>
                <a:close/>
                <a:moveTo>
                  <a:pt x="2304894" y="197232"/>
                </a:moveTo>
                <a:cubicBezTo>
                  <a:pt x="2308857" y="197673"/>
                  <a:pt x="2311295" y="200096"/>
                  <a:pt x="2310988" y="202519"/>
                </a:cubicBezTo>
                <a:cubicBezTo>
                  <a:pt x="2310380" y="204942"/>
                  <a:pt x="2307029" y="206705"/>
                  <a:pt x="2303066" y="206264"/>
                </a:cubicBezTo>
                <a:cubicBezTo>
                  <a:pt x="2299104" y="205824"/>
                  <a:pt x="2296666" y="203401"/>
                  <a:pt x="2296970" y="200977"/>
                </a:cubicBezTo>
                <a:cubicBezTo>
                  <a:pt x="2297580" y="198334"/>
                  <a:pt x="2300932" y="196792"/>
                  <a:pt x="2304894" y="197232"/>
                </a:cubicBezTo>
                <a:close/>
                <a:moveTo>
                  <a:pt x="3062526" y="196792"/>
                </a:moveTo>
                <a:cubicBezTo>
                  <a:pt x="3066790" y="197232"/>
                  <a:pt x="3069836" y="199876"/>
                  <a:pt x="3069228" y="202740"/>
                </a:cubicBezTo>
                <a:cubicBezTo>
                  <a:pt x="3068617" y="205604"/>
                  <a:pt x="3064658" y="207366"/>
                  <a:pt x="3060392" y="206925"/>
                </a:cubicBezTo>
                <a:cubicBezTo>
                  <a:pt x="3056122" y="206485"/>
                  <a:pt x="3053074" y="203842"/>
                  <a:pt x="3053685" y="200978"/>
                </a:cubicBezTo>
                <a:cubicBezTo>
                  <a:pt x="3054295" y="198114"/>
                  <a:pt x="3058254" y="196351"/>
                  <a:pt x="3062526" y="196792"/>
                </a:cubicBezTo>
                <a:close/>
                <a:moveTo>
                  <a:pt x="7165346" y="196572"/>
                </a:moveTo>
                <a:cubicBezTo>
                  <a:pt x="7169308" y="197012"/>
                  <a:pt x="7172051" y="199435"/>
                  <a:pt x="7171746" y="202079"/>
                </a:cubicBezTo>
                <a:cubicBezTo>
                  <a:pt x="7171137" y="204722"/>
                  <a:pt x="7167479" y="206265"/>
                  <a:pt x="7163516" y="205824"/>
                </a:cubicBezTo>
                <a:cubicBezTo>
                  <a:pt x="7159554" y="205383"/>
                  <a:pt x="7156811" y="202960"/>
                  <a:pt x="7157116" y="200317"/>
                </a:cubicBezTo>
                <a:cubicBezTo>
                  <a:pt x="7157726" y="197893"/>
                  <a:pt x="7161383" y="196131"/>
                  <a:pt x="7165346" y="196572"/>
                </a:cubicBezTo>
                <a:close/>
                <a:moveTo>
                  <a:pt x="7602736" y="196351"/>
                </a:moveTo>
                <a:cubicBezTo>
                  <a:pt x="7606699" y="196792"/>
                  <a:pt x="7609747" y="199435"/>
                  <a:pt x="7609136" y="201859"/>
                </a:cubicBezTo>
                <a:cubicBezTo>
                  <a:pt x="7608527" y="204502"/>
                  <a:pt x="7604869" y="206265"/>
                  <a:pt x="7600603" y="205824"/>
                </a:cubicBezTo>
                <a:cubicBezTo>
                  <a:pt x="7596335" y="205383"/>
                  <a:pt x="7593592" y="202740"/>
                  <a:pt x="7594202" y="200317"/>
                </a:cubicBezTo>
                <a:cubicBezTo>
                  <a:pt x="7594811" y="197673"/>
                  <a:pt x="7598774" y="195911"/>
                  <a:pt x="7602736" y="196351"/>
                </a:cubicBezTo>
                <a:close/>
                <a:moveTo>
                  <a:pt x="2927755" y="196351"/>
                </a:moveTo>
                <a:cubicBezTo>
                  <a:pt x="2932032" y="196792"/>
                  <a:pt x="2935386" y="199655"/>
                  <a:pt x="2934471" y="202299"/>
                </a:cubicBezTo>
                <a:lnTo>
                  <a:pt x="2932615" y="204301"/>
                </a:lnTo>
                <a:lnTo>
                  <a:pt x="2937111" y="203621"/>
                </a:lnTo>
                <a:lnTo>
                  <a:pt x="2939952" y="204774"/>
                </a:lnTo>
                <a:lnTo>
                  <a:pt x="2943896" y="204282"/>
                </a:lnTo>
                <a:cubicBezTo>
                  <a:pt x="2948469" y="204722"/>
                  <a:pt x="2951517" y="207586"/>
                  <a:pt x="2950908" y="210450"/>
                </a:cubicBezTo>
                <a:cubicBezTo>
                  <a:pt x="2950298" y="213314"/>
                  <a:pt x="2946031" y="215297"/>
                  <a:pt x="2941759" y="214636"/>
                </a:cubicBezTo>
                <a:lnTo>
                  <a:pt x="2940066" y="213959"/>
                </a:lnTo>
                <a:lnTo>
                  <a:pt x="2934669" y="214636"/>
                </a:lnTo>
                <a:cubicBezTo>
                  <a:pt x="2930088" y="213975"/>
                  <a:pt x="2926734" y="211111"/>
                  <a:pt x="2927345" y="208027"/>
                </a:cubicBezTo>
                <a:lnTo>
                  <a:pt x="2929437" y="205905"/>
                </a:lnTo>
                <a:lnTo>
                  <a:pt x="2925317" y="206485"/>
                </a:lnTo>
                <a:lnTo>
                  <a:pt x="2925007" y="206360"/>
                </a:lnTo>
                <a:lnTo>
                  <a:pt x="2926140" y="209128"/>
                </a:lnTo>
                <a:cubicBezTo>
                  <a:pt x="2925533" y="212212"/>
                  <a:pt x="2921264" y="214195"/>
                  <a:pt x="2916388" y="213534"/>
                </a:cubicBezTo>
                <a:cubicBezTo>
                  <a:pt x="2911819" y="213093"/>
                  <a:pt x="2908466" y="210229"/>
                  <a:pt x="2909074" y="207146"/>
                </a:cubicBezTo>
                <a:cubicBezTo>
                  <a:pt x="2909683" y="204062"/>
                  <a:pt x="2913949" y="202079"/>
                  <a:pt x="2918825" y="202739"/>
                </a:cubicBezTo>
                <a:lnTo>
                  <a:pt x="2919528" y="203016"/>
                </a:lnTo>
                <a:lnTo>
                  <a:pt x="2918608" y="200537"/>
                </a:lnTo>
                <a:cubicBezTo>
                  <a:pt x="2919215" y="197673"/>
                  <a:pt x="2923487" y="195911"/>
                  <a:pt x="2927755" y="196351"/>
                </a:cubicBezTo>
                <a:close/>
                <a:moveTo>
                  <a:pt x="10858018" y="196131"/>
                </a:moveTo>
                <a:cubicBezTo>
                  <a:pt x="10861980" y="196572"/>
                  <a:pt x="10864724" y="198995"/>
                  <a:pt x="10864114" y="201638"/>
                </a:cubicBezTo>
                <a:cubicBezTo>
                  <a:pt x="10863505" y="204282"/>
                  <a:pt x="10859846" y="205824"/>
                  <a:pt x="10855885" y="205383"/>
                </a:cubicBezTo>
                <a:cubicBezTo>
                  <a:pt x="10851922" y="204943"/>
                  <a:pt x="10849178" y="202519"/>
                  <a:pt x="10849788" y="199876"/>
                </a:cubicBezTo>
                <a:cubicBezTo>
                  <a:pt x="10850397" y="197232"/>
                  <a:pt x="10854055" y="195690"/>
                  <a:pt x="10858018" y="196131"/>
                </a:cubicBezTo>
                <a:close/>
                <a:moveTo>
                  <a:pt x="4698302" y="196131"/>
                </a:moveTo>
                <a:cubicBezTo>
                  <a:pt x="4702565" y="196572"/>
                  <a:pt x="4705307" y="199215"/>
                  <a:pt x="4704705" y="201859"/>
                </a:cubicBezTo>
                <a:cubicBezTo>
                  <a:pt x="4704092" y="204502"/>
                  <a:pt x="4700130" y="206265"/>
                  <a:pt x="4696169" y="205824"/>
                </a:cubicBezTo>
                <a:cubicBezTo>
                  <a:pt x="4691898" y="205383"/>
                  <a:pt x="4689150" y="202740"/>
                  <a:pt x="4689771" y="200096"/>
                </a:cubicBezTo>
                <a:cubicBezTo>
                  <a:pt x="4690372" y="197453"/>
                  <a:pt x="4694036" y="195690"/>
                  <a:pt x="4698302" y="196131"/>
                </a:cubicBezTo>
                <a:close/>
                <a:moveTo>
                  <a:pt x="2037301" y="195911"/>
                </a:moveTo>
                <a:cubicBezTo>
                  <a:pt x="2041263" y="196351"/>
                  <a:pt x="2043701" y="198775"/>
                  <a:pt x="2043397" y="201198"/>
                </a:cubicBezTo>
                <a:cubicBezTo>
                  <a:pt x="2042787" y="203621"/>
                  <a:pt x="2039434" y="205383"/>
                  <a:pt x="2035472" y="204943"/>
                </a:cubicBezTo>
                <a:cubicBezTo>
                  <a:pt x="2031511" y="204502"/>
                  <a:pt x="2029072" y="202079"/>
                  <a:pt x="2029378" y="199656"/>
                </a:cubicBezTo>
                <a:cubicBezTo>
                  <a:pt x="2029986" y="197232"/>
                  <a:pt x="2033643" y="195470"/>
                  <a:pt x="2037301" y="195911"/>
                </a:cubicBezTo>
                <a:close/>
                <a:moveTo>
                  <a:pt x="4881005" y="195691"/>
                </a:moveTo>
                <a:cubicBezTo>
                  <a:pt x="4884972" y="196131"/>
                  <a:pt x="4887715" y="198554"/>
                  <a:pt x="4887105" y="200978"/>
                </a:cubicBezTo>
                <a:cubicBezTo>
                  <a:pt x="4886497" y="203401"/>
                  <a:pt x="4882837" y="205163"/>
                  <a:pt x="4879179" y="204722"/>
                </a:cubicBezTo>
                <a:cubicBezTo>
                  <a:pt x="4875215" y="204282"/>
                  <a:pt x="4872475" y="201859"/>
                  <a:pt x="4873079" y="199435"/>
                </a:cubicBezTo>
                <a:cubicBezTo>
                  <a:pt x="4873688" y="196792"/>
                  <a:pt x="4877349" y="195250"/>
                  <a:pt x="4881005" y="195691"/>
                </a:cubicBezTo>
                <a:close/>
                <a:moveTo>
                  <a:pt x="6023558" y="195470"/>
                </a:moveTo>
                <a:cubicBezTo>
                  <a:pt x="6027521" y="195911"/>
                  <a:pt x="6030264" y="198334"/>
                  <a:pt x="6029654" y="200978"/>
                </a:cubicBezTo>
                <a:cubicBezTo>
                  <a:pt x="6029045" y="203621"/>
                  <a:pt x="6025388" y="205163"/>
                  <a:pt x="6021425" y="204722"/>
                </a:cubicBezTo>
                <a:cubicBezTo>
                  <a:pt x="6017462" y="204282"/>
                  <a:pt x="6014720" y="201859"/>
                  <a:pt x="6015329" y="199215"/>
                </a:cubicBezTo>
                <a:cubicBezTo>
                  <a:pt x="6015938" y="196572"/>
                  <a:pt x="6019596" y="195029"/>
                  <a:pt x="6023558" y="195470"/>
                </a:cubicBezTo>
                <a:close/>
                <a:moveTo>
                  <a:pt x="3857253" y="195470"/>
                </a:moveTo>
                <a:cubicBezTo>
                  <a:pt x="3861522" y="195911"/>
                  <a:pt x="3864268" y="198554"/>
                  <a:pt x="3863656" y="201198"/>
                </a:cubicBezTo>
                <a:cubicBezTo>
                  <a:pt x="3863049" y="203841"/>
                  <a:pt x="3859386" y="205604"/>
                  <a:pt x="3855118" y="205163"/>
                </a:cubicBezTo>
                <a:cubicBezTo>
                  <a:pt x="3850847" y="204722"/>
                  <a:pt x="3848110" y="202079"/>
                  <a:pt x="3848714" y="199435"/>
                </a:cubicBezTo>
                <a:cubicBezTo>
                  <a:pt x="3849320" y="196792"/>
                  <a:pt x="3853287" y="195029"/>
                  <a:pt x="3857253" y="195470"/>
                </a:cubicBezTo>
                <a:close/>
                <a:moveTo>
                  <a:pt x="3470387" y="195250"/>
                </a:moveTo>
                <a:cubicBezTo>
                  <a:pt x="3474655" y="195690"/>
                  <a:pt x="3477704" y="198334"/>
                  <a:pt x="3477093" y="200977"/>
                </a:cubicBezTo>
                <a:cubicBezTo>
                  <a:pt x="3476481" y="203621"/>
                  <a:pt x="3472523" y="205383"/>
                  <a:pt x="3468255" y="204942"/>
                </a:cubicBezTo>
                <a:cubicBezTo>
                  <a:pt x="3463987" y="204502"/>
                  <a:pt x="3460939" y="201859"/>
                  <a:pt x="3461549" y="199215"/>
                </a:cubicBezTo>
                <a:cubicBezTo>
                  <a:pt x="3462159" y="196572"/>
                  <a:pt x="3466120" y="194809"/>
                  <a:pt x="3470387" y="195250"/>
                </a:cubicBezTo>
                <a:close/>
                <a:moveTo>
                  <a:pt x="11126244" y="195029"/>
                </a:moveTo>
                <a:cubicBezTo>
                  <a:pt x="11130206" y="195470"/>
                  <a:pt x="11132950" y="197893"/>
                  <a:pt x="11132643" y="200537"/>
                </a:cubicBezTo>
                <a:cubicBezTo>
                  <a:pt x="11132035" y="203180"/>
                  <a:pt x="11128377" y="204943"/>
                  <a:pt x="11124414" y="204282"/>
                </a:cubicBezTo>
                <a:cubicBezTo>
                  <a:pt x="11120452" y="203841"/>
                  <a:pt x="11117709" y="201418"/>
                  <a:pt x="11118014" y="198775"/>
                </a:cubicBezTo>
                <a:cubicBezTo>
                  <a:pt x="11118623" y="196351"/>
                  <a:pt x="11122281" y="194589"/>
                  <a:pt x="11126244" y="195029"/>
                </a:cubicBezTo>
                <a:close/>
                <a:moveTo>
                  <a:pt x="3194231" y="194589"/>
                </a:moveTo>
                <a:cubicBezTo>
                  <a:pt x="3198502" y="195029"/>
                  <a:pt x="3201545" y="197673"/>
                  <a:pt x="3200938" y="200537"/>
                </a:cubicBezTo>
                <a:cubicBezTo>
                  <a:pt x="3200323" y="203180"/>
                  <a:pt x="3196365" y="205163"/>
                  <a:pt x="3192098" y="204502"/>
                </a:cubicBezTo>
                <a:cubicBezTo>
                  <a:pt x="3187830" y="204062"/>
                  <a:pt x="3184782" y="201418"/>
                  <a:pt x="3185393" y="198554"/>
                </a:cubicBezTo>
                <a:cubicBezTo>
                  <a:pt x="3186005" y="195911"/>
                  <a:pt x="3189965" y="194148"/>
                  <a:pt x="3194231" y="194589"/>
                </a:cubicBezTo>
                <a:close/>
                <a:moveTo>
                  <a:pt x="4852959" y="194368"/>
                </a:moveTo>
                <a:cubicBezTo>
                  <a:pt x="4856924" y="194809"/>
                  <a:pt x="4859664" y="197232"/>
                  <a:pt x="4859055" y="199655"/>
                </a:cubicBezTo>
                <a:cubicBezTo>
                  <a:pt x="4858453" y="202079"/>
                  <a:pt x="4854788" y="203841"/>
                  <a:pt x="4850823" y="203401"/>
                </a:cubicBezTo>
                <a:cubicBezTo>
                  <a:pt x="4846857" y="202960"/>
                  <a:pt x="4844115" y="200537"/>
                  <a:pt x="4844726" y="198114"/>
                </a:cubicBezTo>
                <a:cubicBezTo>
                  <a:pt x="4845333" y="195690"/>
                  <a:pt x="4848990" y="193928"/>
                  <a:pt x="4852959" y="194368"/>
                </a:cubicBezTo>
                <a:close/>
                <a:moveTo>
                  <a:pt x="6790439" y="193708"/>
                </a:moveTo>
                <a:cubicBezTo>
                  <a:pt x="6794706" y="194148"/>
                  <a:pt x="6797754" y="196792"/>
                  <a:pt x="6797145" y="199435"/>
                </a:cubicBezTo>
                <a:cubicBezTo>
                  <a:pt x="6796535" y="202079"/>
                  <a:pt x="6792573" y="203842"/>
                  <a:pt x="6788306" y="203401"/>
                </a:cubicBezTo>
                <a:cubicBezTo>
                  <a:pt x="6784038" y="202960"/>
                  <a:pt x="6780990" y="200317"/>
                  <a:pt x="6781600" y="197673"/>
                </a:cubicBezTo>
                <a:cubicBezTo>
                  <a:pt x="6782210" y="195030"/>
                  <a:pt x="6786172" y="193267"/>
                  <a:pt x="6790439" y="193708"/>
                </a:cubicBezTo>
                <a:close/>
                <a:moveTo>
                  <a:pt x="4731568" y="193488"/>
                </a:moveTo>
                <a:cubicBezTo>
                  <a:pt x="4735831" y="193928"/>
                  <a:pt x="4738577" y="196572"/>
                  <a:pt x="4737969" y="199215"/>
                </a:cubicBezTo>
                <a:cubicBezTo>
                  <a:pt x="4737361" y="201859"/>
                  <a:pt x="4733391" y="203621"/>
                  <a:pt x="4729429" y="203180"/>
                </a:cubicBezTo>
                <a:cubicBezTo>
                  <a:pt x="4725162" y="202740"/>
                  <a:pt x="4722414" y="200096"/>
                  <a:pt x="4723031" y="197453"/>
                </a:cubicBezTo>
                <a:cubicBezTo>
                  <a:pt x="4723331" y="194809"/>
                  <a:pt x="4727293" y="193047"/>
                  <a:pt x="4731568" y="193488"/>
                </a:cubicBezTo>
                <a:close/>
                <a:moveTo>
                  <a:pt x="2488806" y="193487"/>
                </a:moveTo>
                <a:cubicBezTo>
                  <a:pt x="2493378" y="193928"/>
                  <a:pt x="2496424" y="196792"/>
                  <a:pt x="2495811" y="199655"/>
                </a:cubicBezTo>
                <a:cubicBezTo>
                  <a:pt x="2495205" y="202519"/>
                  <a:pt x="2490941" y="204502"/>
                  <a:pt x="2486366" y="204062"/>
                </a:cubicBezTo>
                <a:cubicBezTo>
                  <a:pt x="2481796" y="203621"/>
                  <a:pt x="2478746" y="200757"/>
                  <a:pt x="2479357" y="197893"/>
                </a:cubicBezTo>
                <a:cubicBezTo>
                  <a:pt x="2479965" y="195029"/>
                  <a:pt x="2484232" y="193047"/>
                  <a:pt x="2488806" y="193487"/>
                </a:cubicBezTo>
                <a:close/>
                <a:moveTo>
                  <a:pt x="5316940" y="193267"/>
                </a:moveTo>
                <a:cubicBezTo>
                  <a:pt x="5320905" y="193708"/>
                  <a:pt x="5323648" y="196131"/>
                  <a:pt x="5323041" y="198775"/>
                </a:cubicBezTo>
                <a:lnTo>
                  <a:pt x="5317401" y="201341"/>
                </a:lnTo>
                <a:lnTo>
                  <a:pt x="5320990" y="202795"/>
                </a:lnTo>
                <a:cubicBezTo>
                  <a:pt x="5322134" y="203841"/>
                  <a:pt x="5322668" y="205163"/>
                  <a:pt x="5322363" y="206485"/>
                </a:cubicBezTo>
                <a:cubicBezTo>
                  <a:pt x="5321752" y="209128"/>
                  <a:pt x="5317788" y="210891"/>
                  <a:pt x="5313830" y="210450"/>
                </a:cubicBezTo>
                <a:cubicBezTo>
                  <a:pt x="5309557" y="210009"/>
                  <a:pt x="5306816" y="207366"/>
                  <a:pt x="5307423" y="204722"/>
                </a:cubicBezTo>
                <a:cubicBezTo>
                  <a:pt x="5307728" y="203401"/>
                  <a:pt x="5308872" y="202299"/>
                  <a:pt x="5310432" y="201583"/>
                </a:cubicBezTo>
                <a:lnTo>
                  <a:pt x="5313297" y="201155"/>
                </a:lnTo>
                <a:lnTo>
                  <a:pt x="5308713" y="197012"/>
                </a:lnTo>
                <a:cubicBezTo>
                  <a:pt x="5309322" y="194589"/>
                  <a:pt x="5312982" y="192827"/>
                  <a:pt x="5316940" y="193267"/>
                </a:cubicBezTo>
                <a:close/>
                <a:moveTo>
                  <a:pt x="1921695" y="192827"/>
                </a:moveTo>
                <a:cubicBezTo>
                  <a:pt x="1925962" y="193267"/>
                  <a:pt x="1928704" y="195911"/>
                  <a:pt x="1928095" y="198555"/>
                </a:cubicBezTo>
                <a:cubicBezTo>
                  <a:pt x="1927486" y="201198"/>
                  <a:pt x="1923523" y="202960"/>
                  <a:pt x="1919256" y="202520"/>
                </a:cubicBezTo>
                <a:cubicBezTo>
                  <a:pt x="1914989" y="202079"/>
                  <a:pt x="1912247" y="199435"/>
                  <a:pt x="1912856" y="196792"/>
                </a:cubicBezTo>
                <a:cubicBezTo>
                  <a:pt x="1913770" y="194148"/>
                  <a:pt x="1917733" y="192166"/>
                  <a:pt x="1921695" y="192827"/>
                </a:cubicBezTo>
                <a:close/>
                <a:moveTo>
                  <a:pt x="4823988" y="192606"/>
                </a:moveTo>
                <a:cubicBezTo>
                  <a:pt x="4827949" y="193047"/>
                  <a:pt x="4830688" y="195470"/>
                  <a:pt x="4830082" y="198114"/>
                </a:cubicBezTo>
                <a:cubicBezTo>
                  <a:pt x="4829470" y="200757"/>
                  <a:pt x="4825815" y="202299"/>
                  <a:pt x="4821851" y="201859"/>
                </a:cubicBezTo>
                <a:cubicBezTo>
                  <a:pt x="4817888" y="201418"/>
                  <a:pt x="4815148" y="198995"/>
                  <a:pt x="4815760" y="196351"/>
                </a:cubicBezTo>
                <a:cubicBezTo>
                  <a:pt x="4816367" y="193708"/>
                  <a:pt x="4820024" y="191945"/>
                  <a:pt x="4823988" y="192606"/>
                </a:cubicBezTo>
                <a:close/>
                <a:moveTo>
                  <a:pt x="4403253" y="192606"/>
                </a:moveTo>
                <a:cubicBezTo>
                  <a:pt x="4407211" y="193047"/>
                  <a:pt x="4410261" y="195470"/>
                  <a:pt x="4409658" y="198114"/>
                </a:cubicBezTo>
                <a:cubicBezTo>
                  <a:pt x="4409043" y="200757"/>
                  <a:pt x="4405383" y="202519"/>
                  <a:pt x="4401118" y="202079"/>
                </a:cubicBezTo>
                <a:cubicBezTo>
                  <a:pt x="4397158" y="201638"/>
                  <a:pt x="4394106" y="199215"/>
                  <a:pt x="4394711" y="196572"/>
                </a:cubicBezTo>
                <a:cubicBezTo>
                  <a:pt x="4395319" y="193928"/>
                  <a:pt x="4398988" y="192165"/>
                  <a:pt x="4403253" y="192606"/>
                </a:cubicBezTo>
                <a:close/>
                <a:moveTo>
                  <a:pt x="1991507" y="192386"/>
                </a:moveTo>
                <a:cubicBezTo>
                  <a:pt x="1995775" y="192827"/>
                  <a:pt x="1998517" y="195470"/>
                  <a:pt x="1997908" y="198114"/>
                </a:cubicBezTo>
                <a:cubicBezTo>
                  <a:pt x="1997298" y="200757"/>
                  <a:pt x="1993337" y="202520"/>
                  <a:pt x="1989374" y="202079"/>
                </a:cubicBezTo>
                <a:cubicBezTo>
                  <a:pt x="1985107" y="201638"/>
                  <a:pt x="1982364" y="198995"/>
                  <a:pt x="1982974" y="196351"/>
                </a:cubicBezTo>
                <a:cubicBezTo>
                  <a:pt x="1983584" y="193708"/>
                  <a:pt x="1987241" y="191945"/>
                  <a:pt x="1991507" y="192386"/>
                </a:cubicBezTo>
                <a:close/>
                <a:moveTo>
                  <a:pt x="8539087" y="192166"/>
                </a:moveTo>
                <a:cubicBezTo>
                  <a:pt x="8543659" y="192606"/>
                  <a:pt x="8546707" y="195470"/>
                  <a:pt x="8546097" y="198334"/>
                </a:cubicBezTo>
                <a:cubicBezTo>
                  <a:pt x="8545488" y="201198"/>
                  <a:pt x="8541220" y="203181"/>
                  <a:pt x="8536648" y="202520"/>
                </a:cubicBezTo>
                <a:cubicBezTo>
                  <a:pt x="8532076" y="202079"/>
                  <a:pt x="8529028" y="199215"/>
                  <a:pt x="8529638" y="196351"/>
                </a:cubicBezTo>
                <a:cubicBezTo>
                  <a:pt x="8530248" y="193488"/>
                  <a:pt x="8534515" y="191505"/>
                  <a:pt x="8539087" y="192166"/>
                </a:cubicBezTo>
                <a:close/>
                <a:moveTo>
                  <a:pt x="4439809" y="192166"/>
                </a:moveTo>
                <a:cubicBezTo>
                  <a:pt x="4444081" y="192606"/>
                  <a:pt x="4446827" y="195250"/>
                  <a:pt x="4446215" y="197893"/>
                </a:cubicBezTo>
                <a:lnTo>
                  <a:pt x="4444114" y="200166"/>
                </a:lnTo>
                <a:lnTo>
                  <a:pt x="4444649" y="200372"/>
                </a:lnTo>
                <a:cubicBezTo>
                  <a:pt x="4445863" y="201418"/>
                  <a:pt x="4446476" y="202740"/>
                  <a:pt x="4446170" y="204062"/>
                </a:cubicBezTo>
                <a:cubicBezTo>
                  <a:pt x="4445558" y="206705"/>
                  <a:pt x="4441598" y="208688"/>
                  <a:pt x="4437325" y="208027"/>
                </a:cubicBezTo>
                <a:cubicBezTo>
                  <a:pt x="4433058" y="207586"/>
                  <a:pt x="4430011" y="204943"/>
                  <a:pt x="4430621" y="202299"/>
                </a:cubicBezTo>
                <a:lnTo>
                  <a:pt x="4432981" y="199956"/>
                </a:lnTo>
                <a:lnTo>
                  <a:pt x="4432644" y="199821"/>
                </a:lnTo>
                <a:cubicBezTo>
                  <a:pt x="4431504" y="198775"/>
                  <a:pt x="4430974" y="197453"/>
                  <a:pt x="4431275" y="196131"/>
                </a:cubicBezTo>
                <a:cubicBezTo>
                  <a:pt x="4431881" y="193488"/>
                  <a:pt x="4435537" y="191725"/>
                  <a:pt x="4439809" y="192166"/>
                </a:cubicBezTo>
                <a:close/>
                <a:moveTo>
                  <a:pt x="4763289" y="191725"/>
                </a:moveTo>
                <a:cubicBezTo>
                  <a:pt x="4767245" y="192166"/>
                  <a:pt x="4770297" y="194809"/>
                  <a:pt x="4769690" y="197232"/>
                </a:cubicBezTo>
                <a:cubicBezTo>
                  <a:pt x="4769082" y="199876"/>
                  <a:pt x="4765421" y="201638"/>
                  <a:pt x="4761150" y="201198"/>
                </a:cubicBezTo>
                <a:cubicBezTo>
                  <a:pt x="4757194" y="200757"/>
                  <a:pt x="4754139" y="198114"/>
                  <a:pt x="4754753" y="195691"/>
                </a:cubicBezTo>
                <a:cubicBezTo>
                  <a:pt x="4755667" y="193047"/>
                  <a:pt x="4759321" y="191285"/>
                  <a:pt x="4763289" y="191725"/>
                </a:cubicBezTo>
                <a:close/>
                <a:moveTo>
                  <a:pt x="8376018" y="191725"/>
                </a:moveTo>
                <a:cubicBezTo>
                  <a:pt x="8379981" y="192166"/>
                  <a:pt x="8382724" y="194589"/>
                  <a:pt x="8382114" y="197232"/>
                </a:cubicBezTo>
                <a:cubicBezTo>
                  <a:pt x="8381504" y="199876"/>
                  <a:pt x="8377847" y="201418"/>
                  <a:pt x="8373885" y="200978"/>
                </a:cubicBezTo>
                <a:cubicBezTo>
                  <a:pt x="8369922" y="200537"/>
                  <a:pt x="8367179" y="198114"/>
                  <a:pt x="8367788" y="195470"/>
                </a:cubicBezTo>
                <a:cubicBezTo>
                  <a:pt x="8368398" y="193047"/>
                  <a:pt x="8372055" y="191285"/>
                  <a:pt x="8376018" y="191725"/>
                </a:cubicBezTo>
                <a:close/>
                <a:moveTo>
                  <a:pt x="6095492" y="191725"/>
                </a:moveTo>
                <a:cubicBezTo>
                  <a:pt x="6099454" y="192166"/>
                  <a:pt x="6102197" y="194589"/>
                  <a:pt x="6101587" y="197232"/>
                </a:cubicBezTo>
                <a:cubicBezTo>
                  <a:pt x="6100977" y="199876"/>
                  <a:pt x="6097320" y="201418"/>
                  <a:pt x="6093358" y="200978"/>
                </a:cubicBezTo>
                <a:cubicBezTo>
                  <a:pt x="6089395" y="200537"/>
                  <a:pt x="6086652" y="198114"/>
                  <a:pt x="6087262" y="195470"/>
                </a:cubicBezTo>
                <a:cubicBezTo>
                  <a:pt x="6087567" y="193047"/>
                  <a:pt x="6091530" y="191285"/>
                  <a:pt x="6095492" y="191725"/>
                </a:cubicBezTo>
                <a:close/>
                <a:moveTo>
                  <a:pt x="5442446" y="191505"/>
                </a:moveTo>
                <a:cubicBezTo>
                  <a:pt x="5446712" y="191945"/>
                  <a:pt x="5449456" y="194589"/>
                  <a:pt x="5448846" y="197232"/>
                </a:cubicBezTo>
                <a:cubicBezTo>
                  <a:pt x="5448236" y="199876"/>
                  <a:pt x="5444275" y="201638"/>
                  <a:pt x="5440007" y="201198"/>
                </a:cubicBezTo>
                <a:cubicBezTo>
                  <a:pt x="5435737" y="200757"/>
                  <a:pt x="5432996" y="198114"/>
                  <a:pt x="5433603" y="195470"/>
                </a:cubicBezTo>
                <a:cubicBezTo>
                  <a:pt x="5434213" y="192827"/>
                  <a:pt x="5438175" y="191064"/>
                  <a:pt x="5442446" y="191505"/>
                </a:cubicBezTo>
                <a:close/>
                <a:moveTo>
                  <a:pt x="5953454" y="191285"/>
                </a:moveTo>
                <a:cubicBezTo>
                  <a:pt x="5957416" y="191725"/>
                  <a:pt x="5960159" y="194148"/>
                  <a:pt x="5959550" y="196792"/>
                </a:cubicBezTo>
                <a:cubicBezTo>
                  <a:pt x="5958940" y="199435"/>
                  <a:pt x="5955283" y="200977"/>
                  <a:pt x="5951320" y="200537"/>
                </a:cubicBezTo>
                <a:cubicBezTo>
                  <a:pt x="5947358" y="200096"/>
                  <a:pt x="5944615" y="197673"/>
                  <a:pt x="5945224" y="195029"/>
                </a:cubicBezTo>
                <a:cubicBezTo>
                  <a:pt x="5945833" y="192386"/>
                  <a:pt x="5949492" y="190844"/>
                  <a:pt x="5953454" y="191285"/>
                </a:cubicBezTo>
                <a:close/>
                <a:moveTo>
                  <a:pt x="5517130" y="191285"/>
                </a:moveTo>
                <a:cubicBezTo>
                  <a:pt x="5521399" y="191725"/>
                  <a:pt x="5524142" y="194368"/>
                  <a:pt x="5523532" y="197012"/>
                </a:cubicBezTo>
                <a:cubicBezTo>
                  <a:pt x="5522921" y="199655"/>
                  <a:pt x="5518959" y="201418"/>
                  <a:pt x="5514691" y="200977"/>
                </a:cubicBezTo>
                <a:cubicBezTo>
                  <a:pt x="5510423" y="200537"/>
                  <a:pt x="5507681" y="197893"/>
                  <a:pt x="5508290" y="195250"/>
                </a:cubicBezTo>
                <a:cubicBezTo>
                  <a:pt x="5508899" y="192606"/>
                  <a:pt x="5512861" y="190844"/>
                  <a:pt x="5517130" y="191285"/>
                </a:cubicBezTo>
                <a:close/>
                <a:moveTo>
                  <a:pt x="4794402" y="191285"/>
                </a:moveTo>
                <a:cubicBezTo>
                  <a:pt x="4798362" y="191725"/>
                  <a:pt x="4801104" y="194148"/>
                  <a:pt x="4800797" y="196792"/>
                </a:cubicBezTo>
                <a:cubicBezTo>
                  <a:pt x="4800196" y="199435"/>
                  <a:pt x="4796530" y="201198"/>
                  <a:pt x="4792570" y="200537"/>
                </a:cubicBezTo>
                <a:cubicBezTo>
                  <a:pt x="4788608" y="200096"/>
                  <a:pt x="4785867" y="197673"/>
                  <a:pt x="4786169" y="195030"/>
                </a:cubicBezTo>
                <a:cubicBezTo>
                  <a:pt x="4786468" y="192606"/>
                  <a:pt x="4790435" y="190844"/>
                  <a:pt x="4794402" y="191285"/>
                </a:cubicBezTo>
                <a:close/>
                <a:moveTo>
                  <a:pt x="3667343" y="191285"/>
                </a:moveTo>
                <a:cubicBezTo>
                  <a:pt x="3671612" y="191725"/>
                  <a:pt x="3674347" y="194368"/>
                  <a:pt x="3673748" y="197012"/>
                </a:cubicBezTo>
                <a:cubicBezTo>
                  <a:pt x="3673129" y="199656"/>
                  <a:pt x="3669176" y="201418"/>
                  <a:pt x="3665204" y="200978"/>
                </a:cubicBezTo>
                <a:cubicBezTo>
                  <a:pt x="3661237" y="200537"/>
                  <a:pt x="3658189" y="197893"/>
                  <a:pt x="3658801" y="195250"/>
                </a:cubicBezTo>
                <a:cubicBezTo>
                  <a:pt x="3659410" y="192606"/>
                  <a:pt x="3663065" y="190624"/>
                  <a:pt x="3667343" y="191285"/>
                </a:cubicBezTo>
                <a:close/>
                <a:moveTo>
                  <a:pt x="2711931" y="191285"/>
                </a:moveTo>
                <a:cubicBezTo>
                  <a:pt x="2716503" y="191725"/>
                  <a:pt x="2719555" y="194589"/>
                  <a:pt x="2718945" y="197452"/>
                </a:cubicBezTo>
                <a:cubicBezTo>
                  <a:pt x="2718338" y="200316"/>
                  <a:pt x="2714064" y="202299"/>
                  <a:pt x="2709795" y="201638"/>
                </a:cubicBezTo>
                <a:cubicBezTo>
                  <a:pt x="2705223" y="201198"/>
                  <a:pt x="2702172" y="198334"/>
                  <a:pt x="2702785" y="195470"/>
                </a:cubicBezTo>
                <a:cubicBezTo>
                  <a:pt x="2703392" y="192826"/>
                  <a:pt x="2707661" y="190844"/>
                  <a:pt x="2711931" y="191285"/>
                </a:cubicBezTo>
                <a:close/>
                <a:moveTo>
                  <a:pt x="1850663" y="191285"/>
                </a:moveTo>
                <a:cubicBezTo>
                  <a:pt x="1854929" y="191725"/>
                  <a:pt x="1857977" y="194368"/>
                  <a:pt x="1857367" y="197012"/>
                </a:cubicBezTo>
                <a:cubicBezTo>
                  <a:pt x="1856758" y="199655"/>
                  <a:pt x="1852795" y="201638"/>
                  <a:pt x="1848529" y="200977"/>
                </a:cubicBezTo>
                <a:cubicBezTo>
                  <a:pt x="1844262" y="200537"/>
                  <a:pt x="1841214" y="197893"/>
                  <a:pt x="1841824" y="195250"/>
                </a:cubicBezTo>
                <a:cubicBezTo>
                  <a:pt x="1842434" y="192606"/>
                  <a:pt x="1846395" y="190844"/>
                  <a:pt x="1850663" y="191285"/>
                </a:cubicBezTo>
                <a:close/>
                <a:moveTo>
                  <a:pt x="7307688" y="191064"/>
                </a:moveTo>
                <a:cubicBezTo>
                  <a:pt x="7311650" y="191505"/>
                  <a:pt x="7314393" y="193928"/>
                  <a:pt x="7313784" y="196572"/>
                </a:cubicBezTo>
                <a:cubicBezTo>
                  <a:pt x="7313174" y="199215"/>
                  <a:pt x="7309517" y="200757"/>
                  <a:pt x="7305554" y="200317"/>
                </a:cubicBezTo>
                <a:cubicBezTo>
                  <a:pt x="7301591" y="199876"/>
                  <a:pt x="7298849" y="197453"/>
                  <a:pt x="7299458" y="194809"/>
                </a:cubicBezTo>
                <a:cubicBezTo>
                  <a:pt x="7300068" y="192386"/>
                  <a:pt x="7303725" y="190624"/>
                  <a:pt x="7307688" y="191064"/>
                </a:cubicBezTo>
                <a:close/>
                <a:moveTo>
                  <a:pt x="4226156" y="191064"/>
                </a:moveTo>
                <a:cubicBezTo>
                  <a:pt x="4230121" y="191505"/>
                  <a:pt x="4232864" y="193928"/>
                  <a:pt x="4232563" y="196572"/>
                </a:cubicBezTo>
                <a:cubicBezTo>
                  <a:pt x="4231946" y="199215"/>
                  <a:pt x="4228292" y="200757"/>
                  <a:pt x="4224330" y="200317"/>
                </a:cubicBezTo>
                <a:cubicBezTo>
                  <a:pt x="4220371" y="199876"/>
                  <a:pt x="4217623" y="197453"/>
                  <a:pt x="4217932" y="194809"/>
                </a:cubicBezTo>
                <a:cubicBezTo>
                  <a:pt x="4218536" y="192166"/>
                  <a:pt x="4222199" y="190403"/>
                  <a:pt x="4226156" y="191064"/>
                </a:cubicBezTo>
                <a:close/>
                <a:moveTo>
                  <a:pt x="8028544" y="190844"/>
                </a:moveTo>
                <a:cubicBezTo>
                  <a:pt x="8032811" y="191285"/>
                  <a:pt x="8035859" y="193928"/>
                  <a:pt x="8035249" y="196792"/>
                </a:cubicBezTo>
                <a:cubicBezTo>
                  <a:pt x="8034640" y="199656"/>
                  <a:pt x="8030677" y="201418"/>
                  <a:pt x="8026105" y="200978"/>
                </a:cubicBezTo>
                <a:cubicBezTo>
                  <a:pt x="8021838" y="200537"/>
                  <a:pt x="8018790" y="197893"/>
                  <a:pt x="8019400" y="195030"/>
                </a:cubicBezTo>
                <a:cubicBezTo>
                  <a:pt x="8020009" y="192166"/>
                  <a:pt x="8023972" y="190183"/>
                  <a:pt x="8028544" y="190844"/>
                </a:cubicBezTo>
                <a:close/>
                <a:moveTo>
                  <a:pt x="4591272" y="190844"/>
                </a:moveTo>
                <a:cubicBezTo>
                  <a:pt x="4595542" y="191285"/>
                  <a:pt x="4598588" y="193928"/>
                  <a:pt x="4597980" y="196572"/>
                </a:cubicBezTo>
                <a:cubicBezTo>
                  <a:pt x="4597373" y="199215"/>
                  <a:pt x="4593406" y="201198"/>
                  <a:pt x="4589139" y="200537"/>
                </a:cubicBezTo>
                <a:cubicBezTo>
                  <a:pt x="4584870" y="200096"/>
                  <a:pt x="4581827" y="197453"/>
                  <a:pt x="4582435" y="194809"/>
                </a:cubicBezTo>
                <a:cubicBezTo>
                  <a:pt x="4583041" y="192166"/>
                  <a:pt x="4587008" y="190403"/>
                  <a:pt x="4591272" y="190844"/>
                </a:cubicBezTo>
                <a:close/>
                <a:moveTo>
                  <a:pt x="4297190" y="190624"/>
                </a:moveTo>
                <a:cubicBezTo>
                  <a:pt x="4301159" y="191065"/>
                  <a:pt x="4303903" y="193488"/>
                  <a:pt x="4303597" y="196131"/>
                </a:cubicBezTo>
                <a:cubicBezTo>
                  <a:pt x="4302985" y="198775"/>
                  <a:pt x="4299324" y="200317"/>
                  <a:pt x="4295363" y="199876"/>
                </a:cubicBezTo>
                <a:cubicBezTo>
                  <a:pt x="4291388" y="199435"/>
                  <a:pt x="4288648" y="197012"/>
                  <a:pt x="4288952" y="194369"/>
                </a:cubicBezTo>
                <a:cubicBezTo>
                  <a:pt x="4289260" y="191945"/>
                  <a:pt x="4293225" y="190183"/>
                  <a:pt x="4297190" y="190624"/>
                </a:cubicBezTo>
                <a:close/>
                <a:moveTo>
                  <a:pt x="8313838" y="190623"/>
                </a:moveTo>
                <a:cubicBezTo>
                  <a:pt x="8318410" y="191064"/>
                  <a:pt x="8321459" y="193928"/>
                  <a:pt x="8320849" y="196792"/>
                </a:cubicBezTo>
                <a:cubicBezTo>
                  <a:pt x="8320239" y="199655"/>
                  <a:pt x="8315972" y="201638"/>
                  <a:pt x="8311400" y="201198"/>
                </a:cubicBezTo>
                <a:cubicBezTo>
                  <a:pt x="8306828" y="200757"/>
                  <a:pt x="8303780" y="197893"/>
                  <a:pt x="8304390" y="195029"/>
                </a:cubicBezTo>
                <a:cubicBezTo>
                  <a:pt x="8304999" y="191945"/>
                  <a:pt x="8309266" y="189962"/>
                  <a:pt x="8313838" y="190623"/>
                </a:cubicBezTo>
                <a:close/>
                <a:moveTo>
                  <a:pt x="8519275" y="190183"/>
                </a:moveTo>
                <a:cubicBezTo>
                  <a:pt x="8523846" y="190624"/>
                  <a:pt x="8526895" y="193488"/>
                  <a:pt x="8526285" y="196351"/>
                </a:cubicBezTo>
                <a:cubicBezTo>
                  <a:pt x="8525676" y="199215"/>
                  <a:pt x="8521408" y="201198"/>
                  <a:pt x="8517141" y="200537"/>
                </a:cubicBezTo>
                <a:cubicBezTo>
                  <a:pt x="8512569" y="200096"/>
                  <a:pt x="8509521" y="197232"/>
                  <a:pt x="8510131" y="194369"/>
                </a:cubicBezTo>
                <a:cubicBezTo>
                  <a:pt x="8510740" y="191505"/>
                  <a:pt x="8514703" y="189522"/>
                  <a:pt x="8519275" y="190183"/>
                </a:cubicBezTo>
                <a:close/>
                <a:moveTo>
                  <a:pt x="6350305" y="190183"/>
                </a:moveTo>
                <a:cubicBezTo>
                  <a:pt x="6354573" y="190624"/>
                  <a:pt x="6357316" y="193267"/>
                  <a:pt x="6356706" y="195911"/>
                </a:cubicBezTo>
                <a:cubicBezTo>
                  <a:pt x="6356097" y="198554"/>
                  <a:pt x="6352134" y="200317"/>
                  <a:pt x="6348172" y="199876"/>
                </a:cubicBezTo>
                <a:cubicBezTo>
                  <a:pt x="6344209" y="199435"/>
                  <a:pt x="6341161" y="196792"/>
                  <a:pt x="6341772" y="194148"/>
                </a:cubicBezTo>
                <a:cubicBezTo>
                  <a:pt x="6342076" y="191505"/>
                  <a:pt x="6346039" y="189742"/>
                  <a:pt x="6350305" y="190183"/>
                </a:cubicBezTo>
                <a:close/>
                <a:moveTo>
                  <a:pt x="3397246" y="190183"/>
                </a:moveTo>
                <a:cubicBezTo>
                  <a:pt x="3401515" y="190623"/>
                  <a:pt x="3404562" y="193267"/>
                  <a:pt x="3403953" y="195911"/>
                </a:cubicBezTo>
                <a:cubicBezTo>
                  <a:pt x="3403342" y="198554"/>
                  <a:pt x="3399380" y="200316"/>
                  <a:pt x="3395112" y="199876"/>
                </a:cubicBezTo>
                <a:cubicBezTo>
                  <a:pt x="3390847" y="199435"/>
                  <a:pt x="3387798" y="196792"/>
                  <a:pt x="3388409" y="194148"/>
                </a:cubicBezTo>
                <a:cubicBezTo>
                  <a:pt x="3389018" y="191505"/>
                  <a:pt x="3393285" y="189522"/>
                  <a:pt x="3397246" y="190183"/>
                </a:cubicBezTo>
                <a:close/>
                <a:moveTo>
                  <a:pt x="2059796" y="190183"/>
                </a:moveTo>
                <a:cubicBezTo>
                  <a:pt x="2063758" y="190623"/>
                  <a:pt x="2066805" y="193267"/>
                  <a:pt x="2066195" y="195690"/>
                </a:cubicBezTo>
                <a:cubicBezTo>
                  <a:pt x="2065586" y="198113"/>
                  <a:pt x="2061929" y="200096"/>
                  <a:pt x="2057663" y="199655"/>
                </a:cubicBezTo>
                <a:cubicBezTo>
                  <a:pt x="2053700" y="199215"/>
                  <a:pt x="2050652" y="196572"/>
                  <a:pt x="2051261" y="194148"/>
                </a:cubicBezTo>
                <a:cubicBezTo>
                  <a:pt x="2051872" y="191725"/>
                  <a:pt x="2055529" y="189742"/>
                  <a:pt x="2059796" y="190183"/>
                </a:cubicBezTo>
                <a:close/>
                <a:moveTo>
                  <a:pt x="2988151" y="189963"/>
                </a:moveTo>
                <a:cubicBezTo>
                  <a:pt x="2992422" y="190403"/>
                  <a:pt x="2995470" y="193047"/>
                  <a:pt x="2994863" y="195911"/>
                </a:cubicBezTo>
                <a:cubicBezTo>
                  <a:pt x="2994250" y="198775"/>
                  <a:pt x="2990289" y="200537"/>
                  <a:pt x="2986018" y="200096"/>
                </a:cubicBezTo>
                <a:cubicBezTo>
                  <a:pt x="2981751" y="199655"/>
                  <a:pt x="2978696" y="197012"/>
                  <a:pt x="2979304" y="194148"/>
                </a:cubicBezTo>
                <a:cubicBezTo>
                  <a:pt x="2979613" y="191285"/>
                  <a:pt x="2983579" y="189302"/>
                  <a:pt x="2988151" y="189963"/>
                </a:cubicBezTo>
                <a:close/>
                <a:moveTo>
                  <a:pt x="8499767" y="189743"/>
                </a:moveTo>
                <a:cubicBezTo>
                  <a:pt x="8504034" y="190183"/>
                  <a:pt x="8507082" y="193047"/>
                  <a:pt x="8506473" y="195691"/>
                </a:cubicBezTo>
                <a:cubicBezTo>
                  <a:pt x="8505863" y="198555"/>
                  <a:pt x="8501901" y="200317"/>
                  <a:pt x="8497329" y="199876"/>
                </a:cubicBezTo>
                <a:cubicBezTo>
                  <a:pt x="8493061" y="199435"/>
                  <a:pt x="8490013" y="196572"/>
                  <a:pt x="8490623" y="193928"/>
                </a:cubicBezTo>
                <a:cubicBezTo>
                  <a:pt x="8491232" y="191285"/>
                  <a:pt x="8495195" y="189302"/>
                  <a:pt x="8499767" y="189743"/>
                </a:cubicBezTo>
                <a:close/>
                <a:moveTo>
                  <a:pt x="2852177" y="189082"/>
                </a:moveTo>
                <a:cubicBezTo>
                  <a:pt x="2856449" y="189522"/>
                  <a:pt x="2859801" y="192386"/>
                  <a:pt x="2858885" y="195030"/>
                </a:cubicBezTo>
                <a:cubicBezTo>
                  <a:pt x="2857968" y="197673"/>
                  <a:pt x="2854311" y="199656"/>
                  <a:pt x="2849735" y="199215"/>
                </a:cubicBezTo>
                <a:cubicBezTo>
                  <a:pt x="2845476" y="198775"/>
                  <a:pt x="2842119" y="195911"/>
                  <a:pt x="2843033" y="193267"/>
                </a:cubicBezTo>
                <a:cubicBezTo>
                  <a:pt x="2843643" y="190624"/>
                  <a:pt x="2847912" y="188641"/>
                  <a:pt x="2852177" y="189082"/>
                </a:cubicBezTo>
                <a:close/>
                <a:moveTo>
                  <a:pt x="3120480" y="189081"/>
                </a:moveTo>
                <a:cubicBezTo>
                  <a:pt x="3124748" y="189522"/>
                  <a:pt x="3127788" y="192165"/>
                  <a:pt x="3127184" y="195029"/>
                </a:cubicBezTo>
                <a:cubicBezTo>
                  <a:pt x="3126571" y="197893"/>
                  <a:pt x="3122612" y="199655"/>
                  <a:pt x="3118341" y="198995"/>
                </a:cubicBezTo>
                <a:cubicBezTo>
                  <a:pt x="3114075" y="198554"/>
                  <a:pt x="3111027" y="195911"/>
                  <a:pt x="3111632" y="193047"/>
                </a:cubicBezTo>
                <a:cubicBezTo>
                  <a:pt x="3112243" y="190403"/>
                  <a:pt x="3116207" y="188641"/>
                  <a:pt x="3120480" y="189081"/>
                </a:cubicBezTo>
                <a:close/>
                <a:moveTo>
                  <a:pt x="1777496" y="189081"/>
                </a:moveTo>
                <a:cubicBezTo>
                  <a:pt x="1781763" y="189522"/>
                  <a:pt x="1784811" y="192165"/>
                  <a:pt x="1784201" y="195029"/>
                </a:cubicBezTo>
                <a:cubicBezTo>
                  <a:pt x="1783592" y="197893"/>
                  <a:pt x="1779629" y="199655"/>
                  <a:pt x="1775363" y="199215"/>
                </a:cubicBezTo>
                <a:cubicBezTo>
                  <a:pt x="1771095" y="198774"/>
                  <a:pt x="1768048" y="196131"/>
                  <a:pt x="1768657" y="193267"/>
                </a:cubicBezTo>
                <a:cubicBezTo>
                  <a:pt x="1769268" y="190403"/>
                  <a:pt x="1773229" y="188421"/>
                  <a:pt x="1777496" y="189081"/>
                </a:cubicBezTo>
                <a:close/>
                <a:moveTo>
                  <a:pt x="10932127" y="189068"/>
                </a:moveTo>
                <a:cubicBezTo>
                  <a:pt x="10936118" y="189529"/>
                  <a:pt x="10938898" y="191948"/>
                  <a:pt x="10938338" y="194471"/>
                </a:cubicBezTo>
                <a:cubicBezTo>
                  <a:pt x="10937780" y="196994"/>
                  <a:pt x="10934093" y="198665"/>
                  <a:pt x="10930104" y="198204"/>
                </a:cubicBezTo>
                <a:cubicBezTo>
                  <a:pt x="10926114" y="197742"/>
                  <a:pt x="10923334" y="195323"/>
                  <a:pt x="10923893" y="192799"/>
                </a:cubicBezTo>
                <a:cubicBezTo>
                  <a:pt x="10924451" y="190276"/>
                  <a:pt x="10928139" y="188606"/>
                  <a:pt x="10932127" y="189068"/>
                </a:cubicBezTo>
                <a:close/>
                <a:moveTo>
                  <a:pt x="6490210" y="188421"/>
                </a:moveTo>
                <a:cubicBezTo>
                  <a:pt x="6494477" y="188861"/>
                  <a:pt x="6497525" y="191505"/>
                  <a:pt x="6496915" y="194148"/>
                </a:cubicBezTo>
                <a:cubicBezTo>
                  <a:pt x="6496306" y="196792"/>
                  <a:pt x="6492343" y="198554"/>
                  <a:pt x="6488077" y="198114"/>
                </a:cubicBezTo>
                <a:cubicBezTo>
                  <a:pt x="6483809" y="197673"/>
                  <a:pt x="6480761" y="195029"/>
                  <a:pt x="6481370" y="192386"/>
                </a:cubicBezTo>
                <a:cubicBezTo>
                  <a:pt x="6482285" y="189742"/>
                  <a:pt x="6485942" y="187760"/>
                  <a:pt x="6490210" y="188421"/>
                </a:cubicBezTo>
                <a:close/>
                <a:moveTo>
                  <a:pt x="1624456" y="188200"/>
                </a:moveTo>
                <a:cubicBezTo>
                  <a:pt x="1629028" y="188641"/>
                  <a:pt x="1632076" y="191505"/>
                  <a:pt x="1631466" y="194368"/>
                </a:cubicBezTo>
                <a:cubicBezTo>
                  <a:pt x="1631162" y="195800"/>
                  <a:pt x="1629943" y="197012"/>
                  <a:pt x="1628267" y="197783"/>
                </a:cubicBezTo>
                <a:lnTo>
                  <a:pt x="1623365" y="198419"/>
                </a:lnTo>
                <a:lnTo>
                  <a:pt x="1624066" y="200096"/>
                </a:lnTo>
                <a:cubicBezTo>
                  <a:pt x="1623457" y="203180"/>
                  <a:pt x="1618885" y="205163"/>
                  <a:pt x="1614313" y="204502"/>
                </a:cubicBezTo>
                <a:cubicBezTo>
                  <a:pt x="1609741" y="204062"/>
                  <a:pt x="1606388" y="200977"/>
                  <a:pt x="1606997" y="198114"/>
                </a:cubicBezTo>
                <a:cubicBezTo>
                  <a:pt x="1607455" y="196682"/>
                  <a:pt x="1608750" y="195470"/>
                  <a:pt x="1610503" y="194672"/>
                </a:cubicBezTo>
                <a:lnTo>
                  <a:pt x="1615882" y="193842"/>
                </a:lnTo>
                <a:lnTo>
                  <a:pt x="1615313" y="192386"/>
                </a:lnTo>
                <a:cubicBezTo>
                  <a:pt x="1615922" y="189522"/>
                  <a:pt x="1619885" y="187760"/>
                  <a:pt x="1624456" y="188200"/>
                </a:cubicBezTo>
                <a:close/>
                <a:moveTo>
                  <a:pt x="7379316" y="187980"/>
                </a:moveTo>
                <a:cubicBezTo>
                  <a:pt x="7383279" y="188421"/>
                  <a:pt x="7386022" y="190844"/>
                  <a:pt x="7385412" y="193487"/>
                </a:cubicBezTo>
                <a:cubicBezTo>
                  <a:pt x="7384802" y="196131"/>
                  <a:pt x="7381145" y="197673"/>
                  <a:pt x="7377183" y="197232"/>
                </a:cubicBezTo>
                <a:cubicBezTo>
                  <a:pt x="7373220" y="196792"/>
                  <a:pt x="7370477" y="194368"/>
                  <a:pt x="7371087" y="191725"/>
                </a:cubicBezTo>
                <a:cubicBezTo>
                  <a:pt x="7371696" y="189302"/>
                  <a:pt x="7375353" y="187539"/>
                  <a:pt x="7379316" y="187980"/>
                </a:cubicBezTo>
                <a:close/>
                <a:moveTo>
                  <a:pt x="7526535" y="187760"/>
                </a:moveTo>
                <a:cubicBezTo>
                  <a:pt x="7530498" y="188200"/>
                  <a:pt x="7533241" y="190624"/>
                  <a:pt x="7532936" y="193267"/>
                </a:cubicBezTo>
                <a:cubicBezTo>
                  <a:pt x="7532632" y="195911"/>
                  <a:pt x="7528669" y="197452"/>
                  <a:pt x="7524706" y="197012"/>
                </a:cubicBezTo>
                <a:cubicBezTo>
                  <a:pt x="7520744" y="196572"/>
                  <a:pt x="7518001" y="194148"/>
                  <a:pt x="7518306" y="191505"/>
                </a:cubicBezTo>
                <a:cubicBezTo>
                  <a:pt x="7518610" y="188861"/>
                  <a:pt x="7522573" y="187319"/>
                  <a:pt x="7526535" y="187760"/>
                </a:cubicBezTo>
                <a:close/>
                <a:moveTo>
                  <a:pt x="2126254" y="187760"/>
                </a:moveTo>
                <a:cubicBezTo>
                  <a:pt x="2130217" y="188201"/>
                  <a:pt x="2132960" y="190624"/>
                  <a:pt x="2132655" y="193267"/>
                </a:cubicBezTo>
                <a:cubicBezTo>
                  <a:pt x="2132046" y="195911"/>
                  <a:pt x="2128389" y="197673"/>
                  <a:pt x="2124426" y="197012"/>
                </a:cubicBezTo>
                <a:cubicBezTo>
                  <a:pt x="2120464" y="196572"/>
                  <a:pt x="2117721" y="194148"/>
                  <a:pt x="2118026" y="191505"/>
                </a:cubicBezTo>
                <a:cubicBezTo>
                  <a:pt x="2118635" y="188861"/>
                  <a:pt x="2122293" y="187099"/>
                  <a:pt x="2126254" y="187760"/>
                </a:cubicBezTo>
                <a:close/>
                <a:moveTo>
                  <a:pt x="1702500" y="187319"/>
                </a:moveTo>
                <a:cubicBezTo>
                  <a:pt x="1706767" y="187760"/>
                  <a:pt x="1709815" y="190403"/>
                  <a:pt x="1709205" y="193267"/>
                </a:cubicBezTo>
                <a:cubicBezTo>
                  <a:pt x="1708900" y="194699"/>
                  <a:pt x="1707758" y="195856"/>
                  <a:pt x="1706119" y="196599"/>
                </a:cubicBezTo>
                <a:lnTo>
                  <a:pt x="1700456" y="197398"/>
                </a:lnTo>
                <a:lnTo>
                  <a:pt x="1704033" y="198857"/>
                </a:lnTo>
                <a:cubicBezTo>
                  <a:pt x="1705366" y="200041"/>
                  <a:pt x="1706052" y="201528"/>
                  <a:pt x="1705747" y="202960"/>
                </a:cubicBezTo>
                <a:cubicBezTo>
                  <a:pt x="1705138" y="206044"/>
                  <a:pt x="1700566" y="208027"/>
                  <a:pt x="1695994" y="207366"/>
                </a:cubicBezTo>
                <a:cubicBezTo>
                  <a:pt x="1691422" y="206925"/>
                  <a:pt x="1688070" y="203841"/>
                  <a:pt x="1688679" y="200978"/>
                </a:cubicBezTo>
                <a:cubicBezTo>
                  <a:pt x="1688984" y="199546"/>
                  <a:pt x="1690203" y="198334"/>
                  <a:pt x="1691955" y="197536"/>
                </a:cubicBezTo>
                <a:lnTo>
                  <a:pt x="1698009" y="196635"/>
                </a:lnTo>
                <a:lnTo>
                  <a:pt x="1694880" y="195388"/>
                </a:lnTo>
                <a:cubicBezTo>
                  <a:pt x="1693661" y="194314"/>
                  <a:pt x="1693052" y="192937"/>
                  <a:pt x="1693356" y="191505"/>
                </a:cubicBezTo>
                <a:cubicBezTo>
                  <a:pt x="1693967" y="188641"/>
                  <a:pt x="1697928" y="186879"/>
                  <a:pt x="1702500" y="187319"/>
                </a:cubicBezTo>
                <a:close/>
                <a:moveTo>
                  <a:pt x="2314645" y="187099"/>
                </a:moveTo>
                <a:cubicBezTo>
                  <a:pt x="2318608" y="187539"/>
                  <a:pt x="2321350" y="189962"/>
                  <a:pt x="2320741" y="192386"/>
                </a:cubicBezTo>
                <a:cubicBezTo>
                  <a:pt x="2320132" y="194809"/>
                  <a:pt x="2316475" y="196572"/>
                  <a:pt x="2312817" y="196131"/>
                </a:cubicBezTo>
                <a:cubicBezTo>
                  <a:pt x="2308854" y="195690"/>
                  <a:pt x="2306112" y="193267"/>
                  <a:pt x="2306721" y="190844"/>
                </a:cubicBezTo>
                <a:cubicBezTo>
                  <a:pt x="2307026" y="188200"/>
                  <a:pt x="2310683" y="186658"/>
                  <a:pt x="2314645" y="187099"/>
                </a:cubicBezTo>
                <a:close/>
                <a:moveTo>
                  <a:pt x="7237889" y="186879"/>
                </a:moveTo>
                <a:cubicBezTo>
                  <a:pt x="7241851" y="187319"/>
                  <a:pt x="7244594" y="189742"/>
                  <a:pt x="7243985" y="192386"/>
                </a:cubicBezTo>
                <a:cubicBezTo>
                  <a:pt x="7243374" y="195030"/>
                  <a:pt x="7239717" y="196572"/>
                  <a:pt x="7235754" y="196131"/>
                </a:cubicBezTo>
                <a:cubicBezTo>
                  <a:pt x="7231793" y="195691"/>
                  <a:pt x="7229049" y="193267"/>
                  <a:pt x="7229658" y="190624"/>
                </a:cubicBezTo>
                <a:cubicBezTo>
                  <a:pt x="7230268" y="187980"/>
                  <a:pt x="7233926" y="186438"/>
                  <a:pt x="7237889" y="186879"/>
                </a:cubicBezTo>
                <a:close/>
                <a:moveTo>
                  <a:pt x="5392477" y="186879"/>
                </a:moveTo>
                <a:cubicBezTo>
                  <a:pt x="5396741" y="187319"/>
                  <a:pt x="5399484" y="189963"/>
                  <a:pt x="5398879" y="192606"/>
                </a:cubicBezTo>
                <a:cubicBezTo>
                  <a:pt x="5398266" y="195250"/>
                  <a:pt x="5394303" y="197012"/>
                  <a:pt x="5390342" y="196572"/>
                </a:cubicBezTo>
                <a:cubicBezTo>
                  <a:pt x="5386073" y="196131"/>
                  <a:pt x="5383329" y="193488"/>
                  <a:pt x="5383940" y="190844"/>
                </a:cubicBezTo>
                <a:cubicBezTo>
                  <a:pt x="5384549" y="188201"/>
                  <a:pt x="5388511" y="186438"/>
                  <a:pt x="5392477" y="186879"/>
                </a:cubicBezTo>
                <a:close/>
                <a:moveTo>
                  <a:pt x="2374127" y="186878"/>
                </a:moveTo>
                <a:cubicBezTo>
                  <a:pt x="2378096" y="187319"/>
                  <a:pt x="2380534" y="189742"/>
                  <a:pt x="2380229" y="192165"/>
                </a:cubicBezTo>
                <a:cubicBezTo>
                  <a:pt x="2379613" y="194589"/>
                  <a:pt x="2376266" y="196351"/>
                  <a:pt x="2372305" y="195911"/>
                </a:cubicBezTo>
                <a:cubicBezTo>
                  <a:pt x="2368338" y="195470"/>
                  <a:pt x="2365907" y="193047"/>
                  <a:pt x="2366208" y="190624"/>
                </a:cubicBezTo>
                <a:cubicBezTo>
                  <a:pt x="2366815" y="188200"/>
                  <a:pt x="2370472" y="186438"/>
                  <a:pt x="2374127" y="186878"/>
                </a:cubicBezTo>
                <a:close/>
                <a:moveTo>
                  <a:pt x="6288126" y="186658"/>
                </a:moveTo>
                <a:cubicBezTo>
                  <a:pt x="6292089" y="187099"/>
                  <a:pt x="6295137" y="189742"/>
                  <a:pt x="6294527" y="192386"/>
                </a:cubicBezTo>
                <a:cubicBezTo>
                  <a:pt x="6293917" y="195029"/>
                  <a:pt x="6290260" y="196792"/>
                  <a:pt x="6285993" y="196351"/>
                </a:cubicBezTo>
                <a:cubicBezTo>
                  <a:pt x="6282030" y="195911"/>
                  <a:pt x="6278982" y="193267"/>
                  <a:pt x="6279591" y="190624"/>
                </a:cubicBezTo>
                <a:cubicBezTo>
                  <a:pt x="6280201" y="187760"/>
                  <a:pt x="6284164" y="185998"/>
                  <a:pt x="6288126" y="186658"/>
                </a:cubicBezTo>
                <a:close/>
                <a:moveTo>
                  <a:pt x="3324102" y="186438"/>
                </a:moveTo>
                <a:cubicBezTo>
                  <a:pt x="3328367" y="186878"/>
                  <a:pt x="3331417" y="189522"/>
                  <a:pt x="3330807" y="192165"/>
                </a:cubicBezTo>
                <a:cubicBezTo>
                  <a:pt x="3330193" y="194809"/>
                  <a:pt x="3326233" y="196572"/>
                  <a:pt x="3321967" y="196131"/>
                </a:cubicBezTo>
                <a:cubicBezTo>
                  <a:pt x="3317700" y="195690"/>
                  <a:pt x="3314651" y="193047"/>
                  <a:pt x="3315263" y="190403"/>
                </a:cubicBezTo>
                <a:cubicBezTo>
                  <a:pt x="3315869" y="187760"/>
                  <a:pt x="3319831" y="185997"/>
                  <a:pt x="3324102" y="186438"/>
                </a:cubicBezTo>
                <a:close/>
                <a:moveTo>
                  <a:pt x="2253684" y="186438"/>
                </a:moveTo>
                <a:cubicBezTo>
                  <a:pt x="2257646" y="186879"/>
                  <a:pt x="2260389" y="189302"/>
                  <a:pt x="2259779" y="191725"/>
                </a:cubicBezTo>
                <a:cubicBezTo>
                  <a:pt x="2259169" y="194148"/>
                  <a:pt x="2255512" y="195911"/>
                  <a:pt x="2251550" y="195470"/>
                </a:cubicBezTo>
                <a:cubicBezTo>
                  <a:pt x="2247587" y="195030"/>
                  <a:pt x="2244845" y="192606"/>
                  <a:pt x="2245454" y="190183"/>
                </a:cubicBezTo>
                <a:cubicBezTo>
                  <a:pt x="2246064" y="187760"/>
                  <a:pt x="2249722" y="185998"/>
                  <a:pt x="2253684" y="186438"/>
                </a:cubicBezTo>
                <a:close/>
                <a:moveTo>
                  <a:pt x="8444903" y="186218"/>
                </a:moveTo>
                <a:cubicBezTo>
                  <a:pt x="8449170" y="186658"/>
                  <a:pt x="8451913" y="189302"/>
                  <a:pt x="8451303" y="191945"/>
                </a:cubicBezTo>
                <a:cubicBezTo>
                  <a:pt x="8450694" y="194589"/>
                  <a:pt x="8446731" y="196351"/>
                  <a:pt x="8442464" y="195911"/>
                </a:cubicBezTo>
                <a:cubicBezTo>
                  <a:pt x="8438197" y="195470"/>
                  <a:pt x="8435454" y="192827"/>
                  <a:pt x="8436064" y="190183"/>
                </a:cubicBezTo>
                <a:cubicBezTo>
                  <a:pt x="8436673" y="187540"/>
                  <a:pt x="8440635" y="185777"/>
                  <a:pt x="8444903" y="186218"/>
                </a:cubicBezTo>
                <a:close/>
                <a:moveTo>
                  <a:pt x="8393391" y="186218"/>
                </a:moveTo>
                <a:lnTo>
                  <a:pt x="8394272" y="186976"/>
                </a:lnTo>
                <a:lnTo>
                  <a:pt x="8396744" y="186658"/>
                </a:lnTo>
                <a:cubicBezTo>
                  <a:pt x="8401316" y="187099"/>
                  <a:pt x="8404364" y="189963"/>
                  <a:pt x="8403755" y="192826"/>
                </a:cubicBezTo>
                <a:cubicBezTo>
                  <a:pt x="8403145" y="195690"/>
                  <a:pt x="8398878" y="197673"/>
                  <a:pt x="8394306" y="197232"/>
                </a:cubicBezTo>
                <a:cubicBezTo>
                  <a:pt x="8392020" y="197012"/>
                  <a:pt x="8390115" y="196186"/>
                  <a:pt x="8388858" y="195057"/>
                </a:cubicBezTo>
                <a:lnTo>
                  <a:pt x="8387728" y="192171"/>
                </a:lnTo>
                <a:lnTo>
                  <a:pt x="8385162" y="189962"/>
                </a:lnTo>
                <a:lnTo>
                  <a:pt x="8390442" y="187560"/>
                </a:lnTo>
                <a:lnTo>
                  <a:pt x="8390534" y="187457"/>
                </a:lnTo>
                <a:lnTo>
                  <a:pt x="8390721" y="187433"/>
                </a:lnTo>
                <a:close/>
                <a:moveTo>
                  <a:pt x="3974036" y="185998"/>
                </a:moveTo>
                <a:cubicBezTo>
                  <a:pt x="3978000" y="186438"/>
                  <a:pt x="3981051" y="188861"/>
                  <a:pt x="3980437" y="191505"/>
                </a:cubicBezTo>
                <a:cubicBezTo>
                  <a:pt x="3979832" y="194148"/>
                  <a:pt x="3976176" y="195911"/>
                  <a:pt x="3971903" y="195470"/>
                </a:cubicBezTo>
                <a:cubicBezTo>
                  <a:pt x="3967939" y="195029"/>
                  <a:pt x="3964892" y="192606"/>
                  <a:pt x="3965500" y="189963"/>
                </a:cubicBezTo>
                <a:cubicBezTo>
                  <a:pt x="3966116" y="187319"/>
                  <a:pt x="3969766" y="185557"/>
                  <a:pt x="3974036" y="185998"/>
                </a:cubicBezTo>
                <a:close/>
                <a:moveTo>
                  <a:pt x="4369130" y="185997"/>
                </a:moveTo>
                <a:cubicBezTo>
                  <a:pt x="4373094" y="186438"/>
                  <a:pt x="4375831" y="188861"/>
                  <a:pt x="4375524" y="191505"/>
                </a:cubicBezTo>
                <a:cubicBezTo>
                  <a:pt x="4374915" y="194148"/>
                  <a:pt x="4371273" y="195690"/>
                  <a:pt x="4367302" y="195250"/>
                </a:cubicBezTo>
                <a:cubicBezTo>
                  <a:pt x="4363341" y="194809"/>
                  <a:pt x="4360597" y="192386"/>
                  <a:pt x="4360898" y="189742"/>
                </a:cubicBezTo>
                <a:cubicBezTo>
                  <a:pt x="4361205" y="187319"/>
                  <a:pt x="4365167" y="185557"/>
                  <a:pt x="4369130" y="185997"/>
                </a:cubicBezTo>
                <a:close/>
                <a:moveTo>
                  <a:pt x="1542123" y="185997"/>
                </a:moveTo>
                <a:cubicBezTo>
                  <a:pt x="1546695" y="186438"/>
                  <a:pt x="1549743" y="189302"/>
                  <a:pt x="1549133" y="192165"/>
                </a:cubicBezTo>
                <a:lnTo>
                  <a:pt x="1546705" y="194747"/>
                </a:lnTo>
                <a:lnTo>
                  <a:pt x="1548735" y="195571"/>
                </a:lnTo>
                <a:cubicBezTo>
                  <a:pt x="1549996" y="196686"/>
                  <a:pt x="1550617" y="198096"/>
                  <a:pt x="1550297" y="199538"/>
                </a:cubicBezTo>
                <a:cubicBezTo>
                  <a:pt x="1549659" y="202421"/>
                  <a:pt x="1545503" y="204337"/>
                  <a:pt x="1541016" y="203818"/>
                </a:cubicBezTo>
                <a:lnTo>
                  <a:pt x="1540263" y="203512"/>
                </a:lnTo>
                <a:lnTo>
                  <a:pt x="1540860" y="204942"/>
                </a:lnTo>
                <a:cubicBezTo>
                  <a:pt x="1540250" y="208027"/>
                  <a:pt x="1535679" y="210009"/>
                  <a:pt x="1531107" y="209349"/>
                </a:cubicBezTo>
                <a:cubicBezTo>
                  <a:pt x="1526535" y="208908"/>
                  <a:pt x="1523183" y="205824"/>
                  <a:pt x="1523792" y="202960"/>
                </a:cubicBezTo>
                <a:cubicBezTo>
                  <a:pt x="1524401" y="200096"/>
                  <a:pt x="1528973" y="197893"/>
                  <a:pt x="1533546" y="198554"/>
                </a:cubicBezTo>
                <a:lnTo>
                  <a:pt x="1534563" y="198970"/>
                </a:lnTo>
                <a:lnTo>
                  <a:pt x="1534046" y="197657"/>
                </a:lnTo>
                <a:lnTo>
                  <a:pt x="1535261" y="196359"/>
                </a:lnTo>
                <a:lnTo>
                  <a:pt x="1531320" y="194809"/>
                </a:lnTo>
                <a:cubicBezTo>
                  <a:pt x="1529986" y="193653"/>
                  <a:pt x="1529301" y="192166"/>
                  <a:pt x="1529605" y="190624"/>
                </a:cubicBezTo>
                <a:cubicBezTo>
                  <a:pt x="1530214" y="187760"/>
                  <a:pt x="1534787" y="185777"/>
                  <a:pt x="1539358" y="186218"/>
                </a:cubicBezTo>
                <a:lnTo>
                  <a:pt x="1539739" y="186367"/>
                </a:lnTo>
                <a:close/>
                <a:moveTo>
                  <a:pt x="4156644" y="185777"/>
                </a:moveTo>
                <a:cubicBezTo>
                  <a:pt x="4160611" y="186218"/>
                  <a:pt x="4163356" y="188641"/>
                  <a:pt x="4163049" y="191285"/>
                </a:cubicBezTo>
                <a:cubicBezTo>
                  <a:pt x="4162442" y="193928"/>
                  <a:pt x="4158783" y="195470"/>
                  <a:pt x="4154815" y="195029"/>
                </a:cubicBezTo>
                <a:cubicBezTo>
                  <a:pt x="4150859" y="194589"/>
                  <a:pt x="4148117" y="192165"/>
                  <a:pt x="4148420" y="189522"/>
                </a:cubicBezTo>
                <a:cubicBezTo>
                  <a:pt x="4148729" y="186878"/>
                  <a:pt x="4152375" y="185336"/>
                  <a:pt x="4156644" y="185777"/>
                </a:cubicBezTo>
                <a:close/>
                <a:moveTo>
                  <a:pt x="6716678" y="185337"/>
                </a:moveTo>
                <a:cubicBezTo>
                  <a:pt x="6720945" y="185777"/>
                  <a:pt x="6723993" y="188421"/>
                  <a:pt x="6723383" y="191064"/>
                </a:cubicBezTo>
                <a:cubicBezTo>
                  <a:pt x="6722774" y="193708"/>
                  <a:pt x="6718811" y="195470"/>
                  <a:pt x="6714544" y="195029"/>
                </a:cubicBezTo>
                <a:cubicBezTo>
                  <a:pt x="6710277" y="194589"/>
                  <a:pt x="6707229" y="191945"/>
                  <a:pt x="6707838" y="189302"/>
                </a:cubicBezTo>
                <a:cubicBezTo>
                  <a:pt x="6708752" y="186658"/>
                  <a:pt x="6712410" y="184896"/>
                  <a:pt x="6716678" y="185337"/>
                </a:cubicBezTo>
                <a:close/>
                <a:moveTo>
                  <a:pt x="5341952" y="185337"/>
                </a:moveTo>
                <a:cubicBezTo>
                  <a:pt x="5345914" y="185777"/>
                  <a:pt x="5348658" y="188201"/>
                  <a:pt x="5348051" y="190624"/>
                </a:cubicBezTo>
                <a:lnTo>
                  <a:pt x="5346006" y="192727"/>
                </a:lnTo>
                <a:lnTo>
                  <a:pt x="5347116" y="193174"/>
                </a:lnTo>
                <a:cubicBezTo>
                  <a:pt x="5348285" y="194197"/>
                  <a:pt x="5348863" y="195490"/>
                  <a:pt x="5348571" y="196812"/>
                </a:cubicBezTo>
                <a:cubicBezTo>
                  <a:pt x="5347985" y="199455"/>
                  <a:pt x="5344141" y="201208"/>
                  <a:pt x="5339987" y="200727"/>
                </a:cubicBezTo>
                <a:cubicBezTo>
                  <a:pt x="5335829" y="200247"/>
                  <a:pt x="5332935" y="197715"/>
                  <a:pt x="5333521" y="195072"/>
                </a:cubicBezTo>
                <a:cubicBezTo>
                  <a:pt x="5333813" y="193750"/>
                  <a:pt x="5334920" y="192651"/>
                  <a:pt x="5336475" y="191943"/>
                </a:cubicBezTo>
                <a:lnTo>
                  <a:pt x="5336947" y="191877"/>
                </a:lnTo>
                <a:lnTo>
                  <a:pt x="5333723" y="189081"/>
                </a:lnTo>
                <a:cubicBezTo>
                  <a:pt x="5334329" y="186438"/>
                  <a:pt x="5337989" y="184896"/>
                  <a:pt x="5341952" y="185337"/>
                </a:cubicBezTo>
                <a:close/>
                <a:moveTo>
                  <a:pt x="4626963" y="184896"/>
                </a:moveTo>
                <a:cubicBezTo>
                  <a:pt x="4631235" y="185337"/>
                  <a:pt x="4633983" y="187980"/>
                  <a:pt x="4633374" y="190624"/>
                </a:cubicBezTo>
                <a:cubicBezTo>
                  <a:pt x="4632763" y="193267"/>
                  <a:pt x="4628800" y="195030"/>
                  <a:pt x="4624837" y="194589"/>
                </a:cubicBezTo>
                <a:cubicBezTo>
                  <a:pt x="4620569" y="194148"/>
                  <a:pt x="4617826" y="191505"/>
                  <a:pt x="4618429" y="188861"/>
                </a:cubicBezTo>
                <a:cubicBezTo>
                  <a:pt x="4618737" y="186218"/>
                  <a:pt x="4622702" y="184455"/>
                  <a:pt x="4626963" y="184896"/>
                </a:cubicBezTo>
                <a:close/>
                <a:moveTo>
                  <a:pt x="8122333" y="184747"/>
                </a:moveTo>
                <a:cubicBezTo>
                  <a:pt x="8126820" y="185267"/>
                  <a:pt x="8129941" y="188025"/>
                  <a:pt x="8129302" y="190909"/>
                </a:cubicBezTo>
                <a:cubicBezTo>
                  <a:pt x="8128663" y="193792"/>
                  <a:pt x="8124508" y="195708"/>
                  <a:pt x="8120019" y="195188"/>
                </a:cubicBezTo>
                <a:cubicBezTo>
                  <a:pt x="8115532" y="194669"/>
                  <a:pt x="8112411" y="191911"/>
                  <a:pt x="8113050" y="189028"/>
                </a:cubicBezTo>
                <a:cubicBezTo>
                  <a:pt x="8113689" y="186144"/>
                  <a:pt x="8117845" y="184228"/>
                  <a:pt x="8122333" y="184747"/>
                </a:cubicBezTo>
                <a:close/>
                <a:moveTo>
                  <a:pt x="6227470" y="184676"/>
                </a:moveTo>
                <a:cubicBezTo>
                  <a:pt x="6231433" y="185116"/>
                  <a:pt x="6234481" y="187540"/>
                  <a:pt x="6233871" y="190183"/>
                </a:cubicBezTo>
                <a:cubicBezTo>
                  <a:pt x="6233262" y="192827"/>
                  <a:pt x="6229604" y="194589"/>
                  <a:pt x="6225337" y="194148"/>
                </a:cubicBezTo>
                <a:cubicBezTo>
                  <a:pt x="6221374" y="193708"/>
                  <a:pt x="6218326" y="191285"/>
                  <a:pt x="6218936" y="188641"/>
                </a:cubicBezTo>
                <a:cubicBezTo>
                  <a:pt x="6219850" y="185777"/>
                  <a:pt x="6223508" y="184235"/>
                  <a:pt x="6227470" y="184676"/>
                </a:cubicBezTo>
                <a:close/>
                <a:moveTo>
                  <a:pt x="8427834" y="183794"/>
                </a:moveTo>
                <a:cubicBezTo>
                  <a:pt x="8432101" y="184235"/>
                  <a:pt x="8434845" y="186878"/>
                  <a:pt x="8434235" y="189522"/>
                </a:cubicBezTo>
                <a:cubicBezTo>
                  <a:pt x="8433625" y="192165"/>
                  <a:pt x="8429663" y="193928"/>
                  <a:pt x="8425700" y="193487"/>
                </a:cubicBezTo>
                <a:cubicBezTo>
                  <a:pt x="8421433" y="193047"/>
                  <a:pt x="8418690" y="190403"/>
                  <a:pt x="8419300" y="187760"/>
                </a:cubicBezTo>
                <a:cubicBezTo>
                  <a:pt x="8419909" y="184896"/>
                  <a:pt x="8423567" y="183134"/>
                  <a:pt x="8427834" y="183794"/>
                </a:cubicBezTo>
                <a:close/>
                <a:moveTo>
                  <a:pt x="8217521" y="183794"/>
                </a:moveTo>
                <a:cubicBezTo>
                  <a:pt x="8222093" y="184235"/>
                  <a:pt x="8225141" y="187099"/>
                  <a:pt x="8224532" y="189963"/>
                </a:cubicBezTo>
                <a:cubicBezTo>
                  <a:pt x="8223922" y="192826"/>
                  <a:pt x="8219655" y="194809"/>
                  <a:pt x="8215083" y="194148"/>
                </a:cubicBezTo>
                <a:cubicBezTo>
                  <a:pt x="8210510" y="193708"/>
                  <a:pt x="8207463" y="190844"/>
                  <a:pt x="8208072" y="187980"/>
                </a:cubicBezTo>
                <a:cubicBezTo>
                  <a:pt x="8208682" y="185116"/>
                  <a:pt x="8212949" y="183134"/>
                  <a:pt x="8217521" y="183794"/>
                </a:cubicBezTo>
                <a:close/>
                <a:moveTo>
                  <a:pt x="5614092" y="183794"/>
                </a:moveTo>
                <a:cubicBezTo>
                  <a:pt x="5618360" y="184235"/>
                  <a:pt x="5621103" y="186878"/>
                  <a:pt x="5620492" y="189522"/>
                </a:cubicBezTo>
                <a:cubicBezTo>
                  <a:pt x="5619884" y="192165"/>
                  <a:pt x="5615922" y="193928"/>
                  <a:pt x="5611960" y="193487"/>
                </a:cubicBezTo>
                <a:cubicBezTo>
                  <a:pt x="5607690" y="193047"/>
                  <a:pt x="5604947" y="190403"/>
                  <a:pt x="5605558" y="187760"/>
                </a:cubicBezTo>
                <a:cubicBezTo>
                  <a:pt x="5605863" y="184896"/>
                  <a:pt x="5609822" y="183134"/>
                  <a:pt x="5614092" y="183794"/>
                </a:cubicBezTo>
                <a:close/>
                <a:moveTo>
                  <a:pt x="1944717" y="183794"/>
                </a:moveTo>
                <a:cubicBezTo>
                  <a:pt x="1949290" y="184235"/>
                  <a:pt x="1952642" y="187099"/>
                  <a:pt x="1952033" y="190183"/>
                </a:cubicBezTo>
                <a:cubicBezTo>
                  <a:pt x="1951423" y="193267"/>
                  <a:pt x="1947156" y="195250"/>
                  <a:pt x="1942279" y="194589"/>
                </a:cubicBezTo>
                <a:cubicBezTo>
                  <a:pt x="1937708" y="194148"/>
                  <a:pt x="1934355" y="191284"/>
                  <a:pt x="1934964" y="188200"/>
                </a:cubicBezTo>
                <a:cubicBezTo>
                  <a:pt x="1935879" y="185116"/>
                  <a:pt x="1940146" y="183133"/>
                  <a:pt x="1944717" y="183794"/>
                </a:cubicBezTo>
                <a:close/>
                <a:moveTo>
                  <a:pt x="8410765" y="183354"/>
                </a:moveTo>
                <a:cubicBezTo>
                  <a:pt x="8414728" y="183794"/>
                  <a:pt x="8417775" y="186438"/>
                  <a:pt x="8417166" y="188861"/>
                </a:cubicBezTo>
                <a:cubicBezTo>
                  <a:pt x="8416556" y="191505"/>
                  <a:pt x="8412899" y="193267"/>
                  <a:pt x="8408631" y="192827"/>
                </a:cubicBezTo>
                <a:cubicBezTo>
                  <a:pt x="8404669" y="192386"/>
                  <a:pt x="8401621" y="189742"/>
                  <a:pt x="8402231" y="187319"/>
                </a:cubicBezTo>
                <a:cubicBezTo>
                  <a:pt x="8402841" y="184676"/>
                  <a:pt x="8406803" y="182913"/>
                  <a:pt x="8410765" y="183354"/>
                </a:cubicBezTo>
                <a:close/>
                <a:moveTo>
                  <a:pt x="6566499" y="183293"/>
                </a:moveTo>
                <a:cubicBezTo>
                  <a:pt x="6570655" y="183774"/>
                  <a:pt x="6573528" y="186403"/>
                  <a:pt x="6572916" y="189166"/>
                </a:cubicBezTo>
                <a:cubicBezTo>
                  <a:pt x="6572304" y="191929"/>
                  <a:pt x="6568440" y="193780"/>
                  <a:pt x="6564284" y="193299"/>
                </a:cubicBezTo>
                <a:cubicBezTo>
                  <a:pt x="6560129" y="192818"/>
                  <a:pt x="6557256" y="190189"/>
                  <a:pt x="6557868" y="187426"/>
                </a:cubicBezTo>
                <a:cubicBezTo>
                  <a:pt x="6558479" y="184663"/>
                  <a:pt x="6562344" y="182813"/>
                  <a:pt x="6566499" y="183293"/>
                </a:cubicBezTo>
                <a:close/>
                <a:moveTo>
                  <a:pt x="6642001" y="183134"/>
                </a:moveTo>
                <a:cubicBezTo>
                  <a:pt x="6646268" y="183574"/>
                  <a:pt x="6649316" y="186218"/>
                  <a:pt x="6648707" y="188861"/>
                </a:cubicBezTo>
                <a:cubicBezTo>
                  <a:pt x="6648097" y="191505"/>
                  <a:pt x="6644135" y="193267"/>
                  <a:pt x="6639867" y="192826"/>
                </a:cubicBezTo>
                <a:cubicBezTo>
                  <a:pt x="6635600" y="192386"/>
                  <a:pt x="6632552" y="189742"/>
                  <a:pt x="6633162" y="187099"/>
                </a:cubicBezTo>
                <a:cubicBezTo>
                  <a:pt x="6633771" y="184455"/>
                  <a:pt x="6637733" y="182693"/>
                  <a:pt x="6642001" y="183134"/>
                </a:cubicBezTo>
                <a:close/>
                <a:moveTo>
                  <a:pt x="5796177" y="183134"/>
                </a:moveTo>
                <a:cubicBezTo>
                  <a:pt x="5800139" y="183574"/>
                  <a:pt x="5803187" y="185998"/>
                  <a:pt x="5802577" y="188641"/>
                </a:cubicBezTo>
                <a:cubicBezTo>
                  <a:pt x="5801968" y="191285"/>
                  <a:pt x="5798310" y="193047"/>
                  <a:pt x="5794348" y="192386"/>
                </a:cubicBezTo>
                <a:cubicBezTo>
                  <a:pt x="5790385" y="191945"/>
                  <a:pt x="5788502" y="189522"/>
                  <a:pt x="5789061" y="186879"/>
                </a:cubicBezTo>
                <a:cubicBezTo>
                  <a:pt x="5789061" y="184455"/>
                  <a:pt x="5792214" y="182693"/>
                  <a:pt x="5796177" y="183134"/>
                </a:cubicBezTo>
                <a:close/>
                <a:moveTo>
                  <a:pt x="3250646" y="182913"/>
                </a:moveTo>
                <a:cubicBezTo>
                  <a:pt x="3254913" y="183354"/>
                  <a:pt x="3257963" y="185997"/>
                  <a:pt x="3257350" y="188641"/>
                </a:cubicBezTo>
                <a:cubicBezTo>
                  <a:pt x="3256744" y="191284"/>
                  <a:pt x="3252777" y="193047"/>
                  <a:pt x="3248515" y="192606"/>
                </a:cubicBezTo>
                <a:cubicBezTo>
                  <a:pt x="3244247" y="192165"/>
                  <a:pt x="3241196" y="189522"/>
                  <a:pt x="3241809" y="186878"/>
                </a:cubicBezTo>
                <a:cubicBezTo>
                  <a:pt x="3242417" y="184235"/>
                  <a:pt x="3246378" y="182472"/>
                  <a:pt x="3250646" y="182913"/>
                </a:cubicBezTo>
                <a:close/>
                <a:moveTo>
                  <a:pt x="2411997" y="182913"/>
                </a:moveTo>
                <a:cubicBezTo>
                  <a:pt x="2416570" y="183354"/>
                  <a:pt x="2419617" y="186218"/>
                  <a:pt x="2419005" y="189081"/>
                </a:cubicBezTo>
                <a:cubicBezTo>
                  <a:pt x="2418397" y="191945"/>
                  <a:pt x="2414129" y="193928"/>
                  <a:pt x="2409559" y="193487"/>
                </a:cubicBezTo>
                <a:cubicBezTo>
                  <a:pt x="2404985" y="193047"/>
                  <a:pt x="2401938" y="190183"/>
                  <a:pt x="2402549" y="187319"/>
                </a:cubicBezTo>
                <a:cubicBezTo>
                  <a:pt x="2403157" y="184455"/>
                  <a:pt x="2407425" y="182252"/>
                  <a:pt x="2411997" y="182913"/>
                </a:cubicBezTo>
                <a:close/>
                <a:moveTo>
                  <a:pt x="5707091" y="182693"/>
                </a:moveTo>
                <a:cubicBezTo>
                  <a:pt x="5711054" y="183133"/>
                  <a:pt x="5714103" y="185777"/>
                  <a:pt x="5713491" y="188420"/>
                </a:cubicBezTo>
                <a:cubicBezTo>
                  <a:pt x="5712881" y="191064"/>
                  <a:pt x="5709221" y="192826"/>
                  <a:pt x="5704958" y="192386"/>
                </a:cubicBezTo>
                <a:cubicBezTo>
                  <a:pt x="5700688" y="191945"/>
                  <a:pt x="5697945" y="189302"/>
                  <a:pt x="5698555" y="186658"/>
                </a:cubicBezTo>
                <a:cubicBezTo>
                  <a:pt x="5699164" y="183794"/>
                  <a:pt x="5702822" y="182252"/>
                  <a:pt x="5707091" y="182693"/>
                </a:cubicBezTo>
                <a:close/>
                <a:moveTo>
                  <a:pt x="2636034" y="182473"/>
                </a:moveTo>
                <a:cubicBezTo>
                  <a:pt x="2640608" y="182913"/>
                  <a:pt x="2643660" y="185777"/>
                  <a:pt x="2643049" y="188641"/>
                </a:cubicBezTo>
                <a:cubicBezTo>
                  <a:pt x="2642439" y="191505"/>
                  <a:pt x="2638171" y="193488"/>
                  <a:pt x="2633905" y="192827"/>
                </a:cubicBezTo>
                <a:cubicBezTo>
                  <a:pt x="2629333" y="192386"/>
                  <a:pt x="2626287" y="189522"/>
                  <a:pt x="2626894" y="186658"/>
                </a:cubicBezTo>
                <a:cubicBezTo>
                  <a:pt x="2627503" y="183794"/>
                  <a:pt x="2631463" y="182032"/>
                  <a:pt x="2636034" y="182473"/>
                </a:cubicBezTo>
                <a:close/>
                <a:moveTo>
                  <a:pt x="4477335" y="182032"/>
                </a:moveTo>
                <a:cubicBezTo>
                  <a:pt x="4481295" y="182473"/>
                  <a:pt x="4484352" y="185116"/>
                  <a:pt x="4483741" y="187539"/>
                </a:cubicBezTo>
                <a:lnTo>
                  <a:pt x="4481122" y="190384"/>
                </a:lnTo>
                <a:lnTo>
                  <a:pt x="4482931" y="191119"/>
                </a:lnTo>
                <a:cubicBezTo>
                  <a:pt x="4484067" y="192165"/>
                  <a:pt x="4484609" y="193487"/>
                  <a:pt x="4484300" y="194809"/>
                </a:cubicBezTo>
                <a:cubicBezTo>
                  <a:pt x="4483689" y="197452"/>
                  <a:pt x="4479726" y="199215"/>
                  <a:pt x="4475764" y="198774"/>
                </a:cubicBezTo>
                <a:cubicBezTo>
                  <a:pt x="4471811" y="198334"/>
                  <a:pt x="4468754" y="195690"/>
                  <a:pt x="4469364" y="193047"/>
                </a:cubicBezTo>
                <a:lnTo>
                  <a:pt x="4471976" y="190184"/>
                </a:lnTo>
                <a:lnTo>
                  <a:pt x="4470287" y="189495"/>
                </a:lnTo>
                <a:cubicBezTo>
                  <a:pt x="4469109" y="188476"/>
                  <a:pt x="4468496" y="187209"/>
                  <a:pt x="4468798" y="185998"/>
                </a:cubicBezTo>
                <a:cubicBezTo>
                  <a:pt x="4469414" y="183354"/>
                  <a:pt x="4473375" y="181591"/>
                  <a:pt x="4477335" y="182032"/>
                </a:cubicBezTo>
                <a:close/>
                <a:moveTo>
                  <a:pt x="6871821" y="181812"/>
                </a:moveTo>
                <a:cubicBezTo>
                  <a:pt x="6876088" y="182252"/>
                  <a:pt x="6878832" y="184896"/>
                  <a:pt x="6878223" y="187539"/>
                </a:cubicBezTo>
                <a:cubicBezTo>
                  <a:pt x="6877612" y="190183"/>
                  <a:pt x="6873650" y="191945"/>
                  <a:pt x="6869688" y="191505"/>
                </a:cubicBezTo>
                <a:cubicBezTo>
                  <a:pt x="6865420" y="191064"/>
                  <a:pt x="6862677" y="188421"/>
                  <a:pt x="6863287" y="185777"/>
                </a:cubicBezTo>
                <a:cubicBezTo>
                  <a:pt x="6863896" y="183134"/>
                  <a:pt x="6867859" y="181371"/>
                  <a:pt x="6871821" y="181812"/>
                </a:cubicBezTo>
                <a:close/>
                <a:moveTo>
                  <a:pt x="4661136" y="181812"/>
                </a:moveTo>
                <a:cubicBezTo>
                  <a:pt x="4665408" y="182252"/>
                  <a:pt x="4668149" y="184896"/>
                  <a:pt x="4667539" y="187539"/>
                </a:cubicBezTo>
                <a:cubicBezTo>
                  <a:pt x="4666933" y="190183"/>
                  <a:pt x="4662964" y="191945"/>
                  <a:pt x="4659002" y="191505"/>
                </a:cubicBezTo>
                <a:cubicBezTo>
                  <a:pt x="4654737" y="191064"/>
                  <a:pt x="4651994" y="188421"/>
                  <a:pt x="4652602" y="185777"/>
                </a:cubicBezTo>
                <a:cubicBezTo>
                  <a:pt x="4652908" y="182913"/>
                  <a:pt x="4656868" y="181151"/>
                  <a:pt x="4661136" y="181812"/>
                </a:cubicBezTo>
                <a:close/>
                <a:moveTo>
                  <a:pt x="2182163" y="181811"/>
                </a:moveTo>
                <a:cubicBezTo>
                  <a:pt x="2184448" y="182032"/>
                  <a:pt x="2186430" y="182858"/>
                  <a:pt x="2187725" y="184015"/>
                </a:cubicBezTo>
                <a:lnTo>
                  <a:pt x="2188604" y="186557"/>
                </a:lnTo>
                <a:lnTo>
                  <a:pt x="2190885" y="186218"/>
                </a:lnTo>
                <a:cubicBezTo>
                  <a:pt x="2194847" y="186658"/>
                  <a:pt x="2197590" y="189081"/>
                  <a:pt x="2196980" y="191725"/>
                </a:cubicBezTo>
                <a:cubicBezTo>
                  <a:pt x="2196371" y="194368"/>
                  <a:pt x="2192713" y="195911"/>
                  <a:pt x="2188752" y="195470"/>
                </a:cubicBezTo>
                <a:lnTo>
                  <a:pt x="2184774" y="191877"/>
                </a:lnTo>
                <a:lnTo>
                  <a:pt x="2179724" y="192606"/>
                </a:lnTo>
                <a:cubicBezTo>
                  <a:pt x="2175153" y="192165"/>
                  <a:pt x="2171800" y="189302"/>
                  <a:pt x="2172714" y="186218"/>
                </a:cubicBezTo>
                <a:cubicBezTo>
                  <a:pt x="2173324" y="183134"/>
                  <a:pt x="2177591" y="181151"/>
                  <a:pt x="2182163" y="181811"/>
                </a:cubicBezTo>
                <a:close/>
                <a:moveTo>
                  <a:pt x="3047012" y="181591"/>
                </a:moveTo>
                <a:cubicBezTo>
                  <a:pt x="3051281" y="182032"/>
                  <a:pt x="3054328" y="184675"/>
                  <a:pt x="3053719" y="187539"/>
                </a:cubicBezTo>
                <a:cubicBezTo>
                  <a:pt x="3053106" y="190183"/>
                  <a:pt x="3049142" y="192165"/>
                  <a:pt x="3044881" y="191505"/>
                </a:cubicBezTo>
                <a:cubicBezTo>
                  <a:pt x="3040607" y="191064"/>
                  <a:pt x="3037561" y="188421"/>
                  <a:pt x="3038168" y="185557"/>
                </a:cubicBezTo>
                <a:cubicBezTo>
                  <a:pt x="3038781" y="182913"/>
                  <a:pt x="3042747" y="180931"/>
                  <a:pt x="3047012" y="181591"/>
                </a:cubicBezTo>
                <a:close/>
                <a:moveTo>
                  <a:pt x="7760500" y="181189"/>
                </a:moveTo>
                <a:cubicBezTo>
                  <a:pt x="7764655" y="181670"/>
                  <a:pt x="7767549" y="184202"/>
                  <a:pt x="7766963" y="186845"/>
                </a:cubicBezTo>
                <a:cubicBezTo>
                  <a:pt x="7766378" y="189488"/>
                  <a:pt x="7762535" y="191241"/>
                  <a:pt x="7758379" y="190760"/>
                </a:cubicBezTo>
                <a:cubicBezTo>
                  <a:pt x="7754224" y="190279"/>
                  <a:pt x="7751330" y="187747"/>
                  <a:pt x="7751915" y="185104"/>
                </a:cubicBezTo>
                <a:cubicBezTo>
                  <a:pt x="7752501" y="182460"/>
                  <a:pt x="7756344" y="180708"/>
                  <a:pt x="7760500" y="181189"/>
                </a:cubicBezTo>
                <a:close/>
                <a:moveTo>
                  <a:pt x="3596290" y="180931"/>
                </a:moveTo>
                <a:cubicBezTo>
                  <a:pt x="3600560" y="181371"/>
                  <a:pt x="3603308" y="184015"/>
                  <a:pt x="3602697" y="186658"/>
                </a:cubicBezTo>
                <a:cubicBezTo>
                  <a:pt x="3602094" y="189302"/>
                  <a:pt x="3598131" y="191064"/>
                  <a:pt x="3594182" y="190623"/>
                </a:cubicBezTo>
                <a:cubicBezTo>
                  <a:pt x="3589911" y="190183"/>
                  <a:pt x="3587173" y="187539"/>
                  <a:pt x="3587774" y="184896"/>
                </a:cubicBezTo>
                <a:cubicBezTo>
                  <a:pt x="3588077" y="182252"/>
                  <a:pt x="3592045" y="180490"/>
                  <a:pt x="3596290" y="180931"/>
                </a:cubicBezTo>
                <a:close/>
                <a:moveTo>
                  <a:pt x="8460753" y="180711"/>
                </a:moveTo>
                <a:cubicBezTo>
                  <a:pt x="8465325" y="181151"/>
                  <a:pt x="8468373" y="184015"/>
                  <a:pt x="8467763" y="186879"/>
                </a:cubicBezTo>
                <a:lnTo>
                  <a:pt x="8465045" y="189745"/>
                </a:lnTo>
                <a:lnTo>
                  <a:pt x="8467458" y="190706"/>
                </a:lnTo>
                <a:lnTo>
                  <a:pt x="8468830" y="194202"/>
                </a:lnTo>
                <a:lnTo>
                  <a:pt x="8471916" y="190844"/>
                </a:lnTo>
                <a:cubicBezTo>
                  <a:pt x="8473630" y="190073"/>
                  <a:pt x="8475840" y="189742"/>
                  <a:pt x="8478126" y="189962"/>
                </a:cubicBezTo>
                <a:lnTo>
                  <a:pt x="8478381" y="190064"/>
                </a:lnTo>
                <a:lnTo>
                  <a:pt x="8480565" y="189742"/>
                </a:lnTo>
                <a:cubicBezTo>
                  <a:pt x="8484832" y="190183"/>
                  <a:pt x="8487880" y="192826"/>
                  <a:pt x="8487270" y="195690"/>
                </a:cubicBezTo>
                <a:cubicBezTo>
                  <a:pt x="8486966" y="197122"/>
                  <a:pt x="8485823" y="198279"/>
                  <a:pt x="8484222" y="199022"/>
                </a:cubicBezTo>
                <a:lnTo>
                  <a:pt x="8482125" y="199332"/>
                </a:lnTo>
                <a:lnTo>
                  <a:pt x="8481898" y="199573"/>
                </a:lnTo>
                <a:cubicBezTo>
                  <a:pt x="8480184" y="200372"/>
                  <a:pt x="8477974" y="200757"/>
                  <a:pt x="8475688" y="200537"/>
                </a:cubicBezTo>
                <a:cubicBezTo>
                  <a:pt x="8473402" y="200317"/>
                  <a:pt x="8471497" y="199491"/>
                  <a:pt x="8470239" y="198362"/>
                </a:cubicBezTo>
                <a:lnTo>
                  <a:pt x="8468827" y="194752"/>
                </a:lnTo>
                <a:lnTo>
                  <a:pt x="8465934" y="197811"/>
                </a:lnTo>
                <a:cubicBezTo>
                  <a:pt x="8464334" y="198554"/>
                  <a:pt x="8462276" y="198885"/>
                  <a:pt x="8460143" y="198554"/>
                </a:cubicBezTo>
                <a:cubicBezTo>
                  <a:pt x="8455876" y="198114"/>
                  <a:pt x="8452827" y="195470"/>
                  <a:pt x="8453437" y="192606"/>
                </a:cubicBezTo>
                <a:lnTo>
                  <a:pt x="8455878" y="190092"/>
                </a:lnTo>
                <a:lnTo>
                  <a:pt x="8452866" y="188889"/>
                </a:lnTo>
                <a:cubicBezTo>
                  <a:pt x="8451609" y="187760"/>
                  <a:pt x="8450999" y="186328"/>
                  <a:pt x="8451304" y="184896"/>
                </a:cubicBezTo>
                <a:cubicBezTo>
                  <a:pt x="8451913" y="182032"/>
                  <a:pt x="8456181" y="180050"/>
                  <a:pt x="8460753" y="180711"/>
                </a:cubicBezTo>
                <a:close/>
                <a:moveTo>
                  <a:pt x="2914070" y="180490"/>
                </a:moveTo>
                <a:cubicBezTo>
                  <a:pt x="2918332" y="180931"/>
                  <a:pt x="2921380" y="183574"/>
                  <a:pt x="2920767" y="186438"/>
                </a:cubicBezTo>
                <a:cubicBezTo>
                  <a:pt x="2920163" y="189302"/>
                  <a:pt x="2916198" y="191064"/>
                  <a:pt x="2911935" y="190624"/>
                </a:cubicBezTo>
                <a:cubicBezTo>
                  <a:pt x="2907667" y="190183"/>
                  <a:pt x="2904624" y="187540"/>
                  <a:pt x="2905230" y="184676"/>
                </a:cubicBezTo>
                <a:cubicBezTo>
                  <a:pt x="2905838" y="181812"/>
                  <a:pt x="2909799" y="180050"/>
                  <a:pt x="2914070" y="180490"/>
                </a:cubicBezTo>
                <a:close/>
                <a:moveTo>
                  <a:pt x="4815767" y="180490"/>
                </a:moveTo>
                <a:cubicBezTo>
                  <a:pt x="4819733" y="180931"/>
                  <a:pt x="4822474" y="183354"/>
                  <a:pt x="4821859" y="185777"/>
                </a:cubicBezTo>
                <a:cubicBezTo>
                  <a:pt x="4821255" y="188200"/>
                  <a:pt x="4817600" y="189962"/>
                  <a:pt x="4813937" y="189522"/>
                </a:cubicBezTo>
                <a:cubicBezTo>
                  <a:pt x="4809972" y="189081"/>
                  <a:pt x="4807232" y="186658"/>
                  <a:pt x="4807838" y="184235"/>
                </a:cubicBezTo>
                <a:cubicBezTo>
                  <a:pt x="4808452" y="181811"/>
                  <a:pt x="4812104" y="180049"/>
                  <a:pt x="4815767" y="180490"/>
                </a:cubicBezTo>
                <a:close/>
                <a:moveTo>
                  <a:pt x="11203053" y="180270"/>
                </a:moveTo>
                <a:cubicBezTo>
                  <a:pt x="11207017" y="180711"/>
                  <a:pt x="11209759" y="183134"/>
                  <a:pt x="11209454" y="185777"/>
                </a:cubicBezTo>
                <a:cubicBezTo>
                  <a:pt x="11208844" y="188421"/>
                  <a:pt x="11205187" y="190183"/>
                  <a:pt x="11201224" y="189522"/>
                </a:cubicBezTo>
                <a:cubicBezTo>
                  <a:pt x="11197263" y="189081"/>
                  <a:pt x="11194519" y="186658"/>
                  <a:pt x="11194824" y="184015"/>
                </a:cubicBezTo>
                <a:cubicBezTo>
                  <a:pt x="11195128" y="181591"/>
                  <a:pt x="11198787" y="179829"/>
                  <a:pt x="11203053" y="180270"/>
                </a:cubicBezTo>
                <a:close/>
                <a:moveTo>
                  <a:pt x="7844139" y="180270"/>
                </a:moveTo>
                <a:cubicBezTo>
                  <a:pt x="7848406" y="180710"/>
                  <a:pt x="7851149" y="183354"/>
                  <a:pt x="7850540" y="185997"/>
                </a:cubicBezTo>
                <a:cubicBezTo>
                  <a:pt x="7849930" y="188641"/>
                  <a:pt x="7845968" y="190403"/>
                  <a:pt x="7842005" y="189962"/>
                </a:cubicBezTo>
                <a:cubicBezTo>
                  <a:pt x="7837737" y="189522"/>
                  <a:pt x="7834994" y="186878"/>
                  <a:pt x="7835604" y="184235"/>
                </a:cubicBezTo>
                <a:cubicBezTo>
                  <a:pt x="7835909" y="181591"/>
                  <a:pt x="7839872" y="179829"/>
                  <a:pt x="7844139" y="180270"/>
                </a:cubicBezTo>
                <a:close/>
                <a:moveTo>
                  <a:pt x="6168949" y="180270"/>
                </a:moveTo>
                <a:cubicBezTo>
                  <a:pt x="6172911" y="180711"/>
                  <a:pt x="6175654" y="183134"/>
                  <a:pt x="6175045" y="185777"/>
                </a:cubicBezTo>
                <a:cubicBezTo>
                  <a:pt x="6174435" y="188421"/>
                  <a:pt x="6170778" y="189963"/>
                  <a:pt x="6166815" y="189522"/>
                </a:cubicBezTo>
                <a:cubicBezTo>
                  <a:pt x="6162852" y="189081"/>
                  <a:pt x="6160109" y="186658"/>
                  <a:pt x="6160719" y="184015"/>
                </a:cubicBezTo>
                <a:cubicBezTo>
                  <a:pt x="6161329" y="181591"/>
                  <a:pt x="6164986" y="179829"/>
                  <a:pt x="6168949" y="180270"/>
                </a:cubicBezTo>
                <a:close/>
                <a:moveTo>
                  <a:pt x="5884873" y="180270"/>
                </a:moveTo>
                <a:cubicBezTo>
                  <a:pt x="5888836" y="180711"/>
                  <a:pt x="5891579" y="183134"/>
                  <a:pt x="5890970" y="185777"/>
                </a:cubicBezTo>
                <a:cubicBezTo>
                  <a:pt x="5890360" y="188421"/>
                  <a:pt x="5886703" y="189963"/>
                  <a:pt x="5882740" y="189522"/>
                </a:cubicBezTo>
                <a:cubicBezTo>
                  <a:pt x="5878777" y="189081"/>
                  <a:pt x="5876034" y="186658"/>
                  <a:pt x="5876644" y="184015"/>
                </a:cubicBezTo>
                <a:cubicBezTo>
                  <a:pt x="5877253" y="181591"/>
                  <a:pt x="5880912" y="179829"/>
                  <a:pt x="5884873" y="180270"/>
                </a:cubicBezTo>
                <a:close/>
                <a:moveTo>
                  <a:pt x="4786804" y="180050"/>
                </a:moveTo>
                <a:cubicBezTo>
                  <a:pt x="4790767" y="180490"/>
                  <a:pt x="4793518" y="182914"/>
                  <a:pt x="4792903" y="185337"/>
                </a:cubicBezTo>
                <a:cubicBezTo>
                  <a:pt x="4792296" y="187760"/>
                  <a:pt x="4788632" y="189522"/>
                  <a:pt x="4784670" y="189081"/>
                </a:cubicBezTo>
                <a:cubicBezTo>
                  <a:pt x="4780712" y="188641"/>
                  <a:pt x="4777959" y="186218"/>
                  <a:pt x="4778575" y="183794"/>
                </a:cubicBezTo>
                <a:cubicBezTo>
                  <a:pt x="4779179" y="181151"/>
                  <a:pt x="4782848" y="179609"/>
                  <a:pt x="4786804" y="180050"/>
                </a:cubicBezTo>
                <a:close/>
                <a:moveTo>
                  <a:pt x="4694079" y="179389"/>
                </a:moveTo>
                <a:cubicBezTo>
                  <a:pt x="4698042" y="179829"/>
                  <a:pt x="4701091" y="182473"/>
                  <a:pt x="4700481" y="184896"/>
                </a:cubicBezTo>
                <a:cubicBezTo>
                  <a:pt x="4699875" y="187540"/>
                  <a:pt x="4696214" y="189302"/>
                  <a:pt x="4691948" y="188861"/>
                </a:cubicBezTo>
                <a:cubicBezTo>
                  <a:pt x="4687982" y="188421"/>
                  <a:pt x="4684941" y="185777"/>
                  <a:pt x="4685545" y="183354"/>
                </a:cubicBezTo>
                <a:cubicBezTo>
                  <a:pt x="4686154" y="180711"/>
                  <a:pt x="4690115" y="178948"/>
                  <a:pt x="4694079" y="179389"/>
                </a:cubicBezTo>
                <a:close/>
                <a:moveTo>
                  <a:pt x="2777495" y="179389"/>
                </a:moveTo>
                <a:cubicBezTo>
                  <a:pt x="2781755" y="179829"/>
                  <a:pt x="2784805" y="182693"/>
                  <a:pt x="2784195" y="185337"/>
                </a:cubicBezTo>
                <a:cubicBezTo>
                  <a:pt x="2783583" y="188201"/>
                  <a:pt x="2779624" y="189963"/>
                  <a:pt x="2775065" y="189522"/>
                </a:cubicBezTo>
                <a:cubicBezTo>
                  <a:pt x="2770798" y="189081"/>
                  <a:pt x="2767750" y="186218"/>
                  <a:pt x="2768356" y="183574"/>
                </a:cubicBezTo>
                <a:cubicBezTo>
                  <a:pt x="2768969" y="180711"/>
                  <a:pt x="2772929" y="178728"/>
                  <a:pt x="2777495" y="179389"/>
                </a:cubicBezTo>
                <a:close/>
                <a:moveTo>
                  <a:pt x="4441388" y="179388"/>
                </a:moveTo>
                <a:cubicBezTo>
                  <a:pt x="4445344" y="179829"/>
                  <a:pt x="4448090" y="182252"/>
                  <a:pt x="4447792" y="184896"/>
                </a:cubicBezTo>
                <a:cubicBezTo>
                  <a:pt x="4447174" y="187539"/>
                  <a:pt x="4443522" y="189081"/>
                  <a:pt x="4439553" y="188641"/>
                </a:cubicBezTo>
                <a:cubicBezTo>
                  <a:pt x="4435587" y="188200"/>
                  <a:pt x="4432844" y="185777"/>
                  <a:pt x="4433146" y="183134"/>
                </a:cubicBezTo>
                <a:cubicBezTo>
                  <a:pt x="4433761" y="180490"/>
                  <a:pt x="4437417" y="178728"/>
                  <a:pt x="4441388" y="179388"/>
                </a:cubicBezTo>
                <a:close/>
                <a:moveTo>
                  <a:pt x="7452469" y="178948"/>
                </a:moveTo>
                <a:cubicBezTo>
                  <a:pt x="7456431" y="179389"/>
                  <a:pt x="7459174" y="181812"/>
                  <a:pt x="7458565" y="184455"/>
                </a:cubicBezTo>
                <a:cubicBezTo>
                  <a:pt x="7457955" y="187099"/>
                  <a:pt x="7454298" y="188641"/>
                  <a:pt x="7450336" y="188201"/>
                </a:cubicBezTo>
                <a:cubicBezTo>
                  <a:pt x="7446372" y="187760"/>
                  <a:pt x="7443630" y="185337"/>
                  <a:pt x="7444239" y="182693"/>
                </a:cubicBezTo>
                <a:cubicBezTo>
                  <a:pt x="7444849" y="180270"/>
                  <a:pt x="7448506" y="178507"/>
                  <a:pt x="7452469" y="178948"/>
                </a:cubicBezTo>
                <a:close/>
                <a:moveTo>
                  <a:pt x="4756923" y="178728"/>
                </a:moveTo>
                <a:cubicBezTo>
                  <a:pt x="4760883" y="179168"/>
                  <a:pt x="4763628" y="181591"/>
                  <a:pt x="4763018" y="184235"/>
                </a:cubicBezTo>
                <a:cubicBezTo>
                  <a:pt x="4762408" y="186878"/>
                  <a:pt x="4758755" y="188421"/>
                  <a:pt x="4754790" y="187980"/>
                </a:cubicBezTo>
                <a:cubicBezTo>
                  <a:pt x="4750825" y="187539"/>
                  <a:pt x="4748082" y="185116"/>
                  <a:pt x="4748690" y="182473"/>
                </a:cubicBezTo>
                <a:cubicBezTo>
                  <a:pt x="4749301" y="180049"/>
                  <a:pt x="4752961" y="178287"/>
                  <a:pt x="4756923" y="178728"/>
                </a:cubicBezTo>
                <a:close/>
                <a:moveTo>
                  <a:pt x="7679356" y="178314"/>
                </a:moveTo>
                <a:cubicBezTo>
                  <a:pt x="7683511" y="178794"/>
                  <a:pt x="7686405" y="181326"/>
                  <a:pt x="7685820" y="183970"/>
                </a:cubicBezTo>
                <a:cubicBezTo>
                  <a:pt x="7685234" y="186613"/>
                  <a:pt x="7681391" y="188365"/>
                  <a:pt x="7677236" y="187884"/>
                </a:cubicBezTo>
                <a:cubicBezTo>
                  <a:pt x="7673080" y="187403"/>
                  <a:pt x="7670186" y="184871"/>
                  <a:pt x="7670772" y="182228"/>
                </a:cubicBezTo>
                <a:cubicBezTo>
                  <a:pt x="7671357" y="179585"/>
                  <a:pt x="7675200" y="177833"/>
                  <a:pt x="7679356" y="178314"/>
                </a:cubicBezTo>
                <a:close/>
                <a:moveTo>
                  <a:pt x="4726113" y="178287"/>
                </a:moveTo>
                <a:cubicBezTo>
                  <a:pt x="4730085" y="178728"/>
                  <a:pt x="4732828" y="181151"/>
                  <a:pt x="4732522" y="183794"/>
                </a:cubicBezTo>
                <a:cubicBezTo>
                  <a:pt x="4732219" y="186438"/>
                  <a:pt x="4728251" y="188200"/>
                  <a:pt x="4724289" y="187539"/>
                </a:cubicBezTo>
                <a:cubicBezTo>
                  <a:pt x="4720332" y="186878"/>
                  <a:pt x="4717579" y="184675"/>
                  <a:pt x="4717881" y="182032"/>
                </a:cubicBezTo>
                <a:cubicBezTo>
                  <a:pt x="4718185" y="179388"/>
                  <a:pt x="4722157" y="177846"/>
                  <a:pt x="4726113" y="178287"/>
                </a:cubicBezTo>
                <a:close/>
                <a:moveTo>
                  <a:pt x="3788665" y="178287"/>
                </a:moveTo>
                <a:cubicBezTo>
                  <a:pt x="3792940" y="178728"/>
                  <a:pt x="3795681" y="181371"/>
                  <a:pt x="3795079" y="184015"/>
                </a:cubicBezTo>
                <a:cubicBezTo>
                  <a:pt x="3794458" y="186658"/>
                  <a:pt x="3790799" y="188421"/>
                  <a:pt x="3786524" y="187980"/>
                </a:cubicBezTo>
                <a:cubicBezTo>
                  <a:pt x="3782254" y="187539"/>
                  <a:pt x="3779510" y="184896"/>
                  <a:pt x="3780119" y="182252"/>
                </a:cubicBezTo>
                <a:cubicBezTo>
                  <a:pt x="3780732" y="179609"/>
                  <a:pt x="3784395" y="177846"/>
                  <a:pt x="3788665" y="178287"/>
                </a:cubicBezTo>
                <a:close/>
                <a:moveTo>
                  <a:pt x="5468077" y="178067"/>
                </a:moveTo>
                <a:cubicBezTo>
                  <a:pt x="5472344" y="178507"/>
                  <a:pt x="5475090" y="181151"/>
                  <a:pt x="5474477" y="183794"/>
                </a:cubicBezTo>
                <a:cubicBezTo>
                  <a:pt x="5473868" y="186438"/>
                  <a:pt x="5469906" y="188201"/>
                  <a:pt x="5465942" y="187760"/>
                </a:cubicBezTo>
                <a:cubicBezTo>
                  <a:pt x="5461673" y="187319"/>
                  <a:pt x="5458929" y="184676"/>
                  <a:pt x="5459541" y="182032"/>
                </a:cubicBezTo>
                <a:cubicBezTo>
                  <a:pt x="5460150" y="179389"/>
                  <a:pt x="5463809" y="177626"/>
                  <a:pt x="5468077" y="178067"/>
                </a:cubicBezTo>
                <a:close/>
                <a:moveTo>
                  <a:pt x="3177495" y="178067"/>
                </a:moveTo>
                <a:cubicBezTo>
                  <a:pt x="3181761" y="178507"/>
                  <a:pt x="3184811" y="181151"/>
                  <a:pt x="3184197" y="183794"/>
                </a:cubicBezTo>
                <a:cubicBezTo>
                  <a:pt x="3183587" y="186438"/>
                  <a:pt x="3179625" y="188201"/>
                  <a:pt x="3175363" y="187760"/>
                </a:cubicBezTo>
                <a:cubicBezTo>
                  <a:pt x="3171093" y="187319"/>
                  <a:pt x="3168048" y="184676"/>
                  <a:pt x="3168660" y="182032"/>
                </a:cubicBezTo>
                <a:cubicBezTo>
                  <a:pt x="3169568" y="179389"/>
                  <a:pt x="3173228" y="177626"/>
                  <a:pt x="3177495" y="178067"/>
                </a:cubicBezTo>
                <a:close/>
                <a:moveTo>
                  <a:pt x="11006457" y="178067"/>
                </a:moveTo>
                <a:cubicBezTo>
                  <a:pt x="11010419" y="178507"/>
                  <a:pt x="11013162" y="180931"/>
                  <a:pt x="11012553" y="183574"/>
                </a:cubicBezTo>
                <a:cubicBezTo>
                  <a:pt x="11011943" y="186218"/>
                  <a:pt x="11008287" y="187760"/>
                  <a:pt x="11004323" y="187319"/>
                </a:cubicBezTo>
                <a:cubicBezTo>
                  <a:pt x="11000360" y="186878"/>
                  <a:pt x="10997618" y="184455"/>
                  <a:pt x="10998228" y="181812"/>
                </a:cubicBezTo>
                <a:cubicBezTo>
                  <a:pt x="10998837" y="179388"/>
                  <a:pt x="11002494" y="177626"/>
                  <a:pt x="11006457" y="178067"/>
                </a:cubicBezTo>
                <a:close/>
                <a:moveTo>
                  <a:pt x="6949851" y="177186"/>
                </a:moveTo>
                <a:cubicBezTo>
                  <a:pt x="6954118" y="177626"/>
                  <a:pt x="6956861" y="180270"/>
                  <a:pt x="6956251" y="182913"/>
                </a:cubicBezTo>
                <a:cubicBezTo>
                  <a:pt x="6955642" y="185557"/>
                  <a:pt x="6951984" y="187319"/>
                  <a:pt x="6947717" y="186878"/>
                </a:cubicBezTo>
                <a:cubicBezTo>
                  <a:pt x="6943450" y="186438"/>
                  <a:pt x="6940707" y="183794"/>
                  <a:pt x="6941317" y="181151"/>
                </a:cubicBezTo>
                <a:cubicBezTo>
                  <a:pt x="6941926" y="178507"/>
                  <a:pt x="6945889" y="176745"/>
                  <a:pt x="6949851" y="177186"/>
                </a:cubicBezTo>
                <a:close/>
                <a:moveTo>
                  <a:pt x="7097984" y="177185"/>
                </a:moveTo>
                <a:cubicBezTo>
                  <a:pt x="7101947" y="177626"/>
                  <a:pt x="7104690" y="180049"/>
                  <a:pt x="7104386" y="182693"/>
                </a:cubicBezTo>
                <a:cubicBezTo>
                  <a:pt x="7103776" y="185336"/>
                  <a:pt x="7100118" y="186878"/>
                  <a:pt x="7096156" y="186438"/>
                </a:cubicBezTo>
                <a:cubicBezTo>
                  <a:pt x="7092194" y="185997"/>
                  <a:pt x="7089450" y="183574"/>
                  <a:pt x="7089755" y="180931"/>
                </a:cubicBezTo>
                <a:cubicBezTo>
                  <a:pt x="7090060" y="178507"/>
                  <a:pt x="7094022" y="176745"/>
                  <a:pt x="7097984" y="177185"/>
                </a:cubicBezTo>
                <a:close/>
                <a:moveTo>
                  <a:pt x="7024832" y="176745"/>
                </a:moveTo>
                <a:cubicBezTo>
                  <a:pt x="7028795" y="177186"/>
                  <a:pt x="7031842" y="179609"/>
                  <a:pt x="7031233" y="182252"/>
                </a:cubicBezTo>
                <a:cubicBezTo>
                  <a:pt x="7030623" y="184896"/>
                  <a:pt x="7026965" y="186658"/>
                  <a:pt x="7022698" y="186218"/>
                </a:cubicBezTo>
                <a:cubicBezTo>
                  <a:pt x="7018736" y="185777"/>
                  <a:pt x="7015688" y="183354"/>
                  <a:pt x="7016297" y="180711"/>
                </a:cubicBezTo>
                <a:cubicBezTo>
                  <a:pt x="7017212" y="178067"/>
                  <a:pt x="7020870" y="176304"/>
                  <a:pt x="7024832" y="176745"/>
                </a:cubicBezTo>
                <a:close/>
                <a:moveTo>
                  <a:pt x="5541848" y="176745"/>
                </a:moveTo>
                <a:cubicBezTo>
                  <a:pt x="5546113" y="177186"/>
                  <a:pt x="5548859" y="179829"/>
                  <a:pt x="5548248" y="182473"/>
                </a:cubicBezTo>
                <a:cubicBezTo>
                  <a:pt x="5547641" y="185116"/>
                  <a:pt x="5543677" y="186879"/>
                  <a:pt x="5539713" y="186438"/>
                </a:cubicBezTo>
                <a:cubicBezTo>
                  <a:pt x="5535442" y="185998"/>
                  <a:pt x="5532703" y="183354"/>
                  <a:pt x="5533313" y="180711"/>
                </a:cubicBezTo>
                <a:cubicBezTo>
                  <a:pt x="5533921" y="178067"/>
                  <a:pt x="5537883" y="176304"/>
                  <a:pt x="5541848" y="176745"/>
                </a:cubicBezTo>
                <a:close/>
                <a:moveTo>
                  <a:pt x="2443626" y="176525"/>
                </a:moveTo>
                <a:cubicBezTo>
                  <a:pt x="2447592" y="176965"/>
                  <a:pt x="2450031" y="179389"/>
                  <a:pt x="2449723" y="181812"/>
                </a:cubicBezTo>
                <a:cubicBezTo>
                  <a:pt x="2449417" y="184235"/>
                  <a:pt x="2445759" y="185998"/>
                  <a:pt x="2441793" y="185557"/>
                </a:cubicBezTo>
                <a:cubicBezTo>
                  <a:pt x="2437834" y="185116"/>
                  <a:pt x="2435396" y="182693"/>
                  <a:pt x="2435701" y="180270"/>
                </a:cubicBezTo>
                <a:cubicBezTo>
                  <a:pt x="2436310" y="177626"/>
                  <a:pt x="2439658" y="176084"/>
                  <a:pt x="2443626" y="176525"/>
                </a:cubicBezTo>
                <a:close/>
                <a:moveTo>
                  <a:pt x="7930702" y="176304"/>
                </a:moveTo>
                <a:cubicBezTo>
                  <a:pt x="7934970" y="176745"/>
                  <a:pt x="7938018" y="179388"/>
                  <a:pt x="7937409" y="182032"/>
                </a:cubicBezTo>
                <a:cubicBezTo>
                  <a:pt x="7936799" y="184676"/>
                  <a:pt x="7932837" y="186658"/>
                  <a:pt x="7928569" y="185998"/>
                </a:cubicBezTo>
                <a:cubicBezTo>
                  <a:pt x="7924302" y="185557"/>
                  <a:pt x="7921254" y="182913"/>
                  <a:pt x="7921863" y="180270"/>
                </a:cubicBezTo>
                <a:cubicBezTo>
                  <a:pt x="7922778" y="177626"/>
                  <a:pt x="7926740" y="175644"/>
                  <a:pt x="7930702" y="176304"/>
                </a:cubicBezTo>
                <a:close/>
                <a:moveTo>
                  <a:pt x="5366339" y="176304"/>
                </a:moveTo>
                <a:cubicBezTo>
                  <a:pt x="5370301" y="176745"/>
                  <a:pt x="5373044" y="179168"/>
                  <a:pt x="5372436" y="181591"/>
                </a:cubicBezTo>
                <a:lnTo>
                  <a:pt x="5370563" y="183547"/>
                </a:lnTo>
                <a:lnTo>
                  <a:pt x="5373925" y="186438"/>
                </a:lnTo>
                <a:cubicBezTo>
                  <a:pt x="5373313" y="189081"/>
                  <a:pt x="5369660" y="190844"/>
                  <a:pt x="5365695" y="190183"/>
                </a:cubicBezTo>
                <a:cubicBezTo>
                  <a:pt x="5361732" y="189742"/>
                  <a:pt x="5358681" y="187319"/>
                  <a:pt x="5359295" y="184676"/>
                </a:cubicBezTo>
                <a:lnTo>
                  <a:pt x="5361329" y="182578"/>
                </a:lnTo>
                <a:lnTo>
                  <a:pt x="5358414" y="180050"/>
                </a:lnTo>
                <a:cubicBezTo>
                  <a:pt x="5358717" y="177626"/>
                  <a:pt x="5362378" y="175864"/>
                  <a:pt x="5366339" y="176304"/>
                </a:cubicBezTo>
                <a:close/>
                <a:moveTo>
                  <a:pt x="2067396" y="176084"/>
                </a:moveTo>
                <a:cubicBezTo>
                  <a:pt x="2071663" y="176524"/>
                  <a:pt x="2074407" y="179168"/>
                  <a:pt x="2073797" y="181811"/>
                </a:cubicBezTo>
                <a:cubicBezTo>
                  <a:pt x="2073188" y="184455"/>
                  <a:pt x="2069225" y="186218"/>
                  <a:pt x="2065263" y="185777"/>
                </a:cubicBezTo>
                <a:cubicBezTo>
                  <a:pt x="2061301" y="185336"/>
                  <a:pt x="2058253" y="182693"/>
                  <a:pt x="2058862" y="180049"/>
                </a:cubicBezTo>
                <a:cubicBezTo>
                  <a:pt x="2059473" y="177185"/>
                  <a:pt x="2063434" y="175423"/>
                  <a:pt x="2067396" y="176084"/>
                </a:cubicBezTo>
                <a:close/>
                <a:moveTo>
                  <a:pt x="1998803" y="176084"/>
                </a:moveTo>
                <a:cubicBezTo>
                  <a:pt x="2003070" y="176524"/>
                  <a:pt x="2005813" y="179168"/>
                  <a:pt x="2005203" y="181811"/>
                </a:cubicBezTo>
                <a:cubicBezTo>
                  <a:pt x="2004594" y="184455"/>
                  <a:pt x="2000632" y="186218"/>
                  <a:pt x="1996365" y="185777"/>
                </a:cubicBezTo>
                <a:cubicBezTo>
                  <a:pt x="1992098" y="185336"/>
                  <a:pt x="1989355" y="182693"/>
                  <a:pt x="1989965" y="180049"/>
                </a:cubicBezTo>
                <a:cubicBezTo>
                  <a:pt x="1990575" y="177406"/>
                  <a:pt x="1994536" y="175643"/>
                  <a:pt x="1998803" y="176084"/>
                </a:cubicBezTo>
                <a:close/>
                <a:moveTo>
                  <a:pt x="8442769" y="175424"/>
                </a:moveTo>
                <a:cubicBezTo>
                  <a:pt x="8447341" y="175864"/>
                  <a:pt x="8450389" y="178728"/>
                  <a:pt x="8449779" y="181591"/>
                </a:cubicBezTo>
                <a:cubicBezTo>
                  <a:pt x="8449170" y="184455"/>
                  <a:pt x="8444903" y="186438"/>
                  <a:pt x="8440635" y="185777"/>
                </a:cubicBezTo>
                <a:cubicBezTo>
                  <a:pt x="8436063" y="185337"/>
                  <a:pt x="8433015" y="182473"/>
                  <a:pt x="8433625" y="179609"/>
                </a:cubicBezTo>
                <a:cubicBezTo>
                  <a:pt x="8434235" y="176965"/>
                  <a:pt x="8438197" y="174983"/>
                  <a:pt x="8442769" y="175424"/>
                </a:cubicBezTo>
                <a:close/>
                <a:moveTo>
                  <a:pt x="5418106" y="175423"/>
                </a:moveTo>
                <a:cubicBezTo>
                  <a:pt x="5422070" y="175864"/>
                  <a:pt x="5425116" y="178507"/>
                  <a:pt x="5424507" y="180931"/>
                </a:cubicBezTo>
                <a:cubicBezTo>
                  <a:pt x="5423898" y="183574"/>
                  <a:pt x="5420240" y="185336"/>
                  <a:pt x="5415974" y="184896"/>
                </a:cubicBezTo>
                <a:cubicBezTo>
                  <a:pt x="5412007" y="184455"/>
                  <a:pt x="5408960" y="181811"/>
                  <a:pt x="5409571" y="179388"/>
                </a:cubicBezTo>
                <a:cubicBezTo>
                  <a:pt x="5410180" y="176524"/>
                  <a:pt x="5414143" y="174762"/>
                  <a:pt x="5418106" y="175423"/>
                </a:cubicBezTo>
                <a:close/>
                <a:moveTo>
                  <a:pt x="1975126" y="175423"/>
                </a:moveTo>
                <a:cubicBezTo>
                  <a:pt x="1979089" y="175864"/>
                  <a:pt x="1981526" y="178287"/>
                  <a:pt x="1981222" y="180710"/>
                </a:cubicBezTo>
                <a:cubicBezTo>
                  <a:pt x="1980612" y="183134"/>
                  <a:pt x="1977259" y="184896"/>
                  <a:pt x="1973297" y="184455"/>
                </a:cubicBezTo>
                <a:cubicBezTo>
                  <a:pt x="1969335" y="184015"/>
                  <a:pt x="1966898" y="181591"/>
                  <a:pt x="1967202" y="179168"/>
                </a:cubicBezTo>
                <a:cubicBezTo>
                  <a:pt x="1967506" y="176745"/>
                  <a:pt x="1971165" y="174983"/>
                  <a:pt x="1975126" y="175423"/>
                </a:cubicBezTo>
                <a:close/>
                <a:moveTo>
                  <a:pt x="4550799" y="174983"/>
                </a:moveTo>
                <a:cubicBezTo>
                  <a:pt x="4554765" y="175423"/>
                  <a:pt x="4557813" y="178067"/>
                  <a:pt x="4557197" y="180490"/>
                </a:cubicBezTo>
                <a:lnTo>
                  <a:pt x="4554694" y="183207"/>
                </a:lnTo>
                <a:lnTo>
                  <a:pt x="4558265" y="184646"/>
                </a:lnTo>
                <a:cubicBezTo>
                  <a:pt x="4559436" y="185669"/>
                  <a:pt x="4560010" y="186963"/>
                  <a:pt x="4559722" y="188284"/>
                </a:cubicBezTo>
                <a:cubicBezTo>
                  <a:pt x="4559131" y="190927"/>
                  <a:pt x="4555291" y="192679"/>
                  <a:pt x="4551138" y="192198"/>
                </a:cubicBezTo>
                <a:cubicBezTo>
                  <a:pt x="4546981" y="191717"/>
                  <a:pt x="4544084" y="189185"/>
                  <a:pt x="4544671" y="186543"/>
                </a:cubicBezTo>
                <a:lnTo>
                  <a:pt x="4547206" y="183858"/>
                </a:lnTo>
                <a:lnTo>
                  <a:pt x="4543749" y="182445"/>
                </a:lnTo>
                <a:cubicBezTo>
                  <a:pt x="4542571" y="181426"/>
                  <a:pt x="4541963" y="180159"/>
                  <a:pt x="4542266" y="178948"/>
                </a:cubicBezTo>
                <a:cubicBezTo>
                  <a:pt x="4543183" y="176304"/>
                  <a:pt x="4546841" y="174542"/>
                  <a:pt x="4550799" y="174983"/>
                </a:cubicBezTo>
                <a:close/>
                <a:moveTo>
                  <a:pt x="7169613" y="174982"/>
                </a:moveTo>
                <a:cubicBezTo>
                  <a:pt x="7173575" y="175423"/>
                  <a:pt x="7176318" y="177846"/>
                  <a:pt x="7175709" y="180490"/>
                </a:cubicBezTo>
                <a:cubicBezTo>
                  <a:pt x="7175099" y="183133"/>
                  <a:pt x="7171442" y="184675"/>
                  <a:pt x="7167480" y="184235"/>
                </a:cubicBezTo>
                <a:cubicBezTo>
                  <a:pt x="7163516" y="183794"/>
                  <a:pt x="7160774" y="181371"/>
                  <a:pt x="7161383" y="178728"/>
                </a:cubicBezTo>
                <a:cubicBezTo>
                  <a:pt x="7161993" y="176084"/>
                  <a:pt x="7165650" y="174321"/>
                  <a:pt x="7169613" y="174982"/>
                </a:cubicBezTo>
                <a:close/>
                <a:moveTo>
                  <a:pt x="3524385" y="174542"/>
                </a:moveTo>
                <a:cubicBezTo>
                  <a:pt x="3528659" y="174983"/>
                  <a:pt x="3531403" y="177626"/>
                  <a:pt x="3530789" y="180270"/>
                </a:cubicBezTo>
                <a:cubicBezTo>
                  <a:pt x="3530179" y="182913"/>
                  <a:pt x="3526219" y="184676"/>
                  <a:pt x="3522261" y="184235"/>
                </a:cubicBezTo>
                <a:cubicBezTo>
                  <a:pt x="3517988" y="183794"/>
                  <a:pt x="3515242" y="181151"/>
                  <a:pt x="3515857" y="178507"/>
                </a:cubicBezTo>
                <a:cubicBezTo>
                  <a:pt x="3516463" y="175864"/>
                  <a:pt x="3520119" y="174101"/>
                  <a:pt x="3524385" y="174542"/>
                </a:cubicBezTo>
                <a:close/>
                <a:moveTo>
                  <a:pt x="6042152" y="174542"/>
                </a:moveTo>
                <a:cubicBezTo>
                  <a:pt x="6046113" y="174983"/>
                  <a:pt x="6048857" y="177406"/>
                  <a:pt x="6048247" y="180049"/>
                </a:cubicBezTo>
                <a:cubicBezTo>
                  <a:pt x="6047637" y="182473"/>
                  <a:pt x="6043980" y="184235"/>
                  <a:pt x="6040018" y="183794"/>
                </a:cubicBezTo>
                <a:cubicBezTo>
                  <a:pt x="6036055" y="183354"/>
                  <a:pt x="6033312" y="180931"/>
                  <a:pt x="6033921" y="178287"/>
                </a:cubicBezTo>
                <a:cubicBezTo>
                  <a:pt x="6034531" y="175864"/>
                  <a:pt x="6038189" y="174101"/>
                  <a:pt x="6042152" y="174542"/>
                </a:cubicBezTo>
                <a:close/>
                <a:moveTo>
                  <a:pt x="2385405" y="174542"/>
                </a:moveTo>
                <a:cubicBezTo>
                  <a:pt x="2389371" y="174983"/>
                  <a:pt x="2392118" y="177406"/>
                  <a:pt x="2391505" y="179829"/>
                </a:cubicBezTo>
                <a:cubicBezTo>
                  <a:pt x="2390900" y="182252"/>
                  <a:pt x="2387241" y="184015"/>
                  <a:pt x="2383578" y="183574"/>
                </a:cubicBezTo>
                <a:cubicBezTo>
                  <a:pt x="2379613" y="183134"/>
                  <a:pt x="2376875" y="180710"/>
                  <a:pt x="2377482" y="178287"/>
                </a:cubicBezTo>
                <a:cubicBezTo>
                  <a:pt x="2377787" y="175644"/>
                  <a:pt x="2381445" y="173881"/>
                  <a:pt x="2385405" y="174542"/>
                </a:cubicBezTo>
                <a:close/>
                <a:moveTo>
                  <a:pt x="1928685" y="174542"/>
                </a:moveTo>
                <a:cubicBezTo>
                  <a:pt x="1932952" y="174982"/>
                  <a:pt x="1936000" y="177626"/>
                  <a:pt x="1935390" y="180490"/>
                </a:cubicBezTo>
                <a:cubicBezTo>
                  <a:pt x="1934781" y="183133"/>
                  <a:pt x="1930819" y="185116"/>
                  <a:pt x="1926551" y="184455"/>
                </a:cubicBezTo>
                <a:cubicBezTo>
                  <a:pt x="1922286" y="184015"/>
                  <a:pt x="1919237" y="181371"/>
                  <a:pt x="1919847" y="178507"/>
                </a:cubicBezTo>
                <a:cubicBezTo>
                  <a:pt x="1920456" y="175864"/>
                  <a:pt x="1924418" y="173881"/>
                  <a:pt x="1928685" y="174542"/>
                </a:cubicBezTo>
                <a:close/>
                <a:moveTo>
                  <a:pt x="4088058" y="174321"/>
                </a:moveTo>
                <a:cubicBezTo>
                  <a:pt x="4092025" y="174762"/>
                  <a:pt x="4094763" y="177185"/>
                  <a:pt x="4094465" y="179829"/>
                </a:cubicBezTo>
                <a:cubicBezTo>
                  <a:pt x="4093851" y="182472"/>
                  <a:pt x="4090193" y="184015"/>
                  <a:pt x="4086229" y="183574"/>
                </a:cubicBezTo>
                <a:cubicBezTo>
                  <a:pt x="4082262" y="183133"/>
                  <a:pt x="4079522" y="180710"/>
                  <a:pt x="4079824" y="178067"/>
                </a:cubicBezTo>
                <a:cubicBezTo>
                  <a:pt x="4080435" y="175643"/>
                  <a:pt x="4084094" y="173881"/>
                  <a:pt x="4088058" y="174321"/>
                </a:cubicBezTo>
                <a:close/>
                <a:moveTo>
                  <a:pt x="2134771" y="174101"/>
                </a:moveTo>
                <a:cubicBezTo>
                  <a:pt x="2138733" y="174542"/>
                  <a:pt x="2141781" y="177185"/>
                  <a:pt x="2141171" y="179608"/>
                </a:cubicBezTo>
                <a:cubicBezTo>
                  <a:pt x="2140561" y="182252"/>
                  <a:pt x="2136904" y="184015"/>
                  <a:pt x="2132637" y="183574"/>
                </a:cubicBezTo>
                <a:cubicBezTo>
                  <a:pt x="2128675" y="183133"/>
                  <a:pt x="2125627" y="180490"/>
                  <a:pt x="2126236" y="178067"/>
                </a:cubicBezTo>
                <a:cubicBezTo>
                  <a:pt x="2126847" y="175423"/>
                  <a:pt x="2130504" y="173661"/>
                  <a:pt x="2134771" y="174101"/>
                </a:cubicBezTo>
                <a:close/>
                <a:moveTo>
                  <a:pt x="4623355" y="173661"/>
                </a:moveTo>
                <a:cubicBezTo>
                  <a:pt x="4627327" y="174101"/>
                  <a:pt x="4630372" y="176745"/>
                  <a:pt x="4629764" y="179168"/>
                </a:cubicBezTo>
                <a:cubicBezTo>
                  <a:pt x="4629151" y="181812"/>
                  <a:pt x="4625494" y="183574"/>
                  <a:pt x="4621228" y="183134"/>
                </a:cubicBezTo>
                <a:cubicBezTo>
                  <a:pt x="4617260" y="182693"/>
                  <a:pt x="4614212" y="180049"/>
                  <a:pt x="4614825" y="177626"/>
                </a:cubicBezTo>
                <a:cubicBezTo>
                  <a:pt x="4615431" y="174983"/>
                  <a:pt x="4619097" y="173220"/>
                  <a:pt x="4623355" y="173661"/>
                </a:cubicBezTo>
                <a:close/>
                <a:moveTo>
                  <a:pt x="6428030" y="173000"/>
                </a:moveTo>
                <a:cubicBezTo>
                  <a:pt x="6432298" y="173441"/>
                  <a:pt x="6435041" y="176084"/>
                  <a:pt x="6434431" y="178728"/>
                </a:cubicBezTo>
                <a:cubicBezTo>
                  <a:pt x="6433821" y="181371"/>
                  <a:pt x="6429859" y="183134"/>
                  <a:pt x="6425896" y="182693"/>
                </a:cubicBezTo>
                <a:cubicBezTo>
                  <a:pt x="6421629" y="182252"/>
                  <a:pt x="6418886" y="179609"/>
                  <a:pt x="6419496" y="176965"/>
                </a:cubicBezTo>
                <a:cubicBezTo>
                  <a:pt x="6420106" y="174322"/>
                  <a:pt x="6424068" y="172339"/>
                  <a:pt x="6428030" y="173000"/>
                </a:cubicBezTo>
                <a:close/>
                <a:moveTo>
                  <a:pt x="4513932" y="173000"/>
                </a:moveTo>
                <a:cubicBezTo>
                  <a:pt x="4517898" y="173441"/>
                  <a:pt x="4520642" y="175864"/>
                  <a:pt x="4520341" y="178507"/>
                </a:cubicBezTo>
                <a:cubicBezTo>
                  <a:pt x="4520034" y="179829"/>
                  <a:pt x="4518967" y="180931"/>
                  <a:pt x="4517482" y="181619"/>
                </a:cubicBezTo>
                <a:lnTo>
                  <a:pt x="4515697" y="181829"/>
                </a:lnTo>
                <a:lnTo>
                  <a:pt x="4520143" y="183629"/>
                </a:lnTo>
                <a:cubicBezTo>
                  <a:pt x="4521281" y="184675"/>
                  <a:pt x="4521820" y="185997"/>
                  <a:pt x="4521512" y="187319"/>
                </a:cubicBezTo>
                <a:cubicBezTo>
                  <a:pt x="4521211" y="188641"/>
                  <a:pt x="4520143" y="189742"/>
                  <a:pt x="4518615" y="190458"/>
                </a:cubicBezTo>
                <a:lnTo>
                  <a:pt x="4518461" y="190480"/>
                </a:lnTo>
                <a:lnTo>
                  <a:pt x="4521768" y="191780"/>
                </a:lnTo>
                <a:cubicBezTo>
                  <a:pt x="4522988" y="192827"/>
                  <a:pt x="4523595" y="194148"/>
                  <a:pt x="4523296" y="195470"/>
                </a:cubicBezTo>
                <a:cubicBezTo>
                  <a:pt x="4522684" y="198114"/>
                  <a:pt x="4518716" y="200096"/>
                  <a:pt x="4514457" y="199435"/>
                </a:cubicBezTo>
                <a:cubicBezTo>
                  <a:pt x="4510183" y="198995"/>
                  <a:pt x="4507137" y="196351"/>
                  <a:pt x="4507753" y="193708"/>
                </a:cubicBezTo>
                <a:cubicBezTo>
                  <a:pt x="4508048" y="192386"/>
                  <a:pt x="4509191" y="191229"/>
                  <a:pt x="4510792" y="190486"/>
                </a:cubicBezTo>
                <a:lnTo>
                  <a:pt x="4510955" y="190465"/>
                </a:lnTo>
                <a:lnTo>
                  <a:pt x="4507941" y="189247"/>
                </a:lnTo>
                <a:cubicBezTo>
                  <a:pt x="4506806" y="188200"/>
                  <a:pt x="4506272" y="186878"/>
                  <a:pt x="4506576" y="185557"/>
                </a:cubicBezTo>
                <a:cubicBezTo>
                  <a:pt x="4506878" y="184235"/>
                  <a:pt x="4507941" y="183134"/>
                  <a:pt x="4509466" y="182417"/>
                </a:cubicBezTo>
                <a:lnTo>
                  <a:pt x="4511893" y="182063"/>
                </a:lnTo>
                <a:lnTo>
                  <a:pt x="4505709" y="176745"/>
                </a:lnTo>
                <a:cubicBezTo>
                  <a:pt x="4506009" y="174321"/>
                  <a:pt x="4509976" y="172559"/>
                  <a:pt x="4513932" y="173000"/>
                </a:cubicBezTo>
                <a:close/>
                <a:moveTo>
                  <a:pt x="8424786" y="172780"/>
                </a:moveTo>
                <a:cubicBezTo>
                  <a:pt x="8429053" y="173220"/>
                  <a:pt x="8432101" y="176084"/>
                  <a:pt x="8431492" y="178728"/>
                </a:cubicBezTo>
                <a:cubicBezTo>
                  <a:pt x="8430882" y="181371"/>
                  <a:pt x="8426920" y="183354"/>
                  <a:pt x="8422348" y="182913"/>
                </a:cubicBezTo>
                <a:cubicBezTo>
                  <a:pt x="8418081" y="182473"/>
                  <a:pt x="8415033" y="179609"/>
                  <a:pt x="8415642" y="176965"/>
                </a:cubicBezTo>
                <a:cubicBezTo>
                  <a:pt x="8416251" y="174101"/>
                  <a:pt x="8420519" y="172339"/>
                  <a:pt x="8424786" y="172780"/>
                </a:cubicBezTo>
                <a:close/>
                <a:moveTo>
                  <a:pt x="8308657" y="172559"/>
                </a:moveTo>
                <a:cubicBezTo>
                  <a:pt x="8312619" y="173000"/>
                  <a:pt x="8315363" y="175423"/>
                  <a:pt x="8314753" y="178067"/>
                </a:cubicBezTo>
                <a:cubicBezTo>
                  <a:pt x="8314143" y="180710"/>
                  <a:pt x="8310486" y="182252"/>
                  <a:pt x="8306523" y="181812"/>
                </a:cubicBezTo>
                <a:lnTo>
                  <a:pt x="8306003" y="181342"/>
                </a:lnTo>
                <a:lnTo>
                  <a:pt x="8304199" y="183244"/>
                </a:lnTo>
                <a:cubicBezTo>
                  <a:pt x="8302485" y="184015"/>
                  <a:pt x="8300275" y="184345"/>
                  <a:pt x="8297988" y="184015"/>
                </a:cubicBezTo>
                <a:lnTo>
                  <a:pt x="8292811" y="181948"/>
                </a:lnTo>
                <a:lnTo>
                  <a:pt x="8297989" y="186438"/>
                </a:lnTo>
                <a:cubicBezTo>
                  <a:pt x="8297379" y="188861"/>
                  <a:pt x="8293722" y="190623"/>
                  <a:pt x="8289759" y="190183"/>
                </a:cubicBezTo>
                <a:cubicBezTo>
                  <a:pt x="8285796" y="189742"/>
                  <a:pt x="8283054" y="187319"/>
                  <a:pt x="8283663" y="184896"/>
                </a:cubicBezTo>
                <a:cubicBezTo>
                  <a:pt x="8284272" y="182472"/>
                  <a:pt x="8287931" y="180710"/>
                  <a:pt x="8291893" y="181151"/>
                </a:cubicBezTo>
                <a:lnTo>
                  <a:pt x="8292465" y="181648"/>
                </a:lnTo>
                <a:lnTo>
                  <a:pt x="8290979" y="177847"/>
                </a:lnTo>
                <a:cubicBezTo>
                  <a:pt x="8291588" y="174983"/>
                  <a:pt x="8295855" y="173000"/>
                  <a:pt x="8300427" y="173661"/>
                </a:cubicBezTo>
                <a:lnTo>
                  <a:pt x="8302275" y="174399"/>
                </a:lnTo>
                <a:lnTo>
                  <a:pt x="8303285" y="173358"/>
                </a:lnTo>
                <a:cubicBezTo>
                  <a:pt x="8304771" y="172669"/>
                  <a:pt x="8306676" y="172339"/>
                  <a:pt x="8308657" y="172559"/>
                </a:cubicBezTo>
                <a:close/>
                <a:moveTo>
                  <a:pt x="2560141" y="172339"/>
                </a:moveTo>
                <a:cubicBezTo>
                  <a:pt x="2564722" y="172780"/>
                  <a:pt x="2567770" y="175644"/>
                  <a:pt x="2567158" y="178507"/>
                </a:cubicBezTo>
                <a:cubicBezTo>
                  <a:pt x="2566550" y="181371"/>
                  <a:pt x="2562281" y="183354"/>
                  <a:pt x="2558008" y="182693"/>
                </a:cubicBezTo>
                <a:cubicBezTo>
                  <a:pt x="2553445" y="182252"/>
                  <a:pt x="2550396" y="179389"/>
                  <a:pt x="2551005" y="176525"/>
                </a:cubicBezTo>
                <a:cubicBezTo>
                  <a:pt x="2551615" y="173661"/>
                  <a:pt x="2555570" y="171899"/>
                  <a:pt x="2560141" y="172339"/>
                </a:cubicBezTo>
                <a:close/>
                <a:moveTo>
                  <a:pt x="7601821" y="172339"/>
                </a:moveTo>
                <a:cubicBezTo>
                  <a:pt x="7605784" y="172780"/>
                  <a:pt x="7608527" y="175203"/>
                  <a:pt x="7608223" y="177846"/>
                </a:cubicBezTo>
                <a:cubicBezTo>
                  <a:pt x="7607612" y="180490"/>
                  <a:pt x="7603955" y="182252"/>
                  <a:pt x="7599992" y="181591"/>
                </a:cubicBezTo>
                <a:cubicBezTo>
                  <a:pt x="7596031" y="181151"/>
                  <a:pt x="7593287" y="178728"/>
                  <a:pt x="7593592" y="176084"/>
                </a:cubicBezTo>
                <a:cubicBezTo>
                  <a:pt x="7594201" y="173661"/>
                  <a:pt x="7597859" y="171898"/>
                  <a:pt x="7601821" y="172339"/>
                </a:cubicBezTo>
                <a:close/>
                <a:moveTo>
                  <a:pt x="2200315" y="171898"/>
                </a:moveTo>
                <a:cubicBezTo>
                  <a:pt x="2204278" y="172339"/>
                  <a:pt x="2207021" y="174762"/>
                  <a:pt x="2206715" y="177406"/>
                </a:cubicBezTo>
                <a:cubicBezTo>
                  <a:pt x="2206106" y="180049"/>
                  <a:pt x="2202448" y="181812"/>
                  <a:pt x="2198487" y="181151"/>
                </a:cubicBezTo>
                <a:cubicBezTo>
                  <a:pt x="2194524" y="180710"/>
                  <a:pt x="2191781" y="178287"/>
                  <a:pt x="2192086" y="175644"/>
                </a:cubicBezTo>
                <a:cubicBezTo>
                  <a:pt x="2192391" y="173000"/>
                  <a:pt x="2196353" y="171237"/>
                  <a:pt x="2200315" y="171898"/>
                </a:cubicBezTo>
                <a:close/>
                <a:moveTo>
                  <a:pt x="3451815" y="171238"/>
                </a:moveTo>
                <a:cubicBezTo>
                  <a:pt x="3456086" y="171678"/>
                  <a:pt x="3458830" y="174322"/>
                  <a:pt x="3458216" y="176965"/>
                </a:cubicBezTo>
                <a:cubicBezTo>
                  <a:pt x="3457608" y="179609"/>
                  <a:pt x="3453647" y="181371"/>
                  <a:pt x="3449686" y="180931"/>
                </a:cubicBezTo>
                <a:cubicBezTo>
                  <a:pt x="3445419" y="180490"/>
                  <a:pt x="3442676" y="177847"/>
                  <a:pt x="3443287" y="175203"/>
                </a:cubicBezTo>
                <a:cubicBezTo>
                  <a:pt x="3443592" y="172560"/>
                  <a:pt x="3447553" y="170797"/>
                  <a:pt x="3451815" y="171238"/>
                </a:cubicBezTo>
                <a:close/>
                <a:moveTo>
                  <a:pt x="8407107" y="171017"/>
                </a:moveTo>
                <a:cubicBezTo>
                  <a:pt x="8411374" y="171458"/>
                  <a:pt x="8414423" y="174101"/>
                  <a:pt x="8413813" y="176965"/>
                </a:cubicBezTo>
                <a:cubicBezTo>
                  <a:pt x="8413203" y="179829"/>
                  <a:pt x="8409241" y="181591"/>
                  <a:pt x="8404974" y="181151"/>
                </a:cubicBezTo>
                <a:cubicBezTo>
                  <a:pt x="8400707" y="180711"/>
                  <a:pt x="8397659" y="178067"/>
                  <a:pt x="8398268" y="175203"/>
                </a:cubicBezTo>
                <a:cubicBezTo>
                  <a:pt x="8398877" y="172339"/>
                  <a:pt x="8402840" y="170577"/>
                  <a:pt x="8407107" y="171017"/>
                </a:cubicBezTo>
                <a:close/>
                <a:moveTo>
                  <a:pt x="5972961" y="171017"/>
                </a:moveTo>
                <a:cubicBezTo>
                  <a:pt x="5976923" y="171458"/>
                  <a:pt x="5979666" y="173881"/>
                  <a:pt x="5979057" y="176525"/>
                </a:cubicBezTo>
                <a:cubicBezTo>
                  <a:pt x="5978448" y="178948"/>
                  <a:pt x="5974790" y="180710"/>
                  <a:pt x="5970828" y="180270"/>
                </a:cubicBezTo>
                <a:cubicBezTo>
                  <a:pt x="5966865" y="179829"/>
                  <a:pt x="5964121" y="177406"/>
                  <a:pt x="5964731" y="174762"/>
                </a:cubicBezTo>
                <a:cubicBezTo>
                  <a:pt x="5965341" y="172119"/>
                  <a:pt x="5968999" y="170577"/>
                  <a:pt x="5972961" y="171017"/>
                </a:cubicBezTo>
                <a:close/>
                <a:moveTo>
                  <a:pt x="4656611" y="171017"/>
                </a:moveTo>
                <a:cubicBezTo>
                  <a:pt x="4660573" y="171458"/>
                  <a:pt x="4663315" y="173881"/>
                  <a:pt x="4663009" y="176525"/>
                </a:cubicBezTo>
                <a:cubicBezTo>
                  <a:pt x="4662404" y="179168"/>
                  <a:pt x="4658740" y="180931"/>
                  <a:pt x="4654779" y="180270"/>
                </a:cubicBezTo>
                <a:cubicBezTo>
                  <a:pt x="4650823" y="179829"/>
                  <a:pt x="4648074" y="177406"/>
                  <a:pt x="4648385" y="174762"/>
                </a:cubicBezTo>
                <a:cubicBezTo>
                  <a:pt x="4648681" y="172119"/>
                  <a:pt x="4652347" y="170577"/>
                  <a:pt x="4656611" y="171017"/>
                </a:cubicBezTo>
                <a:close/>
                <a:moveTo>
                  <a:pt x="2264030" y="171017"/>
                </a:moveTo>
                <a:cubicBezTo>
                  <a:pt x="2267993" y="171458"/>
                  <a:pt x="2270736" y="173881"/>
                  <a:pt x="2270127" y="176525"/>
                </a:cubicBezTo>
                <a:cubicBezTo>
                  <a:pt x="2269517" y="179168"/>
                  <a:pt x="2265860" y="180710"/>
                  <a:pt x="2261898" y="180270"/>
                </a:cubicBezTo>
                <a:cubicBezTo>
                  <a:pt x="2257935" y="179829"/>
                  <a:pt x="2255192" y="177406"/>
                  <a:pt x="2255802" y="174762"/>
                </a:cubicBezTo>
                <a:cubicBezTo>
                  <a:pt x="2256106" y="172119"/>
                  <a:pt x="2260069" y="170577"/>
                  <a:pt x="2264030" y="171017"/>
                </a:cubicBezTo>
                <a:close/>
                <a:moveTo>
                  <a:pt x="1866694" y="171017"/>
                </a:moveTo>
                <a:cubicBezTo>
                  <a:pt x="1871265" y="171458"/>
                  <a:pt x="1874618" y="174321"/>
                  <a:pt x="1874009" y="177406"/>
                </a:cubicBezTo>
                <a:cubicBezTo>
                  <a:pt x="1873399" y="180490"/>
                  <a:pt x="1869131" y="182472"/>
                  <a:pt x="1864256" y="181811"/>
                </a:cubicBezTo>
                <a:lnTo>
                  <a:pt x="1860990" y="180527"/>
                </a:lnTo>
                <a:lnTo>
                  <a:pt x="1860395" y="181178"/>
                </a:lnTo>
                <a:cubicBezTo>
                  <a:pt x="1858795" y="181922"/>
                  <a:pt x="1856738" y="182252"/>
                  <a:pt x="1854605" y="182032"/>
                </a:cubicBezTo>
                <a:cubicBezTo>
                  <a:pt x="1852471" y="181812"/>
                  <a:pt x="1850642" y="181041"/>
                  <a:pt x="1849423" y="179967"/>
                </a:cubicBezTo>
                <a:lnTo>
                  <a:pt x="1849213" y="179431"/>
                </a:lnTo>
                <a:lnTo>
                  <a:pt x="1846434" y="182335"/>
                </a:lnTo>
                <a:cubicBezTo>
                  <a:pt x="1844986" y="183023"/>
                  <a:pt x="1843158" y="183354"/>
                  <a:pt x="1841329" y="183134"/>
                </a:cubicBezTo>
                <a:cubicBezTo>
                  <a:pt x="1837366" y="182693"/>
                  <a:pt x="1834624" y="180270"/>
                  <a:pt x="1835233" y="177847"/>
                </a:cubicBezTo>
                <a:cubicBezTo>
                  <a:pt x="1835843" y="175423"/>
                  <a:pt x="1839195" y="173661"/>
                  <a:pt x="1843157" y="174101"/>
                </a:cubicBezTo>
                <a:lnTo>
                  <a:pt x="1849167" y="179314"/>
                </a:lnTo>
                <a:lnTo>
                  <a:pt x="1847900" y="176084"/>
                </a:lnTo>
                <a:cubicBezTo>
                  <a:pt x="1848204" y="173220"/>
                  <a:pt x="1852471" y="171458"/>
                  <a:pt x="1856738" y="171898"/>
                </a:cubicBezTo>
                <a:lnTo>
                  <a:pt x="1859318" y="172926"/>
                </a:lnTo>
                <a:lnTo>
                  <a:pt x="1860218" y="171981"/>
                </a:lnTo>
                <a:cubicBezTo>
                  <a:pt x="1861970" y="171183"/>
                  <a:pt x="1864255" y="170797"/>
                  <a:pt x="1866694" y="171017"/>
                </a:cubicBezTo>
                <a:close/>
                <a:moveTo>
                  <a:pt x="8020314" y="170797"/>
                </a:moveTo>
                <a:cubicBezTo>
                  <a:pt x="8024581" y="171237"/>
                  <a:pt x="8027629" y="173881"/>
                  <a:pt x="8027020" y="176745"/>
                </a:cubicBezTo>
                <a:cubicBezTo>
                  <a:pt x="8026410" y="179609"/>
                  <a:pt x="8022448" y="181371"/>
                  <a:pt x="8018181" y="180931"/>
                </a:cubicBezTo>
                <a:cubicBezTo>
                  <a:pt x="8013913" y="180490"/>
                  <a:pt x="8010865" y="177847"/>
                  <a:pt x="8011475" y="174983"/>
                </a:cubicBezTo>
                <a:cubicBezTo>
                  <a:pt x="8012085" y="172119"/>
                  <a:pt x="8016047" y="170357"/>
                  <a:pt x="8020314" y="170797"/>
                </a:cubicBezTo>
                <a:close/>
                <a:moveTo>
                  <a:pt x="7310126" y="170797"/>
                </a:moveTo>
                <a:cubicBezTo>
                  <a:pt x="7314089" y="171237"/>
                  <a:pt x="7316832" y="173661"/>
                  <a:pt x="7316223" y="176084"/>
                </a:cubicBezTo>
                <a:cubicBezTo>
                  <a:pt x="7315613" y="178507"/>
                  <a:pt x="7311955" y="180270"/>
                  <a:pt x="7307993" y="179829"/>
                </a:cubicBezTo>
                <a:cubicBezTo>
                  <a:pt x="7304031" y="179388"/>
                  <a:pt x="7301287" y="176965"/>
                  <a:pt x="7301897" y="174542"/>
                </a:cubicBezTo>
                <a:cubicBezTo>
                  <a:pt x="7302506" y="171898"/>
                  <a:pt x="7306164" y="170356"/>
                  <a:pt x="7310126" y="170797"/>
                </a:cubicBezTo>
                <a:close/>
                <a:moveTo>
                  <a:pt x="2974465" y="170797"/>
                </a:moveTo>
                <a:cubicBezTo>
                  <a:pt x="2978729" y="171237"/>
                  <a:pt x="2981784" y="173881"/>
                  <a:pt x="2981168" y="176745"/>
                </a:cubicBezTo>
                <a:cubicBezTo>
                  <a:pt x="2980555" y="179388"/>
                  <a:pt x="2976596" y="181371"/>
                  <a:pt x="2972329" y="180710"/>
                </a:cubicBezTo>
                <a:cubicBezTo>
                  <a:pt x="2968064" y="180270"/>
                  <a:pt x="2965016" y="177626"/>
                  <a:pt x="2965627" y="174762"/>
                </a:cubicBezTo>
                <a:cubicBezTo>
                  <a:pt x="2966234" y="172119"/>
                  <a:pt x="2970199" y="170356"/>
                  <a:pt x="2974465" y="170797"/>
                </a:cubicBezTo>
                <a:close/>
                <a:moveTo>
                  <a:pt x="3105260" y="170577"/>
                </a:moveTo>
                <a:cubicBezTo>
                  <a:pt x="3109525" y="171017"/>
                  <a:pt x="3112582" y="173661"/>
                  <a:pt x="3111969" y="176304"/>
                </a:cubicBezTo>
                <a:cubicBezTo>
                  <a:pt x="3111356" y="178948"/>
                  <a:pt x="3107397" y="180711"/>
                  <a:pt x="3103130" y="180270"/>
                </a:cubicBezTo>
                <a:cubicBezTo>
                  <a:pt x="3098862" y="179829"/>
                  <a:pt x="3095815" y="177186"/>
                  <a:pt x="3096426" y="174542"/>
                </a:cubicBezTo>
                <a:cubicBezTo>
                  <a:pt x="3097033" y="171899"/>
                  <a:pt x="3100998" y="170136"/>
                  <a:pt x="3105260" y="170577"/>
                </a:cubicBezTo>
                <a:close/>
                <a:moveTo>
                  <a:pt x="5392845" y="170577"/>
                </a:moveTo>
                <a:cubicBezTo>
                  <a:pt x="5396807" y="171017"/>
                  <a:pt x="5399554" y="173441"/>
                  <a:pt x="5398940" y="176084"/>
                </a:cubicBezTo>
                <a:cubicBezTo>
                  <a:pt x="5398332" y="178728"/>
                  <a:pt x="5394674" y="180270"/>
                  <a:pt x="5390714" y="179829"/>
                </a:cubicBezTo>
                <a:cubicBezTo>
                  <a:pt x="5386748" y="179388"/>
                  <a:pt x="5384008" y="176965"/>
                  <a:pt x="5384615" y="174322"/>
                </a:cubicBezTo>
                <a:cubicBezTo>
                  <a:pt x="5384923" y="171898"/>
                  <a:pt x="5388579" y="170136"/>
                  <a:pt x="5392845" y="170577"/>
                </a:cubicBezTo>
                <a:close/>
                <a:moveTo>
                  <a:pt x="6113170" y="170356"/>
                </a:moveTo>
                <a:cubicBezTo>
                  <a:pt x="6117132" y="170797"/>
                  <a:pt x="6119876" y="173220"/>
                  <a:pt x="6119266" y="175864"/>
                </a:cubicBezTo>
                <a:cubicBezTo>
                  <a:pt x="6118657" y="178287"/>
                  <a:pt x="6114999" y="180049"/>
                  <a:pt x="6111037" y="179609"/>
                </a:cubicBezTo>
                <a:cubicBezTo>
                  <a:pt x="6107074" y="179168"/>
                  <a:pt x="6104330" y="176745"/>
                  <a:pt x="6104940" y="174101"/>
                </a:cubicBezTo>
                <a:cubicBezTo>
                  <a:pt x="6105550" y="171678"/>
                  <a:pt x="6109208" y="169916"/>
                  <a:pt x="6113170" y="170356"/>
                </a:cubicBezTo>
                <a:close/>
                <a:moveTo>
                  <a:pt x="4688634" y="169696"/>
                </a:moveTo>
                <a:cubicBezTo>
                  <a:pt x="4692596" y="170136"/>
                  <a:pt x="4695338" y="172560"/>
                  <a:pt x="4694731" y="175203"/>
                </a:cubicBezTo>
                <a:cubicBezTo>
                  <a:pt x="4694119" y="177847"/>
                  <a:pt x="4690461" y="179388"/>
                  <a:pt x="4686497" y="178948"/>
                </a:cubicBezTo>
                <a:cubicBezTo>
                  <a:pt x="4682535" y="178507"/>
                  <a:pt x="4679788" y="176084"/>
                  <a:pt x="4680399" y="173441"/>
                </a:cubicBezTo>
                <a:cubicBezTo>
                  <a:pt x="4681012" y="170797"/>
                  <a:pt x="4684663" y="169255"/>
                  <a:pt x="4688634" y="169696"/>
                </a:cubicBezTo>
                <a:close/>
                <a:moveTo>
                  <a:pt x="4585571" y="169695"/>
                </a:moveTo>
                <a:cubicBezTo>
                  <a:pt x="4589544" y="170136"/>
                  <a:pt x="4592279" y="172559"/>
                  <a:pt x="4591978" y="175203"/>
                </a:cubicBezTo>
                <a:lnTo>
                  <a:pt x="4589514" y="177883"/>
                </a:lnTo>
                <a:lnTo>
                  <a:pt x="4593916" y="179664"/>
                </a:lnTo>
                <a:cubicBezTo>
                  <a:pt x="4595058" y="180710"/>
                  <a:pt x="4595592" y="182032"/>
                  <a:pt x="4595282" y="183354"/>
                </a:cubicBezTo>
                <a:cubicBezTo>
                  <a:pt x="4594675" y="185997"/>
                  <a:pt x="4591014" y="187760"/>
                  <a:pt x="4586754" y="187319"/>
                </a:cubicBezTo>
                <a:cubicBezTo>
                  <a:pt x="4582484" y="186878"/>
                  <a:pt x="4579739" y="184235"/>
                  <a:pt x="4580350" y="181591"/>
                </a:cubicBezTo>
                <a:lnTo>
                  <a:pt x="4583212" y="178488"/>
                </a:lnTo>
                <a:lnTo>
                  <a:pt x="4577344" y="173441"/>
                </a:lnTo>
                <a:cubicBezTo>
                  <a:pt x="4577960" y="170797"/>
                  <a:pt x="4581609" y="169034"/>
                  <a:pt x="4585571" y="169695"/>
                </a:cubicBezTo>
                <a:close/>
                <a:moveTo>
                  <a:pt x="4338056" y="169475"/>
                </a:moveTo>
                <a:cubicBezTo>
                  <a:pt x="4342020" y="169916"/>
                  <a:pt x="4344773" y="172339"/>
                  <a:pt x="4344165" y="174983"/>
                </a:cubicBezTo>
                <a:cubicBezTo>
                  <a:pt x="4343547" y="177626"/>
                  <a:pt x="4339881" y="179168"/>
                  <a:pt x="4335919" y="178728"/>
                </a:cubicBezTo>
                <a:cubicBezTo>
                  <a:pt x="4331963" y="178287"/>
                  <a:pt x="4329220" y="175864"/>
                  <a:pt x="4329828" y="173220"/>
                </a:cubicBezTo>
                <a:cubicBezTo>
                  <a:pt x="4330438" y="170577"/>
                  <a:pt x="4334094" y="169034"/>
                  <a:pt x="4338056" y="169475"/>
                </a:cubicBezTo>
                <a:close/>
                <a:moveTo>
                  <a:pt x="3378985" y="169255"/>
                </a:moveTo>
                <a:cubicBezTo>
                  <a:pt x="3383249" y="169696"/>
                  <a:pt x="3385993" y="172339"/>
                  <a:pt x="3385381" y="174983"/>
                </a:cubicBezTo>
                <a:cubicBezTo>
                  <a:pt x="3384773" y="177626"/>
                  <a:pt x="3380812" y="179389"/>
                  <a:pt x="3376849" y="178948"/>
                </a:cubicBezTo>
                <a:cubicBezTo>
                  <a:pt x="3372578" y="178507"/>
                  <a:pt x="3369839" y="175864"/>
                  <a:pt x="3370444" y="173221"/>
                </a:cubicBezTo>
                <a:cubicBezTo>
                  <a:pt x="3371054" y="170577"/>
                  <a:pt x="3374715" y="168814"/>
                  <a:pt x="3378985" y="169255"/>
                </a:cubicBezTo>
                <a:close/>
                <a:moveTo>
                  <a:pt x="5637283" y="169035"/>
                </a:moveTo>
                <a:cubicBezTo>
                  <a:pt x="5641245" y="169475"/>
                  <a:pt x="5644296" y="172119"/>
                  <a:pt x="5643683" y="174762"/>
                </a:cubicBezTo>
                <a:cubicBezTo>
                  <a:pt x="5643076" y="177406"/>
                  <a:pt x="5639416" y="179168"/>
                  <a:pt x="5635149" y="178728"/>
                </a:cubicBezTo>
                <a:cubicBezTo>
                  <a:pt x="5631187" y="178287"/>
                  <a:pt x="5628139" y="175644"/>
                  <a:pt x="5628748" y="173000"/>
                </a:cubicBezTo>
                <a:cubicBezTo>
                  <a:pt x="5629358" y="170357"/>
                  <a:pt x="5633322" y="168594"/>
                  <a:pt x="5637283" y="169035"/>
                </a:cubicBezTo>
                <a:close/>
                <a:moveTo>
                  <a:pt x="4719739" y="169034"/>
                </a:moveTo>
                <a:cubicBezTo>
                  <a:pt x="4723700" y="169475"/>
                  <a:pt x="4726447" y="171898"/>
                  <a:pt x="4725841" y="174321"/>
                </a:cubicBezTo>
                <a:cubicBezTo>
                  <a:pt x="4725230" y="176745"/>
                  <a:pt x="4721563" y="178507"/>
                  <a:pt x="4717603" y="178067"/>
                </a:cubicBezTo>
                <a:cubicBezTo>
                  <a:pt x="4713641" y="177626"/>
                  <a:pt x="4710893" y="175203"/>
                  <a:pt x="4711502" y="172780"/>
                </a:cubicBezTo>
                <a:cubicBezTo>
                  <a:pt x="4712117" y="170356"/>
                  <a:pt x="4715774" y="168594"/>
                  <a:pt x="4719739" y="169034"/>
                </a:cubicBezTo>
                <a:close/>
                <a:moveTo>
                  <a:pt x="4408173" y="169034"/>
                </a:moveTo>
                <a:cubicBezTo>
                  <a:pt x="4412134" y="169475"/>
                  <a:pt x="4414881" y="171898"/>
                  <a:pt x="4414267" y="174542"/>
                </a:cubicBezTo>
                <a:cubicBezTo>
                  <a:pt x="4413660" y="177185"/>
                  <a:pt x="4410001" y="178728"/>
                  <a:pt x="4406033" y="178287"/>
                </a:cubicBezTo>
                <a:cubicBezTo>
                  <a:pt x="4402076" y="177846"/>
                  <a:pt x="4399337" y="175423"/>
                  <a:pt x="4399943" y="172780"/>
                </a:cubicBezTo>
                <a:cubicBezTo>
                  <a:pt x="4400554" y="170356"/>
                  <a:pt x="4404202" y="168594"/>
                  <a:pt x="4408173" y="169034"/>
                </a:cubicBezTo>
                <a:close/>
                <a:moveTo>
                  <a:pt x="1625634" y="168814"/>
                </a:moveTo>
                <a:cubicBezTo>
                  <a:pt x="1630205" y="169255"/>
                  <a:pt x="1633252" y="172119"/>
                  <a:pt x="1632643" y="174983"/>
                </a:cubicBezTo>
                <a:lnTo>
                  <a:pt x="1630283" y="177492"/>
                </a:lnTo>
                <a:lnTo>
                  <a:pt x="1631102" y="177819"/>
                </a:lnTo>
                <a:cubicBezTo>
                  <a:pt x="1632360" y="178948"/>
                  <a:pt x="1632969" y="180380"/>
                  <a:pt x="1632665" y="181812"/>
                </a:cubicBezTo>
                <a:cubicBezTo>
                  <a:pt x="1632054" y="184675"/>
                  <a:pt x="1627787" y="186658"/>
                  <a:pt x="1623216" y="185998"/>
                </a:cubicBezTo>
                <a:cubicBezTo>
                  <a:pt x="1620930" y="185777"/>
                  <a:pt x="1619025" y="184951"/>
                  <a:pt x="1617768" y="183822"/>
                </a:cubicBezTo>
                <a:lnTo>
                  <a:pt x="1617216" y="182410"/>
                </a:lnTo>
                <a:lnTo>
                  <a:pt x="1615135" y="181591"/>
                </a:lnTo>
                <a:cubicBezTo>
                  <a:pt x="1613801" y="180435"/>
                  <a:pt x="1613115" y="178948"/>
                  <a:pt x="1613420" y="177406"/>
                </a:cubicBezTo>
                <a:lnTo>
                  <a:pt x="1616529" y="174099"/>
                </a:lnTo>
                <a:lnTo>
                  <a:pt x="1616185" y="173221"/>
                </a:lnTo>
                <a:cubicBezTo>
                  <a:pt x="1616795" y="170357"/>
                  <a:pt x="1621061" y="168374"/>
                  <a:pt x="1625634" y="168814"/>
                </a:cubicBezTo>
                <a:close/>
                <a:moveTo>
                  <a:pt x="2840928" y="168374"/>
                </a:moveTo>
                <a:cubicBezTo>
                  <a:pt x="2845194" y="168814"/>
                  <a:pt x="2848242" y="171458"/>
                  <a:pt x="2847632" y="174322"/>
                </a:cubicBezTo>
                <a:cubicBezTo>
                  <a:pt x="2847022" y="177186"/>
                  <a:pt x="2843061" y="178948"/>
                  <a:pt x="2838793" y="178507"/>
                </a:cubicBezTo>
                <a:cubicBezTo>
                  <a:pt x="2834526" y="178067"/>
                  <a:pt x="2831480" y="175423"/>
                  <a:pt x="2832087" y="172560"/>
                </a:cubicBezTo>
                <a:cubicBezTo>
                  <a:pt x="2832394" y="169696"/>
                  <a:pt x="2836355" y="167713"/>
                  <a:pt x="2840928" y="168374"/>
                </a:cubicBezTo>
                <a:close/>
                <a:moveTo>
                  <a:pt x="4750228" y="167933"/>
                </a:moveTo>
                <a:cubicBezTo>
                  <a:pt x="4754188" y="168374"/>
                  <a:pt x="4756930" y="170797"/>
                  <a:pt x="4756323" y="173220"/>
                </a:cubicBezTo>
                <a:cubicBezTo>
                  <a:pt x="4755711" y="175643"/>
                  <a:pt x="4752055" y="177406"/>
                  <a:pt x="4748397" y="176965"/>
                </a:cubicBezTo>
                <a:cubicBezTo>
                  <a:pt x="4744439" y="176524"/>
                  <a:pt x="4741696" y="174101"/>
                  <a:pt x="4742301" y="171678"/>
                </a:cubicBezTo>
                <a:cubicBezTo>
                  <a:pt x="4742605" y="169034"/>
                  <a:pt x="4746267" y="167492"/>
                  <a:pt x="4750228" y="167933"/>
                </a:cubicBezTo>
                <a:close/>
                <a:moveTo>
                  <a:pt x="3906367" y="167713"/>
                </a:moveTo>
                <a:cubicBezTo>
                  <a:pt x="3910328" y="168154"/>
                  <a:pt x="3913375" y="170577"/>
                  <a:pt x="3912761" y="173220"/>
                </a:cubicBezTo>
                <a:cubicBezTo>
                  <a:pt x="3912150" y="175864"/>
                  <a:pt x="3908493" y="177626"/>
                  <a:pt x="3904221" y="177186"/>
                </a:cubicBezTo>
                <a:cubicBezTo>
                  <a:pt x="3900265" y="176745"/>
                  <a:pt x="3897213" y="174322"/>
                  <a:pt x="3897825" y="171678"/>
                </a:cubicBezTo>
                <a:cubicBezTo>
                  <a:pt x="3898433" y="169035"/>
                  <a:pt x="3902392" y="167272"/>
                  <a:pt x="3906367" y="167713"/>
                </a:cubicBezTo>
                <a:close/>
                <a:moveTo>
                  <a:pt x="2336409" y="167713"/>
                </a:moveTo>
                <a:cubicBezTo>
                  <a:pt x="2340977" y="168154"/>
                  <a:pt x="2344026" y="171017"/>
                  <a:pt x="2343418" y="173881"/>
                </a:cubicBezTo>
                <a:cubicBezTo>
                  <a:pt x="2342807" y="176745"/>
                  <a:pt x="2338542" y="178728"/>
                  <a:pt x="2333970" y="178287"/>
                </a:cubicBezTo>
                <a:lnTo>
                  <a:pt x="2331748" y="177401"/>
                </a:lnTo>
                <a:lnTo>
                  <a:pt x="2331753" y="177406"/>
                </a:lnTo>
                <a:cubicBezTo>
                  <a:pt x="2331145" y="179829"/>
                  <a:pt x="2327488" y="181591"/>
                  <a:pt x="2323477" y="181151"/>
                </a:cubicBezTo>
                <a:cubicBezTo>
                  <a:pt x="2319515" y="180711"/>
                  <a:pt x="2316772" y="178287"/>
                  <a:pt x="2317381" y="175864"/>
                </a:cubicBezTo>
                <a:cubicBezTo>
                  <a:pt x="2317990" y="173441"/>
                  <a:pt x="2321648" y="171678"/>
                  <a:pt x="2325610" y="172119"/>
                </a:cubicBezTo>
                <a:lnTo>
                  <a:pt x="2327640" y="173863"/>
                </a:lnTo>
                <a:lnTo>
                  <a:pt x="2326958" y="172119"/>
                </a:lnTo>
                <a:cubicBezTo>
                  <a:pt x="2327569" y="169035"/>
                  <a:pt x="2331835" y="167052"/>
                  <a:pt x="2336409" y="167713"/>
                </a:cubicBezTo>
                <a:close/>
                <a:moveTo>
                  <a:pt x="7380840" y="167493"/>
                </a:moveTo>
                <a:cubicBezTo>
                  <a:pt x="7384803" y="167934"/>
                  <a:pt x="7387546" y="170357"/>
                  <a:pt x="7386937" y="172780"/>
                </a:cubicBezTo>
                <a:cubicBezTo>
                  <a:pt x="7386327" y="175203"/>
                  <a:pt x="7382670" y="176965"/>
                  <a:pt x="7378707" y="176525"/>
                </a:cubicBezTo>
                <a:cubicBezTo>
                  <a:pt x="7374744" y="176084"/>
                  <a:pt x="7372001" y="173661"/>
                  <a:pt x="7372611" y="171238"/>
                </a:cubicBezTo>
                <a:cubicBezTo>
                  <a:pt x="7373220" y="168814"/>
                  <a:pt x="7376878" y="167052"/>
                  <a:pt x="7380840" y="167493"/>
                </a:cubicBezTo>
                <a:close/>
                <a:moveTo>
                  <a:pt x="3306140" y="167493"/>
                </a:moveTo>
                <a:cubicBezTo>
                  <a:pt x="3310408" y="167933"/>
                  <a:pt x="3313147" y="170577"/>
                  <a:pt x="3312543" y="173220"/>
                </a:cubicBezTo>
                <a:cubicBezTo>
                  <a:pt x="3311934" y="175864"/>
                  <a:pt x="3307968" y="177626"/>
                  <a:pt x="3304007" y="177185"/>
                </a:cubicBezTo>
                <a:cubicBezTo>
                  <a:pt x="3299741" y="176745"/>
                  <a:pt x="3296998" y="174101"/>
                  <a:pt x="3297606" y="171458"/>
                </a:cubicBezTo>
                <a:cubicBezTo>
                  <a:pt x="3298217" y="168594"/>
                  <a:pt x="3302174" y="166832"/>
                  <a:pt x="3306140" y="167493"/>
                </a:cubicBezTo>
                <a:close/>
                <a:moveTo>
                  <a:pt x="2703109" y="167493"/>
                </a:moveTo>
                <a:cubicBezTo>
                  <a:pt x="2707378" y="167933"/>
                  <a:pt x="2710427" y="170797"/>
                  <a:pt x="2709818" y="173441"/>
                </a:cubicBezTo>
                <a:cubicBezTo>
                  <a:pt x="2709205" y="176304"/>
                  <a:pt x="2705246" y="178067"/>
                  <a:pt x="2700672" y="177626"/>
                </a:cubicBezTo>
                <a:cubicBezTo>
                  <a:pt x="2696403" y="177185"/>
                  <a:pt x="2693357" y="174322"/>
                  <a:pt x="2693965" y="171678"/>
                </a:cubicBezTo>
                <a:cubicBezTo>
                  <a:pt x="2694575" y="168814"/>
                  <a:pt x="2698536" y="166832"/>
                  <a:pt x="2703109" y="167493"/>
                </a:cubicBezTo>
                <a:close/>
                <a:moveTo>
                  <a:pt x="8205634" y="167272"/>
                </a:moveTo>
                <a:cubicBezTo>
                  <a:pt x="8210206" y="167713"/>
                  <a:pt x="8213254" y="170577"/>
                  <a:pt x="8212644" y="173441"/>
                </a:cubicBezTo>
                <a:cubicBezTo>
                  <a:pt x="8212035" y="176304"/>
                  <a:pt x="8207768" y="178287"/>
                  <a:pt x="8203500" y="177626"/>
                </a:cubicBezTo>
                <a:cubicBezTo>
                  <a:pt x="8198928" y="177185"/>
                  <a:pt x="8195880" y="174321"/>
                  <a:pt x="8196490" y="171458"/>
                </a:cubicBezTo>
                <a:cubicBezTo>
                  <a:pt x="8197099" y="168594"/>
                  <a:pt x="8201062" y="166611"/>
                  <a:pt x="8205634" y="167272"/>
                </a:cubicBezTo>
                <a:close/>
                <a:moveTo>
                  <a:pt x="7241135" y="167121"/>
                </a:moveTo>
                <a:cubicBezTo>
                  <a:pt x="7245125" y="167583"/>
                  <a:pt x="7247906" y="170002"/>
                  <a:pt x="7247347" y="172525"/>
                </a:cubicBezTo>
                <a:cubicBezTo>
                  <a:pt x="7246787" y="175048"/>
                  <a:pt x="7243101" y="176719"/>
                  <a:pt x="7239111" y="176257"/>
                </a:cubicBezTo>
                <a:cubicBezTo>
                  <a:pt x="7235122" y="175796"/>
                  <a:pt x="7232342" y="173376"/>
                  <a:pt x="7232900" y="170853"/>
                </a:cubicBezTo>
                <a:cubicBezTo>
                  <a:pt x="7233459" y="168330"/>
                  <a:pt x="7237146" y="166659"/>
                  <a:pt x="7241135" y="167121"/>
                </a:cubicBezTo>
                <a:close/>
                <a:moveTo>
                  <a:pt x="4268793" y="166833"/>
                </a:moveTo>
                <a:cubicBezTo>
                  <a:pt x="4272787" y="167294"/>
                  <a:pt x="4275568" y="169714"/>
                  <a:pt x="4275012" y="172236"/>
                </a:cubicBezTo>
                <a:cubicBezTo>
                  <a:pt x="4274453" y="174759"/>
                  <a:pt x="4270760" y="176430"/>
                  <a:pt x="4266767" y="175969"/>
                </a:cubicBezTo>
                <a:cubicBezTo>
                  <a:pt x="4262786" y="175508"/>
                  <a:pt x="4260007" y="173088"/>
                  <a:pt x="4260566" y="170565"/>
                </a:cubicBezTo>
                <a:cubicBezTo>
                  <a:pt x="4261127" y="168043"/>
                  <a:pt x="4264808" y="166371"/>
                  <a:pt x="4268793" y="166833"/>
                </a:cubicBezTo>
                <a:close/>
                <a:moveTo>
                  <a:pt x="8112059" y="166832"/>
                </a:moveTo>
                <a:cubicBezTo>
                  <a:pt x="8116327" y="167272"/>
                  <a:pt x="8119375" y="169916"/>
                  <a:pt x="8118765" y="172780"/>
                </a:cubicBezTo>
                <a:cubicBezTo>
                  <a:pt x="8118155" y="175644"/>
                  <a:pt x="8114193" y="177406"/>
                  <a:pt x="8109621" y="176965"/>
                </a:cubicBezTo>
                <a:cubicBezTo>
                  <a:pt x="8105354" y="176525"/>
                  <a:pt x="8102306" y="173881"/>
                  <a:pt x="8102915" y="171017"/>
                </a:cubicBezTo>
                <a:cubicBezTo>
                  <a:pt x="8103525" y="168154"/>
                  <a:pt x="8107792" y="166391"/>
                  <a:pt x="8112059" y="166832"/>
                </a:cubicBezTo>
                <a:close/>
                <a:moveTo>
                  <a:pt x="4478903" y="166831"/>
                </a:moveTo>
                <a:cubicBezTo>
                  <a:pt x="4482865" y="167272"/>
                  <a:pt x="4485613" y="169695"/>
                  <a:pt x="4485001" y="172339"/>
                </a:cubicBezTo>
                <a:cubicBezTo>
                  <a:pt x="4484384" y="174982"/>
                  <a:pt x="4480723" y="176524"/>
                  <a:pt x="4476767" y="176084"/>
                </a:cubicBezTo>
                <a:cubicBezTo>
                  <a:pt x="4472808" y="175643"/>
                  <a:pt x="4470070" y="173220"/>
                  <a:pt x="4470674" y="170577"/>
                </a:cubicBezTo>
                <a:cubicBezTo>
                  <a:pt x="4470985" y="168153"/>
                  <a:pt x="4474941" y="166391"/>
                  <a:pt x="4478903" y="166831"/>
                </a:cubicBezTo>
                <a:close/>
                <a:moveTo>
                  <a:pt x="5729367" y="166611"/>
                </a:moveTo>
                <a:cubicBezTo>
                  <a:pt x="5733329" y="167052"/>
                  <a:pt x="5736376" y="169475"/>
                  <a:pt x="5735766" y="172119"/>
                </a:cubicBezTo>
                <a:cubicBezTo>
                  <a:pt x="5735159" y="174762"/>
                  <a:pt x="5731498" y="176524"/>
                  <a:pt x="5727536" y="175864"/>
                </a:cubicBezTo>
                <a:cubicBezTo>
                  <a:pt x="5723573" y="175423"/>
                  <a:pt x="5720526" y="173000"/>
                  <a:pt x="5721136" y="170356"/>
                </a:cubicBezTo>
                <a:cubicBezTo>
                  <a:pt x="5721440" y="167713"/>
                  <a:pt x="5725097" y="166171"/>
                  <a:pt x="5729367" y="166611"/>
                </a:cubicBezTo>
                <a:close/>
                <a:moveTo>
                  <a:pt x="8325421" y="165950"/>
                </a:moveTo>
                <a:cubicBezTo>
                  <a:pt x="8329383" y="166391"/>
                  <a:pt x="8332127" y="168814"/>
                  <a:pt x="8331822" y="171458"/>
                </a:cubicBezTo>
                <a:cubicBezTo>
                  <a:pt x="8331212" y="174101"/>
                  <a:pt x="8327555" y="175864"/>
                  <a:pt x="8323592" y="175203"/>
                </a:cubicBezTo>
                <a:cubicBezTo>
                  <a:pt x="8319630" y="174762"/>
                  <a:pt x="8316887" y="172339"/>
                  <a:pt x="8317191" y="169696"/>
                </a:cubicBezTo>
                <a:cubicBezTo>
                  <a:pt x="8317800" y="167272"/>
                  <a:pt x="8321459" y="165510"/>
                  <a:pt x="8325421" y="165950"/>
                </a:cubicBezTo>
                <a:close/>
                <a:moveTo>
                  <a:pt x="7526230" y="165950"/>
                </a:moveTo>
                <a:cubicBezTo>
                  <a:pt x="7530193" y="166391"/>
                  <a:pt x="7532936" y="168814"/>
                  <a:pt x="7532327" y="171458"/>
                </a:cubicBezTo>
                <a:cubicBezTo>
                  <a:pt x="7531717" y="174101"/>
                  <a:pt x="7528060" y="175643"/>
                  <a:pt x="7524097" y="175203"/>
                </a:cubicBezTo>
                <a:cubicBezTo>
                  <a:pt x="7520134" y="174762"/>
                  <a:pt x="7517391" y="172339"/>
                  <a:pt x="7518001" y="169695"/>
                </a:cubicBezTo>
                <a:cubicBezTo>
                  <a:pt x="7518610" y="167052"/>
                  <a:pt x="7522268" y="165510"/>
                  <a:pt x="7526230" y="165950"/>
                </a:cubicBezTo>
                <a:close/>
                <a:moveTo>
                  <a:pt x="6801107" y="165730"/>
                </a:moveTo>
                <a:cubicBezTo>
                  <a:pt x="6805374" y="166171"/>
                  <a:pt x="6808118" y="168814"/>
                  <a:pt x="6807508" y="171458"/>
                </a:cubicBezTo>
                <a:cubicBezTo>
                  <a:pt x="6806898" y="174101"/>
                  <a:pt x="6802936" y="175864"/>
                  <a:pt x="6798974" y="175423"/>
                </a:cubicBezTo>
                <a:cubicBezTo>
                  <a:pt x="6794706" y="174982"/>
                  <a:pt x="6791963" y="172339"/>
                  <a:pt x="6792573" y="169695"/>
                </a:cubicBezTo>
                <a:cubicBezTo>
                  <a:pt x="6793182" y="167052"/>
                  <a:pt x="6796839" y="165069"/>
                  <a:pt x="6801107" y="165730"/>
                </a:cubicBezTo>
                <a:close/>
                <a:moveTo>
                  <a:pt x="6365851" y="165730"/>
                </a:moveTo>
                <a:cubicBezTo>
                  <a:pt x="6370118" y="166171"/>
                  <a:pt x="6372861" y="168814"/>
                  <a:pt x="6372252" y="171458"/>
                </a:cubicBezTo>
                <a:cubicBezTo>
                  <a:pt x="6371641" y="174101"/>
                  <a:pt x="6367984" y="175864"/>
                  <a:pt x="6363717" y="175423"/>
                </a:cubicBezTo>
                <a:cubicBezTo>
                  <a:pt x="6359449" y="174983"/>
                  <a:pt x="6356706" y="172339"/>
                  <a:pt x="6357316" y="169696"/>
                </a:cubicBezTo>
                <a:cubicBezTo>
                  <a:pt x="6357926" y="167052"/>
                  <a:pt x="6361888" y="165290"/>
                  <a:pt x="6365851" y="165730"/>
                </a:cubicBezTo>
                <a:close/>
                <a:moveTo>
                  <a:pt x="5817512" y="165290"/>
                </a:moveTo>
                <a:cubicBezTo>
                  <a:pt x="5821474" y="165730"/>
                  <a:pt x="5824218" y="168154"/>
                  <a:pt x="5823609" y="170797"/>
                </a:cubicBezTo>
                <a:cubicBezTo>
                  <a:pt x="5822999" y="173441"/>
                  <a:pt x="5819341" y="174982"/>
                  <a:pt x="5815379" y="174542"/>
                </a:cubicBezTo>
                <a:cubicBezTo>
                  <a:pt x="5811416" y="174101"/>
                  <a:pt x="5808672" y="171678"/>
                  <a:pt x="5809283" y="169034"/>
                </a:cubicBezTo>
                <a:cubicBezTo>
                  <a:pt x="5809892" y="166391"/>
                  <a:pt x="5813245" y="164849"/>
                  <a:pt x="5817512" y="165290"/>
                </a:cubicBezTo>
                <a:close/>
                <a:moveTo>
                  <a:pt x="4619440" y="165290"/>
                </a:moveTo>
                <a:cubicBezTo>
                  <a:pt x="4623400" y="165730"/>
                  <a:pt x="4626146" y="168154"/>
                  <a:pt x="4625530" y="170797"/>
                </a:cubicBezTo>
                <a:cubicBezTo>
                  <a:pt x="4624922" y="173441"/>
                  <a:pt x="4621268" y="174983"/>
                  <a:pt x="4617303" y="174542"/>
                </a:cubicBezTo>
                <a:cubicBezTo>
                  <a:pt x="4613341" y="174101"/>
                  <a:pt x="4610595" y="171678"/>
                  <a:pt x="4611202" y="169035"/>
                </a:cubicBezTo>
                <a:cubicBezTo>
                  <a:pt x="4611813" y="166611"/>
                  <a:pt x="4615471" y="164849"/>
                  <a:pt x="4619440" y="165290"/>
                </a:cubicBezTo>
                <a:close/>
                <a:moveTo>
                  <a:pt x="5493094" y="165070"/>
                </a:moveTo>
                <a:cubicBezTo>
                  <a:pt x="5497056" y="165510"/>
                  <a:pt x="5500108" y="168154"/>
                  <a:pt x="5499498" y="170577"/>
                </a:cubicBezTo>
                <a:cubicBezTo>
                  <a:pt x="5498888" y="173221"/>
                  <a:pt x="5495230" y="174983"/>
                  <a:pt x="5490962" y="174542"/>
                </a:cubicBezTo>
                <a:cubicBezTo>
                  <a:pt x="5487000" y="174101"/>
                  <a:pt x="5483950" y="171458"/>
                  <a:pt x="5484559" y="169035"/>
                </a:cubicBezTo>
                <a:cubicBezTo>
                  <a:pt x="5485169" y="166391"/>
                  <a:pt x="5488828" y="164629"/>
                  <a:pt x="5493094" y="165070"/>
                </a:cubicBezTo>
                <a:close/>
                <a:moveTo>
                  <a:pt x="3719191" y="165070"/>
                </a:moveTo>
                <a:cubicBezTo>
                  <a:pt x="3723454" y="165510"/>
                  <a:pt x="3726193" y="168154"/>
                  <a:pt x="3725588" y="170797"/>
                </a:cubicBezTo>
                <a:cubicBezTo>
                  <a:pt x="3724978" y="173441"/>
                  <a:pt x="3721326" y="175203"/>
                  <a:pt x="3717039" y="174762"/>
                </a:cubicBezTo>
                <a:cubicBezTo>
                  <a:pt x="3712768" y="174322"/>
                  <a:pt x="3710042" y="171678"/>
                  <a:pt x="3710647" y="169035"/>
                </a:cubicBezTo>
                <a:cubicBezTo>
                  <a:pt x="3711249" y="166171"/>
                  <a:pt x="3714911" y="164409"/>
                  <a:pt x="3719191" y="165070"/>
                </a:cubicBezTo>
                <a:close/>
                <a:moveTo>
                  <a:pt x="4549314" y="164849"/>
                </a:moveTo>
                <a:cubicBezTo>
                  <a:pt x="4553280" y="165290"/>
                  <a:pt x="4556021" y="167713"/>
                  <a:pt x="4555417" y="170357"/>
                </a:cubicBezTo>
                <a:cubicBezTo>
                  <a:pt x="4554804" y="173000"/>
                  <a:pt x="4551139" y="174542"/>
                  <a:pt x="4547181" y="174101"/>
                </a:cubicBezTo>
                <a:cubicBezTo>
                  <a:pt x="4543222" y="173661"/>
                  <a:pt x="4540480" y="171237"/>
                  <a:pt x="4541088" y="168594"/>
                </a:cubicBezTo>
                <a:cubicBezTo>
                  <a:pt x="4541692" y="165950"/>
                  <a:pt x="4545355" y="164408"/>
                  <a:pt x="4549314" y="164849"/>
                </a:cubicBezTo>
                <a:close/>
                <a:moveTo>
                  <a:pt x="11081742" y="164629"/>
                </a:moveTo>
                <a:cubicBezTo>
                  <a:pt x="11085705" y="165069"/>
                  <a:pt x="11088448" y="167493"/>
                  <a:pt x="11087839" y="170136"/>
                </a:cubicBezTo>
                <a:cubicBezTo>
                  <a:pt x="11087229" y="172780"/>
                  <a:pt x="11083571" y="174321"/>
                  <a:pt x="11079609" y="173881"/>
                </a:cubicBezTo>
                <a:cubicBezTo>
                  <a:pt x="11075646" y="173441"/>
                  <a:pt x="11072903" y="171017"/>
                  <a:pt x="11073513" y="168374"/>
                </a:cubicBezTo>
                <a:cubicBezTo>
                  <a:pt x="11074123" y="165730"/>
                  <a:pt x="11077780" y="164188"/>
                  <a:pt x="11081742" y="164629"/>
                </a:cubicBezTo>
                <a:close/>
                <a:moveTo>
                  <a:pt x="2105663" y="164629"/>
                </a:moveTo>
                <a:cubicBezTo>
                  <a:pt x="2110235" y="165070"/>
                  <a:pt x="2113587" y="167934"/>
                  <a:pt x="2112673" y="171017"/>
                </a:cubicBezTo>
                <a:cubicBezTo>
                  <a:pt x="2112063" y="173881"/>
                  <a:pt x="2107796" y="175864"/>
                  <a:pt x="2103225" y="175424"/>
                </a:cubicBezTo>
                <a:cubicBezTo>
                  <a:pt x="2098653" y="174983"/>
                  <a:pt x="2095300" y="172119"/>
                  <a:pt x="2096214" y="169035"/>
                </a:cubicBezTo>
                <a:cubicBezTo>
                  <a:pt x="2096824" y="165950"/>
                  <a:pt x="2101091" y="164188"/>
                  <a:pt x="2105663" y="164629"/>
                </a:cubicBezTo>
                <a:close/>
                <a:moveTo>
                  <a:pt x="1786841" y="164628"/>
                </a:moveTo>
                <a:cubicBezTo>
                  <a:pt x="1791412" y="165069"/>
                  <a:pt x="1794765" y="167933"/>
                  <a:pt x="1794155" y="171017"/>
                </a:cubicBezTo>
                <a:cubicBezTo>
                  <a:pt x="1793850" y="172559"/>
                  <a:pt x="1792631" y="173826"/>
                  <a:pt x="1790879" y="174625"/>
                </a:cubicBezTo>
                <a:lnTo>
                  <a:pt x="1788876" y="174872"/>
                </a:lnTo>
                <a:lnTo>
                  <a:pt x="1789361" y="176084"/>
                </a:lnTo>
                <a:cubicBezTo>
                  <a:pt x="1788752" y="178948"/>
                  <a:pt x="1784790" y="180710"/>
                  <a:pt x="1780219" y="180270"/>
                </a:cubicBezTo>
                <a:cubicBezTo>
                  <a:pt x="1775952" y="179829"/>
                  <a:pt x="1772904" y="176965"/>
                  <a:pt x="1773514" y="174322"/>
                </a:cubicBezTo>
                <a:cubicBezTo>
                  <a:pt x="1773818" y="172890"/>
                  <a:pt x="1774961" y="171678"/>
                  <a:pt x="1776599" y="170907"/>
                </a:cubicBezTo>
                <a:lnTo>
                  <a:pt x="1777792" y="170755"/>
                </a:lnTo>
                <a:lnTo>
                  <a:pt x="1777087" y="169034"/>
                </a:lnTo>
                <a:cubicBezTo>
                  <a:pt x="1778001" y="165950"/>
                  <a:pt x="1782269" y="163967"/>
                  <a:pt x="1786841" y="164628"/>
                </a:cubicBezTo>
                <a:close/>
                <a:moveTo>
                  <a:pt x="3233899" y="163748"/>
                </a:moveTo>
                <a:cubicBezTo>
                  <a:pt x="3238171" y="164188"/>
                  <a:pt x="3240914" y="166832"/>
                  <a:pt x="3240305" y="169475"/>
                </a:cubicBezTo>
                <a:cubicBezTo>
                  <a:pt x="3239695" y="172119"/>
                  <a:pt x="3235733" y="173881"/>
                  <a:pt x="3231776" y="173441"/>
                </a:cubicBezTo>
                <a:cubicBezTo>
                  <a:pt x="3227505" y="173000"/>
                  <a:pt x="3224762" y="170357"/>
                  <a:pt x="3225372" y="167713"/>
                </a:cubicBezTo>
                <a:cubicBezTo>
                  <a:pt x="3225983" y="165070"/>
                  <a:pt x="3229640" y="163307"/>
                  <a:pt x="3233899" y="163748"/>
                </a:cubicBezTo>
                <a:close/>
                <a:moveTo>
                  <a:pt x="6304281" y="163527"/>
                </a:moveTo>
                <a:cubicBezTo>
                  <a:pt x="6308244" y="163968"/>
                  <a:pt x="6311291" y="166391"/>
                  <a:pt x="6310681" y="169034"/>
                </a:cubicBezTo>
                <a:cubicBezTo>
                  <a:pt x="6310072" y="171678"/>
                  <a:pt x="6306414" y="173441"/>
                  <a:pt x="6302147" y="173000"/>
                </a:cubicBezTo>
                <a:cubicBezTo>
                  <a:pt x="6298185" y="172559"/>
                  <a:pt x="6295137" y="170136"/>
                  <a:pt x="6295746" y="167493"/>
                </a:cubicBezTo>
                <a:cubicBezTo>
                  <a:pt x="6296661" y="164849"/>
                  <a:pt x="6300319" y="163087"/>
                  <a:pt x="6304281" y="163527"/>
                </a:cubicBezTo>
                <a:close/>
                <a:moveTo>
                  <a:pt x="5443124" y="163307"/>
                </a:moveTo>
                <a:cubicBezTo>
                  <a:pt x="5447087" y="163748"/>
                  <a:pt x="5450136" y="166171"/>
                  <a:pt x="5449527" y="168814"/>
                </a:cubicBezTo>
                <a:cubicBezTo>
                  <a:pt x="5448917" y="171458"/>
                  <a:pt x="5445259" y="173221"/>
                  <a:pt x="5441296" y="172560"/>
                </a:cubicBezTo>
                <a:cubicBezTo>
                  <a:pt x="5437332" y="172119"/>
                  <a:pt x="5434284" y="169696"/>
                  <a:pt x="5434893" y="167052"/>
                </a:cubicBezTo>
                <a:cubicBezTo>
                  <a:pt x="5435502" y="164629"/>
                  <a:pt x="5439160" y="162867"/>
                  <a:pt x="5443124" y="163307"/>
                </a:cubicBezTo>
                <a:close/>
                <a:moveTo>
                  <a:pt x="5565951" y="162867"/>
                </a:moveTo>
                <a:cubicBezTo>
                  <a:pt x="5569916" y="163307"/>
                  <a:pt x="5572964" y="165950"/>
                  <a:pt x="5572354" y="168374"/>
                </a:cubicBezTo>
                <a:cubicBezTo>
                  <a:pt x="5571742" y="171017"/>
                  <a:pt x="5568084" y="172780"/>
                  <a:pt x="5563818" y="172339"/>
                </a:cubicBezTo>
                <a:cubicBezTo>
                  <a:pt x="5559856" y="171898"/>
                  <a:pt x="5556806" y="169255"/>
                  <a:pt x="5557416" y="166832"/>
                </a:cubicBezTo>
                <a:cubicBezTo>
                  <a:pt x="5558330" y="163968"/>
                  <a:pt x="5561989" y="162206"/>
                  <a:pt x="5565951" y="162867"/>
                </a:cubicBezTo>
                <a:close/>
                <a:moveTo>
                  <a:pt x="2513732" y="162867"/>
                </a:moveTo>
                <a:cubicBezTo>
                  <a:pt x="2517695" y="163307"/>
                  <a:pt x="2520133" y="165730"/>
                  <a:pt x="2519830" y="168154"/>
                </a:cubicBezTo>
                <a:cubicBezTo>
                  <a:pt x="2519219" y="170577"/>
                  <a:pt x="2515868" y="172339"/>
                  <a:pt x="2511907" y="171898"/>
                </a:cubicBezTo>
                <a:cubicBezTo>
                  <a:pt x="2507936" y="171458"/>
                  <a:pt x="2505504" y="169035"/>
                  <a:pt x="2505805" y="166611"/>
                </a:cubicBezTo>
                <a:cubicBezTo>
                  <a:pt x="2506416" y="163968"/>
                  <a:pt x="2509771" y="162426"/>
                  <a:pt x="2513732" y="162867"/>
                </a:cubicBezTo>
                <a:close/>
                <a:moveTo>
                  <a:pt x="6244235" y="162426"/>
                </a:moveTo>
                <a:cubicBezTo>
                  <a:pt x="6248197" y="162866"/>
                  <a:pt x="6250940" y="165290"/>
                  <a:pt x="6250331" y="167933"/>
                </a:cubicBezTo>
                <a:cubicBezTo>
                  <a:pt x="6249721" y="170577"/>
                  <a:pt x="6246064" y="172118"/>
                  <a:pt x="6242102" y="171678"/>
                </a:cubicBezTo>
                <a:cubicBezTo>
                  <a:pt x="6238139" y="171237"/>
                  <a:pt x="6235395" y="168814"/>
                  <a:pt x="6236005" y="166171"/>
                </a:cubicBezTo>
                <a:cubicBezTo>
                  <a:pt x="6236310" y="163527"/>
                  <a:pt x="6240273" y="161985"/>
                  <a:pt x="6244235" y="162426"/>
                </a:cubicBezTo>
                <a:close/>
                <a:moveTo>
                  <a:pt x="4652064" y="161765"/>
                </a:moveTo>
                <a:cubicBezTo>
                  <a:pt x="4656030" y="162206"/>
                  <a:pt x="4658775" y="164629"/>
                  <a:pt x="4658161" y="167052"/>
                </a:cubicBezTo>
                <a:cubicBezTo>
                  <a:pt x="4657548" y="169475"/>
                  <a:pt x="4653890" y="171237"/>
                  <a:pt x="4649932" y="170797"/>
                </a:cubicBezTo>
                <a:cubicBezTo>
                  <a:pt x="4645970" y="170357"/>
                  <a:pt x="4643226" y="167933"/>
                  <a:pt x="4643834" y="165510"/>
                </a:cubicBezTo>
                <a:cubicBezTo>
                  <a:pt x="4644442" y="163087"/>
                  <a:pt x="4648106" y="161324"/>
                  <a:pt x="4652064" y="161765"/>
                </a:cubicBezTo>
                <a:close/>
                <a:moveTo>
                  <a:pt x="8286711" y="160884"/>
                </a:moveTo>
                <a:cubicBezTo>
                  <a:pt x="8291283" y="161324"/>
                  <a:pt x="8294331" y="164188"/>
                  <a:pt x="8293721" y="167052"/>
                </a:cubicBezTo>
                <a:cubicBezTo>
                  <a:pt x="8293112" y="169916"/>
                  <a:pt x="8288844" y="171898"/>
                  <a:pt x="8284577" y="171237"/>
                </a:cubicBezTo>
                <a:cubicBezTo>
                  <a:pt x="8280310" y="170577"/>
                  <a:pt x="8276957" y="167933"/>
                  <a:pt x="8277567" y="165069"/>
                </a:cubicBezTo>
                <a:cubicBezTo>
                  <a:pt x="8277872" y="162426"/>
                  <a:pt x="8282139" y="160443"/>
                  <a:pt x="8286711" y="160884"/>
                </a:cubicBezTo>
                <a:close/>
                <a:moveTo>
                  <a:pt x="6505145" y="160663"/>
                </a:moveTo>
                <a:cubicBezTo>
                  <a:pt x="6509412" y="161104"/>
                  <a:pt x="6512156" y="163747"/>
                  <a:pt x="6511546" y="166391"/>
                </a:cubicBezTo>
                <a:cubicBezTo>
                  <a:pt x="6510936" y="169034"/>
                  <a:pt x="6506974" y="170797"/>
                  <a:pt x="6503011" y="170356"/>
                </a:cubicBezTo>
                <a:cubicBezTo>
                  <a:pt x="6498744" y="169916"/>
                  <a:pt x="6496000" y="167272"/>
                  <a:pt x="6496610" y="164629"/>
                </a:cubicBezTo>
                <a:cubicBezTo>
                  <a:pt x="6497220" y="161985"/>
                  <a:pt x="6500878" y="160223"/>
                  <a:pt x="6505145" y="160663"/>
                </a:cubicBezTo>
                <a:close/>
                <a:moveTo>
                  <a:pt x="5905295" y="160443"/>
                </a:moveTo>
                <a:cubicBezTo>
                  <a:pt x="5909257" y="160884"/>
                  <a:pt x="5912001" y="163307"/>
                  <a:pt x="5911391" y="165950"/>
                </a:cubicBezTo>
                <a:cubicBezTo>
                  <a:pt x="5910781" y="168374"/>
                  <a:pt x="5907124" y="170136"/>
                  <a:pt x="5903162" y="169696"/>
                </a:cubicBezTo>
                <a:cubicBezTo>
                  <a:pt x="5899199" y="169255"/>
                  <a:pt x="5896456" y="166832"/>
                  <a:pt x="5897066" y="164188"/>
                </a:cubicBezTo>
                <a:cubicBezTo>
                  <a:pt x="5897675" y="161765"/>
                  <a:pt x="5901333" y="160003"/>
                  <a:pt x="5905295" y="160443"/>
                </a:cubicBezTo>
                <a:close/>
                <a:moveTo>
                  <a:pt x="5417248" y="159562"/>
                </a:moveTo>
                <a:cubicBezTo>
                  <a:pt x="5421210" y="160003"/>
                  <a:pt x="5423955" y="162426"/>
                  <a:pt x="5423346" y="165070"/>
                </a:cubicBezTo>
                <a:cubicBezTo>
                  <a:pt x="5422735" y="167493"/>
                  <a:pt x="5419076" y="169255"/>
                  <a:pt x="5415113" y="168814"/>
                </a:cubicBezTo>
                <a:cubicBezTo>
                  <a:pt x="5411151" y="168374"/>
                  <a:pt x="5408406" y="165950"/>
                  <a:pt x="5409017" y="163307"/>
                </a:cubicBezTo>
                <a:cubicBezTo>
                  <a:pt x="5409630" y="160663"/>
                  <a:pt x="5413285" y="159121"/>
                  <a:pt x="5417248" y="159562"/>
                </a:cubicBezTo>
                <a:close/>
                <a:moveTo>
                  <a:pt x="3033627" y="159562"/>
                </a:moveTo>
                <a:cubicBezTo>
                  <a:pt x="3037898" y="160003"/>
                  <a:pt x="3040946" y="162646"/>
                  <a:pt x="3040334" y="165290"/>
                </a:cubicBezTo>
                <a:cubicBezTo>
                  <a:pt x="3039725" y="167933"/>
                  <a:pt x="3035767" y="169696"/>
                  <a:pt x="3031494" y="169255"/>
                </a:cubicBezTo>
                <a:cubicBezTo>
                  <a:pt x="3027230" y="168814"/>
                  <a:pt x="3024181" y="166171"/>
                  <a:pt x="3024789" y="163527"/>
                </a:cubicBezTo>
                <a:cubicBezTo>
                  <a:pt x="3025404" y="160884"/>
                  <a:pt x="3029366" y="159121"/>
                  <a:pt x="3033627" y="159562"/>
                </a:cubicBezTo>
                <a:close/>
                <a:moveTo>
                  <a:pt x="8226032" y="159489"/>
                </a:moveTo>
                <a:cubicBezTo>
                  <a:pt x="8230021" y="159950"/>
                  <a:pt x="8232802" y="162369"/>
                  <a:pt x="8232244" y="164892"/>
                </a:cubicBezTo>
                <a:cubicBezTo>
                  <a:pt x="8231686" y="167415"/>
                  <a:pt x="8228000" y="169087"/>
                  <a:pt x="8224010" y="168626"/>
                </a:cubicBezTo>
                <a:cubicBezTo>
                  <a:pt x="8220020" y="168165"/>
                  <a:pt x="8217239" y="165746"/>
                  <a:pt x="8217797" y="163222"/>
                </a:cubicBezTo>
                <a:cubicBezTo>
                  <a:pt x="8218356" y="160699"/>
                  <a:pt x="8222042" y="159027"/>
                  <a:pt x="8226032" y="159489"/>
                </a:cubicBezTo>
                <a:close/>
                <a:moveTo>
                  <a:pt x="4200568" y="159121"/>
                </a:moveTo>
                <a:cubicBezTo>
                  <a:pt x="4204531" y="159562"/>
                  <a:pt x="4207269" y="161985"/>
                  <a:pt x="4206659" y="164629"/>
                </a:cubicBezTo>
                <a:cubicBezTo>
                  <a:pt x="4206055" y="167272"/>
                  <a:pt x="4202396" y="168814"/>
                  <a:pt x="4198438" y="168374"/>
                </a:cubicBezTo>
                <a:cubicBezTo>
                  <a:pt x="4194474" y="167933"/>
                  <a:pt x="4191730" y="165510"/>
                  <a:pt x="4192342" y="162866"/>
                </a:cubicBezTo>
                <a:cubicBezTo>
                  <a:pt x="4192950" y="160223"/>
                  <a:pt x="4196607" y="158680"/>
                  <a:pt x="4200568" y="159121"/>
                </a:cubicBezTo>
                <a:close/>
                <a:moveTo>
                  <a:pt x="8349500" y="158901"/>
                </a:moveTo>
                <a:cubicBezTo>
                  <a:pt x="8351634" y="159122"/>
                  <a:pt x="8353463" y="159948"/>
                  <a:pt x="8354682" y="161049"/>
                </a:cubicBezTo>
                <a:lnTo>
                  <a:pt x="8355640" y="163438"/>
                </a:lnTo>
                <a:lnTo>
                  <a:pt x="8358035" y="163087"/>
                </a:lnTo>
                <a:lnTo>
                  <a:pt x="8362759" y="165001"/>
                </a:lnTo>
                <a:lnTo>
                  <a:pt x="8365350" y="164629"/>
                </a:lnTo>
                <a:lnTo>
                  <a:pt x="8370035" y="166500"/>
                </a:lnTo>
                <a:lnTo>
                  <a:pt x="8373884" y="165950"/>
                </a:lnTo>
                <a:cubicBezTo>
                  <a:pt x="8378151" y="166391"/>
                  <a:pt x="8380895" y="169034"/>
                  <a:pt x="8380284" y="171678"/>
                </a:cubicBezTo>
                <a:lnTo>
                  <a:pt x="8378171" y="173854"/>
                </a:lnTo>
                <a:lnTo>
                  <a:pt x="8381504" y="173441"/>
                </a:lnTo>
                <a:lnTo>
                  <a:pt x="8381710" y="173522"/>
                </a:lnTo>
                <a:lnTo>
                  <a:pt x="8381504" y="173000"/>
                </a:lnTo>
                <a:cubicBezTo>
                  <a:pt x="8382114" y="170356"/>
                  <a:pt x="8386076" y="168374"/>
                  <a:pt x="8390343" y="169034"/>
                </a:cubicBezTo>
                <a:cubicBezTo>
                  <a:pt x="8394610" y="169475"/>
                  <a:pt x="8397659" y="172118"/>
                  <a:pt x="8397049" y="174982"/>
                </a:cubicBezTo>
                <a:cubicBezTo>
                  <a:pt x="8396744" y="176304"/>
                  <a:pt x="8395601" y="177461"/>
                  <a:pt x="8394001" y="178204"/>
                </a:cubicBezTo>
                <a:lnTo>
                  <a:pt x="8388254" y="178942"/>
                </a:lnTo>
                <a:lnTo>
                  <a:pt x="8388515" y="179609"/>
                </a:lnTo>
                <a:cubicBezTo>
                  <a:pt x="8387905" y="182472"/>
                  <a:pt x="8383638" y="184455"/>
                  <a:pt x="8379066" y="183794"/>
                </a:cubicBezTo>
                <a:cubicBezTo>
                  <a:pt x="8374494" y="183354"/>
                  <a:pt x="8371446" y="180490"/>
                  <a:pt x="8372055" y="177626"/>
                </a:cubicBezTo>
                <a:lnTo>
                  <a:pt x="8374326" y="175233"/>
                </a:lnTo>
                <a:lnTo>
                  <a:pt x="8371445" y="175643"/>
                </a:lnTo>
                <a:lnTo>
                  <a:pt x="8368215" y="174335"/>
                </a:lnTo>
                <a:lnTo>
                  <a:pt x="8363217" y="174983"/>
                </a:lnTo>
                <a:cubicBezTo>
                  <a:pt x="8360930" y="174762"/>
                  <a:pt x="8359025" y="173936"/>
                  <a:pt x="8357768" y="172808"/>
                </a:cubicBezTo>
                <a:lnTo>
                  <a:pt x="8357655" y="172517"/>
                </a:lnTo>
                <a:lnTo>
                  <a:pt x="8355901" y="172780"/>
                </a:lnTo>
                <a:cubicBezTo>
                  <a:pt x="8353768" y="172560"/>
                  <a:pt x="8352015" y="171789"/>
                  <a:pt x="8350872" y="170742"/>
                </a:cubicBezTo>
                <a:lnTo>
                  <a:pt x="8350079" y="168610"/>
                </a:lnTo>
                <a:lnTo>
                  <a:pt x="8347528" y="168969"/>
                </a:lnTo>
                <a:lnTo>
                  <a:pt x="8345385" y="171293"/>
                </a:lnTo>
                <a:cubicBezTo>
                  <a:pt x="8343861" y="172009"/>
                  <a:pt x="8341881" y="172339"/>
                  <a:pt x="8339747" y="172119"/>
                </a:cubicBezTo>
                <a:cubicBezTo>
                  <a:pt x="8335784" y="171678"/>
                  <a:pt x="8332736" y="169034"/>
                  <a:pt x="8333346" y="166611"/>
                </a:cubicBezTo>
                <a:lnTo>
                  <a:pt x="8340447" y="163313"/>
                </a:lnTo>
                <a:lnTo>
                  <a:pt x="8340356" y="163087"/>
                </a:lnTo>
                <a:cubicBezTo>
                  <a:pt x="8340966" y="160223"/>
                  <a:pt x="8344928" y="158240"/>
                  <a:pt x="8349500" y="158901"/>
                </a:cubicBezTo>
                <a:close/>
                <a:moveTo>
                  <a:pt x="7452774" y="158901"/>
                </a:moveTo>
                <a:cubicBezTo>
                  <a:pt x="7456736" y="159342"/>
                  <a:pt x="7459479" y="161765"/>
                  <a:pt x="7458870" y="164188"/>
                </a:cubicBezTo>
                <a:cubicBezTo>
                  <a:pt x="7458260" y="166611"/>
                  <a:pt x="7454603" y="168374"/>
                  <a:pt x="7450639" y="167933"/>
                </a:cubicBezTo>
                <a:cubicBezTo>
                  <a:pt x="7446678" y="167493"/>
                  <a:pt x="7443934" y="165069"/>
                  <a:pt x="7444544" y="162646"/>
                </a:cubicBezTo>
                <a:cubicBezTo>
                  <a:pt x="7445154" y="160223"/>
                  <a:pt x="7448811" y="158460"/>
                  <a:pt x="7452774" y="158901"/>
                </a:cubicBezTo>
                <a:close/>
                <a:moveTo>
                  <a:pt x="2485165" y="158681"/>
                </a:moveTo>
                <a:cubicBezTo>
                  <a:pt x="2489741" y="159121"/>
                  <a:pt x="2492788" y="161985"/>
                  <a:pt x="2492180" y="164849"/>
                </a:cubicBezTo>
                <a:cubicBezTo>
                  <a:pt x="2491568" y="167713"/>
                  <a:pt x="2487301" y="169696"/>
                  <a:pt x="2483033" y="169034"/>
                </a:cubicBezTo>
                <a:cubicBezTo>
                  <a:pt x="2478461" y="168594"/>
                  <a:pt x="2475415" y="165730"/>
                  <a:pt x="2476023" y="162867"/>
                </a:cubicBezTo>
                <a:cubicBezTo>
                  <a:pt x="2476632" y="160003"/>
                  <a:pt x="2480596" y="158020"/>
                  <a:pt x="2485165" y="158681"/>
                </a:cubicBezTo>
                <a:close/>
                <a:moveTo>
                  <a:pt x="2456935" y="158490"/>
                </a:moveTo>
                <a:cubicBezTo>
                  <a:pt x="2460758" y="158932"/>
                  <a:pt x="2463406" y="161336"/>
                  <a:pt x="2462848" y="163858"/>
                </a:cubicBezTo>
                <a:cubicBezTo>
                  <a:pt x="2462290" y="166381"/>
                  <a:pt x="2458736" y="168068"/>
                  <a:pt x="2454913" y="167626"/>
                </a:cubicBezTo>
                <a:cubicBezTo>
                  <a:pt x="2451090" y="167184"/>
                  <a:pt x="2448445" y="164780"/>
                  <a:pt x="2449004" y="162257"/>
                </a:cubicBezTo>
                <a:cubicBezTo>
                  <a:pt x="2449561" y="159734"/>
                  <a:pt x="2453113" y="158048"/>
                  <a:pt x="2456935" y="158490"/>
                </a:cubicBezTo>
                <a:close/>
                <a:moveTo>
                  <a:pt x="6186017" y="158460"/>
                </a:moveTo>
                <a:cubicBezTo>
                  <a:pt x="6189980" y="158901"/>
                  <a:pt x="6192723" y="161324"/>
                  <a:pt x="6192113" y="163968"/>
                </a:cubicBezTo>
                <a:cubicBezTo>
                  <a:pt x="6191504" y="166611"/>
                  <a:pt x="6187846" y="168154"/>
                  <a:pt x="6183884" y="167713"/>
                </a:cubicBezTo>
                <a:cubicBezTo>
                  <a:pt x="6179921" y="167272"/>
                  <a:pt x="6177178" y="164849"/>
                  <a:pt x="6177788" y="162205"/>
                </a:cubicBezTo>
                <a:cubicBezTo>
                  <a:pt x="6178397" y="159562"/>
                  <a:pt x="6182055" y="158020"/>
                  <a:pt x="6186017" y="158460"/>
                </a:cubicBezTo>
                <a:close/>
                <a:moveTo>
                  <a:pt x="4021021" y="158240"/>
                </a:moveTo>
                <a:cubicBezTo>
                  <a:pt x="4024977" y="158681"/>
                  <a:pt x="4027736" y="161104"/>
                  <a:pt x="4027128" y="163747"/>
                </a:cubicBezTo>
                <a:cubicBezTo>
                  <a:pt x="4026510" y="166391"/>
                  <a:pt x="4022841" y="167933"/>
                  <a:pt x="4018877" y="167493"/>
                </a:cubicBezTo>
                <a:cubicBezTo>
                  <a:pt x="4014916" y="167052"/>
                  <a:pt x="4012177" y="164629"/>
                  <a:pt x="4012788" y="161985"/>
                </a:cubicBezTo>
                <a:cubicBezTo>
                  <a:pt x="4013392" y="159562"/>
                  <a:pt x="4017059" y="157800"/>
                  <a:pt x="4021021" y="158240"/>
                </a:cubicBezTo>
                <a:close/>
                <a:moveTo>
                  <a:pt x="4684069" y="157800"/>
                </a:moveTo>
                <a:cubicBezTo>
                  <a:pt x="4688033" y="158240"/>
                  <a:pt x="4690769" y="160663"/>
                  <a:pt x="4690167" y="163087"/>
                </a:cubicBezTo>
                <a:cubicBezTo>
                  <a:pt x="4689549" y="165510"/>
                  <a:pt x="4685894" y="167272"/>
                  <a:pt x="4682235" y="166831"/>
                </a:cubicBezTo>
                <a:cubicBezTo>
                  <a:pt x="4678276" y="166391"/>
                  <a:pt x="4675529" y="163968"/>
                  <a:pt x="4676144" y="161544"/>
                </a:cubicBezTo>
                <a:cubicBezTo>
                  <a:pt x="4676444" y="158901"/>
                  <a:pt x="4680105" y="157359"/>
                  <a:pt x="4684069" y="157800"/>
                </a:cubicBezTo>
                <a:close/>
                <a:moveTo>
                  <a:pt x="4583519" y="157664"/>
                </a:moveTo>
                <a:cubicBezTo>
                  <a:pt x="4587508" y="158126"/>
                  <a:pt x="4590287" y="160545"/>
                  <a:pt x="4589723" y="163067"/>
                </a:cubicBezTo>
                <a:cubicBezTo>
                  <a:pt x="4589170" y="165590"/>
                  <a:pt x="4585480" y="167261"/>
                  <a:pt x="4581495" y="166800"/>
                </a:cubicBezTo>
                <a:cubicBezTo>
                  <a:pt x="4577510" y="166339"/>
                  <a:pt x="4574722" y="163920"/>
                  <a:pt x="4575280" y="161397"/>
                </a:cubicBezTo>
                <a:cubicBezTo>
                  <a:pt x="4575837" y="158874"/>
                  <a:pt x="4579529" y="157203"/>
                  <a:pt x="4583519" y="157664"/>
                </a:cubicBezTo>
                <a:close/>
                <a:moveTo>
                  <a:pt x="6728565" y="157359"/>
                </a:moveTo>
                <a:cubicBezTo>
                  <a:pt x="6732832" y="157800"/>
                  <a:pt x="6735575" y="160443"/>
                  <a:pt x="6734966" y="163087"/>
                </a:cubicBezTo>
                <a:cubicBezTo>
                  <a:pt x="6734355" y="165730"/>
                  <a:pt x="6730393" y="167493"/>
                  <a:pt x="6726431" y="167052"/>
                </a:cubicBezTo>
                <a:cubicBezTo>
                  <a:pt x="6722163" y="166611"/>
                  <a:pt x="6719420" y="163968"/>
                  <a:pt x="6720030" y="161324"/>
                </a:cubicBezTo>
                <a:cubicBezTo>
                  <a:pt x="6720640" y="158681"/>
                  <a:pt x="6724298" y="156918"/>
                  <a:pt x="6728565" y="157359"/>
                </a:cubicBezTo>
                <a:close/>
                <a:moveTo>
                  <a:pt x="2902513" y="157139"/>
                </a:moveTo>
                <a:cubicBezTo>
                  <a:pt x="2906782" y="157579"/>
                  <a:pt x="2909832" y="160223"/>
                  <a:pt x="2909222" y="163087"/>
                </a:cubicBezTo>
                <a:cubicBezTo>
                  <a:pt x="2908615" y="165730"/>
                  <a:pt x="2904651" y="167713"/>
                  <a:pt x="2900382" y="167052"/>
                </a:cubicBezTo>
                <a:cubicBezTo>
                  <a:pt x="2896112" y="166611"/>
                  <a:pt x="2893068" y="163968"/>
                  <a:pt x="2893677" y="161104"/>
                </a:cubicBezTo>
                <a:cubicBezTo>
                  <a:pt x="2894291" y="158240"/>
                  <a:pt x="2898247" y="156478"/>
                  <a:pt x="2902513" y="157139"/>
                </a:cubicBezTo>
                <a:close/>
                <a:moveTo>
                  <a:pt x="2076217" y="157139"/>
                </a:moveTo>
                <a:cubicBezTo>
                  <a:pt x="2080484" y="157579"/>
                  <a:pt x="2083227" y="160223"/>
                  <a:pt x="2082617" y="162867"/>
                </a:cubicBezTo>
                <a:cubicBezTo>
                  <a:pt x="2082007" y="165510"/>
                  <a:pt x="2078045" y="167272"/>
                  <a:pt x="2073779" y="166832"/>
                </a:cubicBezTo>
                <a:cubicBezTo>
                  <a:pt x="2069511" y="166391"/>
                  <a:pt x="2066769" y="163747"/>
                  <a:pt x="2067378" y="161104"/>
                </a:cubicBezTo>
                <a:cubicBezTo>
                  <a:pt x="2068293" y="158460"/>
                  <a:pt x="2072255" y="156478"/>
                  <a:pt x="2076217" y="157139"/>
                </a:cubicBezTo>
                <a:close/>
                <a:moveTo>
                  <a:pt x="7757576" y="156919"/>
                </a:moveTo>
                <a:cubicBezTo>
                  <a:pt x="7761537" y="157359"/>
                  <a:pt x="7764585" y="160003"/>
                  <a:pt x="7763976" y="162426"/>
                </a:cubicBezTo>
                <a:cubicBezTo>
                  <a:pt x="7763366" y="164849"/>
                  <a:pt x="7759709" y="166832"/>
                  <a:pt x="7755441" y="166391"/>
                </a:cubicBezTo>
                <a:cubicBezTo>
                  <a:pt x="7751479" y="165950"/>
                  <a:pt x="7748431" y="163307"/>
                  <a:pt x="7749041" y="160884"/>
                </a:cubicBezTo>
                <a:cubicBezTo>
                  <a:pt x="7749650" y="158240"/>
                  <a:pt x="7753308" y="156478"/>
                  <a:pt x="7757576" y="156919"/>
                </a:cubicBezTo>
                <a:close/>
                <a:moveTo>
                  <a:pt x="3162280" y="156919"/>
                </a:moveTo>
                <a:cubicBezTo>
                  <a:pt x="3166547" y="157359"/>
                  <a:pt x="3169290" y="160003"/>
                  <a:pt x="3168679" y="162646"/>
                </a:cubicBezTo>
                <a:cubicBezTo>
                  <a:pt x="3168076" y="165290"/>
                  <a:pt x="3164112" y="167052"/>
                  <a:pt x="3160146" y="166611"/>
                </a:cubicBezTo>
                <a:cubicBezTo>
                  <a:pt x="3155880" y="166171"/>
                  <a:pt x="3153134" y="163527"/>
                  <a:pt x="3153745" y="160884"/>
                </a:cubicBezTo>
                <a:cubicBezTo>
                  <a:pt x="3154357" y="158240"/>
                  <a:pt x="3158009" y="156478"/>
                  <a:pt x="3162280" y="156919"/>
                </a:cubicBezTo>
                <a:close/>
                <a:moveTo>
                  <a:pt x="2144200" y="156919"/>
                </a:moveTo>
                <a:cubicBezTo>
                  <a:pt x="2148468" y="157359"/>
                  <a:pt x="2151210" y="160003"/>
                  <a:pt x="2150600" y="162646"/>
                </a:cubicBezTo>
                <a:cubicBezTo>
                  <a:pt x="2149992" y="165290"/>
                  <a:pt x="2146029" y="167052"/>
                  <a:pt x="2142067" y="166611"/>
                </a:cubicBezTo>
                <a:cubicBezTo>
                  <a:pt x="2137800" y="166171"/>
                  <a:pt x="2135057" y="163527"/>
                  <a:pt x="2135667" y="160884"/>
                </a:cubicBezTo>
                <a:cubicBezTo>
                  <a:pt x="2135971" y="158240"/>
                  <a:pt x="2139933" y="156478"/>
                  <a:pt x="2144200" y="156919"/>
                </a:cubicBezTo>
                <a:close/>
                <a:moveTo>
                  <a:pt x="7102861" y="156478"/>
                </a:moveTo>
                <a:cubicBezTo>
                  <a:pt x="7106824" y="156918"/>
                  <a:pt x="7109567" y="159342"/>
                  <a:pt x="7108958" y="161985"/>
                </a:cubicBezTo>
                <a:cubicBezTo>
                  <a:pt x="7108348" y="164629"/>
                  <a:pt x="7104690" y="166171"/>
                  <a:pt x="7100728" y="165730"/>
                </a:cubicBezTo>
                <a:cubicBezTo>
                  <a:pt x="7096765" y="165290"/>
                  <a:pt x="7094022" y="162866"/>
                  <a:pt x="7094632" y="160223"/>
                </a:cubicBezTo>
                <a:cubicBezTo>
                  <a:pt x="7095241" y="157579"/>
                  <a:pt x="7098899" y="156037"/>
                  <a:pt x="7102861" y="156478"/>
                </a:cubicBezTo>
                <a:close/>
                <a:moveTo>
                  <a:pt x="7839872" y="156258"/>
                </a:moveTo>
                <a:cubicBezTo>
                  <a:pt x="7844139" y="156698"/>
                  <a:pt x="7846882" y="159342"/>
                  <a:pt x="7846273" y="161985"/>
                </a:cubicBezTo>
                <a:cubicBezTo>
                  <a:pt x="7845663" y="164629"/>
                  <a:pt x="7841701" y="166391"/>
                  <a:pt x="7837738" y="165950"/>
                </a:cubicBezTo>
                <a:cubicBezTo>
                  <a:pt x="7833776" y="165510"/>
                  <a:pt x="7830728" y="162867"/>
                  <a:pt x="7831337" y="160223"/>
                </a:cubicBezTo>
                <a:cubicBezTo>
                  <a:pt x="7831947" y="157580"/>
                  <a:pt x="7835604" y="155817"/>
                  <a:pt x="7839872" y="156258"/>
                </a:cubicBezTo>
                <a:close/>
                <a:moveTo>
                  <a:pt x="7173270" y="156257"/>
                </a:moveTo>
                <a:cubicBezTo>
                  <a:pt x="7177232" y="156698"/>
                  <a:pt x="7179976" y="159121"/>
                  <a:pt x="7179366" y="161544"/>
                </a:cubicBezTo>
                <a:cubicBezTo>
                  <a:pt x="7178756" y="163968"/>
                  <a:pt x="7175099" y="165730"/>
                  <a:pt x="7171137" y="165290"/>
                </a:cubicBezTo>
                <a:cubicBezTo>
                  <a:pt x="7167173" y="164849"/>
                  <a:pt x="7164431" y="162426"/>
                  <a:pt x="7165040" y="160003"/>
                </a:cubicBezTo>
                <a:cubicBezTo>
                  <a:pt x="7165650" y="157579"/>
                  <a:pt x="7169308" y="155817"/>
                  <a:pt x="7173270" y="156257"/>
                </a:cubicBezTo>
                <a:close/>
                <a:moveTo>
                  <a:pt x="3648762" y="155817"/>
                </a:moveTo>
                <a:cubicBezTo>
                  <a:pt x="3653027" y="156257"/>
                  <a:pt x="3655774" y="158901"/>
                  <a:pt x="3655163" y="161544"/>
                </a:cubicBezTo>
                <a:cubicBezTo>
                  <a:pt x="3654551" y="164188"/>
                  <a:pt x="3650898" y="165950"/>
                  <a:pt x="3646625" y="165510"/>
                </a:cubicBezTo>
                <a:cubicBezTo>
                  <a:pt x="3642349" y="165069"/>
                  <a:pt x="3639600" y="162426"/>
                  <a:pt x="3640212" y="159782"/>
                </a:cubicBezTo>
                <a:cubicBezTo>
                  <a:pt x="3640824" y="157139"/>
                  <a:pt x="3644485" y="155376"/>
                  <a:pt x="3648762" y="155817"/>
                </a:cubicBezTo>
                <a:close/>
                <a:moveTo>
                  <a:pt x="7677717" y="155597"/>
                </a:moveTo>
                <a:cubicBezTo>
                  <a:pt x="7681679" y="156037"/>
                  <a:pt x="7684423" y="158460"/>
                  <a:pt x="7684118" y="161104"/>
                </a:cubicBezTo>
                <a:cubicBezTo>
                  <a:pt x="7683509" y="163747"/>
                  <a:pt x="7679851" y="165510"/>
                  <a:pt x="7675888" y="164849"/>
                </a:cubicBezTo>
                <a:cubicBezTo>
                  <a:pt x="7671926" y="164408"/>
                  <a:pt x="7669183" y="161985"/>
                  <a:pt x="7669487" y="159341"/>
                </a:cubicBezTo>
                <a:cubicBezTo>
                  <a:pt x="7669792" y="156698"/>
                  <a:pt x="7673755" y="155156"/>
                  <a:pt x="7677717" y="155597"/>
                </a:cubicBezTo>
                <a:close/>
                <a:moveTo>
                  <a:pt x="6580431" y="155377"/>
                </a:moveTo>
                <a:cubicBezTo>
                  <a:pt x="6584698" y="155817"/>
                  <a:pt x="6587442" y="158460"/>
                  <a:pt x="6586832" y="161104"/>
                </a:cubicBezTo>
                <a:cubicBezTo>
                  <a:pt x="6586222" y="163747"/>
                  <a:pt x="6582260" y="165510"/>
                  <a:pt x="6578297" y="165069"/>
                </a:cubicBezTo>
                <a:cubicBezTo>
                  <a:pt x="6574030" y="164629"/>
                  <a:pt x="6571286" y="161985"/>
                  <a:pt x="6571897" y="159342"/>
                </a:cubicBezTo>
                <a:cubicBezTo>
                  <a:pt x="6572506" y="156478"/>
                  <a:pt x="6576164" y="154716"/>
                  <a:pt x="6580431" y="155377"/>
                </a:cubicBezTo>
                <a:close/>
                <a:moveTo>
                  <a:pt x="2007013" y="155377"/>
                </a:moveTo>
                <a:cubicBezTo>
                  <a:pt x="2011280" y="155817"/>
                  <a:pt x="2014328" y="158460"/>
                  <a:pt x="2013719" y="161324"/>
                </a:cubicBezTo>
                <a:cubicBezTo>
                  <a:pt x="2013108" y="164188"/>
                  <a:pt x="2009147" y="165950"/>
                  <a:pt x="2004880" y="165290"/>
                </a:cubicBezTo>
                <a:cubicBezTo>
                  <a:pt x="2000613" y="164849"/>
                  <a:pt x="1997565" y="162206"/>
                  <a:pt x="1998175" y="159342"/>
                </a:cubicBezTo>
                <a:cubicBezTo>
                  <a:pt x="1998784" y="156698"/>
                  <a:pt x="2002746" y="154936"/>
                  <a:pt x="2007013" y="155377"/>
                </a:cubicBezTo>
                <a:close/>
                <a:moveTo>
                  <a:pt x="6654803" y="155156"/>
                </a:moveTo>
                <a:cubicBezTo>
                  <a:pt x="6659070" y="155597"/>
                  <a:pt x="6661814" y="158240"/>
                  <a:pt x="6661203" y="160884"/>
                </a:cubicBezTo>
                <a:cubicBezTo>
                  <a:pt x="6660594" y="163527"/>
                  <a:pt x="6656631" y="165290"/>
                  <a:pt x="6652669" y="164849"/>
                </a:cubicBezTo>
                <a:cubicBezTo>
                  <a:pt x="6648402" y="164408"/>
                  <a:pt x="6645659" y="161765"/>
                  <a:pt x="6646269" y="159121"/>
                </a:cubicBezTo>
                <a:cubicBezTo>
                  <a:pt x="6646574" y="156478"/>
                  <a:pt x="6650535" y="154715"/>
                  <a:pt x="6654803" y="155156"/>
                </a:cubicBezTo>
                <a:close/>
                <a:moveTo>
                  <a:pt x="2210355" y="155156"/>
                </a:moveTo>
                <a:cubicBezTo>
                  <a:pt x="2214317" y="155597"/>
                  <a:pt x="2217365" y="158240"/>
                  <a:pt x="2216755" y="160663"/>
                </a:cubicBezTo>
                <a:cubicBezTo>
                  <a:pt x="2216146" y="163307"/>
                  <a:pt x="2212489" y="165069"/>
                  <a:pt x="2208222" y="164629"/>
                </a:cubicBezTo>
                <a:cubicBezTo>
                  <a:pt x="2204260" y="164188"/>
                  <a:pt x="2201212" y="161544"/>
                  <a:pt x="2201821" y="159121"/>
                </a:cubicBezTo>
                <a:cubicBezTo>
                  <a:pt x="2202430" y="156257"/>
                  <a:pt x="2206394" y="154495"/>
                  <a:pt x="2210355" y="155156"/>
                </a:cubicBezTo>
                <a:close/>
                <a:moveTo>
                  <a:pt x="6881271" y="154936"/>
                </a:moveTo>
                <a:cubicBezTo>
                  <a:pt x="6885538" y="155377"/>
                  <a:pt x="6888280" y="158020"/>
                  <a:pt x="6887671" y="160663"/>
                </a:cubicBezTo>
                <a:cubicBezTo>
                  <a:pt x="6887062" y="163307"/>
                  <a:pt x="6883404" y="165070"/>
                  <a:pt x="6879137" y="164629"/>
                </a:cubicBezTo>
                <a:cubicBezTo>
                  <a:pt x="6874870" y="164188"/>
                  <a:pt x="6872126" y="161545"/>
                  <a:pt x="6872736" y="158901"/>
                </a:cubicBezTo>
                <a:cubicBezTo>
                  <a:pt x="6873346" y="156258"/>
                  <a:pt x="6877308" y="154495"/>
                  <a:pt x="6881271" y="154936"/>
                </a:cubicBezTo>
                <a:close/>
                <a:moveTo>
                  <a:pt x="4515185" y="154936"/>
                </a:moveTo>
                <a:cubicBezTo>
                  <a:pt x="4519157" y="155376"/>
                  <a:pt x="4521892" y="157799"/>
                  <a:pt x="4521281" y="160223"/>
                </a:cubicBezTo>
                <a:cubicBezTo>
                  <a:pt x="4520670" y="162646"/>
                  <a:pt x="4517009" y="164408"/>
                  <a:pt x="4513053" y="163967"/>
                </a:cubicBezTo>
                <a:cubicBezTo>
                  <a:pt x="4509087" y="163527"/>
                  <a:pt x="4506343" y="161104"/>
                  <a:pt x="4506952" y="158680"/>
                </a:cubicBezTo>
                <a:cubicBezTo>
                  <a:pt x="4507561" y="156037"/>
                  <a:pt x="4511227" y="154495"/>
                  <a:pt x="4515185" y="154936"/>
                </a:cubicBezTo>
                <a:close/>
                <a:moveTo>
                  <a:pt x="2398202" y="154716"/>
                </a:moveTo>
                <a:cubicBezTo>
                  <a:pt x="2402162" y="155156"/>
                  <a:pt x="2404906" y="157580"/>
                  <a:pt x="2404294" y="160003"/>
                </a:cubicBezTo>
                <a:cubicBezTo>
                  <a:pt x="2403686" y="162426"/>
                  <a:pt x="2400036" y="164188"/>
                  <a:pt x="2396069" y="163747"/>
                </a:cubicBezTo>
                <a:cubicBezTo>
                  <a:pt x="2392101" y="163307"/>
                  <a:pt x="2389364" y="160884"/>
                  <a:pt x="2389977" y="158460"/>
                </a:cubicBezTo>
                <a:cubicBezTo>
                  <a:pt x="2390589" y="155817"/>
                  <a:pt x="2394241" y="154275"/>
                  <a:pt x="2398202" y="154716"/>
                </a:cubicBezTo>
                <a:close/>
                <a:moveTo>
                  <a:pt x="8333346" y="154495"/>
                </a:moveTo>
                <a:cubicBezTo>
                  <a:pt x="8337613" y="154936"/>
                  <a:pt x="8340661" y="157579"/>
                  <a:pt x="8340051" y="160443"/>
                </a:cubicBezTo>
                <a:cubicBezTo>
                  <a:pt x="8339442" y="163307"/>
                  <a:pt x="8335479" y="165069"/>
                  <a:pt x="8331212" y="164629"/>
                </a:cubicBezTo>
                <a:cubicBezTo>
                  <a:pt x="8326945" y="164188"/>
                  <a:pt x="8323897" y="161545"/>
                  <a:pt x="8324507" y="158681"/>
                </a:cubicBezTo>
                <a:cubicBezTo>
                  <a:pt x="8325116" y="155817"/>
                  <a:pt x="8329079" y="154055"/>
                  <a:pt x="8333346" y="154495"/>
                </a:cubicBezTo>
                <a:close/>
                <a:moveTo>
                  <a:pt x="2629040" y="154439"/>
                </a:moveTo>
                <a:cubicBezTo>
                  <a:pt x="2633361" y="154938"/>
                  <a:pt x="2636369" y="157584"/>
                  <a:pt x="2635756" y="160347"/>
                </a:cubicBezTo>
                <a:cubicBezTo>
                  <a:pt x="2635141" y="163110"/>
                  <a:pt x="2631145" y="164944"/>
                  <a:pt x="2626827" y="164445"/>
                </a:cubicBezTo>
                <a:cubicBezTo>
                  <a:pt x="2622506" y="163945"/>
                  <a:pt x="2619497" y="161300"/>
                  <a:pt x="2620109" y="158537"/>
                </a:cubicBezTo>
                <a:cubicBezTo>
                  <a:pt x="2620721" y="155774"/>
                  <a:pt x="2624722" y="153939"/>
                  <a:pt x="2629040" y="154439"/>
                </a:cubicBezTo>
                <a:close/>
                <a:moveTo>
                  <a:pt x="7924912" y="154275"/>
                </a:moveTo>
                <a:cubicBezTo>
                  <a:pt x="7929179" y="154716"/>
                  <a:pt x="7931922" y="157359"/>
                  <a:pt x="7931313" y="160003"/>
                </a:cubicBezTo>
                <a:cubicBezTo>
                  <a:pt x="7930702" y="162646"/>
                  <a:pt x="7926740" y="164409"/>
                  <a:pt x="7922778" y="163968"/>
                </a:cubicBezTo>
                <a:cubicBezTo>
                  <a:pt x="7918510" y="163527"/>
                  <a:pt x="7915767" y="160884"/>
                  <a:pt x="7916377" y="158240"/>
                </a:cubicBezTo>
                <a:cubicBezTo>
                  <a:pt x="7916682" y="155597"/>
                  <a:pt x="7920645" y="153834"/>
                  <a:pt x="7924912" y="154275"/>
                </a:cubicBezTo>
                <a:close/>
                <a:moveTo>
                  <a:pt x="2768083" y="153834"/>
                </a:moveTo>
                <a:cubicBezTo>
                  <a:pt x="2772346" y="154275"/>
                  <a:pt x="2775394" y="156918"/>
                  <a:pt x="2774787" y="159782"/>
                </a:cubicBezTo>
                <a:cubicBezTo>
                  <a:pt x="2774173" y="162646"/>
                  <a:pt x="2770212" y="164408"/>
                  <a:pt x="2765948" y="163968"/>
                </a:cubicBezTo>
                <a:cubicBezTo>
                  <a:pt x="2761682" y="163527"/>
                  <a:pt x="2758631" y="160884"/>
                  <a:pt x="2759242" y="158020"/>
                </a:cubicBezTo>
                <a:cubicBezTo>
                  <a:pt x="2759545" y="155156"/>
                  <a:pt x="2763816" y="153394"/>
                  <a:pt x="2768083" y="153834"/>
                </a:cubicBezTo>
                <a:close/>
                <a:moveTo>
                  <a:pt x="1708839" y="153834"/>
                </a:moveTo>
                <a:cubicBezTo>
                  <a:pt x="1713410" y="154275"/>
                  <a:pt x="1716458" y="157139"/>
                  <a:pt x="1715848" y="160002"/>
                </a:cubicBezTo>
                <a:lnTo>
                  <a:pt x="1714276" y="161673"/>
                </a:lnTo>
                <a:lnTo>
                  <a:pt x="1715260" y="164188"/>
                </a:lnTo>
                <a:cubicBezTo>
                  <a:pt x="1714955" y="165620"/>
                  <a:pt x="1713736" y="166832"/>
                  <a:pt x="1712021" y="167603"/>
                </a:cubicBezTo>
                <a:lnTo>
                  <a:pt x="1711444" y="167674"/>
                </a:lnTo>
                <a:lnTo>
                  <a:pt x="1713084" y="171678"/>
                </a:lnTo>
                <a:lnTo>
                  <a:pt x="1711530" y="173389"/>
                </a:lnTo>
                <a:lnTo>
                  <a:pt x="1712651" y="176254"/>
                </a:lnTo>
                <a:lnTo>
                  <a:pt x="1714232" y="177626"/>
                </a:lnTo>
                <a:cubicBezTo>
                  <a:pt x="1713623" y="180049"/>
                  <a:pt x="1709965" y="181811"/>
                  <a:pt x="1706004" y="181371"/>
                </a:cubicBezTo>
                <a:lnTo>
                  <a:pt x="1705262" y="180728"/>
                </a:lnTo>
                <a:lnTo>
                  <a:pt x="1703699" y="180931"/>
                </a:lnTo>
                <a:cubicBezTo>
                  <a:pt x="1699432" y="180270"/>
                  <a:pt x="1696080" y="177626"/>
                  <a:pt x="1696689" y="174762"/>
                </a:cubicBezTo>
                <a:lnTo>
                  <a:pt x="1697657" y="173703"/>
                </a:lnTo>
                <a:lnTo>
                  <a:pt x="1696016" y="169695"/>
                </a:lnTo>
                <a:cubicBezTo>
                  <a:pt x="1696473" y="168154"/>
                  <a:pt x="1697769" y="166887"/>
                  <a:pt x="1699521" y="166088"/>
                </a:cubicBezTo>
                <a:lnTo>
                  <a:pt x="1700283" y="165991"/>
                </a:lnTo>
                <a:lnTo>
                  <a:pt x="1698802" y="162206"/>
                </a:lnTo>
                <a:lnTo>
                  <a:pt x="1700316" y="160609"/>
                </a:lnTo>
                <a:lnTo>
                  <a:pt x="1699390" y="158240"/>
                </a:lnTo>
                <a:cubicBezTo>
                  <a:pt x="1700000" y="155156"/>
                  <a:pt x="1704267" y="153173"/>
                  <a:pt x="1708839" y="153834"/>
                </a:cubicBezTo>
                <a:close/>
                <a:moveTo>
                  <a:pt x="8193442" y="153614"/>
                </a:moveTo>
                <a:cubicBezTo>
                  <a:pt x="8197709" y="154054"/>
                  <a:pt x="8200756" y="156698"/>
                  <a:pt x="8200147" y="159562"/>
                </a:cubicBezTo>
                <a:cubicBezTo>
                  <a:pt x="8199538" y="162426"/>
                  <a:pt x="8195575" y="164188"/>
                  <a:pt x="8191003" y="163747"/>
                </a:cubicBezTo>
                <a:cubicBezTo>
                  <a:pt x="8186736" y="163307"/>
                  <a:pt x="8183688" y="160663"/>
                  <a:pt x="8184297" y="157800"/>
                </a:cubicBezTo>
                <a:cubicBezTo>
                  <a:pt x="8184907" y="154936"/>
                  <a:pt x="8189174" y="153173"/>
                  <a:pt x="8193442" y="153614"/>
                </a:cubicBezTo>
                <a:close/>
                <a:moveTo>
                  <a:pt x="7031537" y="153614"/>
                </a:moveTo>
                <a:cubicBezTo>
                  <a:pt x="7035500" y="154055"/>
                  <a:pt x="7038243" y="156478"/>
                  <a:pt x="7037634" y="159121"/>
                </a:cubicBezTo>
                <a:cubicBezTo>
                  <a:pt x="7037024" y="161765"/>
                  <a:pt x="7033367" y="163307"/>
                  <a:pt x="7029404" y="162867"/>
                </a:cubicBezTo>
                <a:cubicBezTo>
                  <a:pt x="7025441" y="162426"/>
                  <a:pt x="7022698" y="160003"/>
                  <a:pt x="7023308" y="157359"/>
                </a:cubicBezTo>
                <a:cubicBezTo>
                  <a:pt x="7023613" y="154936"/>
                  <a:pt x="7027575" y="153173"/>
                  <a:pt x="7031537" y="153614"/>
                </a:cubicBezTo>
                <a:close/>
                <a:moveTo>
                  <a:pt x="5660473" y="153393"/>
                </a:moveTo>
                <a:cubicBezTo>
                  <a:pt x="5664437" y="153834"/>
                  <a:pt x="5667483" y="156257"/>
                  <a:pt x="5666874" y="158901"/>
                </a:cubicBezTo>
                <a:cubicBezTo>
                  <a:pt x="5666266" y="161544"/>
                  <a:pt x="5662607" y="163307"/>
                  <a:pt x="5658645" y="162646"/>
                </a:cubicBezTo>
                <a:cubicBezTo>
                  <a:pt x="5654681" y="162205"/>
                  <a:pt x="5651633" y="159782"/>
                  <a:pt x="5652243" y="157139"/>
                </a:cubicBezTo>
                <a:cubicBezTo>
                  <a:pt x="5652548" y="154715"/>
                  <a:pt x="5656205" y="152953"/>
                  <a:pt x="5660473" y="153393"/>
                </a:cubicBezTo>
                <a:close/>
                <a:moveTo>
                  <a:pt x="6060745" y="153173"/>
                </a:moveTo>
                <a:cubicBezTo>
                  <a:pt x="6064706" y="153614"/>
                  <a:pt x="6067449" y="156037"/>
                  <a:pt x="6066840" y="158460"/>
                </a:cubicBezTo>
                <a:cubicBezTo>
                  <a:pt x="6066230" y="160884"/>
                  <a:pt x="6062573" y="162646"/>
                  <a:pt x="6058915" y="162206"/>
                </a:cubicBezTo>
                <a:cubicBezTo>
                  <a:pt x="6054953" y="161765"/>
                  <a:pt x="6052209" y="159342"/>
                  <a:pt x="6052819" y="156919"/>
                </a:cubicBezTo>
                <a:cubicBezTo>
                  <a:pt x="6053125" y="154495"/>
                  <a:pt x="6056782" y="152733"/>
                  <a:pt x="6060745" y="153173"/>
                </a:cubicBezTo>
                <a:close/>
                <a:moveTo>
                  <a:pt x="1936286" y="153173"/>
                </a:moveTo>
                <a:cubicBezTo>
                  <a:pt x="1940552" y="153614"/>
                  <a:pt x="1943600" y="156257"/>
                  <a:pt x="1942991" y="159121"/>
                </a:cubicBezTo>
                <a:cubicBezTo>
                  <a:pt x="1942381" y="161985"/>
                  <a:pt x="1938419" y="163747"/>
                  <a:pt x="1934152" y="163307"/>
                </a:cubicBezTo>
                <a:cubicBezTo>
                  <a:pt x="1929885" y="162867"/>
                  <a:pt x="1926838" y="160223"/>
                  <a:pt x="1927447" y="157359"/>
                </a:cubicBezTo>
                <a:cubicBezTo>
                  <a:pt x="1927751" y="154495"/>
                  <a:pt x="1931714" y="152733"/>
                  <a:pt x="1936286" y="153173"/>
                </a:cubicBezTo>
                <a:close/>
                <a:moveTo>
                  <a:pt x="4446287" y="152512"/>
                </a:moveTo>
                <a:cubicBezTo>
                  <a:pt x="4450250" y="152953"/>
                  <a:pt x="4452991" y="155376"/>
                  <a:pt x="4452383" y="157799"/>
                </a:cubicBezTo>
                <a:cubicBezTo>
                  <a:pt x="4451775" y="160223"/>
                  <a:pt x="4448114" y="161985"/>
                  <a:pt x="4444151" y="161544"/>
                </a:cubicBezTo>
                <a:cubicBezTo>
                  <a:pt x="4440191" y="161104"/>
                  <a:pt x="4437444" y="158680"/>
                  <a:pt x="4438052" y="156257"/>
                </a:cubicBezTo>
                <a:cubicBezTo>
                  <a:pt x="4438663" y="153834"/>
                  <a:pt x="4442326" y="152072"/>
                  <a:pt x="4446287" y="152512"/>
                </a:cubicBezTo>
                <a:close/>
                <a:moveTo>
                  <a:pt x="2337832" y="152512"/>
                </a:moveTo>
                <a:cubicBezTo>
                  <a:pt x="2341795" y="152953"/>
                  <a:pt x="2344533" y="155376"/>
                  <a:pt x="2343926" y="158020"/>
                </a:cubicBezTo>
                <a:cubicBezTo>
                  <a:pt x="2343317" y="160663"/>
                  <a:pt x="2339663" y="162205"/>
                  <a:pt x="2335699" y="161765"/>
                </a:cubicBezTo>
                <a:cubicBezTo>
                  <a:pt x="2331736" y="161324"/>
                  <a:pt x="2328995" y="158901"/>
                  <a:pt x="2329602" y="156257"/>
                </a:cubicBezTo>
                <a:cubicBezTo>
                  <a:pt x="2329907" y="153834"/>
                  <a:pt x="2333569" y="152072"/>
                  <a:pt x="2337832" y="152512"/>
                </a:cubicBezTo>
                <a:close/>
                <a:moveTo>
                  <a:pt x="8012389" y="152072"/>
                </a:moveTo>
                <a:cubicBezTo>
                  <a:pt x="8016657" y="152512"/>
                  <a:pt x="8019705" y="155156"/>
                  <a:pt x="8019095" y="157800"/>
                </a:cubicBezTo>
                <a:cubicBezTo>
                  <a:pt x="8018485" y="160443"/>
                  <a:pt x="8014523" y="162426"/>
                  <a:pt x="8010256" y="161765"/>
                </a:cubicBezTo>
                <a:cubicBezTo>
                  <a:pt x="8005989" y="161324"/>
                  <a:pt x="8002941" y="158680"/>
                  <a:pt x="8003550" y="156037"/>
                </a:cubicBezTo>
                <a:cubicBezTo>
                  <a:pt x="8004160" y="153393"/>
                  <a:pt x="8008122" y="151411"/>
                  <a:pt x="8012389" y="152072"/>
                </a:cubicBezTo>
                <a:close/>
                <a:moveTo>
                  <a:pt x="6957776" y="151852"/>
                </a:moveTo>
                <a:cubicBezTo>
                  <a:pt x="6961738" y="152292"/>
                  <a:pt x="6964786" y="154715"/>
                  <a:pt x="6964176" y="157359"/>
                </a:cubicBezTo>
                <a:cubicBezTo>
                  <a:pt x="6963567" y="160003"/>
                  <a:pt x="6959909" y="161765"/>
                  <a:pt x="6955642" y="161324"/>
                </a:cubicBezTo>
                <a:cubicBezTo>
                  <a:pt x="6951375" y="160884"/>
                  <a:pt x="6948631" y="158460"/>
                  <a:pt x="6949241" y="155817"/>
                </a:cubicBezTo>
                <a:cubicBezTo>
                  <a:pt x="6949851" y="153173"/>
                  <a:pt x="6953813" y="151411"/>
                  <a:pt x="6957776" y="151852"/>
                </a:cubicBezTo>
                <a:close/>
                <a:moveTo>
                  <a:pt x="7600603" y="151631"/>
                </a:moveTo>
                <a:cubicBezTo>
                  <a:pt x="7604565" y="152072"/>
                  <a:pt x="7607308" y="154495"/>
                  <a:pt x="7606699" y="157139"/>
                </a:cubicBezTo>
                <a:cubicBezTo>
                  <a:pt x="7606088" y="159782"/>
                  <a:pt x="7602431" y="161324"/>
                  <a:pt x="7598468" y="160884"/>
                </a:cubicBezTo>
                <a:cubicBezTo>
                  <a:pt x="7594507" y="160443"/>
                  <a:pt x="7591763" y="158020"/>
                  <a:pt x="7592372" y="155377"/>
                </a:cubicBezTo>
                <a:cubicBezTo>
                  <a:pt x="7592677" y="152953"/>
                  <a:pt x="7596640" y="151191"/>
                  <a:pt x="7600603" y="151631"/>
                </a:cubicBezTo>
                <a:close/>
                <a:moveTo>
                  <a:pt x="1863118" y="151631"/>
                </a:moveTo>
                <a:cubicBezTo>
                  <a:pt x="1867385" y="152072"/>
                  <a:pt x="1870434" y="154936"/>
                  <a:pt x="1869824" y="157579"/>
                </a:cubicBezTo>
                <a:cubicBezTo>
                  <a:pt x="1869214" y="160223"/>
                  <a:pt x="1865252" y="162205"/>
                  <a:pt x="1860680" y="161765"/>
                </a:cubicBezTo>
                <a:cubicBezTo>
                  <a:pt x="1856413" y="161324"/>
                  <a:pt x="1853366" y="158460"/>
                  <a:pt x="1853976" y="155817"/>
                </a:cubicBezTo>
                <a:cubicBezTo>
                  <a:pt x="1854585" y="152953"/>
                  <a:pt x="1858547" y="150970"/>
                  <a:pt x="1863118" y="151631"/>
                </a:cubicBezTo>
                <a:close/>
                <a:moveTo>
                  <a:pt x="8272385" y="151411"/>
                </a:moveTo>
                <a:cubicBezTo>
                  <a:pt x="8276652" y="151851"/>
                  <a:pt x="8279700" y="154715"/>
                  <a:pt x="8279091" y="157359"/>
                </a:cubicBezTo>
                <a:cubicBezTo>
                  <a:pt x="8278481" y="160223"/>
                  <a:pt x="8274519" y="161985"/>
                  <a:pt x="8269947" y="161544"/>
                </a:cubicBezTo>
                <a:cubicBezTo>
                  <a:pt x="8265680" y="161104"/>
                  <a:pt x="8262632" y="158460"/>
                  <a:pt x="8263241" y="155597"/>
                </a:cubicBezTo>
                <a:cubicBezTo>
                  <a:pt x="8264155" y="152733"/>
                  <a:pt x="8268118" y="150970"/>
                  <a:pt x="8272385" y="151411"/>
                </a:cubicBezTo>
                <a:close/>
                <a:moveTo>
                  <a:pt x="5517504" y="151411"/>
                </a:moveTo>
                <a:cubicBezTo>
                  <a:pt x="5521466" y="151852"/>
                  <a:pt x="5524518" y="154275"/>
                  <a:pt x="5523906" y="156918"/>
                </a:cubicBezTo>
                <a:cubicBezTo>
                  <a:pt x="5523296" y="159562"/>
                  <a:pt x="5519640" y="161324"/>
                  <a:pt x="5515677" y="160663"/>
                </a:cubicBezTo>
                <a:cubicBezTo>
                  <a:pt x="5511711" y="160223"/>
                  <a:pt x="5508664" y="157800"/>
                  <a:pt x="5509271" y="155156"/>
                </a:cubicBezTo>
                <a:cubicBezTo>
                  <a:pt x="5509579" y="152733"/>
                  <a:pt x="5513239" y="150970"/>
                  <a:pt x="5517504" y="151411"/>
                </a:cubicBezTo>
                <a:close/>
                <a:moveTo>
                  <a:pt x="8101860" y="151299"/>
                </a:moveTo>
                <a:cubicBezTo>
                  <a:pt x="8106182" y="151800"/>
                  <a:pt x="8109190" y="154445"/>
                  <a:pt x="8108578" y="157208"/>
                </a:cubicBezTo>
                <a:cubicBezTo>
                  <a:pt x="8107966" y="159971"/>
                  <a:pt x="8103966" y="161806"/>
                  <a:pt x="8099644" y="161306"/>
                </a:cubicBezTo>
                <a:cubicBezTo>
                  <a:pt x="8095323" y="160806"/>
                  <a:pt x="8092315" y="158160"/>
                  <a:pt x="8092927" y="155397"/>
                </a:cubicBezTo>
                <a:cubicBezTo>
                  <a:pt x="8093540" y="152634"/>
                  <a:pt x="8097539" y="150799"/>
                  <a:pt x="8101860" y="151299"/>
                </a:cubicBezTo>
                <a:close/>
                <a:moveTo>
                  <a:pt x="3838678" y="151191"/>
                </a:moveTo>
                <a:cubicBezTo>
                  <a:pt x="3842639" y="151631"/>
                  <a:pt x="3845685" y="154055"/>
                  <a:pt x="3845072" y="156698"/>
                </a:cubicBezTo>
                <a:cubicBezTo>
                  <a:pt x="3844465" y="159342"/>
                  <a:pt x="3840804" y="161104"/>
                  <a:pt x="3836539" y="160663"/>
                </a:cubicBezTo>
                <a:cubicBezTo>
                  <a:pt x="3832573" y="160223"/>
                  <a:pt x="3829525" y="157800"/>
                  <a:pt x="3830142" y="155156"/>
                </a:cubicBezTo>
                <a:cubicBezTo>
                  <a:pt x="3830748" y="152292"/>
                  <a:pt x="3834404" y="150750"/>
                  <a:pt x="3838678" y="151191"/>
                </a:cubicBezTo>
                <a:close/>
                <a:moveTo>
                  <a:pt x="3577464" y="150970"/>
                </a:moveTo>
                <a:cubicBezTo>
                  <a:pt x="3581733" y="151411"/>
                  <a:pt x="3584469" y="154054"/>
                  <a:pt x="3583859" y="156698"/>
                </a:cubicBezTo>
                <a:cubicBezTo>
                  <a:pt x="3583252" y="159341"/>
                  <a:pt x="3579599" y="161104"/>
                  <a:pt x="3575329" y="160663"/>
                </a:cubicBezTo>
                <a:cubicBezTo>
                  <a:pt x="3571066" y="160223"/>
                  <a:pt x="3568332" y="157579"/>
                  <a:pt x="3568934" y="154936"/>
                </a:cubicBezTo>
                <a:cubicBezTo>
                  <a:pt x="3569546" y="152292"/>
                  <a:pt x="3573501" y="150530"/>
                  <a:pt x="3577464" y="150970"/>
                </a:cubicBezTo>
                <a:close/>
                <a:moveTo>
                  <a:pt x="5467835" y="150530"/>
                </a:moveTo>
                <a:cubicBezTo>
                  <a:pt x="5471802" y="150970"/>
                  <a:pt x="5474545" y="153393"/>
                  <a:pt x="5473936" y="156037"/>
                </a:cubicBezTo>
                <a:cubicBezTo>
                  <a:pt x="5473326" y="158680"/>
                  <a:pt x="5469668" y="160223"/>
                  <a:pt x="5465702" y="159782"/>
                </a:cubicBezTo>
                <a:cubicBezTo>
                  <a:pt x="5461741" y="159341"/>
                  <a:pt x="5459000" y="156918"/>
                  <a:pt x="5459607" y="154275"/>
                </a:cubicBezTo>
                <a:cubicBezTo>
                  <a:pt x="5460217" y="151851"/>
                  <a:pt x="5463875" y="150089"/>
                  <a:pt x="5467835" y="150530"/>
                </a:cubicBezTo>
                <a:close/>
                <a:moveTo>
                  <a:pt x="8317800" y="150310"/>
                </a:moveTo>
                <a:cubicBezTo>
                  <a:pt x="8322068" y="150750"/>
                  <a:pt x="8325116" y="153393"/>
                  <a:pt x="8324507" y="156257"/>
                </a:cubicBezTo>
                <a:cubicBezTo>
                  <a:pt x="8323897" y="158901"/>
                  <a:pt x="8319935" y="160884"/>
                  <a:pt x="8315667" y="160223"/>
                </a:cubicBezTo>
                <a:cubicBezTo>
                  <a:pt x="8311400" y="159782"/>
                  <a:pt x="8308352" y="157139"/>
                  <a:pt x="8308962" y="154275"/>
                </a:cubicBezTo>
                <a:cubicBezTo>
                  <a:pt x="8309571" y="151631"/>
                  <a:pt x="8313533" y="149869"/>
                  <a:pt x="8317800" y="150310"/>
                </a:cubicBezTo>
                <a:close/>
                <a:moveTo>
                  <a:pt x="2261121" y="150309"/>
                </a:moveTo>
                <a:cubicBezTo>
                  <a:pt x="2263406" y="150530"/>
                  <a:pt x="2265312" y="151356"/>
                  <a:pt x="2266569" y="152485"/>
                </a:cubicBezTo>
                <a:lnTo>
                  <a:pt x="2267797" y="155625"/>
                </a:lnTo>
                <a:lnTo>
                  <a:pt x="2269613" y="153752"/>
                </a:lnTo>
                <a:cubicBezTo>
                  <a:pt x="2271099" y="153063"/>
                  <a:pt x="2273004" y="152733"/>
                  <a:pt x="2274985" y="152953"/>
                </a:cubicBezTo>
                <a:cubicBezTo>
                  <a:pt x="2278948" y="153394"/>
                  <a:pt x="2281690" y="155817"/>
                  <a:pt x="2281385" y="158460"/>
                </a:cubicBezTo>
                <a:cubicBezTo>
                  <a:pt x="2280776" y="161104"/>
                  <a:pt x="2277118" y="162867"/>
                  <a:pt x="2273157" y="162206"/>
                </a:cubicBezTo>
                <a:lnTo>
                  <a:pt x="2267402" y="157253"/>
                </a:lnTo>
                <a:lnTo>
                  <a:pt x="2264892" y="159920"/>
                </a:lnTo>
                <a:cubicBezTo>
                  <a:pt x="2263178" y="160718"/>
                  <a:pt x="2260968" y="161104"/>
                  <a:pt x="2258682" y="160884"/>
                </a:cubicBezTo>
                <a:cubicBezTo>
                  <a:pt x="2254111" y="160443"/>
                  <a:pt x="2251062" y="157579"/>
                  <a:pt x="2251673" y="154715"/>
                </a:cubicBezTo>
                <a:cubicBezTo>
                  <a:pt x="2252587" y="151631"/>
                  <a:pt x="2256549" y="149648"/>
                  <a:pt x="2261121" y="150309"/>
                </a:cubicBezTo>
                <a:close/>
                <a:moveTo>
                  <a:pt x="8242210" y="150089"/>
                </a:moveTo>
                <a:cubicBezTo>
                  <a:pt x="8246172" y="150530"/>
                  <a:pt x="8248916" y="152953"/>
                  <a:pt x="8248306" y="155597"/>
                </a:cubicBezTo>
                <a:cubicBezTo>
                  <a:pt x="8247696" y="158240"/>
                  <a:pt x="8244039" y="159782"/>
                  <a:pt x="8240076" y="159342"/>
                </a:cubicBezTo>
                <a:cubicBezTo>
                  <a:pt x="8236114" y="158901"/>
                  <a:pt x="8233371" y="156478"/>
                  <a:pt x="8233980" y="153834"/>
                </a:cubicBezTo>
                <a:cubicBezTo>
                  <a:pt x="8234590" y="151411"/>
                  <a:pt x="8238247" y="149649"/>
                  <a:pt x="8242210" y="150089"/>
                </a:cubicBezTo>
                <a:close/>
                <a:moveTo>
                  <a:pt x="2028858" y="150089"/>
                </a:moveTo>
                <a:cubicBezTo>
                  <a:pt x="2033430" y="150530"/>
                  <a:pt x="2036782" y="153394"/>
                  <a:pt x="2035869" y="156478"/>
                </a:cubicBezTo>
                <a:cubicBezTo>
                  <a:pt x="2035258" y="159342"/>
                  <a:pt x="2030992" y="161324"/>
                  <a:pt x="2026420" y="160884"/>
                </a:cubicBezTo>
                <a:cubicBezTo>
                  <a:pt x="2021848" y="160443"/>
                  <a:pt x="2018495" y="157579"/>
                  <a:pt x="2019410" y="154495"/>
                </a:cubicBezTo>
                <a:cubicBezTo>
                  <a:pt x="2020324" y="151411"/>
                  <a:pt x="2024286" y="149428"/>
                  <a:pt x="2028858" y="150089"/>
                </a:cubicBezTo>
                <a:close/>
                <a:moveTo>
                  <a:pt x="11157334" y="149869"/>
                </a:moveTo>
                <a:cubicBezTo>
                  <a:pt x="11161296" y="150310"/>
                  <a:pt x="11164040" y="152733"/>
                  <a:pt x="11163430" y="155377"/>
                </a:cubicBezTo>
                <a:cubicBezTo>
                  <a:pt x="11162820" y="158020"/>
                  <a:pt x="11159162" y="159562"/>
                  <a:pt x="11155201" y="159121"/>
                </a:cubicBezTo>
                <a:cubicBezTo>
                  <a:pt x="11151237" y="158681"/>
                  <a:pt x="11148495" y="156257"/>
                  <a:pt x="11149104" y="153614"/>
                </a:cubicBezTo>
                <a:cubicBezTo>
                  <a:pt x="11149713" y="150970"/>
                  <a:pt x="11153371" y="149428"/>
                  <a:pt x="11157334" y="149869"/>
                </a:cubicBezTo>
                <a:close/>
                <a:moveTo>
                  <a:pt x="4617303" y="149869"/>
                </a:moveTo>
                <a:cubicBezTo>
                  <a:pt x="4621275" y="150310"/>
                  <a:pt x="4624019" y="152733"/>
                  <a:pt x="4623400" y="155156"/>
                </a:cubicBezTo>
                <a:cubicBezTo>
                  <a:pt x="4622791" y="157579"/>
                  <a:pt x="4619140" y="159342"/>
                  <a:pt x="4615488" y="158901"/>
                </a:cubicBezTo>
                <a:cubicBezTo>
                  <a:pt x="4611519" y="158460"/>
                  <a:pt x="4608776" y="156037"/>
                  <a:pt x="4609382" y="153614"/>
                </a:cubicBezTo>
                <a:cubicBezTo>
                  <a:pt x="4609986" y="150970"/>
                  <a:pt x="4613347" y="149428"/>
                  <a:pt x="4617303" y="149869"/>
                </a:cubicBezTo>
                <a:close/>
                <a:moveTo>
                  <a:pt x="5992164" y="149869"/>
                </a:moveTo>
                <a:cubicBezTo>
                  <a:pt x="5996126" y="150310"/>
                  <a:pt x="5998869" y="152733"/>
                  <a:pt x="5998260" y="155156"/>
                </a:cubicBezTo>
                <a:cubicBezTo>
                  <a:pt x="5997650" y="157579"/>
                  <a:pt x="5993993" y="159341"/>
                  <a:pt x="5990335" y="158901"/>
                </a:cubicBezTo>
                <a:cubicBezTo>
                  <a:pt x="5986373" y="158460"/>
                  <a:pt x="5983629" y="156037"/>
                  <a:pt x="5984239" y="153614"/>
                </a:cubicBezTo>
                <a:cubicBezTo>
                  <a:pt x="5984544" y="151190"/>
                  <a:pt x="5988202" y="149428"/>
                  <a:pt x="5992164" y="149869"/>
                </a:cubicBezTo>
                <a:close/>
                <a:moveTo>
                  <a:pt x="3505516" y="149429"/>
                </a:moveTo>
                <a:cubicBezTo>
                  <a:pt x="3509782" y="149869"/>
                  <a:pt x="3512524" y="152513"/>
                  <a:pt x="3511917" y="155156"/>
                </a:cubicBezTo>
                <a:cubicBezTo>
                  <a:pt x="3511310" y="157800"/>
                  <a:pt x="3507647" y="159562"/>
                  <a:pt x="3503378" y="159121"/>
                </a:cubicBezTo>
                <a:cubicBezTo>
                  <a:pt x="3499105" y="158681"/>
                  <a:pt x="3496367" y="156037"/>
                  <a:pt x="3496972" y="153394"/>
                </a:cubicBezTo>
                <a:cubicBezTo>
                  <a:pt x="3497584" y="150750"/>
                  <a:pt x="3501248" y="148988"/>
                  <a:pt x="3505516" y="149429"/>
                </a:cubicBezTo>
                <a:close/>
                <a:moveTo>
                  <a:pt x="3433250" y="149429"/>
                </a:moveTo>
                <a:cubicBezTo>
                  <a:pt x="3437517" y="149869"/>
                  <a:pt x="3440260" y="152513"/>
                  <a:pt x="3439649" y="155156"/>
                </a:cubicBezTo>
                <a:cubicBezTo>
                  <a:pt x="3439038" y="157800"/>
                  <a:pt x="3435382" y="159562"/>
                  <a:pt x="3431115" y="159121"/>
                </a:cubicBezTo>
                <a:cubicBezTo>
                  <a:pt x="3426849" y="158681"/>
                  <a:pt x="3424107" y="156037"/>
                  <a:pt x="3424712" y="153394"/>
                </a:cubicBezTo>
                <a:cubicBezTo>
                  <a:pt x="3425327" y="150750"/>
                  <a:pt x="3428981" y="148988"/>
                  <a:pt x="3433250" y="149429"/>
                </a:cubicBezTo>
                <a:close/>
                <a:moveTo>
                  <a:pt x="3361021" y="149208"/>
                </a:moveTo>
                <a:cubicBezTo>
                  <a:pt x="3365284" y="149649"/>
                  <a:pt x="3368032" y="152292"/>
                  <a:pt x="3367419" y="154936"/>
                </a:cubicBezTo>
                <a:cubicBezTo>
                  <a:pt x="3366811" y="157579"/>
                  <a:pt x="3363153" y="159342"/>
                  <a:pt x="3358889" y="158901"/>
                </a:cubicBezTo>
                <a:cubicBezTo>
                  <a:pt x="3354619" y="158460"/>
                  <a:pt x="3351876" y="155817"/>
                  <a:pt x="3352489" y="153173"/>
                </a:cubicBezTo>
                <a:cubicBezTo>
                  <a:pt x="3353099" y="150530"/>
                  <a:pt x="3357059" y="148767"/>
                  <a:pt x="3361021" y="149208"/>
                </a:cubicBezTo>
                <a:close/>
                <a:moveTo>
                  <a:pt x="4377994" y="148988"/>
                </a:moveTo>
                <a:cubicBezTo>
                  <a:pt x="4381966" y="149428"/>
                  <a:pt x="4384707" y="151852"/>
                  <a:pt x="4384093" y="154275"/>
                </a:cubicBezTo>
                <a:cubicBezTo>
                  <a:pt x="4383492" y="156698"/>
                  <a:pt x="4379825" y="158460"/>
                  <a:pt x="4375859" y="158020"/>
                </a:cubicBezTo>
                <a:cubicBezTo>
                  <a:pt x="4371904" y="157579"/>
                  <a:pt x="4369160" y="155156"/>
                  <a:pt x="4369769" y="152733"/>
                </a:cubicBezTo>
                <a:cubicBezTo>
                  <a:pt x="4370382" y="150089"/>
                  <a:pt x="4374035" y="148547"/>
                  <a:pt x="4377994" y="148988"/>
                </a:cubicBezTo>
                <a:close/>
                <a:moveTo>
                  <a:pt x="6130849" y="148767"/>
                </a:moveTo>
                <a:cubicBezTo>
                  <a:pt x="6134811" y="149208"/>
                  <a:pt x="6137554" y="151631"/>
                  <a:pt x="6136945" y="154054"/>
                </a:cubicBezTo>
                <a:cubicBezTo>
                  <a:pt x="6136335" y="156477"/>
                  <a:pt x="6132678" y="158240"/>
                  <a:pt x="6129020" y="157799"/>
                </a:cubicBezTo>
                <a:cubicBezTo>
                  <a:pt x="6125058" y="157359"/>
                  <a:pt x="6122314" y="154936"/>
                  <a:pt x="6122924" y="152512"/>
                </a:cubicBezTo>
                <a:cubicBezTo>
                  <a:pt x="6123533" y="149869"/>
                  <a:pt x="6127191" y="148327"/>
                  <a:pt x="6130849" y="148767"/>
                </a:cubicBezTo>
                <a:close/>
                <a:moveTo>
                  <a:pt x="5751333" y="148767"/>
                </a:moveTo>
                <a:cubicBezTo>
                  <a:pt x="5755297" y="149208"/>
                  <a:pt x="5758041" y="151631"/>
                  <a:pt x="5757430" y="154275"/>
                </a:cubicBezTo>
                <a:cubicBezTo>
                  <a:pt x="5756823" y="156918"/>
                  <a:pt x="5753165" y="158460"/>
                  <a:pt x="5749200" y="158020"/>
                </a:cubicBezTo>
                <a:cubicBezTo>
                  <a:pt x="5745238" y="157579"/>
                  <a:pt x="5742495" y="155156"/>
                  <a:pt x="5743105" y="152512"/>
                </a:cubicBezTo>
                <a:cubicBezTo>
                  <a:pt x="5743714" y="149869"/>
                  <a:pt x="5747371" y="148327"/>
                  <a:pt x="5751333" y="148767"/>
                </a:cubicBezTo>
                <a:close/>
                <a:moveTo>
                  <a:pt x="5589750" y="147886"/>
                </a:moveTo>
                <a:cubicBezTo>
                  <a:pt x="5593716" y="148327"/>
                  <a:pt x="5596764" y="150750"/>
                  <a:pt x="5596154" y="153393"/>
                </a:cubicBezTo>
                <a:cubicBezTo>
                  <a:pt x="5595544" y="156037"/>
                  <a:pt x="5591886" y="157800"/>
                  <a:pt x="5587922" y="157139"/>
                </a:cubicBezTo>
                <a:cubicBezTo>
                  <a:pt x="5583960" y="156698"/>
                  <a:pt x="5580911" y="154275"/>
                  <a:pt x="5581520" y="151631"/>
                </a:cubicBezTo>
                <a:cubicBezTo>
                  <a:pt x="5582129" y="149208"/>
                  <a:pt x="5585786" y="147446"/>
                  <a:pt x="5589750" y="147886"/>
                </a:cubicBezTo>
                <a:close/>
                <a:moveTo>
                  <a:pt x="1914474" y="147666"/>
                </a:moveTo>
                <a:cubicBezTo>
                  <a:pt x="1918437" y="148106"/>
                  <a:pt x="1920876" y="150530"/>
                  <a:pt x="1920570" y="152953"/>
                </a:cubicBezTo>
                <a:cubicBezTo>
                  <a:pt x="1919962" y="155376"/>
                  <a:pt x="1916609" y="157139"/>
                  <a:pt x="1912647" y="156698"/>
                </a:cubicBezTo>
                <a:cubicBezTo>
                  <a:pt x="1908685" y="156257"/>
                  <a:pt x="1906247" y="153834"/>
                  <a:pt x="1906552" y="151411"/>
                </a:cubicBezTo>
                <a:cubicBezTo>
                  <a:pt x="1907162" y="148767"/>
                  <a:pt x="1910514" y="147225"/>
                  <a:pt x="1914474" y="147666"/>
                </a:cubicBezTo>
                <a:close/>
                <a:moveTo>
                  <a:pt x="6443270" y="147446"/>
                </a:moveTo>
                <a:cubicBezTo>
                  <a:pt x="6447537" y="147886"/>
                  <a:pt x="6450280" y="150530"/>
                  <a:pt x="6449671" y="153173"/>
                </a:cubicBezTo>
                <a:cubicBezTo>
                  <a:pt x="6449061" y="155817"/>
                  <a:pt x="6445404" y="157580"/>
                  <a:pt x="6441136" y="157139"/>
                </a:cubicBezTo>
                <a:cubicBezTo>
                  <a:pt x="6436869" y="156698"/>
                  <a:pt x="6434125" y="154055"/>
                  <a:pt x="6434736" y="151411"/>
                </a:cubicBezTo>
                <a:cubicBezTo>
                  <a:pt x="6435345" y="148768"/>
                  <a:pt x="6439003" y="147005"/>
                  <a:pt x="6443270" y="147446"/>
                </a:cubicBezTo>
                <a:close/>
                <a:moveTo>
                  <a:pt x="5441637" y="147446"/>
                </a:moveTo>
                <a:cubicBezTo>
                  <a:pt x="5445600" y="147886"/>
                  <a:pt x="5448341" y="150310"/>
                  <a:pt x="5447734" y="152733"/>
                </a:cubicBezTo>
                <a:cubicBezTo>
                  <a:pt x="5447121" y="155156"/>
                  <a:pt x="5443464" y="156918"/>
                  <a:pt x="5439803" y="156478"/>
                </a:cubicBezTo>
                <a:cubicBezTo>
                  <a:pt x="5436148" y="156037"/>
                  <a:pt x="5433100" y="153614"/>
                  <a:pt x="5433711" y="151191"/>
                </a:cubicBezTo>
                <a:cubicBezTo>
                  <a:pt x="5434010" y="148767"/>
                  <a:pt x="5437673" y="147005"/>
                  <a:pt x="5441637" y="147446"/>
                </a:cubicBezTo>
                <a:close/>
                <a:moveTo>
                  <a:pt x="7525621" y="147005"/>
                </a:moveTo>
                <a:cubicBezTo>
                  <a:pt x="7529584" y="147446"/>
                  <a:pt x="7532327" y="149869"/>
                  <a:pt x="7531717" y="152292"/>
                </a:cubicBezTo>
                <a:cubicBezTo>
                  <a:pt x="7531107" y="154716"/>
                  <a:pt x="7527450" y="156478"/>
                  <a:pt x="7523488" y="156037"/>
                </a:cubicBezTo>
                <a:cubicBezTo>
                  <a:pt x="7519525" y="155597"/>
                  <a:pt x="7516782" y="153173"/>
                  <a:pt x="7517391" y="150750"/>
                </a:cubicBezTo>
                <a:cubicBezTo>
                  <a:pt x="7518001" y="148327"/>
                  <a:pt x="7521658" y="146565"/>
                  <a:pt x="7525621" y="147005"/>
                </a:cubicBezTo>
                <a:close/>
                <a:moveTo>
                  <a:pt x="3289398" y="147005"/>
                </a:moveTo>
                <a:cubicBezTo>
                  <a:pt x="3293665" y="147446"/>
                  <a:pt x="3296407" y="150089"/>
                  <a:pt x="3295797" y="152733"/>
                </a:cubicBezTo>
                <a:cubicBezTo>
                  <a:pt x="3295191" y="155376"/>
                  <a:pt x="3291531" y="157139"/>
                  <a:pt x="3287266" y="156698"/>
                </a:cubicBezTo>
                <a:cubicBezTo>
                  <a:pt x="3283000" y="156257"/>
                  <a:pt x="3280251" y="153614"/>
                  <a:pt x="3280864" y="150970"/>
                </a:cubicBezTo>
                <a:cubicBezTo>
                  <a:pt x="3281472" y="148327"/>
                  <a:pt x="3285130" y="146564"/>
                  <a:pt x="3289398" y="147005"/>
                </a:cubicBezTo>
                <a:close/>
                <a:moveTo>
                  <a:pt x="4133197" y="146785"/>
                </a:moveTo>
                <a:cubicBezTo>
                  <a:pt x="4137154" y="147225"/>
                  <a:pt x="4139895" y="149649"/>
                  <a:pt x="4139284" y="152292"/>
                </a:cubicBezTo>
                <a:cubicBezTo>
                  <a:pt x="4138677" y="154936"/>
                  <a:pt x="4135028" y="156477"/>
                  <a:pt x="4131069" y="156037"/>
                </a:cubicBezTo>
                <a:cubicBezTo>
                  <a:pt x="4127101" y="155597"/>
                  <a:pt x="4124358" y="153173"/>
                  <a:pt x="4124972" y="150530"/>
                </a:cubicBezTo>
                <a:cubicBezTo>
                  <a:pt x="4125576" y="147886"/>
                  <a:pt x="4129240" y="146344"/>
                  <a:pt x="4133197" y="146785"/>
                </a:cubicBezTo>
                <a:close/>
                <a:moveTo>
                  <a:pt x="3091565" y="146344"/>
                </a:moveTo>
                <a:cubicBezTo>
                  <a:pt x="3095836" y="146785"/>
                  <a:pt x="3098583" y="149428"/>
                  <a:pt x="3097968" y="152072"/>
                </a:cubicBezTo>
                <a:cubicBezTo>
                  <a:pt x="3097361" y="154715"/>
                  <a:pt x="3093396" y="156478"/>
                  <a:pt x="3089438" y="156037"/>
                </a:cubicBezTo>
                <a:cubicBezTo>
                  <a:pt x="3085170" y="155597"/>
                  <a:pt x="3082423" y="152953"/>
                  <a:pt x="3083034" y="150310"/>
                </a:cubicBezTo>
                <a:cubicBezTo>
                  <a:pt x="3083650" y="147666"/>
                  <a:pt x="3087606" y="145903"/>
                  <a:pt x="3091565" y="146344"/>
                </a:cubicBezTo>
                <a:close/>
                <a:moveTo>
                  <a:pt x="8303271" y="146147"/>
                </a:moveTo>
                <a:cubicBezTo>
                  <a:pt x="8307426" y="146628"/>
                  <a:pt x="8310320" y="149160"/>
                  <a:pt x="8309734" y="151803"/>
                </a:cubicBezTo>
                <a:cubicBezTo>
                  <a:pt x="8309149" y="154446"/>
                  <a:pt x="8305306" y="156199"/>
                  <a:pt x="8301150" y="155717"/>
                </a:cubicBezTo>
                <a:cubicBezTo>
                  <a:pt x="8296995" y="155236"/>
                  <a:pt x="8294101" y="152704"/>
                  <a:pt x="8294686" y="150062"/>
                </a:cubicBezTo>
                <a:cubicBezTo>
                  <a:pt x="8295272" y="147418"/>
                  <a:pt x="8299115" y="145666"/>
                  <a:pt x="8303271" y="146147"/>
                </a:cubicBezTo>
                <a:close/>
                <a:moveTo>
                  <a:pt x="5838543" y="145683"/>
                </a:moveTo>
                <a:cubicBezTo>
                  <a:pt x="5842506" y="146124"/>
                  <a:pt x="5845249" y="148547"/>
                  <a:pt x="5844640" y="151190"/>
                </a:cubicBezTo>
                <a:cubicBezTo>
                  <a:pt x="5844030" y="153614"/>
                  <a:pt x="5840372" y="155376"/>
                  <a:pt x="5836410" y="154936"/>
                </a:cubicBezTo>
                <a:cubicBezTo>
                  <a:pt x="5832448" y="154495"/>
                  <a:pt x="5829704" y="152072"/>
                  <a:pt x="5830314" y="149428"/>
                </a:cubicBezTo>
                <a:cubicBezTo>
                  <a:pt x="5830923" y="146785"/>
                  <a:pt x="5834581" y="145022"/>
                  <a:pt x="5838543" y="145683"/>
                </a:cubicBezTo>
                <a:close/>
                <a:moveTo>
                  <a:pt x="2962910" y="145023"/>
                </a:moveTo>
                <a:cubicBezTo>
                  <a:pt x="2967180" y="145463"/>
                  <a:pt x="2969924" y="148106"/>
                  <a:pt x="2969618" y="150750"/>
                </a:cubicBezTo>
                <a:cubicBezTo>
                  <a:pt x="2969013" y="153393"/>
                  <a:pt x="2965045" y="155156"/>
                  <a:pt x="2960776" y="154715"/>
                </a:cubicBezTo>
                <a:cubicBezTo>
                  <a:pt x="2956516" y="154275"/>
                  <a:pt x="2953775" y="151631"/>
                  <a:pt x="2954077" y="148988"/>
                </a:cubicBezTo>
                <a:cubicBezTo>
                  <a:pt x="2954690" y="146344"/>
                  <a:pt x="2958645" y="144582"/>
                  <a:pt x="2962910" y="145023"/>
                </a:cubicBezTo>
                <a:close/>
                <a:moveTo>
                  <a:pt x="8258060" y="143260"/>
                </a:moveTo>
                <a:lnTo>
                  <a:pt x="8258751" y="143855"/>
                </a:lnTo>
                <a:lnTo>
                  <a:pt x="8263546" y="145766"/>
                </a:lnTo>
                <a:cubicBezTo>
                  <a:pt x="8264765" y="146840"/>
                  <a:pt x="8265375" y="148217"/>
                  <a:pt x="8265070" y="149649"/>
                </a:cubicBezTo>
                <a:cubicBezTo>
                  <a:pt x="8264460" y="152513"/>
                  <a:pt x="8260498" y="154275"/>
                  <a:pt x="8256231" y="153834"/>
                </a:cubicBezTo>
                <a:cubicBezTo>
                  <a:pt x="8251964" y="153394"/>
                  <a:pt x="8248916" y="150750"/>
                  <a:pt x="8249525" y="147886"/>
                </a:cubicBezTo>
                <a:lnTo>
                  <a:pt x="8250110" y="147247"/>
                </a:lnTo>
                <a:lnTo>
                  <a:pt x="8249830" y="147005"/>
                </a:lnTo>
                <a:lnTo>
                  <a:pt x="8250689" y="146614"/>
                </a:lnTo>
                <a:lnTo>
                  <a:pt x="8252573" y="144555"/>
                </a:lnTo>
                <a:lnTo>
                  <a:pt x="8256482" y="143979"/>
                </a:lnTo>
                <a:close/>
                <a:moveTo>
                  <a:pt x="4550542" y="143040"/>
                </a:moveTo>
                <a:cubicBezTo>
                  <a:pt x="4554509" y="143480"/>
                  <a:pt x="4557247" y="145903"/>
                  <a:pt x="4556639" y="148327"/>
                </a:cubicBezTo>
                <a:cubicBezTo>
                  <a:pt x="4556032" y="150750"/>
                  <a:pt x="4552373" y="152512"/>
                  <a:pt x="4548720" y="152072"/>
                </a:cubicBezTo>
                <a:cubicBezTo>
                  <a:pt x="4544754" y="151631"/>
                  <a:pt x="4542006" y="149208"/>
                  <a:pt x="4542618" y="146785"/>
                </a:cubicBezTo>
                <a:cubicBezTo>
                  <a:pt x="4542928" y="144361"/>
                  <a:pt x="4546579" y="142599"/>
                  <a:pt x="4550542" y="143040"/>
                </a:cubicBezTo>
                <a:close/>
                <a:moveTo>
                  <a:pt x="4310330" y="142599"/>
                </a:moveTo>
                <a:cubicBezTo>
                  <a:pt x="4314286" y="143040"/>
                  <a:pt x="4317027" y="145463"/>
                  <a:pt x="4316425" y="147886"/>
                </a:cubicBezTo>
                <a:cubicBezTo>
                  <a:pt x="4315814" y="150310"/>
                  <a:pt x="4312154" y="152072"/>
                  <a:pt x="4308193" y="151631"/>
                </a:cubicBezTo>
                <a:cubicBezTo>
                  <a:pt x="4304233" y="151191"/>
                  <a:pt x="4301485" y="148767"/>
                  <a:pt x="4302096" y="146344"/>
                </a:cubicBezTo>
                <a:cubicBezTo>
                  <a:pt x="4302702" y="143921"/>
                  <a:pt x="4306371" y="142159"/>
                  <a:pt x="4310330" y="142599"/>
                </a:cubicBezTo>
                <a:close/>
                <a:moveTo>
                  <a:pt x="2585360" y="142599"/>
                </a:moveTo>
                <a:cubicBezTo>
                  <a:pt x="2589323" y="143040"/>
                  <a:pt x="2591758" y="145463"/>
                  <a:pt x="2591456" y="147886"/>
                </a:cubicBezTo>
                <a:cubicBezTo>
                  <a:pt x="2590848" y="150310"/>
                  <a:pt x="2587497" y="152072"/>
                  <a:pt x="2583531" y="151631"/>
                </a:cubicBezTo>
                <a:cubicBezTo>
                  <a:pt x="2579574" y="151191"/>
                  <a:pt x="2577135" y="148767"/>
                  <a:pt x="2577441" y="146344"/>
                </a:cubicBezTo>
                <a:cubicBezTo>
                  <a:pt x="2578050" y="143701"/>
                  <a:pt x="2581397" y="141938"/>
                  <a:pt x="2585360" y="142599"/>
                </a:cubicBezTo>
                <a:close/>
                <a:moveTo>
                  <a:pt x="8181250" y="141938"/>
                </a:moveTo>
                <a:cubicBezTo>
                  <a:pt x="8185517" y="142379"/>
                  <a:pt x="8188565" y="145022"/>
                  <a:pt x="8187956" y="147886"/>
                </a:cubicBezTo>
                <a:cubicBezTo>
                  <a:pt x="8187346" y="150750"/>
                  <a:pt x="8183384" y="152512"/>
                  <a:pt x="8179116" y="152072"/>
                </a:cubicBezTo>
                <a:cubicBezTo>
                  <a:pt x="8174849" y="151631"/>
                  <a:pt x="8171801" y="148988"/>
                  <a:pt x="8172410" y="146124"/>
                </a:cubicBezTo>
                <a:cubicBezTo>
                  <a:pt x="8173020" y="143260"/>
                  <a:pt x="8176982" y="141498"/>
                  <a:pt x="8181250" y="141938"/>
                </a:cubicBezTo>
                <a:close/>
                <a:moveTo>
                  <a:pt x="6381396" y="141718"/>
                </a:moveTo>
                <a:cubicBezTo>
                  <a:pt x="6385357" y="142159"/>
                  <a:pt x="6388405" y="144582"/>
                  <a:pt x="6387796" y="147226"/>
                </a:cubicBezTo>
                <a:cubicBezTo>
                  <a:pt x="6387187" y="149869"/>
                  <a:pt x="6383529" y="151631"/>
                  <a:pt x="6379261" y="151191"/>
                </a:cubicBezTo>
                <a:cubicBezTo>
                  <a:pt x="6375300" y="150750"/>
                  <a:pt x="6372251" y="148327"/>
                  <a:pt x="6372861" y="145683"/>
                </a:cubicBezTo>
                <a:cubicBezTo>
                  <a:pt x="6373470" y="143040"/>
                  <a:pt x="6377128" y="141277"/>
                  <a:pt x="6381396" y="141718"/>
                </a:cubicBezTo>
                <a:close/>
                <a:moveTo>
                  <a:pt x="3218378" y="141498"/>
                </a:moveTo>
                <a:cubicBezTo>
                  <a:pt x="3222345" y="141938"/>
                  <a:pt x="3225394" y="144582"/>
                  <a:pt x="3224784" y="147225"/>
                </a:cubicBezTo>
                <a:cubicBezTo>
                  <a:pt x="3224175" y="149869"/>
                  <a:pt x="3220513" y="151631"/>
                  <a:pt x="3216242" y="151190"/>
                </a:cubicBezTo>
                <a:cubicBezTo>
                  <a:pt x="3212286" y="150750"/>
                  <a:pt x="3209238" y="148106"/>
                  <a:pt x="3209849" y="145463"/>
                </a:cubicBezTo>
                <a:cubicBezTo>
                  <a:pt x="3210459" y="142819"/>
                  <a:pt x="3214416" y="141057"/>
                  <a:pt x="3218378" y="141498"/>
                </a:cubicBezTo>
                <a:close/>
                <a:moveTo>
                  <a:pt x="2411104" y="141498"/>
                </a:moveTo>
                <a:cubicBezTo>
                  <a:pt x="2415672" y="141938"/>
                  <a:pt x="2418721" y="144802"/>
                  <a:pt x="2418112" y="147666"/>
                </a:cubicBezTo>
                <a:cubicBezTo>
                  <a:pt x="2417502" y="150530"/>
                  <a:pt x="2413235" y="152513"/>
                  <a:pt x="2408972" y="151852"/>
                </a:cubicBezTo>
                <a:cubicBezTo>
                  <a:pt x="2404397" y="151411"/>
                  <a:pt x="2401351" y="148547"/>
                  <a:pt x="2401959" y="145683"/>
                </a:cubicBezTo>
                <a:cubicBezTo>
                  <a:pt x="2402568" y="142819"/>
                  <a:pt x="2406530" y="141057"/>
                  <a:pt x="2411104" y="141498"/>
                </a:cubicBezTo>
                <a:close/>
                <a:moveTo>
                  <a:pt x="2831210" y="141057"/>
                </a:moveTo>
                <a:cubicBezTo>
                  <a:pt x="2835473" y="141498"/>
                  <a:pt x="2838517" y="144141"/>
                  <a:pt x="2837908" y="147005"/>
                </a:cubicBezTo>
                <a:cubicBezTo>
                  <a:pt x="2837301" y="149649"/>
                  <a:pt x="2833340" y="151631"/>
                  <a:pt x="2829071" y="150970"/>
                </a:cubicBezTo>
                <a:cubicBezTo>
                  <a:pt x="2824799" y="150530"/>
                  <a:pt x="2821751" y="147886"/>
                  <a:pt x="2822363" y="145023"/>
                </a:cubicBezTo>
                <a:cubicBezTo>
                  <a:pt x="2822969" y="142379"/>
                  <a:pt x="2826940" y="140616"/>
                  <a:pt x="2831210" y="141057"/>
                </a:cubicBezTo>
                <a:close/>
                <a:moveTo>
                  <a:pt x="1790541" y="140837"/>
                </a:moveTo>
                <a:cubicBezTo>
                  <a:pt x="1795112" y="141277"/>
                  <a:pt x="1798160" y="144141"/>
                  <a:pt x="1797551" y="147005"/>
                </a:cubicBezTo>
                <a:lnTo>
                  <a:pt x="1797202" y="147372"/>
                </a:lnTo>
                <a:lnTo>
                  <a:pt x="1797834" y="148988"/>
                </a:lnTo>
                <a:cubicBezTo>
                  <a:pt x="1797530" y="150420"/>
                  <a:pt x="1796310" y="151632"/>
                  <a:pt x="1794596" y="152430"/>
                </a:cubicBezTo>
                <a:lnTo>
                  <a:pt x="1789127" y="153279"/>
                </a:lnTo>
                <a:lnTo>
                  <a:pt x="1792656" y="154688"/>
                </a:lnTo>
                <a:cubicBezTo>
                  <a:pt x="1793913" y="155817"/>
                  <a:pt x="1794523" y="157249"/>
                  <a:pt x="1794219" y="158680"/>
                </a:cubicBezTo>
                <a:cubicBezTo>
                  <a:pt x="1793608" y="161544"/>
                  <a:pt x="1789342" y="163527"/>
                  <a:pt x="1785075" y="162866"/>
                </a:cubicBezTo>
                <a:cubicBezTo>
                  <a:pt x="1780503" y="162426"/>
                  <a:pt x="1777456" y="159562"/>
                  <a:pt x="1778065" y="156698"/>
                </a:cubicBezTo>
                <a:cubicBezTo>
                  <a:pt x="1778370" y="155376"/>
                  <a:pt x="1779513" y="154220"/>
                  <a:pt x="1781151" y="153449"/>
                </a:cubicBezTo>
                <a:lnTo>
                  <a:pt x="1786466" y="152628"/>
                </a:lnTo>
                <a:lnTo>
                  <a:pt x="1785730" y="152334"/>
                </a:lnTo>
                <a:lnTo>
                  <a:pt x="1785479" y="152595"/>
                </a:lnTo>
                <a:cubicBezTo>
                  <a:pt x="1784031" y="153284"/>
                  <a:pt x="1782203" y="153614"/>
                  <a:pt x="1780374" y="153393"/>
                </a:cubicBezTo>
                <a:cubicBezTo>
                  <a:pt x="1776412" y="152953"/>
                  <a:pt x="1773669" y="150530"/>
                  <a:pt x="1774278" y="148106"/>
                </a:cubicBezTo>
                <a:lnTo>
                  <a:pt x="1781348" y="144765"/>
                </a:lnTo>
                <a:lnTo>
                  <a:pt x="1784331" y="141773"/>
                </a:lnTo>
                <a:cubicBezTo>
                  <a:pt x="1786045" y="141002"/>
                  <a:pt x="1788255" y="140616"/>
                  <a:pt x="1790541" y="140837"/>
                </a:cubicBezTo>
                <a:close/>
                <a:moveTo>
                  <a:pt x="1951139" y="140836"/>
                </a:moveTo>
                <a:cubicBezTo>
                  <a:pt x="1955710" y="141277"/>
                  <a:pt x="1959063" y="144141"/>
                  <a:pt x="1958149" y="147225"/>
                </a:cubicBezTo>
                <a:cubicBezTo>
                  <a:pt x="1957539" y="150089"/>
                  <a:pt x="1953272" y="152072"/>
                  <a:pt x="1948701" y="151631"/>
                </a:cubicBezTo>
                <a:cubicBezTo>
                  <a:pt x="1944129" y="151190"/>
                  <a:pt x="1940776" y="148327"/>
                  <a:pt x="1941690" y="145243"/>
                </a:cubicBezTo>
                <a:cubicBezTo>
                  <a:pt x="1942300" y="142159"/>
                  <a:pt x="1946567" y="140176"/>
                  <a:pt x="1951139" y="140836"/>
                </a:cubicBezTo>
                <a:close/>
                <a:moveTo>
                  <a:pt x="6320130" y="140616"/>
                </a:moveTo>
                <a:cubicBezTo>
                  <a:pt x="6324093" y="141057"/>
                  <a:pt x="6326836" y="143480"/>
                  <a:pt x="6326226" y="146124"/>
                </a:cubicBezTo>
                <a:cubicBezTo>
                  <a:pt x="6325616" y="148767"/>
                  <a:pt x="6321959" y="150310"/>
                  <a:pt x="6317997" y="149869"/>
                </a:cubicBezTo>
                <a:cubicBezTo>
                  <a:pt x="6314034" y="149428"/>
                  <a:pt x="6311291" y="147005"/>
                  <a:pt x="6311901" y="144362"/>
                </a:cubicBezTo>
                <a:cubicBezTo>
                  <a:pt x="6312510" y="141938"/>
                  <a:pt x="6316168" y="140176"/>
                  <a:pt x="6320130" y="140616"/>
                </a:cubicBezTo>
                <a:close/>
                <a:moveTo>
                  <a:pt x="8273604" y="140396"/>
                </a:moveTo>
                <a:cubicBezTo>
                  <a:pt x="8275586" y="140617"/>
                  <a:pt x="8277338" y="141388"/>
                  <a:pt x="8278519" y="142406"/>
                </a:cubicBezTo>
                <a:lnTo>
                  <a:pt x="8279846" y="145531"/>
                </a:lnTo>
                <a:lnTo>
                  <a:pt x="8282711" y="142544"/>
                </a:lnTo>
                <a:cubicBezTo>
                  <a:pt x="8284272" y="141828"/>
                  <a:pt x="8286254" y="141498"/>
                  <a:pt x="8288235" y="141718"/>
                </a:cubicBezTo>
                <a:cubicBezTo>
                  <a:pt x="8292503" y="142159"/>
                  <a:pt x="8295246" y="144802"/>
                  <a:pt x="8294636" y="147446"/>
                </a:cubicBezTo>
                <a:cubicBezTo>
                  <a:pt x="8294026" y="150089"/>
                  <a:pt x="8290064" y="151852"/>
                  <a:pt x="8286101" y="151411"/>
                </a:cubicBezTo>
                <a:cubicBezTo>
                  <a:pt x="8283968" y="151191"/>
                  <a:pt x="8282215" y="150420"/>
                  <a:pt x="8281072" y="149373"/>
                </a:cubicBezTo>
                <a:lnTo>
                  <a:pt x="8279846" y="146076"/>
                </a:lnTo>
                <a:lnTo>
                  <a:pt x="8277109" y="149043"/>
                </a:lnTo>
                <a:cubicBezTo>
                  <a:pt x="8275586" y="149759"/>
                  <a:pt x="8273604" y="150090"/>
                  <a:pt x="8271470" y="149869"/>
                </a:cubicBezTo>
                <a:cubicBezTo>
                  <a:pt x="8267508" y="149428"/>
                  <a:pt x="8264460" y="146785"/>
                  <a:pt x="8265070" y="144362"/>
                </a:cubicBezTo>
                <a:cubicBezTo>
                  <a:pt x="8265680" y="141498"/>
                  <a:pt x="8269337" y="139736"/>
                  <a:pt x="8273604" y="140396"/>
                </a:cubicBezTo>
                <a:close/>
                <a:moveTo>
                  <a:pt x="6260389" y="140176"/>
                </a:moveTo>
                <a:cubicBezTo>
                  <a:pt x="6264351" y="140617"/>
                  <a:pt x="6267095" y="143040"/>
                  <a:pt x="6266485" y="145683"/>
                </a:cubicBezTo>
                <a:cubicBezTo>
                  <a:pt x="6265875" y="148327"/>
                  <a:pt x="6262218" y="149869"/>
                  <a:pt x="6258256" y="149429"/>
                </a:cubicBezTo>
                <a:cubicBezTo>
                  <a:pt x="6254292" y="148988"/>
                  <a:pt x="6251550" y="146565"/>
                  <a:pt x="6252159" y="143921"/>
                </a:cubicBezTo>
                <a:cubicBezTo>
                  <a:pt x="6252769" y="141498"/>
                  <a:pt x="6256427" y="139736"/>
                  <a:pt x="6260389" y="140176"/>
                </a:cubicBezTo>
                <a:close/>
                <a:moveTo>
                  <a:pt x="3954243" y="140176"/>
                </a:moveTo>
                <a:cubicBezTo>
                  <a:pt x="3958202" y="140617"/>
                  <a:pt x="3960948" y="143040"/>
                  <a:pt x="3960338" y="145683"/>
                </a:cubicBezTo>
                <a:cubicBezTo>
                  <a:pt x="3959731" y="148327"/>
                  <a:pt x="3956074" y="149869"/>
                  <a:pt x="3952110" y="149429"/>
                </a:cubicBezTo>
                <a:cubicBezTo>
                  <a:pt x="3948140" y="148988"/>
                  <a:pt x="3945401" y="146565"/>
                  <a:pt x="3946008" y="143921"/>
                </a:cubicBezTo>
                <a:cubicBezTo>
                  <a:pt x="3946619" y="141498"/>
                  <a:pt x="3950284" y="139736"/>
                  <a:pt x="3954243" y="140176"/>
                </a:cubicBezTo>
                <a:close/>
                <a:moveTo>
                  <a:pt x="5925108" y="139735"/>
                </a:moveTo>
                <a:cubicBezTo>
                  <a:pt x="5929070" y="140176"/>
                  <a:pt x="5931813" y="142599"/>
                  <a:pt x="5931204" y="145022"/>
                </a:cubicBezTo>
                <a:cubicBezTo>
                  <a:pt x="5930593" y="147446"/>
                  <a:pt x="5926937" y="149208"/>
                  <a:pt x="5923279" y="148767"/>
                </a:cubicBezTo>
                <a:cubicBezTo>
                  <a:pt x="5919316" y="148327"/>
                  <a:pt x="5916573" y="145903"/>
                  <a:pt x="5917182" y="143480"/>
                </a:cubicBezTo>
                <a:cubicBezTo>
                  <a:pt x="5917792" y="141057"/>
                  <a:pt x="5921449" y="139295"/>
                  <a:pt x="5925108" y="139735"/>
                </a:cubicBezTo>
                <a:close/>
                <a:moveTo>
                  <a:pt x="7107128" y="139295"/>
                </a:moveTo>
                <a:cubicBezTo>
                  <a:pt x="7111091" y="139735"/>
                  <a:pt x="7113834" y="142159"/>
                  <a:pt x="7113224" y="144582"/>
                </a:cubicBezTo>
                <a:cubicBezTo>
                  <a:pt x="7112615" y="147005"/>
                  <a:pt x="7108958" y="148767"/>
                  <a:pt x="7104995" y="148327"/>
                </a:cubicBezTo>
                <a:cubicBezTo>
                  <a:pt x="7101032" y="147886"/>
                  <a:pt x="7098289" y="145463"/>
                  <a:pt x="7098899" y="143040"/>
                </a:cubicBezTo>
                <a:cubicBezTo>
                  <a:pt x="7099813" y="140396"/>
                  <a:pt x="7103166" y="138854"/>
                  <a:pt x="7107128" y="139295"/>
                </a:cubicBezTo>
                <a:close/>
                <a:moveTo>
                  <a:pt x="6811471" y="139075"/>
                </a:moveTo>
                <a:cubicBezTo>
                  <a:pt x="6815738" y="139515"/>
                  <a:pt x="6818481" y="142159"/>
                  <a:pt x="6817871" y="144802"/>
                </a:cubicBezTo>
                <a:cubicBezTo>
                  <a:pt x="6817262" y="147446"/>
                  <a:pt x="6813604" y="149208"/>
                  <a:pt x="6809337" y="148767"/>
                </a:cubicBezTo>
                <a:cubicBezTo>
                  <a:pt x="6805070" y="148327"/>
                  <a:pt x="6802326" y="145683"/>
                  <a:pt x="6802936" y="143040"/>
                </a:cubicBezTo>
                <a:cubicBezTo>
                  <a:pt x="6803546" y="140396"/>
                  <a:pt x="6807204" y="138634"/>
                  <a:pt x="6811471" y="139075"/>
                </a:cubicBezTo>
                <a:close/>
                <a:moveTo>
                  <a:pt x="3769791" y="138414"/>
                </a:moveTo>
                <a:cubicBezTo>
                  <a:pt x="3773746" y="138854"/>
                  <a:pt x="3776791" y="141277"/>
                  <a:pt x="3776186" y="143921"/>
                </a:cubicBezTo>
                <a:cubicBezTo>
                  <a:pt x="3775573" y="146565"/>
                  <a:pt x="3771917" y="148327"/>
                  <a:pt x="3767655" y="147886"/>
                </a:cubicBezTo>
                <a:cubicBezTo>
                  <a:pt x="3763686" y="147446"/>
                  <a:pt x="3760641" y="145023"/>
                  <a:pt x="3761249" y="142379"/>
                </a:cubicBezTo>
                <a:cubicBezTo>
                  <a:pt x="3761861" y="139736"/>
                  <a:pt x="3765822" y="137973"/>
                  <a:pt x="3769791" y="138414"/>
                </a:cubicBezTo>
                <a:close/>
                <a:moveTo>
                  <a:pt x="2695514" y="138413"/>
                </a:moveTo>
                <a:cubicBezTo>
                  <a:pt x="2699783" y="138854"/>
                  <a:pt x="2702830" y="141497"/>
                  <a:pt x="2702221" y="144361"/>
                </a:cubicBezTo>
                <a:cubicBezTo>
                  <a:pt x="2701609" y="147225"/>
                  <a:pt x="2697649" y="148987"/>
                  <a:pt x="2693379" y="148547"/>
                </a:cubicBezTo>
                <a:cubicBezTo>
                  <a:pt x="2689112" y="148106"/>
                  <a:pt x="2686068" y="145463"/>
                  <a:pt x="2686678" y="142599"/>
                </a:cubicBezTo>
                <a:cubicBezTo>
                  <a:pt x="2687284" y="139735"/>
                  <a:pt x="2691246" y="137973"/>
                  <a:pt x="2695514" y="138413"/>
                </a:cubicBezTo>
                <a:close/>
                <a:moveTo>
                  <a:pt x="2555588" y="137973"/>
                </a:moveTo>
                <a:cubicBezTo>
                  <a:pt x="2559861" y="138413"/>
                  <a:pt x="2562911" y="141277"/>
                  <a:pt x="2562300" y="143921"/>
                </a:cubicBezTo>
                <a:cubicBezTo>
                  <a:pt x="2561688" y="146785"/>
                  <a:pt x="2557723" y="148547"/>
                  <a:pt x="2553158" y="148106"/>
                </a:cubicBezTo>
                <a:cubicBezTo>
                  <a:pt x="2548896" y="147666"/>
                  <a:pt x="2545845" y="144802"/>
                  <a:pt x="2546453" y="142159"/>
                </a:cubicBezTo>
                <a:cubicBezTo>
                  <a:pt x="2547370" y="139295"/>
                  <a:pt x="2551330" y="137532"/>
                  <a:pt x="2555588" y="137973"/>
                </a:cubicBezTo>
                <a:close/>
                <a:moveTo>
                  <a:pt x="6202782" y="136872"/>
                </a:moveTo>
                <a:cubicBezTo>
                  <a:pt x="6206744" y="137312"/>
                  <a:pt x="6209487" y="139736"/>
                  <a:pt x="6208877" y="142159"/>
                </a:cubicBezTo>
                <a:cubicBezTo>
                  <a:pt x="6208268" y="144582"/>
                  <a:pt x="6204610" y="146344"/>
                  <a:pt x="6200953" y="145903"/>
                </a:cubicBezTo>
                <a:cubicBezTo>
                  <a:pt x="6196990" y="145463"/>
                  <a:pt x="6194247" y="143040"/>
                  <a:pt x="6194857" y="140616"/>
                </a:cubicBezTo>
                <a:cubicBezTo>
                  <a:pt x="6195466" y="137973"/>
                  <a:pt x="6199124" y="136431"/>
                  <a:pt x="6202782" y="136872"/>
                </a:cubicBezTo>
                <a:close/>
                <a:moveTo>
                  <a:pt x="8244648" y="136651"/>
                </a:moveTo>
                <a:cubicBezTo>
                  <a:pt x="8248916" y="137092"/>
                  <a:pt x="8251964" y="139735"/>
                  <a:pt x="8251354" y="142379"/>
                </a:cubicBezTo>
                <a:cubicBezTo>
                  <a:pt x="8250745" y="145022"/>
                  <a:pt x="8246783" y="147005"/>
                  <a:pt x="8242515" y="146344"/>
                </a:cubicBezTo>
                <a:cubicBezTo>
                  <a:pt x="8238248" y="145903"/>
                  <a:pt x="8235200" y="143260"/>
                  <a:pt x="8235809" y="140616"/>
                </a:cubicBezTo>
                <a:cubicBezTo>
                  <a:pt x="8236419" y="137973"/>
                  <a:pt x="8240381" y="136210"/>
                  <a:pt x="8244648" y="136651"/>
                </a:cubicBezTo>
                <a:close/>
                <a:moveTo>
                  <a:pt x="5541609" y="136651"/>
                </a:moveTo>
                <a:cubicBezTo>
                  <a:pt x="5545574" y="137092"/>
                  <a:pt x="5548316" y="139515"/>
                  <a:pt x="5547705" y="142159"/>
                </a:cubicBezTo>
                <a:cubicBezTo>
                  <a:pt x="5547095" y="144802"/>
                  <a:pt x="5543439" y="146344"/>
                  <a:pt x="5539474" y="145904"/>
                </a:cubicBezTo>
                <a:cubicBezTo>
                  <a:pt x="5535511" y="145463"/>
                  <a:pt x="5532769" y="143040"/>
                  <a:pt x="5533379" y="140396"/>
                </a:cubicBezTo>
                <a:cubicBezTo>
                  <a:pt x="5533989" y="137753"/>
                  <a:pt x="5537645" y="135990"/>
                  <a:pt x="5541609" y="136651"/>
                </a:cubicBezTo>
                <a:close/>
                <a:moveTo>
                  <a:pt x="5492237" y="136651"/>
                </a:moveTo>
                <a:cubicBezTo>
                  <a:pt x="5496200" y="137092"/>
                  <a:pt x="5498945" y="139515"/>
                  <a:pt x="5498335" y="142159"/>
                </a:cubicBezTo>
                <a:cubicBezTo>
                  <a:pt x="5497724" y="144582"/>
                  <a:pt x="5494067" y="146344"/>
                  <a:pt x="5490102" y="145903"/>
                </a:cubicBezTo>
                <a:cubicBezTo>
                  <a:pt x="5486140" y="145463"/>
                  <a:pt x="5483399" y="143040"/>
                  <a:pt x="5484011" y="140396"/>
                </a:cubicBezTo>
                <a:cubicBezTo>
                  <a:pt x="5484617" y="137753"/>
                  <a:pt x="5488276" y="136210"/>
                  <a:pt x="5492237" y="136651"/>
                </a:cubicBezTo>
                <a:close/>
                <a:moveTo>
                  <a:pt x="8091943" y="136431"/>
                </a:moveTo>
                <a:cubicBezTo>
                  <a:pt x="8096210" y="136872"/>
                  <a:pt x="8099258" y="139515"/>
                  <a:pt x="8098648" y="142159"/>
                </a:cubicBezTo>
                <a:cubicBezTo>
                  <a:pt x="8098039" y="144802"/>
                  <a:pt x="8094076" y="146785"/>
                  <a:pt x="8089809" y="146124"/>
                </a:cubicBezTo>
                <a:cubicBezTo>
                  <a:pt x="8085542" y="145683"/>
                  <a:pt x="8082494" y="143040"/>
                  <a:pt x="8083103" y="140396"/>
                </a:cubicBezTo>
                <a:cubicBezTo>
                  <a:pt x="8083713" y="137753"/>
                  <a:pt x="8087675" y="135990"/>
                  <a:pt x="8091943" y="136431"/>
                </a:cubicBezTo>
                <a:close/>
                <a:moveTo>
                  <a:pt x="4483482" y="136431"/>
                </a:moveTo>
                <a:cubicBezTo>
                  <a:pt x="4487447" y="136872"/>
                  <a:pt x="4490184" y="139295"/>
                  <a:pt x="4489573" y="141718"/>
                </a:cubicBezTo>
                <a:cubicBezTo>
                  <a:pt x="4488965" y="144141"/>
                  <a:pt x="4485310" y="145904"/>
                  <a:pt x="4481650" y="145463"/>
                </a:cubicBezTo>
                <a:cubicBezTo>
                  <a:pt x="4477993" y="145023"/>
                  <a:pt x="4474951" y="142599"/>
                  <a:pt x="4475553" y="140176"/>
                </a:cubicBezTo>
                <a:cubicBezTo>
                  <a:pt x="4476165" y="137532"/>
                  <a:pt x="4479824" y="135990"/>
                  <a:pt x="4483482" y="136431"/>
                </a:cubicBezTo>
                <a:close/>
                <a:moveTo>
                  <a:pt x="7753918" y="136431"/>
                </a:moveTo>
                <a:cubicBezTo>
                  <a:pt x="7757880" y="136872"/>
                  <a:pt x="7760624" y="139295"/>
                  <a:pt x="7760319" y="141938"/>
                </a:cubicBezTo>
                <a:cubicBezTo>
                  <a:pt x="7760013" y="144582"/>
                  <a:pt x="7756052" y="146344"/>
                  <a:pt x="7752089" y="145683"/>
                </a:cubicBezTo>
                <a:cubicBezTo>
                  <a:pt x="7748127" y="145243"/>
                  <a:pt x="7745384" y="142819"/>
                  <a:pt x="7745688" y="140176"/>
                </a:cubicBezTo>
                <a:cubicBezTo>
                  <a:pt x="7746298" y="137753"/>
                  <a:pt x="7749956" y="135990"/>
                  <a:pt x="7753918" y="136431"/>
                </a:cubicBezTo>
                <a:close/>
                <a:moveTo>
                  <a:pt x="7674974" y="136210"/>
                </a:moveTo>
                <a:cubicBezTo>
                  <a:pt x="7678937" y="136651"/>
                  <a:pt x="7681680" y="139074"/>
                  <a:pt x="7681070" y="141718"/>
                </a:cubicBezTo>
                <a:cubicBezTo>
                  <a:pt x="7680460" y="144361"/>
                  <a:pt x="7676803" y="145903"/>
                  <a:pt x="7672841" y="145463"/>
                </a:cubicBezTo>
                <a:cubicBezTo>
                  <a:pt x="7668878" y="145022"/>
                  <a:pt x="7666135" y="142599"/>
                  <a:pt x="7666745" y="139956"/>
                </a:cubicBezTo>
                <a:cubicBezTo>
                  <a:pt x="7667354" y="137532"/>
                  <a:pt x="7671012" y="135770"/>
                  <a:pt x="7674974" y="136210"/>
                </a:cubicBezTo>
                <a:close/>
                <a:moveTo>
                  <a:pt x="5683358" y="135990"/>
                </a:moveTo>
                <a:cubicBezTo>
                  <a:pt x="5687321" y="136431"/>
                  <a:pt x="5690064" y="138854"/>
                  <a:pt x="5689452" y="141498"/>
                </a:cubicBezTo>
                <a:cubicBezTo>
                  <a:pt x="5688843" y="144141"/>
                  <a:pt x="5685187" y="145683"/>
                  <a:pt x="5681223" y="145243"/>
                </a:cubicBezTo>
                <a:cubicBezTo>
                  <a:pt x="5677259" y="144802"/>
                  <a:pt x="5674518" y="142379"/>
                  <a:pt x="5675127" y="139736"/>
                </a:cubicBezTo>
                <a:cubicBezTo>
                  <a:pt x="5675737" y="137312"/>
                  <a:pt x="5679395" y="135550"/>
                  <a:pt x="5683358" y="135990"/>
                </a:cubicBezTo>
                <a:close/>
                <a:moveTo>
                  <a:pt x="2529580" y="135990"/>
                </a:moveTo>
                <a:cubicBezTo>
                  <a:pt x="2533545" y="136431"/>
                  <a:pt x="2536287" y="138854"/>
                  <a:pt x="2535677" y="141277"/>
                </a:cubicBezTo>
                <a:cubicBezTo>
                  <a:pt x="2535068" y="143700"/>
                  <a:pt x="2531412" y="145463"/>
                  <a:pt x="2527753" y="145022"/>
                </a:cubicBezTo>
                <a:cubicBezTo>
                  <a:pt x="2523796" y="144582"/>
                  <a:pt x="2521051" y="142159"/>
                  <a:pt x="2521658" y="139735"/>
                </a:cubicBezTo>
                <a:cubicBezTo>
                  <a:pt x="2522271" y="137092"/>
                  <a:pt x="2525921" y="135549"/>
                  <a:pt x="2529580" y="135990"/>
                </a:cubicBezTo>
                <a:close/>
                <a:moveTo>
                  <a:pt x="7835300" y="134889"/>
                </a:moveTo>
                <a:cubicBezTo>
                  <a:pt x="7839261" y="135329"/>
                  <a:pt x="7842309" y="137973"/>
                  <a:pt x="7841700" y="140396"/>
                </a:cubicBezTo>
                <a:cubicBezTo>
                  <a:pt x="7841091" y="143040"/>
                  <a:pt x="7837433" y="144802"/>
                  <a:pt x="7833166" y="144362"/>
                </a:cubicBezTo>
                <a:cubicBezTo>
                  <a:pt x="7829204" y="143921"/>
                  <a:pt x="7826155" y="141277"/>
                  <a:pt x="7826765" y="138854"/>
                </a:cubicBezTo>
                <a:cubicBezTo>
                  <a:pt x="7827374" y="136211"/>
                  <a:pt x="7831337" y="134448"/>
                  <a:pt x="7835300" y="134889"/>
                </a:cubicBezTo>
                <a:close/>
                <a:moveTo>
                  <a:pt x="6519166" y="134669"/>
                </a:moveTo>
                <a:cubicBezTo>
                  <a:pt x="6523433" y="135109"/>
                  <a:pt x="6526177" y="137753"/>
                  <a:pt x="6525566" y="140396"/>
                </a:cubicBezTo>
                <a:cubicBezTo>
                  <a:pt x="6524957" y="143040"/>
                  <a:pt x="6521299" y="144802"/>
                  <a:pt x="6517033" y="144361"/>
                </a:cubicBezTo>
                <a:cubicBezTo>
                  <a:pt x="6512765" y="143921"/>
                  <a:pt x="6510022" y="141277"/>
                  <a:pt x="6510632" y="138634"/>
                </a:cubicBezTo>
                <a:cubicBezTo>
                  <a:pt x="6511241" y="135990"/>
                  <a:pt x="6514898" y="134228"/>
                  <a:pt x="6519166" y="134669"/>
                </a:cubicBezTo>
                <a:close/>
                <a:moveTo>
                  <a:pt x="8004465" y="134008"/>
                </a:moveTo>
                <a:cubicBezTo>
                  <a:pt x="8008732" y="134448"/>
                  <a:pt x="8011475" y="137092"/>
                  <a:pt x="8010865" y="139735"/>
                </a:cubicBezTo>
                <a:cubicBezTo>
                  <a:pt x="8010256" y="142379"/>
                  <a:pt x="8006293" y="144141"/>
                  <a:pt x="8002331" y="143700"/>
                </a:cubicBezTo>
                <a:cubicBezTo>
                  <a:pt x="7998064" y="143260"/>
                  <a:pt x="7995321" y="140616"/>
                  <a:pt x="7995931" y="137973"/>
                </a:cubicBezTo>
                <a:cubicBezTo>
                  <a:pt x="7996540" y="135329"/>
                  <a:pt x="8000503" y="133567"/>
                  <a:pt x="8004465" y="134008"/>
                </a:cubicBezTo>
                <a:close/>
                <a:moveTo>
                  <a:pt x="7598468" y="134008"/>
                </a:moveTo>
                <a:cubicBezTo>
                  <a:pt x="7602431" y="134449"/>
                  <a:pt x="7605174" y="136872"/>
                  <a:pt x="7604565" y="139295"/>
                </a:cubicBezTo>
                <a:cubicBezTo>
                  <a:pt x="7603955" y="141718"/>
                  <a:pt x="7600298" y="143480"/>
                  <a:pt x="7596335" y="143040"/>
                </a:cubicBezTo>
                <a:cubicBezTo>
                  <a:pt x="7592372" y="142599"/>
                  <a:pt x="7589629" y="140176"/>
                  <a:pt x="7590239" y="137753"/>
                </a:cubicBezTo>
                <a:cubicBezTo>
                  <a:pt x="7590848" y="135329"/>
                  <a:pt x="7594506" y="133567"/>
                  <a:pt x="7598468" y="134008"/>
                </a:cubicBezTo>
                <a:close/>
                <a:moveTo>
                  <a:pt x="2185840" y="134008"/>
                </a:moveTo>
                <a:cubicBezTo>
                  <a:pt x="2190412" y="134448"/>
                  <a:pt x="2193460" y="137312"/>
                  <a:pt x="2192850" y="140176"/>
                </a:cubicBezTo>
                <a:cubicBezTo>
                  <a:pt x="2192240" y="143040"/>
                  <a:pt x="2187973" y="145022"/>
                  <a:pt x="2183402" y="144582"/>
                </a:cubicBezTo>
                <a:cubicBezTo>
                  <a:pt x="2178830" y="144141"/>
                  <a:pt x="2175782" y="141277"/>
                  <a:pt x="2176392" y="138413"/>
                </a:cubicBezTo>
                <a:cubicBezTo>
                  <a:pt x="2177002" y="135549"/>
                  <a:pt x="2181269" y="133347"/>
                  <a:pt x="2185840" y="134008"/>
                </a:cubicBezTo>
                <a:close/>
                <a:moveTo>
                  <a:pt x="7037329" y="133787"/>
                </a:moveTo>
                <a:cubicBezTo>
                  <a:pt x="7041291" y="134228"/>
                  <a:pt x="7044034" y="136651"/>
                  <a:pt x="7043425" y="139295"/>
                </a:cubicBezTo>
                <a:cubicBezTo>
                  <a:pt x="7042815" y="141938"/>
                  <a:pt x="7039157" y="143480"/>
                  <a:pt x="7035195" y="143040"/>
                </a:cubicBezTo>
                <a:cubicBezTo>
                  <a:pt x="7031233" y="142599"/>
                  <a:pt x="7028489" y="140176"/>
                  <a:pt x="7029099" y="137532"/>
                </a:cubicBezTo>
                <a:cubicBezTo>
                  <a:pt x="7029708" y="134889"/>
                  <a:pt x="7033366" y="133346"/>
                  <a:pt x="7037329" y="133787"/>
                </a:cubicBezTo>
                <a:close/>
                <a:moveTo>
                  <a:pt x="7919120" y="133567"/>
                </a:moveTo>
                <a:cubicBezTo>
                  <a:pt x="7923387" y="134008"/>
                  <a:pt x="7926130" y="136651"/>
                  <a:pt x="7925520" y="139295"/>
                </a:cubicBezTo>
                <a:cubicBezTo>
                  <a:pt x="7924911" y="141938"/>
                  <a:pt x="7920949" y="143701"/>
                  <a:pt x="7916986" y="143260"/>
                </a:cubicBezTo>
                <a:cubicBezTo>
                  <a:pt x="7912719" y="142819"/>
                  <a:pt x="7909976" y="140176"/>
                  <a:pt x="7910586" y="137532"/>
                </a:cubicBezTo>
                <a:cubicBezTo>
                  <a:pt x="7910890" y="134889"/>
                  <a:pt x="7914852" y="133126"/>
                  <a:pt x="7919120" y="133567"/>
                </a:cubicBezTo>
                <a:close/>
                <a:moveTo>
                  <a:pt x="2154849" y="133347"/>
                </a:moveTo>
                <a:cubicBezTo>
                  <a:pt x="2159115" y="133787"/>
                  <a:pt x="2161860" y="136431"/>
                  <a:pt x="2161249" y="139074"/>
                </a:cubicBezTo>
                <a:cubicBezTo>
                  <a:pt x="2160640" y="141718"/>
                  <a:pt x="2156678" y="143480"/>
                  <a:pt x="2152411" y="143040"/>
                </a:cubicBezTo>
                <a:cubicBezTo>
                  <a:pt x="2148144" y="142599"/>
                  <a:pt x="2145401" y="139956"/>
                  <a:pt x="2146011" y="137312"/>
                </a:cubicBezTo>
                <a:cubicBezTo>
                  <a:pt x="2146925" y="134448"/>
                  <a:pt x="2150888" y="132686"/>
                  <a:pt x="2154849" y="133347"/>
                </a:cubicBezTo>
                <a:close/>
                <a:moveTo>
                  <a:pt x="4243565" y="132906"/>
                </a:moveTo>
                <a:cubicBezTo>
                  <a:pt x="4247517" y="133347"/>
                  <a:pt x="4250268" y="135770"/>
                  <a:pt x="4249667" y="138193"/>
                </a:cubicBezTo>
                <a:cubicBezTo>
                  <a:pt x="4249048" y="140616"/>
                  <a:pt x="4245397" y="142379"/>
                  <a:pt x="4241434" y="141938"/>
                </a:cubicBezTo>
                <a:cubicBezTo>
                  <a:pt x="4237470" y="141498"/>
                  <a:pt x="4234717" y="139075"/>
                  <a:pt x="4235332" y="136651"/>
                </a:cubicBezTo>
                <a:cubicBezTo>
                  <a:pt x="4235936" y="134008"/>
                  <a:pt x="4239602" y="132466"/>
                  <a:pt x="4243565" y="132906"/>
                </a:cubicBezTo>
                <a:close/>
                <a:moveTo>
                  <a:pt x="2221918" y="132686"/>
                </a:moveTo>
                <a:cubicBezTo>
                  <a:pt x="2226185" y="133126"/>
                  <a:pt x="2228928" y="135770"/>
                  <a:pt x="2228319" y="138413"/>
                </a:cubicBezTo>
                <a:cubicBezTo>
                  <a:pt x="2227709" y="141057"/>
                  <a:pt x="2223746" y="142819"/>
                  <a:pt x="2219785" y="142379"/>
                </a:cubicBezTo>
                <a:cubicBezTo>
                  <a:pt x="2215518" y="141938"/>
                  <a:pt x="2212775" y="139295"/>
                  <a:pt x="2213385" y="136651"/>
                </a:cubicBezTo>
                <a:cubicBezTo>
                  <a:pt x="2213994" y="134008"/>
                  <a:pt x="2217651" y="132245"/>
                  <a:pt x="2221918" y="132686"/>
                </a:cubicBezTo>
                <a:close/>
                <a:moveTo>
                  <a:pt x="2086561" y="132466"/>
                </a:moveTo>
                <a:cubicBezTo>
                  <a:pt x="2090827" y="132906"/>
                  <a:pt x="2093875" y="135550"/>
                  <a:pt x="2093265" y="138414"/>
                </a:cubicBezTo>
                <a:cubicBezTo>
                  <a:pt x="2092656" y="141057"/>
                  <a:pt x="2088694" y="143040"/>
                  <a:pt x="2084427" y="142379"/>
                </a:cubicBezTo>
                <a:cubicBezTo>
                  <a:pt x="2080160" y="141939"/>
                  <a:pt x="2077112" y="139295"/>
                  <a:pt x="2077722" y="136431"/>
                </a:cubicBezTo>
                <a:cubicBezTo>
                  <a:pt x="2078331" y="133788"/>
                  <a:pt x="2082294" y="132025"/>
                  <a:pt x="2086561" y="132466"/>
                </a:cubicBezTo>
                <a:close/>
                <a:moveTo>
                  <a:pt x="3021767" y="131805"/>
                </a:moveTo>
                <a:cubicBezTo>
                  <a:pt x="3026035" y="132246"/>
                  <a:pt x="3028779" y="134889"/>
                  <a:pt x="3028169" y="137532"/>
                </a:cubicBezTo>
                <a:cubicBezTo>
                  <a:pt x="3027558" y="140176"/>
                  <a:pt x="3023595" y="141939"/>
                  <a:pt x="3019639" y="141498"/>
                </a:cubicBezTo>
                <a:cubicBezTo>
                  <a:pt x="3015366" y="141057"/>
                  <a:pt x="3012629" y="138414"/>
                  <a:pt x="3013239" y="135770"/>
                </a:cubicBezTo>
                <a:cubicBezTo>
                  <a:pt x="3013846" y="133127"/>
                  <a:pt x="3017808" y="131364"/>
                  <a:pt x="3021767" y="131805"/>
                </a:cubicBezTo>
                <a:close/>
                <a:moveTo>
                  <a:pt x="3148583" y="131585"/>
                </a:moveTo>
                <a:cubicBezTo>
                  <a:pt x="3152548" y="132025"/>
                  <a:pt x="3155596" y="134669"/>
                  <a:pt x="3154985" y="137312"/>
                </a:cubicBezTo>
                <a:cubicBezTo>
                  <a:pt x="3154376" y="139956"/>
                  <a:pt x="3150717" y="141718"/>
                  <a:pt x="3146447" y="141277"/>
                </a:cubicBezTo>
                <a:cubicBezTo>
                  <a:pt x="3142489" y="140837"/>
                  <a:pt x="3139444" y="138193"/>
                  <a:pt x="3140049" y="135550"/>
                </a:cubicBezTo>
                <a:cubicBezTo>
                  <a:pt x="3140655" y="132906"/>
                  <a:pt x="3144315" y="131144"/>
                  <a:pt x="3148583" y="131585"/>
                </a:cubicBezTo>
                <a:close/>
                <a:moveTo>
                  <a:pt x="5613554" y="131364"/>
                </a:moveTo>
                <a:cubicBezTo>
                  <a:pt x="5617514" y="131805"/>
                  <a:pt x="5620258" y="134228"/>
                  <a:pt x="5619647" y="136872"/>
                </a:cubicBezTo>
                <a:cubicBezTo>
                  <a:pt x="5619037" y="139515"/>
                  <a:pt x="5615380" y="141057"/>
                  <a:pt x="5611417" y="140617"/>
                </a:cubicBezTo>
                <a:cubicBezTo>
                  <a:pt x="5607453" y="140176"/>
                  <a:pt x="5604709" y="137753"/>
                  <a:pt x="5605320" y="135109"/>
                </a:cubicBezTo>
                <a:cubicBezTo>
                  <a:pt x="5605931" y="132686"/>
                  <a:pt x="5609585" y="130924"/>
                  <a:pt x="5613554" y="131364"/>
                </a:cubicBezTo>
                <a:close/>
                <a:moveTo>
                  <a:pt x="2016442" y="131144"/>
                </a:moveTo>
                <a:cubicBezTo>
                  <a:pt x="2020709" y="131584"/>
                  <a:pt x="2023757" y="134228"/>
                  <a:pt x="2023146" y="137092"/>
                </a:cubicBezTo>
                <a:cubicBezTo>
                  <a:pt x="2022538" y="139956"/>
                  <a:pt x="2018575" y="141718"/>
                  <a:pt x="2014308" y="141277"/>
                </a:cubicBezTo>
                <a:cubicBezTo>
                  <a:pt x="2010041" y="140837"/>
                  <a:pt x="2006993" y="138193"/>
                  <a:pt x="2007603" y="135329"/>
                </a:cubicBezTo>
                <a:cubicBezTo>
                  <a:pt x="2008213" y="132466"/>
                  <a:pt x="2012175" y="130703"/>
                  <a:pt x="2016442" y="131144"/>
                </a:cubicBezTo>
                <a:close/>
                <a:moveTo>
                  <a:pt x="6739853" y="131139"/>
                </a:moveTo>
                <a:cubicBezTo>
                  <a:pt x="6744009" y="131619"/>
                  <a:pt x="6746903" y="134151"/>
                  <a:pt x="6746318" y="136794"/>
                </a:cubicBezTo>
                <a:cubicBezTo>
                  <a:pt x="6745733" y="139437"/>
                  <a:pt x="6741890" y="141190"/>
                  <a:pt x="6737734" y="140709"/>
                </a:cubicBezTo>
                <a:cubicBezTo>
                  <a:pt x="6733579" y="140229"/>
                  <a:pt x="6730685" y="137697"/>
                  <a:pt x="6731270" y="135054"/>
                </a:cubicBezTo>
                <a:cubicBezTo>
                  <a:pt x="6731855" y="132411"/>
                  <a:pt x="6735698" y="130658"/>
                  <a:pt x="6739853" y="131139"/>
                </a:cubicBezTo>
                <a:close/>
                <a:moveTo>
                  <a:pt x="1944075" y="131113"/>
                </a:moveTo>
                <a:cubicBezTo>
                  <a:pt x="1948396" y="131613"/>
                  <a:pt x="1951404" y="134258"/>
                  <a:pt x="1950792" y="137021"/>
                </a:cubicBezTo>
                <a:cubicBezTo>
                  <a:pt x="1950181" y="139784"/>
                  <a:pt x="1946181" y="141619"/>
                  <a:pt x="1941860" y="141119"/>
                </a:cubicBezTo>
                <a:cubicBezTo>
                  <a:pt x="1937540" y="140619"/>
                  <a:pt x="1934532" y="137974"/>
                  <a:pt x="1935143" y="135211"/>
                </a:cubicBezTo>
                <a:cubicBezTo>
                  <a:pt x="1935755" y="132448"/>
                  <a:pt x="1939754" y="130613"/>
                  <a:pt x="1944075" y="131113"/>
                </a:cubicBezTo>
                <a:close/>
                <a:moveTo>
                  <a:pt x="2472272" y="130703"/>
                </a:moveTo>
                <a:cubicBezTo>
                  <a:pt x="2476232" y="131144"/>
                  <a:pt x="2478979" y="133567"/>
                  <a:pt x="2478370" y="135990"/>
                </a:cubicBezTo>
                <a:cubicBezTo>
                  <a:pt x="2477755" y="138413"/>
                  <a:pt x="2474100" y="140176"/>
                  <a:pt x="2470141" y="139735"/>
                </a:cubicBezTo>
                <a:cubicBezTo>
                  <a:pt x="2466176" y="139295"/>
                  <a:pt x="2463428" y="136872"/>
                  <a:pt x="2464037" y="134448"/>
                </a:cubicBezTo>
                <a:cubicBezTo>
                  <a:pt x="2464649" y="131805"/>
                  <a:pt x="2468309" y="130262"/>
                  <a:pt x="2472272" y="130703"/>
                </a:cubicBezTo>
                <a:close/>
                <a:moveTo>
                  <a:pt x="4067044" y="130483"/>
                </a:moveTo>
                <a:cubicBezTo>
                  <a:pt x="4071002" y="130924"/>
                  <a:pt x="4073743" y="133347"/>
                  <a:pt x="4073139" y="135990"/>
                </a:cubicBezTo>
                <a:cubicBezTo>
                  <a:pt x="4072528" y="138634"/>
                  <a:pt x="4068866" y="140176"/>
                  <a:pt x="4064903" y="139736"/>
                </a:cubicBezTo>
                <a:cubicBezTo>
                  <a:pt x="4060944" y="139295"/>
                  <a:pt x="4058194" y="136872"/>
                  <a:pt x="4058806" y="134228"/>
                </a:cubicBezTo>
                <a:cubicBezTo>
                  <a:pt x="4059417" y="131805"/>
                  <a:pt x="4063081" y="130042"/>
                  <a:pt x="4067044" y="130483"/>
                </a:cubicBezTo>
                <a:close/>
                <a:moveTo>
                  <a:pt x="3700016" y="130483"/>
                </a:moveTo>
                <a:cubicBezTo>
                  <a:pt x="3703965" y="130923"/>
                  <a:pt x="3707015" y="133346"/>
                  <a:pt x="3706404" y="135990"/>
                </a:cubicBezTo>
                <a:cubicBezTo>
                  <a:pt x="3705796" y="138634"/>
                  <a:pt x="3702145" y="140396"/>
                  <a:pt x="3697868" y="139956"/>
                </a:cubicBezTo>
                <a:cubicBezTo>
                  <a:pt x="3693925" y="139515"/>
                  <a:pt x="3690873" y="137092"/>
                  <a:pt x="3691480" y="134448"/>
                </a:cubicBezTo>
                <a:cubicBezTo>
                  <a:pt x="3692394" y="131805"/>
                  <a:pt x="3696050" y="130042"/>
                  <a:pt x="3700016" y="130483"/>
                </a:cubicBezTo>
                <a:close/>
                <a:moveTo>
                  <a:pt x="3414683" y="130483"/>
                </a:moveTo>
                <a:cubicBezTo>
                  <a:pt x="3418640" y="130923"/>
                  <a:pt x="3421685" y="133346"/>
                  <a:pt x="3421080" y="135990"/>
                </a:cubicBezTo>
                <a:cubicBezTo>
                  <a:pt x="3420470" y="138634"/>
                  <a:pt x="3416811" y="140396"/>
                  <a:pt x="3412546" y="139956"/>
                </a:cubicBezTo>
                <a:cubicBezTo>
                  <a:pt x="3408583" y="139515"/>
                  <a:pt x="3405537" y="137092"/>
                  <a:pt x="3406146" y="134448"/>
                </a:cubicBezTo>
                <a:cubicBezTo>
                  <a:pt x="3406760" y="131805"/>
                  <a:pt x="3410717" y="130042"/>
                  <a:pt x="3414683" y="130483"/>
                </a:cubicBezTo>
                <a:close/>
                <a:moveTo>
                  <a:pt x="2287158" y="130483"/>
                </a:moveTo>
                <a:cubicBezTo>
                  <a:pt x="2291121" y="130923"/>
                  <a:pt x="2294168" y="133567"/>
                  <a:pt x="2293559" y="135990"/>
                </a:cubicBezTo>
                <a:cubicBezTo>
                  <a:pt x="2292949" y="138634"/>
                  <a:pt x="2289292" y="140396"/>
                  <a:pt x="2285025" y="139956"/>
                </a:cubicBezTo>
                <a:cubicBezTo>
                  <a:pt x="2281063" y="139515"/>
                  <a:pt x="2278015" y="136871"/>
                  <a:pt x="2278624" y="134448"/>
                </a:cubicBezTo>
                <a:cubicBezTo>
                  <a:pt x="2279539" y="131805"/>
                  <a:pt x="2283197" y="130042"/>
                  <a:pt x="2287158" y="130483"/>
                </a:cubicBezTo>
                <a:close/>
                <a:moveTo>
                  <a:pt x="6890110" y="130042"/>
                </a:moveTo>
                <a:cubicBezTo>
                  <a:pt x="6894072" y="130483"/>
                  <a:pt x="6897120" y="132906"/>
                  <a:pt x="6896510" y="135550"/>
                </a:cubicBezTo>
                <a:cubicBezTo>
                  <a:pt x="6895901" y="138193"/>
                  <a:pt x="6892243" y="139956"/>
                  <a:pt x="6887976" y="139515"/>
                </a:cubicBezTo>
                <a:cubicBezTo>
                  <a:pt x="6884013" y="139074"/>
                  <a:pt x="6880965" y="136651"/>
                  <a:pt x="6881575" y="134008"/>
                </a:cubicBezTo>
                <a:cubicBezTo>
                  <a:pt x="6882490" y="131364"/>
                  <a:pt x="6886147" y="129602"/>
                  <a:pt x="6890110" y="130042"/>
                </a:cubicBezTo>
                <a:close/>
                <a:moveTo>
                  <a:pt x="3343669" y="130042"/>
                </a:moveTo>
                <a:cubicBezTo>
                  <a:pt x="3347630" y="130483"/>
                  <a:pt x="3350677" y="132906"/>
                  <a:pt x="3350069" y="135550"/>
                </a:cubicBezTo>
                <a:cubicBezTo>
                  <a:pt x="3349457" y="138193"/>
                  <a:pt x="3345801" y="139956"/>
                  <a:pt x="3341533" y="139515"/>
                </a:cubicBezTo>
                <a:cubicBezTo>
                  <a:pt x="3337573" y="139074"/>
                  <a:pt x="3334527" y="136651"/>
                  <a:pt x="3335134" y="134008"/>
                </a:cubicBezTo>
                <a:cubicBezTo>
                  <a:pt x="3335746" y="131144"/>
                  <a:pt x="3339402" y="129382"/>
                  <a:pt x="3343669" y="130042"/>
                </a:cubicBezTo>
                <a:close/>
                <a:moveTo>
                  <a:pt x="8231237" y="129822"/>
                </a:moveTo>
                <a:cubicBezTo>
                  <a:pt x="8235504" y="130262"/>
                  <a:pt x="8238247" y="132906"/>
                  <a:pt x="8237638" y="135549"/>
                </a:cubicBezTo>
                <a:cubicBezTo>
                  <a:pt x="8237028" y="138193"/>
                  <a:pt x="8233066" y="139956"/>
                  <a:pt x="8228798" y="139515"/>
                </a:cubicBezTo>
                <a:cubicBezTo>
                  <a:pt x="8224531" y="139074"/>
                  <a:pt x="8221787" y="136431"/>
                  <a:pt x="8222398" y="133787"/>
                </a:cubicBezTo>
                <a:cubicBezTo>
                  <a:pt x="8223007" y="131144"/>
                  <a:pt x="8226970" y="129381"/>
                  <a:pt x="8231237" y="129822"/>
                </a:cubicBezTo>
                <a:close/>
                <a:moveTo>
                  <a:pt x="6965091" y="129382"/>
                </a:moveTo>
                <a:cubicBezTo>
                  <a:pt x="6969053" y="129822"/>
                  <a:pt x="6971796" y="132246"/>
                  <a:pt x="6971187" y="134889"/>
                </a:cubicBezTo>
                <a:cubicBezTo>
                  <a:pt x="6970577" y="137532"/>
                  <a:pt x="6966920" y="139074"/>
                  <a:pt x="6962956" y="138634"/>
                </a:cubicBezTo>
                <a:cubicBezTo>
                  <a:pt x="6958995" y="138193"/>
                  <a:pt x="6956251" y="135770"/>
                  <a:pt x="6956861" y="133126"/>
                </a:cubicBezTo>
                <a:cubicBezTo>
                  <a:pt x="6957471" y="130483"/>
                  <a:pt x="6961128" y="128941"/>
                  <a:pt x="6965091" y="129382"/>
                </a:cubicBezTo>
                <a:close/>
                <a:moveTo>
                  <a:pt x="5773295" y="129381"/>
                </a:moveTo>
                <a:cubicBezTo>
                  <a:pt x="5777258" y="129822"/>
                  <a:pt x="5780001" y="132245"/>
                  <a:pt x="5779391" y="134889"/>
                </a:cubicBezTo>
                <a:cubicBezTo>
                  <a:pt x="5778781" y="137312"/>
                  <a:pt x="5775122" y="139074"/>
                  <a:pt x="5771159" y="138634"/>
                </a:cubicBezTo>
                <a:cubicBezTo>
                  <a:pt x="5767198" y="138193"/>
                  <a:pt x="5764455" y="135770"/>
                  <a:pt x="5765065" y="133126"/>
                </a:cubicBezTo>
                <a:cubicBezTo>
                  <a:pt x="5765674" y="130483"/>
                  <a:pt x="5769334" y="128720"/>
                  <a:pt x="5773295" y="129381"/>
                </a:cubicBezTo>
                <a:close/>
                <a:moveTo>
                  <a:pt x="6593537" y="128941"/>
                </a:moveTo>
                <a:cubicBezTo>
                  <a:pt x="6597805" y="129382"/>
                  <a:pt x="6600548" y="132025"/>
                  <a:pt x="6599938" y="134669"/>
                </a:cubicBezTo>
                <a:cubicBezTo>
                  <a:pt x="6599329" y="137312"/>
                  <a:pt x="6595671" y="139075"/>
                  <a:pt x="6591404" y="138634"/>
                </a:cubicBezTo>
                <a:cubicBezTo>
                  <a:pt x="6587137" y="138193"/>
                  <a:pt x="6584393" y="135550"/>
                  <a:pt x="6585003" y="132906"/>
                </a:cubicBezTo>
                <a:cubicBezTo>
                  <a:pt x="6585613" y="130263"/>
                  <a:pt x="6589575" y="128500"/>
                  <a:pt x="6593537" y="128941"/>
                </a:cubicBezTo>
                <a:close/>
                <a:moveTo>
                  <a:pt x="3486329" y="128941"/>
                </a:moveTo>
                <a:cubicBezTo>
                  <a:pt x="3490298" y="129382"/>
                  <a:pt x="3493351" y="131805"/>
                  <a:pt x="3492734" y="134449"/>
                </a:cubicBezTo>
                <a:cubicBezTo>
                  <a:pt x="3492125" y="137092"/>
                  <a:pt x="3488466" y="138854"/>
                  <a:pt x="3484199" y="138414"/>
                </a:cubicBezTo>
                <a:cubicBezTo>
                  <a:pt x="3480209" y="137973"/>
                  <a:pt x="3477158" y="135550"/>
                  <a:pt x="3477764" y="132906"/>
                </a:cubicBezTo>
                <a:cubicBezTo>
                  <a:pt x="3478377" y="130263"/>
                  <a:pt x="3482365" y="128500"/>
                  <a:pt x="3486329" y="128941"/>
                </a:cubicBezTo>
                <a:close/>
                <a:moveTo>
                  <a:pt x="4417028" y="128941"/>
                </a:moveTo>
                <a:cubicBezTo>
                  <a:pt x="4420985" y="129382"/>
                  <a:pt x="4423721" y="131805"/>
                  <a:pt x="4423115" y="134228"/>
                </a:cubicBezTo>
                <a:cubicBezTo>
                  <a:pt x="4422507" y="136651"/>
                  <a:pt x="4418855" y="138413"/>
                  <a:pt x="4415195" y="137973"/>
                </a:cubicBezTo>
                <a:cubicBezTo>
                  <a:pt x="4411228" y="137532"/>
                  <a:pt x="4408488" y="135109"/>
                  <a:pt x="4409093" y="132686"/>
                </a:cubicBezTo>
                <a:cubicBezTo>
                  <a:pt x="4409707" y="130262"/>
                  <a:pt x="4413054" y="128500"/>
                  <a:pt x="4417028" y="128941"/>
                </a:cubicBezTo>
                <a:close/>
                <a:moveTo>
                  <a:pt x="6666995" y="128721"/>
                </a:moveTo>
                <a:cubicBezTo>
                  <a:pt x="6671262" y="129161"/>
                  <a:pt x="6674006" y="131805"/>
                  <a:pt x="6673395" y="134448"/>
                </a:cubicBezTo>
                <a:cubicBezTo>
                  <a:pt x="6672786" y="137092"/>
                  <a:pt x="6669128" y="138854"/>
                  <a:pt x="6664861" y="138413"/>
                </a:cubicBezTo>
                <a:cubicBezTo>
                  <a:pt x="6660594" y="137973"/>
                  <a:pt x="6657851" y="135329"/>
                  <a:pt x="6658461" y="132686"/>
                </a:cubicBezTo>
                <a:cubicBezTo>
                  <a:pt x="6659070" y="130042"/>
                  <a:pt x="6662727" y="128280"/>
                  <a:pt x="6666995" y="128721"/>
                </a:cubicBezTo>
                <a:close/>
                <a:moveTo>
                  <a:pt x="2892495" y="128280"/>
                </a:moveTo>
                <a:cubicBezTo>
                  <a:pt x="2896756" y="128721"/>
                  <a:pt x="2899500" y="131364"/>
                  <a:pt x="2899194" y="134008"/>
                </a:cubicBezTo>
                <a:cubicBezTo>
                  <a:pt x="2898582" y="136651"/>
                  <a:pt x="2894623" y="138414"/>
                  <a:pt x="2890357" y="137973"/>
                </a:cubicBezTo>
                <a:cubicBezTo>
                  <a:pt x="2886095" y="137532"/>
                  <a:pt x="2883348" y="134889"/>
                  <a:pt x="2883651" y="132246"/>
                </a:cubicBezTo>
                <a:cubicBezTo>
                  <a:pt x="2884567" y="129602"/>
                  <a:pt x="2888529" y="127839"/>
                  <a:pt x="2892495" y="128280"/>
                </a:cubicBezTo>
                <a:close/>
                <a:moveTo>
                  <a:pt x="2351222" y="128280"/>
                </a:moveTo>
                <a:cubicBezTo>
                  <a:pt x="2355184" y="128721"/>
                  <a:pt x="2358234" y="131144"/>
                  <a:pt x="2357623" y="133787"/>
                </a:cubicBezTo>
                <a:cubicBezTo>
                  <a:pt x="2357014" y="136431"/>
                  <a:pt x="2353356" y="138193"/>
                  <a:pt x="2349391" y="137532"/>
                </a:cubicBezTo>
                <a:cubicBezTo>
                  <a:pt x="2345432" y="137092"/>
                  <a:pt x="2342688" y="134669"/>
                  <a:pt x="2342993" y="132025"/>
                </a:cubicBezTo>
                <a:cubicBezTo>
                  <a:pt x="2343299" y="129382"/>
                  <a:pt x="2346956" y="127619"/>
                  <a:pt x="2351222" y="128280"/>
                </a:cubicBezTo>
                <a:close/>
                <a:moveTo>
                  <a:pt x="2412810" y="127839"/>
                </a:moveTo>
                <a:cubicBezTo>
                  <a:pt x="2416776" y="128280"/>
                  <a:pt x="2419519" y="130703"/>
                  <a:pt x="2418910" y="133347"/>
                </a:cubicBezTo>
                <a:cubicBezTo>
                  <a:pt x="2418300" y="135990"/>
                  <a:pt x="2414644" y="137532"/>
                  <a:pt x="2410683" y="137092"/>
                </a:cubicBezTo>
                <a:cubicBezTo>
                  <a:pt x="2406715" y="136651"/>
                  <a:pt x="2403974" y="134228"/>
                  <a:pt x="2404585" y="131584"/>
                </a:cubicBezTo>
                <a:cubicBezTo>
                  <a:pt x="2405193" y="128941"/>
                  <a:pt x="2408856" y="127399"/>
                  <a:pt x="2412810" y="127839"/>
                </a:cubicBezTo>
                <a:close/>
                <a:moveTo>
                  <a:pt x="8175763" y="127399"/>
                </a:moveTo>
                <a:cubicBezTo>
                  <a:pt x="8179726" y="127839"/>
                  <a:pt x="8182469" y="130263"/>
                  <a:pt x="8181859" y="132906"/>
                </a:cubicBezTo>
                <a:lnTo>
                  <a:pt x="8175529" y="135787"/>
                </a:lnTo>
                <a:lnTo>
                  <a:pt x="8176068" y="137092"/>
                </a:lnTo>
                <a:cubicBezTo>
                  <a:pt x="8175459" y="139735"/>
                  <a:pt x="8171496" y="141718"/>
                  <a:pt x="8167229" y="141057"/>
                </a:cubicBezTo>
                <a:lnTo>
                  <a:pt x="8163789" y="139705"/>
                </a:lnTo>
                <a:lnTo>
                  <a:pt x="8166619" y="142158"/>
                </a:lnTo>
                <a:cubicBezTo>
                  <a:pt x="8166010" y="144582"/>
                  <a:pt x="8162352" y="146344"/>
                  <a:pt x="8158390" y="145903"/>
                </a:cubicBezTo>
                <a:cubicBezTo>
                  <a:pt x="8154427" y="145463"/>
                  <a:pt x="8151683" y="143040"/>
                  <a:pt x="8152293" y="140616"/>
                </a:cubicBezTo>
                <a:cubicBezTo>
                  <a:pt x="8153207" y="138193"/>
                  <a:pt x="8156560" y="136431"/>
                  <a:pt x="8160523" y="136871"/>
                </a:cubicBezTo>
                <a:lnTo>
                  <a:pt x="8161516" y="137733"/>
                </a:lnTo>
                <a:lnTo>
                  <a:pt x="8160523" y="135329"/>
                </a:lnTo>
                <a:cubicBezTo>
                  <a:pt x="8160828" y="134008"/>
                  <a:pt x="8161971" y="132906"/>
                  <a:pt x="8163571" y="132190"/>
                </a:cubicBezTo>
                <a:lnTo>
                  <a:pt x="8167994" y="131560"/>
                </a:lnTo>
                <a:lnTo>
                  <a:pt x="8167533" y="131144"/>
                </a:lnTo>
                <a:cubicBezTo>
                  <a:pt x="8168143" y="128500"/>
                  <a:pt x="8171800" y="126958"/>
                  <a:pt x="8175763" y="127399"/>
                </a:cubicBezTo>
                <a:close/>
                <a:moveTo>
                  <a:pt x="3557979" y="127179"/>
                </a:moveTo>
                <a:cubicBezTo>
                  <a:pt x="3561947" y="127619"/>
                  <a:pt x="3565006" y="130042"/>
                  <a:pt x="3564394" y="132686"/>
                </a:cubicBezTo>
                <a:cubicBezTo>
                  <a:pt x="3563783" y="135329"/>
                  <a:pt x="3560125" y="137092"/>
                  <a:pt x="3555849" y="136651"/>
                </a:cubicBezTo>
                <a:cubicBezTo>
                  <a:pt x="3551884" y="136210"/>
                  <a:pt x="3548837" y="133787"/>
                  <a:pt x="3549437" y="131144"/>
                </a:cubicBezTo>
                <a:cubicBezTo>
                  <a:pt x="3550048" y="128500"/>
                  <a:pt x="3554018" y="126738"/>
                  <a:pt x="3557979" y="127179"/>
                </a:cubicBezTo>
                <a:close/>
                <a:moveTo>
                  <a:pt x="3629562" y="126959"/>
                </a:moveTo>
                <a:cubicBezTo>
                  <a:pt x="3633524" y="127399"/>
                  <a:pt x="3636574" y="129822"/>
                  <a:pt x="3635971" y="132466"/>
                </a:cubicBezTo>
                <a:cubicBezTo>
                  <a:pt x="3635360" y="135109"/>
                  <a:pt x="3631698" y="136872"/>
                  <a:pt x="3627436" y="136431"/>
                </a:cubicBezTo>
                <a:cubicBezTo>
                  <a:pt x="3623457" y="135990"/>
                  <a:pt x="3620419" y="133567"/>
                  <a:pt x="3621030" y="130924"/>
                </a:cubicBezTo>
                <a:cubicBezTo>
                  <a:pt x="3621642" y="128280"/>
                  <a:pt x="3625292" y="126518"/>
                  <a:pt x="3629562" y="126959"/>
                </a:cubicBezTo>
                <a:close/>
                <a:moveTo>
                  <a:pt x="1872222" y="126738"/>
                </a:moveTo>
                <a:cubicBezTo>
                  <a:pt x="1876793" y="127179"/>
                  <a:pt x="1879841" y="130042"/>
                  <a:pt x="1879232" y="132906"/>
                </a:cubicBezTo>
                <a:cubicBezTo>
                  <a:pt x="1878927" y="134338"/>
                  <a:pt x="1877707" y="135550"/>
                  <a:pt x="1875993" y="136321"/>
                </a:cubicBezTo>
                <a:lnTo>
                  <a:pt x="1874547" y="136500"/>
                </a:lnTo>
                <a:lnTo>
                  <a:pt x="1875809" y="139724"/>
                </a:lnTo>
                <a:lnTo>
                  <a:pt x="1877459" y="140369"/>
                </a:lnTo>
                <a:cubicBezTo>
                  <a:pt x="1878754" y="141498"/>
                  <a:pt x="1879364" y="142930"/>
                  <a:pt x="1878906" y="144362"/>
                </a:cubicBezTo>
                <a:cubicBezTo>
                  <a:pt x="1878296" y="147226"/>
                  <a:pt x="1874029" y="149208"/>
                  <a:pt x="1869458" y="148768"/>
                </a:cubicBezTo>
                <a:cubicBezTo>
                  <a:pt x="1864887" y="148327"/>
                  <a:pt x="1861533" y="145463"/>
                  <a:pt x="1862447" y="142599"/>
                </a:cubicBezTo>
                <a:lnTo>
                  <a:pt x="1862570" y="142470"/>
                </a:lnTo>
                <a:lnTo>
                  <a:pt x="1861308" y="141966"/>
                </a:lnTo>
                <a:cubicBezTo>
                  <a:pt x="1860051" y="140837"/>
                  <a:pt x="1859441" y="139405"/>
                  <a:pt x="1859746" y="137973"/>
                </a:cubicBezTo>
                <a:cubicBezTo>
                  <a:pt x="1860051" y="136541"/>
                  <a:pt x="1861194" y="135329"/>
                  <a:pt x="1862832" y="134558"/>
                </a:cubicBezTo>
                <a:lnTo>
                  <a:pt x="1864131" y="134393"/>
                </a:lnTo>
                <a:lnTo>
                  <a:pt x="1862774" y="130923"/>
                </a:lnTo>
                <a:cubicBezTo>
                  <a:pt x="1863688" y="128280"/>
                  <a:pt x="1867650" y="126297"/>
                  <a:pt x="1872222" y="126738"/>
                </a:cubicBezTo>
                <a:close/>
                <a:moveTo>
                  <a:pt x="3273266" y="125637"/>
                </a:moveTo>
                <a:cubicBezTo>
                  <a:pt x="3277223" y="126077"/>
                  <a:pt x="3280273" y="128500"/>
                  <a:pt x="3279664" y="131144"/>
                </a:cubicBezTo>
                <a:cubicBezTo>
                  <a:pt x="3279054" y="133788"/>
                  <a:pt x="3275397" y="135550"/>
                  <a:pt x="3271127" y="135109"/>
                </a:cubicBezTo>
                <a:cubicBezTo>
                  <a:pt x="3267168" y="134669"/>
                  <a:pt x="3264122" y="132246"/>
                  <a:pt x="3264732" y="129602"/>
                </a:cubicBezTo>
                <a:cubicBezTo>
                  <a:pt x="3265341" y="126959"/>
                  <a:pt x="3269300" y="125196"/>
                  <a:pt x="3273266" y="125637"/>
                </a:cubicBezTo>
                <a:close/>
                <a:moveTo>
                  <a:pt x="5859270" y="124975"/>
                </a:moveTo>
                <a:cubicBezTo>
                  <a:pt x="5863232" y="125416"/>
                  <a:pt x="5865976" y="127839"/>
                  <a:pt x="5865367" y="130262"/>
                </a:cubicBezTo>
                <a:cubicBezTo>
                  <a:pt x="5864756" y="132686"/>
                  <a:pt x="5861099" y="134448"/>
                  <a:pt x="5857441" y="134008"/>
                </a:cubicBezTo>
                <a:cubicBezTo>
                  <a:pt x="5853479" y="133567"/>
                  <a:pt x="5850735" y="131144"/>
                  <a:pt x="5851345" y="128721"/>
                </a:cubicBezTo>
                <a:cubicBezTo>
                  <a:pt x="5851955" y="126297"/>
                  <a:pt x="5855612" y="124535"/>
                  <a:pt x="5859270" y="124975"/>
                </a:cubicBezTo>
                <a:close/>
                <a:moveTo>
                  <a:pt x="2760187" y="124095"/>
                </a:moveTo>
                <a:cubicBezTo>
                  <a:pt x="2764456" y="124535"/>
                  <a:pt x="2767503" y="127179"/>
                  <a:pt x="2766890" y="130042"/>
                </a:cubicBezTo>
                <a:cubicBezTo>
                  <a:pt x="2766280" y="132686"/>
                  <a:pt x="2762318" y="134669"/>
                  <a:pt x="2758052" y="134008"/>
                </a:cubicBezTo>
                <a:cubicBezTo>
                  <a:pt x="2753783" y="133567"/>
                  <a:pt x="2750734" y="130924"/>
                  <a:pt x="2751342" y="128060"/>
                </a:cubicBezTo>
                <a:cubicBezTo>
                  <a:pt x="2751957" y="125196"/>
                  <a:pt x="2755610" y="123654"/>
                  <a:pt x="2760187" y="124095"/>
                </a:cubicBezTo>
                <a:close/>
                <a:moveTo>
                  <a:pt x="3887185" y="123874"/>
                </a:moveTo>
                <a:cubicBezTo>
                  <a:pt x="3891145" y="124315"/>
                  <a:pt x="3893887" y="126738"/>
                  <a:pt x="3893281" y="129382"/>
                </a:cubicBezTo>
                <a:cubicBezTo>
                  <a:pt x="3892674" y="132025"/>
                  <a:pt x="3889008" y="133567"/>
                  <a:pt x="3885042" y="133127"/>
                </a:cubicBezTo>
                <a:cubicBezTo>
                  <a:pt x="3881083" y="132686"/>
                  <a:pt x="3878333" y="130263"/>
                  <a:pt x="3878948" y="127619"/>
                </a:cubicBezTo>
                <a:cubicBezTo>
                  <a:pt x="3879553" y="125196"/>
                  <a:pt x="3883211" y="123434"/>
                  <a:pt x="3887185" y="123874"/>
                </a:cubicBezTo>
                <a:close/>
                <a:moveTo>
                  <a:pt x="2337038" y="123654"/>
                </a:moveTo>
                <a:cubicBezTo>
                  <a:pt x="2341610" y="124094"/>
                  <a:pt x="2344656" y="126958"/>
                  <a:pt x="2344048" y="129822"/>
                </a:cubicBezTo>
                <a:cubicBezTo>
                  <a:pt x="2343437" y="132686"/>
                  <a:pt x="2339170" y="134669"/>
                  <a:pt x="2334905" y="134008"/>
                </a:cubicBezTo>
                <a:cubicBezTo>
                  <a:pt x="2330333" y="133567"/>
                  <a:pt x="2327284" y="130703"/>
                  <a:pt x="2327893" y="127839"/>
                </a:cubicBezTo>
                <a:cubicBezTo>
                  <a:pt x="2328503" y="124975"/>
                  <a:pt x="2332769" y="123213"/>
                  <a:pt x="2337038" y="123654"/>
                </a:cubicBezTo>
                <a:close/>
                <a:moveTo>
                  <a:pt x="8218130" y="123434"/>
                </a:moveTo>
                <a:cubicBezTo>
                  <a:pt x="8222398" y="123874"/>
                  <a:pt x="8225141" y="126518"/>
                  <a:pt x="8224531" y="129161"/>
                </a:cubicBezTo>
                <a:cubicBezTo>
                  <a:pt x="8223922" y="131805"/>
                  <a:pt x="8219959" y="133567"/>
                  <a:pt x="8215997" y="133126"/>
                </a:cubicBezTo>
                <a:cubicBezTo>
                  <a:pt x="8211730" y="132686"/>
                  <a:pt x="8208986" y="130042"/>
                  <a:pt x="8209596" y="127399"/>
                </a:cubicBezTo>
                <a:cubicBezTo>
                  <a:pt x="8210206" y="124755"/>
                  <a:pt x="8213863" y="122993"/>
                  <a:pt x="8218130" y="123434"/>
                </a:cubicBezTo>
                <a:close/>
                <a:moveTo>
                  <a:pt x="6457596" y="122773"/>
                </a:moveTo>
                <a:cubicBezTo>
                  <a:pt x="6461558" y="123213"/>
                  <a:pt x="6464606" y="125636"/>
                  <a:pt x="6463996" y="128280"/>
                </a:cubicBezTo>
                <a:cubicBezTo>
                  <a:pt x="6463387" y="130924"/>
                  <a:pt x="6459729" y="132686"/>
                  <a:pt x="6455462" y="132246"/>
                </a:cubicBezTo>
                <a:cubicBezTo>
                  <a:pt x="6451500" y="131805"/>
                  <a:pt x="6448452" y="129382"/>
                  <a:pt x="6449061" y="126738"/>
                </a:cubicBezTo>
                <a:cubicBezTo>
                  <a:pt x="6449976" y="124095"/>
                  <a:pt x="6453634" y="122332"/>
                  <a:pt x="6457596" y="122773"/>
                </a:cubicBezTo>
                <a:close/>
                <a:moveTo>
                  <a:pt x="8082189" y="122332"/>
                </a:moveTo>
                <a:cubicBezTo>
                  <a:pt x="8086456" y="122772"/>
                  <a:pt x="8089199" y="125416"/>
                  <a:pt x="8088589" y="128059"/>
                </a:cubicBezTo>
                <a:cubicBezTo>
                  <a:pt x="8087980" y="130703"/>
                  <a:pt x="8084017" y="132466"/>
                  <a:pt x="8079751" y="132025"/>
                </a:cubicBezTo>
                <a:cubicBezTo>
                  <a:pt x="8075483" y="131584"/>
                  <a:pt x="8072740" y="128941"/>
                  <a:pt x="8073350" y="126297"/>
                </a:cubicBezTo>
                <a:cubicBezTo>
                  <a:pt x="8074264" y="123654"/>
                  <a:pt x="8078227" y="121891"/>
                  <a:pt x="8082189" y="122332"/>
                </a:cubicBezTo>
                <a:close/>
                <a:moveTo>
                  <a:pt x="2109646" y="121891"/>
                </a:moveTo>
                <a:cubicBezTo>
                  <a:pt x="2114217" y="122332"/>
                  <a:pt x="2117265" y="125196"/>
                  <a:pt x="2116655" y="128059"/>
                </a:cubicBezTo>
                <a:cubicBezTo>
                  <a:pt x="2116046" y="130923"/>
                  <a:pt x="2111778" y="132906"/>
                  <a:pt x="2107207" y="132466"/>
                </a:cubicBezTo>
                <a:cubicBezTo>
                  <a:pt x="2102635" y="132025"/>
                  <a:pt x="2099587" y="129161"/>
                  <a:pt x="2100197" y="126297"/>
                </a:cubicBezTo>
                <a:cubicBezTo>
                  <a:pt x="2101112" y="123213"/>
                  <a:pt x="2105074" y="121230"/>
                  <a:pt x="2109646" y="121891"/>
                </a:cubicBezTo>
                <a:close/>
                <a:moveTo>
                  <a:pt x="5516014" y="121671"/>
                </a:moveTo>
                <a:cubicBezTo>
                  <a:pt x="5519977" y="122112"/>
                  <a:pt x="5522724" y="124535"/>
                  <a:pt x="5522109" y="126958"/>
                </a:cubicBezTo>
                <a:cubicBezTo>
                  <a:pt x="5521504" y="129382"/>
                  <a:pt x="5517847" y="131144"/>
                  <a:pt x="5514186" y="130703"/>
                </a:cubicBezTo>
                <a:cubicBezTo>
                  <a:pt x="5510221" y="130263"/>
                  <a:pt x="5507481" y="127839"/>
                  <a:pt x="5508089" y="125416"/>
                </a:cubicBezTo>
                <a:cubicBezTo>
                  <a:pt x="5508702" y="122993"/>
                  <a:pt x="5512358" y="121231"/>
                  <a:pt x="5516014" y="121671"/>
                </a:cubicBezTo>
                <a:close/>
                <a:moveTo>
                  <a:pt x="8157780" y="121231"/>
                </a:moveTo>
                <a:cubicBezTo>
                  <a:pt x="8162047" y="121671"/>
                  <a:pt x="8164790" y="124315"/>
                  <a:pt x="8164180" y="126958"/>
                </a:cubicBezTo>
                <a:cubicBezTo>
                  <a:pt x="8163571" y="129602"/>
                  <a:pt x="8159608" y="131364"/>
                  <a:pt x="8155341" y="130923"/>
                </a:cubicBezTo>
                <a:cubicBezTo>
                  <a:pt x="8151074" y="130483"/>
                  <a:pt x="8148331" y="127839"/>
                  <a:pt x="8148941" y="125196"/>
                </a:cubicBezTo>
                <a:cubicBezTo>
                  <a:pt x="8149855" y="122552"/>
                  <a:pt x="8153513" y="120790"/>
                  <a:pt x="8157780" y="121231"/>
                </a:cubicBezTo>
                <a:close/>
                <a:moveTo>
                  <a:pt x="8190698" y="121230"/>
                </a:moveTo>
                <a:cubicBezTo>
                  <a:pt x="8194661" y="121671"/>
                  <a:pt x="8197404" y="124094"/>
                  <a:pt x="8197099" y="126738"/>
                </a:cubicBezTo>
                <a:cubicBezTo>
                  <a:pt x="8196490" y="129381"/>
                  <a:pt x="8192831" y="131144"/>
                  <a:pt x="8188870" y="130483"/>
                </a:cubicBezTo>
                <a:cubicBezTo>
                  <a:pt x="8184907" y="130042"/>
                  <a:pt x="8182164" y="127619"/>
                  <a:pt x="8182469" y="124975"/>
                </a:cubicBezTo>
                <a:cubicBezTo>
                  <a:pt x="8182774" y="122552"/>
                  <a:pt x="8186431" y="120790"/>
                  <a:pt x="8190698" y="121230"/>
                </a:cubicBezTo>
                <a:close/>
                <a:moveTo>
                  <a:pt x="2623587" y="120570"/>
                </a:moveTo>
                <a:cubicBezTo>
                  <a:pt x="2627855" y="121010"/>
                  <a:pt x="2630898" y="123654"/>
                  <a:pt x="2630292" y="126518"/>
                </a:cubicBezTo>
                <a:cubicBezTo>
                  <a:pt x="2629682" y="129382"/>
                  <a:pt x="2625720" y="131144"/>
                  <a:pt x="2621455" y="130703"/>
                </a:cubicBezTo>
                <a:cubicBezTo>
                  <a:pt x="2617188" y="130262"/>
                  <a:pt x="2614138" y="127619"/>
                  <a:pt x="2614750" y="124755"/>
                </a:cubicBezTo>
                <a:cubicBezTo>
                  <a:pt x="2615359" y="121892"/>
                  <a:pt x="2619319" y="119909"/>
                  <a:pt x="2623587" y="120570"/>
                </a:cubicBezTo>
                <a:close/>
                <a:moveTo>
                  <a:pt x="7671621" y="120569"/>
                </a:moveTo>
                <a:cubicBezTo>
                  <a:pt x="7675584" y="121010"/>
                  <a:pt x="7678327" y="123433"/>
                  <a:pt x="7677717" y="125856"/>
                </a:cubicBezTo>
                <a:cubicBezTo>
                  <a:pt x="7677107" y="128280"/>
                  <a:pt x="7673450" y="130042"/>
                  <a:pt x="7669488" y="129602"/>
                </a:cubicBezTo>
                <a:cubicBezTo>
                  <a:pt x="7665525" y="129161"/>
                  <a:pt x="7662782" y="126738"/>
                  <a:pt x="7663391" y="124315"/>
                </a:cubicBezTo>
                <a:cubicBezTo>
                  <a:pt x="7664001" y="121891"/>
                  <a:pt x="7667659" y="120129"/>
                  <a:pt x="7671621" y="120569"/>
                </a:cubicBezTo>
                <a:close/>
                <a:moveTo>
                  <a:pt x="5565703" y="120349"/>
                </a:moveTo>
                <a:cubicBezTo>
                  <a:pt x="5569664" y="120790"/>
                  <a:pt x="5572412" y="123213"/>
                  <a:pt x="5571801" y="125857"/>
                </a:cubicBezTo>
                <a:cubicBezTo>
                  <a:pt x="5571188" y="128280"/>
                  <a:pt x="5567532" y="130042"/>
                  <a:pt x="5563568" y="129602"/>
                </a:cubicBezTo>
                <a:cubicBezTo>
                  <a:pt x="5559600" y="129161"/>
                  <a:pt x="5556863" y="126738"/>
                  <a:pt x="5557471" y="124094"/>
                </a:cubicBezTo>
                <a:cubicBezTo>
                  <a:pt x="5558079" y="121451"/>
                  <a:pt x="5561738" y="119909"/>
                  <a:pt x="5565703" y="120349"/>
                </a:cubicBezTo>
                <a:close/>
                <a:moveTo>
                  <a:pt x="8204720" y="119909"/>
                </a:moveTo>
                <a:cubicBezTo>
                  <a:pt x="8208682" y="120349"/>
                  <a:pt x="8211730" y="122993"/>
                  <a:pt x="8211120" y="125416"/>
                </a:cubicBezTo>
                <a:cubicBezTo>
                  <a:pt x="8210510" y="128060"/>
                  <a:pt x="8206853" y="129822"/>
                  <a:pt x="8202586" y="129382"/>
                </a:cubicBezTo>
                <a:cubicBezTo>
                  <a:pt x="8198623" y="128941"/>
                  <a:pt x="8195575" y="126297"/>
                  <a:pt x="8196185" y="123874"/>
                </a:cubicBezTo>
                <a:cubicBezTo>
                  <a:pt x="8196794" y="121231"/>
                  <a:pt x="8200451" y="119468"/>
                  <a:pt x="8204720" y="119909"/>
                </a:cubicBezTo>
                <a:close/>
                <a:moveTo>
                  <a:pt x="7749650" y="119689"/>
                </a:moveTo>
                <a:cubicBezTo>
                  <a:pt x="7753613" y="120129"/>
                  <a:pt x="7756356" y="122552"/>
                  <a:pt x="7755746" y="125196"/>
                </a:cubicBezTo>
                <a:cubicBezTo>
                  <a:pt x="7755136" y="127839"/>
                  <a:pt x="7751479" y="129382"/>
                  <a:pt x="7747517" y="128941"/>
                </a:cubicBezTo>
                <a:cubicBezTo>
                  <a:pt x="7743554" y="128500"/>
                  <a:pt x="7740811" y="126077"/>
                  <a:pt x="7741421" y="123434"/>
                </a:cubicBezTo>
                <a:cubicBezTo>
                  <a:pt x="7742030" y="121010"/>
                  <a:pt x="7745688" y="119248"/>
                  <a:pt x="7749650" y="119689"/>
                </a:cubicBezTo>
                <a:close/>
                <a:moveTo>
                  <a:pt x="4350876" y="119468"/>
                </a:moveTo>
                <a:cubicBezTo>
                  <a:pt x="4354833" y="119909"/>
                  <a:pt x="4357573" y="122332"/>
                  <a:pt x="4356965" y="124755"/>
                </a:cubicBezTo>
                <a:cubicBezTo>
                  <a:pt x="4356358" y="127179"/>
                  <a:pt x="4352697" y="128941"/>
                  <a:pt x="4349047" y="128500"/>
                </a:cubicBezTo>
                <a:cubicBezTo>
                  <a:pt x="4345077" y="128060"/>
                  <a:pt x="4342333" y="125636"/>
                  <a:pt x="4342944" y="123213"/>
                </a:cubicBezTo>
                <a:cubicBezTo>
                  <a:pt x="4343247" y="120790"/>
                  <a:pt x="4346914" y="119028"/>
                  <a:pt x="4350876" y="119468"/>
                </a:cubicBezTo>
                <a:close/>
                <a:moveTo>
                  <a:pt x="4177409" y="119468"/>
                </a:moveTo>
                <a:cubicBezTo>
                  <a:pt x="4181365" y="119909"/>
                  <a:pt x="4184116" y="122332"/>
                  <a:pt x="4183505" y="124755"/>
                </a:cubicBezTo>
                <a:cubicBezTo>
                  <a:pt x="4182893" y="127178"/>
                  <a:pt x="4179237" y="128941"/>
                  <a:pt x="4175277" y="128500"/>
                </a:cubicBezTo>
                <a:cubicBezTo>
                  <a:pt x="4171311" y="128059"/>
                  <a:pt x="4168567" y="125636"/>
                  <a:pt x="4169178" y="123213"/>
                </a:cubicBezTo>
                <a:cubicBezTo>
                  <a:pt x="4169786" y="120569"/>
                  <a:pt x="4173437" y="119027"/>
                  <a:pt x="4177409" y="119468"/>
                </a:cubicBezTo>
                <a:close/>
                <a:moveTo>
                  <a:pt x="2483052" y="119468"/>
                </a:moveTo>
                <a:cubicBezTo>
                  <a:pt x="2487320" y="119909"/>
                  <a:pt x="2490369" y="122773"/>
                  <a:pt x="2489758" y="125416"/>
                </a:cubicBezTo>
                <a:cubicBezTo>
                  <a:pt x="2489149" y="128280"/>
                  <a:pt x="2485185" y="130042"/>
                  <a:pt x="2480612" y="129602"/>
                </a:cubicBezTo>
                <a:cubicBezTo>
                  <a:pt x="2476042" y="129161"/>
                  <a:pt x="2473301" y="126297"/>
                  <a:pt x="2473908" y="123654"/>
                </a:cubicBezTo>
                <a:cubicBezTo>
                  <a:pt x="2474519" y="121010"/>
                  <a:pt x="2478480" y="119028"/>
                  <a:pt x="2483052" y="119468"/>
                </a:cubicBezTo>
                <a:close/>
                <a:moveTo>
                  <a:pt x="6276430" y="118920"/>
                </a:moveTo>
                <a:cubicBezTo>
                  <a:pt x="6280419" y="119381"/>
                  <a:pt x="6283200" y="121800"/>
                  <a:pt x="6282641" y="124323"/>
                </a:cubicBezTo>
                <a:cubicBezTo>
                  <a:pt x="6282082" y="126846"/>
                  <a:pt x="6278395" y="128517"/>
                  <a:pt x="6274406" y="128056"/>
                </a:cubicBezTo>
                <a:cubicBezTo>
                  <a:pt x="6270417" y="127594"/>
                  <a:pt x="6267636" y="125175"/>
                  <a:pt x="6268195" y="122651"/>
                </a:cubicBezTo>
                <a:cubicBezTo>
                  <a:pt x="6268754" y="120129"/>
                  <a:pt x="6272440" y="118458"/>
                  <a:pt x="6276430" y="118920"/>
                </a:cubicBezTo>
                <a:close/>
                <a:moveTo>
                  <a:pt x="6396330" y="118587"/>
                </a:moveTo>
                <a:cubicBezTo>
                  <a:pt x="6400293" y="119028"/>
                  <a:pt x="6403036" y="121451"/>
                  <a:pt x="6402427" y="124095"/>
                </a:cubicBezTo>
                <a:cubicBezTo>
                  <a:pt x="6401817" y="126738"/>
                  <a:pt x="6398160" y="128280"/>
                  <a:pt x="6394197" y="127839"/>
                </a:cubicBezTo>
                <a:cubicBezTo>
                  <a:pt x="6390234" y="127399"/>
                  <a:pt x="6387492" y="124975"/>
                  <a:pt x="6388101" y="122332"/>
                </a:cubicBezTo>
                <a:cubicBezTo>
                  <a:pt x="6388405" y="119689"/>
                  <a:pt x="6392368" y="118146"/>
                  <a:pt x="6396330" y="118587"/>
                </a:cubicBezTo>
                <a:close/>
                <a:moveTo>
                  <a:pt x="6335370" y="118587"/>
                </a:moveTo>
                <a:cubicBezTo>
                  <a:pt x="6339333" y="119028"/>
                  <a:pt x="6342076" y="121451"/>
                  <a:pt x="6341467" y="124095"/>
                </a:cubicBezTo>
                <a:cubicBezTo>
                  <a:pt x="6340857" y="126738"/>
                  <a:pt x="6337200" y="128280"/>
                  <a:pt x="6333237" y="127839"/>
                </a:cubicBezTo>
                <a:cubicBezTo>
                  <a:pt x="6329274" y="127399"/>
                  <a:pt x="6326531" y="124975"/>
                  <a:pt x="6327141" y="122332"/>
                </a:cubicBezTo>
                <a:cubicBezTo>
                  <a:pt x="6327750" y="119689"/>
                  <a:pt x="6331408" y="118146"/>
                  <a:pt x="6335370" y="118587"/>
                </a:cubicBezTo>
                <a:close/>
                <a:moveTo>
                  <a:pt x="7041901" y="118146"/>
                </a:moveTo>
                <a:cubicBezTo>
                  <a:pt x="7045863" y="118587"/>
                  <a:pt x="7048606" y="121010"/>
                  <a:pt x="7047997" y="123433"/>
                </a:cubicBezTo>
                <a:cubicBezTo>
                  <a:pt x="7047387" y="125856"/>
                  <a:pt x="7043729" y="127619"/>
                  <a:pt x="7039767" y="127178"/>
                </a:cubicBezTo>
                <a:cubicBezTo>
                  <a:pt x="7035805" y="126738"/>
                  <a:pt x="7033061" y="124315"/>
                  <a:pt x="7033671" y="121891"/>
                </a:cubicBezTo>
                <a:cubicBezTo>
                  <a:pt x="7034585" y="119248"/>
                  <a:pt x="7038243" y="117705"/>
                  <a:pt x="7041901" y="118146"/>
                </a:cubicBezTo>
                <a:close/>
                <a:moveTo>
                  <a:pt x="3079703" y="117486"/>
                </a:moveTo>
                <a:cubicBezTo>
                  <a:pt x="3083664" y="117926"/>
                  <a:pt x="3086720" y="120570"/>
                  <a:pt x="3086107" y="123213"/>
                </a:cubicBezTo>
                <a:cubicBezTo>
                  <a:pt x="3085492" y="125857"/>
                  <a:pt x="3081839" y="127619"/>
                  <a:pt x="3077567" y="127179"/>
                </a:cubicBezTo>
                <a:cubicBezTo>
                  <a:pt x="3073296" y="126738"/>
                  <a:pt x="3070549" y="124095"/>
                  <a:pt x="3071160" y="121451"/>
                </a:cubicBezTo>
                <a:cubicBezTo>
                  <a:pt x="3071773" y="118808"/>
                  <a:pt x="3075435" y="117045"/>
                  <a:pt x="3079703" y="117486"/>
                </a:cubicBezTo>
                <a:close/>
                <a:moveTo>
                  <a:pt x="7830118" y="117485"/>
                </a:moveTo>
                <a:cubicBezTo>
                  <a:pt x="7834080" y="117926"/>
                  <a:pt x="7836824" y="120349"/>
                  <a:pt x="7836519" y="122993"/>
                </a:cubicBezTo>
                <a:cubicBezTo>
                  <a:pt x="7835910" y="125636"/>
                  <a:pt x="7832252" y="127399"/>
                  <a:pt x="7828290" y="126738"/>
                </a:cubicBezTo>
                <a:cubicBezTo>
                  <a:pt x="7824327" y="126297"/>
                  <a:pt x="7821584" y="123874"/>
                  <a:pt x="7821888" y="121230"/>
                </a:cubicBezTo>
                <a:cubicBezTo>
                  <a:pt x="7822498" y="118587"/>
                  <a:pt x="7826156" y="117045"/>
                  <a:pt x="7830118" y="117485"/>
                </a:cubicBezTo>
                <a:close/>
                <a:moveTo>
                  <a:pt x="5706231" y="117045"/>
                </a:moveTo>
                <a:cubicBezTo>
                  <a:pt x="5710196" y="117485"/>
                  <a:pt x="5712937" y="119909"/>
                  <a:pt x="5712328" y="122552"/>
                </a:cubicBezTo>
                <a:cubicBezTo>
                  <a:pt x="5711719" y="124975"/>
                  <a:pt x="5708060" y="126738"/>
                  <a:pt x="5704101" y="126297"/>
                </a:cubicBezTo>
                <a:cubicBezTo>
                  <a:pt x="5700135" y="125857"/>
                  <a:pt x="5697393" y="123433"/>
                  <a:pt x="5698003" y="120790"/>
                </a:cubicBezTo>
                <a:cubicBezTo>
                  <a:pt x="5698611" y="118146"/>
                  <a:pt x="5702268" y="116604"/>
                  <a:pt x="5706231" y="117045"/>
                </a:cubicBezTo>
                <a:close/>
                <a:moveTo>
                  <a:pt x="7996845" y="116825"/>
                </a:moveTo>
                <a:cubicBezTo>
                  <a:pt x="8001112" y="117265"/>
                  <a:pt x="8003855" y="119909"/>
                  <a:pt x="8003245" y="122552"/>
                </a:cubicBezTo>
                <a:cubicBezTo>
                  <a:pt x="8002636" y="125196"/>
                  <a:pt x="7998673" y="126958"/>
                  <a:pt x="7994711" y="126517"/>
                </a:cubicBezTo>
                <a:cubicBezTo>
                  <a:pt x="7990444" y="126077"/>
                  <a:pt x="7987701" y="123433"/>
                  <a:pt x="7988311" y="120790"/>
                </a:cubicBezTo>
                <a:cubicBezTo>
                  <a:pt x="7988920" y="118146"/>
                  <a:pt x="7992577" y="116384"/>
                  <a:pt x="7996845" y="116825"/>
                </a:cubicBezTo>
                <a:close/>
                <a:moveTo>
                  <a:pt x="3204073" y="116605"/>
                </a:moveTo>
                <a:cubicBezTo>
                  <a:pt x="3208038" y="117045"/>
                  <a:pt x="3211085" y="119468"/>
                  <a:pt x="3210476" y="122112"/>
                </a:cubicBezTo>
                <a:cubicBezTo>
                  <a:pt x="3209866" y="124755"/>
                  <a:pt x="3206206" y="126518"/>
                  <a:pt x="3201938" y="126077"/>
                </a:cubicBezTo>
                <a:cubicBezTo>
                  <a:pt x="3197976" y="125636"/>
                  <a:pt x="3194929" y="123213"/>
                  <a:pt x="3195540" y="120570"/>
                </a:cubicBezTo>
                <a:cubicBezTo>
                  <a:pt x="3196453" y="117926"/>
                  <a:pt x="3200111" y="116164"/>
                  <a:pt x="3204073" y="116605"/>
                </a:cubicBezTo>
                <a:close/>
                <a:moveTo>
                  <a:pt x="1950265" y="116384"/>
                </a:moveTo>
                <a:cubicBezTo>
                  <a:pt x="1952551" y="116605"/>
                  <a:pt x="1954456" y="117431"/>
                  <a:pt x="1955713" y="118560"/>
                </a:cubicBezTo>
                <a:lnTo>
                  <a:pt x="1955925" y="119099"/>
                </a:lnTo>
                <a:lnTo>
                  <a:pt x="1958436" y="120102"/>
                </a:lnTo>
                <a:cubicBezTo>
                  <a:pt x="1959693" y="121231"/>
                  <a:pt x="1960302" y="122663"/>
                  <a:pt x="1959998" y="124094"/>
                </a:cubicBezTo>
                <a:cubicBezTo>
                  <a:pt x="1959388" y="126958"/>
                  <a:pt x="1955121" y="128941"/>
                  <a:pt x="1950550" y="128280"/>
                </a:cubicBezTo>
                <a:cubicBezTo>
                  <a:pt x="1948264" y="128060"/>
                  <a:pt x="1946359" y="127234"/>
                  <a:pt x="1945102" y="126105"/>
                </a:cubicBezTo>
                <a:lnTo>
                  <a:pt x="1944834" y="125421"/>
                </a:lnTo>
                <a:lnTo>
                  <a:pt x="1942685" y="124562"/>
                </a:lnTo>
                <a:cubicBezTo>
                  <a:pt x="1941427" y="123433"/>
                  <a:pt x="1940818" y="122001"/>
                  <a:pt x="1941123" y="120569"/>
                </a:cubicBezTo>
                <a:cubicBezTo>
                  <a:pt x="1941731" y="117926"/>
                  <a:pt x="1945694" y="115943"/>
                  <a:pt x="1950265" y="116384"/>
                </a:cubicBezTo>
                <a:close/>
                <a:moveTo>
                  <a:pt x="8094686" y="115944"/>
                </a:moveTo>
                <a:cubicBezTo>
                  <a:pt x="8098648" y="116384"/>
                  <a:pt x="8101391" y="118808"/>
                  <a:pt x="8100782" y="121231"/>
                </a:cubicBezTo>
                <a:cubicBezTo>
                  <a:pt x="8100172" y="123654"/>
                  <a:pt x="8096515" y="125416"/>
                  <a:pt x="8092552" y="124975"/>
                </a:cubicBezTo>
                <a:cubicBezTo>
                  <a:pt x="8088589" y="124535"/>
                  <a:pt x="8085847" y="122112"/>
                  <a:pt x="8086456" y="119689"/>
                </a:cubicBezTo>
                <a:cubicBezTo>
                  <a:pt x="8087371" y="117045"/>
                  <a:pt x="8090723" y="115503"/>
                  <a:pt x="8094686" y="115944"/>
                </a:cubicBezTo>
                <a:close/>
                <a:moveTo>
                  <a:pt x="2658511" y="115944"/>
                </a:moveTo>
                <a:cubicBezTo>
                  <a:pt x="2662475" y="116384"/>
                  <a:pt x="2664914" y="118808"/>
                  <a:pt x="2664610" y="121231"/>
                </a:cubicBezTo>
                <a:cubicBezTo>
                  <a:pt x="2663995" y="123654"/>
                  <a:pt x="2660645" y="125416"/>
                  <a:pt x="2656681" y="124975"/>
                </a:cubicBezTo>
                <a:cubicBezTo>
                  <a:pt x="2652722" y="124535"/>
                  <a:pt x="2650287" y="122112"/>
                  <a:pt x="2650589" y="119689"/>
                </a:cubicBezTo>
                <a:cubicBezTo>
                  <a:pt x="2651198" y="117045"/>
                  <a:pt x="2654550" y="115503"/>
                  <a:pt x="2658511" y="115944"/>
                </a:cubicBezTo>
                <a:close/>
                <a:moveTo>
                  <a:pt x="7912720" y="115503"/>
                </a:moveTo>
                <a:cubicBezTo>
                  <a:pt x="7916682" y="115943"/>
                  <a:pt x="7919730" y="118587"/>
                  <a:pt x="7919120" y="121010"/>
                </a:cubicBezTo>
                <a:cubicBezTo>
                  <a:pt x="7918510" y="123654"/>
                  <a:pt x="7914853" y="125416"/>
                  <a:pt x="7910586" y="124975"/>
                </a:cubicBezTo>
                <a:cubicBezTo>
                  <a:pt x="7906623" y="124535"/>
                  <a:pt x="7903575" y="121891"/>
                  <a:pt x="7904185" y="119468"/>
                </a:cubicBezTo>
                <a:cubicBezTo>
                  <a:pt x="7904794" y="116825"/>
                  <a:pt x="7908757" y="115062"/>
                  <a:pt x="7912720" y="115503"/>
                </a:cubicBezTo>
                <a:close/>
                <a:moveTo>
                  <a:pt x="1854740" y="115503"/>
                </a:moveTo>
                <a:cubicBezTo>
                  <a:pt x="1858702" y="115943"/>
                  <a:pt x="1861140" y="118367"/>
                  <a:pt x="1860836" y="120790"/>
                </a:cubicBezTo>
                <a:cubicBezTo>
                  <a:pt x="1860224" y="123213"/>
                  <a:pt x="1856873" y="124975"/>
                  <a:pt x="1852911" y="124535"/>
                </a:cubicBezTo>
                <a:cubicBezTo>
                  <a:pt x="1848949" y="124094"/>
                  <a:pt x="1846510" y="121671"/>
                  <a:pt x="1846816" y="119248"/>
                </a:cubicBezTo>
                <a:cubicBezTo>
                  <a:pt x="1847425" y="116604"/>
                  <a:pt x="1851082" y="115062"/>
                  <a:pt x="1854740" y="115503"/>
                </a:cubicBezTo>
                <a:close/>
                <a:moveTo>
                  <a:pt x="2952574" y="114622"/>
                </a:moveTo>
                <a:cubicBezTo>
                  <a:pt x="2956844" y="115062"/>
                  <a:pt x="2959577" y="117706"/>
                  <a:pt x="2958974" y="120349"/>
                </a:cubicBezTo>
                <a:cubicBezTo>
                  <a:pt x="2958366" y="122993"/>
                  <a:pt x="2954403" y="124755"/>
                  <a:pt x="2950444" y="124315"/>
                </a:cubicBezTo>
                <a:cubicBezTo>
                  <a:pt x="2946169" y="123874"/>
                  <a:pt x="2943427" y="121231"/>
                  <a:pt x="2944030" y="118587"/>
                </a:cubicBezTo>
                <a:cubicBezTo>
                  <a:pt x="2944647" y="115944"/>
                  <a:pt x="2948608" y="114181"/>
                  <a:pt x="2952574" y="114622"/>
                </a:cubicBezTo>
                <a:close/>
                <a:moveTo>
                  <a:pt x="6821224" y="114402"/>
                </a:moveTo>
                <a:cubicBezTo>
                  <a:pt x="6825187" y="114842"/>
                  <a:pt x="6828234" y="117265"/>
                  <a:pt x="6827625" y="119909"/>
                </a:cubicBezTo>
                <a:cubicBezTo>
                  <a:pt x="6827015" y="122552"/>
                  <a:pt x="6823358" y="124315"/>
                  <a:pt x="6819090" y="123874"/>
                </a:cubicBezTo>
                <a:cubicBezTo>
                  <a:pt x="6815128" y="123433"/>
                  <a:pt x="6812080" y="121010"/>
                  <a:pt x="6812690" y="118367"/>
                </a:cubicBezTo>
                <a:cubicBezTo>
                  <a:pt x="6813299" y="115723"/>
                  <a:pt x="6817262" y="113961"/>
                  <a:pt x="6821224" y="114402"/>
                </a:cubicBezTo>
                <a:close/>
                <a:moveTo>
                  <a:pt x="5637034" y="113520"/>
                </a:moveTo>
                <a:cubicBezTo>
                  <a:pt x="5640996" y="113961"/>
                  <a:pt x="5643742" y="116384"/>
                  <a:pt x="5643130" y="119028"/>
                </a:cubicBezTo>
                <a:cubicBezTo>
                  <a:pt x="5642522" y="121451"/>
                  <a:pt x="5638861" y="123213"/>
                  <a:pt x="5634901" y="122772"/>
                </a:cubicBezTo>
                <a:cubicBezTo>
                  <a:pt x="5630940" y="122332"/>
                  <a:pt x="5628193" y="119909"/>
                  <a:pt x="5628804" y="117265"/>
                </a:cubicBezTo>
                <a:cubicBezTo>
                  <a:pt x="5629415" y="114622"/>
                  <a:pt x="5633071" y="113079"/>
                  <a:pt x="5637034" y="113520"/>
                </a:cubicBezTo>
                <a:close/>
                <a:moveTo>
                  <a:pt x="4001219" y="112639"/>
                </a:moveTo>
                <a:cubicBezTo>
                  <a:pt x="4005186" y="113080"/>
                  <a:pt x="4007923" y="115503"/>
                  <a:pt x="4007313" y="118146"/>
                </a:cubicBezTo>
                <a:cubicBezTo>
                  <a:pt x="4006701" y="120790"/>
                  <a:pt x="4003050" y="122332"/>
                  <a:pt x="3999085" y="121892"/>
                </a:cubicBezTo>
                <a:cubicBezTo>
                  <a:pt x="3995118" y="121451"/>
                  <a:pt x="3992365" y="119028"/>
                  <a:pt x="3992979" y="116384"/>
                </a:cubicBezTo>
                <a:cubicBezTo>
                  <a:pt x="3993593" y="113961"/>
                  <a:pt x="3997251" y="112198"/>
                  <a:pt x="4001219" y="112639"/>
                </a:cubicBezTo>
                <a:close/>
                <a:moveTo>
                  <a:pt x="8146502" y="111758"/>
                </a:moveTo>
                <a:cubicBezTo>
                  <a:pt x="8150770" y="112198"/>
                  <a:pt x="8153513" y="114842"/>
                  <a:pt x="8152903" y="117485"/>
                </a:cubicBezTo>
                <a:cubicBezTo>
                  <a:pt x="8152293" y="120129"/>
                  <a:pt x="8148331" y="121892"/>
                  <a:pt x="8144368" y="121451"/>
                </a:cubicBezTo>
                <a:cubicBezTo>
                  <a:pt x="8140101" y="121010"/>
                  <a:pt x="8137358" y="118367"/>
                  <a:pt x="8137968" y="115723"/>
                </a:cubicBezTo>
                <a:cubicBezTo>
                  <a:pt x="8138272" y="112859"/>
                  <a:pt x="8142235" y="111097"/>
                  <a:pt x="8146502" y="111758"/>
                </a:cubicBezTo>
                <a:close/>
                <a:moveTo>
                  <a:pt x="3819514" y="111758"/>
                </a:moveTo>
                <a:cubicBezTo>
                  <a:pt x="3823471" y="112198"/>
                  <a:pt x="3826199" y="114622"/>
                  <a:pt x="3825597" y="117265"/>
                </a:cubicBezTo>
                <a:cubicBezTo>
                  <a:pt x="3824982" y="119909"/>
                  <a:pt x="3821339" y="121451"/>
                  <a:pt x="3817379" y="121010"/>
                </a:cubicBezTo>
                <a:cubicBezTo>
                  <a:pt x="3813418" y="120569"/>
                  <a:pt x="3810680" y="118146"/>
                  <a:pt x="3811291" y="115503"/>
                </a:cubicBezTo>
                <a:cubicBezTo>
                  <a:pt x="3811589" y="113079"/>
                  <a:pt x="3815254" y="111317"/>
                  <a:pt x="3819514" y="111758"/>
                </a:cubicBezTo>
                <a:close/>
                <a:moveTo>
                  <a:pt x="3396717" y="111538"/>
                </a:moveTo>
                <a:cubicBezTo>
                  <a:pt x="3400681" y="111978"/>
                  <a:pt x="3403425" y="114402"/>
                  <a:pt x="3402811" y="117045"/>
                </a:cubicBezTo>
                <a:cubicBezTo>
                  <a:pt x="3402208" y="119689"/>
                  <a:pt x="3398545" y="121231"/>
                  <a:pt x="3394585" y="120790"/>
                </a:cubicBezTo>
                <a:cubicBezTo>
                  <a:pt x="3390624" y="120349"/>
                  <a:pt x="3387881" y="117926"/>
                  <a:pt x="3388491" y="115283"/>
                </a:cubicBezTo>
                <a:cubicBezTo>
                  <a:pt x="3389100" y="112859"/>
                  <a:pt x="3392762" y="111097"/>
                  <a:pt x="3396717" y="111538"/>
                </a:cubicBezTo>
                <a:close/>
                <a:moveTo>
                  <a:pt x="2822702" y="110436"/>
                </a:moveTo>
                <a:cubicBezTo>
                  <a:pt x="2826975" y="110877"/>
                  <a:pt x="2829716" y="113520"/>
                  <a:pt x="2829413" y="116164"/>
                </a:cubicBezTo>
                <a:cubicBezTo>
                  <a:pt x="2828801" y="118807"/>
                  <a:pt x="2824837" y="120570"/>
                  <a:pt x="2820569" y="120129"/>
                </a:cubicBezTo>
                <a:cubicBezTo>
                  <a:pt x="2816301" y="119689"/>
                  <a:pt x="2813563" y="117045"/>
                  <a:pt x="2813864" y="114402"/>
                </a:cubicBezTo>
                <a:cubicBezTo>
                  <a:pt x="2814472" y="111758"/>
                  <a:pt x="2818432" y="109995"/>
                  <a:pt x="2822702" y="110436"/>
                </a:cubicBezTo>
                <a:close/>
                <a:moveTo>
                  <a:pt x="6971796" y="110436"/>
                </a:moveTo>
                <a:cubicBezTo>
                  <a:pt x="6975759" y="110877"/>
                  <a:pt x="6978502" y="113300"/>
                  <a:pt x="6977893" y="115943"/>
                </a:cubicBezTo>
                <a:cubicBezTo>
                  <a:pt x="6977283" y="118587"/>
                  <a:pt x="6973625" y="120129"/>
                  <a:pt x="6969663" y="119689"/>
                </a:cubicBezTo>
                <a:cubicBezTo>
                  <a:pt x="6965701" y="119248"/>
                  <a:pt x="6962957" y="116825"/>
                  <a:pt x="6963567" y="114181"/>
                </a:cubicBezTo>
                <a:cubicBezTo>
                  <a:pt x="6964176" y="111758"/>
                  <a:pt x="6967834" y="109995"/>
                  <a:pt x="6971796" y="110436"/>
                </a:cubicBezTo>
                <a:close/>
                <a:moveTo>
                  <a:pt x="3467117" y="110436"/>
                </a:moveTo>
                <a:cubicBezTo>
                  <a:pt x="3471081" y="110877"/>
                  <a:pt x="3473826" y="113300"/>
                  <a:pt x="3473214" y="115943"/>
                </a:cubicBezTo>
                <a:cubicBezTo>
                  <a:pt x="3472606" y="118587"/>
                  <a:pt x="3468946" y="120129"/>
                  <a:pt x="3464986" y="119689"/>
                </a:cubicBezTo>
                <a:cubicBezTo>
                  <a:pt x="3461020" y="119248"/>
                  <a:pt x="3458281" y="116825"/>
                  <a:pt x="3458889" y="114181"/>
                </a:cubicBezTo>
                <a:cubicBezTo>
                  <a:pt x="3459500" y="111758"/>
                  <a:pt x="3463158" y="109995"/>
                  <a:pt x="3467117" y="110436"/>
                </a:cubicBezTo>
                <a:close/>
                <a:moveTo>
                  <a:pt x="6532882" y="109775"/>
                </a:moveTo>
                <a:cubicBezTo>
                  <a:pt x="6536845" y="110216"/>
                  <a:pt x="6539892" y="112639"/>
                  <a:pt x="6539282" y="115282"/>
                </a:cubicBezTo>
                <a:cubicBezTo>
                  <a:pt x="6538673" y="117926"/>
                  <a:pt x="6535015" y="119689"/>
                  <a:pt x="6530748" y="119248"/>
                </a:cubicBezTo>
                <a:cubicBezTo>
                  <a:pt x="6526786" y="118807"/>
                  <a:pt x="6523738" y="116384"/>
                  <a:pt x="6524347" y="113741"/>
                </a:cubicBezTo>
                <a:cubicBezTo>
                  <a:pt x="6524956" y="111097"/>
                  <a:pt x="6528614" y="109335"/>
                  <a:pt x="6532882" y="109775"/>
                </a:cubicBezTo>
                <a:close/>
                <a:moveTo>
                  <a:pt x="8072740" y="109115"/>
                </a:moveTo>
                <a:cubicBezTo>
                  <a:pt x="8077007" y="109555"/>
                  <a:pt x="8079751" y="112198"/>
                  <a:pt x="8079142" y="114842"/>
                </a:cubicBezTo>
                <a:cubicBezTo>
                  <a:pt x="8078531" y="117485"/>
                  <a:pt x="8074569" y="119248"/>
                  <a:pt x="8070607" y="118807"/>
                </a:cubicBezTo>
                <a:cubicBezTo>
                  <a:pt x="8066339" y="118367"/>
                  <a:pt x="8063596" y="115723"/>
                  <a:pt x="8064206" y="113080"/>
                </a:cubicBezTo>
                <a:cubicBezTo>
                  <a:pt x="8064815" y="110436"/>
                  <a:pt x="8068473" y="108674"/>
                  <a:pt x="8072740" y="109115"/>
                </a:cubicBezTo>
                <a:close/>
                <a:moveTo>
                  <a:pt x="5793738" y="108894"/>
                </a:moveTo>
                <a:cubicBezTo>
                  <a:pt x="5797700" y="109335"/>
                  <a:pt x="5800443" y="111758"/>
                  <a:pt x="5799835" y="114181"/>
                </a:cubicBezTo>
                <a:cubicBezTo>
                  <a:pt x="5799224" y="116605"/>
                  <a:pt x="5795567" y="118367"/>
                  <a:pt x="5791909" y="117926"/>
                </a:cubicBezTo>
                <a:cubicBezTo>
                  <a:pt x="5789061" y="117486"/>
                  <a:pt x="5786402" y="115062"/>
                  <a:pt x="5787011" y="112639"/>
                </a:cubicBezTo>
                <a:cubicBezTo>
                  <a:pt x="5787621" y="110216"/>
                  <a:pt x="5790080" y="108454"/>
                  <a:pt x="5793738" y="108894"/>
                </a:cubicBezTo>
                <a:close/>
                <a:moveTo>
                  <a:pt x="3327230" y="108674"/>
                </a:moveTo>
                <a:cubicBezTo>
                  <a:pt x="3331192" y="109115"/>
                  <a:pt x="3333937" y="111538"/>
                  <a:pt x="3333329" y="114181"/>
                </a:cubicBezTo>
                <a:cubicBezTo>
                  <a:pt x="3332719" y="116825"/>
                  <a:pt x="3329059" y="118367"/>
                  <a:pt x="3325097" y="117926"/>
                </a:cubicBezTo>
                <a:cubicBezTo>
                  <a:pt x="3321137" y="117485"/>
                  <a:pt x="3318391" y="115062"/>
                  <a:pt x="3319001" y="112419"/>
                </a:cubicBezTo>
                <a:cubicBezTo>
                  <a:pt x="3319308" y="109775"/>
                  <a:pt x="3322963" y="108013"/>
                  <a:pt x="3327230" y="108674"/>
                </a:cubicBezTo>
                <a:close/>
                <a:moveTo>
                  <a:pt x="2262665" y="108674"/>
                </a:moveTo>
                <a:cubicBezTo>
                  <a:pt x="2267236" y="109114"/>
                  <a:pt x="2270284" y="111978"/>
                  <a:pt x="2269675" y="114842"/>
                </a:cubicBezTo>
                <a:cubicBezTo>
                  <a:pt x="2269064" y="117705"/>
                  <a:pt x="2264797" y="119689"/>
                  <a:pt x="2260532" y="119027"/>
                </a:cubicBezTo>
                <a:cubicBezTo>
                  <a:pt x="2255959" y="118587"/>
                  <a:pt x="2252911" y="115723"/>
                  <a:pt x="2253521" y="112859"/>
                </a:cubicBezTo>
                <a:cubicBezTo>
                  <a:pt x="2254131" y="109995"/>
                  <a:pt x="2258093" y="108013"/>
                  <a:pt x="2262665" y="108674"/>
                </a:cubicBezTo>
                <a:close/>
                <a:moveTo>
                  <a:pt x="2096904" y="108233"/>
                </a:moveTo>
                <a:cubicBezTo>
                  <a:pt x="2101171" y="108674"/>
                  <a:pt x="2104219" y="111317"/>
                  <a:pt x="2103609" y="114181"/>
                </a:cubicBezTo>
                <a:cubicBezTo>
                  <a:pt x="2102999" y="117045"/>
                  <a:pt x="2099038" y="118807"/>
                  <a:pt x="2094771" y="118367"/>
                </a:cubicBezTo>
                <a:cubicBezTo>
                  <a:pt x="2090503" y="117926"/>
                  <a:pt x="2087455" y="115282"/>
                  <a:pt x="2088065" y="112418"/>
                </a:cubicBezTo>
                <a:cubicBezTo>
                  <a:pt x="2088675" y="109775"/>
                  <a:pt x="2092637" y="107792"/>
                  <a:pt x="2096904" y="108233"/>
                </a:cubicBezTo>
                <a:close/>
                <a:moveTo>
                  <a:pt x="8108707" y="107792"/>
                </a:moveTo>
                <a:cubicBezTo>
                  <a:pt x="8112669" y="108233"/>
                  <a:pt x="8115412" y="110656"/>
                  <a:pt x="8114803" y="113300"/>
                </a:cubicBezTo>
                <a:cubicBezTo>
                  <a:pt x="8114193" y="115943"/>
                  <a:pt x="8110535" y="117485"/>
                  <a:pt x="8106573" y="117045"/>
                </a:cubicBezTo>
                <a:cubicBezTo>
                  <a:pt x="8102611" y="116604"/>
                  <a:pt x="8099867" y="114181"/>
                  <a:pt x="8100477" y="111538"/>
                </a:cubicBezTo>
                <a:cubicBezTo>
                  <a:pt x="8101086" y="109114"/>
                  <a:pt x="8104744" y="107352"/>
                  <a:pt x="8108707" y="107792"/>
                </a:cubicBezTo>
                <a:close/>
                <a:moveTo>
                  <a:pt x="6898339" y="107792"/>
                </a:moveTo>
                <a:cubicBezTo>
                  <a:pt x="6902301" y="108233"/>
                  <a:pt x="6905044" y="110656"/>
                  <a:pt x="6904435" y="113300"/>
                </a:cubicBezTo>
                <a:cubicBezTo>
                  <a:pt x="6903825" y="115943"/>
                  <a:pt x="6900168" y="117485"/>
                  <a:pt x="6896206" y="117045"/>
                </a:cubicBezTo>
                <a:cubicBezTo>
                  <a:pt x="6892242" y="116604"/>
                  <a:pt x="6889500" y="114181"/>
                  <a:pt x="6890109" y="111538"/>
                </a:cubicBezTo>
                <a:cubicBezTo>
                  <a:pt x="6890719" y="109114"/>
                  <a:pt x="6894376" y="107352"/>
                  <a:pt x="6898339" y="107792"/>
                </a:cubicBezTo>
                <a:close/>
                <a:moveTo>
                  <a:pt x="2603952" y="107572"/>
                </a:moveTo>
                <a:cubicBezTo>
                  <a:pt x="2607915" y="108013"/>
                  <a:pt x="2610658" y="110436"/>
                  <a:pt x="2610048" y="112859"/>
                </a:cubicBezTo>
                <a:cubicBezTo>
                  <a:pt x="2609441" y="115282"/>
                  <a:pt x="2605780" y="117045"/>
                  <a:pt x="2602127" y="116604"/>
                </a:cubicBezTo>
                <a:cubicBezTo>
                  <a:pt x="2598164" y="116164"/>
                  <a:pt x="2595419" y="113740"/>
                  <a:pt x="2596032" y="111317"/>
                </a:cubicBezTo>
                <a:cubicBezTo>
                  <a:pt x="2596638" y="108894"/>
                  <a:pt x="2599993" y="107131"/>
                  <a:pt x="2603952" y="107572"/>
                </a:cubicBezTo>
                <a:close/>
                <a:moveTo>
                  <a:pt x="4285345" y="107502"/>
                </a:moveTo>
                <a:cubicBezTo>
                  <a:pt x="4289165" y="107944"/>
                  <a:pt x="4291812" y="110348"/>
                  <a:pt x="4291254" y="112870"/>
                </a:cubicBezTo>
                <a:cubicBezTo>
                  <a:pt x="4290691" y="115393"/>
                  <a:pt x="4287140" y="117080"/>
                  <a:pt x="4283321" y="116639"/>
                </a:cubicBezTo>
                <a:cubicBezTo>
                  <a:pt x="4279499" y="116197"/>
                  <a:pt x="4276855" y="113794"/>
                  <a:pt x="4277416" y="111270"/>
                </a:cubicBezTo>
                <a:cubicBezTo>
                  <a:pt x="4277969" y="108747"/>
                  <a:pt x="4281520" y="107060"/>
                  <a:pt x="4285345" y="107502"/>
                </a:cubicBezTo>
                <a:close/>
                <a:moveTo>
                  <a:pt x="3538491" y="107352"/>
                </a:moveTo>
                <a:cubicBezTo>
                  <a:pt x="3542451" y="107792"/>
                  <a:pt x="3545198" y="110216"/>
                  <a:pt x="3544594" y="112859"/>
                </a:cubicBezTo>
                <a:cubicBezTo>
                  <a:pt x="3543990" y="115503"/>
                  <a:pt x="3540327" y="117045"/>
                  <a:pt x="3536355" y="116604"/>
                </a:cubicBezTo>
                <a:cubicBezTo>
                  <a:pt x="3532389" y="116164"/>
                  <a:pt x="3529642" y="113740"/>
                  <a:pt x="3530252" y="111097"/>
                </a:cubicBezTo>
                <a:cubicBezTo>
                  <a:pt x="3530562" y="108453"/>
                  <a:pt x="3534528" y="106911"/>
                  <a:pt x="3538491" y="107352"/>
                </a:cubicBezTo>
                <a:close/>
                <a:moveTo>
                  <a:pt x="2166412" y="107352"/>
                </a:moveTo>
                <a:cubicBezTo>
                  <a:pt x="2170679" y="107792"/>
                  <a:pt x="2173727" y="110436"/>
                  <a:pt x="2173117" y="113300"/>
                </a:cubicBezTo>
                <a:cubicBezTo>
                  <a:pt x="2172508" y="115943"/>
                  <a:pt x="2168546" y="117926"/>
                  <a:pt x="2164279" y="117265"/>
                </a:cubicBezTo>
                <a:cubicBezTo>
                  <a:pt x="2160012" y="116825"/>
                  <a:pt x="2156964" y="114181"/>
                  <a:pt x="2157573" y="111317"/>
                </a:cubicBezTo>
                <a:cubicBezTo>
                  <a:pt x="2158183" y="108674"/>
                  <a:pt x="2162145" y="106911"/>
                  <a:pt x="2166412" y="107352"/>
                </a:cubicBezTo>
                <a:close/>
                <a:moveTo>
                  <a:pt x="7745078" y="107132"/>
                </a:moveTo>
                <a:cubicBezTo>
                  <a:pt x="7749041" y="107572"/>
                  <a:pt x="7751784" y="109996"/>
                  <a:pt x="7751174" y="112419"/>
                </a:cubicBezTo>
                <a:cubicBezTo>
                  <a:pt x="7750564" y="114842"/>
                  <a:pt x="7746907" y="116605"/>
                  <a:pt x="7742945" y="116164"/>
                </a:cubicBezTo>
                <a:cubicBezTo>
                  <a:pt x="7738982" y="115723"/>
                  <a:pt x="7736239" y="113300"/>
                  <a:pt x="7736849" y="110877"/>
                </a:cubicBezTo>
                <a:cubicBezTo>
                  <a:pt x="7737458" y="108233"/>
                  <a:pt x="7741116" y="106691"/>
                  <a:pt x="7745078" y="107132"/>
                </a:cubicBezTo>
                <a:close/>
                <a:moveTo>
                  <a:pt x="2234396" y="106691"/>
                </a:moveTo>
                <a:cubicBezTo>
                  <a:pt x="2238663" y="107131"/>
                  <a:pt x="2241406" y="109775"/>
                  <a:pt x="2240796" y="112418"/>
                </a:cubicBezTo>
                <a:cubicBezTo>
                  <a:pt x="2240186" y="115062"/>
                  <a:pt x="2236224" y="116825"/>
                  <a:pt x="2231958" y="116384"/>
                </a:cubicBezTo>
                <a:cubicBezTo>
                  <a:pt x="2227690" y="115943"/>
                  <a:pt x="2224948" y="113300"/>
                  <a:pt x="2225557" y="110656"/>
                </a:cubicBezTo>
                <a:cubicBezTo>
                  <a:pt x="2226167" y="108013"/>
                  <a:pt x="2230129" y="106250"/>
                  <a:pt x="2234396" y="106691"/>
                </a:cubicBezTo>
                <a:close/>
                <a:moveTo>
                  <a:pt x="6750511" y="106251"/>
                </a:moveTo>
                <a:cubicBezTo>
                  <a:pt x="6754473" y="106691"/>
                  <a:pt x="6757521" y="109114"/>
                  <a:pt x="6756911" y="111758"/>
                </a:cubicBezTo>
                <a:cubicBezTo>
                  <a:pt x="6756302" y="114402"/>
                  <a:pt x="6752644" y="116164"/>
                  <a:pt x="6748377" y="115723"/>
                </a:cubicBezTo>
                <a:cubicBezTo>
                  <a:pt x="6744414" y="115282"/>
                  <a:pt x="6741366" y="112859"/>
                  <a:pt x="6741975" y="110216"/>
                </a:cubicBezTo>
                <a:cubicBezTo>
                  <a:pt x="6742890" y="107572"/>
                  <a:pt x="6746548" y="105810"/>
                  <a:pt x="6750511" y="106251"/>
                </a:cubicBezTo>
                <a:close/>
                <a:moveTo>
                  <a:pt x="2689446" y="105149"/>
                </a:moveTo>
                <a:cubicBezTo>
                  <a:pt x="2693712" y="105590"/>
                  <a:pt x="2696762" y="108233"/>
                  <a:pt x="2696151" y="111097"/>
                </a:cubicBezTo>
                <a:cubicBezTo>
                  <a:pt x="2695544" y="113741"/>
                  <a:pt x="2691578" y="115723"/>
                  <a:pt x="2687313" y="115062"/>
                </a:cubicBezTo>
                <a:cubicBezTo>
                  <a:pt x="2683047" y="114622"/>
                  <a:pt x="2680001" y="111978"/>
                  <a:pt x="2680610" y="109115"/>
                </a:cubicBezTo>
                <a:cubicBezTo>
                  <a:pt x="2681223" y="106471"/>
                  <a:pt x="2685179" y="104708"/>
                  <a:pt x="2689446" y="105149"/>
                </a:cubicBezTo>
                <a:close/>
                <a:moveTo>
                  <a:pt x="2300550" y="104929"/>
                </a:moveTo>
                <a:cubicBezTo>
                  <a:pt x="2304818" y="105369"/>
                  <a:pt x="2307560" y="108013"/>
                  <a:pt x="2306951" y="110656"/>
                </a:cubicBezTo>
                <a:cubicBezTo>
                  <a:pt x="2306342" y="113300"/>
                  <a:pt x="2302379" y="115062"/>
                  <a:pt x="2298418" y="114622"/>
                </a:cubicBezTo>
                <a:cubicBezTo>
                  <a:pt x="2294151" y="114181"/>
                  <a:pt x="2291408" y="111538"/>
                  <a:pt x="2292017" y="108894"/>
                </a:cubicBezTo>
                <a:cubicBezTo>
                  <a:pt x="2292322" y="106251"/>
                  <a:pt x="2296284" y="104488"/>
                  <a:pt x="2300550" y="104929"/>
                </a:cubicBezTo>
                <a:close/>
                <a:moveTo>
                  <a:pt x="3750301" y="104708"/>
                </a:moveTo>
                <a:cubicBezTo>
                  <a:pt x="3754262" y="105149"/>
                  <a:pt x="3757009" y="107572"/>
                  <a:pt x="3756395" y="110216"/>
                </a:cubicBezTo>
                <a:cubicBezTo>
                  <a:pt x="3755786" y="112859"/>
                  <a:pt x="3752136" y="114402"/>
                  <a:pt x="3748164" y="113961"/>
                </a:cubicBezTo>
                <a:cubicBezTo>
                  <a:pt x="3744213" y="113520"/>
                  <a:pt x="3741482" y="111097"/>
                  <a:pt x="3742083" y="108454"/>
                </a:cubicBezTo>
                <a:cubicBezTo>
                  <a:pt x="3742700" y="106030"/>
                  <a:pt x="3746350" y="104268"/>
                  <a:pt x="3750301" y="104708"/>
                </a:cubicBezTo>
                <a:close/>
                <a:moveTo>
                  <a:pt x="7824327" y="104488"/>
                </a:moveTo>
                <a:cubicBezTo>
                  <a:pt x="7828289" y="104929"/>
                  <a:pt x="7831032" y="107352"/>
                  <a:pt x="7830423" y="109995"/>
                </a:cubicBezTo>
                <a:cubicBezTo>
                  <a:pt x="7829813" y="112639"/>
                  <a:pt x="7826156" y="114181"/>
                  <a:pt x="7822193" y="113741"/>
                </a:cubicBezTo>
                <a:cubicBezTo>
                  <a:pt x="7818230" y="113300"/>
                  <a:pt x="7815488" y="110877"/>
                  <a:pt x="7816097" y="108233"/>
                </a:cubicBezTo>
                <a:cubicBezTo>
                  <a:pt x="7816707" y="105810"/>
                  <a:pt x="7820364" y="104048"/>
                  <a:pt x="7824327" y="104488"/>
                </a:cubicBezTo>
                <a:close/>
                <a:moveTo>
                  <a:pt x="8122118" y="104048"/>
                </a:moveTo>
                <a:lnTo>
                  <a:pt x="8127067" y="108306"/>
                </a:lnTo>
                <a:lnTo>
                  <a:pt x="8129091" y="106195"/>
                </a:lnTo>
                <a:cubicBezTo>
                  <a:pt x="8130653" y="105479"/>
                  <a:pt x="8132634" y="105149"/>
                  <a:pt x="8134615" y="105369"/>
                </a:cubicBezTo>
                <a:cubicBezTo>
                  <a:pt x="8138578" y="105810"/>
                  <a:pt x="8141626" y="108453"/>
                  <a:pt x="8141016" y="110876"/>
                </a:cubicBezTo>
                <a:cubicBezTo>
                  <a:pt x="8140406" y="113300"/>
                  <a:pt x="8136749" y="115282"/>
                  <a:pt x="8132482" y="114842"/>
                </a:cubicBezTo>
                <a:cubicBezTo>
                  <a:pt x="8130500" y="114622"/>
                  <a:pt x="8128748" y="113850"/>
                  <a:pt x="8127567" y="112831"/>
                </a:cubicBezTo>
                <a:lnTo>
                  <a:pt x="8126916" y="111300"/>
                </a:lnTo>
                <a:lnTo>
                  <a:pt x="8125662" y="112667"/>
                </a:lnTo>
                <a:cubicBezTo>
                  <a:pt x="8124176" y="113355"/>
                  <a:pt x="8122270" y="113630"/>
                  <a:pt x="8120290" y="113300"/>
                </a:cubicBezTo>
                <a:cubicBezTo>
                  <a:pt x="8116327" y="112859"/>
                  <a:pt x="8113583" y="110436"/>
                  <a:pt x="8113888" y="107793"/>
                </a:cubicBezTo>
                <a:cubicBezTo>
                  <a:pt x="8114193" y="105369"/>
                  <a:pt x="8118155" y="103607"/>
                  <a:pt x="8122118" y="104048"/>
                </a:cubicBezTo>
                <a:close/>
                <a:moveTo>
                  <a:pt x="6606339" y="104048"/>
                </a:moveTo>
                <a:cubicBezTo>
                  <a:pt x="6610301" y="104488"/>
                  <a:pt x="6613349" y="106911"/>
                  <a:pt x="6612739" y="109555"/>
                </a:cubicBezTo>
                <a:cubicBezTo>
                  <a:pt x="6612130" y="112198"/>
                  <a:pt x="6608473" y="113961"/>
                  <a:pt x="6604205" y="113520"/>
                </a:cubicBezTo>
                <a:cubicBezTo>
                  <a:pt x="6600242" y="113079"/>
                  <a:pt x="6597194" y="110656"/>
                  <a:pt x="6597805" y="108013"/>
                </a:cubicBezTo>
                <a:cubicBezTo>
                  <a:pt x="6598414" y="105369"/>
                  <a:pt x="6602377" y="103607"/>
                  <a:pt x="6606339" y="104048"/>
                </a:cubicBezTo>
                <a:close/>
                <a:moveTo>
                  <a:pt x="6678882" y="103828"/>
                </a:moveTo>
                <a:cubicBezTo>
                  <a:pt x="6682845" y="104268"/>
                  <a:pt x="6685892" y="106691"/>
                  <a:pt x="6685283" y="109335"/>
                </a:cubicBezTo>
                <a:cubicBezTo>
                  <a:pt x="6684673" y="111978"/>
                  <a:pt x="6681015" y="113741"/>
                  <a:pt x="6676748" y="113300"/>
                </a:cubicBezTo>
                <a:cubicBezTo>
                  <a:pt x="6672786" y="112859"/>
                  <a:pt x="6669738" y="110436"/>
                  <a:pt x="6670347" y="107793"/>
                </a:cubicBezTo>
                <a:cubicBezTo>
                  <a:pt x="6670958" y="105149"/>
                  <a:pt x="6674615" y="103387"/>
                  <a:pt x="6678882" y="103828"/>
                </a:cubicBezTo>
                <a:close/>
                <a:moveTo>
                  <a:pt x="3609468" y="103827"/>
                </a:moveTo>
                <a:cubicBezTo>
                  <a:pt x="3613438" y="104268"/>
                  <a:pt x="3616166" y="106691"/>
                  <a:pt x="3615564" y="109335"/>
                </a:cubicBezTo>
                <a:cubicBezTo>
                  <a:pt x="3614953" y="111978"/>
                  <a:pt x="3611303" y="113520"/>
                  <a:pt x="3607342" y="113080"/>
                </a:cubicBezTo>
                <a:cubicBezTo>
                  <a:pt x="3603372" y="112639"/>
                  <a:pt x="3600642" y="110216"/>
                  <a:pt x="3601252" y="107572"/>
                </a:cubicBezTo>
                <a:cubicBezTo>
                  <a:pt x="3601857" y="105149"/>
                  <a:pt x="3605508" y="103387"/>
                  <a:pt x="3609468" y="103827"/>
                </a:cubicBezTo>
                <a:close/>
                <a:moveTo>
                  <a:pt x="2030727" y="103607"/>
                </a:moveTo>
                <a:cubicBezTo>
                  <a:pt x="2035299" y="104048"/>
                  <a:pt x="2038346" y="106911"/>
                  <a:pt x="2037737" y="109775"/>
                </a:cubicBezTo>
                <a:cubicBezTo>
                  <a:pt x="2037432" y="111207"/>
                  <a:pt x="2036212" y="112419"/>
                  <a:pt x="2034537" y="113190"/>
                </a:cubicBezTo>
                <a:lnTo>
                  <a:pt x="2030418" y="113724"/>
                </a:lnTo>
                <a:lnTo>
                  <a:pt x="2031444" y="116283"/>
                </a:lnTo>
                <a:lnTo>
                  <a:pt x="2032231" y="116164"/>
                </a:lnTo>
                <a:cubicBezTo>
                  <a:pt x="2036803" y="116605"/>
                  <a:pt x="2039851" y="119468"/>
                  <a:pt x="2039240" y="122332"/>
                </a:cubicBezTo>
                <a:cubicBezTo>
                  <a:pt x="2038631" y="125196"/>
                  <a:pt x="2034364" y="127179"/>
                  <a:pt x="2029792" y="126518"/>
                </a:cubicBezTo>
                <a:cubicBezTo>
                  <a:pt x="2027506" y="126298"/>
                  <a:pt x="2025602" y="125472"/>
                  <a:pt x="2024345" y="124342"/>
                </a:cubicBezTo>
                <a:lnTo>
                  <a:pt x="2023014" y="120941"/>
                </a:lnTo>
                <a:lnTo>
                  <a:pt x="2022518" y="121010"/>
                </a:lnTo>
                <a:cubicBezTo>
                  <a:pt x="2018251" y="120569"/>
                  <a:pt x="2015204" y="117706"/>
                  <a:pt x="2015813" y="115062"/>
                </a:cubicBezTo>
                <a:cubicBezTo>
                  <a:pt x="2016117" y="113630"/>
                  <a:pt x="2017260" y="112419"/>
                  <a:pt x="2018898" y="111648"/>
                </a:cubicBezTo>
                <a:lnTo>
                  <a:pt x="2022893" y="111139"/>
                </a:lnTo>
                <a:lnTo>
                  <a:pt x="2021584" y="107793"/>
                </a:lnTo>
                <a:cubicBezTo>
                  <a:pt x="2022192" y="104929"/>
                  <a:pt x="2026155" y="102946"/>
                  <a:pt x="2030727" y="103607"/>
                </a:cubicBezTo>
                <a:close/>
                <a:moveTo>
                  <a:pt x="3136111" y="103167"/>
                </a:moveTo>
                <a:cubicBezTo>
                  <a:pt x="3140071" y="103607"/>
                  <a:pt x="3143114" y="106030"/>
                  <a:pt x="3142506" y="108674"/>
                </a:cubicBezTo>
                <a:cubicBezTo>
                  <a:pt x="3141898" y="111318"/>
                  <a:pt x="3138246" y="113080"/>
                  <a:pt x="3133981" y="112639"/>
                </a:cubicBezTo>
                <a:cubicBezTo>
                  <a:pt x="3129715" y="112198"/>
                  <a:pt x="3126970" y="109775"/>
                  <a:pt x="3127576" y="107132"/>
                </a:cubicBezTo>
                <a:cubicBezTo>
                  <a:pt x="3128189" y="104488"/>
                  <a:pt x="3131844" y="102726"/>
                  <a:pt x="3136111" y="103167"/>
                </a:cubicBezTo>
                <a:close/>
                <a:moveTo>
                  <a:pt x="7988615" y="102946"/>
                </a:moveTo>
                <a:cubicBezTo>
                  <a:pt x="7992577" y="103386"/>
                  <a:pt x="7995625" y="106030"/>
                  <a:pt x="7995016" y="108453"/>
                </a:cubicBezTo>
                <a:cubicBezTo>
                  <a:pt x="7994406" y="111097"/>
                  <a:pt x="7990749" y="112859"/>
                  <a:pt x="7986481" y="112418"/>
                </a:cubicBezTo>
                <a:cubicBezTo>
                  <a:pt x="7982519" y="111978"/>
                  <a:pt x="7979471" y="109335"/>
                  <a:pt x="7980081" y="106911"/>
                </a:cubicBezTo>
                <a:cubicBezTo>
                  <a:pt x="7980690" y="104488"/>
                  <a:pt x="7984653" y="102505"/>
                  <a:pt x="7988615" y="102946"/>
                </a:cubicBezTo>
                <a:close/>
                <a:moveTo>
                  <a:pt x="5589175" y="102946"/>
                </a:moveTo>
                <a:cubicBezTo>
                  <a:pt x="5593141" y="103387"/>
                  <a:pt x="5595880" y="105810"/>
                  <a:pt x="5595270" y="108233"/>
                </a:cubicBezTo>
                <a:cubicBezTo>
                  <a:pt x="5594665" y="110656"/>
                  <a:pt x="5591005" y="112418"/>
                  <a:pt x="5587344" y="111978"/>
                </a:cubicBezTo>
                <a:cubicBezTo>
                  <a:pt x="5583387" y="111538"/>
                  <a:pt x="5580641" y="109114"/>
                  <a:pt x="5581252" y="106691"/>
                </a:cubicBezTo>
                <a:cubicBezTo>
                  <a:pt x="5581859" y="104268"/>
                  <a:pt x="5585212" y="102505"/>
                  <a:pt x="5589175" y="102946"/>
                </a:cubicBezTo>
                <a:close/>
                <a:moveTo>
                  <a:pt x="4111868" y="102946"/>
                </a:moveTo>
                <a:cubicBezTo>
                  <a:pt x="4115828" y="103387"/>
                  <a:pt x="4118570" y="105810"/>
                  <a:pt x="4117964" y="108233"/>
                </a:cubicBezTo>
                <a:cubicBezTo>
                  <a:pt x="4117357" y="110656"/>
                  <a:pt x="4113698" y="112418"/>
                  <a:pt x="4109736" y="111978"/>
                </a:cubicBezTo>
                <a:cubicBezTo>
                  <a:pt x="4105767" y="111538"/>
                  <a:pt x="4103023" y="109114"/>
                  <a:pt x="4103637" y="106691"/>
                </a:cubicBezTo>
                <a:cubicBezTo>
                  <a:pt x="4104551" y="104268"/>
                  <a:pt x="4108216" y="102505"/>
                  <a:pt x="4111868" y="102946"/>
                </a:cubicBezTo>
                <a:close/>
                <a:moveTo>
                  <a:pt x="3680520" y="102505"/>
                </a:moveTo>
                <a:cubicBezTo>
                  <a:pt x="3684488" y="102946"/>
                  <a:pt x="3687244" y="105369"/>
                  <a:pt x="3686629" y="108013"/>
                </a:cubicBezTo>
                <a:cubicBezTo>
                  <a:pt x="3686022" y="110656"/>
                  <a:pt x="3682345" y="112198"/>
                  <a:pt x="3678394" y="111758"/>
                </a:cubicBezTo>
                <a:cubicBezTo>
                  <a:pt x="3674422" y="111317"/>
                  <a:pt x="3671679" y="108894"/>
                  <a:pt x="3672290" y="106250"/>
                </a:cubicBezTo>
                <a:cubicBezTo>
                  <a:pt x="3672598" y="103607"/>
                  <a:pt x="3676250" y="102065"/>
                  <a:pt x="3680520" y="102505"/>
                </a:cubicBezTo>
                <a:close/>
                <a:moveTo>
                  <a:pt x="7905709" y="102065"/>
                </a:moveTo>
                <a:cubicBezTo>
                  <a:pt x="7909671" y="102505"/>
                  <a:pt x="7912415" y="104929"/>
                  <a:pt x="7912110" y="107572"/>
                </a:cubicBezTo>
                <a:cubicBezTo>
                  <a:pt x="7911501" y="110216"/>
                  <a:pt x="7907842" y="111978"/>
                  <a:pt x="7903881" y="111317"/>
                </a:cubicBezTo>
                <a:cubicBezTo>
                  <a:pt x="7899918" y="110877"/>
                  <a:pt x="7897174" y="108453"/>
                  <a:pt x="7897479" y="105810"/>
                </a:cubicBezTo>
                <a:cubicBezTo>
                  <a:pt x="7897784" y="103166"/>
                  <a:pt x="7901746" y="101624"/>
                  <a:pt x="7905709" y="102065"/>
                </a:cubicBezTo>
                <a:close/>
                <a:moveTo>
                  <a:pt x="2365224" y="102065"/>
                </a:moveTo>
                <a:cubicBezTo>
                  <a:pt x="2369186" y="102505"/>
                  <a:pt x="2372239" y="105149"/>
                  <a:pt x="2371626" y="107572"/>
                </a:cubicBezTo>
                <a:cubicBezTo>
                  <a:pt x="2371012" y="110216"/>
                  <a:pt x="2367355" y="111978"/>
                  <a:pt x="2363091" y="111538"/>
                </a:cubicBezTo>
                <a:cubicBezTo>
                  <a:pt x="2359128" y="111097"/>
                  <a:pt x="2356078" y="108453"/>
                  <a:pt x="2356690" y="106030"/>
                </a:cubicBezTo>
                <a:cubicBezTo>
                  <a:pt x="2357299" y="103387"/>
                  <a:pt x="2360955" y="101624"/>
                  <a:pt x="2365224" y="102065"/>
                </a:cubicBezTo>
                <a:close/>
                <a:moveTo>
                  <a:pt x="2410206" y="101845"/>
                </a:moveTo>
                <a:cubicBezTo>
                  <a:pt x="2414472" y="102285"/>
                  <a:pt x="2417523" y="105149"/>
                  <a:pt x="2416914" y="107792"/>
                </a:cubicBezTo>
                <a:cubicBezTo>
                  <a:pt x="2416302" y="110656"/>
                  <a:pt x="2412339" y="112418"/>
                  <a:pt x="2407770" y="111978"/>
                </a:cubicBezTo>
                <a:cubicBezTo>
                  <a:pt x="2403501" y="111537"/>
                  <a:pt x="2400456" y="108674"/>
                  <a:pt x="2401063" y="106030"/>
                </a:cubicBezTo>
                <a:cubicBezTo>
                  <a:pt x="2401672" y="103166"/>
                  <a:pt x="2405636" y="101184"/>
                  <a:pt x="2410206" y="101845"/>
                </a:cubicBezTo>
                <a:close/>
                <a:moveTo>
                  <a:pt x="2552269" y="101184"/>
                </a:moveTo>
                <a:cubicBezTo>
                  <a:pt x="2556525" y="101624"/>
                  <a:pt x="2559578" y="104268"/>
                  <a:pt x="2558966" y="107131"/>
                </a:cubicBezTo>
                <a:cubicBezTo>
                  <a:pt x="2558356" y="109995"/>
                  <a:pt x="2554391" y="111758"/>
                  <a:pt x="2550139" y="111317"/>
                </a:cubicBezTo>
                <a:lnTo>
                  <a:pt x="2547651" y="110326"/>
                </a:lnTo>
                <a:lnTo>
                  <a:pt x="2545426" y="110657"/>
                </a:lnTo>
                <a:cubicBezTo>
                  <a:pt x="2541462" y="110216"/>
                  <a:pt x="2538713" y="107793"/>
                  <a:pt x="2539326" y="105149"/>
                </a:cubicBezTo>
                <a:cubicBezTo>
                  <a:pt x="2539937" y="102726"/>
                  <a:pt x="2543592" y="100964"/>
                  <a:pt x="2547570" y="101404"/>
                </a:cubicBezTo>
                <a:lnTo>
                  <a:pt x="2547991" y="101790"/>
                </a:lnTo>
                <a:close/>
                <a:moveTo>
                  <a:pt x="3258656" y="100743"/>
                </a:moveTo>
                <a:cubicBezTo>
                  <a:pt x="3262618" y="101184"/>
                  <a:pt x="3265360" y="103607"/>
                  <a:pt x="3264750" y="106251"/>
                </a:cubicBezTo>
                <a:cubicBezTo>
                  <a:pt x="3264140" y="108894"/>
                  <a:pt x="3260485" y="110436"/>
                  <a:pt x="3256519" y="109995"/>
                </a:cubicBezTo>
                <a:cubicBezTo>
                  <a:pt x="3252558" y="109555"/>
                  <a:pt x="3249811" y="107131"/>
                  <a:pt x="3250423" y="104488"/>
                </a:cubicBezTo>
                <a:cubicBezTo>
                  <a:pt x="3250729" y="101845"/>
                  <a:pt x="3254690" y="100302"/>
                  <a:pt x="3258656" y="100743"/>
                </a:cubicBezTo>
                <a:close/>
                <a:moveTo>
                  <a:pt x="3011428" y="100743"/>
                </a:moveTo>
                <a:cubicBezTo>
                  <a:pt x="3015385" y="101184"/>
                  <a:pt x="3018439" y="103827"/>
                  <a:pt x="3017830" y="106471"/>
                </a:cubicBezTo>
                <a:cubicBezTo>
                  <a:pt x="3017220" y="109115"/>
                  <a:pt x="3013561" y="110877"/>
                  <a:pt x="3009294" y="110436"/>
                </a:cubicBezTo>
                <a:cubicBezTo>
                  <a:pt x="3005334" y="109995"/>
                  <a:pt x="3002282" y="107352"/>
                  <a:pt x="3002886" y="104708"/>
                </a:cubicBezTo>
                <a:cubicBezTo>
                  <a:pt x="3003498" y="101845"/>
                  <a:pt x="3007158" y="100303"/>
                  <a:pt x="3011428" y="100743"/>
                </a:cubicBezTo>
                <a:close/>
                <a:moveTo>
                  <a:pt x="8027934" y="99862"/>
                </a:moveTo>
                <a:cubicBezTo>
                  <a:pt x="8031897" y="100302"/>
                  <a:pt x="8034640" y="102726"/>
                  <a:pt x="8034031" y="105149"/>
                </a:cubicBezTo>
                <a:cubicBezTo>
                  <a:pt x="8033421" y="107572"/>
                  <a:pt x="8029763" y="109335"/>
                  <a:pt x="8025801" y="108894"/>
                </a:cubicBezTo>
                <a:cubicBezTo>
                  <a:pt x="8021838" y="108453"/>
                  <a:pt x="8019095" y="106030"/>
                  <a:pt x="8019705" y="103607"/>
                </a:cubicBezTo>
                <a:cubicBezTo>
                  <a:pt x="8020314" y="100963"/>
                  <a:pt x="8023972" y="99421"/>
                  <a:pt x="8027934" y="99862"/>
                </a:cubicBezTo>
                <a:close/>
                <a:moveTo>
                  <a:pt x="6471616" y="99421"/>
                </a:moveTo>
                <a:cubicBezTo>
                  <a:pt x="6475579" y="99862"/>
                  <a:pt x="6478322" y="102285"/>
                  <a:pt x="6477713" y="104928"/>
                </a:cubicBezTo>
                <a:cubicBezTo>
                  <a:pt x="6477103" y="107572"/>
                  <a:pt x="6473446" y="109114"/>
                  <a:pt x="6469483" y="108674"/>
                </a:cubicBezTo>
                <a:cubicBezTo>
                  <a:pt x="6465520" y="108233"/>
                  <a:pt x="6462778" y="105810"/>
                  <a:pt x="6463387" y="103166"/>
                </a:cubicBezTo>
                <a:cubicBezTo>
                  <a:pt x="6463996" y="100743"/>
                  <a:pt x="6467654" y="98981"/>
                  <a:pt x="6471616" y="99421"/>
                </a:cubicBezTo>
                <a:close/>
                <a:moveTo>
                  <a:pt x="2428040" y="99201"/>
                </a:moveTo>
                <a:cubicBezTo>
                  <a:pt x="2431998" y="99642"/>
                  <a:pt x="2435045" y="102065"/>
                  <a:pt x="2434434" y="104708"/>
                </a:cubicBezTo>
                <a:cubicBezTo>
                  <a:pt x="2433825" y="107352"/>
                  <a:pt x="2430171" y="109115"/>
                  <a:pt x="2426210" y="108454"/>
                </a:cubicBezTo>
                <a:cubicBezTo>
                  <a:pt x="2422242" y="108013"/>
                  <a:pt x="2419194" y="105590"/>
                  <a:pt x="2419802" y="102946"/>
                </a:cubicBezTo>
                <a:cubicBezTo>
                  <a:pt x="2420413" y="100523"/>
                  <a:pt x="2424074" y="98761"/>
                  <a:pt x="2428040" y="99201"/>
                </a:cubicBezTo>
                <a:close/>
                <a:moveTo>
                  <a:pt x="2187079" y="99201"/>
                </a:moveTo>
                <a:cubicBezTo>
                  <a:pt x="2191651" y="99641"/>
                  <a:pt x="2194699" y="102505"/>
                  <a:pt x="2194089" y="105369"/>
                </a:cubicBezTo>
                <a:cubicBezTo>
                  <a:pt x="2193479" y="108233"/>
                  <a:pt x="2189212" y="110216"/>
                  <a:pt x="2184945" y="109555"/>
                </a:cubicBezTo>
                <a:cubicBezTo>
                  <a:pt x="2180374" y="109114"/>
                  <a:pt x="2177326" y="106251"/>
                  <a:pt x="2177935" y="103387"/>
                </a:cubicBezTo>
                <a:cubicBezTo>
                  <a:pt x="2178545" y="100523"/>
                  <a:pt x="2182507" y="98761"/>
                  <a:pt x="2187079" y="99201"/>
                </a:cubicBezTo>
                <a:close/>
                <a:moveTo>
                  <a:pt x="2489019" y="98540"/>
                </a:moveTo>
                <a:cubicBezTo>
                  <a:pt x="2492979" y="98981"/>
                  <a:pt x="2495718" y="101404"/>
                  <a:pt x="2495113" y="104048"/>
                </a:cubicBezTo>
                <a:cubicBezTo>
                  <a:pt x="2494506" y="106691"/>
                  <a:pt x="2490850" y="108233"/>
                  <a:pt x="2486880" y="107793"/>
                </a:cubicBezTo>
                <a:cubicBezTo>
                  <a:pt x="2482919" y="107352"/>
                  <a:pt x="2480177" y="104929"/>
                  <a:pt x="2480789" y="102285"/>
                </a:cubicBezTo>
                <a:cubicBezTo>
                  <a:pt x="2481398" y="99862"/>
                  <a:pt x="2485054" y="98100"/>
                  <a:pt x="2489019" y="98540"/>
                </a:cubicBezTo>
                <a:close/>
                <a:moveTo>
                  <a:pt x="6350305" y="97879"/>
                </a:moveTo>
                <a:cubicBezTo>
                  <a:pt x="6354268" y="98320"/>
                  <a:pt x="6357012" y="100743"/>
                  <a:pt x="6356402" y="103166"/>
                </a:cubicBezTo>
                <a:cubicBezTo>
                  <a:pt x="6355792" y="105589"/>
                  <a:pt x="6352135" y="107352"/>
                  <a:pt x="6348172" y="106911"/>
                </a:cubicBezTo>
                <a:cubicBezTo>
                  <a:pt x="6344209" y="106471"/>
                  <a:pt x="6341467" y="104048"/>
                  <a:pt x="6342076" y="101624"/>
                </a:cubicBezTo>
                <a:cubicBezTo>
                  <a:pt x="6342685" y="98981"/>
                  <a:pt x="6346343" y="97438"/>
                  <a:pt x="6350305" y="97879"/>
                </a:cubicBezTo>
                <a:close/>
                <a:moveTo>
                  <a:pt x="5728484" y="96998"/>
                </a:moveTo>
                <a:cubicBezTo>
                  <a:pt x="5732449" y="97439"/>
                  <a:pt x="5735190" y="99862"/>
                  <a:pt x="5734582" y="102285"/>
                </a:cubicBezTo>
                <a:cubicBezTo>
                  <a:pt x="5733974" y="104708"/>
                  <a:pt x="5730312" y="106471"/>
                  <a:pt x="5726653" y="106030"/>
                </a:cubicBezTo>
                <a:cubicBezTo>
                  <a:pt x="5722692" y="105590"/>
                  <a:pt x="5719950" y="103166"/>
                  <a:pt x="5720558" y="100743"/>
                </a:cubicBezTo>
                <a:cubicBezTo>
                  <a:pt x="5721166" y="98320"/>
                  <a:pt x="5724826" y="96558"/>
                  <a:pt x="5728484" y="96998"/>
                </a:cubicBezTo>
                <a:close/>
                <a:moveTo>
                  <a:pt x="6410656" y="96778"/>
                </a:moveTo>
                <a:cubicBezTo>
                  <a:pt x="6414619" y="97218"/>
                  <a:pt x="6417362" y="99641"/>
                  <a:pt x="6416753" y="102285"/>
                </a:cubicBezTo>
                <a:cubicBezTo>
                  <a:pt x="6416143" y="104928"/>
                  <a:pt x="6412486" y="106471"/>
                  <a:pt x="6408523" y="106030"/>
                </a:cubicBezTo>
                <a:cubicBezTo>
                  <a:pt x="6404560" y="105589"/>
                  <a:pt x="6401817" y="103166"/>
                  <a:pt x="6402427" y="100523"/>
                </a:cubicBezTo>
                <a:cubicBezTo>
                  <a:pt x="6403036" y="97879"/>
                  <a:pt x="6406694" y="96117"/>
                  <a:pt x="6410656" y="96778"/>
                </a:cubicBezTo>
                <a:close/>
                <a:moveTo>
                  <a:pt x="2883678" y="96778"/>
                </a:moveTo>
                <a:cubicBezTo>
                  <a:pt x="2887949" y="97218"/>
                  <a:pt x="2890689" y="99862"/>
                  <a:pt x="2890078" y="102506"/>
                </a:cubicBezTo>
                <a:cubicBezTo>
                  <a:pt x="2889474" y="105149"/>
                  <a:pt x="2885506" y="106911"/>
                  <a:pt x="2881543" y="106471"/>
                </a:cubicBezTo>
                <a:cubicBezTo>
                  <a:pt x="2877282" y="106030"/>
                  <a:pt x="2874536" y="103387"/>
                  <a:pt x="2875148" y="100743"/>
                </a:cubicBezTo>
                <a:cubicBezTo>
                  <a:pt x="2875755" y="98100"/>
                  <a:pt x="2879717" y="96117"/>
                  <a:pt x="2883678" y="96778"/>
                </a:cubicBezTo>
                <a:close/>
                <a:moveTo>
                  <a:pt x="3935060" y="96558"/>
                </a:moveTo>
                <a:cubicBezTo>
                  <a:pt x="3939024" y="96998"/>
                  <a:pt x="3941766" y="99421"/>
                  <a:pt x="3941155" y="102065"/>
                </a:cubicBezTo>
                <a:cubicBezTo>
                  <a:pt x="3940549" y="104708"/>
                  <a:pt x="3936893" y="106251"/>
                  <a:pt x="3932927" y="105810"/>
                </a:cubicBezTo>
                <a:cubicBezTo>
                  <a:pt x="3928957" y="105369"/>
                  <a:pt x="3926224" y="102946"/>
                  <a:pt x="3926830" y="100303"/>
                </a:cubicBezTo>
                <a:cubicBezTo>
                  <a:pt x="3927437" y="97879"/>
                  <a:pt x="3931099" y="96117"/>
                  <a:pt x="3935060" y="96558"/>
                </a:cubicBezTo>
                <a:close/>
                <a:moveTo>
                  <a:pt x="7817621" y="95897"/>
                </a:moveTo>
                <a:cubicBezTo>
                  <a:pt x="7821583" y="96337"/>
                  <a:pt x="7824327" y="98761"/>
                  <a:pt x="7823717" y="101184"/>
                </a:cubicBezTo>
                <a:cubicBezTo>
                  <a:pt x="7823108" y="103607"/>
                  <a:pt x="7819450" y="105369"/>
                  <a:pt x="7815488" y="104929"/>
                </a:cubicBezTo>
                <a:cubicBezTo>
                  <a:pt x="7811525" y="104488"/>
                  <a:pt x="7808781" y="102065"/>
                  <a:pt x="7809391" y="99642"/>
                </a:cubicBezTo>
                <a:cubicBezTo>
                  <a:pt x="7810001" y="97218"/>
                  <a:pt x="7813658" y="95456"/>
                  <a:pt x="7817621" y="95897"/>
                </a:cubicBezTo>
                <a:close/>
                <a:moveTo>
                  <a:pt x="6977283" y="95897"/>
                </a:moveTo>
                <a:cubicBezTo>
                  <a:pt x="6981245" y="96337"/>
                  <a:pt x="6983988" y="98761"/>
                  <a:pt x="6983379" y="101184"/>
                </a:cubicBezTo>
                <a:cubicBezTo>
                  <a:pt x="6982769" y="103607"/>
                  <a:pt x="6979112" y="105369"/>
                  <a:pt x="6975148" y="104929"/>
                </a:cubicBezTo>
                <a:cubicBezTo>
                  <a:pt x="6971187" y="104488"/>
                  <a:pt x="6968443" y="102065"/>
                  <a:pt x="6969053" y="99642"/>
                </a:cubicBezTo>
                <a:cubicBezTo>
                  <a:pt x="6969663" y="97218"/>
                  <a:pt x="6973320" y="95456"/>
                  <a:pt x="6977283" y="95897"/>
                </a:cubicBezTo>
                <a:close/>
                <a:moveTo>
                  <a:pt x="5660200" y="94575"/>
                </a:moveTo>
                <a:cubicBezTo>
                  <a:pt x="5664165" y="95015"/>
                  <a:pt x="5666906" y="97439"/>
                  <a:pt x="5666296" y="99862"/>
                </a:cubicBezTo>
                <a:cubicBezTo>
                  <a:pt x="5665689" y="102285"/>
                  <a:pt x="5662032" y="104048"/>
                  <a:pt x="5658372" y="103607"/>
                </a:cubicBezTo>
                <a:cubicBezTo>
                  <a:pt x="5654410" y="103166"/>
                  <a:pt x="5651667" y="100743"/>
                  <a:pt x="5652277" y="98320"/>
                </a:cubicBezTo>
                <a:cubicBezTo>
                  <a:pt x="5652582" y="95676"/>
                  <a:pt x="5656236" y="94134"/>
                  <a:pt x="5660200" y="94575"/>
                </a:cubicBezTo>
                <a:close/>
                <a:moveTo>
                  <a:pt x="8052013" y="94354"/>
                </a:moveTo>
                <a:lnTo>
                  <a:pt x="8058392" y="99842"/>
                </a:lnTo>
                <a:lnTo>
                  <a:pt x="8062682" y="99201"/>
                </a:lnTo>
                <a:cubicBezTo>
                  <a:pt x="8066644" y="99641"/>
                  <a:pt x="8069692" y="102285"/>
                  <a:pt x="8069082" y="104708"/>
                </a:cubicBezTo>
                <a:cubicBezTo>
                  <a:pt x="8068473" y="107352"/>
                  <a:pt x="8064815" y="109114"/>
                  <a:pt x="8060548" y="108674"/>
                </a:cubicBezTo>
                <a:cubicBezTo>
                  <a:pt x="8056585" y="108233"/>
                  <a:pt x="8053537" y="105589"/>
                  <a:pt x="8054147" y="103166"/>
                </a:cubicBezTo>
                <a:lnTo>
                  <a:pt x="8054175" y="103136"/>
                </a:lnTo>
                <a:lnTo>
                  <a:pt x="8050185" y="103607"/>
                </a:lnTo>
                <a:lnTo>
                  <a:pt x="8046408" y="100357"/>
                </a:lnTo>
                <a:lnTo>
                  <a:pt x="8038297" y="104048"/>
                </a:lnTo>
                <a:cubicBezTo>
                  <a:pt x="8034334" y="103607"/>
                  <a:pt x="8031592" y="101184"/>
                  <a:pt x="8032201" y="98540"/>
                </a:cubicBezTo>
                <a:cubicBezTo>
                  <a:pt x="8032506" y="95897"/>
                  <a:pt x="8036469" y="94354"/>
                  <a:pt x="8040431" y="94795"/>
                </a:cubicBezTo>
                <a:lnTo>
                  <a:pt x="8043986" y="98007"/>
                </a:lnTo>
                <a:close/>
                <a:moveTo>
                  <a:pt x="2105113" y="93914"/>
                </a:moveTo>
                <a:cubicBezTo>
                  <a:pt x="2107247" y="94134"/>
                  <a:pt x="2109075" y="94960"/>
                  <a:pt x="2110294" y="96062"/>
                </a:cubicBezTo>
                <a:lnTo>
                  <a:pt x="2111071" y="98000"/>
                </a:lnTo>
                <a:lnTo>
                  <a:pt x="2115114" y="99614"/>
                </a:lnTo>
                <a:cubicBezTo>
                  <a:pt x="2116371" y="100743"/>
                  <a:pt x="2116981" y="102175"/>
                  <a:pt x="2116675" y="103607"/>
                </a:cubicBezTo>
                <a:cubicBezTo>
                  <a:pt x="2116065" y="106471"/>
                  <a:pt x="2111799" y="108454"/>
                  <a:pt x="2107532" y="107793"/>
                </a:cubicBezTo>
                <a:cubicBezTo>
                  <a:pt x="2105246" y="107572"/>
                  <a:pt x="2103341" y="106746"/>
                  <a:pt x="2102084" y="105617"/>
                </a:cubicBezTo>
                <a:lnTo>
                  <a:pt x="2101237" y="103451"/>
                </a:lnTo>
                <a:lnTo>
                  <a:pt x="2097494" y="101900"/>
                </a:lnTo>
                <a:cubicBezTo>
                  <a:pt x="2096274" y="100798"/>
                  <a:pt x="2095665" y="99421"/>
                  <a:pt x="2095970" y="98100"/>
                </a:cubicBezTo>
                <a:cubicBezTo>
                  <a:pt x="2096579" y="95236"/>
                  <a:pt x="2100846" y="93474"/>
                  <a:pt x="2105113" y="93914"/>
                </a:cubicBezTo>
                <a:close/>
                <a:moveTo>
                  <a:pt x="4220093" y="93253"/>
                </a:moveTo>
                <a:cubicBezTo>
                  <a:pt x="4224053" y="93694"/>
                  <a:pt x="4226793" y="96117"/>
                  <a:pt x="4226183" y="98540"/>
                </a:cubicBezTo>
                <a:cubicBezTo>
                  <a:pt x="4225576" y="100963"/>
                  <a:pt x="4221927" y="102726"/>
                  <a:pt x="4218257" y="102285"/>
                </a:cubicBezTo>
                <a:cubicBezTo>
                  <a:pt x="4214603" y="101845"/>
                  <a:pt x="4211551" y="99421"/>
                  <a:pt x="4212160" y="96998"/>
                </a:cubicBezTo>
                <a:cubicBezTo>
                  <a:pt x="4212768" y="94354"/>
                  <a:pt x="4216435" y="92812"/>
                  <a:pt x="4220093" y="93253"/>
                </a:cubicBezTo>
                <a:close/>
                <a:moveTo>
                  <a:pt x="6830368" y="92372"/>
                </a:moveTo>
                <a:cubicBezTo>
                  <a:pt x="6834330" y="92813"/>
                  <a:pt x="6837074" y="95236"/>
                  <a:pt x="6836464" y="97879"/>
                </a:cubicBezTo>
                <a:cubicBezTo>
                  <a:pt x="6835854" y="100523"/>
                  <a:pt x="6832197" y="102065"/>
                  <a:pt x="6828235" y="101624"/>
                </a:cubicBezTo>
                <a:cubicBezTo>
                  <a:pt x="6824272" y="101184"/>
                  <a:pt x="6821529" y="98761"/>
                  <a:pt x="6822138" y="96117"/>
                </a:cubicBezTo>
                <a:cubicBezTo>
                  <a:pt x="6822443" y="93694"/>
                  <a:pt x="6826406" y="91931"/>
                  <a:pt x="6830368" y="92372"/>
                </a:cubicBezTo>
                <a:close/>
                <a:moveTo>
                  <a:pt x="2752986" y="91128"/>
                </a:moveTo>
                <a:cubicBezTo>
                  <a:pt x="2757140" y="91608"/>
                  <a:pt x="2760011" y="94237"/>
                  <a:pt x="2759398" y="97000"/>
                </a:cubicBezTo>
                <a:cubicBezTo>
                  <a:pt x="2758790" y="99764"/>
                  <a:pt x="2754925" y="101614"/>
                  <a:pt x="2750768" y="101133"/>
                </a:cubicBezTo>
                <a:cubicBezTo>
                  <a:pt x="2746610" y="100653"/>
                  <a:pt x="2743739" y="98024"/>
                  <a:pt x="2744354" y="95261"/>
                </a:cubicBezTo>
                <a:cubicBezTo>
                  <a:pt x="2744961" y="92498"/>
                  <a:pt x="2748825" y="90647"/>
                  <a:pt x="2752986" y="91128"/>
                </a:cubicBezTo>
                <a:close/>
                <a:moveTo>
                  <a:pt x="3449157" y="90830"/>
                </a:moveTo>
                <a:cubicBezTo>
                  <a:pt x="3453115" y="91271"/>
                  <a:pt x="3455859" y="93694"/>
                  <a:pt x="3455248" y="96337"/>
                </a:cubicBezTo>
                <a:cubicBezTo>
                  <a:pt x="3454641" y="98981"/>
                  <a:pt x="3450983" y="100523"/>
                  <a:pt x="3447022" y="100082"/>
                </a:cubicBezTo>
                <a:cubicBezTo>
                  <a:pt x="3443060" y="99642"/>
                  <a:pt x="3440320" y="97218"/>
                  <a:pt x="3440926" y="94575"/>
                </a:cubicBezTo>
                <a:cubicBezTo>
                  <a:pt x="3441538" y="91931"/>
                  <a:pt x="3445191" y="90389"/>
                  <a:pt x="3449157" y="90830"/>
                </a:cubicBezTo>
                <a:close/>
                <a:moveTo>
                  <a:pt x="7889249" y="89949"/>
                </a:moveTo>
                <a:lnTo>
                  <a:pt x="7894206" y="94247"/>
                </a:lnTo>
                <a:lnTo>
                  <a:pt x="7898089" y="93694"/>
                </a:lnTo>
                <a:cubicBezTo>
                  <a:pt x="7902051" y="94134"/>
                  <a:pt x="7904795" y="96558"/>
                  <a:pt x="7904185" y="99201"/>
                </a:cubicBezTo>
                <a:cubicBezTo>
                  <a:pt x="7903575" y="101845"/>
                  <a:pt x="7899918" y="103387"/>
                  <a:pt x="7895956" y="102946"/>
                </a:cubicBezTo>
                <a:lnTo>
                  <a:pt x="7890937" y="98412"/>
                </a:lnTo>
                <a:lnTo>
                  <a:pt x="7887116" y="98981"/>
                </a:lnTo>
                <a:cubicBezTo>
                  <a:pt x="7883154" y="98540"/>
                  <a:pt x="7880410" y="96117"/>
                  <a:pt x="7881020" y="93694"/>
                </a:cubicBezTo>
                <a:cubicBezTo>
                  <a:pt x="7881629" y="91050"/>
                  <a:pt x="7885287" y="89508"/>
                  <a:pt x="7889249" y="89949"/>
                </a:cubicBezTo>
                <a:close/>
                <a:moveTo>
                  <a:pt x="7970022" y="89948"/>
                </a:moveTo>
                <a:lnTo>
                  <a:pt x="7974960" y="94409"/>
                </a:lnTo>
                <a:lnTo>
                  <a:pt x="7979775" y="93694"/>
                </a:lnTo>
                <a:cubicBezTo>
                  <a:pt x="7983738" y="94134"/>
                  <a:pt x="7986481" y="96558"/>
                  <a:pt x="7986177" y="99201"/>
                </a:cubicBezTo>
                <a:cubicBezTo>
                  <a:pt x="7985566" y="101845"/>
                  <a:pt x="7981909" y="103607"/>
                  <a:pt x="7977946" y="102946"/>
                </a:cubicBezTo>
                <a:lnTo>
                  <a:pt x="7971620" y="97503"/>
                </a:lnTo>
                <a:lnTo>
                  <a:pt x="7967889" y="99201"/>
                </a:lnTo>
                <a:lnTo>
                  <a:pt x="7964995" y="96586"/>
                </a:lnTo>
                <a:lnTo>
                  <a:pt x="7962593" y="99063"/>
                </a:lnTo>
                <a:cubicBezTo>
                  <a:pt x="7961107" y="99752"/>
                  <a:pt x="7959201" y="100082"/>
                  <a:pt x="7957221" y="99862"/>
                </a:cubicBezTo>
                <a:cubicBezTo>
                  <a:pt x="7953258" y="99421"/>
                  <a:pt x="7950515" y="96998"/>
                  <a:pt x="7951124" y="94575"/>
                </a:cubicBezTo>
                <a:cubicBezTo>
                  <a:pt x="7952038" y="92151"/>
                  <a:pt x="7955696" y="90389"/>
                  <a:pt x="7959354" y="90830"/>
                </a:cubicBezTo>
                <a:lnTo>
                  <a:pt x="7962187" y="93287"/>
                </a:lnTo>
                <a:lnTo>
                  <a:pt x="7964650" y="90747"/>
                </a:lnTo>
                <a:cubicBezTo>
                  <a:pt x="7966136" y="90059"/>
                  <a:pt x="7968041" y="89728"/>
                  <a:pt x="7970022" y="89948"/>
                </a:cubicBezTo>
                <a:close/>
                <a:moveTo>
                  <a:pt x="6905654" y="89508"/>
                </a:moveTo>
                <a:cubicBezTo>
                  <a:pt x="6909616" y="89949"/>
                  <a:pt x="6912360" y="92372"/>
                  <a:pt x="6911751" y="95015"/>
                </a:cubicBezTo>
                <a:cubicBezTo>
                  <a:pt x="6911140" y="97659"/>
                  <a:pt x="6907483" y="99201"/>
                  <a:pt x="6903520" y="98761"/>
                </a:cubicBezTo>
                <a:cubicBezTo>
                  <a:pt x="6899559" y="98320"/>
                  <a:pt x="6896815" y="95897"/>
                  <a:pt x="6897424" y="93253"/>
                </a:cubicBezTo>
                <a:cubicBezTo>
                  <a:pt x="6898034" y="90830"/>
                  <a:pt x="6901692" y="89067"/>
                  <a:pt x="6905654" y="89508"/>
                </a:cubicBezTo>
                <a:close/>
                <a:moveTo>
                  <a:pt x="3379979" y="89508"/>
                </a:moveTo>
                <a:cubicBezTo>
                  <a:pt x="3383938" y="89948"/>
                  <a:pt x="3386682" y="92372"/>
                  <a:pt x="3386072" y="95015"/>
                </a:cubicBezTo>
                <a:cubicBezTo>
                  <a:pt x="3385464" y="97659"/>
                  <a:pt x="3381805" y="99201"/>
                  <a:pt x="3377845" y="98760"/>
                </a:cubicBezTo>
                <a:cubicBezTo>
                  <a:pt x="3373883" y="98320"/>
                  <a:pt x="3371136" y="95896"/>
                  <a:pt x="3371745" y="93253"/>
                </a:cubicBezTo>
                <a:cubicBezTo>
                  <a:pt x="3372356" y="90609"/>
                  <a:pt x="3376014" y="89067"/>
                  <a:pt x="3379979" y="89508"/>
                </a:cubicBezTo>
                <a:close/>
                <a:moveTo>
                  <a:pt x="3519304" y="88186"/>
                </a:moveTo>
                <a:cubicBezTo>
                  <a:pt x="3523260" y="88627"/>
                  <a:pt x="3526012" y="91050"/>
                  <a:pt x="3525400" y="93694"/>
                </a:cubicBezTo>
                <a:cubicBezTo>
                  <a:pt x="3524789" y="96337"/>
                  <a:pt x="3521129" y="97879"/>
                  <a:pt x="3517169" y="97439"/>
                </a:cubicBezTo>
                <a:cubicBezTo>
                  <a:pt x="3513204" y="96998"/>
                  <a:pt x="3510458" y="94575"/>
                  <a:pt x="3511073" y="91931"/>
                </a:cubicBezTo>
                <a:cubicBezTo>
                  <a:pt x="3511682" y="89508"/>
                  <a:pt x="3515339" y="87746"/>
                  <a:pt x="3519304" y="88186"/>
                </a:cubicBezTo>
                <a:close/>
                <a:moveTo>
                  <a:pt x="2336448" y="88186"/>
                </a:moveTo>
                <a:cubicBezTo>
                  <a:pt x="2340714" y="88627"/>
                  <a:pt x="2343765" y="91491"/>
                  <a:pt x="2343153" y="94134"/>
                </a:cubicBezTo>
                <a:cubicBezTo>
                  <a:pt x="2342542" y="96998"/>
                  <a:pt x="2338582" y="98760"/>
                  <a:pt x="2334012" y="98320"/>
                </a:cubicBezTo>
                <a:cubicBezTo>
                  <a:pt x="2329742" y="97879"/>
                  <a:pt x="2326696" y="95015"/>
                  <a:pt x="2327301" y="92372"/>
                </a:cubicBezTo>
                <a:cubicBezTo>
                  <a:pt x="2327915" y="89508"/>
                  <a:pt x="2331876" y="87746"/>
                  <a:pt x="2336448" y="88186"/>
                </a:cubicBezTo>
                <a:close/>
                <a:moveTo>
                  <a:pt x="3191297" y="87966"/>
                </a:moveTo>
                <a:cubicBezTo>
                  <a:pt x="3195256" y="88407"/>
                  <a:pt x="3198000" y="90830"/>
                  <a:pt x="3197388" y="93473"/>
                </a:cubicBezTo>
                <a:cubicBezTo>
                  <a:pt x="3196782" y="96117"/>
                  <a:pt x="3193125" y="97659"/>
                  <a:pt x="3189158" y="97218"/>
                </a:cubicBezTo>
                <a:cubicBezTo>
                  <a:pt x="3185195" y="96778"/>
                  <a:pt x="3182453" y="94354"/>
                  <a:pt x="3183066" y="91711"/>
                </a:cubicBezTo>
                <a:cubicBezTo>
                  <a:pt x="3183371" y="89287"/>
                  <a:pt x="3187029" y="87525"/>
                  <a:pt x="3191297" y="87966"/>
                </a:cubicBezTo>
                <a:close/>
                <a:moveTo>
                  <a:pt x="6545989" y="86644"/>
                </a:moveTo>
                <a:cubicBezTo>
                  <a:pt x="6549951" y="87085"/>
                  <a:pt x="6552694" y="89508"/>
                  <a:pt x="6552085" y="92152"/>
                </a:cubicBezTo>
                <a:cubicBezTo>
                  <a:pt x="6551474" y="94795"/>
                  <a:pt x="6547817" y="96337"/>
                  <a:pt x="6543854" y="95897"/>
                </a:cubicBezTo>
                <a:cubicBezTo>
                  <a:pt x="6539893" y="95456"/>
                  <a:pt x="6537149" y="93033"/>
                  <a:pt x="6537758" y="90389"/>
                </a:cubicBezTo>
                <a:cubicBezTo>
                  <a:pt x="6538063" y="87746"/>
                  <a:pt x="6542026" y="86204"/>
                  <a:pt x="6545989" y="86644"/>
                </a:cubicBezTo>
                <a:close/>
                <a:moveTo>
                  <a:pt x="3068745" y="86644"/>
                </a:moveTo>
                <a:cubicBezTo>
                  <a:pt x="3072712" y="87085"/>
                  <a:pt x="3075759" y="89508"/>
                  <a:pt x="3075148" y="92152"/>
                </a:cubicBezTo>
                <a:cubicBezTo>
                  <a:pt x="3074539" y="94795"/>
                  <a:pt x="3070871" y="96558"/>
                  <a:pt x="3066613" y="96117"/>
                </a:cubicBezTo>
                <a:cubicBezTo>
                  <a:pt x="3062653" y="95676"/>
                  <a:pt x="3059601" y="93253"/>
                  <a:pt x="3060214" y="90610"/>
                </a:cubicBezTo>
                <a:cubicBezTo>
                  <a:pt x="3060827" y="87746"/>
                  <a:pt x="3064476" y="85984"/>
                  <a:pt x="3068745" y="86644"/>
                </a:cubicBezTo>
                <a:close/>
                <a:moveTo>
                  <a:pt x="2619041" y="85763"/>
                </a:moveTo>
                <a:cubicBezTo>
                  <a:pt x="2623306" y="86204"/>
                  <a:pt x="2626359" y="88847"/>
                  <a:pt x="2625747" y="91711"/>
                </a:cubicBezTo>
                <a:cubicBezTo>
                  <a:pt x="2625137" y="94354"/>
                  <a:pt x="2621175" y="96337"/>
                  <a:pt x="2616909" y="95676"/>
                </a:cubicBezTo>
                <a:cubicBezTo>
                  <a:pt x="2612643" y="95236"/>
                  <a:pt x="2609594" y="92592"/>
                  <a:pt x="2610203" y="89728"/>
                </a:cubicBezTo>
                <a:cubicBezTo>
                  <a:pt x="2610813" y="87085"/>
                  <a:pt x="2614777" y="85102"/>
                  <a:pt x="2619041" y="85763"/>
                </a:cubicBezTo>
                <a:close/>
                <a:moveTo>
                  <a:pt x="2732289" y="85763"/>
                </a:moveTo>
                <a:cubicBezTo>
                  <a:pt x="2736254" y="86204"/>
                  <a:pt x="2738696" y="88627"/>
                  <a:pt x="2738387" y="91050"/>
                </a:cubicBezTo>
                <a:cubicBezTo>
                  <a:pt x="2737780" y="93473"/>
                  <a:pt x="2734421" y="95235"/>
                  <a:pt x="2730455" y="94795"/>
                </a:cubicBezTo>
                <a:cubicBezTo>
                  <a:pt x="2726490" y="94354"/>
                  <a:pt x="2724055" y="91931"/>
                  <a:pt x="2724358" y="89508"/>
                </a:cubicBezTo>
                <a:cubicBezTo>
                  <a:pt x="2724961" y="87084"/>
                  <a:pt x="2728627" y="85322"/>
                  <a:pt x="2732289" y="85763"/>
                </a:cubicBezTo>
                <a:close/>
                <a:moveTo>
                  <a:pt x="4046936" y="85322"/>
                </a:moveTo>
                <a:cubicBezTo>
                  <a:pt x="4050888" y="85763"/>
                  <a:pt x="4053637" y="88186"/>
                  <a:pt x="4053017" y="90609"/>
                </a:cubicBezTo>
                <a:cubicBezTo>
                  <a:pt x="4052416" y="93033"/>
                  <a:pt x="4048765" y="94795"/>
                  <a:pt x="4044810" y="94354"/>
                </a:cubicBezTo>
                <a:cubicBezTo>
                  <a:pt x="4040868" y="93914"/>
                  <a:pt x="4038121" y="91491"/>
                  <a:pt x="4038723" y="89067"/>
                </a:cubicBezTo>
                <a:cubicBezTo>
                  <a:pt x="4039334" y="86644"/>
                  <a:pt x="4042985" y="84882"/>
                  <a:pt x="4046936" y="85322"/>
                </a:cubicBezTo>
                <a:close/>
                <a:moveTo>
                  <a:pt x="3867984" y="84661"/>
                </a:moveTo>
                <a:cubicBezTo>
                  <a:pt x="3871945" y="85102"/>
                  <a:pt x="3874697" y="87525"/>
                  <a:pt x="3874087" y="90169"/>
                </a:cubicBezTo>
                <a:cubicBezTo>
                  <a:pt x="3873475" y="92812"/>
                  <a:pt x="3869814" y="94354"/>
                  <a:pt x="3865856" y="93914"/>
                </a:cubicBezTo>
                <a:cubicBezTo>
                  <a:pt x="3861890" y="93473"/>
                  <a:pt x="3859143" y="91050"/>
                  <a:pt x="3859755" y="88407"/>
                </a:cubicBezTo>
                <a:cubicBezTo>
                  <a:pt x="3860363" y="85983"/>
                  <a:pt x="3864025" y="84221"/>
                  <a:pt x="3867984" y="84661"/>
                </a:cubicBezTo>
                <a:close/>
                <a:moveTo>
                  <a:pt x="6760569" y="84221"/>
                </a:moveTo>
                <a:cubicBezTo>
                  <a:pt x="6764531" y="84661"/>
                  <a:pt x="6767274" y="87085"/>
                  <a:pt x="6766665" y="89728"/>
                </a:cubicBezTo>
                <a:cubicBezTo>
                  <a:pt x="6766055" y="92372"/>
                  <a:pt x="6762398" y="93914"/>
                  <a:pt x="6758436" y="93473"/>
                </a:cubicBezTo>
                <a:cubicBezTo>
                  <a:pt x="6754472" y="93033"/>
                  <a:pt x="6751730" y="90609"/>
                  <a:pt x="6752339" y="87966"/>
                </a:cubicBezTo>
                <a:cubicBezTo>
                  <a:pt x="6752949" y="85322"/>
                  <a:pt x="6756606" y="83780"/>
                  <a:pt x="6760569" y="84221"/>
                </a:cubicBezTo>
                <a:close/>
                <a:moveTo>
                  <a:pt x="2246264" y="84221"/>
                </a:moveTo>
                <a:cubicBezTo>
                  <a:pt x="2250531" y="84661"/>
                  <a:pt x="2253578" y="87305"/>
                  <a:pt x="2252969" y="90169"/>
                </a:cubicBezTo>
                <a:cubicBezTo>
                  <a:pt x="2252359" y="92812"/>
                  <a:pt x="2248397" y="94795"/>
                  <a:pt x="2244130" y="94134"/>
                </a:cubicBezTo>
                <a:cubicBezTo>
                  <a:pt x="2239863" y="93694"/>
                  <a:pt x="2236816" y="91050"/>
                  <a:pt x="2237425" y="88186"/>
                </a:cubicBezTo>
                <a:cubicBezTo>
                  <a:pt x="2238035" y="85543"/>
                  <a:pt x="2241997" y="83780"/>
                  <a:pt x="2246264" y="84221"/>
                </a:cubicBezTo>
                <a:close/>
                <a:moveTo>
                  <a:pt x="2480331" y="84001"/>
                </a:moveTo>
                <a:cubicBezTo>
                  <a:pt x="2484598" y="84441"/>
                  <a:pt x="2487647" y="87085"/>
                  <a:pt x="2487038" y="89949"/>
                </a:cubicBezTo>
                <a:cubicBezTo>
                  <a:pt x="2486424" y="92813"/>
                  <a:pt x="2482465" y="94575"/>
                  <a:pt x="2478198" y="94134"/>
                </a:cubicBezTo>
                <a:cubicBezTo>
                  <a:pt x="2473933" y="93694"/>
                  <a:pt x="2470882" y="91050"/>
                  <a:pt x="2471495" y="88187"/>
                </a:cubicBezTo>
                <a:cubicBezTo>
                  <a:pt x="2471799" y="85323"/>
                  <a:pt x="2475761" y="83340"/>
                  <a:pt x="2480331" y="84001"/>
                </a:cubicBezTo>
                <a:close/>
                <a:moveTo>
                  <a:pt x="3589703" y="83560"/>
                </a:moveTo>
                <a:cubicBezTo>
                  <a:pt x="3593642" y="84000"/>
                  <a:pt x="3596391" y="86424"/>
                  <a:pt x="3595778" y="89067"/>
                </a:cubicBezTo>
                <a:cubicBezTo>
                  <a:pt x="3595168" y="91711"/>
                  <a:pt x="3591518" y="93253"/>
                  <a:pt x="3587581" y="92812"/>
                </a:cubicBezTo>
                <a:cubicBezTo>
                  <a:pt x="3583617" y="92372"/>
                  <a:pt x="3580882" y="89948"/>
                  <a:pt x="3581482" y="87305"/>
                </a:cubicBezTo>
                <a:cubicBezTo>
                  <a:pt x="3582093" y="84661"/>
                  <a:pt x="3585751" y="83119"/>
                  <a:pt x="3589703" y="83560"/>
                </a:cubicBezTo>
                <a:close/>
                <a:moveTo>
                  <a:pt x="2184050" y="83560"/>
                </a:moveTo>
                <a:cubicBezTo>
                  <a:pt x="2188318" y="84000"/>
                  <a:pt x="2191365" y="86864"/>
                  <a:pt x="2190756" y="89508"/>
                </a:cubicBezTo>
                <a:cubicBezTo>
                  <a:pt x="2190451" y="90940"/>
                  <a:pt x="2189308" y="92097"/>
                  <a:pt x="2187670" y="92840"/>
                </a:cubicBezTo>
                <a:lnTo>
                  <a:pt x="2183282" y="93458"/>
                </a:lnTo>
                <a:lnTo>
                  <a:pt x="2183460" y="93914"/>
                </a:lnTo>
                <a:cubicBezTo>
                  <a:pt x="2182851" y="96778"/>
                  <a:pt x="2178889" y="98540"/>
                  <a:pt x="2174622" y="98100"/>
                </a:cubicBezTo>
                <a:cubicBezTo>
                  <a:pt x="2170355" y="97659"/>
                  <a:pt x="2167307" y="95015"/>
                  <a:pt x="2167917" y="92151"/>
                </a:cubicBezTo>
                <a:cubicBezTo>
                  <a:pt x="2168222" y="90830"/>
                  <a:pt x="2169365" y="89673"/>
                  <a:pt x="2170965" y="88902"/>
                </a:cubicBezTo>
                <a:lnTo>
                  <a:pt x="2175103" y="88233"/>
                </a:lnTo>
                <a:lnTo>
                  <a:pt x="2174907" y="87745"/>
                </a:lnTo>
                <a:cubicBezTo>
                  <a:pt x="2175517" y="85102"/>
                  <a:pt x="2179784" y="83119"/>
                  <a:pt x="2184050" y="83560"/>
                </a:cubicBezTo>
                <a:close/>
                <a:moveTo>
                  <a:pt x="3312011" y="82899"/>
                </a:moveTo>
                <a:cubicBezTo>
                  <a:pt x="3315977" y="83340"/>
                  <a:pt x="3318716" y="85763"/>
                  <a:pt x="3318104" y="88407"/>
                </a:cubicBezTo>
                <a:cubicBezTo>
                  <a:pt x="3317499" y="91050"/>
                  <a:pt x="3313840" y="92592"/>
                  <a:pt x="3309874" y="92152"/>
                </a:cubicBezTo>
                <a:cubicBezTo>
                  <a:pt x="3305914" y="91711"/>
                  <a:pt x="3303170" y="89288"/>
                  <a:pt x="3303778" y="86644"/>
                </a:cubicBezTo>
                <a:cubicBezTo>
                  <a:pt x="3304390" y="84221"/>
                  <a:pt x="3308047" y="82459"/>
                  <a:pt x="3312011" y="82899"/>
                </a:cubicBezTo>
                <a:close/>
                <a:moveTo>
                  <a:pt x="2943445" y="82899"/>
                </a:moveTo>
                <a:cubicBezTo>
                  <a:pt x="2947407" y="83340"/>
                  <a:pt x="2950455" y="85983"/>
                  <a:pt x="2949853" y="88627"/>
                </a:cubicBezTo>
                <a:cubicBezTo>
                  <a:pt x="2949234" y="91270"/>
                  <a:pt x="2945581" y="93033"/>
                  <a:pt x="2941307" y="92592"/>
                </a:cubicBezTo>
                <a:cubicBezTo>
                  <a:pt x="2937358" y="92151"/>
                  <a:pt x="2934302" y="89508"/>
                  <a:pt x="2934912" y="86864"/>
                </a:cubicBezTo>
                <a:cubicBezTo>
                  <a:pt x="2935521" y="84221"/>
                  <a:pt x="2939178" y="82458"/>
                  <a:pt x="2943445" y="82899"/>
                </a:cubicBezTo>
                <a:close/>
                <a:moveTo>
                  <a:pt x="6689855" y="81357"/>
                </a:moveTo>
                <a:cubicBezTo>
                  <a:pt x="6693817" y="81798"/>
                  <a:pt x="6696560" y="84221"/>
                  <a:pt x="6695951" y="86864"/>
                </a:cubicBezTo>
                <a:cubicBezTo>
                  <a:pt x="6695342" y="89508"/>
                  <a:pt x="6691684" y="91050"/>
                  <a:pt x="6687722" y="90610"/>
                </a:cubicBezTo>
                <a:cubicBezTo>
                  <a:pt x="6683759" y="90169"/>
                  <a:pt x="6681015" y="87746"/>
                  <a:pt x="6681625" y="85102"/>
                </a:cubicBezTo>
                <a:cubicBezTo>
                  <a:pt x="6681930" y="82679"/>
                  <a:pt x="6685892" y="80917"/>
                  <a:pt x="6689855" y="81357"/>
                </a:cubicBezTo>
                <a:close/>
                <a:moveTo>
                  <a:pt x="2313334" y="81357"/>
                </a:moveTo>
                <a:cubicBezTo>
                  <a:pt x="2317600" y="81798"/>
                  <a:pt x="2320343" y="84441"/>
                  <a:pt x="2319733" y="87085"/>
                </a:cubicBezTo>
                <a:cubicBezTo>
                  <a:pt x="2319124" y="89728"/>
                  <a:pt x="2315161" y="91491"/>
                  <a:pt x="2310895" y="91050"/>
                </a:cubicBezTo>
                <a:cubicBezTo>
                  <a:pt x="2306627" y="90610"/>
                  <a:pt x="2303884" y="87966"/>
                  <a:pt x="2304495" y="85323"/>
                </a:cubicBezTo>
                <a:cubicBezTo>
                  <a:pt x="2305410" y="82679"/>
                  <a:pt x="2309066" y="80917"/>
                  <a:pt x="2313334" y="81357"/>
                </a:cubicBezTo>
                <a:close/>
                <a:moveTo>
                  <a:pt x="6618531" y="81137"/>
                </a:moveTo>
                <a:cubicBezTo>
                  <a:pt x="6622493" y="81577"/>
                  <a:pt x="6625237" y="84000"/>
                  <a:pt x="6624627" y="86644"/>
                </a:cubicBezTo>
                <a:cubicBezTo>
                  <a:pt x="6624017" y="89287"/>
                  <a:pt x="6620360" y="90830"/>
                  <a:pt x="6616398" y="90389"/>
                </a:cubicBezTo>
                <a:cubicBezTo>
                  <a:pt x="6612434" y="89948"/>
                  <a:pt x="6609692" y="87525"/>
                  <a:pt x="6610301" y="84882"/>
                </a:cubicBezTo>
                <a:cubicBezTo>
                  <a:pt x="6610606" y="82458"/>
                  <a:pt x="6614569" y="80696"/>
                  <a:pt x="6618531" y="81137"/>
                </a:cubicBezTo>
                <a:close/>
                <a:moveTo>
                  <a:pt x="3660407" y="78934"/>
                </a:moveTo>
                <a:cubicBezTo>
                  <a:pt x="3664378" y="79375"/>
                  <a:pt x="3667131" y="81798"/>
                  <a:pt x="3666514" y="84441"/>
                </a:cubicBezTo>
                <a:cubicBezTo>
                  <a:pt x="3665907" y="87085"/>
                  <a:pt x="3662241" y="88627"/>
                  <a:pt x="3658283" y="88187"/>
                </a:cubicBezTo>
                <a:cubicBezTo>
                  <a:pt x="3654314" y="87746"/>
                  <a:pt x="3651566" y="85323"/>
                  <a:pt x="3652176" y="82679"/>
                </a:cubicBezTo>
                <a:cubicBezTo>
                  <a:pt x="3652783" y="80256"/>
                  <a:pt x="3656450" y="78493"/>
                  <a:pt x="3660407" y="78934"/>
                </a:cubicBezTo>
                <a:close/>
                <a:moveTo>
                  <a:pt x="6485028" y="78053"/>
                </a:moveTo>
                <a:cubicBezTo>
                  <a:pt x="6488990" y="78493"/>
                  <a:pt x="6491734" y="80917"/>
                  <a:pt x="6491125" y="83560"/>
                </a:cubicBezTo>
                <a:cubicBezTo>
                  <a:pt x="6490514" y="86204"/>
                  <a:pt x="6486857" y="87746"/>
                  <a:pt x="6482894" y="87305"/>
                </a:cubicBezTo>
                <a:cubicBezTo>
                  <a:pt x="6478933" y="86864"/>
                  <a:pt x="6476189" y="84441"/>
                  <a:pt x="6476798" y="81798"/>
                </a:cubicBezTo>
                <a:cubicBezTo>
                  <a:pt x="6477408" y="79374"/>
                  <a:pt x="6481066" y="77612"/>
                  <a:pt x="6485028" y="78053"/>
                </a:cubicBezTo>
                <a:close/>
                <a:moveTo>
                  <a:pt x="3799709" y="78053"/>
                </a:moveTo>
                <a:cubicBezTo>
                  <a:pt x="3803683" y="78493"/>
                  <a:pt x="3806422" y="80917"/>
                  <a:pt x="3805804" y="83560"/>
                </a:cubicBezTo>
                <a:cubicBezTo>
                  <a:pt x="3805197" y="86204"/>
                  <a:pt x="3801535" y="87746"/>
                  <a:pt x="3797576" y="87305"/>
                </a:cubicBezTo>
                <a:cubicBezTo>
                  <a:pt x="3793611" y="86864"/>
                  <a:pt x="3790866" y="84441"/>
                  <a:pt x="3791476" y="81798"/>
                </a:cubicBezTo>
                <a:cubicBezTo>
                  <a:pt x="3792091" y="79374"/>
                  <a:pt x="3795738" y="77612"/>
                  <a:pt x="3799709" y="78053"/>
                </a:cubicBezTo>
                <a:close/>
                <a:moveTo>
                  <a:pt x="2378916" y="78053"/>
                </a:moveTo>
                <a:cubicBezTo>
                  <a:pt x="2383180" y="78493"/>
                  <a:pt x="2385923" y="81137"/>
                  <a:pt x="2385315" y="83780"/>
                </a:cubicBezTo>
                <a:cubicBezTo>
                  <a:pt x="2384704" y="86424"/>
                  <a:pt x="2380743" y="88186"/>
                  <a:pt x="2376782" y="87745"/>
                </a:cubicBezTo>
                <a:cubicBezTo>
                  <a:pt x="2372815" y="87305"/>
                  <a:pt x="2369766" y="84661"/>
                  <a:pt x="2370381" y="82018"/>
                </a:cubicBezTo>
                <a:cubicBezTo>
                  <a:pt x="2370986" y="79374"/>
                  <a:pt x="2374643" y="77612"/>
                  <a:pt x="2378916" y="78053"/>
                </a:cubicBezTo>
                <a:close/>
                <a:moveTo>
                  <a:pt x="2815111" y="77612"/>
                </a:moveTo>
                <a:cubicBezTo>
                  <a:pt x="2819373" y="78053"/>
                  <a:pt x="2822119" y="80696"/>
                  <a:pt x="2821509" y="83340"/>
                </a:cubicBezTo>
                <a:cubicBezTo>
                  <a:pt x="2820898" y="85983"/>
                  <a:pt x="2816939" y="87746"/>
                  <a:pt x="2812983" y="87305"/>
                </a:cubicBezTo>
                <a:cubicBezTo>
                  <a:pt x="2808716" y="86864"/>
                  <a:pt x="2805968" y="84221"/>
                  <a:pt x="2806579" y="81577"/>
                </a:cubicBezTo>
                <a:cubicBezTo>
                  <a:pt x="2807189" y="78934"/>
                  <a:pt x="2811149" y="77171"/>
                  <a:pt x="2815111" y="77612"/>
                </a:cubicBezTo>
                <a:close/>
                <a:moveTo>
                  <a:pt x="6423998" y="76848"/>
                </a:moveTo>
                <a:cubicBezTo>
                  <a:pt x="6427987" y="77310"/>
                  <a:pt x="6430768" y="79729"/>
                  <a:pt x="6430209" y="82253"/>
                </a:cubicBezTo>
                <a:cubicBezTo>
                  <a:pt x="6429650" y="84776"/>
                  <a:pt x="6425963" y="86446"/>
                  <a:pt x="6421974" y="85985"/>
                </a:cubicBezTo>
                <a:cubicBezTo>
                  <a:pt x="6417985" y="85523"/>
                  <a:pt x="6415204" y="83104"/>
                  <a:pt x="6415763" y="80581"/>
                </a:cubicBezTo>
                <a:cubicBezTo>
                  <a:pt x="6416321" y="78058"/>
                  <a:pt x="6420009" y="76387"/>
                  <a:pt x="6423998" y="76848"/>
                </a:cubicBezTo>
                <a:close/>
                <a:moveTo>
                  <a:pt x="3730287" y="76738"/>
                </a:moveTo>
                <a:cubicBezTo>
                  <a:pt x="3734254" y="77199"/>
                  <a:pt x="3737038" y="79618"/>
                  <a:pt x="3736484" y="82141"/>
                </a:cubicBezTo>
                <a:cubicBezTo>
                  <a:pt x="3735919" y="84664"/>
                  <a:pt x="3732238" y="86334"/>
                  <a:pt x="3728261" y="85873"/>
                </a:cubicBezTo>
                <a:cubicBezTo>
                  <a:pt x="3724248" y="85412"/>
                  <a:pt x="3721479" y="82993"/>
                  <a:pt x="3722038" y="80470"/>
                </a:cubicBezTo>
                <a:cubicBezTo>
                  <a:pt x="3722596" y="77948"/>
                  <a:pt x="3726285" y="76276"/>
                  <a:pt x="3730287" y="76738"/>
                </a:cubicBezTo>
                <a:close/>
                <a:moveTo>
                  <a:pt x="4155758" y="76731"/>
                </a:moveTo>
                <a:cubicBezTo>
                  <a:pt x="4159725" y="77171"/>
                  <a:pt x="4162473" y="79595"/>
                  <a:pt x="4161861" y="82018"/>
                </a:cubicBezTo>
                <a:cubicBezTo>
                  <a:pt x="4161251" y="84441"/>
                  <a:pt x="4157591" y="86204"/>
                  <a:pt x="4153926" y="85763"/>
                </a:cubicBezTo>
                <a:cubicBezTo>
                  <a:pt x="4149967" y="85322"/>
                  <a:pt x="4147228" y="82899"/>
                  <a:pt x="4147836" y="80476"/>
                </a:cubicBezTo>
                <a:cubicBezTo>
                  <a:pt x="4148151" y="77832"/>
                  <a:pt x="4151800" y="76290"/>
                  <a:pt x="4155758" y="76731"/>
                </a:cubicBezTo>
                <a:close/>
                <a:moveTo>
                  <a:pt x="6911751" y="75629"/>
                </a:moveTo>
                <a:cubicBezTo>
                  <a:pt x="6915713" y="76070"/>
                  <a:pt x="6918456" y="78493"/>
                  <a:pt x="6917847" y="80916"/>
                </a:cubicBezTo>
                <a:cubicBezTo>
                  <a:pt x="6917236" y="83340"/>
                  <a:pt x="6913579" y="85102"/>
                  <a:pt x="6909616" y="84661"/>
                </a:cubicBezTo>
                <a:cubicBezTo>
                  <a:pt x="6905655" y="84221"/>
                  <a:pt x="6902911" y="81797"/>
                  <a:pt x="6903521" y="79374"/>
                </a:cubicBezTo>
                <a:cubicBezTo>
                  <a:pt x="6904131" y="76951"/>
                  <a:pt x="6907788" y="75189"/>
                  <a:pt x="6911751" y="75629"/>
                </a:cubicBezTo>
                <a:close/>
                <a:moveTo>
                  <a:pt x="6838598" y="74087"/>
                </a:moveTo>
                <a:cubicBezTo>
                  <a:pt x="6842560" y="74528"/>
                  <a:pt x="6845304" y="76951"/>
                  <a:pt x="6844694" y="79595"/>
                </a:cubicBezTo>
                <a:cubicBezTo>
                  <a:pt x="6844084" y="82238"/>
                  <a:pt x="6840427" y="83780"/>
                  <a:pt x="6836464" y="83340"/>
                </a:cubicBezTo>
                <a:cubicBezTo>
                  <a:pt x="6832502" y="82899"/>
                  <a:pt x="6829758" y="80476"/>
                  <a:pt x="6830368" y="77833"/>
                </a:cubicBezTo>
                <a:cubicBezTo>
                  <a:pt x="6830978" y="75409"/>
                  <a:pt x="6834635" y="73647"/>
                  <a:pt x="6838598" y="74087"/>
                </a:cubicBezTo>
                <a:close/>
                <a:moveTo>
                  <a:pt x="2442948" y="74087"/>
                </a:moveTo>
                <a:cubicBezTo>
                  <a:pt x="2446914" y="74528"/>
                  <a:pt x="2449958" y="77171"/>
                  <a:pt x="2449353" y="79595"/>
                </a:cubicBezTo>
                <a:cubicBezTo>
                  <a:pt x="2448742" y="82238"/>
                  <a:pt x="2445082" y="84000"/>
                  <a:pt x="2440812" y="83560"/>
                </a:cubicBezTo>
                <a:cubicBezTo>
                  <a:pt x="2436851" y="83119"/>
                  <a:pt x="2433804" y="80476"/>
                  <a:pt x="2434416" y="78053"/>
                </a:cubicBezTo>
                <a:cubicBezTo>
                  <a:pt x="2435021" y="75189"/>
                  <a:pt x="2438987" y="73427"/>
                  <a:pt x="2442948" y="74087"/>
                </a:cubicBezTo>
                <a:close/>
                <a:moveTo>
                  <a:pt x="2255389" y="73867"/>
                </a:moveTo>
                <a:cubicBezTo>
                  <a:pt x="2259655" y="74308"/>
                  <a:pt x="2262703" y="76951"/>
                  <a:pt x="2262093" y="79815"/>
                </a:cubicBezTo>
                <a:lnTo>
                  <a:pt x="2260370" y="81700"/>
                </a:lnTo>
                <a:lnTo>
                  <a:pt x="2261160" y="81577"/>
                </a:lnTo>
                <a:cubicBezTo>
                  <a:pt x="2265428" y="82018"/>
                  <a:pt x="2268475" y="84882"/>
                  <a:pt x="2267865" y="87525"/>
                </a:cubicBezTo>
                <a:cubicBezTo>
                  <a:pt x="2267256" y="90389"/>
                  <a:pt x="2263294" y="92151"/>
                  <a:pt x="2258722" y="91711"/>
                </a:cubicBezTo>
                <a:cubicBezTo>
                  <a:pt x="2254456" y="91270"/>
                  <a:pt x="2251408" y="88406"/>
                  <a:pt x="2252017" y="85763"/>
                </a:cubicBezTo>
                <a:lnTo>
                  <a:pt x="2253761" y="83926"/>
                </a:lnTo>
                <a:lnTo>
                  <a:pt x="2253254" y="84001"/>
                </a:lnTo>
                <a:cubicBezTo>
                  <a:pt x="2248987" y="83560"/>
                  <a:pt x="2245940" y="80917"/>
                  <a:pt x="2246549" y="78053"/>
                </a:cubicBezTo>
                <a:cubicBezTo>
                  <a:pt x="2247159" y="75409"/>
                  <a:pt x="2251121" y="73427"/>
                  <a:pt x="2255389" y="73867"/>
                </a:cubicBezTo>
                <a:close/>
                <a:moveTo>
                  <a:pt x="2407180" y="72105"/>
                </a:moveTo>
                <a:cubicBezTo>
                  <a:pt x="2411446" y="72545"/>
                  <a:pt x="2414494" y="75189"/>
                  <a:pt x="2413884" y="78053"/>
                </a:cubicBezTo>
                <a:cubicBezTo>
                  <a:pt x="2413273" y="80917"/>
                  <a:pt x="2409314" y="82679"/>
                  <a:pt x="2405044" y="82238"/>
                </a:cubicBezTo>
                <a:cubicBezTo>
                  <a:pt x="2400780" y="81798"/>
                  <a:pt x="2397733" y="79154"/>
                  <a:pt x="2398340" y="76290"/>
                </a:cubicBezTo>
                <a:cubicBezTo>
                  <a:pt x="2398954" y="73427"/>
                  <a:pt x="2402912" y="71664"/>
                  <a:pt x="2407180" y="72105"/>
                </a:cubicBezTo>
                <a:close/>
                <a:moveTo>
                  <a:pt x="3124559" y="71884"/>
                </a:moveTo>
                <a:cubicBezTo>
                  <a:pt x="3128515" y="72325"/>
                  <a:pt x="3131256" y="74748"/>
                  <a:pt x="3130649" y="77392"/>
                </a:cubicBezTo>
                <a:cubicBezTo>
                  <a:pt x="3130039" y="80035"/>
                  <a:pt x="3126383" y="81577"/>
                  <a:pt x="3122425" y="81137"/>
                </a:cubicBezTo>
                <a:cubicBezTo>
                  <a:pt x="3118458" y="80696"/>
                  <a:pt x="3115711" y="78273"/>
                  <a:pt x="3116322" y="75630"/>
                </a:cubicBezTo>
                <a:cubicBezTo>
                  <a:pt x="3116935" y="73206"/>
                  <a:pt x="3120597" y="71444"/>
                  <a:pt x="3124559" y="71884"/>
                </a:cubicBezTo>
                <a:close/>
                <a:moveTo>
                  <a:pt x="2683689" y="71884"/>
                </a:moveTo>
                <a:cubicBezTo>
                  <a:pt x="2687956" y="72325"/>
                  <a:pt x="2690698" y="74968"/>
                  <a:pt x="2690394" y="77612"/>
                </a:cubicBezTo>
                <a:cubicBezTo>
                  <a:pt x="2690089" y="78934"/>
                  <a:pt x="2688943" y="80035"/>
                  <a:pt x="2687346" y="80751"/>
                </a:cubicBezTo>
                <a:lnTo>
                  <a:pt x="2684101" y="81214"/>
                </a:lnTo>
                <a:lnTo>
                  <a:pt x="2685030" y="82018"/>
                </a:lnTo>
                <a:cubicBezTo>
                  <a:pt x="2684417" y="84441"/>
                  <a:pt x="2680760" y="86204"/>
                  <a:pt x="2677102" y="85763"/>
                </a:cubicBezTo>
                <a:cubicBezTo>
                  <a:pt x="2673138" y="85323"/>
                  <a:pt x="2670398" y="82899"/>
                  <a:pt x="2671008" y="80476"/>
                </a:cubicBezTo>
                <a:cubicBezTo>
                  <a:pt x="2671313" y="79264"/>
                  <a:pt x="2672304" y="78218"/>
                  <a:pt x="2673713" y="77529"/>
                </a:cubicBezTo>
                <a:lnTo>
                  <a:pt x="2675477" y="77259"/>
                </a:lnTo>
                <a:lnTo>
                  <a:pt x="2674851" y="75850"/>
                </a:lnTo>
                <a:cubicBezTo>
                  <a:pt x="2675459" y="73206"/>
                  <a:pt x="2679422" y="71443"/>
                  <a:pt x="2683689" y="71884"/>
                </a:cubicBezTo>
                <a:close/>
                <a:moveTo>
                  <a:pt x="3245124" y="71565"/>
                </a:moveTo>
                <a:cubicBezTo>
                  <a:pt x="3249117" y="72026"/>
                  <a:pt x="3251901" y="74445"/>
                  <a:pt x="3251340" y="76968"/>
                </a:cubicBezTo>
                <a:cubicBezTo>
                  <a:pt x="3250780" y="79491"/>
                  <a:pt x="3247093" y="81162"/>
                  <a:pt x="3243103" y="80701"/>
                </a:cubicBezTo>
                <a:cubicBezTo>
                  <a:pt x="3239113" y="80239"/>
                  <a:pt x="3236333" y="77821"/>
                  <a:pt x="3236887" y="75297"/>
                </a:cubicBezTo>
                <a:cubicBezTo>
                  <a:pt x="3237447" y="72775"/>
                  <a:pt x="3241140" y="71104"/>
                  <a:pt x="3245124" y="71565"/>
                </a:cubicBezTo>
                <a:close/>
                <a:moveTo>
                  <a:pt x="2623448" y="70783"/>
                </a:moveTo>
                <a:cubicBezTo>
                  <a:pt x="2627415" y="71223"/>
                  <a:pt x="2630157" y="73647"/>
                  <a:pt x="2629549" y="76290"/>
                </a:cubicBezTo>
                <a:cubicBezTo>
                  <a:pt x="2628941" y="78714"/>
                  <a:pt x="2625279" y="80476"/>
                  <a:pt x="2621318" y="80035"/>
                </a:cubicBezTo>
                <a:cubicBezTo>
                  <a:pt x="2617348" y="79594"/>
                  <a:pt x="2614612" y="77171"/>
                  <a:pt x="2615223" y="74528"/>
                </a:cubicBezTo>
                <a:cubicBezTo>
                  <a:pt x="2615828" y="72104"/>
                  <a:pt x="2619487" y="70342"/>
                  <a:pt x="2623448" y="70783"/>
                </a:cubicBezTo>
                <a:close/>
                <a:moveTo>
                  <a:pt x="2505151" y="70122"/>
                </a:moveTo>
                <a:cubicBezTo>
                  <a:pt x="2509116" y="70563"/>
                  <a:pt x="2512163" y="72986"/>
                  <a:pt x="2511557" y="75630"/>
                </a:cubicBezTo>
                <a:cubicBezTo>
                  <a:pt x="2510944" y="78273"/>
                  <a:pt x="2507286" y="80035"/>
                  <a:pt x="2503324" y="79374"/>
                </a:cubicBezTo>
                <a:cubicBezTo>
                  <a:pt x="2499364" y="78934"/>
                  <a:pt x="2496308" y="76510"/>
                  <a:pt x="2496925" y="73867"/>
                </a:cubicBezTo>
                <a:cubicBezTo>
                  <a:pt x="2497530" y="71223"/>
                  <a:pt x="2501193" y="69681"/>
                  <a:pt x="2505151" y="70122"/>
                </a:cubicBezTo>
                <a:close/>
                <a:moveTo>
                  <a:pt x="3981705" y="69461"/>
                </a:moveTo>
                <a:cubicBezTo>
                  <a:pt x="3985672" y="69902"/>
                  <a:pt x="3988411" y="72325"/>
                  <a:pt x="3987805" y="74748"/>
                </a:cubicBezTo>
                <a:cubicBezTo>
                  <a:pt x="3987197" y="77171"/>
                  <a:pt x="3983534" y="78934"/>
                  <a:pt x="3979571" y="78493"/>
                </a:cubicBezTo>
                <a:cubicBezTo>
                  <a:pt x="3975609" y="78053"/>
                  <a:pt x="3972869" y="75629"/>
                  <a:pt x="3973477" y="73206"/>
                </a:cubicBezTo>
                <a:cubicBezTo>
                  <a:pt x="3974082" y="70783"/>
                  <a:pt x="3977744" y="69020"/>
                  <a:pt x="3981705" y="69461"/>
                </a:cubicBezTo>
                <a:close/>
                <a:moveTo>
                  <a:pt x="2547885" y="69194"/>
                </a:moveTo>
                <a:cubicBezTo>
                  <a:pt x="2552203" y="69694"/>
                  <a:pt x="2555204" y="72340"/>
                  <a:pt x="2554600" y="75103"/>
                </a:cubicBezTo>
                <a:cubicBezTo>
                  <a:pt x="2553986" y="77866"/>
                  <a:pt x="2549989" y="79700"/>
                  <a:pt x="2545668" y="79200"/>
                </a:cubicBezTo>
                <a:cubicBezTo>
                  <a:pt x="2541342" y="78700"/>
                  <a:pt x="2538332" y="76054"/>
                  <a:pt x="2538945" y="73292"/>
                </a:cubicBezTo>
                <a:cubicBezTo>
                  <a:pt x="2539558" y="70528"/>
                  <a:pt x="2543560" y="68694"/>
                  <a:pt x="2547885" y="69194"/>
                </a:cubicBezTo>
                <a:close/>
                <a:moveTo>
                  <a:pt x="3001388" y="69020"/>
                </a:moveTo>
                <a:cubicBezTo>
                  <a:pt x="3005352" y="69461"/>
                  <a:pt x="3008403" y="71884"/>
                  <a:pt x="3007790" y="74528"/>
                </a:cubicBezTo>
                <a:cubicBezTo>
                  <a:pt x="3007180" y="77171"/>
                  <a:pt x="3003521" y="78934"/>
                  <a:pt x="2999257" y="78273"/>
                </a:cubicBezTo>
                <a:cubicBezTo>
                  <a:pt x="2995297" y="77832"/>
                  <a:pt x="2992250" y="75409"/>
                  <a:pt x="2992858" y="72766"/>
                </a:cubicBezTo>
                <a:cubicBezTo>
                  <a:pt x="2993776" y="70342"/>
                  <a:pt x="2997428" y="68580"/>
                  <a:pt x="3001388" y="69020"/>
                </a:cubicBezTo>
                <a:close/>
                <a:moveTo>
                  <a:pt x="2565527" y="68580"/>
                </a:moveTo>
                <a:cubicBezTo>
                  <a:pt x="2569487" y="69020"/>
                  <a:pt x="2572231" y="71444"/>
                  <a:pt x="2571624" y="74087"/>
                </a:cubicBezTo>
                <a:cubicBezTo>
                  <a:pt x="2571014" y="76731"/>
                  <a:pt x="2567358" y="78273"/>
                  <a:pt x="2563396" y="77832"/>
                </a:cubicBezTo>
                <a:cubicBezTo>
                  <a:pt x="2559429" y="77392"/>
                  <a:pt x="2556680" y="74968"/>
                  <a:pt x="2557293" y="72325"/>
                </a:cubicBezTo>
                <a:cubicBezTo>
                  <a:pt x="2557902" y="69681"/>
                  <a:pt x="2561565" y="68139"/>
                  <a:pt x="2565527" y="68580"/>
                </a:cubicBezTo>
                <a:close/>
                <a:moveTo>
                  <a:pt x="3432099" y="68360"/>
                </a:moveTo>
                <a:cubicBezTo>
                  <a:pt x="3436061" y="68800"/>
                  <a:pt x="3438805" y="71223"/>
                  <a:pt x="3438196" y="73647"/>
                </a:cubicBezTo>
                <a:cubicBezTo>
                  <a:pt x="3437584" y="76070"/>
                  <a:pt x="3433929" y="77832"/>
                  <a:pt x="3429965" y="77392"/>
                </a:cubicBezTo>
                <a:cubicBezTo>
                  <a:pt x="3426005" y="76951"/>
                  <a:pt x="3423261" y="74528"/>
                  <a:pt x="3423870" y="72105"/>
                </a:cubicBezTo>
                <a:cubicBezTo>
                  <a:pt x="3424480" y="69681"/>
                  <a:pt x="3428443" y="67919"/>
                  <a:pt x="3432099" y="68360"/>
                </a:cubicBezTo>
                <a:close/>
                <a:moveTo>
                  <a:pt x="3501013" y="67919"/>
                </a:moveTo>
                <a:cubicBezTo>
                  <a:pt x="3504978" y="68360"/>
                  <a:pt x="3507721" y="70783"/>
                  <a:pt x="3507107" y="73206"/>
                </a:cubicBezTo>
                <a:cubicBezTo>
                  <a:pt x="3506501" y="75630"/>
                  <a:pt x="3502850" y="77392"/>
                  <a:pt x="3498881" y="76951"/>
                </a:cubicBezTo>
                <a:cubicBezTo>
                  <a:pt x="3494919" y="76511"/>
                  <a:pt x="3492172" y="74087"/>
                  <a:pt x="3492782" y="71664"/>
                </a:cubicBezTo>
                <a:cubicBezTo>
                  <a:pt x="3493386" y="69241"/>
                  <a:pt x="3497052" y="67479"/>
                  <a:pt x="3501013" y="67919"/>
                </a:cubicBezTo>
                <a:close/>
                <a:moveTo>
                  <a:pt x="2324592" y="67038"/>
                </a:moveTo>
                <a:lnTo>
                  <a:pt x="2329120" y="68839"/>
                </a:lnTo>
                <a:lnTo>
                  <a:pt x="2332504" y="68360"/>
                </a:lnTo>
                <a:cubicBezTo>
                  <a:pt x="2336773" y="68800"/>
                  <a:pt x="2339822" y="71443"/>
                  <a:pt x="2339210" y="74307"/>
                </a:cubicBezTo>
                <a:cubicBezTo>
                  <a:pt x="2338600" y="77171"/>
                  <a:pt x="2334638" y="78934"/>
                  <a:pt x="2330371" y="78493"/>
                </a:cubicBezTo>
                <a:lnTo>
                  <a:pt x="2325512" y="76559"/>
                </a:lnTo>
                <a:lnTo>
                  <a:pt x="2322458" y="76951"/>
                </a:lnTo>
                <a:cubicBezTo>
                  <a:pt x="2318191" y="76510"/>
                  <a:pt x="2315144" y="73867"/>
                  <a:pt x="2315753" y="71003"/>
                </a:cubicBezTo>
                <a:cubicBezTo>
                  <a:pt x="2316364" y="68360"/>
                  <a:pt x="2320324" y="66377"/>
                  <a:pt x="2324592" y="67038"/>
                </a:cubicBezTo>
                <a:close/>
                <a:moveTo>
                  <a:pt x="6558181" y="65936"/>
                </a:moveTo>
                <a:cubicBezTo>
                  <a:pt x="6562143" y="66377"/>
                  <a:pt x="6564886" y="68800"/>
                  <a:pt x="6564277" y="71444"/>
                </a:cubicBezTo>
                <a:cubicBezTo>
                  <a:pt x="6563666" y="74087"/>
                  <a:pt x="6560009" y="75629"/>
                  <a:pt x="6556046" y="75189"/>
                </a:cubicBezTo>
                <a:cubicBezTo>
                  <a:pt x="6552085" y="74748"/>
                  <a:pt x="6549341" y="72325"/>
                  <a:pt x="6549951" y="69681"/>
                </a:cubicBezTo>
                <a:cubicBezTo>
                  <a:pt x="6550560" y="67038"/>
                  <a:pt x="6554218" y="65496"/>
                  <a:pt x="6558181" y="65936"/>
                </a:cubicBezTo>
                <a:close/>
                <a:moveTo>
                  <a:pt x="6769713" y="65496"/>
                </a:moveTo>
                <a:cubicBezTo>
                  <a:pt x="6773675" y="65936"/>
                  <a:pt x="6776418" y="68360"/>
                  <a:pt x="6775809" y="71003"/>
                </a:cubicBezTo>
                <a:cubicBezTo>
                  <a:pt x="6775199" y="73647"/>
                  <a:pt x="6771542" y="75189"/>
                  <a:pt x="6767579" y="74748"/>
                </a:cubicBezTo>
                <a:cubicBezTo>
                  <a:pt x="6763616" y="74308"/>
                  <a:pt x="6760874" y="71884"/>
                  <a:pt x="6761483" y="69241"/>
                </a:cubicBezTo>
                <a:cubicBezTo>
                  <a:pt x="6762093" y="66597"/>
                  <a:pt x="6765750" y="65055"/>
                  <a:pt x="6769713" y="65496"/>
                </a:cubicBezTo>
                <a:close/>
                <a:moveTo>
                  <a:pt x="2875473" y="64174"/>
                </a:moveTo>
                <a:cubicBezTo>
                  <a:pt x="2879433" y="64615"/>
                  <a:pt x="2882479" y="67258"/>
                  <a:pt x="2881868" y="69902"/>
                </a:cubicBezTo>
                <a:cubicBezTo>
                  <a:pt x="2881263" y="72545"/>
                  <a:pt x="2877606" y="74308"/>
                  <a:pt x="2873342" y="73867"/>
                </a:cubicBezTo>
                <a:cubicBezTo>
                  <a:pt x="2869379" y="73427"/>
                  <a:pt x="2866332" y="70783"/>
                  <a:pt x="2866946" y="68140"/>
                </a:cubicBezTo>
                <a:cubicBezTo>
                  <a:pt x="2867552" y="65496"/>
                  <a:pt x="2871510" y="63733"/>
                  <a:pt x="2875473" y="64174"/>
                </a:cubicBezTo>
                <a:close/>
                <a:moveTo>
                  <a:pt x="3570530" y="63733"/>
                </a:moveTo>
                <a:cubicBezTo>
                  <a:pt x="3574495" y="64174"/>
                  <a:pt x="3577237" y="66597"/>
                  <a:pt x="3576618" y="69020"/>
                </a:cubicBezTo>
                <a:cubicBezTo>
                  <a:pt x="3576022" y="71443"/>
                  <a:pt x="3572359" y="73206"/>
                  <a:pt x="3568395" y="72765"/>
                </a:cubicBezTo>
                <a:cubicBezTo>
                  <a:pt x="3564439" y="72325"/>
                  <a:pt x="3561687" y="69902"/>
                  <a:pt x="3562302" y="67478"/>
                </a:cubicBezTo>
                <a:cubicBezTo>
                  <a:pt x="3562906" y="64835"/>
                  <a:pt x="3566569" y="63293"/>
                  <a:pt x="3570530" y="63733"/>
                </a:cubicBezTo>
                <a:close/>
                <a:moveTo>
                  <a:pt x="3364747" y="63733"/>
                </a:moveTo>
                <a:cubicBezTo>
                  <a:pt x="3368711" y="64174"/>
                  <a:pt x="3371451" y="66597"/>
                  <a:pt x="3370840" y="69020"/>
                </a:cubicBezTo>
                <a:cubicBezTo>
                  <a:pt x="3370233" y="71444"/>
                  <a:pt x="3366578" y="73206"/>
                  <a:pt x="3362920" y="72766"/>
                </a:cubicBezTo>
                <a:cubicBezTo>
                  <a:pt x="3358958" y="72325"/>
                  <a:pt x="3356213" y="69902"/>
                  <a:pt x="3356825" y="67479"/>
                </a:cubicBezTo>
                <a:cubicBezTo>
                  <a:pt x="3357131" y="65055"/>
                  <a:pt x="3360786" y="63293"/>
                  <a:pt x="3364747" y="63733"/>
                </a:cubicBezTo>
                <a:close/>
                <a:moveTo>
                  <a:pt x="6699914" y="62192"/>
                </a:moveTo>
                <a:cubicBezTo>
                  <a:pt x="6703876" y="62632"/>
                  <a:pt x="6706619" y="65056"/>
                  <a:pt x="6706010" y="67699"/>
                </a:cubicBezTo>
                <a:cubicBezTo>
                  <a:pt x="6705399" y="70343"/>
                  <a:pt x="6701742" y="71884"/>
                  <a:pt x="6697779" y="71444"/>
                </a:cubicBezTo>
                <a:cubicBezTo>
                  <a:pt x="6693818" y="71003"/>
                  <a:pt x="6691074" y="68580"/>
                  <a:pt x="6691684" y="65936"/>
                </a:cubicBezTo>
                <a:cubicBezTo>
                  <a:pt x="6692293" y="63293"/>
                  <a:pt x="6695951" y="61751"/>
                  <a:pt x="6699914" y="62192"/>
                </a:cubicBezTo>
                <a:close/>
                <a:moveTo>
                  <a:pt x="6629809" y="61090"/>
                </a:moveTo>
                <a:cubicBezTo>
                  <a:pt x="6633771" y="61531"/>
                  <a:pt x="6636515" y="63954"/>
                  <a:pt x="6635905" y="66597"/>
                </a:cubicBezTo>
                <a:cubicBezTo>
                  <a:pt x="6635295" y="69241"/>
                  <a:pt x="6631638" y="70783"/>
                  <a:pt x="6627675" y="70343"/>
                </a:cubicBezTo>
                <a:cubicBezTo>
                  <a:pt x="6623713" y="69902"/>
                  <a:pt x="6620970" y="67479"/>
                  <a:pt x="6621579" y="64835"/>
                </a:cubicBezTo>
                <a:cubicBezTo>
                  <a:pt x="6622189" y="62412"/>
                  <a:pt x="6625846" y="60649"/>
                  <a:pt x="6629809" y="61090"/>
                </a:cubicBezTo>
                <a:close/>
                <a:moveTo>
                  <a:pt x="6845608" y="60429"/>
                </a:moveTo>
                <a:cubicBezTo>
                  <a:pt x="6849571" y="60870"/>
                  <a:pt x="6852314" y="63293"/>
                  <a:pt x="6851704" y="65716"/>
                </a:cubicBezTo>
                <a:cubicBezTo>
                  <a:pt x="6851094" y="68139"/>
                  <a:pt x="6847437" y="69902"/>
                  <a:pt x="6843475" y="69461"/>
                </a:cubicBezTo>
                <a:cubicBezTo>
                  <a:pt x="6839512" y="69020"/>
                  <a:pt x="6836769" y="66597"/>
                  <a:pt x="6837379" y="64174"/>
                </a:cubicBezTo>
                <a:cubicBezTo>
                  <a:pt x="6837988" y="61530"/>
                  <a:pt x="6841646" y="59988"/>
                  <a:pt x="6845608" y="60429"/>
                </a:cubicBezTo>
                <a:close/>
                <a:moveTo>
                  <a:pt x="6497830" y="59548"/>
                </a:moveTo>
                <a:cubicBezTo>
                  <a:pt x="6501792" y="59988"/>
                  <a:pt x="6504536" y="62412"/>
                  <a:pt x="6503926" y="64835"/>
                </a:cubicBezTo>
                <a:cubicBezTo>
                  <a:pt x="6503317" y="67258"/>
                  <a:pt x="6499659" y="69020"/>
                  <a:pt x="6495697" y="68580"/>
                </a:cubicBezTo>
                <a:cubicBezTo>
                  <a:pt x="6491734" y="68139"/>
                  <a:pt x="6488990" y="65716"/>
                  <a:pt x="6489600" y="63293"/>
                </a:cubicBezTo>
                <a:cubicBezTo>
                  <a:pt x="6490210" y="60649"/>
                  <a:pt x="6493867" y="59107"/>
                  <a:pt x="6497830" y="59548"/>
                </a:cubicBezTo>
                <a:close/>
                <a:moveTo>
                  <a:pt x="4091444" y="59328"/>
                </a:moveTo>
                <a:cubicBezTo>
                  <a:pt x="4095405" y="59768"/>
                  <a:pt x="4098149" y="62192"/>
                  <a:pt x="4097540" y="64615"/>
                </a:cubicBezTo>
                <a:cubicBezTo>
                  <a:pt x="4096928" y="67038"/>
                  <a:pt x="4093275" y="68800"/>
                  <a:pt x="4089610" y="68360"/>
                </a:cubicBezTo>
                <a:cubicBezTo>
                  <a:pt x="4085643" y="67919"/>
                  <a:pt x="4082901" y="65496"/>
                  <a:pt x="4083512" y="63073"/>
                </a:cubicBezTo>
                <a:cubicBezTo>
                  <a:pt x="4084122" y="60429"/>
                  <a:pt x="4087471" y="58887"/>
                  <a:pt x="4091444" y="59328"/>
                </a:cubicBezTo>
                <a:close/>
                <a:moveTo>
                  <a:pt x="2746529" y="59328"/>
                </a:moveTo>
                <a:cubicBezTo>
                  <a:pt x="2750796" y="59768"/>
                  <a:pt x="2753545" y="62412"/>
                  <a:pt x="2752930" y="65056"/>
                </a:cubicBezTo>
                <a:cubicBezTo>
                  <a:pt x="2752322" y="67699"/>
                  <a:pt x="2748354" y="69461"/>
                  <a:pt x="2744395" y="69021"/>
                </a:cubicBezTo>
                <a:cubicBezTo>
                  <a:pt x="2740131" y="68580"/>
                  <a:pt x="2737385" y="65936"/>
                  <a:pt x="2737994" y="63293"/>
                </a:cubicBezTo>
                <a:cubicBezTo>
                  <a:pt x="2738604" y="60649"/>
                  <a:pt x="2742266" y="58667"/>
                  <a:pt x="2746529" y="59328"/>
                </a:cubicBezTo>
                <a:close/>
                <a:moveTo>
                  <a:pt x="2475477" y="59328"/>
                </a:moveTo>
                <a:cubicBezTo>
                  <a:pt x="2479747" y="59768"/>
                  <a:pt x="2482793" y="62412"/>
                  <a:pt x="2482182" y="65276"/>
                </a:cubicBezTo>
                <a:cubicBezTo>
                  <a:pt x="2481576" y="67919"/>
                  <a:pt x="2477611" y="69902"/>
                  <a:pt x="2473348" y="69241"/>
                </a:cubicBezTo>
                <a:cubicBezTo>
                  <a:pt x="2469079" y="68800"/>
                  <a:pt x="2466028" y="66157"/>
                  <a:pt x="2466639" y="63293"/>
                </a:cubicBezTo>
                <a:cubicBezTo>
                  <a:pt x="2467248" y="60649"/>
                  <a:pt x="2471211" y="58667"/>
                  <a:pt x="2475477" y="59328"/>
                </a:cubicBezTo>
                <a:close/>
                <a:moveTo>
                  <a:pt x="2401107" y="58226"/>
                </a:moveTo>
                <a:cubicBezTo>
                  <a:pt x="2405371" y="58667"/>
                  <a:pt x="2408421" y="61310"/>
                  <a:pt x="2407812" y="64174"/>
                </a:cubicBezTo>
                <a:cubicBezTo>
                  <a:pt x="2407202" y="67038"/>
                  <a:pt x="2403240" y="68800"/>
                  <a:pt x="2398975" y="68140"/>
                </a:cubicBezTo>
                <a:lnTo>
                  <a:pt x="2397342" y="67489"/>
                </a:lnTo>
                <a:lnTo>
                  <a:pt x="2394729" y="70177"/>
                </a:lnTo>
                <a:cubicBezTo>
                  <a:pt x="2393133" y="70893"/>
                  <a:pt x="2391080" y="71223"/>
                  <a:pt x="2388946" y="71003"/>
                </a:cubicBezTo>
                <a:cubicBezTo>
                  <a:pt x="2384674" y="70563"/>
                  <a:pt x="2381933" y="67919"/>
                  <a:pt x="2382540" y="65276"/>
                </a:cubicBezTo>
                <a:cubicBezTo>
                  <a:pt x="2383150" y="62632"/>
                  <a:pt x="2387114" y="60870"/>
                  <a:pt x="2391383" y="61310"/>
                </a:cubicBezTo>
                <a:lnTo>
                  <a:pt x="2392632" y="61817"/>
                </a:lnTo>
                <a:lnTo>
                  <a:pt x="2395315" y="59052"/>
                </a:lnTo>
                <a:cubicBezTo>
                  <a:pt x="2396917" y="58336"/>
                  <a:pt x="2398975" y="58006"/>
                  <a:pt x="2401107" y="58226"/>
                </a:cubicBezTo>
                <a:close/>
                <a:moveTo>
                  <a:pt x="3915244" y="57786"/>
                </a:moveTo>
                <a:cubicBezTo>
                  <a:pt x="3919212" y="58226"/>
                  <a:pt x="3921957" y="60649"/>
                  <a:pt x="3921345" y="63073"/>
                </a:cubicBezTo>
                <a:cubicBezTo>
                  <a:pt x="3920732" y="65496"/>
                  <a:pt x="3917071" y="67258"/>
                  <a:pt x="3913116" y="66817"/>
                </a:cubicBezTo>
                <a:cubicBezTo>
                  <a:pt x="3909147" y="66377"/>
                  <a:pt x="3906410" y="63954"/>
                  <a:pt x="3907021" y="61530"/>
                </a:cubicBezTo>
                <a:cubicBezTo>
                  <a:pt x="3907934" y="58887"/>
                  <a:pt x="3911590" y="57345"/>
                  <a:pt x="3915244" y="57786"/>
                </a:cubicBezTo>
                <a:close/>
                <a:moveTo>
                  <a:pt x="3640285" y="57786"/>
                </a:moveTo>
                <a:cubicBezTo>
                  <a:pt x="3644254" y="58226"/>
                  <a:pt x="3647005" y="60649"/>
                  <a:pt x="3646384" y="63073"/>
                </a:cubicBezTo>
                <a:cubicBezTo>
                  <a:pt x="3645778" y="65496"/>
                  <a:pt x="3642113" y="67258"/>
                  <a:pt x="3638151" y="66818"/>
                </a:cubicBezTo>
                <a:cubicBezTo>
                  <a:pt x="3634182" y="66377"/>
                  <a:pt x="3631442" y="63954"/>
                  <a:pt x="3632054" y="61531"/>
                </a:cubicBezTo>
                <a:cubicBezTo>
                  <a:pt x="3632666" y="59107"/>
                  <a:pt x="3636318" y="57345"/>
                  <a:pt x="3640285" y="57786"/>
                </a:cubicBezTo>
                <a:close/>
                <a:moveTo>
                  <a:pt x="3179429" y="56684"/>
                </a:moveTo>
                <a:cubicBezTo>
                  <a:pt x="3183390" y="57125"/>
                  <a:pt x="3186128" y="59548"/>
                  <a:pt x="3185521" y="62192"/>
                </a:cubicBezTo>
                <a:cubicBezTo>
                  <a:pt x="3184910" y="64615"/>
                  <a:pt x="3181250" y="66377"/>
                  <a:pt x="3177294" y="65936"/>
                </a:cubicBezTo>
                <a:cubicBezTo>
                  <a:pt x="3173328" y="65496"/>
                  <a:pt x="3170586" y="63073"/>
                  <a:pt x="3171198" y="60429"/>
                </a:cubicBezTo>
                <a:cubicBezTo>
                  <a:pt x="3171805" y="57786"/>
                  <a:pt x="3175467" y="56243"/>
                  <a:pt x="3179429" y="56684"/>
                </a:cubicBezTo>
                <a:close/>
                <a:moveTo>
                  <a:pt x="2613282" y="56684"/>
                </a:moveTo>
                <a:cubicBezTo>
                  <a:pt x="2617546" y="57125"/>
                  <a:pt x="2620291" y="59768"/>
                  <a:pt x="2619681" y="62412"/>
                </a:cubicBezTo>
                <a:cubicBezTo>
                  <a:pt x="2619072" y="65055"/>
                  <a:pt x="2615112" y="66818"/>
                  <a:pt x="2610840" y="66377"/>
                </a:cubicBezTo>
                <a:cubicBezTo>
                  <a:pt x="2606576" y="65936"/>
                  <a:pt x="2603830" y="63293"/>
                  <a:pt x="2604443" y="60649"/>
                </a:cubicBezTo>
                <a:cubicBezTo>
                  <a:pt x="2605053" y="58006"/>
                  <a:pt x="2609013" y="56243"/>
                  <a:pt x="2613282" y="56684"/>
                </a:cubicBezTo>
                <a:close/>
                <a:moveTo>
                  <a:pt x="2456335" y="56023"/>
                </a:moveTo>
                <a:cubicBezTo>
                  <a:pt x="2460599" y="56464"/>
                  <a:pt x="2463345" y="59107"/>
                  <a:pt x="2462736" y="61751"/>
                </a:cubicBezTo>
                <a:cubicBezTo>
                  <a:pt x="2462122" y="64394"/>
                  <a:pt x="2458162" y="66157"/>
                  <a:pt x="2454200" y="65716"/>
                </a:cubicBezTo>
                <a:cubicBezTo>
                  <a:pt x="2449931" y="65276"/>
                  <a:pt x="2447193" y="62632"/>
                  <a:pt x="2447800" y="59989"/>
                </a:cubicBezTo>
                <a:cubicBezTo>
                  <a:pt x="2448407" y="57345"/>
                  <a:pt x="2452367" y="55583"/>
                  <a:pt x="2456335" y="56023"/>
                </a:cubicBezTo>
                <a:close/>
                <a:moveTo>
                  <a:pt x="3058097" y="55142"/>
                </a:moveTo>
                <a:cubicBezTo>
                  <a:pt x="3062063" y="55583"/>
                  <a:pt x="3064804" y="58006"/>
                  <a:pt x="3064192" y="60649"/>
                </a:cubicBezTo>
                <a:cubicBezTo>
                  <a:pt x="3063586" y="63293"/>
                  <a:pt x="3059930" y="64835"/>
                  <a:pt x="3055963" y="64394"/>
                </a:cubicBezTo>
                <a:cubicBezTo>
                  <a:pt x="3052004" y="63953"/>
                  <a:pt x="3049261" y="61530"/>
                  <a:pt x="3049866" y="58887"/>
                </a:cubicBezTo>
                <a:cubicBezTo>
                  <a:pt x="3050478" y="56463"/>
                  <a:pt x="3054135" y="54701"/>
                  <a:pt x="3058097" y="55142"/>
                </a:cubicBezTo>
                <a:close/>
                <a:moveTo>
                  <a:pt x="3298307" y="54040"/>
                </a:moveTo>
                <a:cubicBezTo>
                  <a:pt x="3302266" y="54481"/>
                  <a:pt x="3305013" y="56904"/>
                  <a:pt x="3304401" y="59327"/>
                </a:cubicBezTo>
                <a:cubicBezTo>
                  <a:pt x="3303790" y="61751"/>
                  <a:pt x="3300132" y="63513"/>
                  <a:pt x="3296480" y="63073"/>
                </a:cubicBezTo>
                <a:cubicBezTo>
                  <a:pt x="3292515" y="62632"/>
                  <a:pt x="3289774" y="60209"/>
                  <a:pt x="3290382" y="57786"/>
                </a:cubicBezTo>
                <a:cubicBezTo>
                  <a:pt x="3290991" y="55362"/>
                  <a:pt x="3294345" y="53600"/>
                  <a:pt x="3298307" y="54040"/>
                </a:cubicBezTo>
                <a:close/>
                <a:moveTo>
                  <a:pt x="3710134" y="52481"/>
                </a:moveTo>
                <a:cubicBezTo>
                  <a:pt x="3714124" y="52942"/>
                  <a:pt x="3716904" y="55361"/>
                  <a:pt x="3716346" y="57883"/>
                </a:cubicBezTo>
                <a:cubicBezTo>
                  <a:pt x="3715787" y="60407"/>
                  <a:pt x="3712082" y="62077"/>
                  <a:pt x="3708108" y="61616"/>
                </a:cubicBezTo>
                <a:cubicBezTo>
                  <a:pt x="3704119" y="61155"/>
                  <a:pt x="3701342" y="58736"/>
                  <a:pt x="3701899" y="56213"/>
                </a:cubicBezTo>
                <a:cubicBezTo>
                  <a:pt x="3702456" y="53690"/>
                  <a:pt x="3706139" y="52019"/>
                  <a:pt x="3710134" y="52481"/>
                </a:cubicBezTo>
                <a:close/>
                <a:moveTo>
                  <a:pt x="2934320" y="51177"/>
                </a:moveTo>
                <a:cubicBezTo>
                  <a:pt x="2938285" y="51617"/>
                  <a:pt x="2941329" y="54041"/>
                  <a:pt x="2940721" y="56684"/>
                </a:cubicBezTo>
                <a:cubicBezTo>
                  <a:pt x="2940112" y="59328"/>
                  <a:pt x="2936463" y="61090"/>
                  <a:pt x="2932189" y="60429"/>
                </a:cubicBezTo>
                <a:cubicBezTo>
                  <a:pt x="2928218" y="59989"/>
                  <a:pt x="2925170" y="57565"/>
                  <a:pt x="2925781" y="54922"/>
                </a:cubicBezTo>
                <a:cubicBezTo>
                  <a:pt x="2926694" y="52278"/>
                  <a:pt x="2930354" y="50736"/>
                  <a:pt x="2934320" y="51177"/>
                </a:cubicBezTo>
                <a:close/>
                <a:moveTo>
                  <a:pt x="6777942" y="51176"/>
                </a:moveTo>
                <a:cubicBezTo>
                  <a:pt x="6781905" y="51617"/>
                  <a:pt x="6784648" y="54040"/>
                  <a:pt x="6784038" y="56463"/>
                </a:cubicBezTo>
                <a:cubicBezTo>
                  <a:pt x="6783428" y="58887"/>
                  <a:pt x="6779771" y="60649"/>
                  <a:pt x="6775809" y="60209"/>
                </a:cubicBezTo>
                <a:cubicBezTo>
                  <a:pt x="6771846" y="59768"/>
                  <a:pt x="6769103" y="57345"/>
                  <a:pt x="6769713" y="54922"/>
                </a:cubicBezTo>
                <a:cubicBezTo>
                  <a:pt x="6770322" y="52498"/>
                  <a:pt x="6773980" y="50736"/>
                  <a:pt x="6777942" y="51176"/>
                </a:cubicBezTo>
                <a:close/>
                <a:moveTo>
                  <a:pt x="3847865" y="50956"/>
                </a:moveTo>
                <a:cubicBezTo>
                  <a:pt x="3851833" y="51397"/>
                  <a:pt x="3854572" y="53820"/>
                  <a:pt x="3853963" y="56243"/>
                </a:cubicBezTo>
                <a:cubicBezTo>
                  <a:pt x="3853354" y="58667"/>
                  <a:pt x="3849693" y="60429"/>
                  <a:pt x="3845730" y="59989"/>
                </a:cubicBezTo>
                <a:cubicBezTo>
                  <a:pt x="3841767" y="59548"/>
                  <a:pt x="3839025" y="57125"/>
                  <a:pt x="3839632" y="54702"/>
                </a:cubicBezTo>
                <a:cubicBezTo>
                  <a:pt x="3840549" y="52278"/>
                  <a:pt x="3844200" y="50516"/>
                  <a:pt x="3847865" y="50956"/>
                </a:cubicBezTo>
                <a:close/>
                <a:moveTo>
                  <a:pt x="2519762" y="50516"/>
                </a:moveTo>
                <a:cubicBezTo>
                  <a:pt x="2523725" y="50956"/>
                  <a:pt x="2526773" y="53600"/>
                  <a:pt x="2526167" y="56023"/>
                </a:cubicBezTo>
                <a:cubicBezTo>
                  <a:pt x="2525554" y="58667"/>
                  <a:pt x="2521895" y="60429"/>
                  <a:pt x="2517627" y="59989"/>
                </a:cubicBezTo>
                <a:cubicBezTo>
                  <a:pt x="2513668" y="59548"/>
                  <a:pt x="2510619" y="56904"/>
                  <a:pt x="2511230" y="54481"/>
                </a:cubicBezTo>
                <a:cubicBezTo>
                  <a:pt x="2511838" y="51838"/>
                  <a:pt x="2515801" y="50075"/>
                  <a:pt x="2519762" y="50516"/>
                </a:cubicBezTo>
                <a:close/>
                <a:moveTo>
                  <a:pt x="2467581" y="49855"/>
                </a:moveTo>
                <a:cubicBezTo>
                  <a:pt x="2471851" y="50296"/>
                  <a:pt x="2474590" y="52939"/>
                  <a:pt x="2473981" y="55583"/>
                </a:cubicBezTo>
                <a:cubicBezTo>
                  <a:pt x="2473373" y="58226"/>
                  <a:pt x="2469411" y="59989"/>
                  <a:pt x="2465144" y="59548"/>
                </a:cubicBezTo>
                <a:cubicBezTo>
                  <a:pt x="2460875" y="59107"/>
                  <a:pt x="2458130" y="56464"/>
                  <a:pt x="2458741" y="53820"/>
                </a:cubicBezTo>
                <a:cubicBezTo>
                  <a:pt x="2459350" y="51177"/>
                  <a:pt x="2463313" y="49414"/>
                  <a:pt x="2467581" y="49855"/>
                </a:cubicBezTo>
                <a:close/>
                <a:moveTo>
                  <a:pt x="3779583" y="49635"/>
                </a:moveTo>
                <a:cubicBezTo>
                  <a:pt x="3783548" y="50075"/>
                  <a:pt x="3786292" y="52499"/>
                  <a:pt x="3785677" y="54922"/>
                </a:cubicBezTo>
                <a:cubicBezTo>
                  <a:pt x="3785077" y="57345"/>
                  <a:pt x="3781408" y="59107"/>
                  <a:pt x="3777452" y="58666"/>
                </a:cubicBezTo>
                <a:cubicBezTo>
                  <a:pt x="3773484" y="58226"/>
                  <a:pt x="3770746" y="55803"/>
                  <a:pt x="3771354" y="53379"/>
                </a:cubicBezTo>
                <a:cubicBezTo>
                  <a:pt x="3771965" y="50736"/>
                  <a:pt x="3775622" y="49194"/>
                  <a:pt x="3779583" y="49635"/>
                </a:cubicBezTo>
                <a:close/>
                <a:moveTo>
                  <a:pt x="6569763" y="48533"/>
                </a:moveTo>
                <a:cubicBezTo>
                  <a:pt x="6573725" y="48974"/>
                  <a:pt x="6576469" y="51397"/>
                  <a:pt x="6575859" y="53820"/>
                </a:cubicBezTo>
                <a:cubicBezTo>
                  <a:pt x="6575249" y="56243"/>
                  <a:pt x="6571592" y="58006"/>
                  <a:pt x="6567629" y="57565"/>
                </a:cubicBezTo>
                <a:cubicBezTo>
                  <a:pt x="6563666" y="57125"/>
                  <a:pt x="6560924" y="54702"/>
                  <a:pt x="6561533" y="52278"/>
                </a:cubicBezTo>
                <a:cubicBezTo>
                  <a:pt x="6562143" y="49635"/>
                  <a:pt x="6565801" y="48092"/>
                  <a:pt x="6569763" y="48533"/>
                </a:cubicBezTo>
                <a:close/>
                <a:moveTo>
                  <a:pt x="2753325" y="47872"/>
                </a:moveTo>
                <a:cubicBezTo>
                  <a:pt x="2757291" y="48313"/>
                  <a:pt x="2760030" y="50736"/>
                  <a:pt x="2759420" y="53159"/>
                </a:cubicBezTo>
                <a:cubicBezTo>
                  <a:pt x="2758814" y="55583"/>
                  <a:pt x="2755150" y="57345"/>
                  <a:pt x="2751493" y="56904"/>
                </a:cubicBezTo>
                <a:cubicBezTo>
                  <a:pt x="2747533" y="56464"/>
                  <a:pt x="2744789" y="54040"/>
                  <a:pt x="2745397" y="51617"/>
                </a:cubicBezTo>
                <a:cubicBezTo>
                  <a:pt x="2746007" y="49194"/>
                  <a:pt x="2749667" y="47432"/>
                  <a:pt x="2753325" y="47872"/>
                </a:cubicBezTo>
                <a:close/>
                <a:moveTo>
                  <a:pt x="6709057" y="46771"/>
                </a:moveTo>
                <a:cubicBezTo>
                  <a:pt x="6713019" y="47212"/>
                  <a:pt x="6715763" y="49635"/>
                  <a:pt x="6715154" y="52058"/>
                </a:cubicBezTo>
                <a:cubicBezTo>
                  <a:pt x="6714543" y="54481"/>
                  <a:pt x="6710886" y="56243"/>
                  <a:pt x="6706923" y="55803"/>
                </a:cubicBezTo>
                <a:cubicBezTo>
                  <a:pt x="6702962" y="55362"/>
                  <a:pt x="6700218" y="52939"/>
                  <a:pt x="6700827" y="50516"/>
                </a:cubicBezTo>
                <a:cubicBezTo>
                  <a:pt x="6701742" y="48092"/>
                  <a:pt x="6705095" y="46330"/>
                  <a:pt x="6709057" y="46771"/>
                </a:cubicBezTo>
                <a:close/>
                <a:moveTo>
                  <a:pt x="2807513" y="46771"/>
                </a:moveTo>
                <a:cubicBezTo>
                  <a:pt x="2811477" y="47211"/>
                  <a:pt x="2814522" y="49855"/>
                  <a:pt x="2813909" y="52498"/>
                </a:cubicBezTo>
                <a:cubicBezTo>
                  <a:pt x="2813610" y="53820"/>
                  <a:pt x="2812540" y="54921"/>
                  <a:pt x="2811021" y="55637"/>
                </a:cubicBezTo>
                <a:lnTo>
                  <a:pt x="2806179" y="56346"/>
                </a:lnTo>
                <a:lnTo>
                  <a:pt x="2812150" y="61530"/>
                </a:lnTo>
                <a:cubicBezTo>
                  <a:pt x="2811542" y="63954"/>
                  <a:pt x="2808191" y="65716"/>
                  <a:pt x="2804224" y="65276"/>
                </a:cubicBezTo>
                <a:cubicBezTo>
                  <a:pt x="2800262" y="64835"/>
                  <a:pt x="2797830" y="62412"/>
                  <a:pt x="2798128" y="59989"/>
                </a:cubicBezTo>
                <a:cubicBezTo>
                  <a:pt x="2798435" y="58777"/>
                  <a:pt x="2799499" y="57730"/>
                  <a:pt x="2800944" y="57042"/>
                </a:cubicBezTo>
                <a:lnTo>
                  <a:pt x="2805183" y="56381"/>
                </a:lnTo>
                <a:lnTo>
                  <a:pt x="2800457" y="54426"/>
                </a:lnTo>
                <a:cubicBezTo>
                  <a:pt x="2799280" y="53379"/>
                  <a:pt x="2798670" y="52058"/>
                  <a:pt x="2798973" y="50736"/>
                </a:cubicBezTo>
                <a:cubicBezTo>
                  <a:pt x="2799585" y="48092"/>
                  <a:pt x="2803553" y="46330"/>
                  <a:pt x="2807513" y="46771"/>
                </a:cubicBezTo>
                <a:close/>
                <a:moveTo>
                  <a:pt x="3483327" y="46110"/>
                </a:moveTo>
                <a:cubicBezTo>
                  <a:pt x="3487290" y="46550"/>
                  <a:pt x="3489729" y="48974"/>
                  <a:pt x="3489430" y="51397"/>
                </a:cubicBezTo>
                <a:cubicBezTo>
                  <a:pt x="3488818" y="53820"/>
                  <a:pt x="3485157" y="55583"/>
                  <a:pt x="3481503" y="55142"/>
                </a:cubicBezTo>
                <a:cubicBezTo>
                  <a:pt x="3477513" y="54701"/>
                  <a:pt x="3475074" y="52278"/>
                  <a:pt x="3475382" y="49855"/>
                </a:cubicBezTo>
                <a:cubicBezTo>
                  <a:pt x="3475987" y="47211"/>
                  <a:pt x="3479647" y="45669"/>
                  <a:pt x="3483327" y="46110"/>
                </a:cubicBezTo>
                <a:close/>
                <a:moveTo>
                  <a:pt x="2676710" y="45229"/>
                </a:moveTo>
                <a:cubicBezTo>
                  <a:pt x="2680975" y="45669"/>
                  <a:pt x="2683717" y="48313"/>
                  <a:pt x="2683110" y="50956"/>
                </a:cubicBezTo>
                <a:cubicBezTo>
                  <a:pt x="2682501" y="53600"/>
                  <a:pt x="2678538" y="55362"/>
                  <a:pt x="2674571" y="54922"/>
                </a:cubicBezTo>
                <a:cubicBezTo>
                  <a:pt x="2670312" y="54481"/>
                  <a:pt x="2667564" y="51838"/>
                  <a:pt x="2668175" y="49194"/>
                </a:cubicBezTo>
                <a:cubicBezTo>
                  <a:pt x="2668785" y="46551"/>
                  <a:pt x="2672746" y="44788"/>
                  <a:pt x="2676710" y="45229"/>
                </a:cubicBezTo>
                <a:close/>
                <a:moveTo>
                  <a:pt x="2581660" y="45229"/>
                </a:moveTo>
                <a:cubicBezTo>
                  <a:pt x="2585621" y="45669"/>
                  <a:pt x="2588666" y="48092"/>
                  <a:pt x="2588059" y="50736"/>
                </a:cubicBezTo>
                <a:cubicBezTo>
                  <a:pt x="2587448" y="53379"/>
                  <a:pt x="2583792" y="55142"/>
                  <a:pt x="2579831" y="54481"/>
                </a:cubicBezTo>
                <a:cubicBezTo>
                  <a:pt x="2575868" y="54040"/>
                  <a:pt x="2572822" y="51617"/>
                  <a:pt x="2573433" y="48974"/>
                </a:cubicBezTo>
                <a:cubicBezTo>
                  <a:pt x="2573737" y="46330"/>
                  <a:pt x="2577396" y="44568"/>
                  <a:pt x="2581660" y="45229"/>
                </a:cubicBezTo>
                <a:close/>
                <a:moveTo>
                  <a:pt x="6640172" y="44788"/>
                </a:moveTo>
                <a:cubicBezTo>
                  <a:pt x="6644135" y="45229"/>
                  <a:pt x="6646878" y="47652"/>
                  <a:pt x="6646269" y="50075"/>
                </a:cubicBezTo>
                <a:cubicBezTo>
                  <a:pt x="6645659" y="52499"/>
                  <a:pt x="6642002" y="54261"/>
                  <a:pt x="6638039" y="53820"/>
                </a:cubicBezTo>
                <a:cubicBezTo>
                  <a:pt x="6634076" y="53380"/>
                  <a:pt x="6631333" y="50956"/>
                  <a:pt x="6631943" y="48533"/>
                </a:cubicBezTo>
                <a:cubicBezTo>
                  <a:pt x="6632552" y="46110"/>
                  <a:pt x="6636210" y="44348"/>
                  <a:pt x="6640172" y="44788"/>
                </a:cubicBezTo>
                <a:close/>
                <a:moveTo>
                  <a:pt x="3416252" y="43907"/>
                </a:moveTo>
                <a:cubicBezTo>
                  <a:pt x="3420214" y="44347"/>
                  <a:pt x="3422655" y="46771"/>
                  <a:pt x="3422349" y="49194"/>
                </a:cubicBezTo>
                <a:cubicBezTo>
                  <a:pt x="3421738" y="51617"/>
                  <a:pt x="3418078" y="53379"/>
                  <a:pt x="3414426" y="52939"/>
                </a:cubicBezTo>
                <a:cubicBezTo>
                  <a:pt x="3410464" y="52498"/>
                  <a:pt x="3408027" y="50075"/>
                  <a:pt x="3408331" y="47652"/>
                </a:cubicBezTo>
                <a:cubicBezTo>
                  <a:pt x="3408943" y="45008"/>
                  <a:pt x="3412296" y="43466"/>
                  <a:pt x="3416252" y="43907"/>
                </a:cubicBezTo>
                <a:close/>
                <a:moveTo>
                  <a:pt x="4026848" y="43466"/>
                </a:moveTo>
                <a:cubicBezTo>
                  <a:pt x="4030812" y="43907"/>
                  <a:pt x="4033558" y="46330"/>
                  <a:pt x="4032953" y="48753"/>
                </a:cubicBezTo>
                <a:cubicBezTo>
                  <a:pt x="4032342" y="51176"/>
                  <a:pt x="4028667" y="52939"/>
                  <a:pt x="4025017" y="52498"/>
                </a:cubicBezTo>
                <a:cubicBezTo>
                  <a:pt x="4021058" y="52058"/>
                  <a:pt x="4018301" y="49635"/>
                  <a:pt x="4018914" y="47211"/>
                </a:cubicBezTo>
                <a:cubicBezTo>
                  <a:pt x="4019519" y="44568"/>
                  <a:pt x="4023179" y="43026"/>
                  <a:pt x="4026848" y="43466"/>
                </a:cubicBezTo>
                <a:close/>
                <a:moveTo>
                  <a:pt x="3551628" y="43466"/>
                </a:moveTo>
                <a:cubicBezTo>
                  <a:pt x="3555592" y="43907"/>
                  <a:pt x="3558030" y="46330"/>
                  <a:pt x="3557729" y="48753"/>
                </a:cubicBezTo>
                <a:cubicBezTo>
                  <a:pt x="3557116" y="51177"/>
                  <a:pt x="3553450" y="52939"/>
                  <a:pt x="3549796" y="52499"/>
                </a:cubicBezTo>
                <a:cubicBezTo>
                  <a:pt x="3545834" y="52058"/>
                  <a:pt x="3543392" y="49635"/>
                  <a:pt x="3543708" y="47212"/>
                </a:cubicBezTo>
                <a:cubicBezTo>
                  <a:pt x="3544000" y="44788"/>
                  <a:pt x="3547968" y="43026"/>
                  <a:pt x="3551628" y="43466"/>
                </a:cubicBezTo>
                <a:close/>
                <a:moveTo>
                  <a:pt x="2698431" y="43026"/>
                </a:moveTo>
                <a:cubicBezTo>
                  <a:pt x="2702387" y="43466"/>
                  <a:pt x="2705132" y="45890"/>
                  <a:pt x="2704527" y="48533"/>
                </a:cubicBezTo>
                <a:cubicBezTo>
                  <a:pt x="2703920" y="50956"/>
                  <a:pt x="2700259" y="52719"/>
                  <a:pt x="2696291" y="52278"/>
                </a:cubicBezTo>
                <a:cubicBezTo>
                  <a:pt x="2692330" y="51838"/>
                  <a:pt x="2689590" y="49414"/>
                  <a:pt x="2690197" y="46771"/>
                </a:cubicBezTo>
                <a:cubicBezTo>
                  <a:pt x="2690810" y="44127"/>
                  <a:pt x="2694466" y="42585"/>
                  <a:pt x="2698431" y="43026"/>
                </a:cubicBezTo>
                <a:close/>
                <a:moveTo>
                  <a:pt x="2531929" y="42365"/>
                </a:moveTo>
                <a:cubicBezTo>
                  <a:pt x="2536194" y="42805"/>
                  <a:pt x="2538939" y="45449"/>
                  <a:pt x="2538327" y="48092"/>
                </a:cubicBezTo>
                <a:lnTo>
                  <a:pt x="2537346" y="49115"/>
                </a:lnTo>
                <a:lnTo>
                  <a:pt x="2541342" y="48533"/>
                </a:lnTo>
                <a:cubicBezTo>
                  <a:pt x="2545614" y="48974"/>
                  <a:pt x="2548360" y="51617"/>
                  <a:pt x="2547751" y="54261"/>
                </a:cubicBezTo>
                <a:cubicBezTo>
                  <a:pt x="2547141" y="56904"/>
                  <a:pt x="2543173" y="58667"/>
                  <a:pt x="2538902" y="58226"/>
                </a:cubicBezTo>
                <a:cubicBezTo>
                  <a:pt x="2534635" y="57786"/>
                  <a:pt x="2531895" y="55142"/>
                  <a:pt x="2532503" y="52499"/>
                </a:cubicBezTo>
                <a:lnTo>
                  <a:pt x="2533506" y="51502"/>
                </a:lnTo>
                <a:lnTo>
                  <a:pt x="2529795" y="52058"/>
                </a:lnTo>
                <a:cubicBezTo>
                  <a:pt x="2525530" y="51617"/>
                  <a:pt x="2522784" y="48974"/>
                  <a:pt x="2523391" y="46330"/>
                </a:cubicBezTo>
                <a:cubicBezTo>
                  <a:pt x="2524008" y="43687"/>
                  <a:pt x="2527965" y="41924"/>
                  <a:pt x="2531929" y="42365"/>
                </a:cubicBezTo>
                <a:close/>
                <a:moveTo>
                  <a:pt x="2641111" y="42145"/>
                </a:moveTo>
                <a:cubicBezTo>
                  <a:pt x="2645077" y="42585"/>
                  <a:pt x="2647817" y="45009"/>
                  <a:pt x="2647214" y="47652"/>
                </a:cubicBezTo>
                <a:cubicBezTo>
                  <a:pt x="2646600" y="50296"/>
                  <a:pt x="2642941" y="51838"/>
                  <a:pt x="2638979" y="51397"/>
                </a:cubicBezTo>
                <a:cubicBezTo>
                  <a:pt x="2635011" y="50956"/>
                  <a:pt x="2632272" y="48533"/>
                  <a:pt x="2632882" y="45890"/>
                </a:cubicBezTo>
                <a:cubicBezTo>
                  <a:pt x="2633491" y="43466"/>
                  <a:pt x="2637149" y="41704"/>
                  <a:pt x="2641111" y="42145"/>
                </a:cubicBezTo>
                <a:close/>
                <a:moveTo>
                  <a:pt x="3232774" y="41043"/>
                </a:moveTo>
                <a:cubicBezTo>
                  <a:pt x="3236740" y="41484"/>
                  <a:pt x="3239479" y="43907"/>
                  <a:pt x="3238873" y="46330"/>
                </a:cubicBezTo>
                <a:cubicBezTo>
                  <a:pt x="3238261" y="48753"/>
                  <a:pt x="3234607" y="50516"/>
                  <a:pt x="3230951" y="50075"/>
                </a:cubicBezTo>
                <a:cubicBezTo>
                  <a:pt x="3227289" y="49635"/>
                  <a:pt x="3224244" y="47212"/>
                  <a:pt x="3224851" y="44788"/>
                </a:cubicBezTo>
                <a:cubicBezTo>
                  <a:pt x="3225462" y="42145"/>
                  <a:pt x="3228821" y="40602"/>
                  <a:pt x="3232774" y="41043"/>
                </a:cubicBezTo>
                <a:close/>
                <a:moveTo>
                  <a:pt x="3113598" y="41043"/>
                </a:moveTo>
                <a:cubicBezTo>
                  <a:pt x="3117565" y="41484"/>
                  <a:pt x="3120308" y="43907"/>
                  <a:pt x="3119695" y="46551"/>
                </a:cubicBezTo>
                <a:cubicBezTo>
                  <a:pt x="3119088" y="48974"/>
                  <a:pt x="3115422" y="50736"/>
                  <a:pt x="3111462" y="50296"/>
                </a:cubicBezTo>
                <a:cubicBezTo>
                  <a:pt x="3107501" y="49855"/>
                  <a:pt x="3104756" y="47432"/>
                  <a:pt x="3105370" y="44788"/>
                </a:cubicBezTo>
                <a:cubicBezTo>
                  <a:pt x="3105975" y="42145"/>
                  <a:pt x="3109635" y="40602"/>
                  <a:pt x="3113598" y="41043"/>
                </a:cubicBezTo>
                <a:close/>
                <a:moveTo>
                  <a:pt x="2991964" y="38179"/>
                </a:moveTo>
                <a:cubicBezTo>
                  <a:pt x="2995925" y="38620"/>
                  <a:pt x="2998668" y="41043"/>
                  <a:pt x="2998057" y="43686"/>
                </a:cubicBezTo>
                <a:cubicBezTo>
                  <a:pt x="2997445" y="46330"/>
                  <a:pt x="2993800" y="47872"/>
                  <a:pt x="2989828" y="47432"/>
                </a:cubicBezTo>
                <a:cubicBezTo>
                  <a:pt x="2985861" y="46991"/>
                  <a:pt x="2983121" y="44568"/>
                  <a:pt x="2983726" y="41924"/>
                </a:cubicBezTo>
                <a:cubicBezTo>
                  <a:pt x="2984036" y="39501"/>
                  <a:pt x="2987692" y="37739"/>
                  <a:pt x="2991964" y="38179"/>
                </a:cubicBezTo>
                <a:close/>
                <a:moveTo>
                  <a:pt x="3620766" y="37739"/>
                </a:moveTo>
                <a:cubicBezTo>
                  <a:pt x="3624726" y="38179"/>
                  <a:pt x="3627172" y="40602"/>
                  <a:pt x="3626862" y="43026"/>
                </a:cubicBezTo>
                <a:cubicBezTo>
                  <a:pt x="3626560" y="45449"/>
                  <a:pt x="3622599" y="47211"/>
                  <a:pt x="3618950" y="46771"/>
                </a:cubicBezTo>
                <a:cubicBezTo>
                  <a:pt x="3614971" y="46330"/>
                  <a:pt x="3612535" y="43907"/>
                  <a:pt x="3612845" y="41484"/>
                </a:cubicBezTo>
                <a:cubicBezTo>
                  <a:pt x="3613456" y="39060"/>
                  <a:pt x="3616814" y="37298"/>
                  <a:pt x="3620766" y="37739"/>
                </a:cubicBezTo>
                <a:close/>
                <a:moveTo>
                  <a:pt x="3350121" y="36637"/>
                </a:moveTo>
                <a:cubicBezTo>
                  <a:pt x="3354080" y="37078"/>
                  <a:pt x="3356523" y="39501"/>
                  <a:pt x="3356213" y="41924"/>
                </a:cubicBezTo>
                <a:cubicBezTo>
                  <a:pt x="3355606" y="44347"/>
                  <a:pt x="3351950" y="46110"/>
                  <a:pt x="3348293" y="45669"/>
                </a:cubicBezTo>
                <a:cubicBezTo>
                  <a:pt x="3344329" y="45229"/>
                  <a:pt x="3341894" y="42805"/>
                  <a:pt x="3342196" y="40382"/>
                </a:cubicBezTo>
                <a:cubicBezTo>
                  <a:pt x="3342805" y="37739"/>
                  <a:pt x="3346462" y="36196"/>
                  <a:pt x="3350121" y="36637"/>
                </a:cubicBezTo>
                <a:close/>
                <a:moveTo>
                  <a:pt x="2595046" y="35095"/>
                </a:moveTo>
                <a:cubicBezTo>
                  <a:pt x="2597029" y="35315"/>
                  <a:pt x="2598783" y="36086"/>
                  <a:pt x="2599961" y="37133"/>
                </a:cubicBezTo>
                <a:lnTo>
                  <a:pt x="2600921" y="39508"/>
                </a:lnTo>
                <a:lnTo>
                  <a:pt x="2605388" y="38840"/>
                </a:lnTo>
                <a:cubicBezTo>
                  <a:pt x="2609651" y="39281"/>
                  <a:pt x="2612397" y="41924"/>
                  <a:pt x="2611784" y="44568"/>
                </a:cubicBezTo>
                <a:cubicBezTo>
                  <a:pt x="2611176" y="47211"/>
                  <a:pt x="2607214" y="48974"/>
                  <a:pt x="2603254" y="48533"/>
                </a:cubicBezTo>
                <a:cubicBezTo>
                  <a:pt x="2601122" y="48312"/>
                  <a:pt x="2599369" y="47542"/>
                  <a:pt x="2598222" y="46495"/>
                </a:cubicBezTo>
                <a:lnTo>
                  <a:pt x="2597348" y="44138"/>
                </a:lnTo>
                <a:lnTo>
                  <a:pt x="2592914" y="44788"/>
                </a:lnTo>
                <a:cubicBezTo>
                  <a:pt x="2588954" y="44347"/>
                  <a:pt x="2585902" y="41704"/>
                  <a:pt x="2586515" y="39060"/>
                </a:cubicBezTo>
                <a:cubicBezTo>
                  <a:pt x="2587126" y="36417"/>
                  <a:pt x="2590782" y="34654"/>
                  <a:pt x="2595046" y="35095"/>
                </a:cubicBezTo>
                <a:close/>
                <a:moveTo>
                  <a:pt x="2867270" y="34875"/>
                </a:moveTo>
                <a:cubicBezTo>
                  <a:pt x="2871230" y="35315"/>
                  <a:pt x="2874274" y="37739"/>
                  <a:pt x="2873658" y="40382"/>
                </a:cubicBezTo>
                <a:cubicBezTo>
                  <a:pt x="2873057" y="43026"/>
                  <a:pt x="2869398" y="44788"/>
                  <a:pt x="2865440" y="44127"/>
                </a:cubicBezTo>
                <a:cubicBezTo>
                  <a:pt x="2861474" y="43687"/>
                  <a:pt x="2858434" y="41263"/>
                  <a:pt x="2859033" y="38620"/>
                </a:cubicBezTo>
                <a:cubicBezTo>
                  <a:pt x="2859343" y="35976"/>
                  <a:pt x="2863006" y="34434"/>
                  <a:pt x="2867270" y="34875"/>
                </a:cubicBezTo>
                <a:close/>
                <a:moveTo>
                  <a:pt x="2738625" y="34214"/>
                </a:moveTo>
                <a:cubicBezTo>
                  <a:pt x="2742587" y="34655"/>
                  <a:pt x="2745638" y="37298"/>
                  <a:pt x="2745026" y="39942"/>
                </a:cubicBezTo>
                <a:cubicBezTo>
                  <a:pt x="2744421" y="42585"/>
                  <a:pt x="2740760" y="44348"/>
                  <a:pt x="2736490" y="43907"/>
                </a:cubicBezTo>
                <a:cubicBezTo>
                  <a:pt x="2732526" y="43466"/>
                  <a:pt x="2729473" y="40823"/>
                  <a:pt x="2730081" y="38179"/>
                </a:cubicBezTo>
                <a:cubicBezTo>
                  <a:pt x="2730695" y="35536"/>
                  <a:pt x="2734356" y="33773"/>
                  <a:pt x="2738625" y="34214"/>
                </a:cubicBezTo>
                <a:close/>
                <a:moveTo>
                  <a:pt x="3961581" y="31350"/>
                </a:moveTo>
                <a:cubicBezTo>
                  <a:pt x="3965549" y="31791"/>
                  <a:pt x="3968295" y="34214"/>
                  <a:pt x="3967677" y="36637"/>
                </a:cubicBezTo>
                <a:cubicBezTo>
                  <a:pt x="3967069" y="39060"/>
                  <a:pt x="3963416" y="40822"/>
                  <a:pt x="3959748" y="40382"/>
                </a:cubicBezTo>
                <a:cubicBezTo>
                  <a:pt x="3955790" y="39942"/>
                  <a:pt x="3953053" y="37518"/>
                  <a:pt x="3953659" y="35095"/>
                </a:cubicBezTo>
                <a:cubicBezTo>
                  <a:pt x="3954268" y="32672"/>
                  <a:pt x="3957618" y="30909"/>
                  <a:pt x="3961581" y="31350"/>
                </a:cubicBezTo>
                <a:close/>
                <a:moveTo>
                  <a:pt x="3690006" y="30910"/>
                </a:moveTo>
                <a:cubicBezTo>
                  <a:pt x="3693968" y="31350"/>
                  <a:pt x="3696397" y="33774"/>
                  <a:pt x="3696098" y="36197"/>
                </a:cubicBezTo>
                <a:cubicBezTo>
                  <a:pt x="3695486" y="38620"/>
                  <a:pt x="3691833" y="40382"/>
                  <a:pt x="3688169" y="39942"/>
                </a:cubicBezTo>
                <a:cubicBezTo>
                  <a:pt x="3684214" y="39501"/>
                  <a:pt x="3681761" y="37078"/>
                  <a:pt x="3682065" y="34655"/>
                </a:cubicBezTo>
                <a:cubicBezTo>
                  <a:pt x="3682675" y="32011"/>
                  <a:pt x="3686350" y="30469"/>
                  <a:pt x="3690006" y="30910"/>
                </a:cubicBezTo>
                <a:close/>
                <a:moveTo>
                  <a:pt x="2879196" y="30689"/>
                </a:moveTo>
                <a:cubicBezTo>
                  <a:pt x="2883154" y="31130"/>
                  <a:pt x="2885598" y="33553"/>
                  <a:pt x="2885290" y="35976"/>
                </a:cubicBezTo>
                <a:cubicBezTo>
                  <a:pt x="2884685" y="38399"/>
                  <a:pt x="2881330" y="40162"/>
                  <a:pt x="2877372" y="39721"/>
                </a:cubicBezTo>
                <a:cubicBezTo>
                  <a:pt x="2873408" y="39281"/>
                  <a:pt x="2870968" y="36857"/>
                  <a:pt x="2871277" y="34434"/>
                </a:cubicBezTo>
                <a:cubicBezTo>
                  <a:pt x="2871886" y="32011"/>
                  <a:pt x="2875235" y="30248"/>
                  <a:pt x="2879196" y="30689"/>
                </a:cubicBezTo>
                <a:close/>
                <a:moveTo>
                  <a:pt x="2656025" y="28045"/>
                </a:moveTo>
                <a:lnTo>
                  <a:pt x="2660714" y="32080"/>
                </a:lnTo>
                <a:lnTo>
                  <a:pt x="2662256" y="30414"/>
                </a:lnTo>
                <a:cubicBezTo>
                  <a:pt x="2663777" y="29698"/>
                  <a:pt x="2665760" y="29368"/>
                  <a:pt x="2667894" y="29588"/>
                </a:cubicBezTo>
                <a:cubicBezTo>
                  <a:pt x="2671854" y="30028"/>
                  <a:pt x="2674903" y="32672"/>
                  <a:pt x="2674293" y="35315"/>
                </a:cubicBezTo>
                <a:cubicBezTo>
                  <a:pt x="2673681" y="37959"/>
                  <a:pt x="2670027" y="39722"/>
                  <a:pt x="2665760" y="39281"/>
                </a:cubicBezTo>
                <a:cubicBezTo>
                  <a:pt x="2663777" y="39060"/>
                  <a:pt x="2662029" y="38290"/>
                  <a:pt x="2660846" y="37243"/>
                </a:cubicBezTo>
                <a:lnTo>
                  <a:pt x="2660295" y="35876"/>
                </a:lnTo>
                <a:lnTo>
                  <a:pt x="2659573" y="36665"/>
                </a:lnTo>
                <a:cubicBezTo>
                  <a:pt x="2658085" y="37353"/>
                  <a:pt x="2656180" y="37628"/>
                  <a:pt x="2654195" y="37298"/>
                </a:cubicBezTo>
                <a:cubicBezTo>
                  <a:pt x="2650237" y="36857"/>
                  <a:pt x="2647188" y="34434"/>
                  <a:pt x="2647800" y="31791"/>
                </a:cubicBezTo>
                <a:cubicBezTo>
                  <a:pt x="2648407" y="29367"/>
                  <a:pt x="2652064" y="27605"/>
                  <a:pt x="2656025" y="28045"/>
                </a:cubicBezTo>
                <a:close/>
                <a:moveTo>
                  <a:pt x="3167551" y="27165"/>
                </a:moveTo>
                <a:cubicBezTo>
                  <a:pt x="3171512" y="27605"/>
                  <a:pt x="3174250" y="30028"/>
                  <a:pt x="3173644" y="32452"/>
                </a:cubicBezTo>
                <a:cubicBezTo>
                  <a:pt x="3173036" y="34875"/>
                  <a:pt x="3169381" y="36637"/>
                  <a:pt x="3165726" y="36197"/>
                </a:cubicBezTo>
                <a:cubicBezTo>
                  <a:pt x="3161757" y="35756"/>
                  <a:pt x="3159018" y="33333"/>
                  <a:pt x="3159624" y="30910"/>
                </a:cubicBezTo>
                <a:cubicBezTo>
                  <a:pt x="3159935" y="28486"/>
                  <a:pt x="3163588" y="26724"/>
                  <a:pt x="3167551" y="27165"/>
                </a:cubicBezTo>
                <a:close/>
                <a:moveTo>
                  <a:pt x="3284895" y="25842"/>
                </a:moveTo>
                <a:cubicBezTo>
                  <a:pt x="3288860" y="26283"/>
                  <a:pt x="3291299" y="28706"/>
                  <a:pt x="3290994" y="31129"/>
                </a:cubicBezTo>
                <a:cubicBezTo>
                  <a:pt x="3290382" y="33553"/>
                  <a:pt x="3286727" y="35315"/>
                  <a:pt x="3283068" y="34875"/>
                </a:cubicBezTo>
                <a:cubicBezTo>
                  <a:pt x="3279104" y="34434"/>
                  <a:pt x="3276664" y="32011"/>
                  <a:pt x="3276973" y="29588"/>
                </a:cubicBezTo>
                <a:cubicBezTo>
                  <a:pt x="3277278" y="27164"/>
                  <a:pt x="3281240" y="25402"/>
                  <a:pt x="3284895" y="25842"/>
                </a:cubicBezTo>
                <a:close/>
                <a:moveTo>
                  <a:pt x="3047754" y="25842"/>
                </a:moveTo>
                <a:cubicBezTo>
                  <a:pt x="3051714" y="26283"/>
                  <a:pt x="3054457" y="28706"/>
                  <a:pt x="3053848" y="31350"/>
                </a:cubicBezTo>
                <a:cubicBezTo>
                  <a:pt x="3053243" y="33773"/>
                  <a:pt x="3049581" y="35535"/>
                  <a:pt x="3045625" y="35095"/>
                </a:cubicBezTo>
                <a:cubicBezTo>
                  <a:pt x="3041662" y="34654"/>
                  <a:pt x="3038915" y="32231"/>
                  <a:pt x="3039523" y="29588"/>
                </a:cubicBezTo>
                <a:cubicBezTo>
                  <a:pt x="3040135" y="27164"/>
                  <a:pt x="3043792" y="25402"/>
                  <a:pt x="3047754" y="25842"/>
                </a:cubicBezTo>
                <a:close/>
                <a:moveTo>
                  <a:pt x="3759169" y="24961"/>
                </a:moveTo>
                <a:cubicBezTo>
                  <a:pt x="3763123" y="25402"/>
                  <a:pt x="3765560" y="27825"/>
                  <a:pt x="3765256" y="30248"/>
                </a:cubicBezTo>
                <a:cubicBezTo>
                  <a:pt x="3764654" y="32672"/>
                  <a:pt x="3760988" y="34434"/>
                  <a:pt x="3757335" y="33994"/>
                </a:cubicBezTo>
                <a:cubicBezTo>
                  <a:pt x="3753368" y="33553"/>
                  <a:pt x="3750938" y="31130"/>
                  <a:pt x="3751242" y="28707"/>
                </a:cubicBezTo>
                <a:cubicBezTo>
                  <a:pt x="3751850" y="26283"/>
                  <a:pt x="3755503" y="24521"/>
                  <a:pt x="3759169" y="24961"/>
                </a:cubicBezTo>
                <a:close/>
                <a:moveTo>
                  <a:pt x="3895132" y="24301"/>
                </a:moveTo>
                <a:cubicBezTo>
                  <a:pt x="3899096" y="24741"/>
                  <a:pt x="3901825" y="27165"/>
                  <a:pt x="3901220" y="29588"/>
                </a:cubicBezTo>
                <a:cubicBezTo>
                  <a:pt x="3900615" y="32011"/>
                  <a:pt x="3896958" y="33773"/>
                  <a:pt x="3893302" y="33332"/>
                </a:cubicBezTo>
                <a:cubicBezTo>
                  <a:pt x="3889338" y="32892"/>
                  <a:pt x="3886596" y="30469"/>
                  <a:pt x="3887201" y="28045"/>
                </a:cubicBezTo>
                <a:cubicBezTo>
                  <a:pt x="3887810" y="25402"/>
                  <a:pt x="3891469" y="23860"/>
                  <a:pt x="3895132" y="24301"/>
                </a:cubicBezTo>
                <a:close/>
                <a:moveTo>
                  <a:pt x="2826779" y="24301"/>
                </a:moveTo>
                <a:cubicBezTo>
                  <a:pt x="2830743" y="24741"/>
                  <a:pt x="2833489" y="27165"/>
                  <a:pt x="2832877" y="29588"/>
                </a:cubicBezTo>
                <a:cubicBezTo>
                  <a:pt x="2832267" y="32011"/>
                  <a:pt x="2828609" y="33773"/>
                  <a:pt x="2824949" y="33333"/>
                </a:cubicBezTo>
                <a:cubicBezTo>
                  <a:pt x="2820989" y="32892"/>
                  <a:pt x="2818246" y="30469"/>
                  <a:pt x="2818852" y="28046"/>
                </a:cubicBezTo>
                <a:cubicBezTo>
                  <a:pt x="2819464" y="25622"/>
                  <a:pt x="2822821" y="23860"/>
                  <a:pt x="2826779" y="24301"/>
                </a:cubicBezTo>
                <a:close/>
                <a:moveTo>
                  <a:pt x="2798688" y="23640"/>
                </a:moveTo>
                <a:cubicBezTo>
                  <a:pt x="2802657" y="24081"/>
                  <a:pt x="2805703" y="26504"/>
                  <a:pt x="2805097" y="29147"/>
                </a:cubicBezTo>
                <a:cubicBezTo>
                  <a:pt x="2804488" y="31791"/>
                  <a:pt x="2800821" y="33553"/>
                  <a:pt x="2796860" y="32892"/>
                </a:cubicBezTo>
                <a:cubicBezTo>
                  <a:pt x="2792896" y="32452"/>
                  <a:pt x="2789849" y="30028"/>
                  <a:pt x="2790451" y="27385"/>
                </a:cubicBezTo>
                <a:cubicBezTo>
                  <a:pt x="2790757" y="24961"/>
                  <a:pt x="2794722" y="23199"/>
                  <a:pt x="2798688" y="23640"/>
                </a:cubicBezTo>
                <a:close/>
                <a:moveTo>
                  <a:pt x="2925192" y="23420"/>
                </a:moveTo>
                <a:cubicBezTo>
                  <a:pt x="2929155" y="23860"/>
                  <a:pt x="2931900" y="26284"/>
                  <a:pt x="2931292" y="28927"/>
                </a:cubicBezTo>
                <a:cubicBezTo>
                  <a:pt x="2930680" y="31571"/>
                  <a:pt x="2927019" y="33112"/>
                  <a:pt x="2923049" y="32672"/>
                </a:cubicBezTo>
                <a:cubicBezTo>
                  <a:pt x="2919089" y="32231"/>
                  <a:pt x="2916350" y="29808"/>
                  <a:pt x="2916957" y="27165"/>
                </a:cubicBezTo>
                <a:cubicBezTo>
                  <a:pt x="2917565" y="24521"/>
                  <a:pt x="2920920" y="22979"/>
                  <a:pt x="2925192" y="23420"/>
                </a:cubicBezTo>
                <a:close/>
                <a:moveTo>
                  <a:pt x="2715178" y="23199"/>
                </a:moveTo>
                <a:cubicBezTo>
                  <a:pt x="2719147" y="23640"/>
                  <a:pt x="2721894" y="26063"/>
                  <a:pt x="2721278" y="28706"/>
                </a:cubicBezTo>
                <a:cubicBezTo>
                  <a:pt x="2720673" y="31350"/>
                  <a:pt x="2717007" y="32892"/>
                  <a:pt x="2713044" y="32452"/>
                </a:cubicBezTo>
                <a:cubicBezTo>
                  <a:pt x="2709078" y="32011"/>
                  <a:pt x="2706336" y="29588"/>
                  <a:pt x="2706944" y="26944"/>
                </a:cubicBezTo>
                <a:cubicBezTo>
                  <a:pt x="2707556" y="24301"/>
                  <a:pt x="2711217" y="22538"/>
                  <a:pt x="2715178" y="23199"/>
                </a:cubicBezTo>
                <a:close/>
                <a:moveTo>
                  <a:pt x="3827751" y="22318"/>
                </a:moveTo>
                <a:cubicBezTo>
                  <a:pt x="3831711" y="22759"/>
                  <a:pt x="3834148" y="25182"/>
                  <a:pt x="3833842" y="27605"/>
                </a:cubicBezTo>
                <a:cubicBezTo>
                  <a:pt x="3833537" y="30028"/>
                  <a:pt x="3829576" y="31791"/>
                  <a:pt x="3825925" y="31350"/>
                </a:cubicBezTo>
                <a:cubicBezTo>
                  <a:pt x="3821974" y="30910"/>
                  <a:pt x="3819531" y="28486"/>
                  <a:pt x="3819839" y="26063"/>
                </a:cubicBezTo>
                <a:cubicBezTo>
                  <a:pt x="3820147" y="23640"/>
                  <a:pt x="3823789" y="21878"/>
                  <a:pt x="3827751" y="22318"/>
                </a:cubicBezTo>
                <a:close/>
                <a:moveTo>
                  <a:pt x="2772212" y="21657"/>
                </a:moveTo>
                <a:cubicBezTo>
                  <a:pt x="2776174" y="22098"/>
                  <a:pt x="2778912" y="24521"/>
                  <a:pt x="2778307" y="27165"/>
                </a:cubicBezTo>
                <a:cubicBezTo>
                  <a:pt x="2777702" y="29588"/>
                  <a:pt x="2774046" y="31350"/>
                  <a:pt x="2770082" y="30910"/>
                </a:cubicBezTo>
                <a:cubicBezTo>
                  <a:pt x="2766118" y="30469"/>
                  <a:pt x="2763379" y="28046"/>
                  <a:pt x="2763985" y="25402"/>
                </a:cubicBezTo>
                <a:cubicBezTo>
                  <a:pt x="2764601" y="22979"/>
                  <a:pt x="2768251" y="21217"/>
                  <a:pt x="2772212" y="21657"/>
                </a:cubicBezTo>
                <a:close/>
                <a:moveTo>
                  <a:pt x="2728581" y="20776"/>
                </a:moveTo>
                <a:cubicBezTo>
                  <a:pt x="2732546" y="21217"/>
                  <a:pt x="2735596" y="23640"/>
                  <a:pt x="2734988" y="26283"/>
                </a:cubicBezTo>
                <a:cubicBezTo>
                  <a:pt x="2734377" y="28927"/>
                  <a:pt x="2730714" y="30689"/>
                  <a:pt x="2726747" y="30028"/>
                </a:cubicBezTo>
                <a:cubicBezTo>
                  <a:pt x="2722785" y="29588"/>
                  <a:pt x="2719738" y="27165"/>
                  <a:pt x="2720344" y="24521"/>
                </a:cubicBezTo>
                <a:cubicBezTo>
                  <a:pt x="2720651" y="22098"/>
                  <a:pt x="2724307" y="20335"/>
                  <a:pt x="2728581" y="20776"/>
                </a:cubicBezTo>
                <a:close/>
                <a:moveTo>
                  <a:pt x="3102026" y="14608"/>
                </a:moveTo>
                <a:cubicBezTo>
                  <a:pt x="3105990" y="15048"/>
                  <a:pt x="3108726" y="17471"/>
                  <a:pt x="3108117" y="19895"/>
                </a:cubicBezTo>
                <a:cubicBezTo>
                  <a:pt x="3107513" y="22318"/>
                  <a:pt x="3103855" y="24080"/>
                  <a:pt x="3100191" y="23639"/>
                </a:cubicBezTo>
                <a:cubicBezTo>
                  <a:pt x="3096233" y="23199"/>
                  <a:pt x="3093487" y="20776"/>
                  <a:pt x="3094103" y="18352"/>
                </a:cubicBezTo>
                <a:cubicBezTo>
                  <a:pt x="3094401" y="15709"/>
                  <a:pt x="3098064" y="14167"/>
                  <a:pt x="3102026" y="14608"/>
                </a:cubicBezTo>
                <a:close/>
                <a:moveTo>
                  <a:pt x="3219976" y="14387"/>
                </a:moveTo>
                <a:cubicBezTo>
                  <a:pt x="3223939" y="14828"/>
                  <a:pt x="3226377" y="17251"/>
                  <a:pt x="3226072" y="19674"/>
                </a:cubicBezTo>
                <a:cubicBezTo>
                  <a:pt x="3225462" y="22098"/>
                  <a:pt x="3222108" y="23860"/>
                  <a:pt x="3218145" y="23419"/>
                </a:cubicBezTo>
                <a:cubicBezTo>
                  <a:pt x="3214184" y="22979"/>
                  <a:pt x="3211742" y="20555"/>
                  <a:pt x="3212048" y="18132"/>
                </a:cubicBezTo>
                <a:cubicBezTo>
                  <a:pt x="3212659" y="15709"/>
                  <a:pt x="3216010" y="13947"/>
                  <a:pt x="3219976" y="14387"/>
                </a:cubicBezTo>
                <a:close/>
                <a:moveTo>
                  <a:pt x="2856924" y="14387"/>
                </a:moveTo>
                <a:cubicBezTo>
                  <a:pt x="2860887" y="14828"/>
                  <a:pt x="2863635" y="17251"/>
                  <a:pt x="2863026" y="19895"/>
                </a:cubicBezTo>
                <a:cubicBezTo>
                  <a:pt x="2862415" y="22538"/>
                  <a:pt x="2858757" y="24080"/>
                  <a:pt x="2854798" y="23640"/>
                </a:cubicBezTo>
                <a:cubicBezTo>
                  <a:pt x="2850829" y="23199"/>
                  <a:pt x="2848085" y="20776"/>
                  <a:pt x="2848699" y="18132"/>
                </a:cubicBezTo>
                <a:cubicBezTo>
                  <a:pt x="2849310" y="15709"/>
                  <a:pt x="2852964" y="13947"/>
                  <a:pt x="2856924" y="14387"/>
                </a:cubicBezTo>
                <a:close/>
                <a:moveTo>
                  <a:pt x="2787125" y="13726"/>
                </a:moveTo>
                <a:cubicBezTo>
                  <a:pt x="2791080" y="14167"/>
                  <a:pt x="2793830" y="16590"/>
                  <a:pt x="2793216" y="19234"/>
                </a:cubicBezTo>
                <a:cubicBezTo>
                  <a:pt x="2792611" y="21877"/>
                  <a:pt x="2788951" y="23419"/>
                  <a:pt x="2784987" y="22979"/>
                </a:cubicBezTo>
                <a:cubicBezTo>
                  <a:pt x="2781026" y="22538"/>
                  <a:pt x="2778287" y="20115"/>
                  <a:pt x="2778898" y="17471"/>
                </a:cubicBezTo>
                <a:cubicBezTo>
                  <a:pt x="2779506" y="15048"/>
                  <a:pt x="2783157" y="13286"/>
                  <a:pt x="2787125" y="13726"/>
                </a:cubicBezTo>
                <a:close/>
                <a:moveTo>
                  <a:pt x="2981308" y="13506"/>
                </a:moveTo>
                <a:cubicBezTo>
                  <a:pt x="2985272" y="13947"/>
                  <a:pt x="2988013" y="16370"/>
                  <a:pt x="2987411" y="19014"/>
                </a:cubicBezTo>
                <a:cubicBezTo>
                  <a:pt x="2986796" y="21437"/>
                  <a:pt x="2983135" y="23199"/>
                  <a:pt x="2979168" y="22759"/>
                </a:cubicBezTo>
                <a:cubicBezTo>
                  <a:pt x="2975212" y="22318"/>
                  <a:pt x="2972466" y="19895"/>
                  <a:pt x="2973074" y="17251"/>
                </a:cubicBezTo>
                <a:cubicBezTo>
                  <a:pt x="2973685" y="14828"/>
                  <a:pt x="2977341" y="13066"/>
                  <a:pt x="2981308" y="13506"/>
                </a:cubicBezTo>
                <a:close/>
                <a:moveTo>
                  <a:pt x="2950552" y="12169"/>
                </a:moveTo>
                <a:cubicBezTo>
                  <a:pt x="2954387" y="12612"/>
                  <a:pt x="2957032" y="15016"/>
                  <a:pt x="2956468" y="17539"/>
                </a:cubicBezTo>
                <a:cubicBezTo>
                  <a:pt x="2955908" y="20061"/>
                  <a:pt x="2952358" y="21748"/>
                  <a:pt x="2948522" y="21305"/>
                </a:cubicBezTo>
                <a:cubicBezTo>
                  <a:pt x="2944708" y="20863"/>
                  <a:pt x="2942054" y="18459"/>
                  <a:pt x="2942617" y="15936"/>
                </a:cubicBezTo>
                <a:cubicBezTo>
                  <a:pt x="2943177" y="13414"/>
                  <a:pt x="2946731" y="11727"/>
                  <a:pt x="2950552" y="12169"/>
                </a:cubicBezTo>
                <a:close/>
                <a:moveTo>
                  <a:pt x="2843841" y="9541"/>
                </a:moveTo>
                <a:cubicBezTo>
                  <a:pt x="2847798" y="9981"/>
                  <a:pt x="2850544" y="12404"/>
                  <a:pt x="2849938" y="15048"/>
                </a:cubicBezTo>
                <a:cubicBezTo>
                  <a:pt x="2849323" y="17471"/>
                  <a:pt x="2845665" y="19234"/>
                  <a:pt x="2841707" y="18793"/>
                </a:cubicBezTo>
                <a:cubicBezTo>
                  <a:pt x="2837740" y="18352"/>
                  <a:pt x="2835004" y="15929"/>
                  <a:pt x="2835611" y="13286"/>
                </a:cubicBezTo>
                <a:cubicBezTo>
                  <a:pt x="2836218" y="10862"/>
                  <a:pt x="2839871" y="9100"/>
                  <a:pt x="2843841" y="9541"/>
                </a:cubicBezTo>
                <a:close/>
                <a:moveTo>
                  <a:pt x="2898397" y="9100"/>
                </a:moveTo>
                <a:cubicBezTo>
                  <a:pt x="2902357" y="9541"/>
                  <a:pt x="2905102" y="11964"/>
                  <a:pt x="2904490" y="14387"/>
                </a:cubicBezTo>
                <a:cubicBezTo>
                  <a:pt x="2903881" y="16811"/>
                  <a:pt x="2900224" y="18573"/>
                  <a:pt x="2896570" y="18132"/>
                </a:cubicBezTo>
                <a:cubicBezTo>
                  <a:pt x="2892606" y="17692"/>
                  <a:pt x="2889863" y="15269"/>
                  <a:pt x="2890476" y="12845"/>
                </a:cubicBezTo>
                <a:cubicBezTo>
                  <a:pt x="2890776" y="10202"/>
                  <a:pt x="2894437" y="8660"/>
                  <a:pt x="2898397" y="9100"/>
                </a:cubicBezTo>
                <a:close/>
                <a:moveTo>
                  <a:pt x="2913627" y="7338"/>
                </a:moveTo>
                <a:cubicBezTo>
                  <a:pt x="2917585" y="7778"/>
                  <a:pt x="2920331" y="10202"/>
                  <a:pt x="2919713" y="12845"/>
                </a:cubicBezTo>
                <a:cubicBezTo>
                  <a:pt x="2919108" y="15268"/>
                  <a:pt x="2915453" y="17031"/>
                  <a:pt x="2911494" y="16590"/>
                </a:cubicBezTo>
                <a:cubicBezTo>
                  <a:pt x="2907531" y="16150"/>
                  <a:pt x="2904790" y="13726"/>
                  <a:pt x="2905401" y="11083"/>
                </a:cubicBezTo>
                <a:cubicBezTo>
                  <a:pt x="2906009" y="8439"/>
                  <a:pt x="2909665" y="6897"/>
                  <a:pt x="2913627" y="7338"/>
                </a:cubicBezTo>
                <a:close/>
                <a:moveTo>
                  <a:pt x="3035567" y="5575"/>
                </a:moveTo>
                <a:cubicBezTo>
                  <a:pt x="3039534" y="6016"/>
                  <a:pt x="3042275" y="8439"/>
                  <a:pt x="3041669" y="10862"/>
                </a:cubicBezTo>
                <a:cubicBezTo>
                  <a:pt x="3041058" y="13286"/>
                  <a:pt x="3037398" y="15048"/>
                  <a:pt x="3033744" y="14608"/>
                </a:cubicBezTo>
                <a:cubicBezTo>
                  <a:pt x="3029782" y="14167"/>
                  <a:pt x="3027037" y="11744"/>
                  <a:pt x="3027649" y="9321"/>
                </a:cubicBezTo>
                <a:cubicBezTo>
                  <a:pt x="3028258" y="6897"/>
                  <a:pt x="3031607" y="5135"/>
                  <a:pt x="3035567" y="5575"/>
                </a:cubicBezTo>
                <a:close/>
                <a:moveTo>
                  <a:pt x="3154447" y="5135"/>
                </a:moveTo>
                <a:cubicBezTo>
                  <a:pt x="3158408" y="5575"/>
                  <a:pt x="3160843" y="7999"/>
                  <a:pt x="3160542" y="10422"/>
                </a:cubicBezTo>
                <a:cubicBezTo>
                  <a:pt x="3160237" y="12845"/>
                  <a:pt x="3156580" y="14608"/>
                  <a:pt x="3152620" y="14167"/>
                </a:cubicBezTo>
                <a:cubicBezTo>
                  <a:pt x="3148652" y="13726"/>
                  <a:pt x="3146209" y="11303"/>
                  <a:pt x="3146518" y="8880"/>
                </a:cubicBezTo>
                <a:cubicBezTo>
                  <a:pt x="3147131" y="6236"/>
                  <a:pt x="3150789" y="4694"/>
                  <a:pt x="3154447" y="5135"/>
                </a:cubicBezTo>
                <a:close/>
                <a:moveTo>
                  <a:pt x="2967903" y="3152"/>
                </a:moveTo>
                <a:cubicBezTo>
                  <a:pt x="2971870" y="3593"/>
                  <a:pt x="2974607" y="6016"/>
                  <a:pt x="2974000" y="8439"/>
                </a:cubicBezTo>
                <a:cubicBezTo>
                  <a:pt x="2973387" y="10862"/>
                  <a:pt x="2969732" y="12625"/>
                  <a:pt x="2966076" y="12184"/>
                </a:cubicBezTo>
                <a:cubicBezTo>
                  <a:pt x="2962100" y="11744"/>
                  <a:pt x="2959364" y="9321"/>
                  <a:pt x="2959979" y="6897"/>
                </a:cubicBezTo>
                <a:cubicBezTo>
                  <a:pt x="2960277" y="4254"/>
                  <a:pt x="2963941" y="2711"/>
                  <a:pt x="2967903" y="3152"/>
                </a:cubicBezTo>
                <a:close/>
                <a:moveTo>
                  <a:pt x="3020340" y="2051"/>
                </a:moveTo>
                <a:cubicBezTo>
                  <a:pt x="3024295" y="2491"/>
                  <a:pt x="3026737" y="4914"/>
                  <a:pt x="3026431" y="7338"/>
                </a:cubicBezTo>
                <a:cubicBezTo>
                  <a:pt x="3025824" y="9761"/>
                  <a:pt x="3022465" y="11523"/>
                  <a:pt x="3018507" y="11083"/>
                </a:cubicBezTo>
                <a:cubicBezTo>
                  <a:pt x="3014545" y="10642"/>
                  <a:pt x="3012108" y="8219"/>
                  <a:pt x="3012412" y="5796"/>
                </a:cubicBezTo>
                <a:cubicBezTo>
                  <a:pt x="3012722" y="3372"/>
                  <a:pt x="3016375" y="1610"/>
                  <a:pt x="3020340" y="2051"/>
                </a:cubicBezTo>
                <a:close/>
                <a:moveTo>
                  <a:pt x="3088311" y="68"/>
                </a:moveTo>
                <a:cubicBezTo>
                  <a:pt x="3092269" y="509"/>
                  <a:pt x="3094707" y="2932"/>
                  <a:pt x="3094401" y="5355"/>
                </a:cubicBezTo>
                <a:cubicBezTo>
                  <a:pt x="3093794" y="7778"/>
                  <a:pt x="3090436" y="9541"/>
                  <a:pt x="3086477" y="9100"/>
                </a:cubicBezTo>
                <a:cubicBezTo>
                  <a:pt x="3082515" y="8660"/>
                  <a:pt x="3080073" y="6236"/>
                  <a:pt x="3080378" y="3813"/>
                </a:cubicBezTo>
                <a:cubicBezTo>
                  <a:pt x="3080688" y="1390"/>
                  <a:pt x="3084348" y="-373"/>
                  <a:pt x="3088311" y="68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553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AD3B4AC-8828-8BD0-6F0A-8ECFC9233FBA}"/>
              </a:ext>
            </a:extLst>
          </p:cNvPr>
          <p:cNvGrpSpPr/>
          <p:nvPr/>
        </p:nvGrpSpPr>
        <p:grpSpPr>
          <a:xfrm>
            <a:off x="5451650" y="5666250"/>
            <a:ext cx="1247600" cy="655587"/>
            <a:chOff x="5451650" y="5729439"/>
            <a:chExt cx="1247600" cy="655587"/>
          </a:xfrm>
        </p:grpSpPr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E9519AEA-04F2-0C54-55F4-ACA9AC3086C9}"/>
                </a:ext>
              </a:extLst>
            </p:cNvPr>
            <p:cNvSpPr/>
            <p:nvPr/>
          </p:nvSpPr>
          <p:spPr>
            <a:xfrm>
              <a:off x="5451650" y="5729439"/>
              <a:ext cx="1247600" cy="557061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96000"/>
                    <a:lumOff val="4000"/>
                    <a:alpha val="47000"/>
                  </a:schemeClr>
                </a:gs>
                <a:gs pos="100000">
                  <a:schemeClr val="bg1">
                    <a:lumMod val="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9549A947-DF8D-6D97-2156-D9165DFF899C}"/>
                </a:ext>
              </a:extLst>
            </p:cNvPr>
            <p:cNvSpPr/>
            <p:nvPr/>
          </p:nvSpPr>
          <p:spPr>
            <a:xfrm>
              <a:off x="5451650" y="5827965"/>
              <a:ext cx="1247600" cy="557061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96000"/>
                    <a:lumOff val="4000"/>
                    <a:alpha val="47000"/>
                  </a:schemeClr>
                </a:gs>
                <a:gs pos="100000">
                  <a:schemeClr val="bg1">
                    <a:lumMod val="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60795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杜愉悦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/>
                <a:cs typeface="+mn-cs"/>
              </a:rPr>
              <a:t>Duyuyue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542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/>
                <a:cs typeface="+mn-cs"/>
              </a:rPr>
              <a:t>相信每段时间都是一个新的我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/>
                <a:cs typeface="+mn-cs"/>
              </a:rPr>
              <a:t>!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/>
                <a:cs typeface="+mn-cs"/>
              </a:rPr>
              <a:t>每日都在进步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微信：</a:t>
            </a:r>
            <a:r>
              <a:rPr kumimoji="0" lang="en-US" altLang="zh-CN" sz="12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rPr>
              <a:t>Duhuwudi2001</a:t>
            </a:r>
            <a:endParaRPr kumimoji="0" lang="zh-CN" altLang="en-US" sz="12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思源黑体 CN Medium" panose="020B0600000000000000" pitchFamily="34" charset="-122"/>
              <a:ea typeface="思源黑体 CN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0DF7C90-4809-903D-C0BD-651735E39DE6}"/>
              </a:ext>
            </a:extLst>
          </p:cNvPr>
          <p:cNvSpPr/>
          <p:nvPr/>
        </p:nvSpPr>
        <p:spPr>
          <a:xfrm>
            <a:off x="499503" y="4205177"/>
            <a:ext cx="39805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杜愉悦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58E0B8A-98CC-F3E7-288E-FD7E652B6D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7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314462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>
                <a:sym typeface="字体圈欣意冠黑体" panose="00000500000000000000" pitchFamily="2" charset="-122"/>
              </a:rPr>
              <a:t>前言介绍</a:t>
            </a:r>
            <a:endParaRPr lang="en-US" dirty="0"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D376256-ADE8-5D9B-10F3-A0B0581EEB08}"/>
              </a:ext>
            </a:extLst>
          </p:cNvPr>
          <p:cNvGrpSpPr/>
          <p:nvPr/>
        </p:nvGrpSpPr>
        <p:grpSpPr>
          <a:xfrm>
            <a:off x="5340448" y="5645772"/>
            <a:ext cx="4874756" cy="328884"/>
            <a:chOff x="2908913" y="695325"/>
            <a:chExt cx="6374174" cy="531875"/>
          </a:xfrm>
        </p:grpSpPr>
        <p:sp>
          <p:nvSpPr>
            <p:cNvPr id="73" name="梯形 72">
              <a:extLst>
                <a:ext uri="{FF2B5EF4-FFF2-40B4-BE49-F238E27FC236}">
                  <a16:creationId xmlns:a16="http://schemas.microsoft.com/office/drawing/2014/main" id="{B5A69F56-F52A-783F-8308-741DCFD6DADB}"/>
                </a:ext>
              </a:extLst>
            </p:cNvPr>
            <p:cNvSpPr/>
            <p:nvPr/>
          </p:nvSpPr>
          <p:spPr>
            <a:xfrm>
              <a:off x="3170932" y="695325"/>
              <a:ext cx="5850136" cy="425810"/>
            </a:xfrm>
            <a:prstGeom prst="trapezoid">
              <a:avLst>
                <a:gd name="adj" fmla="val 180569"/>
              </a:avLst>
            </a:prstGeom>
            <a:gradFill flip="none" rotWithShape="1">
              <a:gsLst>
                <a:gs pos="11000">
                  <a:schemeClr val="accent2">
                    <a:alpha val="0"/>
                  </a:schemeClr>
                </a:gs>
                <a:gs pos="100000">
                  <a:schemeClr val="accent2">
                    <a:alpha val="11000"/>
                  </a:schemeClr>
                </a:gs>
              </a:gsLst>
              <a:lin ang="5400000" scaled="1"/>
              <a:tileRect/>
            </a:gradFill>
            <a:ln w="6350">
              <a:gradFill>
                <a:gsLst>
                  <a:gs pos="30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74" name="梯形 73">
              <a:extLst>
                <a:ext uri="{FF2B5EF4-FFF2-40B4-BE49-F238E27FC236}">
                  <a16:creationId xmlns:a16="http://schemas.microsoft.com/office/drawing/2014/main" id="{7D4376B1-FB99-C1DA-E6ED-C878E93C8744}"/>
                </a:ext>
              </a:extLst>
            </p:cNvPr>
            <p:cNvSpPr/>
            <p:nvPr/>
          </p:nvSpPr>
          <p:spPr>
            <a:xfrm>
              <a:off x="3445650" y="1032133"/>
              <a:ext cx="5300700" cy="195067"/>
            </a:xfrm>
            <a:prstGeom prst="trapezoid">
              <a:avLst>
                <a:gd name="adj" fmla="val 180569"/>
              </a:avLst>
            </a:prstGeom>
            <a:gradFill flip="none" rotWithShape="1">
              <a:gsLst>
                <a:gs pos="60000">
                  <a:schemeClr val="accent2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BD8CDE7-D909-5F12-6634-DC0D9869D08F}"/>
                </a:ext>
              </a:extLst>
            </p:cNvPr>
            <p:cNvGrpSpPr/>
            <p:nvPr/>
          </p:nvGrpSpPr>
          <p:grpSpPr>
            <a:xfrm>
              <a:off x="2908913" y="741679"/>
              <a:ext cx="6374174" cy="379455"/>
              <a:chOff x="2923444" y="708025"/>
              <a:chExt cx="6374174" cy="413110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F194F899-299D-BDB0-C4CC-B28AA3699F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23444" y="708025"/>
                <a:ext cx="827818" cy="413110"/>
              </a:xfrm>
              <a:prstGeom prst="line">
                <a:avLst/>
              </a:prstGeom>
              <a:ln w="6350" cap="rnd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0381FDBF-DA56-EDE0-5FBE-279C8FFD62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69800" y="708025"/>
                <a:ext cx="827818" cy="413110"/>
              </a:xfrm>
              <a:prstGeom prst="line">
                <a:avLst/>
              </a:prstGeom>
              <a:ln w="6350" cap="rnd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37370411-8810-36A0-B977-21B6C331B890}"/>
              </a:ext>
            </a:extLst>
          </p:cNvPr>
          <p:cNvSpPr txBox="1"/>
          <p:nvPr/>
        </p:nvSpPr>
        <p:spPr>
          <a:xfrm>
            <a:off x="7014804" y="5327842"/>
            <a:ext cx="1686360" cy="49244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gradFill flip="none" rotWithShape="1">
                  <a:gsLst>
                    <a:gs pos="1500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  <a:gs pos="82000">
                      <a:srgbClr val="FFFFFF"/>
                    </a:gs>
                    <a:gs pos="70000">
                      <a:srgbClr val="FFFFFF">
                        <a:lumMod val="85000"/>
                      </a:srgbClr>
                    </a:gs>
                    <a:gs pos="50000">
                      <a:srgbClr val="FFFFFF"/>
                    </a:gs>
                    <a:gs pos="40000">
                      <a:srgbClr val="FFFFFF">
                        <a:lumMod val="7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254000" dist="12700" dir="9600000" algn="tr" rotWithShape="0">
                    <a:prstClr val="black">
                      <a:alpha val="50000"/>
                    </a:prst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收入情况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Medium" panose="020B0600000000000000" pitchFamily="34" charset="-122"/>
              <a:ea typeface="微软雅黑"/>
              <a:cs typeface="+mn-cs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59C895B6-A064-4610-0E82-6CA4D5DAB1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7480" y="5748266"/>
            <a:ext cx="3068824" cy="154858"/>
          </a:xfrm>
          <a:prstGeom prst="rect">
            <a:avLst/>
          </a:prstGeom>
        </p:spPr>
      </p:pic>
      <p:sp>
        <p:nvSpPr>
          <p:cNvPr id="28" name="矩形: 剪去对角 27">
            <a:extLst>
              <a:ext uri="{FF2B5EF4-FFF2-40B4-BE49-F238E27FC236}">
                <a16:creationId xmlns:a16="http://schemas.microsoft.com/office/drawing/2014/main" id="{D22F0294-1B65-C47E-52C7-6FD06F7141C0}"/>
              </a:ext>
            </a:extLst>
          </p:cNvPr>
          <p:cNvSpPr/>
          <p:nvPr/>
        </p:nvSpPr>
        <p:spPr>
          <a:xfrm>
            <a:off x="3839507" y="1357636"/>
            <a:ext cx="7585731" cy="3622358"/>
          </a:xfrm>
          <a:prstGeom prst="snip2DiagRect">
            <a:avLst>
              <a:gd name="adj1" fmla="val 11218"/>
              <a:gd name="adj2" fmla="val 0"/>
            </a:avLst>
          </a:prstGeom>
          <a:noFill/>
          <a:ln>
            <a:solidFill>
              <a:schemeClr val="accent2"/>
            </a:soli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 panose="020B0600000000000000" pitchFamily="34" charset="-122"/>
              <a:ea typeface="微软雅黑"/>
              <a:cs typeface="+mn-cs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33C973D-9015-D635-378C-B05ADB4F07E3}"/>
              </a:ext>
            </a:extLst>
          </p:cNvPr>
          <p:cNvGrpSpPr/>
          <p:nvPr/>
        </p:nvGrpSpPr>
        <p:grpSpPr>
          <a:xfrm>
            <a:off x="3876067" y="1180653"/>
            <a:ext cx="3918628" cy="215950"/>
            <a:chOff x="6376416" y="2446274"/>
            <a:chExt cx="2219767" cy="10160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EAE9E6-CEFC-FDE9-26D3-771910C2F78F}"/>
                </a:ext>
              </a:extLst>
            </p:cNvPr>
            <p:cNvCxnSpPr>
              <a:cxnSpLocks/>
            </p:cNvCxnSpPr>
            <p:nvPr/>
          </p:nvCxnSpPr>
          <p:spPr>
            <a:xfrm>
              <a:off x="6478016" y="2446274"/>
              <a:ext cx="2118167" cy="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2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6D682E49-24A1-D451-DF72-B17D0A8367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76416" y="2446274"/>
              <a:ext cx="101600" cy="101600"/>
            </a:xfrm>
            <a:prstGeom prst="line">
              <a:avLst/>
            </a:prstGeom>
            <a:gradFill flip="none" rotWithShape="1">
              <a:gsLst>
                <a:gs pos="43000">
                  <a:srgbClr val="65B4D5">
                    <a:alpha val="16000"/>
                  </a:srgbClr>
                </a:gs>
                <a:gs pos="0">
                  <a:srgbClr val="65B4D5">
                    <a:alpha val="30000"/>
                  </a:srgbClr>
                </a:gs>
                <a:gs pos="100000">
                  <a:srgbClr val="65B4D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2"/>
              </a:solidFill>
              <a:round/>
            </a:ln>
            <a:effectLst>
              <a:outerShdw blurRad="177800" algn="ctr" rotWithShape="0">
                <a:srgbClr val="65B4D5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C69EFF4-AC92-AFB9-382E-704996E8A418}"/>
              </a:ext>
            </a:extLst>
          </p:cNvPr>
          <p:cNvGrpSpPr/>
          <p:nvPr/>
        </p:nvGrpSpPr>
        <p:grpSpPr>
          <a:xfrm flipH="1">
            <a:off x="10066210" y="1124180"/>
            <a:ext cx="1305221" cy="130760"/>
            <a:chOff x="6449441" y="3851910"/>
            <a:chExt cx="739362" cy="61520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  <a:tileRect/>
          </a:gradFill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8E014B04-4D58-61AA-1A73-6EFB17FBB9FE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F28D9A0B-1DED-FD21-C9D7-D6D3EA1F2D03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527F34BC-10FE-4FDD-4781-D78DCAD71FBB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47CB9101-D1E2-6F95-3612-58DF69D5A668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78AAC44A-B875-BC28-30B7-97D6E1E3DA6B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1EA5ECD0-E76A-6978-C306-02CB874A2A2C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8BDADA01-F1FD-8AA0-7210-DE6733F46254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2C29B5CD-83E1-3B18-56A6-847AA27D10B3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id="{E0E0D4E2-5737-AD09-F578-5C7A8B4A4B03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solidFill>
              <a:schemeClr val="accent2">
                <a:alpha val="10000"/>
              </a:schemeClr>
            </a:solidFill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微软雅黑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8CCBDA2-67ED-9102-97CE-40E815E28185}"/>
              </a:ext>
            </a:extLst>
          </p:cNvPr>
          <p:cNvSpPr txBox="1"/>
          <p:nvPr/>
        </p:nvSpPr>
        <p:spPr>
          <a:xfrm>
            <a:off x="10172639" y="1463205"/>
            <a:ext cx="73738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  <a:sym typeface="字体圈欣意冠黑体" panose="00000500000000000000" pitchFamily="2" charset="-122"/>
              </a:rPr>
              <a:t>单位：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CDEA9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  <a:sym typeface="字体圈欣意冠黑体" panose="00000500000000000000" pitchFamily="2" charset="-122"/>
              </a:rPr>
              <a:t>万</a:t>
            </a:r>
          </a:p>
        </p:txBody>
      </p:sp>
      <p:graphicFrame>
        <p:nvGraphicFramePr>
          <p:cNvPr id="79" name="图表 78">
            <a:extLst>
              <a:ext uri="{FF2B5EF4-FFF2-40B4-BE49-F238E27FC236}">
                <a16:creationId xmlns:a16="http://schemas.microsoft.com/office/drawing/2014/main" id="{2C206B95-C582-B33C-C35F-C1879CA6CF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9619289"/>
              </p:ext>
            </p:extLst>
          </p:nvPr>
        </p:nvGraphicFramePr>
        <p:xfrm>
          <a:off x="4321345" y="1695123"/>
          <a:ext cx="6783362" cy="3195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57" name="组合 656">
            <a:extLst>
              <a:ext uri="{FF2B5EF4-FFF2-40B4-BE49-F238E27FC236}">
                <a16:creationId xmlns:a16="http://schemas.microsoft.com/office/drawing/2014/main" id="{94072BFD-0041-2B5D-18FC-28999031B3CD}"/>
              </a:ext>
            </a:extLst>
          </p:cNvPr>
          <p:cNvGrpSpPr/>
          <p:nvPr/>
        </p:nvGrpSpPr>
        <p:grpSpPr>
          <a:xfrm>
            <a:off x="921718" y="1348343"/>
            <a:ext cx="1848090" cy="1848090"/>
            <a:chOff x="1511583" y="2138870"/>
            <a:chExt cx="2194560" cy="2194560"/>
          </a:xfrm>
        </p:grpSpPr>
        <p:sp>
          <p:nvSpPr>
            <p:cNvPr id="658" name="椭圆 657">
              <a:extLst>
                <a:ext uri="{FF2B5EF4-FFF2-40B4-BE49-F238E27FC236}">
                  <a16:creationId xmlns:a16="http://schemas.microsoft.com/office/drawing/2014/main" id="{C040CD0A-31FA-687B-A00A-CAC1E469B43A}"/>
                </a:ext>
              </a:extLst>
            </p:cNvPr>
            <p:cNvSpPr/>
            <p:nvPr/>
          </p:nvSpPr>
          <p:spPr>
            <a:xfrm>
              <a:off x="1657232" y="2284519"/>
              <a:ext cx="1903262" cy="1903262"/>
            </a:xfrm>
            <a:prstGeom prst="ellipse">
              <a:avLst/>
            </a:prstGeom>
            <a:gradFill flip="none" rotWithShape="1"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59" name="弧形 658">
              <a:extLst>
                <a:ext uri="{FF2B5EF4-FFF2-40B4-BE49-F238E27FC236}">
                  <a16:creationId xmlns:a16="http://schemas.microsoft.com/office/drawing/2014/main" id="{FE2CCFD5-1AED-574D-8054-5F79B6F7F2D8}"/>
                </a:ext>
              </a:extLst>
            </p:cNvPr>
            <p:cNvSpPr/>
            <p:nvPr/>
          </p:nvSpPr>
          <p:spPr>
            <a:xfrm>
              <a:off x="1511583" y="213887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0" name="弧形 659">
              <a:extLst>
                <a:ext uri="{FF2B5EF4-FFF2-40B4-BE49-F238E27FC236}">
                  <a16:creationId xmlns:a16="http://schemas.microsoft.com/office/drawing/2014/main" id="{2AAAC5DF-F7CC-4CC9-0369-F3382E9DEDDB}"/>
                </a:ext>
              </a:extLst>
            </p:cNvPr>
            <p:cNvSpPr/>
            <p:nvPr/>
          </p:nvSpPr>
          <p:spPr>
            <a:xfrm>
              <a:off x="1511583" y="213887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1" name="弧形 660">
              <a:extLst>
                <a:ext uri="{FF2B5EF4-FFF2-40B4-BE49-F238E27FC236}">
                  <a16:creationId xmlns:a16="http://schemas.microsoft.com/office/drawing/2014/main" id="{E72156FD-7B49-AA01-D0FC-F3FE5BEE0460}"/>
                </a:ext>
              </a:extLst>
            </p:cNvPr>
            <p:cNvSpPr/>
            <p:nvPr/>
          </p:nvSpPr>
          <p:spPr>
            <a:xfrm flipV="1">
              <a:off x="1511583" y="213887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2" name="弧形 661">
              <a:extLst>
                <a:ext uri="{FF2B5EF4-FFF2-40B4-BE49-F238E27FC236}">
                  <a16:creationId xmlns:a16="http://schemas.microsoft.com/office/drawing/2014/main" id="{C72CF5AE-5088-20DD-D605-4D0F07E06AA0}"/>
                </a:ext>
              </a:extLst>
            </p:cNvPr>
            <p:cNvSpPr/>
            <p:nvPr/>
          </p:nvSpPr>
          <p:spPr>
            <a:xfrm flipH="1">
              <a:off x="1511583" y="213887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3" name="椭圆 662">
              <a:extLst>
                <a:ext uri="{FF2B5EF4-FFF2-40B4-BE49-F238E27FC236}">
                  <a16:creationId xmlns:a16="http://schemas.microsoft.com/office/drawing/2014/main" id="{6C174191-E181-3008-3C1D-76E5743E17CF}"/>
                </a:ext>
              </a:extLst>
            </p:cNvPr>
            <p:cNvSpPr/>
            <p:nvPr/>
          </p:nvSpPr>
          <p:spPr>
            <a:xfrm>
              <a:off x="3455719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4" name="椭圆 663">
              <a:extLst>
                <a:ext uri="{FF2B5EF4-FFF2-40B4-BE49-F238E27FC236}">
                  <a16:creationId xmlns:a16="http://schemas.microsoft.com/office/drawing/2014/main" id="{36948C3E-18DB-5D57-7851-5F11EAF3F89B}"/>
                </a:ext>
              </a:extLst>
            </p:cNvPr>
            <p:cNvSpPr/>
            <p:nvPr/>
          </p:nvSpPr>
          <p:spPr>
            <a:xfrm>
              <a:off x="1708199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5" name="椭圆 664">
              <a:extLst>
                <a:ext uri="{FF2B5EF4-FFF2-40B4-BE49-F238E27FC236}">
                  <a16:creationId xmlns:a16="http://schemas.microsoft.com/office/drawing/2014/main" id="{A1FC42E4-7B43-AC73-8176-84344B38087F}"/>
                </a:ext>
              </a:extLst>
            </p:cNvPr>
            <p:cNvSpPr/>
            <p:nvPr/>
          </p:nvSpPr>
          <p:spPr>
            <a:xfrm>
              <a:off x="3455719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66" name="椭圆 665">
              <a:extLst>
                <a:ext uri="{FF2B5EF4-FFF2-40B4-BE49-F238E27FC236}">
                  <a16:creationId xmlns:a16="http://schemas.microsoft.com/office/drawing/2014/main" id="{DCD79F35-9437-E04B-D391-330CB0031161}"/>
                </a:ext>
              </a:extLst>
            </p:cNvPr>
            <p:cNvSpPr/>
            <p:nvPr/>
          </p:nvSpPr>
          <p:spPr>
            <a:xfrm>
              <a:off x="1708199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8AFCE4F6-DB99-7916-C390-090F1FD1962F}"/>
              </a:ext>
            </a:extLst>
          </p:cNvPr>
          <p:cNvSpPr txBox="1"/>
          <p:nvPr/>
        </p:nvSpPr>
        <p:spPr>
          <a:xfrm>
            <a:off x="1347229" y="1741383"/>
            <a:ext cx="997069" cy="10115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总收入</a:t>
            </a:r>
            <a:endParaRPr lang="en-US" altLang="zh-CN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80</a:t>
            </a: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万元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grpSp>
        <p:nvGrpSpPr>
          <p:cNvPr id="681" name="组合 680">
            <a:extLst>
              <a:ext uri="{FF2B5EF4-FFF2-40B4-BE49-F238E27FC236}">
                <a16:creationId xmlns:a16="http://schemas.microsoft.com/office/drawing/2014/main" id="{5509A4AC-36DD-7E0A-D8A3-D58CEEBC5CD1}"/>
              </a:ext>
            </a:extLst>
          </p:cNvPr>
          <p:cNvGrpSpPr/>
          <p:nvPr/>
        </p:nvGrpSpPr>
        <p:grpSpPr>
          <a:xfrm>
            <a:off x="921718" y="3853339"/>
            <a:ext cx="1848090" cy="1848090"/>
            <a:chOff x="1511583" y="2138870"/>
            <a:chExt cx="2194560" cy="2194560"/>
          </a:xfrm>
        </p:grpSpPr>
        <p:sp>
          <p:nvSpPr>
            <p:cNvPr id="683" name="椭圆 682">
              <a:extLst>
                <a:ext uri="{FF2B5EF4-FFF2-40B4-BE49-F238E27FC236}">
                  <a16:creationId xmlns:a16="http://schemas.microsoft.com/office/drawing/2014/main" id="{B922CDA2-8180-5F92-4AA8-5D43DBE2F4A5}"/>
                </a:ext>
              </a:extLst>
            </p:cNvPr>
            <p:cNvSpPr/>
            <p:nvPr/>
          </p:nvSpPr>
          <p:spPr>
            <a:xfrm>
              <a:off x="1657232" y="2284519"/>
              <a:ext cx="1903262" cy="1903262"/>
            </a:xfrm>
            <a:prstGeom prst="ellipse">
              <a:avLst/>
            </a:prstGeom>
            <a:gradFill flip="none" rotWithShape="1"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84" name="弧形 683">
              <a:extLst>
                <a:ext uri="{FF2B5EF4-FFF2-40B4-BE49-F238E27FC236}">
                  <a16:creationId xmlns:a16="http://schemas.microsoft.com/office/drawing/2014/main" id="{DA95B492-11D3-967D-C692-91DE20665BCA}"/>
                </a:ext>
              </a:extLst>
            </p:cNvPr>
            <p:cNvSpPr/>
            <p:nvPr/>
          </p:nvSpPr>
          <p:spPr>
            <a:xfrm>
              <a:off x="1511583" y="2138870"/>
              <a:ext cx="2194560" cy="2194560"/>
            </a:xfrm>
            <a:prstGeom prst="arc">
              <a:avLst>
                <a:gd name="adj1" fmla="val 13183324"/>
                <a:gd name="adj2" fmla="val 19179742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85" name="弧形 684">
              <a:extLst>
                <a:ext uri="{FF2B5EF4-FFF2-40B4-BE49-F238E27FC236}">
                  <a16:creationId xmlns:a16="http://schemas.microsoft.com/office/drawing/2014/main" id="{D07C4157-C9CD-EC73-D2AB-4AD515DCA082}"/>
                </a:ext>
              </a:extLst>
            </p:cNvPr>
            <p:cNvSpPr/>
            <p:nvPr/>
          </p:nvSpPr>
          <p:spPr>
            <a:xfrm>
              <a:off x="1511583" y="2138870"/>
              <a:ext cx="2194560" cy="2194560"/>
            </a:xfrm>
            <a:prstGeom prst="arc">
              <a:avLst>
                <a:gd name="adj1" fmla="val 19555689"/>
                <a:gd name="adj2" fmla="val 2098353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86" name="弧形 685">
              <a:extLst>
                <a:ext uri="{FF2B5EF4-FFF2-40B4-BE49-F238E27FC236}">
                  <a16:creationId xmlns:a16="http://schemas.microsoft.com/office/drawing/2014/main" id="{EEEC731D-9DAE-A38E-0024-204436D5427E}"/>
                </a:ext>
              </a:extLst>
            </p:cNvPr>
            <p:cNvSpPr/>
            <p:nvPr/>
          </p:nvSpPr>
          <p:spPr>
            <a:xfrm flipV="1">
              <a:off x="1511583" y="2138870"/>
              <a:ext cx="2194560" cy="2194560"/>
            </a:xfrm>
            <a:prstGeom prst="arc">
              <a:avLst>
                <a:gd name="adj1" fmla="val 13212858"/>
                <a:gd name="adj2" fmla="val 19206546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87" name="弧形 686">
              <a:extLst>
                <a:ext uri="{FF2B5EF4-FFF2-40B4-BE49-F238E27FC236}">
                  <a16:creationId xmlns:a16="http://schemas.microsoft.com/office/drawing/2014/main" id="{72A0882B-ADF9-41C5-E7D8-26376FE42908}"/>
                </a:ext>
              </a:extLst>
            </p:cNvPr>
            <p:cNvSpPr/>
            <p:nvPr/>
          </p:nvSpPr>
          <p:spPr>
            <a:xfrm flipH="1">
              <a:off x="1511583" y="2138870"/>
              <a:ext cx="2194560" cy="2194560"/>
            </a:xfrm>
            <a:prstGeom prst="arc">
              <a:avLst>
                <a:gd name="adj1" fmla="val 19568616"/>
                <a:gd name="adj2" fmla="val 2079210"/>
              </a:avLst>
            </a:prstGeom>
            <a:noFill/>
            <a:ln w="6350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88" name="椭圆 687">
              <a:extLst>
                <a:ext uri="{FF2B5EF4-FFF2-40B4-BE49-F238E27FC236}">
                  <a16:creationId xmlns:a16="http://schemas.microsoft.com/office/drawing/2014/main" id="{62F1CD6A-8220-4DE9-7C0D-7B4E8ACCA7D8}"/>
                </a:ext>
              </a:extLst>
            </p:cNvPr>
            <p:cNvSpPr/>
            <p:nvPr/>
          </p:nvSpPr>
          <p:spPr>
            <a:xfrm>
              <a:off x="3455719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89" name="椭圆 688">
              <a:extLst>
                <a:ext uri="{FF2B5EF4-FFF2-40B4-BE49-F238E27FC236}">
                  <a16:creationId xmlns:a16="http://schemas.microsoft.com/office/drawing/2014/main" id="{61145748-9EE8-C5F8-36C7-F1F081D566AC}"/>
                </a:ext>
              </a:extLst>
            </p:cNvPr>
            <p:cNvSpPr/>
            <p:nvPr/>
          </p:nvSpPr>
          <p:spPr>
            <a:xfrm>
              <a:off x="1708199" y="255073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90" name="椭圆 689">
              <a:extLst>
                <a:ext uri="{FF2B5EF4-FFF2-40B4-BE49-F238E27FC236}">
                  <a16:creationId xmlns:a16="http://schemas.microsoft.com/office/drawing/2014/main" id="{C811AF4F-DC4A-D2B2-F96C-D0C9AAC7398D}"/>
                </a:ext>
              </a:extLst>
            </p:cNvPr>
            <p:cNvSpPr/>
            <p:nvPr/>
          </p:nvSpPr>
          <p:spPr>
            <a:xfrm>
              <a:off x="3455719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691" name="椭圆 690">
              <a:extLst>
                <a:ext uri="{FF2B5EF4-FFF2-40B4-BE49-F238E27FC236}">
                  <a16:creationId xmlns:a16="http://schemas.microsoft.com/office/drawing/2014/main" id="{56F6A38C-5BAF-E25A-BFAA-0E4B5C23658A}"/>
                </a:ext>
              </a:extLst>
            </p:cNvPr>
            <p:cNvSpPr/>
            <p:nvPr/>
          </p:nvSpPr>
          <p:spPr>
            <a:xfrm>
              <a:off x="1708199" y="3876611"/>
              <a:ext cx="54864" cy="5486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682" name="文本框 681">
            <a:extLst>
              <a:ext uri="{FF2B5EF4-FFF2-40B4-BE49-F238E27FC236}">
                <a16:creationId xmlns:a16="http://schemas.microsoft.com/office/drawing/2014/main" id="{44B9C58B-9799-3157-2C6D-A753573BC35E}"/>
              </a:ext>
            </a:extLst>
          </p:cNvPr>
          <p:cNvSpPr txBox="1"/>
          <p:nvPr/>
        </p:nvSpPr>
        <p:spPr>
          <a:xfrm>
            <a:off x="1170899" y="4246379"/>
            <a:ext cx="1349729" cy="10115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总增收</a:t>
            </a:r>
            <a:endParaRPr lang="en-US" altLang="zh-CN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accent3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15.25</a:t>
            </a: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万元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296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12">
            <a:extLst>
              <a:ext uri="{FF2B5EF4-FFF2-40B4-BE49-F238E27FC236}">
                <a16:creationId xmlns:a16="http://schemas.microsoft.com/office/drawing/2014/main" id="{A89DA2AE-7760-276E-1BAB-8D1C9AE30B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8243" y="1776422"/>
            <a:ext cx="10695495" cy="4000528"/>
            <a:chOff x="1284" y="900"/>
            <a:chExt cx="5112" cy="2520"/>
          </a:xfrm>
          <a:gradFill>
            <a:gsLst>
              <a:gs pos="0">
                <a:srgbClr val="F0F0F0"/>
              </a:gs>
              <a:gs pos="97000">
                <a:schemeClr val="bg1">
                  <a:lumMod val="95000"/>
                </a:schemeClr>
              </a:gs>
              <a:gs pos="81405">
                <a:schemeClr val="bg1">
                  <a:lumMod val="95000"/>
                </a:schemeClr>
              </a:gs>
              <a:gs pos="65289">
                <a:schemeClr val="bg1">
                  <a:lumMod val="65000"/>
                </a:schemeClr>
              </a:gs>
              <a:gs pos="46281">
                <a:schemeClr val="bg1"/>
              </a:gs>
              <a:gs pos="26000">
                <a:schemeClr val="bg1">
                  <a:lumMod val="75000"/>
                </a:schemeClr>
              </a:gs>
            </a:gsLst>
            <a:lin ang="16200000" scaled="1"/>
          </a:gradFill>
        </p:grpSpPr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592774D6-6F41-487B-E98C-3995B1A3D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904"/>
              <a:ext cx="349" cy="1052"/>
            </a:xfrm>
            <a:custGeom>
              <a:avLst/>
              <a:gdLst>
                <a:gd name="T0" fmla="*/ 841 w 841"/>
                <a:gd name="T1" fmla="*/ 4 h 2536"/>
                <a:gd name="T2" fmla="*/ 512 w 841"/>
                <a:gd name="T3" fmla="*/ 131 h 2536"/>
                <a:gd name="T4" fmla="*/ 516 w 841"/>
                <a:gd name="T5" fmla="*/ 127 h 2536"/>
                <a:gd name="T6" fmla="*/ 410 w 841"/>
                <a:gd name="T7" fmla="*/ 441 h 2536"/>
                <a:gd name="T8" fmla="*/ 303 w 841"/>
                <a:gd name="T9" fmla="*/ 755 h 2536"/>
                <a:gd name="T10" fmla="*/ 304 w 841"/>
                <a:gd name="T11" fmla="*/ 754 h 2536"/>
                <a:gd name="T12" fmla="*/ 173 w 841"/>
                <a:gd name="T13" fmla="*/ 1348 h 2536"/>
                <a:gd name="T14" fmla="*/ 109 w 841"/>
                <a:gd name="T15" fmla="*/ 1645 h 2536"/>
                <a:gd name="T16" fmla="*/ 40 w 841"/>
                <a:gd name="T17" fmla="*/ 1942 h 2536"/>
                <a:gd name="T18" fmla="*/ 36 w 841"/>
                <a:gd name="T19" fmla="*/ 1926 h 2536"/>
                <a:gd name="T20" fmla="*/ 76 w 841"/>
                <a:gd name="T21" fmla="*/ 1982 h 2536"/>
                <a:gd name="T22" fmla="*/ 116 w 841"/>
                <a:gd name="T23" fmla="*/ 2038 h 2536"/>
                <a:gd name="T24" fmla="*/ 195 w 841"/>
                <a:gd name="T25" fmla="*/ 2151 h 2536"/>
                <a:gd name="T26" fmla="*/ 198 w 841"/>
                <a:gd name="T27" fmla="*/ 2155 h 2536"/>
                <a:gd name="T28" fmla="*/ 198 w 841"/>
                <a:gd name="T29" fmla="*/ 2160 h 2536"/>
                <a:gd name="T30" fmla="*/ 195 w 841"/>
                <a:gd name="T31" fmla="*/ 2254 h 2536"/>
                <a:gd name="T32" fmla="*/ 193 w 841"/>
                <a:gd name="T33" fmla="*/ 2348 h 2536"/>
                <a:gd name="T34" fmla="*/ 189 w 841"/>
                <a:gd name="T35" fmla="*/ 2442 h 2536"/>
                <a:gd name="T36" fmla="*/ 187 w 841"/>
                <a:gd name="T37" fmla="*/ 2489 h 2536"/>
                <a:gd name="T38" fmla="*/ 185 w 841"/>
                <a:gd name="T39" fmla="*/ 2536 h 2536"/>
                <a:gd name="T40" fmla="*/ 181 w 841"/>
                <a:gd name="T41" fmla="*/ 2536 h 2536"/>
                <a:gd name="T42" fmla="*/ 179 w 841"/>
                <a:gd name="T43" fmla="*/ 2489 h 2536"/>
                <a:gd name="T44" fmla="*/ 177 w 841"/>
                <a:gd name="T45" fmla="*/ 2442 h 2536"/>
                <a:gd name="T46" fmla="*/ 174 w 841"/>
                <a:gd name="T47" fmla="*/ 2348 h 2536"/>
                <a:gd name="T48" fmla="*/ 171 w 841"/>
                <a:gd name="T49" fmla="*/ 2254 h 2536"/>
                <a:gd name="T50" fmla="*/ 169 w 841"/>
                <a:gd name="T51" fmla="*/ 2160 h 2536"/>
                <a:gd name="T52" fmla="*/ 172 w 841"/>
                <a:gd name="T53" fmla="*/ 2168 h 2536"/>
                <a:gd name="T54" fmla="*/ 88 w 841"/>
                <a:gd name="T55" fmla="*/ 2059 h 2536"/>
                <a:gd name="T56" fmla="*/ 47 w 841"/>
                <a:gd name="T57" fmla="*/ 2004 h 2536"/>
                <a:gd name="T58" fmla="*/ 5 w 841"/>
                <a:gd name="T59" fmla="*/ 1949 h 2536"/>
                <a:gd name="T60" fmla="*/ 0 w 841"/>
                <a:gd name="T61" fmla="*/ 1942 h 2536"/>
                <a:gd name="T62" fmla="*/ 2 w 841"/>
                <a:gd name="T63" fmla="*/ 1933 h 2536"/>
                <a:gd name="T64" fmla="*/ 68 w 841"/>
                <a:gd name="T65" fmla="*/ 1636 h 2536"/>
                <a:gd name="T66" fmla="*/ 139 w 841"/>
                <a:gd name="T67" fmla="*/ 1340 h 2536"/>
                <a:gd name="T68" fmla="*/ 279 w 841"/>
                <a:gd name="T69" fmla="*/ 748 h 2536"/>
                <a:gd name="T70" fmla="*/ 280 w 841"/>
                <a:gd name="T71" fmla="*/ 748 h 2536"/>
                <a:gd name="T72" fmla="*/ 280 w 841"/>
                <a:gd name="T73" fmla="*/ 747 h 2536"/>
                <a:gd name="T74" fmla="*/ 392 w 841"/>
                <a:gd name="T75" fmla="*/ 435 h 2536"/>
                <a:gd name="T76" fmla="*/ 504 w 841"/>
                <a:gd name="T77" fmla="*/ 123 h 2536"/>
                <a:gd name="T78" fmla="*/ 505 w 841"/>
                <a:gd name="T79" fmla="*/ 120 h 2536"/>
                <a:gd name="T80" fmla="*/ 508 w 841"/>
                <a:gd name="T81" fmla="*/ 119 h 2536"/>
                <a:gd name="T82" fmla="*/ 839 w 841"/>
                <a:gd name="T83" fmla="*/ 0 h 2536"/>
                <a:gd name="T84" fmla="*/ 841 w 841"/>
                <a:gd name="T85" fmla="*/ 4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41" y="4"/>
                  </a:moveTo>
                  <a:cubicBezTo>
                    <a:pt x="512" y="131"/>
                    <a:pt x="512" y="131"/>
                    <a:pt x="512" y="131"/>
                  </a:cubicBezTo>
                  <a:cubicBezTo>
                    <a:pt x="516" y="127"/>
                    <a:pt x="516" y="127"/>
                    <a:pt x="516" y="127"/>
                  </a:cubicBezTo>
                  <a:cubicBezTo>
                    <a:pt x="410" y="441"/>
                    <a:pt x="410" y="441"/>
                    <a:pt x="410" y="441"/>
                  </a:cubicBezTo>
                  <a:cubicBezTo>
                    <a:pt x="303" y="755"/>
                    <a:pt x="303" y="755"/>
                    <a:pt x="303" y="755"/>
                  </a:cubicBezTo>
                  <a:cubicBezTo>
                    <a:pt x="304" y="754"/>
                    <a:pt x="304" y="754"/>
                    <a:pt x="304" y="754"/>
                  </a:cubicBezTo>
                  <a:cubicBezTo>
                    <a:pt x="173" y="1348"/>
                    <a:pt x="173" y="1348"/>
                    <a:pt x="173" y="1348"/>
                  </a:cubicBezTo>
                  <a:cubicBezTo>
                    <a:pt x="152" y="1447"/>
                    <a:pt x="131" y="1547"/>
                    <a:pt x="109" y="1645"/>
                  </a:cubicBezTo>
                  <a:cubicBezTo>
                    <a:pt x="86" y="1744"/>
                    <a:pt x="64" y="1843"/>
                    <a:pt x="40" y="1942"/>
                  </a:cubicBezTo>
                  <a:cubicBezTo>
                    <a:pt x="36" y="1926"/>
                    <a:pt x="36" y="1926"/>
                    <a:pt x="36" y="1926"/>
                  </a:cubicBezTo>
                  <a:cubicBezTo>
                    <a:pt x="76" y="1982"/>
                    <a:pt x="76" y="1982"/>
                    <a:pt x="76" y="1982"/>
                  </a:cubicBezTo>
                  <a:cubicBezTo>
                    <a:pt x="116" y="2038"/>
                    <a:pt x="116" y="2038"/>
                    <a:pt x="116" y="2038"/>
                  </a:cubicBezTo>
                  <a:cubicBezTo>
                    <a:pt x="142" y="2076"/>
                    <a:pt x="169" y="2113"/>
                    <a:pt x="195" y="2151"/>
                  </a:cubicBezTo>
                  <a:cubicBezTo>
                    <a:pt x="198" y="2155"/>
                    <a:pt x="198" y="2155"/>
                    <a:pt x="198" y="2155"/>
                  </a:cubicBezTo>
                  <a:cubicBezTo>
                    <a:pt x="198" y="2160"/>
                    <a:pt x="198" y="2160"/>
                    <a:pt x="198" y="2160"/>
                  </a:cubicBezTo>
                  <a:cubicBezTo>
                    <a:pt x="195" y="2254"/>
                    <a:pt x="195" y="2254"/>
                    <a:pt x="195" y="2254"/>
                  </a:cubicBezTo>
                  <a:cubicBezTo>
                    <a:pt x="193" y="2348"/>
                    <a:pt x="193" y="2348"/>
                    <a:pt x="193" y="2348"/>
                  </a:cubicBezTo>
                  <a:cubicBezTo>
                    <a:pt x="189" y="2442"/>
                    <a:pt x="189" y="2442"/>
                    <a:pt x="189" y="2442"/>
                  </a:cubicBezTo>
                  <a:cubicBezTo>
                    <a:pt x="187" y="2489"/>
                    <a:pt x="187" y="2489"/>
                    <a:pt x="187" y="2489"/>
                  </a:cubicBezTo>
                  <a:cubicBezTo>
                    <a:pt x="185" y="2536"/>
                    <a:pt x="185" y="2536"/>
                    <a:pt x="185" y="2536"/>
                  </a:cubicBezTo>
                  <a:cubicBezTo>
                    <a:pt x="181" y="2536"/>
                    <a:pt x="181" y="2536"/>
                    <a:pt x="181" y="2536"/>
                  </a:cubicBezTo>
                  <a:cubicBezTo>
                    <a:pt x="179" y="2489"/>
                    <a:pt x="179" y="2489"/>
                    <a:pt x="179" y="2489"/>
                  </a:cubicBezTo>
                  <a:cubicBezTo>
                    <a:pt x="177" y="2442"/>
                    <a:pt x="177" y="2442"/>
                    <a:pt x="177" y="2442"/>
                  </a:cubicBezTo>
                  <a:cubicBezTo>
                    <a:pt x="174" y="2348"/>
                    <a:pt x="174" y="2348"/>
                    <a:pt x="174" y="2348"/>
                  </a:cubicBezTo>
                  <a:cubicBezTo>
                    <a:pt x="171" y="2254"/>
                    <a:pt x="171" y="2254"/>
                    <a:pt x="171" y="2254"/>
                  </a:cubicBezTo>
                  <a:cubicBezTo>
                    <a:pt x="169" y="2160"/>
                    <a:pt x="169" y="2160"/>
                    <a:pt x="169" y="2160"/>
                  </a:cubicBezTo>
                  <a:cubicBezTo>
                    <a:pt x="172" y="2168"/>
                    <a:pt x="172" y="2168"/>
                    <a:pt x="172" y="2168"/>
                  </a:cubicBezTo>
                  <a:cubicBezTo>
                    <a:pt x="144" y="2132"/>
                    <a:pt x="116" y="2095"/>
                    <a:pt x="88" y="2059"/>
                  </a:cubicBezTo>
                  <a:cubicBezTo>
                    <a:pt x="47" y="2004"/>
                    <a:pt x="47" y="2004"/>
                    <a:pt x="47" y="2004"/>
                  </a:cubicBezTo>
                  <a:cubicBezTo>
                    <a:pt x="5" y="1949"/>
                    <a:pt x="5" y="1949"/>
                    <a:pt x="5" y="1949"/>
                  </a:cubicBezTo>
                  <a:cubicBezTo>
                    <a:pt x="0" y="1942"/>
                    <a:pt x="0" y="1942"/>
                    <a:pt x="0" y="1942"/>
                  </a:cubicBezTo>
                  <a:cubicBezTo>
                    <a:pt x="2" y="1933"/>
                    <a:pt x="2" y="1933"/>
                    <a:pt x="2" y="1933"/>
                  </a:cubicBezTo>
                  <a:cubicBezTo>
                    <a:pt x="23" y="1834"/>
                    <a:pt x="45" y="1735"/>
                    <a:pt x="68" y="1636"/>
                  </a:cubicBezTo>
                  <a:cubicBezTo>
                    <a:pt x="91" y="1537"/>
                    <a:pt x="115" y="1439"/>
                    <a:pt x="139" y="1340"/>
                  </a:cubicBezTo>
                  <a:cubicBezTo>
                    <a:pt x="279" y="748"/>
                    <a:pt x="279" y="748"/>
                    <a:pt x="279" y="748"/>
                  </a:cubicBezTo>
                  <a:cubicBezTo>
                    <a:pt x="280" y="748"/>
                    <a:pt x="280" y="748"/>
                    <a:pt x="280" y="748"/>
                  </a:cubicBezTo>
                  <a:cubicBezTo>
                    <a:pt x="280" y="747"/>
                    <a:pt x="280" y="747"/>
                    <a:pt x="280" y="747"/>
                  </a:cubicBezTo>
                  <a:cubicBezTo>
                    <a:pt x="392" y="435"/>
                    <a:pt x="392" y="435"/>
                    <a:pt x="392" y="435"/>
                  </a:cubicBezTo>
                  <a:cubicBezTo>
                    <a:pt x="504" y="123"/>
                    <a:pt x="504" y="123"/>
                    <a:pt x="504" y="123"/>
                  </a:cubicBezTo>
                  <a:cubicBezTo>
                    <a:pt x="505" y="120"/>
                    <a:pt x="505" y="120"/>
                    <a:pt x="505" y="120"/>
                  </a:cubicBezTo>
                  <a:cubicBezTo>
                    <a:pt x="508" y="119"/>
                    <a:pt x="508" y="119"/>
                    <a:pt x="508" y="119"/>
                  </a:cubicBezTo>
                  <a:cubicBezTo>
                    <a:pt x="839" y="0"/>
                    <a:pt x="839" y="0"/>
                    <a:pt x="839" y="0"/>
                  </a:cubicBezTo>
                  <a:lnTo>
                    <a:pt x="84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4">
              <a:extLst>
                <a:ext uri="{FF2B5EF4-FFF2-40B4-BE49-F238E27FC236}">
                  <a16:creationId xmlns:a16="http://schemas.microsoft.com/office/drawing/2014/main" id="{88C71B53-09FD-2B8A-74F7-13F50D8AD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0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5">
              <a:extLst>
                <a:ext uri="{FF2B5EF4-FFF2-40B4-BE49-F238E27FC236}">
                  <a16:creationId xmlns:a16="http://schemas.microsoft.com/office/drawing/2014/main" id="{A70CAC5A-9C9D-1DCB-D399-29540ED9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44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6">
              <a:extLst>
                <a:ext uri="{FF2B5EF4-FFF2-40B4-BE49-F238E27FC236}">
                  <a16:creationId xmlns:a16="http://schemas.microsoft.com/office/drawing/2014/main" id="{DEB37534-218B-0184-C5C3-55A7828CC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087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7">
              <a:extLst>
                <a:ext uri="{FF2B5EF4-FFF2-40B4-BE49-F238E27FC236}">
                  <a16:creationId xmlns:a16="http://schemas.microsoft.com/office/drawing/2014/main" id="{E10299A9-2030-ED63-EA70-AB077D481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30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8">
              <a:extLst>
                <a:ext uri="{FF2B5EF4-FFF2-40B4-BE49-F238E27FC236}">
                  <a16:creationId xmlns:a16="http://schemas.microsoft.com/office/drawing/2014/main" id="{0F8279BE-7DA8-B216-DDB6-C48832040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2363"/>
              <a:ext cx="349" cy="1052"/>
            </a:xfrm>
            <a:custGeom>
              <a:avLst/>
              <a:gdLst>
                <a:gd name="T0" fmla="*/ 839 w 841"/>
                <a:gd name="T1" fmla="*/ 2536 h 2536"/>
                <a:gd name="T2" fmla="*/ 508 w 841"/>
                <a:gd name="T3" fmla="*/ 2417 h 2536"/>
                <a:gd name="T4" fmla="*/ 505 w 841"/>
                <a:gd name="T5" fmla="*/ 2416 h 2536"/>
                <a:gd name="T6" fmla="*/ 504 w 841"/>
                <a:gd name="T7" fmla="*/ 2413 h 2536"/>
                <a:gd name="T8" fmla="*/ 392 w 841"/>
                <a:gd name="T9" fmla="*/ 2101 h 2536"/>
                <a:gd name="T10" fmla="*/ 280 w 841"/>
                <a:gd name="T11" fmla="*/ 1789 h 2536"/>
                <a:gd name="T12" fmla="*/ 280 w 841"/>
                <a:gd name="T13" fmla="*/ 1788 h 2536"/>
                <a:gd name="T14" fmla="*/ 279 w 841"/>
                <a:gd name="T15" fmla="*/ 1788 h 2536"/>
                <a:gd name="T16" fmla="*/ 139 w 841"/>
                <a:gd name="T17" fmla="*/ 1196 h 2536"/>
                <a:gd name="T18" fmla="*/ 68 w 841"/>
                <a:gd name="T19" fmla="*/ 900 h 2536"/>
                <a:gd name="T20" fmla="*/ 2 w 841"/>
                <a:gd name="T21" fmla="*/ 603 h 2536"/>
                <a:gd name="T22" fmla="*/ 0 w 841"/>
                <a:gd name="T23" fmla="*/ 594 h 2536"/>
                <a:gd name="T24" fmla="*/ 5 w 841"/>
                <a:gd name="T25" fmla="*/ 587 h 2536"/>
                <a:gd name="T26" fmla="*/ 47 w 841"/>
                <a:gd name="T27" fmla="*/ 532 h 2536"/>
                <a:gd name="T28" fmla="*/ 88 w 841"/>
                <a:gd name="T29" fmla="*/ 477 h 2536"/>
                <a:gd name="T30" fmla="*/ 172 w 841"/>
                <a:gd name="T31" fmla="*/ 368 h 2536"/>
                <a:gd name="T32" fmla="*/ 169 w 841"/>
                <a:gd name="T33" fmla="*/ 376 h 2536"/>
                <a:gd name="T34" fmla="*/ 171 w 841"/>
                <a:gd name="T35" fmla="*/ 282 h 2536"/>
                <a:gd name="T36" fmla="*/ 174 w 841"/>
                <a:gd name="T37" fmla="*/ 188 h 2536"/>
                <a:gd name="T38" fmla="*/ 177 w 841"/>
                <a:gd name="T39" fmla="*/ 94 h 2536"/>
                <a:gd name="T40" fmla="*/ 179 w 841"/>
                <a:gd name="T41" fmla="*/ 47 h 2536"/>
                <a:gd name="T42" fmla="*/ 181 w 841"/>
                <a:gd name="T43" fmla="*/ 0 h 2536"/>
                <a:gd name="T44" fmla="*/ 185 w 841"/>
                <a:gd name="T45" fmla="*/ 0 h 2536"/>
                <a:gd name="T46" fmla="*/ 187 w 841"/>
                <a:gd name="T47" fmla="*/ 47 h 2536"/>
                <a:gd name="T48" fmla="*/ 189 w 841"/>
                <a:gd name="T49" fmla="*/ 94 h 2536"/>
                <a:gd name="T50" fmla="*/ 193 w 841"/>
                <a:gd name="T51" fmla="*/ 188 h 2536"/>
                <a:gd name="T52" fmla="*/ 195 w 841"/>
                <a:gd name="T53" fmla="*/ 282 h 2536"/>
                <a:gd name="T54" fmla="*/ 198 w 841"/>
                <a:gd name="T55" fmla="*/ 376 h 2536"/>
                <a:gd name="T56" fmla="*/ 198 w 841"/>
                <a:gd name="T57" fmla="*/ 381 h 2536"/>
                <a:gd name="T58" fmla="*/ 195 w 841"/>
                <a:gd name="T59" fmla="*/ 385 h 2536"/>
                <a:gd name="T60" fmla="*/ 116 w 841"/>
                <a:gd name="T61" fmla="*/ 498 h 2536"/>
                <a:gd name="T62" fmla="*/ 76 w 841"/>
                <a:gd name="T63" fmla="*/ 554 h 2536"/>
                <a:gd name="T64" fmla="*/ 36 w 841"/>
                <a:gd name="T65" fmla="*/ 610 h 2536"/>
                <a:gd name="T66" fmla="*/ 40 w 841"/>
                <a:gd name="T67" fmla="*/ 594 h 2536"/>
                <a:gd name="T68" fmla="*/ 109 w 841"/>
                <a:gd name="T69" fmla="*/ 891 h 2536"/>
                <a:gd name="T70" fmla="*/ 173 w 841"/>
                <a:gd name="T71" fmla="*/ 1188 h 2536"/>
                <a:gd name="T72" fmla="*/ 304 w 841"/>
                <a:gd name="T73" fmla="*/ 1782 h 2536"/>
                <a:gd name="T74" fmla="*/ 303 w 841"/>
                <a:gd name="T75" fmla="*/ 1781 h 2536"/>
                <a:gd name="T76" fmla="*/ 410 w 841"/>
                <a:gd name="T77" fmla="*/ 2095 h 2536"/>
                <a:gd name="T78" fmla="*/ 516 w 841"/>
                <a:gd name="T79" fmla="*/ 2409 h 2536"/>
                <a:gd name="T80" fmla="*/ 512 w 841"/>
                <a:gd name="T81" fmla="*/ 2405 h 2536"/>
                <a:gd name="T82" fmla="*/ 841 w 841"/>
                <a:gd name="T83" fmla="*/ 2532 h 2536"/>
                <a:gd name="T84" fmla="*/ 839 w 841"/>
                <a:gd name="T85" fmla="*/ 2536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839" y="2536"/>
                  </a:moveTo>
                  <a:cubicBezTo>
                    <a:pt x="508" y="2417"/>
                    <a:pt x="508" y="2417"/>
                    <a:pt x="508" y="2417"/>
                  </a:cubicBezTo>
                  <a:cubicBezTo>
                    <a:pt x="505" y="2416"/>
                    <a:pt x="505" y="2416"/>
                    <a:pt x="505" y="2416"/>
                  </a:cubicBezTo>
                  <a:cubicBezTo>
                    <a:pt x="504" y="2413"/>
                    <a:pt x="504" y="2413"/>
                    <a:pt x="504" y="2413"/>
                  </a:cubicBezTo>
                  <a:cubicBezTo>
                    <a:pt x="392" y="2101"/>
                    <a:pt x="392" y="2101"/>
                    <a:pt x="392" y="2101"/>
                  </a:cubicBezTo>
                  <a:cubicBezTo>
                    <a:pt x="280" y="1789"/>
                    <a:pt x="280" y="1789"/>
                    <a:pt x="280" y="1789"/>
                  </a:cubicBezTo>
                  <a:cubicBezTo>
                    <a:pt x="280" y="1788"/>
                    <a:pt x="280" y="1788"/>
                    <a:pt x="280" y="1788"/>
                  </a:cubicBezTo>
                  <a:cubicBezTo>
                    <a:pt x="279" y="1788"/>
                    <a:pt x="279" y="1788"/>
                    <a:pt x="279" y="1788"/>
                  </a:cubicBezTo>
                  <a:cubicBezTo>
                    <a:pt x="139" y="1196"/>
                    <a:pt x="139" y="1196"/>
                    <a:pt x="139" y="1196"/>
                  </a:cubicBezTo>
                  <a:cubicBezTo>
                    <a:pt x="115" y="1097"/>
                    <a:pt x="91" y="999"/>
                    <a:pt x="68" y="900"/>
                  </a:cubicBezTo>
                  <a:cubicBezTo>
                    <a:pt x="45" y="801"/>
                    <a:pt x="23" y="702"/>
                    <a:pt x="2" y="603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5" y="587"/>
                    <a:pt x="5" y="587"/>
                    <a:pt x="5" y="587"/>
                  </a:cubicBezTo>
                  <a:cubicBezTo>
                    <a:pt x="47" y="532"/>
                    <a:pt x="47" y="532"/>
                    <a:pt x="47" y="532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116" y="441"/>
                    <a:pt x="144" y="404"/>
                    <a:pt x="172" y="368"/>
                  </a:cubicBezTo>
                  <a:cubicBezTo>
                    <a:pt x="169" y="376"/>
                    <a:pt x="169" y="376"/>
                    <a:pt x="169" y="376"/>
                  </a:cubicBezTo>
                  <a:cubicBezTo>
                    <a:pt x="171" y="282"/>
                    <a:pt x="171" y="282"/>
                    <a:pt x="171" y="282"/>
                  </a:cubicBezTo>
                  <a:cubicBezTo>
                    <a:pt x="174" y="188"/>
                    <a:pt x="174" y="188"/>
                    <a:pt x="174" y="188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47"/>
                    <a:pt x="187" y="47"/>
                    <a:pt x="187" y="47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3" y="188"/>
                    <a:pt x="193" y="188"/>
                    <a:pt x="193" y="188"/>
                  </a:cubicBezTo>
                  <a:cubicBezTo>
                    <a:pt x="195" y="282"/>
                    <a:pt x="195" y="282"/>
                    <a:pt x="195" y="282"/>
                  </a:cubicBezTo>
                  <a:cubicBezTo>
                    <a:pt x="198" y="376"/>
                    <a:pt x="198" y="376"/>
                    <a:pt x="198" y="376"/>
                  </a:cubicBezTo>
                  <a:cubicBezTo>
                    <a:pt x="198" y="381"/>
                    <a:pt x="198" y="381"/>
                    <a:pt x="198" y="381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69" y="423"/>
                    <a:pt x="142" y="460"/>
                    <a:pt x="116" y="498"/>
                  </a:cubicBezTo>
                  <a:cubicBezTo>
                    <a:pt x="76" y="554"/>
                    <a:pt x="76" y="554"/>
                    <a:pt x="76" y="554"/>
                  </a:cubicBezTo>
                  <a:cubicBezTo>
                    <a:pt x="36" y="610"/>
                    <a:pt x="36" y="610"/>
                    <a:pt x="36" y="610"/>
                  </a:cubicBezTo>
                  <a:cubicBezTo>
                    <a:pt x="40" y="594"/>
                    <a:pt x="40" y="594"/>
                    <a:pt x="40" y="594"/>
                  </a:cubicBezTo>
                  <a:cubicBezTo>
                    <a:pt x="64" y="693"/>
                    <a:pt x="86" y="792"/>
                    <a:pt x="109" y="891"/>
                  </a:cubicBezTo>
                  <a:cubicBezTo>
                    <a:pt x="131" y="989"/>
                    <a:pt x="152" y="1089"/>
                    <a:pt x="173" y="1188"/>
                  </a:cubicBezTo>
                  <a:cubicBezTo>
                    <a:pt x="304" y="1782"/>
                    <a:pt x="304" y="1782"/>
                    <a:pt x="304" y="1782"/>
                  </a:cubicBezTo>
                  <a:cubicBezTo>
                    <a:pt x="303" y="1781"/>
                    <a:pt x="303" y="1781"/>
                    <a:pt x="303" y="1781"/>
                  </a:cubicBezTo>
                  <a:cubicBezTo>
                    <a:pt x="410" y="2095"/>
                    <a:pt x="410" y="2095"/>
                    <a:pt x="410" y="2095"/>
                  </a:cubicBezTo>
                  <a:cubicBezTo>
                    <a:pt x="516" y="2409"/>
                    <a:pt x="516" y="2409"/>
                    <a:pt x="516" y="2409"/>
                  </a:cubicBezTo>
                  <a:cubicBezTo>
                    <a:pt x="512" y="2405"/>
                    <a:pt x="512" y="2405"/>
                    <a:pt x="512" y="2405"/>
                  </a:cubicBezTo>
                  <a:cubicBezTo>
                    <a:pt x="841" y="2532"/>
                    <a:pt x="841" y="2532"/>
                    <a:pt x="841" y="2532"/>
                  </a:cubicBezTo>
                  <a:lnTo>
                    <a:pt x="839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19">
              <a:extLst>
                <a:ext uri="{FF2B5EF4-FFF2-40B4-BE49-F238E27FC236}">
                  <a16:creationId xmlns:a16="http://schemas.microsoft.com/office/drawing/2014/main" id="{BC9887C6-E200-A36A-4313-4C311DFC2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302"/>
              <a:ext cx="92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0">
              <a:extLst>
                <a:ext uri="{FF2B5EF4-FFF2-40B4-BE49-F238E27FC236}">
                  <a16:creationId xmlns:a16="http://schemas.microsoft.com/office/drawing/2014/main" id="{82127D22-1D70-ED86-CF92-4FF814B14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59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1">
              <a:extLst>
                <a:ext uri="{FF2B5EF4-FFF2-40B4-BE49-F238E27FC236}">
                  <a16:creationId xmlns:a16="http://schemas.microsoft.com/office/drawing/2014/main" id="{AB496534-CC8A-4CE7-6C16-CF9BCDA60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216"/>
              <a:ext cx="92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22">
              <a:extLst>
                <a:ext uri="{FF2B5EF4-FFF2-40B4-BE49-F238E27FC236}">
                  <a16:creationId xmlns:a16="http://schemas.microsoft.com/office/drawing/2014/main" id="{016BC6C6-D792-E62E-E6DE-59AFB3C59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4" y="2173"/>
              <a:ext cx="92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3">
              <a:extLst>
                <a:ext uri="{FF2B5EF4-FFF2-40B4-BE49-F238E27FC236}">
                  <a16:creationId xmlns:a16="http://schemas.microsoft.com/office/drawing/2014/main" id="{16FDB31E-BE62-36DC-0A40-A27B632F7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904"/>
              <a:ext cx="348" cy="1052"/>
            </a:xfrm>
            <a:custGeom>
              <a:avLst/>
              <a:gdLst>
                <a:gd name="T0" fmla="*/ 2 w 841"/>
                <a:gd name="T1" fmla="*/ 0 h 2536"/>
                <a:gd name="T2" fmla="*/ 334 w 841"/>
                <a:gd name="T3" fmla="*/ 119 h 2536"/>
                <a:gd name="T4" fmla="*/ 336 w 841"/>
                <a:gd name="T5" fmla="*/ 120 h 2536"/>
                <a:gd name="T6" fmla="*/ 337 w 841"/>
                <a:gd name="T7" fmla="*/ 123 h 2536"/>
                <a:gd name="T8" fmla="*/ 450 w 841"/>
                <a:gd name="T9" fmla="*/ 435 h 2536"/>
                <a:gd name="T10" fmla="*/ 561 w 841"/>
                <a:gd name="T11" fmla="*/ 747 h 2536"/>
                <a:gd name="T12" fmla="*/ 562 w 841"/>
                <a:gd name="T13" fmla="*/ 748 h 2536"/>
                <a:gd name="T14" fmla="*/ 562 w 841"/>
                <a:gd name="T15" fmla="*/ 748 h 2536"/>
                <a:gd name="T16" fmla="*/ 702 w 841"/>
                <a:gd name="T17" fmla="*/ 1340 h 2536"/>
                <a:gd name="T18" fmla="*/ 773 w 841"/>
                <a:gd name="T19" fmla="*/ 1636 h 2536"/>
                <a:gd name="T20" fmla="*/ 839 w 841"/>
                <a:gd name="T21" fmla="*/ 1933 h 2536"/>
                <a:gd name="T22" fmla="*/ 841 w 841"/>
                <a:gd name="T23" fmla="*/ 1942 h 2536"/>
                <a:gd name="T24" fmla="*/ 836 w 841"/>
                <a:gd name="T25" fmla="*/ 1949 h 2536"/>
                <a:gd name="T26" fmla="*/ 795 w 841"/>
                <a:gd name="T27" fmla="*/ 2004 h 2536"/>
                <a:gd name="T28" fmla="*/ 753 w 841"/>
                <a:gd name="T29" fmla="*/ 2059 h 2536"/>
                <a:gd name="T30" fmla="*/ 670 w 841"/>
                <a:gd name="T31" fmla="*/ 2168 h 2536"/>
                <a:gd name="T32" fmla="*/ 672 w 841"/>
                <a:gd name="T33" fmla="*/ 2160 h 2536"/>
                <a:gd name="T34" fmla="*/ 670 w 841"/>
                <a:gd name="T35" fmla="*/ 2254 h 2536"/>
                <a:gd name="T36" fmla="*/ 667 w 841"/>
                <a:gd name="T37" fmla="*/ 2348 h 2536"/>
                <a:gd name="T38" fmla="*/ 664 w 841"/>
                <a:gd name="T39" fmla="*/ 2442 h 2536"/>
                <a:gd name="T40" fmla="*/ 662 w 841"/>
                <a:gd name="T41" fmla="*/ 2489 h 2536"/>
                <a:gd name="T42" fmla="*/ 660 w 841"/>
                <a:gd name="T43" fmla="*/ 2536 h 2536"/>
                <a:gd name="T44" fmla="*/ 656 w 841"/>
                <a:gd name="T45" fmla="*/ 2536 h 2536"/>
                <a:gd name="T46" fmla="*/ 654 w 841"/>
                <a:gd name="T47" fmla="*/ 2489 h 2536"/>
                <a:gd name="T48" fmla="*/ 652 w 841"/>
                <a:gd name="T49" fmla="*/ 2442 h 2536"/>
                <a:gd name="T50" fmla="*/ 649 w 841"/>
                <a:gd name="T51" fmla="*/ 2348 h 2536"/>
                <a:gd name="T52" fmla="*/ 646 w 841"/>
                <a:gd name="T53" fmla="*/ 2254 h 2536"/>
                <a:gd name="T54" fmla="*/ 644 w 841"/>
                <a:gd name="T55" fmla="*/ 2160 h 2536"/>
                <a:gd name="T56" fmla="*/ 643 w 841"/>
                <a:gd name="T57" fmla="*/ 2155 h 2536"/>
                <a:gd name="T58" fmla="*/ 646 w 841"/>
                <a:gd name="T59" fmla="*/ 2151 h 2536"/>
                <a:gd name="T60" fmla="*/ 725 w 841"/>
                <a:gd name="T61" fmla="*/ 2038 h 2536"/>
                <a:gd name="T62" fmla="*/ 765 w 841"/>
                <a:gd name="T63" fmla="*/ 1982 h 2536"/>
                <a:gd name="T64" fmla="*/ 805 w 841"/>
                <a:gd name="T65" fmla="*/ 1926 h 2536"/>
                <a:gd name="T66" fmla="*/ 802 w 841"/>
                <a:gd name="T67" fmla="*/ 1942 h 2536"/>
                <a:gd name="T68" fmla="*/ 733 w 841"/>
                <a:gd name="T69" fmla="*/ 1645 h 2536"/>
                <a:gd name="T70" fmla="*/ 668 w 841"/>
                <a:gd name="T71" fmla="*/ 1348 h 2536"/>
                <a:gd name="T72" fmla="*/ 538 w 841"/>
                <a:gd name="T73" fmla="*/ 754 h 2536"/>
                <a:gd name="T74" fmla="*/ 538 w 841"/>
                <a:gd name="T75" fmla="*/ 755 h 2536"/>
                <a:gd name="T76" fmla="*/ 432 w 841"/>
                <a:gd name="T77" fmla="*/ 441 h 2536"/>
                <a:gd name="T78" fmla="*/ 326 w 841"/>
                <a:gd name="T79" fmla="*/ 127 h 2536"/>
                <a:gd name="T80" fmla="*/ 329 w 841"/>
                <a:gd name="T81" fmla="*/ 131 h 2536"/>
                <a:gd name="T82" fmla="*/ 0 w 841"/>
                <a:gd name="T83" fmla="*/ 4 h 2536"/>
                <a:gd name="T84" fmla="*/ 2 w 841"/>
                <a:gd name="T85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2" y="0"/>
                  </a:moveTo>
                  <a:cubicBezTo>
                    <a:pt x="334" y="119"/>
                    <a:pt x="334" y="119"/>
                    <a:pt x="334" y="119"/>
                  </a:cubicBezTo>
                  <a:cubicBezTo>
                    <a:pt x="336" y="120"/>
                    <a:pt x="336" y="120"/>
                    <a:pt x="336" y="120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450" y="435"/>
                    <a:pt x="450" y="435"/>
                    <a:pt x="450" y="435"/>
                  </a:cubicBezTo>
                  <a:cubicBezTo>
                    <a:pt x="561" y="747"/>
                    <a:pt x="561" y="747"/>
                    <a:pt x="561" y="747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562" y="748"/>
                    <a:pt x="562" y="748"/>
                    <a:pt x="562" y="748"/>
                  </a:cubicBezTo>
                  <a:cubicBezTo>
                    <a:pt x="702" y="1340"/>
                    <a:pt x="702" y="1340"/>
                    <a:pt x="702" y="1340"/>
                  </a:cubicBezTo>
                  <a:cubicBezTo>
                    <a:pt x="726" y="1439"/>
                    <a:pt x="750" y="1537"/>
                    <a:pt x="773" y="1636"/>
                  </a:cubicBezTo>
                  <a:cubicBezTo>
                    <a:pt x="796" y="1735"/>
                    <a:pt x="818" y="1834"/>
                    <a:pt x="839" y="1933"/>
                  </a:cubicBezTo>
                  <a:cubicBezTo>
                    <a:pt x="841" y="1942"/>
                    <a:pt x="841" y="1942"/>
                    <a:pt x="841" y="1942"/>
                  </a:cubicBezTo>
                  <a:cubicBezTo>
                    <a:pt x="836" y="1949"/>
                    <a:pt x="836" y="1949"/>
                    <a:pt x="836" y="1949"/>
                  </a:cubicBezTo>
                  <a:cubicBezTo>
                    <a:pt x="795" y="2004"/>
                    <a:pt x="795" y="2004"/>
                    <a:pt x="795" y="2004"/>
                  </a:cubicBezTo>
                  <a:cubicBezTo>
                    <a:pt x="753" y="2059"/>
                    <a:pt x="753" y="2059"/>
                    <a:pt x="753" y="2059"/>
                  </a:cubicBezTo>
                  <a:cubicBezTo>
                    <a:pt x="725" y="2095"/>
                    <a:pt x="698" y="2132"/>
                    <a:pt x="670" y="2168"/>
                  </a:cubicBezTo>
                  <a:cubicBezTo>
                    <a:pt x="672" y="2160"/>
                    <a:pt x="672" y="2160"/>
                    <a:pt x="672" y="2160"/>
                  </a:cubicBezTo>
                  <a:cubicBezTo>
                    <a:pt x="670" y="2254"/>
                    <a:pt x="670" y="2254"/>
                    <a:pt x="670" y="2254"/>
                  </a:cubicBezTo>
                  <a:cubicBezTo>
                    <a:pt x="667" y="2348"/>
                    <a:pt x="667" y="2348"/>
                    <a:pt x="667" y="2348"/>
                  </a:cubicBezTo>
                  <a:cubicBezTo>
                    <a:pt x="664" y="2442"/>
                    <a:pt x="664" y="2442"/>
                    <a:pt x="664" y="2442"/>
                  </a:cubicBezTo>
                  <a:cubicBezTo>
                    <a:pt x="662" y="2489"/>
                    <a:pt x="662" y="2489"/>
                    <a:pt x="662" y="2489"/>
                  </a:cubicBezTo>
                  <a:cubicBezTo>
                    <a:pt x="660" y="2536"/>
                    <a:pt x="660" y="2536"/>
                    <a:pt x="660" y="2536"/>
                  </a:cubicBezTo>
                  <a:cubicBezTo>
                    <a:pt x="656" y="2536"/>
                    <a:pt x="656" y="2536"/>
                    <a:pt x="656" y="2536"/>
                  </a:cubicBezTo>
                  <a:cubicBezTo>
                    <a:pt x="654" y="2489"/>
                    <a:pt x="654" y="2489"/>
                    <a:pt x="654" y="2489"/>
                  </a:cubicBezTo>
                  <a:cubicBezTo>
                    <a:pt x="652" y="2442"/>
                    <a:pt x="652" y="2442"/>
                    <a:pt x="652" y="2442"/>
                  </a:cubicBezTo>
                  <a:cubicBezTo>
                    <a:pt x="649" y="2348"/>
                    <a:pt x="649" y="2348"/>
                    <a:pt x="649" y="2348"/>
                  </a:cubicBezTo>
                  <a:cubicBezTo>
                    <a:pt x="646" y="2254"/>
                    <a:pt x="646" y="2254"/>
                    <a:pt x="646" y="2254"/>
                  </a:cubicBezTo>
                  <a:cubicBezTo>
                    <a:pt x="644" y="2160"/>
                    <a:pt x="644" y="2160"/>
                    <a:pt x="644" y="2160"/>
                  </a:cubicBezTo>
                  <a:cubicBezTo>
                    <a:pt x="643" y="2155"/>
                    <a:pt x="643" y="2155"/>
                    <a:pt x="643" y="2155"/>
                  </a:cubicBezTo>
                  <a:cubicBezTo>
                    <a:pt x="646" y="2151"/>
                    <a:pt x="646" y="2151"/>
                    <a:pt x="646" y="2151"/>
                  </a:cubicBezTo>
                  <a:cubicBezTo>
                    <a:pt x="672" y="2113"/>
                    <a:pt x="699" y="2076"/>
                    <a:pt x="725" y="2038"/>
                  </a:cubicBezTo>
                  <a:cubicBezTo>
                    <a:pt x="765" y="1982"/>
                    <a:pt x="765" y="1982"/>
                    <a:pt x="765" y="1982"/>
                  </a:cubicBezTo>
                  <a:cubicBezTo>
                    <a:pt x="805" y="1926"/>
                    <a:pt x="805" y="1926"/>
                    <a:pt x="805" y="1926"/>
                  </a:cubicBezTo>
                  <a:cubicBezTo>
                    <a:pt x="802" y="1942"/>
                    <a:pt x="802" y="1942"/>
                    <a:pt x="802" y="1942"/>
                  </a:cubicBezTo>
                  <a:cubicBezTo>
                    <a:pt x="778" y="1843"/>
                    <a:pt x="755" y="1744"/>
                    <a:pt x="733" y="1645"/>
                  </a:cubicBezTo>
                  <a:cubicBezTo>
                    <a:pt x="710" y="1547"/>
                    <a:pt x="689" y="1447"/>
                    <a:pt x="668" y="1348"/>
                  </a:cubicBezTo>
                  <a:cubicBezTo>
                    <a:pt x="538" y="754"/>
                    <a:pt x="538" y="754"/>
                    <a:pt x="538" y="754"/>
                  </a:cubicBezTo>
                  <a:cubicBezTo>
                    <a:pt x="538" y="755"/>
                    <a:pt x="538" y="755"/>
                    <a:pt x="538" y="755"/>
                  </a:cubicBezTo>
                  <a:cubicBezTo>
                    <a:pt x="432" y="441"/>
                    <a:pt x="432" y="441"/>
                    <a:pt x="432" y="441"/>
                  </a:cubicBezTo>
                  <a:cubicBezTo>
                    <a:pt x="326" y="127"/>
                    <a:pt x="326" y="127"/>
                    <a:pt x="326" y="127"/>
                  </a:cubicBezTo>
                  <a:cubicBezTo>
                    <a:pt x="329" y="131"/>
                    <a:pt x="329" y="131"/>
                    <a:pt x="329" y="131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24">
              <a:extLst>
                <a:ext uri="{FF2B5EF4-FFF2-40B4-BE49-F238E27FC236}">
                  <a16:creationId xmlns:a16="http://schemas.microsoft.com/office/drawing/2014/main" id="{51FF1455-D819-A6E4-2BF5-24FCD60A0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0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5">
              <a:extLst>
                <a:ext uri="{FF2B5EF4-FFF2-40B4-BE49-F238E27FC236}">
                  <a16:creationId xmlns:a16="http://schemas.microsoft.com/office/drawing/2014/main" id="{50B1C11B-F3B9-81D4-9DB5-5F9C8D498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44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26">
              <a:extLst>
                <a:ext uri="{FF2B5EF4-FFF2-40B4-BE49-F238E27FC236}">
                  <a16:creationId xmlns:a16="http://schemas.microsoft.com/office/drawing/2014/main" id="{A00CBF47-9D8C-3259-74E0-D841227B1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087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27">
              <a:extLst>
                <a:ext uri="{FF2B5EF4-FFF2-40B4-BE49-F238E27FC236}">
                  <a16:creationId xmlns:a16="http://schemas.microsoft.com/office/drawing/2014/main" id="{BF376D38-CFF2-BCFC-C2D2-2EA42D13B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30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8">
              <a:extLst>
                <a:ext uri="{FF2B5EF4-FFF2-40B4-BE49-F238E27FC236}">
                  <a16:creationId xmlns:a16="http://schemas.microsoft.com/office/drawing/2014/main" id="{9ED181CC-9C53-A3B7-29AA-4549C599C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2363"/>
              <a:ext cx="348" cy="1052"/>
            </a:xfrm>
            <a:custGeom>
              <a:avLst/>
              <a:gdLst>
                <a:gd name="T0" fmla="*/ 0 w 841"/>
                <a:gd name="T1" fmla="*/ 2532 h 2536"/>
                <a:gd name="T2" fmla="*/ 329 w 841"/>
                <a:gd name="T3" fmla="*/ 2405 h 2536"/>
                <a:gd name="T4" fmla="*/ 326 w 841"/>
                <a:gd name="T5" fmla="*/ 2409 h 2536"/>
                <a:gd name="T6" fmla="*/ 432 w 841"/>
                <a:gd name="T7" fmla="*/ 2095 h 2536"/>
                <a:gd name="T8" fmla="*/ 538 w 841"/>
                <a:gd name="T9" fmla="*/ 1781 h 2536"/>
                <a:gd name="T10" fmla="*/ 538 w 841"/>
                <a:gd name="T11" fmla="*/ 1782 h 2536"/>
                <a:gd name="T12" fmla="*/ 668 w 841"/>
                <a:gd name="T13" fmla="*/ 1188 h 2536"/>
                <a:gd name="T14" fmla="*/ 733 w 841"/>
                <a:gd name="T15" fmla="*/ 891 h 2536"/>
                <a:gd name="T16" fmla="*/ 802 w 841"/>
                <a:gd name="T17" fmla="*/ 594 h 2536"/>
                <a:gd name="T18" fmla="*/ 805 w 841"/>
                <a:gd name="T19" fmla="*/ 610 h 2536"/>
                <a:gd name="T20" fmla="*/ 765 w 841"/>
                <a:gd name="T21" fmla="*/ 554 h 2536"/>
                <a:gd name="T22" fmla="*/ 725 w 841"/>
                <a:gd name="T23" fmla="*/ 498 h 2536"/>
                <a:gd name="T24" fmla="*/ 646 w 841"/>
                <a:gd name="T25" fmla="*/ 385 h 2536"/>
                <a:gd name="T26" fmla="*/ 643 w 841"/>
                <a:gd name="T27" fmla="*/ 381 h 2536"/>
                <a:gd name="T28" fmla="*/ 644 w 841"/>
                <a:gd name="T29" fmla="*/ 376 h 2536"/>
                <a:gd name="T30" fmla="*/ 646 w 841"/>
                <a:gd name="T31" fmla="*/ 282 h 2536"/>
                <a:gd name="T32" fmla="*/ 649 w 841"/>
                <a:gd name="T33" fmla="*/ 188 h 2536"/>
                <a:gd name="T34" fmla="*/ 652 w 841"/>
                <a:gd name="T35" fmla="*/ 94 h 2536"/>
                <a:gd name="T36" fmla="*/ 654 w 841"/>
                <a:gd name="T37" fmla="*/ 47 h 2536"/>
                <a:gd name="T38" fmla="*/ 656 w 841"/>
                <a:gd name="T39" fmla="*/ 0 h 2536"/>
                <a:gd name="T40" fmla="*/ 660 w 841"/>
                <a:gd name="T41" fmla="*/ 0 h 2536"/>
                <a:gd name="T42" fmla="*/ 662 w 841"/>
                <a:gd name="T43" fmla="*/ 47 h 2536"/>
                <a:gd name="T44" fmla="*/ 664 w 841"/>
                <a:gd name="T45" fmla="*/ 94 h 2536"/>
                <a:gd name="T46" fmla="*/ 667 w 841"/>
                <a:gd name="T47" fmla="*/ 188 h 2536"/>
                <a:gd name="T48" fmla="*/ 670 w 841"/>
                <a:gd name="T49" fmla="*/ 282 h 2536"/>
                <a:gd name="T50" fmla="*/ 672 w 841"/>
                <a:gd name="T51" fmla="*/ 376 h 2536"/>
                <a:gd name="T52" fmla="*/ 670 w 841"/>
                <a:gd name="T53" fmla="*/ 368 h 2536"/>
                <a:gd name="T54" fmla="*/ 753 w 841"/>
                <a:gd name="T55" fmla="*/ 477 h 2536"/>
                <a:gd name="T56" fmla="*/ 795 w 841"/>
                <a:gd name="T57" fmla="*/ 532 h 2536"/>
                <a:gd name="T58" fmla="*/ 836 w 841"/>
                <a:gd name="T59" fmla="*/ 587 h 2536"/>
                <a:gd name="T60" fmla="*/ 841 w 841"/>
                <a:gd name="T61" fmla="*/ 594 h 2536"/>
                <a:gd name="T62" fmla="*/ 839 w 841"/>
                <a:gd name="T63" fmla="*/ 603 h 2536"/>
                <a:gd name="T64" fmla="*/ 773 w 841"/>
                <a:gd name="T65" fmla="*/ 900 h 2536"/>
                <a:gd name="T66" fmla="*/ 702 w 841"/>
                <a:gd name="T67" fmla="*/ 1196 h 2536"/>
                <a:gd name="T68" fmla="*/ 562 w 841"/>
                <a:gd name="T69" fmla="*/ 1788 h 2536"/>
                <a:gd name="T70" fmla="*/ 562 w 841"/>
                <a:gd name="T71" fmla="*/ 1788 h 2536"/>
                <a:gd name="T72" fmla="*/ 561 w 841"/>
                <a:gd name="T73" fmla="*/ 1789 h 2536"/>
                <a:gd name="T74" fmla="*/ 450 w 841"/>
                <a:gd name="T75" fmla="*/ 2101 h 2536"/>
                <a:gd name="T76" fmla="*/ 337 w 841"/>
                <a:gd name="T77" fmla="*/ 2413 h 2536"/>
                <a:gd name="T78" fmla="*/ 336 w 841"/>
                <a:gd name="T79" fmla="*/ 2416 h 2536"/>
                <a:gd name="T80" fmla="*/ 334 w 841"/>
                <a:gd name="T81" fmla="*/ 2417 h 2536"/>
                <a:gd name="T82" fmla="*/ 2 w 841"/>
                <a:gd name="T83" fmla="*/ 2536 h 2536"/>
                <a:gd name="T84" fmla="*/ 0 w 841"/>
                <a:gd name="T85" fmla="*/ 2532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1" h="2536">
                  <a:moveTo>
                    <a:pt x="0" y="2532"/>
                  </a:moveTo>
                  <a:cubicBezTo>
                    <a:pt x="329" y="2405"/>
                    <a:pt x="329" y="2405"/>
                    <a:pt x="329" y="2405"/>
                  </a:cubicBezTo>
                  <a:cubicBezTo>
                    <a:pt x="326" y="2409"/>
                    <a:pt x="326" y="2409"/>
                    <a:pt x="326" y="2409"/>
                  </a:cubicBezTo>
                  <a:cubicBezTo>
                    <a:pt x="432" y="2095"/>
                    <a:pt x="432" y="2095"/>
                    <a:pt x="432" y="2095"/>
                  </a:cubicBezTo>
                  <a:cubicBezTo>
                    <a:pt x="538" y="1781"/>
                    <a:pt x="538" y="1781"/>
                    <a:pt x="538" y="1781"/>
                  </a:cubicBezTo>
                  <a:cubicBezTo>
                    <a:pt x="538" y="1782"/>
                    <a:pt x="538" y="1782"/>
                    <a:pt x="538" y="1782"/>
                  </a:cubicBezTo>
                  <a:cubicBezTo>
                    <a:pt x="668" y="1188"/>
                    <a:pt x="668" y="1188"/>
                    <a:pt x="668" y="1188"/>
                  </a:cubicBezTo>
                  <a:cubicBezTo>
                    <a:pt x="689" y="1089"/>
                    <a:pt x="710" y="989"/>
                    <a:pt x="733" y="891"/>
                  </a:cubicBezTo>
                  <a:cubicBezTo>
                    <a:pt x="755" y="792"/>
                    <a:pt x="778" y="693"/>
                    <a:pt x="802" y="594"/>
                  </a:cubicBezTo>
                  <a:cubicBezTo>
                    <a:pt x="805" y="610"/>
                    <a:pt x="805" y="610"/>
                    <a:pt x="805" y="610"/>
                  </a:cubicBezTo>
                  <a:cubicBezTo>
                    <a:pt x="765" y="554"/>
                    <a:pt x="765" y="554"/>
                    <a:pt x="765" y="554"/>
                  </a:cubicBezTo>
                  <a:cubicBezTo>
                    <a:pt x="725" y="498"/>
                    <a:pt x="725" y="498"/>
                    <a:pt x="725" y="498"/>
                  </a:cubicBezTo>
                  <a:cubicBezTo>
                    <a:pt x="699" y="460"/>
                    <a:pt x="672" y="423"/>
                    <a:pt x="646" y="385"/>
                  </a:cubicBezTo>
                  <a:cubicBezTo>
                    <a:pt x="643" y="381"/>
                    <a:pt x="643" y="381"/>
                    <a:pt x="643" y="381"/>
                  </a:cubicBezTo>
                  <a:cubicBezTo>
                    <a:pt x="644" y="376"/>
                    <a:pt x="644" y="376"/>
                    <a:pt x="644" y="376"/>
                  </a:cubicBezTo>
                  <a:cubicBezTo>
                    <a:pt x="646" y="282"/>
                    <a:pt x="646" y="282"/>
                    <a:pt x="646" y="282"/>
                  </a:cubicBezTo>
                  <a:cubicBezTo>
                    <a:pt x="649" y="188"/>
                    <a:pt x="649" y="188"/>
                    <a:pt x="649" y="188"/>
                  </a:cubicBezTo>
                  <a:cubicBezTo>
                    <a:pt x="652" y="94"/>
                    <a:pt x="652" y="94"/>
                    <a:pt x="652" y="94"/>
                  </a:cubicBezTo>
                  <a:cubicBezTo>
                    <a:pt x="654" y="47"/>
                    <a:pt x="654" y="47"/>
                    <a:pt x="654" y="47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2" y="47"/>
                    <a:pt x="662" y="47"/>
                    <a:pt x="662" y="47"/>
                  </a:cubicBezTo>
                  <a:cubicBezTo>
                    <a:pt x="664" y="94"/>
                    <a:pt x="664" y="94"/>
                    <a:pt x="664" y="94"/>
                  </a:cubicBezTo>
                  <a:cubicBezTo>
                    <a:pt x="667" y="188"/>
                    <a:pt x="667" y="188"/>
                    <a:pt x="667" y="188"/>
                  </a:cubicBezTo>
                  <a:cubicBezTo>
                    <a:pt x="670" y="282"/>
                    <a:pt x="670" y="282"/>
                    <a:pt x="670" y="282"/>
                  </a:cubicBezTo>
                  <a:cubicBezTo>
                    <a:pt x="672" y="376"/>
                    <a:pt x="672" y="376"/>
                    <a:pt x="672" y="376"/>
                  </a:cubicBezTo>
                  <a:cubicBezTo>
                    <a:pt x="670" y="368"/>
                    <a:pt x="670" y="368"/>
                    <a:pt x="670" y="368"/>
                  </a:cubicBezTo>
                  <a:cubicBezTo>
                    <a:pt x="698" y="404"/>
                    <a:pt x="725" y="441"/>
                    <a:pt x="753" y="477"/>
                  </a:cubicBezTo>
                  <a:cubicBezTo>
                    <a:pt x="795" y="532"/>
                    <a:pt x="795" y="532"/>
                    <a:pt x="795" y="532"/>
                  </a:cubicBezTo>
                  <a:cubicBezTo>
                    <a:pt x="836" y="587"/>
                    <a:pt x="836" y="587"/>
                    <a:pt x="836" y="587"/>
                  </a:cubicBezTo>
                  <a:cubicBezTo>
                    <a:pt x="841" y="594"/>
                    <a:pt x="841" y="594"/>
                    <a:pt x="841" y="594"/>
                  </a:cubicBezTo>
                  <a:cubicBezTo>
                    <a:pt x="839" y="603"/>
                    <a:pt x="839" y="603"/>
                    <a:pt x="839" y="603"/>
                  </a:cubicBezTo>
                  <a:cubicBezTo>
                    <a:pt x="818" y="702"/>
                    <a:pt x="796" y="801"/>
                    <a:pt x="773" y="900"/>
                  </a:cubicBezTo>
                  <a:cubicBezTo>
                    <a:pt x="750" y="999"/>
                    <a:pt x="726" y="1097"/>
                    <a:pt x="702" y="1196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2" y="1788"/>
                    <a:pt x="562" y="1788"/>
                    <a:pt x="562" y="1788"/>
                  </a:cubicBezTo>
                  <a:cubicBezTo>
                    <a:pt x="561" y="1789"/>
                    <a:pt x="561" y="1789"/>
                    <a:pt x="561" y="1789"/>
                  </a:cubicBezTo>
                  <a:cubicBezTo>
                    <a:pt x="450" y="2101"/>
                    <a:pt x="450" y="2101"/>
                    <a:pt x="450" y="2101"/>
                  </a:cubicBezTo>
                  <a:cubicBezTo>
                    <a:pt x="337" y="2413"/>
                    <a:pt x="337" y="2413"/>
                    <a:pt x="337" y="2413"/>
                  </a:cubicBezTo>
                  <a:cubicBezTo>
                    <a:pt x="336" y="2416"/>
                    <a:pt x="336" y="2416"/>
                    <a:pt x="336" y="2416"/>
                  </a:cubicBezTo>
                  <a:cubicBezTo>
                    <a:pt x="334" y="2417"/>
                    <a:pt x="334" y="2417"/>
                    <a:pt x="334" y="2417"/>
                  </a:cubicBezTo>
                  <a:cubicBezTo>
                    <a:pt x="2" y="2536"/>
                    <a:pt x="2" y="2536"/>
                    <a:pt x="2" y="2536"/>
                  </a:cubicBezTo>
                  <a:lnTo>
                    <a:pt x="0" y="25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29">
              <a:extLst>
                <a:ext uri="{FF2B5EF4-FFF2-40B4-BE49-F238E27FC236}">
                  <a16:creationId xmlns:a16="http://schemas.microsoft.com/office/drawing/2014/main" id="{DCA1FC6F-5E6F-9D0B-77E0-B8D54AA17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302"/>
              <a:ext cx="93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30">
              <a:extLst>
                <a:ext uri="{FF2B5EF4-FFF2-40B4-BE49-F238E27FC236}">
                  <a16:creationId xmlns:a16="http://schemas.microsoft.com/office/drawing/2014/main" id="{17659AF8-A5DD-8975-6CD0-4D2F43AF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59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31">
              <a:extLst>
                <a:ext uri="{FF2B5EF4-FFF2-40B4-BE49-F238E27FC236}">
                  <a16:creationId xmlns:a16="http://schemas.microsoft.com/office/drawing/2014/main" id="{CC04030E-96B1-8779-CD76-1317A91E3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216"/>
              <a:ext cx="93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32">
              <a:extLst>
                <a:ext uri="{FF2B5EF4-FFF2-40B4-BE49-F238E27FC236}">
                  <a16:creationId xmlns:a16="http://schemas.microsoft.com/office/drawing/2014/main" id="{FCA3F889-9042-C34F-8026-950A90849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" y="2173"/>
              <a:ext cx="93" cy="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3">
              <a:extLst>
                <a:ext uri="{FF2B5EF4-FFF2-40B4-BE49-F238E27FC236}">
                  <a16:creationId xmlns:a16="http://schemas.microsoft.com/office/drawing/2014/main" id="{2C07AD52-B7FA-A927-884E-AA29917D6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900"/>
              <a:ext cx="1960" cy="107"/>
            </a:xfrm>
            <a:custGeom>
              <a:avLst/>
              <a:gdLst>
                <a:gd name="T0" fmla="*/ 0 w 4728"/>
                <a:gd name="T1" fmla="*/ 11 h 260"/>
                <a:gd name="T2" fmla="*/ 334 w 4728"/>
                <a:gd name="T3" fmla="*/ 9 h 260"/>
                <a:gd name="T4" fmla="*/ 335 w 4728"/>
                <a:gd name="T5" fmla="*/ 9 h 260"/>
                <a:gd name="T6" fmla="*/ 336 w 4728"/>
                <a:gd name="T7" fmla="*/ 10 h 260"/>
                <a:gd name="T8" fmla="*/ 658 w 4728"/>
                <a:gd name="T9" fmla="*/ 248 h 260"/>
                <a:gd name="T10" fmla="*/ 654 w 4728"/>
                <a:gd name="T11" fmla="*/ 247 h 260"/>
                <a:gd name="T12" fmla="*/ 1587 w 4728"/>
                <a:gd name="T13" fmla="*/ 212 h 260"/>
                <a:gd name="T14" fmla="*/ 2520 w 4728"/>
                <a:gd name="T15" fmla="*/ 177 h 260"/>
                <a:gd name="T16" fmla="*/ 2987 w 4728"/>
                <a:gd name="T17" fmla="*/ 160 h 260"/>
                <a:gd name="T18" fmla="*/ 3220 w 4728"/>
                <a:gd name="T19" fmla="*/ 151 h 260"/>
                <a:gd name="T20" fmla="*/ 3453 w 4728"/>
                <a:gd name="T21" fmla="*/ 143 h 260"/>
                <a:gd name="T22" fmla="*/ 3920 w 4728"/>
                <a:gd name="T23" fmla="*/ 129 h 260"/>
                <a:gd name="T24" fmla="*/ 4153 w 4728"/>
                <a:gd name="T25" fmla="*/ 123 h 260"/>
                <a:gd name="T26" fmla="*/ 4387 w 4728"/>
                <a:gd name="T27" fmla="*/ 118 h 260"/>
                <a:gd name="T28" fmla="*/ 4379 w 4728"/>
                <a:gd name="T29" fmla="*/ 120 h 260"/>
                <a:gd name="T30" fmla="*/ 4577 w 4728"/>
                <a:gd name="T31" fmla="*/ 3 h 260"/>
                <a:gd name="T32" fmla="*/ 4580 w 4728"/>
                <a:gd name="T33" fmla="*/ 0 h 260"/>
                <a:gd name="T34" fmla="*/ 4584 w 4728"/>
                <a:gd name="T35" fmla="*/ 1 h 260"/>
                <a:gd name="T36" fmla="*/ 4620 w 4728"/>
                <a:gd name="T37" fmla="*/ 3 h 260"/>
                <a:gd name="T38" fmla="*/ 4656 w 4728"/>
                <a:gd name="T39" fmla="*/ 5 h 260"/>
                <a:gd name="T40" fmla="*/ 4692 w 4728"/>
                <a:gd name="T41" fmla="*/ 8 h 260"/>
                <a:gd name="T42" fmla="*/ 4728 w 4728"/>
                <a:gd name="T43" fmla="*/ 11 h 260"/>
                <a:gd name="T44" fmla="*/ 4728 w 4728"/>
                <a:gd name="T45" fmla="*/ 15 h 260"/>
                <a:gd name="T46" fmla="*/ 4692 w 4728"/>
                <a:gd name="T47" fmla="*/ 19 h 260"/>
                <a:gd name="T48" fmla="*/ 4656 w 4728"/>
                <a:gd name="T49" fmla="*/ 21 h 260"/>
                <a:gd name="T50" fmla="*/ 4620 w 4728"/>
                <a:gd name="T51" fmla="*/ 24 h 260"/>
                <a:gd name="T52" fmla="*/ 4584 w 4728"/>
                <a:gd name="T53" fmla="*/ 26 h 260"/>
                <a:gd name="T54" fmla="*/ 4590 w 4728"/>
                <a:gd name="T55" fmla="*/ 24 h 260"/>
                <a:gd name="T56" fmla="*/ 4396 w 4728"/>
                <a:gd name="T57" fmla="*/ 147 h 260"/>
                <a:gd name="T58" fmla="*/ 4392 w 4728"/>
                <a:gd name="T59" fmla="*/ 149 h 260"/>
                <a:gd name="T60" fmla="*/ 4388 w 4728"/>
                <a:gd name="T61" fmla="*/ 149 h 260"/>
                <a:gd name="T62" fmla="*/ 4155 w 4728"/>
                <a:gd name="T63" fmla="*/ 159 h 260"/>
                <a:gd name="T64" fmla="*/ 3921 w 4728"/>
                <a:gd name="T65" fmla="*/ 168 h 260"/>
                <a:gd name="T66" fmla="*/ 3455 w 4728"/>
                <a:gd name="T67" fmla="*/ 184 h 260"/>
                <a:gd name="T68" fmla="*/ 3221 w 4728"/>
                <a:gd name="T69" fmla="*/ 191 h 260"/>
                <a:gd name="T70" fmla="*/ 2988 w 4728"/>
                <a:gd name="T71" fmla="*/ 197 h 260"/>
                <a:gd name="T72" fmla="*/ 2521 w 4728"/>
                <a:gd name="T73" fmla="*/ 209 h 260"/>
                <a:gd name="T74" fmla="*/ 1588 w 4728"/>
                <a:gd name="T75" fmla="*/ 235 h 260"/>
                <a:gd name="T76" fmla="*/ 654 w 4728"/>
                <a:gd name="T77" fmla="*/ 260 h 260"/>
                <a:gd name="T78" fmla="*/ 652 w 4728"/>
                <a:gd name="T79" fmla="*/ 260 h 260"/>
                <a:gd name="T80" fmla="*/ 650 w 4728"/>
                <a:gd name="T81" fmla="*/ 259 h 260"/>
                <a:gd name="T82" fmla="*/ 331 w 4728"/>
                <a:gd name="T83" fmla="*/ 17 h 260"/>
                <a:gd name="T84" fmla="*/ 334 w 4728"/>
                <a:gd name="T85" fmla="*/ 17 h 260"/>
                <a:gd name="T86" fmla="*/ 0 w 4728"/>
                <a:gd name="T87" fmla="*/ 15 h 260"/>
                <a:gd name="T88" fmla="*/ 0 w 4728"/>
                <a:gd name="T89" fmla="*/ 1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8" h="260">
                  <a:moveTo>
                    <a:pt x="0" y="11"/>
                  </a:moveTo>
                  <a:cubicBezTo>
                    <a:pt x="334" y="9"/>
                    <a:pt x="334" y="9"/>
                    <a:pt x="334" y="9"/>
                  </a:cubicBezTo>
                  <a:cubicBezTo>
                    <a:pt x="335" y="9"/>
                    <a:pt x="335" y="9"/>
                    <a:pt x="335" y="9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658" y="248"/>
                    <a:pt x="658" y="248"/>
                    <a:pt x="658" y="248"/>
                  </a:cubicBezTo>
                  <a:cubicBezTo>
                    <a:pt x="654" y="247"/>
                    <a:pt x="654" y="247"/>
                    <a:pt x="654" y="247"/>
                  </a:cubicBezTo>
                  <a:cubicBezTo>
                    <a:pt x="1587" y="212"/>
                    <a:pt x="1587" y="212"/>
                    <a:pt x="1587" y="212"/>
                  </a:cubicBezTo>
                  <a:cubicBezTo>
                    <a:pt x="2520" y="177"/>
                    <a:pt x="2520" y="177"/>
                    <a:pt x="2520" y="177"/>
                  </a:cubicBezTo>
                  <a:cubicBezTo>
                    <a:pt x="2987" y="160"/>
                    <a:pt x="2987" y="160"/>
                    <a:pt x="2987" y="160"/>
                  </a:cubicBezTo>
                  <a:cubicBezTo>
                    <a:pt x="3220" y="151"/>
                    <a:pt x="3220" y="151"/>
                    <a:pt x="3220" y="151"/>
                  </a:cubicBezTo>
                  <a:cubicBezTo>
                    <a:pt x="3453" y="143"/>
                    <a:pt x="3453" y="143"/>
                    <a:pt x="3453" y="143"/>
                  </a:cubicBezTo>
                  <a:cubicBezTo>
                    <a:pt x="3609" y="137"/>
                    <a:pt x="3764" y="133"/>
                    <a:pt x="3920" y="129"/>
                  </a:cubicBezTo>
                  <a:cubicBezTo>
                    <a:pt x="4153" y="123"/>
                    <a:pt x="4153" y="123"/>
                    <a:pt x="4153" y="123"/>
                  </a:cubicBezTo>
                  <a:cubicBezTo>
                    <a:pt x="4387" y="118"/>
                    <a:pt x="4387" y="118"/>
                    <a:pt x="4387" y="118"/>
                  </a:cubicBezTo>
                  <a:cubicBezTo>
                    <a:pt x="4379" y="120"/>
                    <a:pt x="4379" y="120"/>
                    <a:pt x="4379" y="120"/>
                  </a:cubicBezTo>
                  <a:cubicBezTo>
                    <a:pt x="4577" y="3"/>
                    <a:pt x="4577" y="3"/>
                    <a:pt x="4577" y="3"/>
                  </a:cubicBezTo>
                  <a:cubicBezTo>
                    <a:pt x="4580" y="0"/>
                    <a:pt x="4580" y="0"/>
                    <a:pt x="4580" y="0"/>
                  </a:cubicBezTo>
                  <a:cubicBezTo>
                    <a:pt x="4584" y="1"/>
                    <a:pt x="4584" y="1"/>
                    <a:pt x="4584" y="1"/>
                  </a:cubicBezTo>
                  <a:cubicBezTo>
                    <a:pt x="4596" y="1"/>
                    <a:pt x="4608" y="2"/>
                    <a:pt x="4620" y="3"/>
                  </a:cubicBezTo>
                  <a:cubicBezTo>
                    <a:pt x="4632" y="4"/>
                    <a:pt x="4644" y="4"/>
                    <a:pt x="4656" y="5"/>
                  </a:cubicBezTo>
                  <a:cubicBezTo>
                    <a:pt x="4692" y="8"/>
                    <a:pt x="4692" y="8"/>
                    <a:pt x="4692" y="8"/>
                  </a:cubicBezTo>
                  <a:cubicBezTo>
                    <a:pt x="4704" y="9"/>
                    <a:pt x="4716" y="10"/>
                    <a:pt x="4728" y="11"/>
                  </a:cubicBezTo>
                  <a:cubicBezTo>
                    <a:pt x="4728" y="15"/>
                    <a:pt x="4728" y="15"/>
                    <a:pt x="4728" y="15"/>
                  </a:cubicBezTo>
                  <a:cubicBezTo>
                    <a:pt x="4716" y="16"/>
                    <a:pt x="4704" y="18"/>
                    <a:pt x="4692" y="19"/>
                  </a:cubicBezTo>
                  <a:cubicBezTo>
                    <a:pt x="4656" y="21"/>
                    <a:pt x="4656" y="21"/>
                    <a:pt x="4656" y="21"/>
                  </a:cubicBezTo>
                  <a:cubicBezTo>
                    <a:pt x="4644" y="22"/>
                    <a:pt x="4632" y="23"/>
                    <a:pt x="4620" y="24"/>
                  </a:cubicBezTo>
                  <a:cubicBezTo>
                    <a:pt x="4608" y="25"/>
                    <a:pt x="4596" y="25"/>
                    <a:pt x="4584" y="26"/>
                  </a:cubicBezTo>
                  <a:cubicBezTo>
                    <a:pt x="4590" y="24"/>
                    <a:pt x="4590" y="24"/>
                    <a:pt x="4590" y="24"/>
                  </a:cubicBezTo>
                  <a:cubicBezTo>
                    <a:pt x="4396" y="147"/>
                    <a:pt x="4396" y="147"/>
                    <a:pt x="4396" y="147"/>
                  </a:cubicBezTo>
                  <a:cubicBezTo>
                    <a:pt x="4392" y="149"/>
                    <a:pt x="4392" y="149"/>
                    <a:pt x="4392" y="149"/>
                  </a:cubicBezTo>
                  <a:cubicBezTo>
                    <a:pt x="4388" y="149"/>
                    <a:pt x="4388" y="149"/>
                    <a:pt x="4388" y="149"/>
                  </a:cubicBezTo>
                  <a:cubicBezTo>
                    <a:pt x="4155" y="159"/>
                    <a:pt x="4155" y="159"/>
                    <a:pt x="4155" y="159"/>
                  </a:cubicBezTo>
                  <a:cubicBezTo>
                    <a:pt x="3921" y="168"/>
                    <a:pt x="3921" y="168"/>
                    <a:pt x="3921" y="168"/>
                  </a:cubicBezTo>
                  <a:cubicBezTo>
                    <a:pt x="3766" y="174"/>
                    <a:pt x="3610" y="179"/>
                    <a:pt x="3455" y="184"/>
                  </a:cubicBezTo>
                  <a:cubicBezTo>
                    <a:pt x="3221" y="191"/>
                    <a:pt x="3221" y="191"/>
                    <a:pt x="3221" y="191"/>
                  </a:cubicBezTo>
                  <a:cubicBezTo>
                    <a:pt x="2988" y="197"/>
                    <a:pt x="2988" y="197"/>
                    <a:pt x="2988" y="197"/>
                  </a:cubicBezTo>
                  <a:cubicBezTo>
                    <a:pt x="2521" y="209"/>
                    <a:pt x="2521" y="209"/>
                    <a:pt x="2521" y="209"/>
                  </a:cubicBezTo>
                  <a:cubicBezTo>
                    <a:pt x="1588" y="235"/>
                    <a:pt x="1588" y="235"/>
                    <a:pt x="1588" y="235"/>
                  </a:cubicBezTo>
                  <a:cubicBezTo>
                    <a:pt x="654" y="260"/>
                    <a:pt x="654" y="260"/>
                    <a:pt x="654" y="260"/>
                  </a:cubicBezTo>
                  <a:cubicBezTo>
                    <a:pt x="652" y="260"/>
                    <a:pt x="652" y="260"/>
                    <a:pt x="652" y="260"/>
                  </a:cubicBezTo>
                  <a:cubicBezTo>
                    <a:pt x="650" y="259"/>
                    <a:pt x="650" y="259"/>
                    <a:pt x="650" y="259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4" y="17"/>
                    <a:pt x="334" y="17"/>
                    <a:pt x="334" y="17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4">
              <a:extLst>
                <a:ext uri="{FF2B5EF4-FFF2-40B4-BE49-F238E27FC236}">
                  <a16:creationId xmlns:a16="http://schemas.microsoft.com/office/drawing/2014/main" id="{CE9EA824-036A-01F6-E68C-C0FE92F70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905"/>
              <a:ext cx="80" cy="50"/>
            </a:xfrm>
            <a:custGeom>
              <a:avLst/>
              <a:gdLst>
                <a:gd name="T0" fmla="*/ 0 w 80"/>
                <a:gd name="T1" fmla="*/ 0 h 50"/>
                <a:gd name="T2" fmla="*/ 80 w 80"/>
                <a:gd name="T3" fmla="*/ 0 h 50"/>
                <a:gd name="T4" fmla="*/ 80 w 80"/>
                <a:gd name="T5" fmla="*/ 50 h 50"/>
                <a:gd name="T6" fmla="*/ 68 w 80"/>
                <a:gd name="T7" fmla="*/ 50 h 50"/>
                <a:gd name="T8" fmla="*/ 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0" y="0"/>
                  </a:moveTo>
                  <a:lnTo>
                    <a:pt x="80" y="0"/>
                  </a:lnTo>
                  <a:lnTo>
                    <a:pt x="80" y="50"/>
                  </a:lnTo>
                  <a:lnTo>
                    <a:pt x="68" y="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5">
              <a:extLst>
                <a:ext uri="{FF2B5EF4-FFF2-40B4-BE49-F238E27FC236}">
                  <a16:creationId xmlns:a16="http://schemas.microsoft.com/office/drawing/2014/main" id="{76D543CB-AC76-543D-ABF9-41BED09D5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905"/>
              <a:ext cx="47" cy="49"/>
            </a:xfrm>
            <a:custGeom>
              <a:avLst/>
              <a:gdLst>
                <a:gd name="T0" fmla="*/ 0 w 47"/>
                <a:gd name="T1" fmla="*/ 0 h 49"/>
                <a:gd name="T2" fmla="*/ 47 w 47"/>
                <a:gd name="T3" fmla="*/ 0 h 49"/>
                <a:gd name="T4" fmla="*/ 47 w 47"/>
                <a:gd name="T5" fmla="*/ 48 h 49"/>
                <a:gd name="T6" fmla="*/ 0 w 47"/>
                <a:gd name="T7" fmla="*/ 49 h 49"/>
                <a:gd name="T8" fmla="*/ 0 w 47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0" y="0"/>
                  </a:moveTo>
                  <a:lnTo>
                    <a:pt x="47" y="0"/>
                  </a:lnTo>
                  <a:lnTo>
                    <a:pt x="47" y="48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>
              <a:extLst>
                <a:ext uri="{FF2B5EF4-FFF2-40B4-BE49-F238E27FC236}">
                  <a16:creationId xmlns:a16="http://schemas.microsoft.com/office/drawing/2014/main" id="{92EBAC67-8DE9-AD3E-6912-44A914DB7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904"/>
              <a:ext cx="46" cy="48"/>
            </a:xfrm>
            <a:custGeom>
              <a:avLst/>
              <a:gdLst>
                <a:gd name="T0" fmla="*/ 0 w 46"/>
                <a:gd name="T1" fmla="*/ 1 h 48"/>
                <a:gd name="T2" fmla="*/ 46 w 46"/>
                <a:gd name="T3" fmla="*/ 0 h 48"/>
                <a:gd name="T4" fmla="*/ 46 w 46"/>
                <a:gd name="T5" fmla="*/ 47 h 48"/>
                <a:gd name="T6" fmla="*/ 0 w 46"/>
                <a:gd name="T7" fmla="*/ 48 h 48"/>
                <a:gd name="T8" fmla="*/ 0 w 46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"/>
                  </a:moveTo>
                  <a:lnTo>
                    <a:pt x="46" y="0"/>
                  </a:lnTo>
                  <a:lnTo>
                    <a:pt x="46" y="47"/>
                  </a:lnTo>
                  <a:lnTo>
                    <a:pt x="0" y="4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>
              <a:extLst>
                <a:ext uri="{FF2B5EF4-FFF2-40B4-BE49-F238E27FC236}">
                  <a16:creationId xmlns:a16="http://schemas.microsoft.com/office/drawing/2014/main" id="{5BCEF4C5-6EDC-AE01-DB07-AA5198D59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904"/>
              <a:ext cx="46" cy="47"/>
            </a:xfrm>
            <a:custGeom>
              <a:avLst/>
              <a:gdLst>
                <a:gd name="T0" fmla="*/ 0 w 46"/>
                <a:gd name="T1" fmla="*/ 0 h 47"/>
                <a:gd name="T2" fmla="*/ 46 w 46"/>
                <a:gd name="T3" fmla="*/ 0 h 47"/>
                <a:gd name="T4" fmla="*/ 46 w 46"/>
                <a:gd name="T5" fmla="*/ 46 h 47"/>
                <a:gd name="T6" fmla="*/ 0 w 46"/>
                <a:gd name="T7" fmla="*/ 47 h 47"/>
                <a:gd name="T8" fmla="*/ 0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0" y="0"/>
                  </a:moveTo>
                  <a:lnTo>
                    <a:pt x="46" y="0"/>
                  </a:lnTo>
                  <a:lnTo>
                    <a:pt x="46" y="46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8">
              <a:extLst>
                <a:ext uri="{FF2B5EF4-FFF2-40B4-BE49-F238E27FC236}">
                  <a16:creationId xmlns:a16="http://schemas.microsoft.com/office/drawing/2014/main" id="{DD0D6B85-C28A-07C6-905A-D3074C83E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904"/>
              <a:ext cx="46" cy="45"/>
            </a:xfrm>
            <a:custGeom>
              <a:avLst/>
              <a:gdLst>
                <a:gd name="T0" fmla="*/ 0 w 46"/>
                <a:gd name="T1" fmla="*/ 0 h 45"/>
                <a:gd name="T2" fmla="*/ 46 w 46"/>
                <a:gd name="T3" fmla="*/ 0 h 45"/>
                <a:gd name="T4" fmla="*/ 46 w 46"/>
                <a:gd name="T5" fmla="*/ 44 h 45"/>
                <a:gd name="T6" fmla="*/ 0 w 46"/>
                <a:gd name="T7" fmla="*/ 45 h 45"/>
                <a:gd name="T8" fmla="*/ 0 w 4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0"/>
                  </a:moveTo>
                  <a:lnTo>
                    <a:pt x="46" y="0"/>
                  </a:lnTo>
                  <a:lnTo>
                    <a:pt x="46" y="44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9">
              <a:extLst>
                <a:ext uri="{FF2B5EF4-FFF2-40B4-BE49-F238E27FC236}">
                  <a16:creationId xmlns:a16="http://schemas.microsoft.com/office/drawing/2014/main" id="{4ED74F06-8CC0-BDDB-F2EB-79B65801D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904"/>
              <a:ext cx="46" cy="43"/>
            </a:xfrm>
            <a:custGeom>
              <a:avLst/>
              <a:gdLst>
                <a:gd name="T0" fmla="*/ 0 w 46"/>
                <a:gd name="T1" fmla="*/ 0 h 43"/>
                <a:gd name="T2" fmla="*/ 46 w 46"/>
                <a:gd name="T3" fmla="*/ 0 h 43"/>
                <a:gd name="T4" fmla="*/ 46 w 46"/>
                <a:gd name="T5" fmla="*/ 42 h 43"/>
                <a:gd name="T6" fmla="*/ 0 w 46"/>
                <a:gd name="T7" fmla="*/ 43 h 43"/>
                <a:gd name="T8" fmla="*/ 0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0"/>
                  </a:moveTo>
                  <a:lnTo>
                    <a:pt x="46" y="0"/>
                  </a:lnTo>
                  <a:lnTo>
                    <a:pt x="46" y="42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0">
              <a:extLst>
                <a:ext uri="{FF2B5EF4-FFF2-40B4-BE49-F238E27FC236}">
                  <a16:creationId xmlns:a16="http://schemas.microsoft.com/office/drawing/2014/main" id="{CE87EDCA-FD35-18CC-EC72-348A89AD8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903"/>
              <a:ext cx="46" cy="42"/>
            </a:xfrm>
            <a:custGeom>
              <a:avLst/>
              <a:gdLst>
                <a:gd name="T0" fmla="*/ 0 w 46"/>
                <a:gd name="T1" fmla="*/ 0 h 42"/>
                <a:gd name="T2" fmla="*/ 46 w 46"/>
                <a:gd name="T3" fmla="*/ 0 h 42"/>
                <a:gd name="T4" fmla="*/ 46 w 46"/>
                <a:gd name="T5" fmla="*/ 41 h 42"/>
                <a:gd name="T6" fmla="*/ 0 w 46"/>
                <a:gd name="T7" fmla="*/ 42 h 42"/>
                <a:gd name="T8" fmla="*/ 0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0"/>
                  </a:moveTo>
                  <a:lnTo>
                    <a:pt x="46" y="0"/>
                  </a:lnTo>
                  <a:lnTo>
                    <a:pt x="46" y="41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1">
              <a:extLst>
                <a:ext uri="{FF2B5EF4-FFF2-40B4-BE49-F238E27FC236}">
                  <a16:creationId xmlns:a16="http://schemas.microsoft.com/office/drawing/2014/main" id="{8DE73148-04A2-8FD4-9004-F674A26F6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903"/>
              <a:ext cx="46" cy="40"/>
            </a:xfrm>
            <a:custGeom>
              <a:avLst/>
              <a:gdLst>
                <a:gd name="T0" fmla="*/ 0 w 46"/>
                <a:gd name="T1" fmla="*/ 0 h 40"/>
                <a:gd name="T2" fmla="*/ 46 w 46"/>
                <a:gd name="T3" fmla="*/ 0 h 40"/>
                <a:gd name="T4" fmla="*/ 46 w 46"/>
                <a:gd name="T5" fmla="*/ 39 h 40"/>
                <a:gd name="T6" fmla="*/ 0 w 46"/>
                <a:gd name="T7" fmla="*/ 40 h 40"/>
                <a:gd name="T8" fmla="*/ 0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0" y="0"/>
                  </a:moveTo>
                  <a:lnTo>
                    <a:pt x="46" y="0"/>
                  </a:lnTo>
                  <a:lnTo>
                    <a:pt x="46" y="39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2">
              <a:extLst>
                <a:ext uri="{FF2B5EF4-FFF2-40B4-BE49-F238E27FC236}">
                  <a16:creationId xmlns:a16="http://schemas.microsoft.com/office/drawing/2014/main" id="{6DF3DD68-5338-7FF4-B862-8A5CD16C0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903"/>
              <a:ext cx="46" cy="39"/>
            </a:xfrm>
            <a:custGeom>
              <a:avLst/>
              <a:gdLst>
                <a:gd name="T0" fmla="*/ 0 w 46"/>
                <a:gd name="T1" fmla="*/ 0 h 39"/>
                <a:gd name="T2" fmla="*/ 46 w 46"/>
                <a:gd name="T3" fmla="*/ 0 h 39"/>
                <a:gd name="T4" fmla="*/ 46 w 46"/>
                <a:gd name="T5" fmla="*/ 38 h 39"/>
                <a:gd name="T6" fmla="*/ 0 w 46"/>
                <a:gd name="T7" fmla="*/ 39 h 39"/>
                <a:gd name="T8" fmla="*/ 0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0"/>
                  </a:moveTo>
                  <a:lnTo>
                    <a:pt x="46" y="0"/>
                  </a:lnTo>
                  <a:lnTo>
                    <a:pt x="46" y="38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3">
              <a:extLst>
                <a:ext uri="{FF2B5EF4-FFF2-40B4-BE49-F238E27FC236}">
                  <a16:creationId xmlns:a16="http://schemas.microsoft.com/office/drawing/2014/main" id="{0E1F14AF-D100-A5C1-0C9C-93618DA35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903"/>
              <a:ext cx="47" cy="37"/>
            </a:xfrm>
            <a:custGeom>
              <a:avLst/>
              <a:gdLst>
                <a:gd name="T0" fmla="*/ 0 w 47"/>
                <a:gd name="T1" fmla="*/ 0 h 37"/>
                <a:gd name="T2" fmla="*/ 47 w 47"/>
                <a:gd name="T3" fmla="*/ 0 h 37"/>
                <a:gd name="T4" fmla="*/ 47 w 47"/>
                <a:gd name="T5" fmla="*/ 36 h 37"/>
                <a:gd name="T6" fmla="*/ 0 w 47"/>
                <a:gd name="T7" fmla="*/ 37 h 37"/>
                <a:gd name="T8" fmla="*/ 0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0"/>
                  </a:moveTo>
                  <a:lnTo>
                    <a:pt x="47" y="0"/>
                  </a:lnTo>
                  <a:lnTo>
                    <a:pt x="47" y="36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4">
              <a:extLst>
                <a:ext uri="{FF2B5EF4-FFF2-40B4-BE49-F238E27FC236}">
                  <a16:creationId xmlns:a16="http://schemas.microsoft.com/office/drawing/2014/main" id="{FD2D98FE-D0EC-2075-42F1-3707FFF78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902"/>
              <a:ext cx="46" cy="36"/>
            </a:xfrm>
            <a:custGeom>
              <a:avLst/>
              <a:gdLst>
                <a:gd name="T0" fmla="*/ 0 w 46"/>
                <a:gd name="T1" fmla="*/ 1 h 36"/>
                <a:gd name="T2" fmla="*/ 46 w 46"/>
                <a:gd name="T3" fmla="*/ 0 h 36"/>
                <a:gd name="T4" fmla="*/ 46 w 46"/>
                <a:gd name="T5" fmla="*/ 35 h 36"/>
                <a:gd name="T6" fmla="*/ 0 w 46"/>
                <a:gd name="T7" fmla="*/ 36 h 36"/>
                <a:gd name="T8" fmla="*/ 0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1"/>
                  </a:moveTo>
                  <a:lnTo>
                    <a:pt x="46" y="0"/>
                  </a:lnTo>
                  <a:lnTo>
                    <a:pt x="46" y="35"/>
                  </a:lnTo>
                  <a:lnTo>
                    <a:pt x="0" y="36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5">
              <a:extLst>
                <a:ext uri="{FF2B5EF4-FFF2-40B4-BE49-F238E27FC236}">
                  <a16:creationId xmlns:a16="http://schemas.microsoft.com/office/drawing/2014/main" id="{D098F167-ED9C-E48E-0024-1234B583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902"/>
              <a:ext cx="47" cy="34"/>
            </a:xfrm>
            <a:custGeom>
              <a:avLst/>
              <a:gdLst>
                <a:gd name="T0" fmla="*/ 0 w 47"/>
                <a:gd name="T1" fmla="*/ 0 h 34"/>
                <a:gd name="T2" fmla="*/ 47 w 47"/>
                <a:gd name="T3" fmla="*/ 0 h 34"/>
                <a:gd name="T4" fmla="*/ 47 w 47"/>
                <a:gd name="T5" fmla="*/ 33 h 34"/>
                <a:gd name="T6" fmla="*/ 0 w 47"/>
                <a:gd name="T7" fmla="*/ 34 h 34"/>
                <a:gd name="T8" fmla="*/ 0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0" y="0"/>
                  </a:moveTo>
                  <a:lnTo>
                    <a:pt x="47" y="0"/>
                  </a:lnTo>
                  <a:lnTo>
                    <a:pt x="47" y="33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6">
              <a:extLst>
                <a:ext uri="{FF2B5EF4-FFF2-40B4-BE49-F238E27FC236}">
                  <a16:creationId xmlns:a16="http://schemas.microsoft.com/office/drawing/2014/main" id="{70FE3FE4-0F1F-3915-1692-9D923FBBF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1" y="902"/>
              <a:ext cx="46" cy="32"/>
            </a:xfrm>
            <a:custGeom>
              <a:avLst/>
              <a:gdLst>
                <a:gd name="T0" fmla="*/ 0 w 46"/>
                <a:gd name="T1" fmla="*/ 0 h 32"/>
                <a:gd name="T2" fmla="*/ 46 w 46"/>
                <a:gd name="T3" fmla="*/ 0 h 32"/>
                <a:gd name="T4" fmla="*/ 46 w 46"/>
                <a:gd name="T5" fmla="*/ 31 h 32"/>
                <a:gd name="T6" fmla="*/ 0 w 46"/>
                <a:gd name="T7" fmla="*/ 32 h 32"/>
                <a:gd name="T8" fmla="*/ 0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0" y="0"/>
                  </a:moveTo>
                  <a:lnTo>
                    <a:pt x="46" y="0"/>
                  </a:lnTo>
                  <a:lnTo>
                    <a:pt x="46" y="31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47">
              <a:extLst>
                <a:ext uri="{FF2B5EF4-FFF2-40B4-BE49-F238E27FC236}">
                  <a16:creationId xmlns:a16="http://schemas.microsoft.com/office/drawing/2014/main" id="{865EF114-BDBD-7528-7D34-A5FC239EE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4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8">
              <a:extLst>
                <a:ext uri="{FF2B5EF4-FFF2-40B4-BE49-F238E27FC236}">
                  <a16:creationId xmlns:a16="http://schemas.microsoft.com/office/drawing/2014/main" id="{8D5A24F7-96E9-E838-D31C-5D1824E59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901"/>
              <a:ext cx="46" cy="30"/>
            </a:xfrm>
            <a:custGeom>
              <a:avLst/>
              <a:gdLst>
                <a:gd name="T0" fmla="*/ 0 w 46"/>
                <a:gd name="T1" fmla="*/ 0 h 30"/>
                <a:gd name="T2" fmla="*/ 46 w 46"/>
                <a:gd name="T3" fmla="*/ 0 h 30"/>
                <a:gd name="T4" fmla="*/ 46 w 46"/>
                <a:gd name="T5" fmla="*/ 28 h 30"/>
                <a:gd name="T6" fmla="*/ 0 w 46"/>
                <a:gd name="T7" fmla="*/ 30 h 30"/>
                <a:gd name="T8" fmla="*/ 0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0" y="0"/>
                  </a:moveTo>
                  <a:lnTo>
                    <a:pt x="46" y="0"/>
                  </a:lnTo>
                  <a:lnTo>
                    <a:pt x="46" y="28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9">
              <a:extLst>
                <a:ext uri="{FF2B5EF4-FFF2-40B4-BE49-F238E27FC236}">
                  <a16:creationId xmlns:a16="http://schemas.microsoft.com/office/drawing/2014/main" id="{87BC54AD-16E7-989C-4345-4BDB92883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901"/>
              <a:ext cx="46" cy="28"/>
            </a:xfrm>
            <a:custGeom>
              <a:avLst/>
              <a:gdLst>
                <a:gd name="T0" fmla="*/ 0 w 46"/>
                <a:gd name="T1" fmla="*/ 0 h 28"/>
                <a:gd name="T2" fmla="*/ 46 w 46"/>
                <a:gd name="T3" fmla="*/ 0 h 28"/>
                <a:gd name="T4" fmla="*/ 46 w 46"/>
                <a:gd name="T5" fmla="*/ 27 h 28"/>
                <a:gd name="T6" fmla="*/ 0 w 46"/>
                <a:gd name="T7" fmla="*/ 28 h 28"/>
                <a:gd name="T8" fmla="*/ 0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0"/>
                  </a:moveTo>
                  <a:lnTo>
                    <a:pt x="46" y="0"/>
                  </a:lnTo>
                  <a:lnTo>
                    <a:pt x="46" y="27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0">
              <a:extLst>
                <a:ext uri="{FF2B5EF4-FFF2-40B4-BE49-F238E27FC236}">
                  <a16:creationId xmlns:a16="http://schemas.microsoft.com/office/drawing/2014/main" id="{4E59628D-6D36-5E67-399E-77E6D2D83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" y="901"/>
              <a:ext cx="46" cy="26"/>
            </a:xfrm>
            <a:custGeom>
              <a:avLst/>
              <a:gdLst>
                <a:gd name="T0" fmla="*/ 0 w 46"/>
                <a:gd name="T1" fmla="*/ 0 h 26"/>
                <a:gd name="T2" fmla="*/ 46 w 46"/>
                <a:gd name="T3" fmla="*/ 0 h 26"/>
                <a:gd name="T4" fmla="*/ 46 w 46"/>
                <a:gd name="T5" fmla="*/ 25 h 26"/>
                <a:gd name="T6" fmla="*/ 0 w 46"/>
                <a:gd name="T7" fmla="*/ 26 h 26"/>
                <a:gd name="T8" fmla="*/ 0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0" y="0"/>
                  </a:moveTo>
                  <a:lnTo>
                    <a:pt x="46" y="0"/>
                  </a:lnTo>
                  <a:lnTo>
                    <a:pt x="46" y="25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1">
              <a:extLst>
                <a:ext uri="{FF2B5EF4-FFF2-40B4-BE49-F238E27FC236}">
                  <a16:creationId xmlns:a16="http://schemas.microsoft.com/office/drawing/2014/main" id="{2A007A72-5FA7-A46A-474C-CE4FD21E7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900"/>
              <a:ext cx="47" cy="25"/>
            </a:xfrm>
            <a:custGeom>
              <a:avLst/>
              <a:gdLst>
                <a:gd name="T0" fmla="*/ 0 w 47"/>
                <a:gd name="T1" fmla="*/ 0 h 25"/>
                <a:gd name="T2" fmla="*/ 47 w 47"/>
                <a:gd name="T3" fmla="*/ 0 h 25"/>
                <a:gd name="T4" fmla="*/ 47 w 47"/>
                <a:gd name="T5" fmla="*/ 24 h 25"/>
                <a:gd name="T6" fmla="*/ 0 w 47"/>
                <a:gd name="T7" fmla="*/ 25 h 25"/>
                <a:gd name="T8" fmla="*/ 0 w 4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0"/>
                  </a:moveTo>
                  <a:lnTo>
                    <a:pt x="47" y="0"/>
                  </a:lnTo>
                  <a:lnTo>
                    <a:pt x="47" y="24"/>
                  </a:ln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2">
              <a:extLst>
                <a:ext uri="{FF2B5EF4-FFF2-40B4-BE49-F238E27FC236}">
                  <a16:creationId xmlns:a16="http://schemas.microsoft.com/office/drawing/2014/main" id="{4F6AA231-7819-21E6-7D15-169D41218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900"/>
              <a:ext cx="46" cy="23"/>
            </a:xfrm>
            <a:custGeom>
              <a:avLst/>
              <a:gdLst>
                <a:gd name="T0" fmla="*/ 0 w 46"/>
                <a:gd name="T1" fmla="*/ 0 h 23"/>
                <a:gd name="T2" fmla="*/ 46 w 46"/>
                <a:gd name="T3" fmla="*/ 0 h 23"/>
                <a:gd name="T4" fmla="*/ 46 w 46"/>
                <a:gd name="T5" fmla="*/ 22 h 23"/>
                <a:gd name="T6" fmla="*/ 0 w 46"/>
                <a:gd name="T7" fmla="*/ 23 h 23"/>
                <a:gd name="T8" fmla="*/ 0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0" y="0"/>
                  </a:moveTo>
                  <a:lnTo>
                    <a:pt x="46" y="0"/>
                  </a:lnTo>
                  <a:lnTo>
                    <a:pt x="46" y="22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3">
              <a:extLst>
                <a:ext uri="{FF2B5EF4-FFF2-40B4-BE49-F238E27FC236}">
                  <a16:creationId xmlns:a16="http://schemas.microsoft.com/office/drawing/2014/main" id="{1D81CFF0-25B5-8926-A006-CE970A3A5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900"/>
              <a:ext cx="21" cy="15"/>
            </a:xfrm>
            <a:custGeom>
              <a:avLst/>
              <a:gdLst>
                <a:gd name="T0" fmla="*/ 21 w 21"/>
                <a:gd name="T1" fmla="*/ 0 h 15"/>
                <a:gd name="T2" fmla="*/ 0 w 21"/>
                <a:gd name="T3" fmla="*/ 15 h 15"/>
                <a:gd name="T4" fmla="*/ 0 w 21"/>
                <a:gd name="T5" fmla="*/ 0 h 15"/>
                <a:gd name="T6" fmla="*/ 21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4">
              <a:extLst>
                <a:ext uri="{FF2B5EF4-FFF2-40B4-BE49-F238E27FC236}">
                  <a16:creationId xmlns:a16="http://schemas.microsoft.com/office/drawing/2014/main" id="{3BF6D97E-7F2A-B6F9-E0D2-4B00D1A45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" y="900"/>
              <a:ext cx="1950" cy="107"/>
            </a:xfrm>
            <a:custGeom>
              <a:avLst/>
              <a:gdLst>
                <a:gd name="T0" fmla="*/ 4703 w 4703"/>
                <a:gd name="T1" fmla="*/ 15 h 260"/>
                <a:gd name="T2" fmla="*/ 4370 w 4703"/>
                <a:gd name="T3" fmla="*/ 17 h 260"/>
                <a:gd name="T4" fmla="*/ 4372 w 4703"/>
                <a:gd name="T5" fmla="*/ 17 h 260"/>
                <a:gd name="T6" fmla="*/ 4053 w 4703"/>
                <a:gd name="T7" fmla="*/ 259 h 260"/>
                <a:gd name="T8" fmla="*/ 4051 w 4703"/>
                <a:gd name="T9" fmla="*/ 260 h 260"/>
                <a:gd name="T10" fmla="*/ 4049 w 4703"/>
                <a:gd name="T11" fmla="*/ 260 h 260"/>
                <a:gd name="T12" fmla="*/ 3116 w 4703"/>
                <a:gd name="T13" fmla="*/ 235 h 260"/>
                <a:gd name="T14" fmla="*/ 2182 w 4703"/>
                <a:gd name="T15" fmla="*/ 209 h 260"/>
                <a:gd name="T16" fmla="*/ 1715 w 4703"/>
                <a:gd name="T17" fmla="*/ 197 h 260"/>
                <a:gd name="T18" fmla="*/ 1482 w 4703"/>
                <a:gd name="T19" fmla="*/ 191 h 260"/>
                <a:gd name="T20" fmla="*/ 1249 w 4703"/>
                <a:gd name="T21" fmla="*/ 184 h 260"/>
                <a:gd name="T22" fmla="*/ 782 w 4703"/>
                <a:gd name="T23" fmla="*/ 168 h 260"/>
                <a:gd name="T24" fmla="*/ 549 w 4703"/>
                <a:gd name="T25" fmla="*/ 159 h 260"/>
                <a:gd name="T26" fmla="*/ 315 w 4703"/>
                <a:gd name="T27" fmla="*/ 149 h 260"/>
                <a:gd name="T28" fmla="*/ 311 w 4703"/>
                <a:gd name="T29" fmla="*/ 149 h 260"/>
                <a:gd name="T30" fmla="*/ 308 w 4703"/>
                <a:gd name="T31" fmla="*/ 147 h 260"/>
                <a:gd name="T32" fmla="*/ 113 w 4703"/>
                <a:gd name="T33" fmla="*/ 24 h 260"/>
                <a:gd name="T34" fmla="*/ 120 w 4703"/>
                <a:gd name="T35" fmla="*/ 26 h 260"/>
                <a:gd name="T36" fmla="*/ 90 w 4703"/>
                <a:gd name="T37" fmla="*/ 24 h 260"/>
                <a:gd name="T38" fmla="*/ 60 w 4703"/>
                <a:gd name="T39" fmla="*/ 21 h 260"/>
                <a:gd name="T40" fmla="*/ 30 w 4703"/>
                <a:gd name="T41" fmla="*/ 19 h 260"/>
                <a:gd name="T42" fmla="*/ 0 w 4703"/>
                <a:gd name="T43" fmla="*/ 15 h 260"/>
                <a:gd name="T44" fmla="*/ 0 w 4703"/>
                <a:gd name="T45" fmla="*/ 11 h 260"/>
                <a:gd name="T46" fmla="*/ 30 w 4703"/>
                <a:gd name="T47" fmla="*/ 8 h 260"/>
                <a:gd name="T48" fmla="*/ 60 w 4703"/>
                <a:gd name="T49" fmla="*/ 5 h 260"/>
                <a:gd name="T50" fmla="*/ 90 w 4703"/>
                <a:gd name="T51" fmla="*/ 3 h 260"/>
                <a:gd name="T52" fmla="*/ 120 w 4703"/>
                <a:gd name="T53" fmla="*/ 1 h 260"/>
                <a:gd name="T54" fmla="*/ 123 w 4703"/>
                <a:gd name="T55" fmla="*/ 0 h 260"/>
                <a:gd name="T56" fmla="*/ 126 w 4703"/>
                <a:gd name="T57" fmla="*/ 3 h 260"/>
                <a:gd name="T58" fmla="*/ 324 w 4703"/>
                <a:gd name="T59" fmla="*/ 120 h 260"/>
                <a:gd name="T60" fmla="*/ 316 w 4703"/>
                <a:gd name="T61" fmla="*/ 118 h 260"/>
                <a:gd name="T62" fmla="*/ 550 w 4703"/>
                <a:gd name="T63" fmla="*/ 123 h 260"/>
                <a:gd name="T64" fmla="*/ 783 w 4703"/>
                <a:gd name="T65" fmla="*/ 129 h 260"/>
                <a:gd name="T66" fmla="*/ 1250 w 4703"/>
                <a:gd name="T67" fmla="*/ 143 h 260"/>
                <a:gd name="T68" fmla="*/ 1483 w 4703"/>
                <a:gd name="T69" fmla="*/ 151 h 260"/>
                <a:gd name="T70" fmla="*/ 1716 w 4703"/>
                <a:gd name="T71" fmla="*/ 160 h 260"/>
                <a:gd name="T72" fmla="*/ 2183 w 4703"/>
                <a:gd name="T73" fmla="*/ 177 h 260"/>
                <a:gd name="T74" fmla="*/ 3116 w 4703"/>
                <a:gd name="T75" fmla="*/ 212 h 260"/>
                <a:gd name="T76" fmla="*/ 4050 w 4703"/>
                <a:gd name="T77" fmla="*/ 247 h 260"/>
                <a:gd name="T78" fmla="*/ 4045 w 4703"/>
                <a:gd name="T79" fmla="*/ 248 h 260"/>
                <a:gd name="T80" fmla="*/ 4367 w 4703"/>
                <a:gd name="T81" fmla="*/ 10 h 260"/>
                <a:gd name="T82" fmla="*/ 4368 w 4703"/>
                <a:gd name="T83" fmla="*/ 9 h 260"/>
                <a:gd name="T84" fmla="*/ 4370 w 4703"/>
                <a:gd name="T85" fmla="*/ 9 h 260"/>
                <a:gd name="T86" fmla="*/ 4703 w 4703"/>
                <a:gd name="T87" fmla="*/ 11 h 260"/>
                <a:gd name="T88" fmla="*/ 4703 w 4703"/>
                <a:gd name="T89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03" h="260">
                  <a:moveTo>
                    <a:pt x="4703" y="15"/>
                  </a:moveTo>
                  <a:cubicBezTo>
                    <a:pt x="4370" y="17"/>
                    <a:pt x="4370" y="17"/>
                    <a:pt x="4370" y="17"/>
                  </a:cubicBezTo>
                  <a:cubicBezTo>
                    <a:pt x="4372" y="17"/>
                    <a:pt x="4372" y="17"/>
                    <a:pt x="4372" y="17"/>
                  </a:cubicBezTo>
                  <a:cubicBezTo>
                    <a:pt x="4053" y="259"/>
                    <a:pt x="4053" y="259"/>
                    <a:pt x="4053" y="259"/>
                  </a:cubicBezTo>
                  <a:cubicBezTo>
                    <a:pt x="4051" y="260"/>
                    <a:pt x="4051" y="260"/>
                    <a:pt x="4051" y="260"/>
                  </a:cubicBezTo>
                  <a:cubicBezTo>
                    <a:pt x="4049" y="260"/>
                    <a:pt x="4049" y="260"/>
                    <a:pt x="4049" y="260"/>
                  </a:cubicBezTo>
                  <a:cubicBezTo>
                    <a:pt x="3116" y="235"/>
                    <a:pt x="3116" y="235"/>
                    <a:pt x="3116" y="235"/>
                  </a:cubicBezTo>
                  <a:cubicBezTo>
                    <a:pt x="2182" y="209"/>
                    <a:pt x="2182" y="209"/>
                    <a:pt x="2182" y="209"/>
                  </a:cubicBezTo>
                  <a:cubicBezTo>
                    <a:pt x="1715" y="197"/>
                    <a:pt x="1715" y="197"/>
                    <a:pt x="1715" y="197"/>
                  </a:cubicBezTo>
                  <a:cubicBezTo>
                    <a:pt x="1482" y="191"/>
                    <a:pt x="1482" y="191"/>
                    <a:pt x="1482" y="191"/>
                  </a:cubicBezTo>
                  <a:cubicBezTo>
                    <a:pt x="1249" y="184"/>
                    <a:pt x="1249" y="184"/>
                    <a:pt x="1249" y="184"/>
                  </a:cubicBezTo>
                  <a:cubicBezTo>
                    <a:pt x="1093" y="179"/>
                    <a:pt x="937" y="174"/>
                    <a:pt x="782" y="168"/>
                  </a:cubicBezTo>
                  <a:cubicBezTo>
                    <a:pt x="549" y="159"/>
                    <a:pt x="549" y="159"/>
                    <a:pt x="549" y="159"/>
                  </a:cubicBezTo>
                  <a:cubicBezTo>
                    <a:pt x="315" y="149"/>
                    <a:pt x="315" y="149"/>
                    <a:pt x="315" y="149"/>
                  </a:cubicBezTo>
                  <a:cubicBezTo>
                    <a:pt x="311" y="149"/>
                    <a:pt x="311" y="149"/>
                    <a:pt x="311" y="149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0" y="25"/>
                    <a:pt x="100" y="25"/>
                    <a:pt x="90" y="24"/>
                  </a:cubicBezTo>
                  <a:cubicBezTo>
                    <a:pt x="80" y="23"/>
                    <a:pt x="70" y="22"/>
                    <a:pt x="60" y="2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0" y="18"/>
                    <a:pt x="10" y="16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0"/>
                    <a:pt x="20" y="9"/>
                    <a:pt x="30" y="8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70" y="4"/>
                    <a:pt x="80" y="4"/>
                    <a:pt x="90" y="3"/>
                  </a:cubicBezTo>
                  <a:cubicBezTo>
                    <a:pt x="100" y="2"/>
                    <a:pt x="110" y="1"/>
                    <a:pt x="120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16" y="118"/>
                    <a:pt x="316" y="118"/>
                    <a:pt x="316" y="118"/>
                  </a:cubicBezTo>
                  <a:cubicBezTo>
                    <a:pt x="550" y="123"/>
                    <a:pt x="550" y="123"/>
                    <a:pt x="550" y="123"/>
                  </a:cubicBezTo>
                  <a:cubicBezTo>
                    <a:pt x="783" y="129"/>
                    <a:pt x="783" y="129"/>
                    <a:pt x="783" y="129"/>
                  </a:cubicBezTo>
                  <a:cubicBezTo>
                    <a:pt x="939" y="133"/>
                    <a:pt x="1094" y="137"/>
                    <a:pt x="1250" y="143"/>
                  </a:cubicBezTo>
                  <a:cubicBezTo>
                    <a:pt x="1483" y="151"/>
                    <a:pt x="1483" y="151"/>
                    <a:pt x="1483" y="151"/>
                  </a:cubicBezTo>
                  <a:cubicBezTo>
                    <a:pt x="1716" y="160"/>
                    <a:pt x="1716" y="160"/>
                    <a:pt x="1716" y="160"/>
                  </a:cubicBezTo>
                  <a:cubicBezTo>
                    <a:pt x="2183" y="177"/>
                    <a:pt x="2183" y="177"/>
                    <a:pt x="2183" y="177"/>
                  </a:cubicBezTo>
                  <a:cubicBezTo>
                    <a:pt x="3116" y="212"/>
                    <a:pt x="3116" y="212"/>
                    <a:pt x="3116" y="212"/>
                  </a:cubicBezTo>
                  <a:cubicBezTo>
                    <a:pt x="4050" y="247"/>
                    <a:pt x="4050" y="247"/>
                    <a:pt x="4050" y="247"/>
                  </a:cubicBezTo>
                  <a:cubicBezTo>
                    <a:pt x="4045" y="248"/>
                    <a:pt x="4045" y="248"/>
                    <a:pt x="4045" y="248"/>
                  </a:cubicBezTo>
                  <a:cubicBezTo>
                    <a:pt x="4367" y="10"/>
                    <a:pt x="4367" y="10"/>
                    <a:pt x="4367" y="10"/>
                  </a:cubicBezTo>
                  <a:cubicBezTo>
                    <a:pt x="4368" y="9"/>
                    <a:pt x="4368" y="9"/>
                    <a:pt x="4368" y="9"/>
                  </a:cubicBezTo>
                  <a:cubicBezTo>
                    <a:pt x="4370" y="9"/>
                    <a:pt x="4370" y="9"/>
                    <a:pt x="4370" y="9"/>
                  </a:cubicBezTo>
                  <a:cubicBezTo>
                    <a:pt x="4703" y="11"/>
                    <a:pt x="4703" y="11"/>
                    <a:pt x="4703" y="11"/>
                  </a:cubicBezTo>
                  <a:lnTo>
                    <a:pt x="470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5">
              <a:extLst>
                <a:ext uri="{FF2B5EF4-FFF2-40B4-BE49-F238E27FC236}">
                  <a16:creationId xmlns:a16="http://schemas.microsoft.com/office/drawing/2014/main" id="{FC2DF595-B572-2BCA-B26D-123B0B8C0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905"/>
              <a:ext cx="80" cy="50"/>
            </a:xfrm>
            <a:custGeom>
              <a:avLst/>
              <a:gdLst>
                <a:gd name="T0" fmla="*/ 80 w 80"/>
                <a:gd name="T1" fmla="*/ 0 h 50"/>
                <a:gd name="T2" fmla="*/ 0 w 80"/>
                <a:gd name="T3" fmla="*/ 0 h 50"/>
                <a:gd name="T4" fmla="*/ 0 w 80"/>
                <a:gd name="T5" fmla="*/ 50 h 50"/>
                <a:gd name="T6" fmla="*/ 11 w 80"/>
                <a:gd name="T7" fmla="*/ 50 h 50"/>
                <a:gd name="T8" fmla="*/ 80 w 8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0">
                  <a:moveTo>
                    <a:pt x="80" y="0"/>
                  </a:moveTo>
                  <a:lnTo>
                    <a:pt x="0" y="0"/>
                  </a:lnTo>
                  <a:lnTo>
                    <a:pt x="0" y="50"/>
                  </a:lnTo>
                  <a:lnTo>
                    <a:pt x="11" y="50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6">
              <a:extLst>
                <a:ext uri="{FF2B5EF4-FFF2-40B4-BE49-F238E27FC236}">
                  <a16:creationId xmlns:a16="http://schemas.microsoft.com/office/drawing/2014/main" id="{D95930BB-62D1-E166-B41A-1D17090CF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905"/>
              <a:ext cx="46" cy="49"/>
            </a:xfrm>
            <a:custGeom>
              <a:avLst/>
              <a:gdLst>
                <a:gd name="T0" fmla="*/ 46 w 46"/>
                <a:gd name="T1" fmla="*/ 0 h 49"/>
                <a:gd name="T2" fmla="*/ 0 w 46"/>
                <a:gd name="T3" fmla="*/ 0 h 49"/>
                <a:gd name="T4" fmla="*/ 0 w 46"/>
                <a:gd name="T5" fmla="*/ 48 h 49"/>
                <a:gd name="T6" fmla="*/ 46 w 46"/>
                <a:gd name="T7" fmla="*/ 49 h 49"/>
                <a:gd name="T8" fmla="*/ 46 w 46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9">
                  <a:moveTo>
                    <a:pt x="4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46" y="4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7">
              <a:extLst>
                <a:ext uri="{FF2B5EF4-FFF2-40B4-BE49-F238E27FC236}">
                  <a16:creationId xmlns:a16="http://schemas.microsoft.com/office/drawing/2014/main" id="{5EDCFF8F-86BD-58A7-1F2B-98522F5D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904"/>
              <a:ext cx="47" cy="48"/>
            </a:xfrm>
            <a:custGeom>
              <a:avLst/>
              <a:gdLst>
                <a:gd name="T0" fmla="*/ 47 w 47"/>
                <a:gd name="T1" fmla="*/ 1 h 48"/>
                <a:gd name="T2" fmla="*/ 0 w 47"/>
                <a:gd name="T3" fmla="*/ 0 h 48"/>
                <a:gd name="T4" fmla="*/ 0 w 47"/>
                <a:gd name="T5" fmla="*/ 47 h 48"/>
                <a:gd name="T6" fmla="*/ 47 w 47"/>
                <a:gd name="T7" fmla="*/ 48 h 48"/>
                <a:gd name="T8" fmla="*/ 47 w 47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1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47" y="48"/>
                  </a:lnTo>
                  <a:lnTo>
                    <a:pt x="4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8">
              <a:extLst>
                <a:ext uri="{FF2B5EF4-FFF2-40B4-BE49-F238E27FC236}">
                  <a16:creationId xmlns:a16="http://schemas.microsoft.com/office/drawing/2014/main" id="{18789B9F-59CA-C6D2-5005-DD2DA765C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904"/>
              <a:ext cx="46" cy="47"/>
            </a:xfrm>
            <a:custGeom>
              <a:avLst/>
              <a:gdLst>
                <a:gd name="T0" fmla="*/ 46 w 46"/>
                <a:gd name="T1" fmla="*/ 0 h 47"/>
                <a:gd name="T2" fmla="*/ 0 w 46"/>
                <a:gd name="T3" fmla="*/ 0 h 47"/>
                <a:gd name="T4" fmla="*/ 0 w 46"/>
                <a:gd name="T5" fmla="*/ 46 h 47"/>
                <a:gd name="T6" fmla="*/ 46 w 46"/>
                <a:gd name="T7" fmla="*/ 47 h 47"/>
                <a:gd name="T8" fmla="*/ 46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46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46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9">
              <a:extLst>
                <a:ext uri="{FF2B5EF4-FFF2-40B4-BE49-F238E27FC236}">
                  <a16:creationId xmlns:a16="http://schemas.microsoft.com/office/drawing/2014/main" id="{C16FDD2B-B17C-164C-3030-6576F4A98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904"/>
              <a:ext cx="47" cy="45"/>
            </a:xfrm>
            <a:custGeom>
              <a:avLst/>
              <a:gdLst>
                <a:gd name="T0" fmla="*/ 47 w 47"/>
                <a:gd name="T1" fmla="*/ 0 h 45"/>
                <a:gd name="T2" fmla="*/ 0 w 47"/>
                <a:gd name="T3" fmla="*/ 0 h 45"/>
                <a:gd name="T4" fmla="*/ 0 w 47"/>
                <a:gd name="T5" fmla="*/ 44 h 45"/>
                <a:gd name="T6" fmla="*/ 47 w 47"/>
                <a:gd name="T7" fmla="*/ 45 h 45"/>
                <a:gd name="T8" fmla="*/ 47 w 4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7" y="45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0">
              <a:extLst>
                <a:ext uri="{FF2B5EF4-FFF2-40B4-BE49-F238E27FC236}">
                  <a16:creationId xmlns:a16="http://schemas.microsoft.com/office/drawing/2014/main" id="{5EB771C6-B890-DB6E-1BD6-97DE1EF54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904"/>
              <a:ext cx="46" cy="43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0 w 46"/>
                <a:gd name="T5" fmla="*/ 42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1">
              <a:extLst>
                <a:ext uri="{FF2B5EF4-FFF2-40B4-BE49-F238E27FC236}">
                  <a16:creationId xmlns:a16="http://schemas.microsoft.com/office/drawing/2014/main" id="{F0A71170-25FC-761A-2D81-296172C0D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903"/>
              <a:ext cx="46" cy="42"/>
            </a:xfrm>
            <a:custGeom>
              <a:avLst/>
              <a:gdLst>
                <a:gd name="T0" fmla="*/ 46 w 46"/>
                <a:gd name="T1" fmla="*/ 0 h 42"/>
                <a:gd name="T2" fmla="*/ 0 w 46"/>
                <a:gd name="T3" fmla="*/ 0 h 42"/>
                <a:gd name="T4" fmla="*/ 0 w 46"/>
                <a:gd name="T5" fmla="*/ 41 h 42"/>
                <a:gd name="T6" fmla="*/ 46 w 46"/>
                <a:gd name="T7" fmla="*/ 42 h 42"/>
                <a:gd name="T8" fmla="*/ 46 w 4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2">
              <a:extLst>
                <a:ext uri="{FF2B5EF4-FFF2-40B4-BE49-F238E27FC236}">
                  <a16:creationId xmlns:a16="http://schemas.microsoft.com/office/drawing/2014/main" id="{198FD0D1-FB4A-0250-75E4-207A6934B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903"/>
              <a:ext cx="46" cy="40"/>
            </a:xfrm>
            <a:custGeom>
              <a:avLst/>
              <a:gdLst>
                <a:gd name="T0" fmla="*/ 46 w 46"/>
                <a:gd name="T1" fmla="*/ 0 h 40"/>
                <a:gd name="T2" fmla="*/ 0 w 46"/>
                <a:gd name="T3" fmla="*/ 0 h 40"/>
                <a:gd name="T4" fmla="*/ 0 w 46"/>
                <a:gd name="T5" fmla="*/ 39 h 40"/>
                <a:gd name="T6" fmla="*/ 46 w 46"/>
                <a:gd name="T7" fmla="*/ 40 h 40"/>
                <a:gd name="T8" fmla="*/ 46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46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46" y="4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3">
              <a:extLst>
                <a:ext uri="{FF2B5EF4-FFF2-40B4-BE49-F238E27FC236}">
                  <a16:creationId xmlns:a16="http://schemas.microsoft.com/office/drawing/2014/main" id="{EB967915-ED28-8F5D-59BA-F2828B53A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903"/>
              <a:ext cx="46" cy="39"/>
            </a:xfrm>
            <a:custGeom>
              <a:avLst/>
              <a:gdLst>
                <a:gd name="T0" fmla="*/ 46 w 46"/>
                <a:gd name="T1" fmla="*/ 0 h 39"/>
                <a:gd name="T2" fmla="*/ 0 w 46"/>
                <a:gd name="T3" fmla="*/ 0 h 39"/>
                <a:gd name="T4" fmla="*/ 0 w 46"/>
                <a:gd name="T5" fmla="*/ 38 h 39"/>
                <a:gd name="T6" fmla="*/ 46 w 46"/>
                <a:gd name="T7" fmla="*/ 39 h 39"/>
                <a:gd name="T8" fmla="*/ 46 w 4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6" y="39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4">
              <a:extLst>
                <a:ext uri="{FF2B5EF4-FFF2-40B4-BE49-F238E27FC236}">
                  <a16:creationId xmlns:a16="http://schemas.microsoft.com/office/drawing/2014/main" id="{FA26FB1E-B718-59E1-90CE-635DAFCC3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903"/>
              <a:ext cx="47" cy="37"/>
            </a:xfrm>
            <a:custGeom>
              <a:avLst/>
              <a:gdLst>
                <a:gd name="T0" fmla="*/ 47 w 47"/>
                <a:gd name="T1" fmla="*/ 0 h 37"/>
                <a:gd name="T2" fmla="*/ 0 w 47"/>
                <a:gd name="T3" fmla="*/ 0 h 37"/>
                <a:gd name="T4" fmla="*/ 0 w 47"/>
                <a:gd name="T5" fmla="*/ 36 h 37"/>
                <a:gd name="T6" fmla="*/ 47 w 47"/>
                <a:gd name="T7" fmla="*/ 37 h 37"/>
                <a:gd name="T8" fmla="*/ 47 w 4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47" y="37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5">
              <a:extLst>
                <a:ext uri="{FF2B5EF4-FFF2-40B4-BE49-F238E27FC236}">
                  <a16:creationId xmlns:a16="http://schemas.microsoft.com/office/drawing/2014/main" id="{75C9E007-A399-37C0-539B-A8EF2A775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902"/>
              <a:ext cx="46" cy="36"/>
            </a:xfrm>
            <a:custGeom>
              <a:avLst/>
              <a:gdLst>
                <a:gd name="T0" fmla="*/ 46 w 46"/>
                <a:gd name="T1" fmla="*/ 1 h 36"/>
                <a:gd name="T2" fmla="*/ 0 w 46"/>
                <a:gd name="T3" fmla="*/ 0 h 36"/>
                <a:gd name="T4" fmla="*/ 0 w 46"/>
                <a:gd name="T5" fmla="*/ 35 h 36"/>
                <a:gd name="T6" fmla="*/ 46 w 46"/>
                <a:gd name="T7" fmla="*/ 36 h 36"/>
                <a:gd name="T8" fmla="*/ 46 w 4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1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46" y="36"/>
                  </a:lnTo>
                  <a:lnTo>
                    <a:pt x="4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6">
              <a:extLst>
                <a:ext uri="{FF2B5EF4-FFF2-40B4-BE49-F238E27FC236}">
                  <a16:creationId xmlns:a16="http://schemas.microsoft.com/office/drawing/2014/main" id="{1EEB45D4-E227-E682-7408-62E954A27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902"/>
              <a:ext cx="47" cy="34"/>
            </a:xfrm>
            <a:custGeom>
              <a:avLst/>
              <a:gdLst>
                <a:gd name="T0" fmla="*/ 47 w 47"/>
                <a:gd name="T1" fmla="*/ 0 h 34"/>
                <a:gd name="T2" fmla="*/ 0 w 47"/>
                <a:gd name="T3" fmla="*/ 0 h 34"/>
                <a:gd name="T4" fmla="*/ 0 w 47"/>
                <a:gd name="T5" fmla="*/ 33 h 34"/>
                <a:gd name="T6" fmla="*/ 47 w 47"/>
                <a:gd name="T7" fmla="*/ 34 h 34"/>
                <a:gd name="T8" fmla="*/ 47 w 4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47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7" y="34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7">
              <a:extLst>
                <a:ext uri="{FF2B5EF4-FFF2-40B4-BE49-F238E27FC236}">
                  <a16:creationId xmlns:a16="http://schemas.microsoft.com/office/drawing/2014/main" id="{01313000-63FC-CFCD-E3A0-BFFFDCBA5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" y="902"/>
              <a:ext cx="46" cy="32"/>
            </a:xfrm>
            <a:custGeom>
              <a:avLst/>
              <a:gdLst>
                <a:gd name="T0" fmla="*/ 46 w 46"/>
                <a:gd name="T1" fmla="*/ 0 h 32"/>
                <a:gd name="T2" fmla="*/ 0 w 46"/>
                <a:gd name="T3" fmla="*/ 0 h 32"/>
                <a:gd name="T4" fmla="*/ 0 w 46"/>
                <a:gd name="T5" fmla="*/ 31 h 32"/>
                <a:gd name="T6" fmla="*/ 46 w 46"/>
                <a:gd name="T7" fmla="*/ 32 h 32"/>
                <a:gd name="T8" fmla="*/ 46 w 4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46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46" y="32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168">
              <a:extLst>
                <a:ext uri="{FF2B5EF4-FFF2-40B4-BE49-F238E27FC236}">
                  <a16:creationId xmlns:a16="http://schemas.microsoft.com/office/drawing/2014/main" id="{0101DB85-A484-B1F9-8015-D08BF08FE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" y="902"/>
              <a:ext cx="46" cy="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9">
              <a:extLst>
                <a:ext uri="{FF2B5EF4-FFF2-40B4-BE49-F238E27FC236}">
                  <a16:creationId xmlns:a16="http://schemas.microsoft.com/office/drawing/2014/main" id="{6F44F168-5408-43C3-8179-AA5250E7B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901"/>
              <a:ext cx="46" cy="30"/>
            </a:xfrm>
            <a:custGeom>
              <a:avLst/>
              <a:gdLst>
                <a:gd name="T0" fmla="*/ 46 w 46"/>
                <a:gd name="T1" fmla="*/ 0 h 30"/>
                <a:gd name="T2" fmla="*/ 0 w 46"/>
                <a:gd name="T3" fmla="*/ 0 h 30"/>
                <a:gd name="T4" fmla="*/ 0 w 46"/>
                <a:gd name="T5" fmla="*/ 28 h 30"/>
                <a:gd name="T6" fmla="*/ 46 w 46"/>
                <a:gd name="T7" fmla="*/ 30 h 30"/>
                <a:gd name="T8" fmla="*/ 46 w 4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6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46" y="3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0">
              <a:extLst>
                <a:ext uri="{FF2B5EF4-FFF2-40B4-BE49-F238E27FC236}">
                  <a16:creationId xmlns:a16="http://schemas.microsoft.com/office/drawing/2014/main" id="{367F763D-5ADA-A02F-7A24-6F9CC9AC5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901"/>
              <a:ext cx="46" cy="28"/>
            </a:xfrm>
            <a:custGeom>
              <a:avLst/>
              <a:gdLst>
                <a:gd name="T0" fmla="*/ 46 w 46"/>
                <a:gd name="T1" fmla="*/ 0 h 28"/>
                <a:gd name="T2" fmla="*/ 0 w 46"/>
                <a:gd name="T3" fmla="*/ 0 h 28"/>
                <a:gd name="T4" fmla="*/ 0 w 46"/>
                <a:gd name="T5" fmla="*/ 27 h 28"/>
                <a:gd name="T6" fmla="*/ 46 w 46"/>
                <a:gd name="T7" fmla="*/ 28 h 28"/>
                <a:gd name="T8" fmla="*/ 46 w 4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46" y="28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1">
              <a:extLst>
                <a:ext uri="{FF2B5EF4-FFF2-40B4-BE49-F238E27FC236}">
                  <a16:creationId xmlns:a16="http://schemas.microsoft.com/office/drawing/2014/main" id="{C544F81A-31E8-35D3-F351-2FA558193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3" y="901"/>
              <a:ext cx="46" cy="26"/>
            </a:xfrm>
            <a:custGeom>
              <a:avLst/>
              <a:gdLst>
                <a:gd name="T0" fmla="*/ 46 w 46"/>
                <a:gd name="T1" fmla="*/ 0 h 26"/>
                <a:gd name="T2" fmla="*/ 0 w 46"/>
                <a:gd name="T3" fmla="*/ 0 h 26"/>
                <a:gd name="T4" fmla="*/ 0 w 46"/>
                <a:gd name="T5" fmla="*/ 25 h 26"/>
                <a:gd name="T6" fmla="*/ 46 w 46"/>
                <a:gd name="T7" fmla="*/ 26 h 26"/>
                <a:gd name="T8" fmla="*/ 46 w 4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46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46" y="26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72">
              <a:extLst>
                <a:ext uri="{FF2B5EF4-FFF2-40B4-BE49-F238E27FC236}">
                  <a16:creationId xmlns:a16="http://schemas.microsoft.com/office/drawing/2014/main" id="{1D2C76C8-F36A-AF78-7296-FD329074E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900"/>
              <a:ext cx="46" cy="25"/>
            </a:xfrm>
            <a:custGeom>
              <a:avLst/>
              <a:gdLst>
                <a:gd name="T0" fmla="*/ 46 w 46"/>
                <a:gd name="T1" fmla="*/ 0 h 25"/>
                <a:gd name="T2" fmla="*/ 0 w 46"/>
                <a:gd name="T3" fmla="*/ 0 h 25"/>
                <a:gd name="T4" fmla="*/ 0 w 46"/>
                <a:gd name="T5" fmla="*/ 24 h 25"/>
                <a:gd name="T6" fmla="*/ 46 w 46"/>
                <a:gd name="T7" fmla="*/ 25 h 25"/>
                <a:gd name="T8" fmla="*/ 46 w 4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46" y="25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3">
              <a:extLst>
                <a:ext uri="{FF2B5EF4-FFF2-40B4-BE49-F238E27FC236}">
                  <a16:creationId xmlns:a16="http://schemas.microsoft.com/office/drawing/2014/main" id="{A91FB688-B5B4-3DE7-23D1-2C9ADA822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900"/>
              <a:ext cx="46" cy="23"/>
            </a:xfrm>
            <a:custGeom>
              <a:avLst/>
              <a:gdLst>
                <a:gd name="T0" fmla="*/ 46 w 46"/>
                <a:gd name="T1" fmla="*/ 0 h 23"/>
                <a:gd name="T2" fmla="*/ 0 w 46"/>
                <a:gd name="T3" fmla="*/ 0 h 23"/>
                <a:gd name="T4" fmla="*/ 0 w 46"/>
                <a:gd name="T5" fmla="*/ 22 h 23"/>
                <a:gd name="T6" fmla="*/ 46 w 46"/>
                <a:gd name="T7" fmla="*/ 23 h 23"/>
                <a:gd name="T8" fmla="*/ 46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46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46" y="23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4">
              <a:extLst>
                <a:ext uri="{FF2B5EF4-FFF2-40B4-BE49-F238E27FC236}">
                  <a16:creationId xmlns:a16="http://schemas.microsoft.com/office/drawing/2014/main" id="{22A45BAA-1C1A-C4CF-6E08-E4ECD650E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900"/>
              <a:ext cx="21" cy="15"/>
            </a:xfrm>
            <a:custGeom>
              <a:avLst/>
              <a:gdLst>
                <a:gd name="T0" fmla="*/ 0 w 21"/>
                <a:gd name="T1" fmla="*/ 0 h 15"/>
                <a:gd name="T2" fmla="*/ 21 w 21"/>
                <a:gd name="T3" fmla="*/ 15 h 15"/>
                <a:gd name="T4" fmla="*/ 21 w 21"/>
                <a:gd name="T5" fmla="*/ 0 h 15"/>
                <a:gd name="T6" fmla="*/ 0 w 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0"/>
                  </a:moveTo>
                  <a:lnTo>
                    <a:pt x="21" y="15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75">
              <a:extLst>
                <a:ext uri="{FF2B5EF4-FFF2-40B4-BE49-F238E27FC236}">
                  <a16:creationId xmlns:a16="http://schemas.microsoft.com/office/drawing/2014/main" id="{0D97808D-F2F7-1882-5D29-984D0A218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3312"/>
              <a:ext cx="2122" cy="108"/>
            </a:xfrm>
            <a:custGeom>
              <a:avLst/>
              <a:gdLst>
                <a:gd name="T0" fmla="*/ 0 w 5120"/>
                <a:gd name="T1" fmla="*/ 245 h 259"/>
                <a:gd name="T2" fmla="*/ 334 w 5120"/>
                <a:gd name="T3" fmla="*/ 243 h 259"/>
                <a:gd name="T4" fmla="*/ 331 w 5120"/>
                <a:gd name="T5" fmla="*/ 243 h 259"/>
                <a:gd name="T6" fmla="*/ 650 w 5120"/>
                <a:gd name="T7" fmla="*/ 1 h 259"/>
                <a:gd name="T8" fmla="*/ 652 w 5120"/>
                <a:gd name="T9" fmla="*/ 0 h 259"/>
                <a:gd name="T10" fmla="*/ 654 w 5120"/>
                <a:gd name="T11" fmla="*/ 0 h 259"/>
                <a:gd name="T12" fmla="*/ 1588 w 5120"/>
                <a:gd name="T13" fmla="*/ 25 h 259"/>
                <a:gd name="T14" fmla="*/ 2521 w 5120"/>
                <a:gd name="T15" fmla="*/ 51 h 259"/>
                <a:gd name="T16" fmla="*/ 2988 w 5120"/>
                <a:gd name="T17" fmla="*/ 63 h 259"/>
                <a:gd name="T18" fmla="*/ 3221 w 5120"/>
                <a:gd name="T19" fmla="*/ 69 h 259"/>
                <a:gd name="T20" fmla="*/ 3455 w 5120"/>
                <a:gd name="T21" fmla="*/ 76 h 259"/>
                <a:gd name="T22" fmla="*/ 3921 w 5120"/>
                <a:gd name="T23" fmla="*/ 92 h 259"/>
                <a:gd name="T24" fmla="*/ 4155 w 5120"/>
                <a:gd name="T25" fmla="*/ 101 h 259"/>
                <a:gd name="T26" fmla="*/ 4388 w 5120"/>
                <a:gd name="T27" fmla="*/ 111 h 259"/>
                <a:gd name="T28" fmla="*/ 4392 w 5120"/>
                <a:gd name="T29" fmla="*/ 111 h 259"/>
                <a:gd name="T30" fmla="*/ 4396 w 5120"/>
                <a:gd name="T31" fmla="*/ 113 h 259"/>
                <a:gd name="T32" fmla="*/ 4590 w 5120"/>
                <a:gd name="T33" fmla="*/ 236 h 259"/>
                <a:gd name="T34" fmla="*/ 4584 w 5120"/>
                <a:gd name="T35" fmla="*/ 234 h 259"/>
                <a:gd name="T36" fmla="*/ 4718 w 5120"/>
                <a:gd name="T37" fmla="*/ 236 h 259"/>
                <a:gd name="T38" fmla="*/ 4852 w 5120"/>
                <a:gd name="T39" fmla="*/ 239 h 259"/>
                <a:gd name="T40" fmla="*/ 4986 w 5120"/>
                <a:gd name="T41" fmla="*/ 241 h 259"/>
                <a:gd name="T42" fmla="*/ 5120 w 5120"/>
                <a:gd name="T43" fmla="*/ 245 h 259"/>
                <a:gd name="T44" fmla="*/ 5120 w 5120"/>
                <a:gd name="T45" fmla="*/ 249 h 259"/>
                <a:gd name="T46" fmla="*/ 4986 w 5120"/>
                <a:gd name="T47" fmla="*/ 252 h 259"/>
                <a:gd name="T48" fmla="*/ 4852 w 5120"/>
                <a:gd name="T49" fmla="*/ 255 h 259"/>
                <a:gd name="T50" fmla="*/ 4718 w 5120"/>
                <a:gd name="T51" fmla="*/ 257 h 259"/>
                <a:gd name="T52" fmla="*/ 4584 w 5120"/>
                <a:gd name="T53" fmla="*/ 259 h 259"/>
                <a:gd name="T54" fmla="*/ 4580 w 5120"/>
                <a:gd name="T55" fmla="*/ 259 h 259"/>
                <a:gd name="T56" fmla="*/ 4577 w 5120"/>
                <a:gd name="T57" fmla="*/ 257 h 259"/>
                <a:gd name="T58" fmla="*/ 4379 w 5120"/>
                <a:gd name="T59" fmla="*/ 140 h 259"/>
                <a:gd name="T60" fmla="*/ 4387 w 5120"/>
                <a:gd name="T61" fmla="*/ 142 h 259"/>
                <a:gd name="T62" fmla="*/ 4153 w 5120"/>
                <a:gd name="T63" fmla="*/ 137 h 259"/>
                <a:gd name="T64" fmla="*/ 3920 w 5120"/>
                <a:gd name="T65" fmla="*/ 131 h 259"/>
                <a:gd name="T66" fmla="*/ 3453 w 5120"/>
                <a:gd name="T67" fmla="*/ 117 h 259"/>
                <a:gd name="T68" fmla="*/ 3220 w 5120"/>
                <a:gd name="T69" fmla="*/ 109 h 259"/>
                <a:gd name="T70" fmla="*/ 2987 w 5120"/>
                <a:gd name="T71" fmla="*/ 100 h 259"/>
                <a:gd name="T72" fmla="*/ 2520 w 5120"/>
                <a:gd name="T73" fmla="*/ 83 h 259"/>
                <a:gd name="T74" fmla="*/ 1587 w 5120"/>
                <a:gd name="T75" fmla="*/ 48 h 259"/>
                <a:gd name="T76" fmla="*/ 654 w 5120"/>
                <a:gd name="T77" fmla="*/ 13 h 259"/>
                <a:gd name="T78" fmla="*/ 658 w 5120"/>
                <a:gd name="T79" fmla="*/ 12 h 259"/>
                <a:gd name="T80" fmla="*/ 336 w 5120"/>
                <a:gd name="T81" fmla="*/ 250 h 259"/>
                <a:gd name="T82" fmla="*/ 335 w 5120"/>
                <a:gd name="T83" fmla="*/ 251 h 259"/>
                <a:gd name="T84" fmla="*/ 334 w 5120"/>
                <a:gd name="T85" fmla="*/ 251 h 259"/>
                <a:gd name="T86" fmla="*/ 0 w 5120"/>
                <a:gd name="T87" fmla="*/ 249 h 259"/>
                <a:gd name="T88" fmla="*/ 0 w 5120"/>
                <a:gd name="T89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0" y="245"/>
                  </a:moveTo>
                  <a:cubicBezTo>
                    <a:pt x="334" y="243"/>
                    <a:pt x="334" y="243"/>
                    <a:pt x="334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650" y="1"/>
                    <a:pt x="650" y="1"/>
                    <a:pt x="650" y="1"/>
                  </a:cubicBezTo>
                  <a:cubicBezTo>
                    <a:pt x="652" y="0"/>
                    <a:pt x="652" y="0"/>
                    <a:pt x="652" y="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1588" y="25"/>
                    <a:pt x="1588" y="25"/>
                    <a:pt x="1588" y="25"/>
                  </a:cubicBezTo>
                  <a:cubicBezTo>
                    <a:pt x="2521" y="51"/>
                    <a:pt x="2521" y="51"/>
                    <a:pt x="2521" y="51"/>
                  </a:cubicBezTo>
                  <a:cubicBezTo>
                    <a:pt x="2988" y="63"/>
                    <a:pt x="2988" y="63"/>
                    <a:pt x="2988" y="63"/>
                  </a:cubicBezTo>
                  <a:cubicBezTo>
                    <a:pt x="3221" y="69"/>
                    <a:pt x="3221" y="69"/>
                    <a:pt x="3221" y="69"/>
                  </a:cubicBezTo>
                  <a:cubicBezTo>
                    <a:pt x="3455" y="76"/>
                    <a:pt x="3455" y="76"/>
                    <a:pt x="3455" y="76"/>
                  </a:cubicBezTo>
                  <a:cubicBezTo>
                    <a:pt x="3610" y="81"/>
                    <a:pt x="3766" y="86"/>
                    <a:pt x="3921" y="92"/>
                  </a:cubicBezTo>
                  <a:cubicBezTo>
                    <a:pt x="4155" y="101"/>
                    <a:pt x="4155" y="101"/>
                    <a:pt x="4155" y="101"/>
                  </a:cubicBezTo>
                  <a:cubicBezTo>
                    <a:pt x="4388" y="111"/>
                    <a:pt x="4388" y="111"/>
                    <a:pt x="4388" y="111"/>
                  </a:cubicBezTo>
                  <a:cubicBezTo>
                    <a:pt x="4392" y="111"/>
                    <a:pt x="4392" y="111"/>
                    <a:pt x="4392" y="111"/>
                  </a:cubicBezTo>
                  <a:cubicBezTo>
                    <a:pt x="4396" y="113"/>
                    <a:pt x="4396" y="113"/>
                    <a:pt x="4396" y="113"/>
                  </a:cubicBezTo>
                  <a:cubicBezTo>
                    <a:pt x="4590" y="236"/>
                    <a:pt x="4590" y="236"/>
                    <a:pt x="4590" y="236"/>
                  </a:cubicBezTo>
                  <a:cubicBezTo>
                    <a:pt x="4584" y="234"/>
                    <a:pt x="4584" y="234"/>
                    <a:pt x="4584" y="234"/>
                  </a:cubicBezTo>
                  <a:cubicBezTo>
                    <a:pt x="4718" y="236"/>
                    <a:pt x="4718" y="236"/>
                    <a:pt x="4718" y="236"/>
                  </a:cubicBezTo>
                  <a:cubicBezTo>
                    <a:pt x="4762" y="237"/>
                    <a:pt x="4807" y="238"/>
                    <a:pt x="4852" y="239"/>
                  </a:cubicBezTo>
                  <a:cubicBezTo>
                    <a:pt x="4986" y="241"/>
                    <a:pt x="4986" y="241"/>
                    <a:pt x="4986" y="241"/>
                  </a:cubicBezTo>
                  <a:cubicBezTo>
                    <a:pt x="5031" y="242"/>
                    <a:pt x="5075" y="244"/>
                    <a:pt x="5120" y="245"/>
                  </a:cubicBezTo>
                  <a:cubicBezTo>
                    <a:pt x="5120" y="249"/>
                    <a:pt x="5120" y="249"/>
                    <a:pt x="5120" y="249"/>
                  </a:cubicBezTo>
                  <a:cubicBezTo>
                    <a:pt x="5075" y="250"/>
                    <a:pt x="5031" y="251"/>
                    <a:pt x="4986" y="252"/>
                  </a:cubicBezTo>
                  <a:cubicBezTo>
                    <a:pt x="4852" y="255"/>
                    <a:pt x="4852" y="255"/>
                    <a:pt x="4852" y="255"/>
                  </a:cubicBezTo>
                  <a:cubicBezTo>
                    <a:pt x="4807" y="256"/>
                    <a:pt x="4762" y="257"/>
                    <a:pt x="4718" y="257"/>
                  </a:cubicBezTo>
                  <a:cubicBezTo>
                    <a:pt x="4584" y="259"/>
                    <a:pt x="4584" y="259"/>
                    <a:pt x="4584" y="259"/>
                  </a:cubicBezTo>
                  <a:cubicBezTo>
                    <a:pt x="4580" y="259"/>
                    <a:pt x="4580" y="259"/>
                    <a:pt x="4580" y="259"/>
                  </a:cubicBezTo>
                  <a:cubicBezTo>
                    <a:pt x="4577" y="257"/>
                    <a:pt x="4577" y="257"/>
                    <a:pt x="4577" y="257"/>
                  </a:cubicBezTo>
                  <a:cubicBezTo>
                    <a:pt x="4379" y="140"/>
                    <a:pt x="4379" y="140"/>
                    <a:pt x="4379" y="140"/>
                  </a:cubicBezTo>
                  <a:cubicBezTo>
                    <a:pt x="4387" y="142"/>
                    <a:pt x="4387" y="142"/>
                    <a:pt x="4387" y="142"/>
                  </a:cubicBezTo>
                  <a:cubicBezTo>
                    <a:pt x="4153" y="137"/>
                    <a:pt x="4153" y="137"/>
                    <a:pt x="4153" y="137"/>
                  </a:cubicBezTo>
                  <a:cubicBezTo>
                    <a:pt x="3920" y="131"/>
                    <a:pt x="3920" y="131"/>
                    <a:pt x="3920" y="131"/>
                  </a:cubicBezTo>
                  <a:cubicBezTo>
                    <a:pt x="3764" y="127"/>
                    <a:pt x="3609" y="123"/>
                    <a:pt x="3453" y="117"/>
                  </a:cubicBezTo>
                  <a:cubicBezTo>
                    <a:pt x="3220" y="109"/>
                    <a:pt x="3220" y="109"/>
                    <a:pt x="3220" y="109"/>
                  </a:cubicBezTo>
                  <a:cubicBezTo>
                    <a:pt x="2987" y="100"/>
                    <a:pt x="2987" y="100"/>
                    <a:pt x="2987" y="100"/>
                  </a:cubicBezTo>
                  <a:cubicBezTo>
                    <a:pt x="2520" y="83"/>
                    <a:pt x="2520" y="83"/>
                    <a:pt x="2520" y="83"/>
                  </a:cubicBezTo>
                  <a:cubicBezTo>
                    <a:pt x="1587" y="48"/>
                    <a:pt x="1587" y="48"/>
                    <a:pt x="1587" y="48"/>
                  </a:cubicBezTo>
                  <a:cubicBezTo>
                    <a:pt x="654" y="13"/>
                    <a:pt x="654" y="13"/>
                    <a:pt x="654" y="13"/>
                  </a:cubicBezTo>
                  <a:cubicBezTo>
                    <a:pt x="658" y="12"/>
                    <a:pt x="658" y="12"/>
                    <a:pt x="658" y="12"/>
                  </a:cubicBezTo>
                  <a:cubicBezTo>
                    <a:pt x="336" y="250"/>
                    <a:pt x="336" y="250"/>
                    <a:pt x="336" y="250"/>
                  </a:cubicBezTo>
                  <a:cubicBezTo>
                    <a:pt x="335" y="251"/>
                    <a:pt x="335" y="251"/>
                    <a:pt x="335" y="251"/>
                  </a:cubicBezTo>
                  <a:cubicBezTo>
                    <a:pt x="334" y="251"/>
                    <a:pt x="334" y="251"/>
                    <a:pt x="334" y="251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0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6">
              <a:extLst>
                <a:ext uri="{FF2B5EF4-FFF2-40B4-BE49-F238E27FC236}">
                  <a16:creationId xmlns:a16="http://schemas.microsoft.com/office/drawing/2014/main" id="{01B52B29-8E62-12D2-0A67-8F414E2D8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" y="3364"/>
              <a:ext cx="80" cy="51"/>
            </a:xfrm>
            <a:custGeom>
              <a:avLst/>
              <a:gdLst>
                <a:gd name="T0" fmla="*/ 0 w 80"/>
                <a:gd name="T1" fmla="*/ 51 h 51"/>
                <a:gd name="T2" fmla="*/ 80 w 80"/>
                <a:gd name="T3" fmla="*/ 51 h 51"/>
                <a:gd name="T4" fmla="*/ 80 w 80"/>
                <a:gd name="T5" fmla="*/ 0 h 51"/>
                <a:gd name="T6" fmla="*/ 68 w 80"/>
                <a:gd name="T7" fmla="*/ 0 h 51"/>
                <a:gd name="T8" fmla="*/ 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0" y="51"/>
                  </a:moveTo>
                  <a:lnTo>
                    <a:pt x="80" y="51"/>
                  </a:lnTo>
                  <a:lnTo>
                    <a:pt x="80" y="0"/>
                  </a:lnTo>
                  <a:lnTo>
                    <a:pt x="68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7">
              <a:extLst>
                <a:ext uri="{FF2B5EF4-FFF2-40B4-BE49-F238E27FC236}">
                  <a16:creationId xmlns:a16="http://schemas.microsoft.com/office/drawing/2014/main" id="{36EC9C69-A909-E147-911D-2A77340D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3365"/>
              <a:ext cx="47" cy="50"/>
            </a:xfrm>
            <a:custGeom>
              <a:avLst/>
              <a:gdLst>
                <a:gd name="T0" fmla="*/ 0 w 47"/>
                <a:gd name="T1" fmla="*/ 50 h 50"/>
                <a:gd name="T2" fmla="*/ 47 w 47"/>
                <a:gd name="T3" fmla="*/ 50 h 50"/>
                <a:gd name="T4" fmla="*/ 47 w 47"/>
                <a:gd name="T5" fmla="*/ 1 h 50"/>
                <a:gd name="T6" fmla="*/ 0 w 47"/>
                <a:gd name="T7" fmla="*/ 0 h 50"/>
                <a:gd name="T8" fmla="*/ 0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0" y="50"/>
                  </a:moveTo>
                  <a:lnTo>
                    <a:pt x="47" y="50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8">
              <a:extLst>
                <a:ext uri="{FF2B5EF4-FFF2-40B4-BE49-F238E27FC236}">
                  <a16:creationId xmlns:a16="http://schemas.microsoft.com/office/drawing/2014/main" id="{5A7995C4-DF7A-E3FD-32DC-81CA473B2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" y="3367"/>
              <a:ext cx="46" cy="48"/>
            </a:xfrm>
            <a:custGeom>
              <a:avLst/>
              <a:gdLst>
                <a:gd name="T0" fmla="*/ 0 w 46"/>
                <a:gd name="T1" fmla="*/ 48 h 48"/>
                <a:gd name="T2" fmla="*/ 46 w 46"/>
                <a:gd name="T3" fmla="*/ 48 h 48"/>
                <a:gd name="T4" fmla="*/ 46 w 46"/>
                <a:gd name="T5" fmla="*/ 1 h 48"/>
                <a:gd name="T6" fmla="*/ 0 w 46"/>
                <a:gd name="T7" fmla="*/ 0 h 48"/>
                <a:gd name="T8" fmla="*/ 0 w 4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48"/>
                  </a:moveTo>
                  <a:lnTo>
                    <a:pt x="46" y="4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9">
              <a:extLst>
                <a:ext uri="{FF2B5EF4-FFF2-40B4-BE49-F238E27FC236}">
                  <a16:creationId xmlns:a16="http://schemas.microsoft.com/office/drawing/2014/main" id="{30323187-2C6E-6E46-3664-8B4F1881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369"/>
              <a:ext cx="46" cy="46"/>
            </a:xfrm>
            <a:custGeom>
              <a:avLst/>
              <a:gdLst>
                <a:gd name="T0" fmla="*/ 0 w 46"/>
                <a:gd name="T1" fmla="*/ 46 h 46"/>
                <a:gd name="T2" fmla="*/ 46 w 46"/>
                <a:gd name="T3" fmla="*/ 46 h 46"/>
                <a:gd name="T4" fmla="*/ 46 w 46"/>
                <a:gd name="T5" fmla="*/ 1 h 46"/>
                <a:gd name="T6" fmla="*/ 0 w 46"/>
                <a:gd name="T7" fmla="*/ 0 h 46"/>
                <a:gd name="T8" fmla="*/ 0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0" y="46"/>
                  </a:moveTo>
                  <a:lnTo>
                    <a:pt x="46" y="4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80">
              <a:extLst>
                <a:ext uri="{FF2B5EF4-FFF2-40B4-BE49-F238E27FC236}">
                  <a16:creationId xmlns:a16="http://schemas.microsoft.com/office/drawing/2014/main" id="{010BAC65-61F1-BFFC-9B75-7E5FE5E36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" y="3371"/>
              <a:ext cx="46" cy="45"/>
            </a:xfrm>
            <a:custGeom>
              <a:avLst/>
              <a:gdLst>
                <a:gd name="T0" fmla="*/ 0 w 46"/>
                <a:gd name="T1" fmla="*/ 44 h 45"/>
                <a:gd name="T2" fmla="*/ 46 w 46"/>
                <a:gd name="T3" fmla="*/ 45 h 45"/>
                <a:gd name="T4" fmla="*/ 46 w 46"/>
                <a:gd name="T5" fmla="*/ 1 h 45"/>
                <a:gd name="T6" fmla="*/ 0 w 46"/>
                <a:gd name="T7" fmla="*/ 0 h 45"/>
                <a:gd name="T8" fmla="*/ 0 w 46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0" y="44"/>
                  </a:moveTo>
                  <a:lnTo>
                    <a:pt x="46" y="45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81">
              <a:extLst>
                <a:ext uri="{FF2B5EF4-FFF2-40B4-BE49-F238E27FC236}">
                  <a16:creationId xmlns:a16="http://schemas.microsoft.com/office/drawing/2014/main" id="{E28DB401-E8F5-4BC1-2C40-7C13EEB07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3373"/>
              <a:ext cx="46" cy="43"/>
            </a:xfrm>
            <a:custGeom>
              <a:avLst/>
              <a:gdLst>
                <a:gd name="T0" fmla="*/ 0 w 46"/>
                <a:gd name="T1" fmla="*/ 43 h 43"/>
                <a:gd name="T2" fmla="*/ 46 w 46"/>
                <a:gd name="T3" fmla="*/ 43 h 43"/>
                <a:gd name="T4" fmla="*/ 46 w 46"/>
                <a:gd name="T5" fmla="*/ 1 h 43"/>
                <a:gd name="T6" fmla="*/ 0 w 46"/>
                <a:gd name="T7" fmla="*/ 0 h 43"/>
                <a:gd name="T8" fmla="*/ 0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0" y="43"/>
                  </a:moveTo>
                  <a:lnTo>
                    <a:pt x="46" y="43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82">
              <a:extLst>
                <a:ext uri="{FF2B5EF4-FFF2-40B4-BE49-F238E27FC236}">
                  <a16:creationId xmlns:a16="http://schemas.microsoft.com/office/drawing/2014/main" id="{46B4DEFF-06BC-AF93-8E1B-8C09FF67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3374"/>
              <a:ext cx="46" cy="42"/>
            </a:xfrm>
            <a:custGeom>
              <a:avLst/>
              <a:gdLst>
                <a:gd name="T0" fmla="*/ 0 w 46"/>
                <a:gd name="T1" fmla="*/ 42 h 42"/>
                <a:gd name="T2" fmla="*/ 46 w 46"/>
                <a:gd name="T3" fmla="*/ 42 h 42"/>
                <a:gd name="T4" fmla="*/ 46 w 46"/>
                <a:gd name="T5" fmla="*/ 2 h 42"/>
                <a:gd name="T6" fmla="*/ 0 w 46"/>
                <a:gd name="T7" fmla="*/ 0 h 42"/>
                <a:gd name="T8" fmla="*/ 0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0" y="42"/>
                  </a:moveTo>
                  <a:lnTo>
                    <a:pt x="46" y="42"/>
                  </a:lnTo>
                  <a:lnTo>
                    <a:pt x="46" y="2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3">
              <a:extLst>
                <a:ext uri="{FF2B5EF4-FFF2-40B4-BE49-F238E27FC236}">
                  <a16:creationId xmlns:a16="http://schemas.microsoft.com/office/drawing/2014/main" id="{9D28820E-B5EA-FD90-6FEA-7D10CDC7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3376"/>
              <a:ext cx="46" cy="41"/>
            </a:xfrm>
            <a:custGeom>
              <a:avLst/>
              <a:gdLst>
                <a:gd name="T0" fmla="*/ 0 w 46"/>
                <a:gd name="T1" fmla="*/ 40 h 41"/>
                <a:gd name="T2" fmla="*/ 46 w 46"/>
                <a:gd name="T3" fmla="*/ 41 h 41"/>
                <a:gd name="T4" fmla="*/ 46 w 46"/>
                <a:gd name="T5" fmla="*/ 1 h 41"/>
                <a:gd name="T6" fmla="*/ 0 w 46"/>
                <a:gd name="T7" fmla="*/ 0 h 41"/>
                <a:gd name="T8" fmla="*/ 0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0" y="40"/>
                  </a:moveTo>
                  <a:lnTo>
                    <a:pt x="46" y="4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4">
              <a:extLst>
                <a:ext uri="{FF2B5EF4-FFF2-40B4-BE49-F238E27FC236}">
                  <a16:creationId xmlns:a16="http://schemas.microsoft.com/office/drawing/2014/main" id="{570EFA1D-FC93-11CD-7F2D-3F8535B39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3378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46 w 46"/>
                <a:gd name="T3" fmla="*/ 39 h 39"/>
                <a:gd name="T4" fmla="*/ 46 w 46"/>
                <a:gd name="T5" fmla="*/ 1 h 39"/>
                <a:gd name="T6" fmla="*/ 0 w 46"/>
                <a:gd name="T7" fmla="*/ 0 h 39"/>
                <a:gd name="T8" fmla="*/ 0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46" y="3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85">
              <a:extLst>
                <a:ext uri="{FF2B5EF4-FFF2-40B4-BE49-F238E27FC236}">
                  <a16:creationId xmlns:a16="http://schemas.microsoft.com/office/drawing/2014/main" id="{53627C61-83C7-FACC-CF89-A8AE1E59C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3380"/>
              <a:ext cx="47" cy="37"/>
            </a:xfrm>
            <a:custGeom>
              <a:avLst/>
              <a:gdLst>
                <a:gd name="T0" fmla="*/ 0 w 47"/>
                <a:gd name="T1" fmla="*/ 37 h 37"/>
                <a:gd name="T2" fmla="*/ 47 w 47"/>
                <a:gd name="T3" fmla="*/ 37 h 37"/>
                <a:gd name="T4" fmla="*/ 47 w 47"/>
                <a:gd name="T5" fmla="*/ 1 h 37"/>
                <a:gd name="T6" fmla="*/ 0 w 47"/>
                <a:gd name="T7" fmla="*/ 0 h 37"/>
                <a:gd name="T8" fmla="*/ 0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37"/>
                  </a:moveTo>
                  <a:lnTo>
                    <a:pt x="47" y="37"/>
                  </a:lnTo>
                  <a:lnTo>
                    <a:pt x="47" y="1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6">
              <a:extLst>
                <a:ext uri="{FF2B5EF4-FFF2-40B4-BE49-F238E27FC236}">
                  <a16:creationId xmlns:a16="http://schemas.microsoft.com/office/drawing/2014/main" id="{31E864ED-BC7D-EEB6-0A81-542FBCBAB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" y="3382"/>
              <a:ext cx="46" cy="36"/>
            </a:xfrm>
            <a:custGeom>
              <a:avLst/>
              <a:gdLst>
                <a:gd name="T0" fmla="*/ 0 w 46"/>
                <a:gd name="T1" fmla="*/ 35 h 36"/>
                <a:gd name="T2" fmla="*/ 46 w 46"/>
                <a:gd name="T3" fmla="*/ 36 h 36"/>
                <a:gd name="T4" fmla="*/ 46 w 46"/>
                <a:gd name="T5" fmla="*/ 1 h 36"/>
                <a:gd name="T6" fmla="*/ 0 w 46"/>
                <a:gd name="T7" fmla="*/ 0 h 36"/>
                <a:gd name="T8" fmla="*/ 0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0" y="35"/>
                  </a:moveTo>
                  <a:lnTo>
                    <a:pt x="46" y="36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87">
              <a:extLst>
                <a:ext uri="{FF2B5EF4-FFF2-40B4-BE49-F238E27FC236}">
                  <a16:creationId xmlns:a16="http://schemas.microsoft.com/office/drawing/2014/main" id="{D0D35B10-D769-7F6B-AE26-1D04CACE5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" y="3383"/>
              <a:ext cx="47" cy="35"/>
            </a:xfrm>
            <a:custGeom>
              <a:avLst/>
              <a:gdLst>
                <a:gd name="T0" fmla="*/ 0 w 47"/>
                <a:gd name="T1" fmla="*/ 35 h 35"/>
                <a:gd name="T2" fmla="*/ 47 w 47"/>
                <a:gd name="T3" fmla="*/ 35 h 35"/>
                <a:gd name="T4" fmla="*/ 47 w 47"/>
                <a:gd name="T5" fmla="*/ 2 h 35"/>
                <a:gd name="T6" fmla="*/ 0 w 47"/>
                <a:gd name="T7" fmla="*/ 0 h 35"/>
                <a:gd name="T8" fmla="*/ 0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0" y="35"/>
                  </a:moveTo>
                  <a:lnTo>
                    <a:pt x="47" y="3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188">
              <a:extLst>
                <a:ext uri="{FF2B5EF4-FFF2-40B4-BE49-F238E27FC236}">
                  <a16:creationId xmlns:a16="http://schemas.microsoft.com/office/drawing/2014/main" id="{836580AC-326D-E15F-5BE1-3BE2C47A0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1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9">
              <a:extLst>
                <a:ext uri="{FF2B5EF4-FFF2-40B4-BE49-F238E27FC236}">
                  <a16:creationId xmlns:a16="http://schemas.microsoft.com/office/drawing/2014/main" id="{6B4415EC-40BE-819F-184F-39603B4C9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" y="3387"/>
              <a:ext cx="46" cy="31"/>
            </a:xfrm>
            <a:custGeom>
              <a:avLst/>
              <a:gdLst>
                <a:gd name="T0" fmla="*/ 0 w 46"/>
                <a:gd name="T1" fmla="*/ 31 h 31"/>
                <a:gd name="T2" fmla="*/ 46 w 46"/>
                <a:gd name="T3" fmla="*/ 31 h 31"/>
                <a:gd name="T4" fmla="*/ 46 w 46"/>
                <a:gd name="T5" fmla="*/ 1 h 31"/>
                <a:gd name="T6" fmla="*/ 0 w 46"/>
                <a:gd name="T7" fmla="*/ 0 h 31"/>
                <a:gd name="T8" fmla="*/ 0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0" y="31"/>
                  </a:moveTo>
                  <a:lnTo>
                    <a:pt x="46" y="31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90">
              <a:extLst>
                <a:ext uri="{FF2B5EF4-FFF2-40B4-BE49-F238E27FC236}">
                  <a16:creationId xmlns:a16="http://schemas.microsoft.com/office/drawing/2014/main" id="{ED44C347-80BA-13F7-D007-4469BCC3A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" y="3389"/>
              <a:ext cx="46" cy="29"/>
            </a:xfrm>
            <a:custGeom>
              <a:avLst/>
              <a:gdLst>
                <a:gd name="T0" fmla="*/ 0 w 46"/>
                <a:gd name="T1" fmla="*/ 29 h 29"/>
                <a:gd name="T2" fmla="*/ 46 w 46"/>
                <a:gd name="T3" fmla="*/ 29 h 29"/>
                <a:gd name="T4" fmla="*/ 46 w 46"/>
                <a:gd name="T5" fmla="*/ 1 h 29"/>
                <a:gd name="T6" fmla="*/ 0 w 46"/>
                <a:gd name="T7" fmla="*/ 0 h 29"/>
                <a:gd name="T8" fmla="*/ 0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0" y="29"/>
                  </a:moveTo>
                  <a:lnTo>
                    <a:pt x="46" y="29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91">
              <a:extLst>
                <a:ext uri="{FF2B5EF4-FFF2-40B4-BE49-F238E27FC236}">
                  <a16:creationId xmlns:a16="http://schemas.microsoft.com/office/drawing/2014/main" id="{72477AE2-8589-403C-4D44-E1330D4B0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3391"/>
              <a:ext cx="46" cy="28"/>
            </a:xfrm>
            <a:custGeom>
              <a:avLst/>
              <a:gdLst>
                <a:gd name="T0" fmla="*/ 0 w 46"/>
                <a:gd name="T1" fmla="*/ 27 h 28"/>
                <a:gd name="T2" fmla="*/ 46 w 46"/>
                <a:gd name="T3" fmla="*/ 28 h 28"/>
                <a:gd name="T4" fmla="*/ 46 w 46"/>
                <a:gd name="T5" fmla="*/ 1 h 28"/>
                <a:gd name="T6" fmla="*/ 0 w 46"/>
                <a:gd name="T7" fmla="*/ 0 h 28"/>
                <a:gd name="T8" fmla="*/ 0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0" y="27"/>
                  </a:moveTo>
                  <a:lnTo>
                    <a:pt x="46" y="28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192">
              <a:extLst>
                <a:ext uri="{FF2B5EF4-FFF2-40B4-BE49-F238E27FC236}">
                  <a16:creationId xmlns:a16="http://schemas.microsoft.com/office/drawing/2014/main" id="{32A5999B-14E3-7C73-6B26-267E704E1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3">
              <a:extLst>
                <a:ext uri="{FF2B5EF4-FFF2-40B4-BE49-F238E27FC236}">
                  <a16:creationId xmlns:a16="http://schemas.microsoft.com/office/drawing/2014/main" id="{7BDCAF85-4D21-0C12-14C8-2CDF0F70D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3394"/>
              <a:ext cx="47" cy="25"/>
            </a:xfrm>
            <a:custGeom>
              <a:avLst/>
              <a:gdLst>
                <a:gd name="T0" fmla="*/ 0 w 47"/>
                <a:gd name="T1" fmla="*/ 25 h 25"/>
                <a:gd name="T2" fmla="*/ 47 w 47"/>
                <a:gd name="T3" fmla="*/ 25 h 25"/>
                <a:gd name="T4" fmla="*/ 47 w 47"/>
                <a:gd name="T5" fmla="*/ 2 h 25"/>
                <a:gd name="T6" fmla="*/ 0 w 47"/>
                <a:gd name="T7" fmla="*/ 0 h 25"/>
                <a:gd name="T8" fmla="*/ 0 w 4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5">
                  <a:moveTo>
                    <a:pt x="0" y="25"/>
                  </a:moveTo>
                  <a:lnTo>
                    <a:pt x="47" y="25"/>
                  </a:lnTo>
                  <a:lnTo>
                    <a:pt x="47" y="2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94">
              <a:extLst>
                <a:ext uri="{FF2B5EF4-FFF2-40B4-BE49-F238E27FC236}">
                  <a16:creationId xmlns:a16="http://schemas.microsoft.com/office/drawing/2014/main" id="{5239AFE7-1C6E-F0A4-81F1-EB90F38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3396"/>
              <a:ext cx="46" cy="24"/>
            </a:xfrm>
            <a:custGeom>
              <a:avLst/>
              <a:gdLst>
                <a:gd name="T0" fmla="*/ 0 w 46"/>
                <a:gd name="T1" fmla="*/ 23 h 24"/>
                <a:gd name="T2" fmla="*/ 46 w 46"/>
                <a:gd name="T3" fmla="*/ 24 h 24"/>
                <a:gd name="T4" fmla="*/ 46 w 46"/>
                <a:gd name="T5" fmla="*/ 1 h 24"/>
                <a:gd name="T6" fmla="*/ 0 w 46"/>
                <a:gd name="T7" fmla="*/ 0 h 24"/>
                <a:gd name="T8" fmla="*/ 0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0" y="23"/>
                  </a:moveTo>
                  <a:lnTo>
                    <a:pt x="46" y="24"/>
                  </a:lnTo>
                  <a:lnTo>
                    <a:pt x="46" y="1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5">
              <a:extLst>
                <a:ext uri="{FF2B5EF4-FFF2-40B4-BE49-F238E27FC236}">
                  <a16:creationId xmlns:a16="http://schemas.microsoft.com/office/drawing/2014/main" id="{A3BA96CE-72AB-BB3D-6941-67F00F07B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" y="3405"/>
              <a:ext cx="21" cy="15"/>
            </a:xfrm>
            <a:custGeom>
              <a:avLst/>
              <a:gdLst>
                <a:gd name="T0" fmla="*/ 21 w 21"/>
                <a:gd name="T1" fmla="*/ 15 h 15"/>
                <a:gd name="T2" fmla="*/ 0 w 21"/>
                <a:gd name="T3" fmla="*/ 0 h 15"/>
                <a:gd name="T4" fmla="*/ 0 w 21"/>
                <a:gd name="T5" fmla="*/ 15 h 15"/>
                <a:gd name="T6" fmla="*/ 2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15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2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96">
              <a:extLst>
                <a:ext uri="{FF2B5EF4-FFF2-40B4-BE49-F238E27FC236}">
                  <a16:creationId xmlns:a16="http://schemas.microsoft.com/office/drawing/2014/main" id="{958EE080-83EB-4C25-FF27-524CF4EF8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" y="3312"/>
              <a:ext cx="2122" cy="108"/>
            </a:xfrm>
            <a:custGeom>
              <a:avLst/>
              <a:gdLst>
                <a:gd name="T0" fmla="*/ 5120 w 5120"/>
                <a:gd name="T1" fmla="*/ 249 h 259"/>
                <a:gd name="T2" fmla="*/ 4787 w 5120"/>
                <a:gd name="T3" fmla="*/ 251 h 259"/>
                <a:gd name="T4" fmla="*/ 4785 w 5120"/>
                <a:gd name="T5" fmla="*/ 251 h 259"/>
                <a:gd name="T6" fmla="*/ 4784 w 5120"/>
                <a:gd name="T7" fmla="*/ 250 h 259"/>
                <a:gd name="T8" fmla="*/ 4462 w 5120"/>
                <a:gd name="T9" fmla="*/ 12 h 259"/>
                <a:gd name="T10" fmla="*/ 4467 w 5120"/>
                <a:gd name="T11" fmla="*/ 13 h 259"/>
                <a:gd name="T12" fmla="*/ 3533 w 5120"/>
                <a:gd name="T13" fmla="*/ 48 h 259"/>
                <a:gd name="T14" fmla="*/ 2600 w 5120"/>
                <a:gd name="T15" fmla="*/ 83 h 259"/>
                <a:gd name="T16" fmla="*/ 2133 w 5120"/>
                <a:gd name="T17" fmla="*/ 100 h 259"/>
                <a:gd name="T18" fmla="*/ 1900 w 5120"/>
                <a:gd name="T19" fmla="*/ 109 h 259"/>
                <a:gd name="T20" fmla="*/ 1667 w 5120"/>
                <a:gd name="T21" fmla="*/ 117 h 259"/>
                <a:gd name="T22" fmla="*/ 1200 w 5120"/>
                <a:gd name="T23" fmla="*/ 131 h 259"/>
                <a:gd name="T24" fmla="*/ 967 w 5120"/>
                <a:gd name="T25" fmla="*/ 137 h 259"/>
                <a:gd name="T26" fmla="*/ 733 w 5120"/>
                <a:gd name="T27" fmla="*/ 142 h 259"/>
                <a:gd name="T28" fmla="*/ 741 w 5120"/>
                <a:gd name="T29" fmla="*/ 140 h 259"/>
                <a:gd name="T30" fmla="*/ 543 w 5120"/>
                <a:gd name="T31" fmla="*/ 257 h 259"/>
                <a:gd name="T32" fmla="*/ 540 w 5120"/>
                <a:gd name="T33" fmla="*/ 259 h 259"/>
                <a:gd name="T34" fmla="*/ 537 w 5120"/>
                <a:gd name="T35" fmla="*/ 259 h 259"/>
                <a:gd name="T36" fmla="*/ 403 w 5120"/>
                <a:gd name="T37" fmla="*/ 257 h 259"/>
                <a:gd name="T38" fmla="*/ 268 w 5120"/>
                <a:gd name="T39" fmla="*/ 255 h 259"/>
                <a:gd name="T40" fmla="*/ 134 w 5120"/>
                <a:gd name="T41" fmla="*/ 252 h 259"/>
                <a:gd name="T42" fmla="*/ 0 w 5120"/>
                <a:gd name="T43" fmla="*/ 249 h 259"/>
                <a:gd name="T44" fmla="*/ 0 w 5120"/>
                <a:gd name="T45" fmla="*/ 245 h 259"/>
                <a:gd name="T46" fmla="*/ 134 w 5120"/>
                <a:gd name="T47" fmla="*/ 241 h 259"/>
                <a:gd name="T48" fmla="*/ 268 w 5120"/>
                <a:gd name="T49" fmla="*/ 239 h 259"/>
                <a:gd name="T50" fmla="*/ 403 w 5120"/>
                <a:gd name="T51" fmla="*/ 236 h 259"/>
                <a:gd name="T52" fmla="*/ 537 w 5120"/>
                <a:gd name="T53" fmla="*/ 234 h 259"/>
                <a:gd name="T54" fmla="*/ 530 w 5120"/>
                <a:gd name="T55" fmla="*/ 236 h 259"/>
                <a:gd name="T56" fmla="*/ 725 w 5120"/>
                <a:gd name="T57" fmla="*/ 113 h 259"/>
                <a:gd name="T58" fmla="*/ 728 w 5120"/>
                <a:gd name="T59" fmla="*/ 111 h 259"/>
                <a:gd name="T60" fmla="*/ 732 w 5120"/>
                <a:gd name="T61" fmla="*/ 111 h 259"/>
                <a:gd name="T62" fmla="*/ 966 w 5120"/>
                <a:gd name="T63" fmla="*/ 101 h 259"/>
                <a:gd name="T64" fmla="*/ 1199 w 5120"/>
                <a:gd name="T65" fmla="*/ 92 h 259"/>
                <a:gd name="T66" fmla="*/ 1666 w 5120"/>
                <a:gd name="T67" fmla="*/ 76 h 259"/>
                <a:gd name="T68" fmla="*/ 1899 w 5120"/>
                <a:gd name="T69" fmla="*/ 69 h 259"/>
                <a:gd name="T70" fmla="*/ 2132 w 5120"/>
                <a:gd name="T71" fmla="*/ 63 h 259"/>
                <a:gd name="T72" fmla="*/ 2599 w 5120"/>
                <a:gd name="T73" fmla="*/ 51 h 259"/>
                <a:gd name="T74" fmla="*/ 3533 w 5120"/>
                <a:gd name="T75" fmla="*/ 25 h 259"/>
                <a:gd name="T76" fmla="*/ 4466 w 5120"/>
                <a:gd name="T77" fmla="*/ 0 h 259"/>
                <a:gd name="T78" fmla="*/ 4468 w 5120"/>
                <a:gd name="T79" fmla="*/ 0 h 259"/>
                <a:gd name="T80" fmla="*/ 4470 w 5120"/>
                <a:gd name="T81" fmla="*/ 1 h 259"/>
                <a:gd name="T82" fmla="*/ 4789 w 5120"/>
                <a:gd name="T83" fmla="*/ 243 h 259"/>
                <a:gd name="T84" fmla="*/ 4787 w 5120"/>
                <a:gd name="T85" fmla="*/ 243 h 259"/>
                <a:gd name="T86" fmla="*/ 5120 w 5120"/>
                <a:gd name="T87" fmla="*/ 245 h 259"/>
                <a:gd name="T88" fmla="*/ 5120 w 5120"/>
                <a:gd name="T89" fmla="*/ 24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0" h="259">
                  <a:moveTo>
                    <a:pt x="5120" y="249"/>
                  </a:moveTo>
                  <a:cubicBezTo>
                    <a:pt x="4787" y="251"/>
                    <a:pt x="4787" y="251"/>
                    <a:pt x="4787" y="251"/>
                  </a:cubicBezTo>
                  <a:cubicBezTo>
                    <a:pt x="4785" y="251"/>
                    <a:pt x="4785" y="251"/>
                    <a:pt x="4785" y="251"/>
                  </a:cubicBezTo>
                  <a:cubicBezTo>
                    <a:pt x="4784" y="250"/>
                    <a:pt x="4784" y="250"/>
                    <a:pt x="4784" y="250"/>
                  </a:cubicBezTo>
                  <a:cubicBezTo>
                    <a:pt x="4462" y="12"/>
                    <a:pt x="4462" y="12"/>
                    <a:pt x="4462" y="12"/>
                  </a:cubicBezTo>
                  <a:cubicBezTo>
                    <a:pt x="4467" y="13"/>
                    <a:pt x="4467" y="13"/>
                    <a:pt x="4467" y="13"/>
                  </a:cubicBezTo>
                  <a:cubicBezTo>
                    <a:pt x="3533" y="48"/>
                    <a:pt x="3533" y="48"/>
                    <a:pt x="3533" y="48"/>
                  </a:cubicBezTo>
                  <a:cubicBezTo>
                    <a:pt x="2600" y="83"/>
                    <a:pt x="2600" y="83"/>
                    <a:pt x="2600" y="83"/>
                  </a:cubicBezTo>
                  <a:cubicBezTo>
                    <a:pt x="2133" y="100"/>
                    <a:pt x="2133" y="100"/>
                    <a:pt x="2133" y="100"/>
                  </a:cubicBezTo>
                  <a:cubicBezTo>
                    <a:pt x="1900" y="109"/>
                    <a:pt x="1900" y="109"/>
                    <a:pt x="1900" y="109"/>
                  </a:cubicBezTo>
                  <a:cubicBezTo>
                    <a:pt x="1667" y="117"/>
                    <a:pt x="1667" y="117"/>
                    <a:pt x="1667" y="117"/>
                  </a:cubicBezTo>
                  <a:cubicBezTo>
                    <a:pt x="1511" y="123"/>
                    <a:pt x="1356" y="127"/>
                    <a:pt x="1200" y="131"/>
                  </a:cubicBezTo>
                  <a:cubicBezTo>
                    <a:pt x="967" y="137"/>
                    <a:pt x="967" y="137"/>
                    <a:pt x="967" y="137"/>
                  </a:cubicBezTo>
                  <a:cubicBezTo>
                    <a:pt x="733" y="142"/>
                    <a:pt x="733" y="142"/>
                    <a:pt x="733" y="142"/>
                  </a:cubicBezTo>
                  <a:cubicBezTo>
                    <a:pt x="741" y="140"/>
                    <a:pt x="741" y="140"/>
                    <a:pt x="741" y="140"/>
                  </a:cubicBezTo>
                  <a:cubicBezTo>
                    <a:pt x="543" y="257"/>
                    <a:pt x="543" y="257"/>
                    <a:pt x="543" y="257"/>
                  </a:cubicBezTo>
                  <a:cubicBezTo>
                    <a:pt x="540" y="259"/>
                    <a:pt x="540" y="259"/>
                    <a:pt x="540" y="259"/>
                  </a:cubicBezTo>
                  <a:cubicBezTo>
                    <a:pt x="537" y="259"/>
                    <a:pt x="537" y="259"/>
                    <a:pt x="537" y="259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358" y="257"/>
                    <a:pt x="313" y="256"/>
                    <a:pt x="268" y="255"/>
                  </a:cubicBezTo>
                  <a:cubicBezTo>
                    <a:pt x="134" y="252"/>
                    <a:pt x="134" y="252"/>
                    <a:pt x="134" y="252"/>
                  </a:cubicBezTo>
                  <a:cubicBezTo>
                    <a:pt x="90" y="251"/>
                    <a:pt x="45" y="250"/>
                    <a:pt x="0" y="24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45" y="244"/>
                    <a:pt x="90" y="242"/>
                    <a:pt x="134" y="241"/>
                  </a:cubicBezTo>
                  <a:cubicBezTo>
                    <a:pt x="268" y="239"/>
                    <a:pt x="268" y="239"/>
                    <a:pt x="268" y="239"/>
                  </a:cubicBezTo>
                  <a:cubicBezTo>
                    <a:pt x="313" y="238"/>
                    <a:pt x="358" y="237"/>
                    <a:pt x="403" y="236"/>
                  </a:cubicBezTo>
                  <a:cubicBezTo>
                    <a:pt x="537" y="234"/>
                    <a:pt x="537" y="234"/>
                    <a:pt x="537" y="234"/>
                  </a:cubicBezTo>
                  <a:cubicBezTo>
                    <a:pt x="530" y="236"/>
                    <a:pt x="530" y="236"/>
                    <a:pt x="530" y="236"/>
                  </a:cubicBezTo>
                  <a:cubicBezTo>
                    <a:pt x="725" y="113"/>
                    <a:pt x="725" y="113"/>
                    <a:pt x="725" y="113"/>
                  </a:cubicBezTo>
                  <a:cubicBezTo>
                    <a:pt x="728" y="111"/>
                    <a:pt x="728" y="111"/>
                    <a:pt x="728" y="111"/>
                  </a:cubicBezTo>
                  <a:cubicBezTo>
                    <a:pt x="732" y="111"/>
                    <a:pt x="732" y="111"/>
                    <a:pt x="732" y="111"/>
                  </a:cubicBezTo>
                  <a:cubicBezTo>
                    <a:pt x="966" y="101"/>
                    <a:pt x="966" y="101"/>
                    <a:pt x="966" y="101"/>
                  </a:cubicBezTo>
                  <a:cubicBezTo>
                    <a:pt x="1199" y="92"/>
                    <a:pt x="1199" y="92"/>
                    <a:pt x="1199" y="92"/>
                  </a:cubicBezTo>
                  <a:cubicBezTo>
                    <a:pt x="1354" y="86"/>
                    <a:pt x="1510" y="81"/>
                    <a:pt x="1666" y="76"/>
                  </a:cubicBezTo>
                  <a:cubicBezTo>
                    <a:pt x="1899" y="69"/>
                    <a:pt x="1899" y="69"/>
                    <a:pt x="1899" y="69"/>
                  </a:cubicBezTo>
                  <a:cubicBezTo>
                    <a:pt x="2132" y="63"/>
                    <a:pt x="2132" y="63"/>
                    <a:pt x="2132" y="63"/>
                  </a:cubicBezTo>
                  <a:cubicBezTo>
                    <a:pt x="2599" y="51"/>
                    <a:pt x="2599" y="51"/>
                    <a:pt x="2599" y="51"/>
                  </a:cubicBezTo>
                  <a:cubicBezTo>
                    <a:pt x="3533" y="25"/>
                    <a:pt x="3533" y="25"/>
                    <a:pt x="3533" y="25"/>
                  </a:cubicBezTo>
                  <a:cubicBezTo>
                    <a:pt x="4466" y="0"/>
                    <a:pt x="4466" y="0"/>
                    <a:pt x="4466" y="0"/>
                  </a:cubicBezTo>
                  <a:cubicBezTo>
                    <a:pt x="4468" y="0"/>
                    <a:pt x="4468" y="0"/>
                    <a:pt x="4468" y="0"/>
                  </a:cubicBezTo>
                  <a:cubicBezTo>
                    <a:pt x="4470" y="1"/>
                    <a:pt x="4470" y="1"/>
                    <a:pt x="4470" y="1"/>
                  </a:cubicBezTo>
                  <a:cubicBezTo>
                    <a:pt x="4789" y="243"/>
                    <a:pt x="4789" y="243"/>
                    <a:pt x="4789" y="243"/>
                  </a:cubicBezTo>
                  <a:cubicBezTo>
                    <a:pt x="4787" y="243"/>
                    <a:pt x="4787" y="243"/>
                    <a:pt x="4787" y="243"/>
                  </a:cubicBezTo>
                  <a:cubicBezTo>
                    <a:pt x="5120" y="245"/>
                    <a:pt x="5120" y="245"/>
                    <a:pt x="5120" y="245"/>
                  </a:cubicBezTo>
                  <a:lnTo>
                    <a:pt x="5120" y="2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7">
              <a:extLst>
                <a:ext uri="{FF2B5EF4-FFF2-40B4-BE49-F238E27FC236}">
                  <a16:creationId xmlns:a16="http://schemas.microsoft.com/office/drawing/2014/main" id="{B3F76AD0-AD09-A948-A386-546F2E52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" y="3364"/>
              <a:ext cx="80" cy="51"/>
            </a:xfrm>
            <a:custGeom>
              <a:avLst/>
              <a:gdLst>
                <a:gd name="T0" fmla="*/ 80 w 80"/>
                <a:gd name="T1" fmla="*/ 51 h 51"/>
                <a:gd name="T2" fmla="*/ 0 w 80"/>
                <a:gd name="T3" fmla="*/ 51 h 51"/>
                <a:gd name="T4" fmla="*/ 0 w 80"/>
                <a:gd name="T5" fmla="*/ 0 h 51"/>
                <a:gd name="T6" fmla="*/ 11 w 80"/>
                <a:gd name="T7" fmla="*/ 0 h 51"/>
                <a:gd name="T8" fmla="*/ 80 w 8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8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80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8">
              <a:extLst>
                <a:ext uri="{FF2B5EF4-FFF2-40B4-BE49-F238E27FC236}">
                  <a16:creationId xmlns:a16="http://schemas.microsoft.com/office/drawing/2014/main" id="{218850E8-1935-E16C-E5C2-36D8DC614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" y="3365"/>
              <a:ext cx="46" cy="50"/>
            </a:xfrm>
            <a:custGeom>
              <a:avLst/>
              <a:gdLst>
                <a:gd name="T0" fmla="*/ 46 w 46"/>
                <a:gd name="T1" fmla="*/ 50 h 50"/>
                <a:gd name="T2" fmla="*/ 0 w 46"/>
                <a:gd name="T3" fmla="*/ 50 h 50"/>
                <a:gd name="T4" fmla="*/ 0 w 46"/>
                <a:gd name="T5" fmla="*/ 1 h 50"/>
                <a:gd name="T6" fmla="*/ 46 w 46"/>
                <a:gd name="T7" fmla="*/ 0 h 50"/>
                <a:gd name="T8" fmla="*/ 46 w 4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46" y="50"/>
                  </a:moveTo>
                  <a:lnTo>
                    <a:pt x="0" y="50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99">
              <a:extLst>
                <a:ext uri="{FF2B5EF4-FFF2-40B4-BE49-F238E27FC236}">
                  <a16:creationId xmlns:a16="http://schemas.microsoft.com/office/drawing/2014/main" id="{CB852393-D060-0400-C12E-AFC7AB2B4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3367"/>
              <a:ext cx="47" cy="48"/>
            </a:xfrm>
            <a:custGeom>
              <a:avLst/>
              <a:gdLst>
                <a:gd name="T0" fmla="*/ 47 w 47"/>
                <a:gd name="T1" fmla="*/ 48 h 48"/>
                <a:gd name="T2" fmla="*/ 0 w 47"/>
                <a:gd name="T3" fmla="*/ 48 h 48"/>
                <a:gd name="T4" fmla="*/ 0 w 47"/>
                <a:gd name="T5" fmla="*/ 1 h 48"/>
                <a:gd name="T6" fmla="*/ 47 w 47"/>
                <a:gd name="T7" fmla="*/ 0 h 48"/>
                <a:gd name="T8" fmla="*/ 47 w 47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7" y="48"/>
                  </a:moveTo>
                  <a:lnTo>
                    <a:pt x="0" y="48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00">
              <a:extLst>
                <a:ext uri="{FF2B5EF4-FFF2-40B4-BE49-F238E27FC236}">
                  <a16:creationId xmlns:a16="http://schemas.microsoft.com/office/drawing/2014/main" id="{41B1FBF0-4988-4019-177F-8B1ABBD93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3369"/>
              <a:ext cx="46" cy="46"/>
            </a:xfrm>
            <a:custGeom>
              <a:avLst/>
              <a:gdLst>
                <a:gd name="T0" fmla="*/ 46 w 46"/>
                <a:gd name="T1" fmla="*/ 46 h 46"/>
                <a:gd name="T2" fmla="*/ 0 w 46"/>
                <a:gd name="T3" fmla="*/ 46 h 46"/>
                <a:gd name="T4" fmla="*/ 0 w 46"/>
                <a:gd name="T5" fmla="*/ 1 h 46"/>
                <a:gd name="T6" fmla="*/ 46 w 46"/>
                <a:gd name="T7" fmla="*/ 0 h 46"/>
                <a:gd name="T8" fmla="*/ 46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6" y="46"/>
                  </a:moveTo>
                  <a:lnTo>
                    <a:pt x="0" y="4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1">
              <a:extLst>
                <a:ext uri="{FF2B5EF4-FFF2-40B4-BE49-F238E27FC236}">
                  <a16:creationId xmlns:a16="http://schemas.microsoft.com/office/drawing/2014/main" id="{0613636F-5569-5181-22E9-6A2A35F1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" y="3371"/>
              <a:ext cx="47" cy="45"/>
            </a:xfrm>
            <a:custGeom>
              <a:avLst/>
              <a:gdLst>
                <a:gd name="T0" fmla="*/ 47 w 47"/>
                <a:gd name="T1" fmla="*/ 44 h 45"/>
                <a:gd name="T2" fmla="*/ 0 w 47"/>
                <a:gd name="T3" fmla="*/ 45 h 45"/>
                <a:gd name="T4" fmla="*/ 0 w 47"/>
                <a:gd name="T5" fmla="*/ 1 h 45"/>
                <a:gd name="T6" fmla="*/ 47 w 47"/>
                <a:gd name="T7" fmla="*/ 0 h 45"/>
                <a:gd name="T8" fmla="*/ 47 w 47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47" y="44"/>
                  </a:moveTo>
                  <a:lnTo>
                    <a:pt x="0" y="45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2">
              <a:extLst>
                <a:ext uri="{FF2B5EF4-FFF2-40B4-BE49-F238E27FC236}">
                  <a16:creationId xmlns:a16="http://schemas.microsoft.com/office/drawing/2014/main" id="{031A41CF-F7F7-E451-B060-90E597D89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" y="3373"/>
              <a:ext cx="46" cy="43"/>
            </a:xfrm>
            <a:custGeom>
              <a:avLst/>
              <a:gdLst>
                <a:gd name="T0" fmla="*/ 46 w 46"/>
                <a:gd name="T1" fmla="*/ 43 h 43"/>
                <a:gd name="T2" fmla="*/ 0 w 46"/>
                <a:gd name="T3" fmla="*/ 43 h 43"/>
                <a:gd name="T4" fmla="*/ 0 w 46"/>
                <a:gd name="T5" fmla="*/ 1 h 43"/>
                <a:gd name="T6" fmla="*/ 46 w 46"/>
                <a:gd name="T7" fmla="*/ 0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lnTo>
                    <a:pt x="0" y="43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03">
              <a:extLst>
                <a:ext uri="{FF2B5EF4-FFF2-40B4-BE49-F238E27FC236}">
                  <a16:creationId xmlns:a16="http://schemas.microsoft.com/office/drawing/2014/main" id="{953852C5-CF39-FEE7-EC0F-8CD126CE8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" y="3374"/>
              <a:ext cx="46" cy="42"/>
            </a:xfrm>
            <a:custGeom>
              <a:avLst/>
              <a:gdLst>
                <a:gd name="T0" fmla="*/ 46 w 46"/>
                <a:gd name="T1" fmla="*/ 42 h 42"/>
                <a:gd name="T2" fmla="*/ 0 w 46"/>
                <a:gd name="T3" fmla="*/ 42 h 42"/>
                <a:gd name="T4" fmla="*/ 0 w 46"/>
                <a:gd name="T5" fmla="*/ 2 h 42"/>
                <a:gd name="T6" fmla="*/ 46 w 46"/>
                <a:gd name="T7" fmla="*/ 0 h 42"/>
                <a:gd name="T8" fmla="*/ 46 w 4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2">
                  <a:moveTo>
                    <a:pt x="46" y="42"/>
                  </a:moveTo>
                  <a:lnTo>
                    <a:pt x="0" y="42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04">
              <a:extLst>
                <a:ext uri="{FF2B5EF4-FFF2-40B4-BE49-F238E27FC236}">
                  <a16:creationId xmlns:a16="http://schemas.microsoft.com/office/drawing/2014/main" id="{9A84CD76-3771-3A3C-9A2F-3852E0EA8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" y="3376"/>
              <a:ext cx="46" cy="41"/>
            </a:xfrm>
            <a:custGeom>
              <a:avLst/>
              <a:gdLst>
                <a:gd name="T0" fmla="*/ 46 w 46"/>
                <a:gd name="T1" fmla="*/ 40 h 41"/>
                <a:gd name="T2" fmla="*/ 0 w 46"/>
                <a:gd name="T3" fmla="*/ 41 h 41"/>
                <a:gd name="T4" fmla="*/ 0 w 46"/>
                <a:gd name="T5" fmla="*/ 1 h 41"/>
                <a:gd name="T6" fmla="*/ 46 w 46"/>
                <a:gd name="T7" fmla="*/ 0 h 41"/>
                <a:gd name="T8" fmla="*/ 46 w 46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46" y="40"/>
                  </a:moveTo>
                  <a:lnTo>
                    <a:pt x="0" y="4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5">
              <a:extLst>
                <a:ext uri="{FF2B5EF4-FFF2-40B4-BE49-F238E27FC236}">
                  <a16:creationId xmlns:a16="http://schemas.microsoft.com/office/drawing/2014/main" id="{B48443C5-199C-3752-101F-E60F6D046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" y="3378"/>
              <a:ext cx="46" cy="39"/>
            </a:xfrm>
            <a:custGeom>
              <a:avLst/>
              <a:gdLst>
                <a:gd name="T0" fmla="*/ 46 w 46"/>
                <a:gd name="T1" fmla="*/ 39 h 39"/>
                <a:gd name="T2" fmla="*/ 0 w 46"/>
                <a:gd name="T3" fmla="*/ 39 h 39"/>
                <a:gd name="T4" fmla="*/ 0 w 46"/>
                <a:gd name="T5" fmla="*/ 1 h 39"/>
                <a:gd name="T6" fmla="*/ 46 w 46"/>
                <a:gd name="T7" fmla="*/ 0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0" y="3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6">
              <a:extLst>
                <a:ext uri="{FF2B5EF4-FFF2-40B4-BE49-F238E27FC236}">
                  <a16:creationId xmlns:a16="http://schemas.microsoft.com/office/drawing/2014/main" id="{C26B7BE9-FE96-7166-5F4D-0B22BAF2B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4" y="3380"/>
              <a:ext cx="47" cy="37"/>
            </a:xfrm>
            <a:custGeom>
              <a:avLst/>
              <a:gdLst>
                <a:gd name="T0" fmla="*/ 47 w 47"/>
                <a:gd name="T1" fmla="*/ 37 h 37"/>
                <a:gd name="T2" fmla="*/ 0 w 47"/>
                <a:gd name="T3" fmla="*/ 37 h 37"/>
                <a:gd name="T4" fmla="*/ 0 w 47"/>
                <a:gd name="T5" fmla="*/ 1 h 37"/>
                <a:gd name="T6" fmla="*/ 47 w 47"/>
                <a:gd name="T7" fmla="*/ 0 h 37"/>
                <a:gd name="T8" fmla="*/ 47 w 4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47" y="37"/>
                  </a:moveTo>
                  <a:lnTo>
                    <a:pt x="0" y="37"/>
                  </a:lnTo>
                  <a:lnTo>
                    <a:pt x="0" y="1"/>
                  </a:lnTo>
                  <a:lnTo>
                    <a:pt x="47" y="0"/>
                  </a:lnTo>
                  <a:lnTo>
                    <a:pt x="4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7">
              <a:extLst>
                <a:ext uri="{FF2B5EF4-FFF2-40B4-BE49-F238E27FC236}">
                  <a16:creationId xmlns:a16="http://schemas.microsoft.com/office/drawing/2014/main" id="{F28BDC3B-A884-E36E-0F12-173F94EFA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" y="3382"/>
              <a:ext cx="46" cy="36"/>
            </a:xfrm>
            <a:custGeom>
              <a:avLst/>
              <a:gdLst>
                <a:gd name="T0" fmla="*/ 46 w 46"/>
                <a:gd name="T1" fmla="*/ 35 h 36"/>
                <a:gd name="T2" fmla="*/ 0 w 46"/>
                <a:gd name="T3" fmla="*/ 36 h 36"/>
                <a:gd name="T4" fmla="*/ 0 w 46"/>
                <a:gd name="T5" fmla="*/ 1 h 36"/>
                <a:gd name="T6" fmla="*/ 46 w 46"/>
                <a:gd name="T7" fmla="*/ 0 h 36"/>
                <a:gd name="T8" fmla="*/ 46 w 4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6" y="35"/>
                  </a:moveTo>
                  <a:lnTo>
                    <a:pt x="0" y="36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8">
              <a:extLst>
                <a:ext uri="{FF2B5EF4-FFF2-40B4-BE49-F238E27FC236}">
                  <a16:creationId xmlns:a16="http://schemas.microsoft.com/office/drawing/2014/main" id="{B406B1CA-97DF-5491-7231-F4D2A2B21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8" y="3383"/>
              <a:ext cx="47" cy="35"/>
            </a:xfrm>
            <a:custGeom>
              <a:avLst/>
              <a:gdLst>
                <a:gd name="T0" fmla="*/ 47 w 47"/>
                <a:gd name="T1" fmla="*/ 35 h 35"/>
                <a:gd name="T2" fmla="*/ 0 w 47"/>
                <a:gd name="T3" fmla="*/ 35 h 35"/>
                <a:gd name="T4" fmla="*/ 0 w 47"/>
                <a:gd name="T5" fmla="*/ 2 h 35"/>
                <a:gd name="T6" fmla="*/ 47 w 47"/>
                <a:gd name="T7" fmla="*/ 0 h 35"/>
                <a:gd name="T8" fmla="*/ 47 w 4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47" y="35"/>
                  </a:moveTo>
                  <a:lnTo>
                    <a:pt x="0" y="35"/>
                  </a:lnTo>
                  <a:lnTo>
                    <a:pt x="0" y="2"/>
                  </a:lnTo>
                  <a:lnTo>
                    <a:pt x="47" y="0"/>
                  </a:lnTo>
                  <a:lnTo>
                    <a:pt x="4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209">
              <a:extLst>
                <a:ext uri="{FF2B5EF4-FFF2-40B4-BE49-F238E27FC236}">
                  <a16:creationId xmlns:a16="http://schemas.microsoft.com/office/drawing/2014/main" id="{5C1ED4AF-3AA0-C020-2E4A-39F0683E3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5" y="3386"/>
              <a:ext cx="46" cy="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0">
              <a:extLst>
                <a:ext uri="{FF2B5EF4-FFF2-40B4-BE49-F238E27FC236}">
                  <a16:creationId xmlns:a16="http://schemas.microsoft.com/office/drawing/2014/main" id="{35C50735-C447-2F52-C459-56B194737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2" y="3387"/>
              <a:ext cx="46" cy="31"/>
            </a:xfrm>
            <a:custGeom>
              <a:avLst/>
              <a:gdLst>
                <a:gd name="T0" fmla="*/ 46 w 46"/>
                <a:gd name="T1" fmla="*/ 31 h 31"/>
                <a:gd name="T2" fmla="*/ 0 w 46"/>
                <a:gd name="T3" fmla="*/ 31 h 31"/>
                <a:gd name="T4" fmla="*/ 0 w 46"/>
                <a:gd name="T5" fmla="*/ 1 h 31"/>
                <a:gd name="T6" fmla="*/ 46 w 46"/>
                <a:gd name="T7" fmla="*/ 0 h 31"/>
                <a:gd name="T8" fmla="*/ 46 w 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6" y="31"/>
                  </a:moveTo>
                  <a:lnTo>
                    <a:pt x="0" y="31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11">
              <a:extLst>
                <a:ext uri="{FF2B5EF4-FFF2-40B4-BE49-F238E27FC236}">
                  <a16:creationId xmlns:a16="http://schemas.microsoft.com/office/drawing/2014/main" id="{F6AE228A-156E-B7C6-9C1B-E0B755178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" y="3389"/>
              <a:ext cx="46" cy="29"/>
            </a:xfrm>
            <a:custGeom>
              <a:avLst/>
              <a:gdLst>
                <a:gd name="T0" fmla="*/ 46 w 46"/>
                <a:gd name="T1" fmla="*/ 29 h 29"/>
                <a:gd name="T2" fmla="*/ 0 w 46"/>
                <a:gd name="T3" fmla="*/ 29 h 29"/>
                <a:gd name="T4" fmla="*/ 0 w 46"/>
                <a:gd name="T5" fmla="*/ 1 h 29"/>
                <a:gd name="T6" fmla="*/ 46 w 46"/>
                <a:gd name="T7" fmla="*/ 0 h 29"/>
                <a:gd name="T8" fmla="*/ 46 w 4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46" y="29"/>
                  </a:moveTo>
                  <a:lnTo>
                    <a:pt x="0" y="29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2">
              <a:extLst>
                <a:ext uri="{FF2B5EF4-FFF2-40B4-BE49-F238E27FC236}">
                  <a16:creationId xmlns:a16="http://schemas.microsoft.com/office/drawing/2014/main" id="{5E6C7C15-FE87-A3BB-65D3-AB2D360D6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" y="3391"/>
              <a:ext cx="46" cy="28"/>
            </a:xfrm>
            <a:custGeom>
              <a:avLst/>
              <a:gdLst>
                <a:gd name="T0" fmla="*/ 46 w 46"/>
                <a:gd name="T1" fmla="*/ 27 h 28"/>
                <a:gd name="T2" fmla="*/ 0 w 46"/>
                <a:gd name="T3" fmla="*/ 28 h 28"/>
                <a:gd name="T4" fmla="*/ 0 w 46"/>
                <a:gd name="T5" fmla="*/ 1 h 28"/>
                <a:gd name="T6" fmla="*/ 46 w 46"/>
                <a:gd name="T7" fmla="*/ 0 h 28"/>
                <a:gd name="T8" fmla="*/ 46 w 4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8">
                  <a:moveTo>
                    <a:pt x="46" y="27"/>
                  </a:moveTo>
                  <a:lnTo>
                    <a:pt x="0" y="28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213">
              <a:extLst>
                <a:ext uri="{FF2B5EF4-FFF2-40B4-BE49-F238E27FC236}">
                  <a16:creationId xmlns:a16="http://schemas.microsoft.com/office/drawing/2014/main" id="{E82DF9DB-7E65-777F-EC66-3C2B2FDD3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" y="3393"/>
              <a:ext cx="46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4">
              <a:extLst>
                <a:ext uri="{FF2B5EF4-FFF2-40B4-BE49-F238E27FC236}">
                  <a16:creationId xmlns:a16="http://schemas.microsoft.com/office/drawing/2014/main" id="{55DAD54D-9F29-F7E8-0608-0D7289ED7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" y="3394"/>
              <a:ext cx="46" cy="25"/>
            </a:xfrm>
            <a:custGeom>
              <a:avLst/>
              <a:gdLst>
                <a:gd name="T0" fmla="*/ 46 w 46"/>
                <a:gd name="T1" fmla="*/ 25 h 25"/>
                <a:gd name="T2" fmla="*/ 0 w 46"/>
                <a:gd name="T3" fmla="*/ 25 h 25"/>
                <a:gd name="T4" fmla="*/ 0 w 46"/>
                <a:gd name="T5" fmla="*/ 2 h 25"/>
                <a:gd name="T6" fmla="*/ 46 w 46"/>
                <a:gd name="T7" fmla="*/ 0 h 25"/>
                <a:gd name="T8" fmla="*/ 46 w 4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46" y="25"/>
                  </a:moveTo>
                  <a:lnTo>
                    <a:pt x="0" y="25"/>
                  </a:lnTo>
                  <a:lnTo>
                    <a:pt x="0" y="2"/>
                  </a:lnTo>
                  <a:lnTo>
                    <a:pt x="46" y="0"/>
                  </a:lnTo>
                  <a:lnTo>
                    <a:pt x="4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15">
              <a:extLst>
                <a:ext uri="{FF2B5EF4-FFF2-40B4-BE49-F238E27FC236}">
                  <a16:creationId xmlns:a16="http://schemas.microsoft.com/office/drawing/2014/main" id="{89F721E5-ABBE-2664-9984-F14AF5F12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" y="3396"/>
              <a:ext cx="46" cy="24"/>
            </a:xfrm>
            <a:custGeom>
              <a:avLst/>
              <a:gdLst>
                <a:gd name="T0" fmla="*/ 46 w 46"/>
                <a:gd name="T1" fmla="*/ 23 h 24"/>
                <a:gd name="T2" fmla="*/ 0 w 46"/>
                <a:gd name="T3" fmla="*/ 24 h 24"/>
                <a:gd name="T4" fmla="*/ 0 w 46"/>
                <a:gd name="T5" fmla="*/ 1 h 24"/>
                <a:gd name="T6" fmla="*/ 46 w 46"/>
                <a:gd name="T7" fmla="*/ 0 h 24"/>
                <a:gd name="T8" fmla="*/ 46 w 46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4">
                  <a:moveTo>
                    <a:pt x="46" y="23"/>
                  </a:moveTo>
                  <a:lnTo>
                    <a:pt x="0" y="24"/>
                  </a:lnTo>
                  <a:lnTo>
                    <a:pt x="0" y="1"/>
                  </a:lnTo>
                  <a:lnTo>
                    <a:pt x="46" y="0"/>
                  </a:lnTo>
                  <a:lnTo>
                    <a:pt x="4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6">
              <a:extLst>
                <a:ext uri="{FF2B5EF4-FFF2-40B4-BE49-F238E27FC236}">
                  <a16:creationId xmlns:a16="http://schemas.microsoft.com/office/drawing/2014/main" id="{8C55CE76-52A8-8D02-54F5-C068ECC7C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3405"/>
              <a:ext cx="21" cy="15"/>
            </a:xfrm>
            <a:custGeom>
              <a:avLst/>
              <a:gdLst>
                <a:gd name="T0" fmla="*/ 0 w 21"/>
                <a:gd name="T1" fmla="*/ 15 h 15"/>
                <a:gd name="T2" fmla="*/ 21 w 21"/>
                <a:gd name="T3" fmla="*/ 0 h 15"/>
                <a:gd name="T4" fmla="*/ 21 w 21"/>
                <a:gd name="T5" fmla="*/ 15 h 15"/>
                <a:gd name="T6" fmla="*/ 0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lnTo>
                    <a:pt x="21" y="0"/>
                  </a:lnTo>
                  <a:lnTo>
                    <a:pt x="21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7">
              <a:extLst>
                <a:ext uri="{FF2B5EF4-FFF2-40B4-BE49-F238E27FC236}">
                  <a16:creationId xmlns:a16="http://schemas.microsoft.com/office/drawing/2014/main" id="{6F37DD54-A2A5-1693-C40B-02CF711F1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" y="1734"/>
              <a:ext cx="67" cy="243"/>
            </a:xfrm>
            <a:custGeom>
              <a:avLst/>
              <a:gdLst>
                <a:gd name="T0" fmla="*/ 49 w 67"/>
                <a:gd name="T1" fmla="*/ 73 h 243"/>
                <a:gd name="T2" fmla="*/ 5 w 67"/>
                <a:gd name="T3" fmla="*/ 0 h 243"/>
                <a:gd name="T4" fmla="*/ 0 w 67"/>
                <a:gd name="T5" fmla="*/ 79 h 243"/>
                <a:gd name="T6" fmla="*/ 0 w 67"/>
                <a:gd name="T7" fmla="*/ 243 h 243"/>
                <a:gd name="T8" fmla="*/ 67 w 67"/>
                <a:gd name="T9" fmla="*/ 235 h 243"/>
                <a:gd name="T10" fmla="*/ 49 w 67"/>
                <a:gd name="T11" fmla="*/ 7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243">
                  <a:moveTo>
                    <a:pt x="49" y="73"/>
                  </a:moveTo>
                  <a:lnTo>
                    <a:pt x="5" y="0"/>
                  </a:lnTo>
                  <a:lnTo>
                    <a:pt x="0" y="79"/>
                  </a:lnTo>
                  <a:lnTo>
                    <a:pt x="0" y="243"/>
                  </a:lnTo>
                  <a:lnTo>
                    <a:pt x="67" y="235"/>
                  </a:lnTo>
                  <a:lnTo>
                    <a:pt x="49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18">
              <a:extLst>
                <a:ext uri="{FF2B5EF4-FFF2-40B4-BE49-F238E27FC236}">
                  <a16:creationId xmlns:a16="http://schemas.microsoft.com/office/drawing/2014/main" id="{EC467D72-B627-DC11-A0E8-4BF233C8A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1" y="1496"/>
              <a:ext cx="75" cy="253"/>
            </a:xfrm>
            <a:custGeom>
              <a:avLst/>
              <a:gdLst>
                <a:gd name="T0" fmla="*/ 19 w 75"/>
                <a:gd name="T1" fmla="*/ 253 h 253"/>
                <a:gd name="T2" fmla="*/ 55 w 75"/>
                <a:gd name="T3" fmla="*/ 247 h 253"/>
                <a:gd name="T4" fmla="*/ 75 w 75"/>
                <a:gd name="T5" fmla="*/ 212 h 253"/>
                <a:gd name="T6" fmla="*/ 22 w 75"/>
                <a:gd name="T7" fmla="*/ 13 h 253"/>
                <a:gd name="T8" fmla="*/ 0 w 75"/>
                <a:gd name="T9" fmla="*/ 0 h 253"/>
                <a:gd name="T10" fmla="*/ 41 w 75"/>
                <a:gd name="T11" fmla="*/ 212 h 253"/>
                <a:gd name="T12" fmla="*/ 19 w 75"/>
                <a:gd name="T1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53">
                  <a:moveTo>
                    <a:pt x="19" y="253"/>
                  </a:moveTo>
                  <a:lnTo>
                    <a:pt x="55" y="247"/>
                  </a:lnTo>
                  <a:lnTo>
                    <a:pt x="75" y="212"/>
                  </a:lnTo>
                  <a:lnTo>
                    <a:pt x="22" y="13"/>
                  </a:lnTo>
                  <a:lnTo>
                    <a:pt x="0" y="0"/>
                  </a:lnTo>
                  <a:lnTo>
                    <a:pt x="41" y="212"/>
                  </a:lnTo>
                  <a:lnTo>
                    <a:pt x="19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9">
              <a:extLst>
                <a:ext uri="{FF2B5EF4-FFF2-40B4-BE49-F238E27FC236}">
                  <a16:creationId xmlns:a16="http://schemas.microsoft.com/office/drawing/2014/main" id="{CB1CB8A5-79E9-668B-4EB4-29131FAC5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" y="2551"/>
              <a:ext cx="83" cy="336"/>
            </a:xfrm>
            <a:custGeom>
              <a:avLst/>
              <a:gdLst>
                <a:gd name="T0" fmla="*/ 34 w 83"/>
                <a:gd name="T1" fmla="*/ 0 h 336"/>
                <a:gd name="T2" fmla="*/ 42 w 83"/>
                <a:gd name="T3" fmla="*/ 63 h 336"/>
                <a:gd name="T4" fmla="*/ 0 w 83"/>
                <a:gd name="T5" fmla="*/ 266 h 336"/>
                <a:gd name="T6" fmla="*/ 21 w 83"/>
                <a:gd name="T7" fmla="*/ 336 h 336"/>
                <a:gd name="T8" fmla="*/ 83 w 83"/>
                <a:gd name="T9" fmla="*/ 61 h 336"/>
                <a:gd name="T10" fmla="*/ 34 w 83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336">
                  <a:moveTo>
                    <a:pt x="34" y="0"/>
                  </a:moveTo>
                  <a:lnTo>
                    <a:pt x="42" y="63"/>
                  </a:lnTo>
                  <a:lnTo>
                    <a:pt x="0" y="266"/>
                  </a:lnTo>
                  <a:lnTo>
                    <a:pt x="21" y="336"/>
                  </a:lnTo>
                  <a:lnTo>
                    <a:pt x="83" y="61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20">
              <a:extLst>
                <a:ext uri="{FF2B5EF4-FFF2-40B4-BE49-F238E27FC236}">
                  <a16:creationId xmlns:a16="http://schemas.microsoft.com/office/drawing/2014/main" id="{48B01CAF-997E-758C-4444-CFEBB694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" y="2889"/>
              <a:ext cx="110" cy="344"/>
            </a:xfrm>
            <a:custGeom>
              <a:avLst/>
              <a:gdLst>
                <a:gd name="T0" fmla="*/ 16 w 110"/>
                <a:gd name="T1" fmla="*/ 0 h 344"/>
                <a:gd name="T2" fmla="*/ 0 w 110"/>
                <a:gd name="T3" fmla="*/ 45 h 344"/>
                <a:gd name="T4" fmla="*/ 29 w 110"/>
                <a:gd name="T5" fmla="*/ 227 h 344"/>
                <a:gd name="T6" fmla="*/ 77 w 110"/>
                <a:gd name="T7" fmla="*/ 331 h 344"/>
                <a:gd name="T8" fmla="*/ 110 w 110"/>
                <a:gd name="T9" fmla="*/ 344 h 344"/>
                <a:gd name="T10" fmla="*/ 65 w 110"/>
                <a:gd name="T11" fmla="*/ 215 h 344"/>
                <a:gd name="T12" fmla="*/ 16 w 110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44">
                  <a:moveTo>
                    <a:pt x="16" y="0"/>
                  </a:moveTo>
                  <a:lnTo>
                    <a:pt x="0" y="45"/>
                  </a:lnTo>
                  <a:lnTo>
                    <a:pt x="29" y="227"/>
                  </a:lnTo>
                  <a:lnTo>
                    <a:pt x="77" y="331"/>
                  </a:lnTo>
                  <a:lnTo>
                    <a:pt x="110" y="344"/>
                  </a:lnTo>
                  <a:lnTo>
                    <a:pt x="65" y="2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21">
              <a:extLst>
                <a:ext uri="{FF2B5EF4-FFF2-40B4-BE49-F238E27FC236}">
                  <a16:creationId xmlns:a16="http://schemas.microsoft.com/office/drawing/2014/main" id="{3658CDCC-7F31-A59F-DCC1-7FFB62E96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" y="3357"/>
              <a:ext cx="92" cy="43"/>
            </a:xfrm>
            <a:custGeom>
              <a:avLst/>
              <a:gdLst>
                <a:gd name="T0" fmla="*/ 92 w 92"/>
                <a:gd name="T1" fmla="*/ 43 h 43"/>
                <a:gd name="T2" fmla="*/ 60 w 92"/>
                <a:gd name="T3" fmla="*/ 43 h 43"/>
                <a:gd name="T4" fmla="*/ 0 w 92"/>
                <a:gd name="T5" fmla="*/ 0 h 43"/>
                <a:gd name="T6" fmla="*/ 92 w 92"/>
                <a:gd name="T7" fmla="*/ 0 h 43"/>
                <a:gd name="T8" fmla="*/ 92 w 9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3">
                  <a:moveTo>
                    <a:pt x="92" y="43"/>
                  </a:moveTo>
                  <a:lnTo>
                    <a:pt x="60" y="43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22">
              <a:extLst>
                <a:ext uri="{FF2B5EF4-FFF2-40B4-BE49-F238E27FC236}">
                  <a16:creationId xmlns:a16="http://schemas.microsoft.com/office/drawing/2014/main" id="{EBABD582-567B-BD2F-DF51-55870A388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3357"/>
              <a:ext cx="93" cy="43"/>
            </a:xfrm>
            <a:custGeom>
              <a:avLst/>
              <a:gdLst>
                <a:gd name="T0" fmla="*/ 0 w 93"/>
                <a:gd name="T1" fmla="*/ 43 h 43"/>
                <a:gd name="T2" fmla="*/ 33 w 93"/>
                <a:gd name="T3" fmla="*/ 43 h 43"/>
                <a:gd name="T4" fmla="*/ 93 w 93"/>
                <a:gd name="T5" fmla="*/ 0 h 43"/>
                <a:gd name="T6" fmla="*/ 0 w 93"/>
                <a:gd name="T7" fmla="*/ 0 h 43"/>
                <a:gd name="T8" fmla="*/ 0 w 9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3">
                  <a:moveTo>
                    <a:pt x="0" y="43"/>
                  </a:moveTo>
                  <a:lnTo>
                    <a:pt x="33" y="43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23">
              <a:extLst>
                <a:ext uri="{FF2B5EF4-FFF2-40B4-BE49-F238E27FC236}">
                  <a16:creationId xmlns:a16="http://schemas.microsoft.com/office/drawing/2014/main" id="{77AB6645-F638-EBC5-BB83-79B3676F5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7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24">
              <a:extLst>
                <a:ext uri="{FF2B5EF4-FFF2-40B4-BE49-F238E27FC236}">
                  <a16:creationId xmlns:a16="http://schemas.microsoft.com/office/drawing/2014/main" id="{0C1977D9-95B6-60B3-DDC3-8B824EDE3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0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25">
              <a:extLst>
                <a:ext uri="{FF2B5EF4-FFF2-40B4-BE49-F238E27FC236}">
                  <a16:creationId xmlns:a16="http://schemas.microsoft.com/office/drawing/2014/main" id="{E651AF6B-6DFC-05F6-4DF2-4516471CE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3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26">
              <a:extLst>
                <a:ext uri="{FF2B5EF4-FFF2-40B4-BE49-F238E27FC236}">
                  <a16:creationId xmlns:a16="http://schemas.microsoft.com/office/drawing/2014/main" id="{8BE76932-22CB-DFFA-B77E-61A07E5C0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27">
              <a:extLst>
                <a:ext uri="{FF2B5EF4-FFF2-40B4-BE49-F238E27FC236}">
                  <a16:creationId xmlns:a16="http://schemas.microsoft.com/office/drawing/2014/main" id="{96BA3460-C5C2-67DC-EE66-B7218EA73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9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28">
              <a:extLst>
                <a:ext uri="{FF2B5EF4-FFF2-40B4-BE49-F238E27FC236}">
                  <a16:creationId xmlns:a16="http://schemas.microsoft.com/office/drawing/2014/main" id="{C069B128-E4DD-7482-522C-A63E106F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3357"/>
              <a:ext cx="20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29">
              <a:extLst>
                <a:ext uri="{FF2B5EF4-FFF2-40B4-BE49-F238E27FC236}">
                  <a16:creationId xmlns:a16="http://schemas.microsoft.com/office/drawing/2014/main" id="{72412E9C-2B7C-F676-E06D-9E4C7327E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30">
              <a:extLst>
                <a:ext uri="{FF2B5EF4-FFF2-40B4-BE49-F238E27FC236}">
                  <a16:creationId xmlns:a16="http://schemas.microsoft.com/office/drawing/2014/main" id="{49DCFB1C-FF2A-D039-A5C0-01CD40FA7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231">
              <a:extLst>
                <a:ext uri="{FF2B5EF4-FFF2-40B4-BE49-F238E27FC236}">
                  <a16:creationId xmlns:a16="http://schemas.microsoft.com/office/drawing/2014/main" id="{A1FADCA4-41E0-F29B-7553-A0A2CF4B2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3357"/>
              <a:ext cx="21" cy="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1466B03-9F35-284F-2232-F883A2DDE442}"/>
              </a:ext>
            </a:extLst>
          </p:cNvPr>
          <p:cNvSpPr txBox="1"/>
          <p:nvPr/>
        </p:nvSpPr>
        <p:spPr>
          <a:xfrm>
            <a:off x="810860" y="328601"/>
            <a:ext cx="939553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Part I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45FF06-D196-EAD8-5FE8-7FAE7DD35C43}"/>
              </a:ext>
            </a:extLst>
          </p:cNvPr>
          <p:cNvSpPr txBox="1"/>
          <p:nvPr/>
        </p:nvSpPr>
        <p:spPr>
          <a:xfrm>
            <a:off x="3863975" y="2391489"/>
            <a:ext cx="5905463" cy="147732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96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强化内部管理</a:t>
            </a:r>
            <a:endParaRPr lang="en-US" sz="96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EBE930-E195-2422-FC72-E306A4A039C0}"/>
              </a:ext>
            </a:extLst>
          </p:cNvPr>
          <p:cNvSpPr txBox="1"/>
          <p:nvPr/>
        </p:nvSpPr>
        <p:spPr>
          <a:xfrm>
            <a:off x="3908469" y="4098925"/>
            <a:ext cx="583956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pc="300" dirty="0">
                <a:solidFill>
                  <a:schemeClr val="bg1">
                    <a:lumMod val="65000"/>
                  </a:schemeClr>
                </a:solidFill>
                <a:effectLst/>
              </a:rPr>
              <a:t>Strengthen internal management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CBD0BE-468E-23C9-CA1C-A0FFDC567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542" y="3207445"/>
            <a:ext cx="8282442" cy="1077284"/>
          </a:xfrm>
          <a:prstGeom prst="rect">
            <a:avLst/>
          </a:prstGeom>
          <a:noFill/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0E6B038-B353-7F61-0D4D-D698F9A382C1}"/>
              </a:ext>
            </a:extLst>
          </p:cNvPr>
          <p:cNvCxnSpPr/>
          <p:nvPr/>
        </p:nvCxnSpPr>
        <p:spPr>
          <a:xfrm>
            <a:off x="3863975" y="5081587"/>
            <a:ext cx="121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0F5ED3D4-442E-5E46-5E3E-ADFD90C11CF6}"/>
              </a:ext>
            </a:extLst>
          </p:cNvPr>
          <p:cNvSpPr txBox="1"/>
          <p:nvPr/>
        </p:nvSpPr>
        <p:spPr>
          <a:xfrm>
            <a:off x="6686607" y="6186756"/>
            <a:ext cx="5865019" cy="10156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6600" dirty="0">
                <a:solidFill>
                  <a:schemeClr val="bg1">
                    <a:alpha val="32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MANAGEMENT</a:t>
            </a:r>
            <a:endParaRPr lang="en-US" sz="6600" dirty="0">
              <a:solidFill>
                <a:schemeClr val="bg1">
                  <a:alpha val="32000"/>
                </a:schemeClr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FBD44BC1-8144-D2FC-5A73-AD544EBCF673}"/>
              </a:ext>
            </a:extLst>
          </p:cNvPr>
          <p:cNvSpPr txBox="1"/>
          <p:nvPr/>
        </p:nvSpPr>
        <p:spPr>
          <a:xfrm>
            <a:off x="2273518" y="875783"/>
            <a:ext cx="740587" cy="529375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34400" kern="100" dirty="0"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Futura Md BT" panose="020B0602020204020303" pitchFamily="34" charset="0"/>
              </a:rPr>
              <a:t>1</a:t>
            </a:r>
            <a:endParaRPr lang="en-US" sz="34400" kern="100" dirty="0">
              <a:solidFill>
                <a:schemeClr val="bg1"/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Futura Md BT" panose="020B0602020204020303" pitchFamily="34" charset="0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FC18E8BA-B9E1-FC48-B6FC-9B605539EF9E}"/>
              </a:ext>
            </a:extLst>
          </p:cNvPr>
          <p:cNvGrpSpPr/>
          <p:nvPr/>
        </p:nvGrpSpPr>
        <p:grpSpPr>
          <a:xfrm>
            <a:off x="321446" y="223680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136" name="Freeform 1076">
              <a:extLst>
                <a:ext uri="{FF2B5EF4-FFF2-40B4-BE49-F238E27FC236}">
                  <a16:creationId xmlns:a16="http://schemas.microsoft.com/office/drawing/2014/main" id="{61994ABA-131B-C8E7-EC8E-28A00B302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7" name="Freeform 1077">
              <a:extLst>
                <a:ext uri="{FF2B5EF4-FFF2-40B4-BE49-F238E27FC236}">
                  <a16:creationId xmlns:a16="http://schemas.microsoft.com/office/drawing/2014/main" id="{1BA2BD18-B6F6-5349-F3D2-30321B8EE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8" name="Freeform 1078">
              <a:extLst>
                <a:ext uri="{FF2B5EF4-FFF2-40B4-BE49-F238E27FC236}">
                  <a16:creationId xmlns:a16="http://schemas.microsoft.com/office/drawing/2014/main" id="{A953E58B-6D28-58EB-EE26-3E3630CFF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756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8D1FBED1-0FF1-13C1-16BF-A3940F5C3C46}"/>
              </a:ext>
            </a:extLst>
          </p:cNvPr>
          <p:cNvGrpSpPr/>
          <p:nvPr/>
        </p:nvGrpSpPr>
        <p:grpSpPr>
          <a:xfrm>
            <a:off x="4628654" y="1962368"/>
            <a:ext cx="2933264" cy="2933264"/>
            <a:chOff x="5806964" y="1289280"/>
            <a:chExt cx="3726048" cy="3726048"/>
          </a:xfrm>
        </p:grpSpPr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B61E77D1-573A-E197-AA6E-AC91ED44B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06964" y="1289280"/>
              <a:ext cx="3726048" cy="3726048"/>
            </a:xfrm>
            <a:prstGeom prst="rect">
              <a:avLst/>
            </a:prstGeom>
          </p:spPr>
        </p:pic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B7F0B882-BA02-C5F2-15D1-4714FFFD9020}"/>
                </a:ext>
              </a:extLst>
            </p:cNvPr>
            <p:cNvSpPr/>
            <p:nvPr/>
          </p:nvSpPr>
          <p:spPr>
            <a:xfrm>
              <a:off x="5806964" y="1289281"/>
              <a:ext cx="3726048" cy="3726046"/>
            </a:xfrm>
            <a:prstGeom prst="ellipse">
              <a:avLst/>
            </a:prstGeom>
            <a:gradFill>
              <a:gsLst>
                <a:gs pos="20000">
                  <a:schemeClr val="accent2">
                    <a:alpha val="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2700000" scaled="0"/>
            </a:gradFill>
            <a:ln>
              <a:gradFill>
                <a:gsLst>
                  <a:gs pos="20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33ECD0D6-CD35-4699-CBA3-C1CEDA623F67}"/>
              </a:ext>
            </a:extLst>
          </p:cNvPr>
          <p:cNvSpPr txBox="1"/>
          <p:nvPr/>
        </p:nvSpPr>
        <p:spPr>
          <a:xfrm>
            <a:off x="5275263" y="2638148"/>
            <a:ext cx="1641475" cy="65659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chemeClr val="bg1">
                    <a:alpha val="28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有机结合</a:t>
            </a:r>
            <a:endParaRPr lang="en-US" altLang="zh-CN" sz="4000" dirty="0">
              <a:solidFill>
                <a:schemeClr val="bg1">
                  <a:alpha val="28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0DB4ECA8-C6FF-D17D-839A-A8776B46AC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680587" y="1913726"/>
            <a:ext cx="3213665" cy="2896281"/>
          </a:xfrm>
          <a:prstGeom prst="rect">
            <a:avLst/>
          </a:prstGeom>
        </p:spPr>
      </p:pic>
      <p:sp>
        <p:nvSpPr>
          <p:cNvPr id="86" name="任意多边形: 形状 62">
            <a:extLst>
              <a:ext uri="{FF2B5EF4-FFF2-40B4-BE49-F238E27FC236}">
                <a16:creationId xmlns:a16="http://schemas.microsoft.com/office/drawing/2014/main" id="{9D03A012-E368-6F50-5C5E-676A2B545790}"/>
              </a:ext>
            </a:extLst>
          </p:cNvPr>
          <p:cNvSpPr/>
          <p:nvPr/>
        </p:nvSpPr>
        <p:spPr bwMode="auto">
          <a:xfrm flipH="1" flipV="1">
            <a:off x="7630785" y="1713503"/>
            <a:ext cx="2451293" cy="3444181"/>
          </a:xfrm>
          <a:custGeom>
            <a:avLst/>
            <a:gdLst>
              <a:gd name="connsiteX0" fmla="*/ 0 w 1728432"/>
              <a:gd name="connsiteY0" fmla="*/ 2041171 h 2041171"/>
              <a:gd name="connsiteX1" fmla="*/ 1600788 w 1728432"/>
              <a:gd name="connsiteY1" fmla="*/ 1267606 h 2041171"/>
              <a:gd name="connsiteX2" fmla="*/ 1728432 w 1728432"/>
              <a:gd name="connsiteY2" fmla="*/ 1253786 h 2041171"/>
              <a:gd name="connsiteX3" fmla="*/ 1728432 w 1728432"/>
              <a:gd name="connsiteY3" fmla="*/ 787385 h 2041171"/>
              <a:gd name="connsiteX4" fmla="*/ 1600788 w 1728432"/>
              <a:gd name="connsiteY4" fmla="*/ 773565 h 2041171"/>
              <a:gd name="connsiteX5" fmla="*/ 0 w 1728432"/>
              <a:gd name="connsiteY5" fmla="*/ 0 h 2041171"/>
              <a:gd name="connsiteX6" fmla="*/ 0 w 1728432"/>
              <a:gd name="connsiteY6" fmla="*/ 1020586 h 204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432" h="2041171">
                <a:moveTo>
                  <a:pt x="0" y="2041171"/>
                </a:moveTo>
                <a:cubicBezTo>
                  <a:pt x="454125" y="1670283"/>
                  <a:pt x="859344" y="1365561"/>
                  <a:pt x="1600788" y="1267606"/>
                </a:cubicBezTo>
                <a:lnTo>
                  <a:pt x="1728432" y="1253786"/>
                </a:lnTo>
                <a:lnTo>
                  <a:pt x="1728432" y="787385"/>
                </a:lnTo>
                <a:lnTo>
                  <a:pt x="1600788" y="773565"/>
                </a:lnTo>
                <a:cubicBezTo>
                  <a:pt x="859344" y="675611"/>
                  <a:pt x="454125" y="370888"/>
                  <a:pt x="0" y="0"/>
                </a:cubicBezTo>
                <a:lnTo>
                  <a:pt x="0" y="1020586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</a:schemeClr>
              </a:gs>
              <a:gs pos="81000">
                <a:schemeClr val="accent2">
                  <a:alpha val="1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6350">
            <a:gradFill>
              <a:gsLst>
                <a:gs pos="20000">
                  <a:schemeClr val="accent3">
                    <a:alpha val="0"/>
                  </a:schemeClr>
                </a:gs>
                <a:gs pos="88000">
                  <a:schemeClr val="accent3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  <a:gs pos="50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7" name="任意多边形: 形状 63">
            <a:extLst>
              <a:ext uri="{FF2B5EF4-FFF2-40B4-BE49-F238E27FC236}">
                <a16:creationId xmlns:a16="http://schemas.microsoft.com/office/drawing/2014/main" id="{DCAAEC35-3CA7-6603-F749-1CB960DF4C14}"/>
              </a:ext>
            </a:extLst>
          </p:cNvPr>
          <p:cNvSpPr/>
          <p:nvPr/>
        </p:nvSpPr>
        <p:spPr bwMode="auto">
          <a:xfrm flipH="1" flipV="1">
            <a:off x="7753809" y="1966820"/>
            <a:ext cx="2814543" cy="2906430"/>
          </a:xfrm>
          <a:custGeom>
            <a:avLst/>
            <a:gdLst>
              <a:gd name="connsiteX0" fmla="*/ 0 w 1728432"/>
              <a:gd name="connsiteY0" fmla="*/ 2041171 h 2041171"/>
              <a:gd name="connsiteX1" fmla="*/ 1600788 w 1728432"/>
              <a:gd name="connsiteY1" fmla="*/ 1267606 h 2041171"/>
              <a:gd name="connsiteX2" fmla="*/ 1728432 w 1728432"/>
              <a:gd name="connsiteY2" fmla="*/ 1253786 h 2041171"/>
              <a:gd name="connsiteX3" fmla="*/ 1728432 w 1728432"/>
              <a:gd name="connsiteY3" fmla="*/ 787385 h 2041171"/>
              <a:gd name="connsiteX4" fmla="*/ 1600788 w 1728432"/>
              <a:gd name="connsiteY4" fmla="*/ 773565 h 2041171"/>
              <a:gd name="connsiteX5" fmla="*/ 0 w 1728432"/>
              <a:gd name="connsiteY5" fmla="*/ 0 h 2041171"/>
              <a:gd name="connsiteX6" fmla="*/ 0 w 1728432"/>
              <a:gd name="connsiteY6" fmla="*/ 1020586 h 204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432" h="2041171">
                <a:moveTo>
                  <a:pt x="0" y="2041171"/>
                </a:moveTo>
                <a:cubicBezTo>
                  <a:pt x="454125" y="1670283"/>
                  <a:pt x="859344" y="1365561"/>
                  <a:pt x="1600788" y="1267606"/>
                </a:cubicBezTo>
                <a:lnTo>
                  <a:pt x="1728432" y="1253786"/>
                </a:lnTo>
                <a:lnTo>
                  <a:pt x="1728432" y="787385"/>
                </a:lnTo>
                <a:lnTo>
                  <a:pt x="1600788" y="773565"/>
                </a:lnTo>
                <a:cubicBezTo>
                  <a:pt x="859344" y="675611"/>
                  <a:pt x="454125" y="370888"/>
                  <a:pt x="0" y="0"/>
                </a:cubicBezTo>
                <a:lnTo>
                  <a:pt x="0" y="1020586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</a:schemeClr>
              </a:gs>
              <a:gs pos="81000">
                <a:schemeClr val="accent2">
                  <a:alpha val="1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8" name="任意多边形: 形状 64">
            <a:extLst>
              <a:ext uri="{FF2B5EF4-FFF2-40B4-BE49-F238E27FC236}">
                <a16:creationId xmlns:a16="http://schemas.microsoft.com/office/drawing/2014/main" id="{8DC609D0-C1F0-C400-1F6D-68910CFEAD00}"/>
              </a:ext>
            </a:extLst>
          </p:cNvPr>
          <p:cNvSpPr/>
          <p:nvPr/>
        </p:nvSpPr>
        <p:spPr>
          <a:xfrm flipH="1">
            <a:off x="6402097" y="3031413"/>
            <a:ext cx="2227508" cy="754978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12700">
            <a:gradFill flip="none" rotWithShape="1">
              <a:gsLst>
                <a:gs pos="55000">
                  <a:schemeClr val="accent3">
                    <a:alpha val="32000"/>
                  </a:schemeClr>
                </a:gs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89" name="任意多边形: 形状 65">
            <a:extLst>
              <a:ext uri="{FF2B5EF4-FFF2-40B4-BE49-F238E27FC236}">
                <a16:creationId xmlns:a16="http://schemas.microsoft.com/office/drawing/2014/main" id="{F394C907-8A86-0960-0356-80BCD1C6852E}"/>
              </a:ext>
            </a:extLst>
          </p:cNvPr>
          <p:cNvSpPr/>
          <p:nvPr/>
        </p:nvSpPr>
        <p:spPr bwMode="auto">
          <a:xfrm flipH="1" flipV="1">
            <a:off x="7630785" y="1383685"/>
            <a:ext cx="2260043" cy="4103818"/>
          </a:xfrm>
          <a:custGeom>
            <a:avLst/>
            <a:gdLst>
              <a:gd name="connsiteX0" fmla="*/ 0 w 1728432"/>
              <a:gd name="connsiteY0" fmla="*/ 2041171 h 2041171"/>
              <a:gd name="connsiteX1" fmla="*/ 1600788 w 1728432"/>
              <a:gd name="connsiteY1" fmla="*/ 1267606 h 2041171"/>
              <a:gd name="connsiteX2" fmla="*/ 1728432 w 1728432"/>
              <a:gd name="connsiteY2" fmla="*/ 1253786 h 2041171"/>
              <a:gd name="connsiteX3" fmla="*/ 1728432 w 1728432"/>
              <a:gd name="connsiteY3" fmla="*/ 787385 h 2041171"/>
              <a:gd name="connsiteX4" fmla="*/ 1600788 w 1728432"/>
              <a:gd name="connsiteY4" fmla="*/ 773565 h 2041171"/>
              <a:gd name="connsiteX5" fmla="*/ 0 w 1728432"/>
              <a:gd name="connsiteY5" fmla="*/ 0 h 2041171"/>
              <a:gd name="connsiteX6" fmla="*/ 0 w 1728432"/>
              <a:gd name="connsiteY6" fmla="*/ 1020586 h 204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432" h="2041171">
                <a:moveTo>
                  <a:pt x="0" y="2041171"/>
                </a:moveTo>
                <a:cubicBezTo>
                  <a:pt x="454125" y="1670283"/>
                  <a:pt x="859344" y="1365561"/>
                  <a:pt x="1600788" y="1267606"/>
                </a:cubicBezTo>
                <a:lnTo>
                  <a:pt x="1728432" y="1253786"/>
                </a:lnTo>
                <a:lnTo>
                  <a:pt x="1728432" y="787385"/>
                </a:lnTo>
                <a:lnTo>
                  <a:pt x="1600788" y="773565"/>
                </a:lnTo>
                <a:cubicBezTo>
                  <a:pt x="859344" y="675611"/>
                  <a:pt x="454125" y="370888"/>
                  <a:pt x="0" y="0"/>
                </a:cubicBezTo>
                <a:lnTo>
                  <a:pt x="0" y="1020586"/>
                </a:lnTo>
                <a:close/>
              </a:path>
            </a:pathLst>
          </a:custGeom>
          <a:noFill/>
          <a:ln w="9525">
            <a:gradFill>
              <a:gsLst>
                <a:gs pos="20000">
                  <a:schemeClr val="accent3">
                    <a:alpha val="0"/>
                  </a:schemeClr>
                </a:gs>
                <a:gs pos="85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E8B99F41-DCD7-1B64-6AE6-AAA7DD3A7AF3}"/>
              </a:ext>
            </a:extLst>
          </p:cNvPr>
          <p:cNvSpPr/>
          <p:nvPr/>
        </p:nvSpPr>
        <p:spPr>
          <a:xfrm flipH="1">
            <a:off x="9109221" y="2003969"/>
            <a:ext cx="99438" cy="99438"/>
          </a:xfrm>
          <a:prstGeom prst="ellipse">
            <a:avLst/>
          </a:prstGeom>
          <a:noFill/>
          <a:ln w="6350">
            <a:solidFill>
              <a:schemeClr val="accent3"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4D811530-5095-39A5-257E-86CE186E625E}"/>
              </a:ext>
            </a:extLst>
          </p:cNvPr>
          <p:cNvSpPr/>
          <p:nvPr/>
        </p:nvSpPr>
        <p:spPr>
          <a:xfrm flipH="1">
            <a:off x="8166026" y="2680602"/>
            <a:ext cx="52770" cy="52770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D32E5CF9-6059-0D48-AF6C-6BD518D09165}"/>
              </a:ext>
            </a:extLst>
          </p:cNvPr>
          <p:cNvSpPr/>
          <p:nvPr/>
        </p:nvSpPr>
        <p:spPr>
          <a:xfrm flipH="1">
            <a:off x="8898253" y="4629593"/>
            <a:ext cx="52770" cy="52770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AC7258FB-B1E7-ACF7-84F1-A7150982002C}"/>
              </a:ext>
            </a:extLst>
          </p:cNvPr>
          <p:cNvSpPr/>
          <p:nvPr/>
        </p:nvSpPr>
        <p:spPr>
          <a:xfrm flipH="1">
            <a:off x="8670450" y="4446986"/>
            <a:ext cx="114241" cy="114241"/>
          </a:xfrm>
          <a:prstGeom prst="ellipse">
            <a:avLst/>
          </a:prstGeom>
          <a:noFill/>
          <a:ln w="6350">
            <a:solidFill>
              <a:schemeClr val="accent3"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421A3DA6-555B-6F6E-B6EC-D82C2D8BB8FC}"/>
              </a:ext>
            </a:extLst>
          </p:cNvPr>
          <p:cNvSpPr/>
          <p:nvPr/>
        </p:nvSpPr>
        <p:spPr>
          <a:xfrm flipH="1">
            <a:off x="7753809" y="3994995"/>
            <a:ext cx="52770" cy="52770"/>
          </a:xfrm>
          <a:prstGeom prst="ellipse">
            <a:avLst/>
          </a:prstGeom>
          <a:noFill/>
          <a:ln w="6350">
            <a:solidFill>
              <a:schemeClr val="accent3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E456E7A8-187A-662F-B699-E113F7E043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91034" y="1913726"/>
            <a:ext cx="3213665" cy="2896281"/>
          </a:xfrm>
          <a:prstGeom prst="rect">
            <a:avLst/>
          </a:prstGeom>
        </p:spPr>
      </p:pic>
      <p:sp>
        <p:nvSpPr>
          <p:cNvPr id="97" name="任意多边形: 形状 62">
            <a:extLst>
              <a:ext uri="{FF2B5EF4-FFF2-40B4-BE49-F238E27FC236}">
                <a16:creationId xmlns:a16="http://schemas.microsoft.com/office/drawing/2014/main" id="{08E382D3-5687-80BF-BAC4-5E89595D6E2A}"/>
              </a:ext>
            </a:extLst>
          </p:cNvPr>
          <p:cNvSpPr/>
          <p:nvPr/>
        </p:nvSpPr>
        <p:spPr bwMode="auto">
          <a:xfrm flipV="1">
            <a:off x="2103208" y="1713503"/>
            <a:ext cx="2451293" cy="3444181"/>
          </a:xfrm>
          <a:custGeom>
            <a:avLst/>
            <a:gdLst>
              <a:gd name="connsiteX0" fmla="*/ 0 w 1728432"/>
              <a:gd name="connsiteY0" fmla="*/ 2041171 h 2041171"/>
              <a:gd name="connsiteX1" fmla="*/ 1600788 w 1728432"/>
              <a:gd name="connsiteY1" fmla="*/ 1267606 h 2041171"/>
              <a:gd name="connsiteX2" fmla="*/ 1728432 w 1728432"/>
              <a:gd name="connsiteY2" fmla="*/ 1253786 h 2041171"/>
              <a:gd name="connsiteX3" fmla="*/ 1728432 w 1728432"/>
              <a:gd name="connsiteY3" fmla="*/ 787385 h 2041171"/>
              <a:gd name="connsiteX4" fmla="*/ 1600788 w 1728432"/>
              <a:gd name="connsiteY4" fmla="*/ 773565 h 2041171"/>
              <a:gd name="connsiteX5" fmla="*/ 0 w 1728432"/>
              <a:gd name="connsiteY5" fmla="*/ 0 h 2041171"/>
              <a:gd name="connsiteX6" fmla="*/ 0 w 1728432"/>
              <a:gd name="connsiteY6" fmla="*/ 1020586 h 204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432" h="2041171">
                <a:moveTo>
                  <a:pt x="0" y="2041171"/>
                </a:moveTo>
                <a:cubicBezTo>
                  <a:pt x="454125" y="1670283"/>
                  <a:pt x="859344" y="1365561"/>
                  <a:pt x="1600788" y="1267606"/>
                </a:cubicBezTo>
                <a:lnTo>
                  <a:pt x="1728432" y="1253786"/>
                </a:lnTo>
                <a:lnTo>
                  <a:pt x="1728432" y="787385"/>
                </a:lnTo>
                <a:lnTo>
                  <a:pt x="1600788" y="773565"/>
                </a:lnTo>
                <a:cubicBezTo>
                  <a:pt x="859344" y="675611"/>
                  <a:pt x="454125" y="370888"/>
                  <a:pt x="0" y="0"/>
                </a:cubicBezTo>
                <a:lnTo>
                  <a:pt x="0" y="1020586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</a:schemeClr>
              </a:gs>
              <a:gs pos="81000">
                <a:schemeClr val="accent2">
                  <a:alpha val="1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6350">
            <a:gradFill>
              <a:gsLst>
                <a:gs pos="20000">
                  <a:schemeClr val="accent3">
                    <a:alpha val="0"/>
                  </a:schemeClr>
                </a:gs>
                <a:gs pos="88000">
                  <a:schemeClr val="accent3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  <a:gs pos="50000">
                  <a:schemeClr val="accent3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8" name="任意多边形: 形状 63">
            <a:extLst>
              <a:ext uri="{FF2B5EF4-FFF2-40B4-BE49-F238E27FC236}">
                <a16:creationId xmlns:a16="http://schemas.microsoft.com/office/drawing/2014/main" id="{DFEE23D1-2E53-674B-8792-B499ADDE9CFC}"/>
              </a:ext>
            </a:extLst>
          </p:cNvPr>
          <p:cNvSpPr/>
          <p:nvPr/>
        </p:nvSpPr>
        <p:spPr bwMode="auto">
          <a:xfrm flipV="1">
            <a:off x="1591652" y="1982378"/>
            <a:ext cx="2814543" cy="2906430"/>
          </a:xfrm>
          <a:custGeom>
            <a:avLst/>
            <a:gdLst>
              <a:gd name="connsiteX0" fmla="*/ 0 w 1728432"/>
              <a:gd name="connsiteY0" fmla="*/ 2041171 h 2041171"/>
              <a:gd name="connsiteX1" fmla="*/ 1600788 w 1728432"/>
              <a:gd name="connsiteY1" fmla="*/ 1267606 h 2041171"/>
              <a:gd name="connsiteX2" fmla="*/ 1728432 w 1728432"/>
              <a:gd name="connsiteY2" fmla="*/ 1253786 h 2041171"/>
              <a:gd name="connsiteX3" fmla="*/ 1728432 w 1728432"/>
              <a:gd name="connsiteY3" fmla="*/ 787385 h 2041171"/>
              <a:gd name="connsiteX4" fmla="*/ 1600788 w 1728432"/>
              <a:gd name="connsiteY4" fmla="*/ 773565 h 2041171"/>
              <a:gd name="connsiteX5" fmla="*/ 0 w 1728432"/>
              <a:gd name="connsiteY5" fmla="*/ 0 h 2041171"/>
              <a:gd name="connsiteX6" fmla="*/ 0 w 1728432"/>
              <a:gd name="connsiteY6" fmla="*/ 1020586 h 204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432" h="2041171">
                <a:moveTo>
                  <a:pt x="0" y="2041171"/>
                </a:moveTo>
                <a:cubicBezTo>
                  <a:pt x="454125" y="1670283"/>
                  <a:pt x="859344" y="1365561"/>
                  <a:pt x="1600788" y="1267606"/>
                </a:cubicBezTo>
                <a:lnTo>
                  <a:pt x="1728432" y="1253786"/>
                </a:lnTo>
                <a:lnTo>
                  <a:pt x="1728432" y="787385"/>
                </a:lnTo>
                <a:lnTo>
                  <a:pt x="1600788" y="773565"/>
                </a:lnTo>
                <a:cubicBezTo>
                  <a:pt x="859344" y="675611"/>
                  <a:pt x="454125" y="370888"/>
                  <a:pt x="0" y="0"/>
                </a:cubicBezTo>
                <a:lnTo>
                  <a:pt x="0" y="1020586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</a:schemeClr>
              </a:gs>
              <a:gs pos="81000">
                <a:schemeClr val="accent2">
                  <a:alpha val="1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9" name="任意多边形: 形状 64">
            <a:extLst>
              <a:ext uri="{FF2B5EF4-FFF2-40B4-BE49-F238E27FC236}">
                <a16:creationId xmlns:a16="http://schemas.microsoft.com/office/drawing/2014/main" id="{7DE02129-AB75-6BE6-306E-9ACE9D405A5B}"/>
              </a:ext>
            </a:extLst>
          </p:cNvPr>
          <p:cNvSpPr/>
          <p:nvPr/>
        </p:nvSpPr>
        <p:spPr>
          <a:xfrm>
            <a:off x="3399675" y="3031413"/>
            <a:ext cx="2227508" cy="754978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12700">
            <a:gradFill flip="none" rotWithShape="1">
              <a:gsLst>
                <a:gs pos="55000">
                  <a:schemeClr val="accent3">
                    <a:alpha val="32000"/>
                  </a:schemeClr>
                </a:gs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00" name="任意多边形: 形状 65">
            <a:extLst>
              <a:ext uri="{FF2B5EF4-FFF2-40B4-BE49-F238E27FC236}">
                <a16:creationId xmlns:a16="http://schemas.microsoft.com/office/drawing/2014/main" id="{D2F8B43F-BE18-29DF-93BA-A0AB0ED68BB6}"/>
              </a:ext>
            </a:extLst>
          </p:cNvPr>
          <p:cNvSpPr/>
          <p:nvPr/>
        </p:nvSpPr>
        <p:spPr bwMode="auto">
          <a:xfrm flipV="1">
            <a:off x="2294458" y="1383685"/>
            <a:ext cx="2260043" cy="4103818"/>
          </a:xfrm>
          <a:custGeom>
            <a:avLst/>
            <a:gdLst>
              <a:gd name="connsiteX0" fmla="*/ 0 w 1728432"/>
              <a:gd name="connsiteY0" fmla="*/ 2041171 h 2041171"/>
              <a:gd name="connsiteX1" fmla="*/ 1600788 w 1728432"/>
              <a:gd name="connsiteY1" fmla="*/ 1267606 h 2041171"/>
              <a:gd name="connsiteX2" fmla="*/ 1728432 w 1728432"/>
              <a:gd name="connsiteY2" fmla="*/ 1253786 h 2041171"/>
              <a:gd name="connsiteX3" fmla="*/ 1728432 w 1728432"/>
              <a:gd name="connsiteY3" fmla="*/ 787385 h 2041171"/>
              <a:gd name="connsiteX4" fmla="*/ 1600788 w 1728432"/>
              <a:gd name="connsiteY4" fmla="*/ 773565 h 2041171"/>
              <a:gd name="connsiteX5" fmla="*/ 0 w 1728432"/>
              <a:gd name="connsiteY5" fmla="*/ 0 h 2041171"/>
              <a:gd name="connsiteX6" fmla="*/ 0 w 1728432"/>
              <a:gd name="connsiteY6" fmla="*/ 1020586 h 204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432" h="2041171">
                <a:moveTo>
                  <a:pt x="0" y="2041171"/>
                </a:moveTo>
                <a:cubicBezTo>
                  <a:pt x="454125" y="1670283"/>
                  <a:pt x="859344" y="1365561"/>
                  <a:pt x="1600788" y="1267606"/>
                </a:cubicBezTo>
                <a:lnTo>
                  <a:pt x="1728432" y="1253786"/>
                </a:lnTo>
                <a:lnTo>
                  <a:pt x="1728432" y="787385"/>
                </a:lnTo>
                <a:lnTo>
                  <a:pt x="1600788" y="773565"/>
                </a:lnTo>
                <a:cubicBezTo>
                  <a:pt x="859344" y="675611"/>
                  <a:pt x="454125" y="370888"/>
                  <a:pt x="0" y="0"/>
                </a:cubicBezTo>
                <a:lnTo>
                  <a:pt x="0" y="1020586"/>
                </a:lnTo>
                <a:close/>
              </a:path>
            </a:pathLst>
          </a:custGeom>
          <a:noFill/>
          <a:ln w="9525">
            <a:gradFill>
              <a:gsLst>
                <a:gs pos="20000">
                  <a:schemeClr val="accent3">
                    <a:alpha val="0"/>
                  </a:schemeClr>
                </a:gs>
                <a:gs pos="85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A0D7E680-0668-3CCD-0985-8B2082435500}"/>
              </a:ext>
            </a:extLst>
          </p:cNvPr>
          <p:cNvSpPr/>
          <p:nvPr/>
        </p:nvSpPr>
        <p:spPr>
          <a:xfrm>
            <a:off x="2976627" y="2003969"/>
            <a:ext cx="99438" cy="99438"/>
          </a:xfrm>
          <a:prstGeom prst="ellipse">
            <a:avLst/>
          </a:prstGeom>
          <a:noFill/>
          <a:ln w="6350">
            <a:solidFill>
              <a:schemeClr val="accent3"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602C3F36-EFF3-E2B9-7797-DE5A392C776B}"/>
              </a:ext>
            </a:extLst>
          </p:cNvPr>
          <p:cNvSpPr/>
          <p:nvPr/>
        </p:nvSpPr>
        <p:spPr>
          <a:xfrm>
            <a:off x="3966491" y="2680602"/>
            <a:ext cx="52770" cy="52770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B671A7E8-FDE9-6030-C8F0-71C77FCD70DE}"/>
              </a:ext>
            </a:extLst>
          </p:cNvPr>
          <p:cNvSpPr/>
          <p:nvPr/>
        </p:nvSpPr>
        <p:spPr>
          <a:xfrm>
            <a:off x="3234263" y="4629593"/>
            <a:ext cx="52770" cy="52770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FA84BDB0-F17A-2A1E-6762-A59AC1CDAEE6}"/>
              </a:ext>
            </a:extLst>
          </p:cNvPr>
          <p:cNvSpPr/>
          <p:nvPr/>
        </p:nvSpPr>
        <p:spPr>
          <a:xfrm>
            <a:off x="3400595" y="4446986"/>
            <a:ext cx="114241" cy="114241"/>
          </a:xfrm>
          <a:prstGeom prst="ellipse">
            <a:avLst/>
          </a:prstGeom>
          <a:noFill/>
          <a:ln w="6350">
            <a:solidFill>
              <a:schemeClr val="accent3"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83A26687-0CA7-C73F-E662-2810D406A7B0}"/>
              </a:ext>
            </a:extLst>
          </p:cNvPr>
          <p:cNvSpPr/>
          <p:nvPr/>
        </p:nvSpPr>
        <p:spPr>
          <a:xfrm>
            <a:off x="4378707" y="3994995"/>
            <a:ext cx="52770" cy="52770"/>
          </a:xfrm>
          <a:prstGeom prst="ellipse">
            <a:avLst/>
          </a:prstGeom>
          <a:noFill/>
          <a:ln w="6350">
            <a:solidFill>
              <a:schemeClr val="accent3">
                <a:alpha val="4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责任管理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1217CCEF-8674-1867-A8B6-55D01E923F40}"/>
              </a:ext>
            </a:extLst>
          </p:cNvPr>
          <p:cNvSpPr txBox="1"/>
          <p:nvPr/>
        </p:nvSpPr>
        <p:spPr>
          <a:xfrm>
            <a:off x="4826422" y="1391047"/>
            <a:ext cx="2539157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  <a:alpha val="82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完善了全员目标责任管理</a:t>
            </a:r>
            <a:endParaRPr lang="en-US" altLang="zh-CN" dirty="0">
              <a:solidFill>
                <a:schemeClr val="bg1">
                  <a:lumMod val="85000"/>
                  <a:alpha val="82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FFF3348C-28C5-F9CB-A451-ADE5692AC9F5}"/>
              </a:ext>
            </a:extLst>
          </p:cNvPr>
          <p:cNvSpPr txBox="1"/>
          <p:nvPr/>
        </p:nvSpPr>
        <p:spPr>
          <a:xfrm>
            <a:off x="8328025" y="3267031"/>
            <a:ext cx="1481175" cy="393954"/>
          </a:xfrm>
          <a:prstGeom prst="rect">
            <a:avLst/>
          </a:prstGeom>
          <a:noFill/>
        </p:spPr>
        <p:txBody>
          <a:bodyPr wrap="none" lIns="0" tIns="0" rIns="0" bIns="0">
            <a:prstTxWarp prst="textFadeLeft">
              <a:avLst>
                <a:gd name="adj" fmla="val 6254"/>
              </a:avLst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目标管理规划</a:t>
            </a:r>
            <a:endParaRPr lang="en-US" altLang="zh-CN" sz="2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4DA84ED4-87F5-DDA0-78E1-84F5C18D8588}"/>
              </a:ext>
            </a:extLst>
          </p:cNvPr>
          <p:cNvSpPr txBox="1"/>
          <p:nvPr/>
        </p:nvSpPr>
        <p:spPr>
          <a:xfrm>
            <a:off x="5235188" y="3059668"/>
            <a:ext cx="1721625" cy="86177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健全激励机制</a:t>
            </a:r>
            <a:endParaRPr lang="en-US" altLang="zh-CN" sz="2800" dirty="0">
              <a:solidFill>
                <a:schemeClr val="accent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实施绩效管理</a:t>
            </a:r>
            <a:endParaRPr lang="en-US" sz="2800" dirty="0">
              <a:solidFill>
                <a:schemeClr val="accent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7784EF22-7191-A42D-5C46-BD9967F02B6F}"/>
              </a:ext>
            </a:extLst>
          </p:cNvPr>
          <p:cNvSpPr txBox="1"/>
          <p:nvPr/>
        </p:nvSpPr>
        <p:spPr>
          <a:xfrm>
            <a:off x="1782862" y="3267031"/>
            <a:ext cx="2221762" cy="393954"/>
          </a:xfrm>
          <a:prstGeom prst="rect">
            <a:avLst/>
          </a:prstGeom>
          <a:noFill/>
        </p:spPr>
        <p:txBody>
          <a:bodyPr wrap="none" lIns="0" tIns="0" rIns="0" bIns="0">
            <a:prstTxWarp prst="textFadeRight">
              <a:avLst>
                <a:gd name="adj" fmla="val 7221"/>
              </a:avLst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企业内部经济责任制</a:t>
            </a:r>
            <a:endParaRPr lang="en-US" altLang="zh-CN" sz="28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2F781D63-4A70-60F8-668B-65B99EE69AAE}"/>
              </a:ext>
            </a:extLst>
          </p:cNvPr>
          <p:cNvSpPr txBox="1"/>
          <p:nvPr/>
        </p:nvSpPr>
        <p:spPr>
          <a:xfrm>
            <a:off x="3326011" y="5217866"/>
            <a:ext cx="5539978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实施月度考核，季度末根据考核结果发放当季效益工资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有效激发了员工干好工作的积极性</a:t>
            </a:r>
            <a:endParaRPr lang="en-US" dirty="0">
              <a:solidFill>
                <a:schemeClr val="bg1">
                  <a:lumMod val="8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401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责任管理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E983C26-AD1A-0E3D-D901-7BCC70D16092}"/>
              </a:ext>
            </a:extLst>
          </p:cNvPr>
          <p:cNvSpPr txBox="1"/>
          <p:nvPr/>
        </p:nvSpPr>
        <p:spPr>
          <a:xfrm>
            <a:off x="651687" y="2557008"/>
            <a:ext cx="5597686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结合实际制定了</a:t>
            </a:r>
            <a:endParaRPr lang="en-US" altLang="zh-CN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《</a:t>
            </a:r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县分公司</a:t>
            </a:r>
            <a:r>
              <a:rPr 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年员工岗位责任制及目标考评方案</a:t>
            </a: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》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7630018-8F29-B3A6-79CD-4FFED3FCE02A}"/>
              </a:ext>
            </a:extLst>
          </p:cNvPr>
          <p:cNvGrpSpPr/>
          <p:nvPr/>
        </p:nvGrpSpPr>
        <p:grpSpPr>
          <a:xfrm>
            <a:off x="2666615" y="5612449"/>
            <a:ext cx="11490185" cy="1493070"/>
            <a:chOff x="285607" y="4348069"/>
            <a:chExt cx="11620786" cy="2509931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2709E82C-1138-8A27-AB08-8022A91BA522}"/>
                </a:ext>
              </a:extLst>
            </p:cNvPr>
            <p:cNvSpPr/>
            <p:nvPr/>
          </p:nvSpPr>
          <p:spPr>
            <a:xfrm>
              <a:off x="4065475" y="4664174"/>
              <a:ext cx="4061051" cy="936633"/>
            </a:xfrm>
            <a:prstGeom prst="ellipse">
              <a:avLst/>
            </a:prstGeom>
            <a:noFill/>
            <a:ln w="31750">
              <a:gradFill>
                <a:gsLst>
                  <a:gs pos="7000">
                    <a:schemeClr val="accent1">
                      <a:alpha val="0"/>
                    </a:schemeClr>
                  </a:gs>
                  <a:gs pos="58000">
                    <a:schemeClr val="accent1">
                      <a:alpha val="90000"/>
                    </a:schemeClr>
                  </a:gs>
                </a:gsLst>
                <a:lin ang="5400000" scaled="1"/>
              </a:gradFill>
              <a:prstDash val="sysDot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Light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0A0D7A62-FCF3-81C3-5050-AC95393C4015}"/>
                </a:ext>
              </a:extLst>
            </p:cNvPr>
            <p:cNvSpPr/>
            <p:nvPr/>
          </p:nvSpPr>
          <p:spPr>
            <a:xfrm>
              <a:off x="2940050" y="4491084"/>
              <a:ext cx="6311900" cy="1426186"/>
            </a:xfrm>
            <a:prstGeom prst="ellipse">
              <a:avLst/>
            </a:prstGeom>
            <a:noFill/>
            <a:ln w="28575">
              <a:gradFill>
                <a:gsLst>
                  <a:gs pos="7000">
                    <a:schemeClr val="accent1">
                      <a:alpha val="0"/>
                    </a:schemeClr>
                  </a:gs>
                  <a:gs pos="38000">
                    <a:schemeClr val="accent1">
                      <a:alpha val="8000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Light"/>
                <a:cs typeface="+mn-cs"/>
              </a:endParaRPr>
            </a:p>
          </p:txBody>
        </p:sp>
        <p:sp>
          <p:nvSpPr>
            <p:cNvPr id="139" name="旁门左道出品">
              <a:extLst>
                <a:ext uri="{FF2B5EF4-FFF2-40B4-BE49-F238E27FC236}">
                  <a16:creationId xmlns:a16="http://schemas.microsoft.com/office/drawing/2014/main" id="{07418CE4-12D5-F8AB-AA25-42F77835AD0B}"/>
                </a:ext>
              </a:extLst>
            </p:cNvPr>
            <p:cNvSpPr/>
            <p:nvPr/>
          </p:nvSpPr>
          <p:spPr>
            <a:xfrm>
              <a:off x="1634772" y="4403247"/>
              <a:ext cx="8922457" cy="1949141"/>
            </a:xfrm>
            <a:prstGeom prst="ellipse">
              <a:avLst/>
            </a:prstGeom>
            <a:noFill/>
            <a:ln w="31750">
              <a:gradFill>
                <a:gsLst>
                  <a:gs pos="7000">
                    <a:schemeClr val="accent1">
                      <a:alpha val="0"/>
                    </a:schemeClr>
                  </a:gs>
                  <a:gs pos="38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ysDash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Light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57C6F4BB-B5A2-1B3B-7EF7-DF3DFDA2222A}"/>
                </a:ext>
              </a:extLst>
            </p:cNvPr>
            <p:cNvSpPr/>
            <p:nvPr/>
          </p:nvSpPr>
          <p:spPr>
            <a:xfrm>
              <a:off x="285607" y="4348069"/>
              <a:ext cx="11620786" cy="2509931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>
                      <a:alpha val="0"/>
                    </a:schemeClr>
                  </a:gs>
                  <a:gs pos="44000">
                    <a:schemeClr val="accent1">
                      <a:alpha val="4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Light"/>
                <a:cs typeface="+mn-cs"/>
              </a:endParaRPr>
            </a:p>
          </p:txBody>
        </p:sp>
        <p:sp>
          <p:nvSpPr>
            <p:cNvPr id="141" name="旁门左道出品">
              <a:extLst>
                <a:ext uri="{FF2B5EF4-FFF2-40B4-BE49-F238E27FC236}">
                  <a16:creationId xmlns:a16="http://schemas.microsoft.com/office/drawing/2014/main" id="{D589DF1D-C8E6-8982-880E-297DC7DE99C2}"/>
                </a:ext>
              </a:extLst>
            </p:cNvPr>
            <p:cNvSpPr/>
            <p:nvPr/>
          </p:nvSpPr>
          <p:spPr>
            <a:xfrm>
              <a:off x="4703443" y="4717502"/>
              <a:ext cx="2785114" cy="642353"/>
            </a:xfrm>
            <a:prstGeom prst="ellipse">
              <a:avLst/>
            </a:prstGeom>
            <a:noFill/>
            <a:ln w="22225">
              <a:gradFill>
                <a:gsLst>
                  <a:gs pos="7000">
                    <a:schemeClr val="accent1">
                      <a:alpha val="0"/>
                    </a:schemeClr>
                  </a:gs>
                  <a:gs pos="37000">
                    <a:schemeClr val="accent1">
                      <a:alpha val="9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Light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03C20B93-FC36-B940-D8F8-2D65C0DADCCD}"/>
                </a:ext>
              </a:extLst>
            </p:cNvPr>
            <p:cNvSpPr/>
            <p:nvPr/>
          </p:nvSpPr>
          <p:spPr>
            <a:xfrm>
              <a:off x="4971764" y="4775918"/>
              <a:ext cx="2248472" cy="466786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2222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Light"/>
                <a:cs typeface="+mn-cs"/>
              </a:endParaRPr>
            </a:p>
          </p:txBody>
        </p:sp>
      </p:grpSp>
      <p:grpSp>
        <p:nvGrpSpPr>
          <p:cNvPr id="1027" name="组合 1026">
            <a:extLst>
              <a:ext uri="{FF2B5EF4-FFF2-40B4-BE49-F238E27FC236}">
                <a16:creationId xmlns:a16="http://schemas.microsoft.com/office/drawing/2014/main" id="{1218AA2C-7D64-8D9C-D6FE-A17152EA22EC}"/>
              </a:ext>
            </a:extLst>
          </p:cNvPr>
          <p:cNvGrpSpPr/>
          <p:nvPr/>
        </p:nvGrpSpPr>
        <p:grpSpPr>
          <a:xfrm>
            <a:off x="627198" y="1610724"/>
            <a:ext cx="2331423" cy="690563"/>
            <a:chOff x="627198" y="1610724"/>
            <a:chExt cx="2331423" cy="69056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504BDD2-7AA0-D0C2-68E6-0A9F78399A65}"/>
                </a:ext>
              </a:extLst>
            </p:cNvPr>
            <p:cNvSpPr txBox="1"/>
            <p:nvPr/>
          </p:nvSpPr>
          <p:spPr>
            <a:xfrm>
              <a:off x="815794" y="1643364"/>
              <a:ext cx="1971694" cy="52527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Times New Roman" panose="02020603050405020304" pitchFamily="18" charset="0"/>
                  <a:sym typeface="字体圈欣意冠黑体" panose="00000500000000000000" pitchFamily="2" charset="-122"/>
                </a:rPr>
                <a:t>制定责任制度</a:t>
              </a:r>
              <a:endParaRPr lang="en-US" sz="3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endParaRPr>
            </a:p>
          </p:txBody>
        </p:sp>
        <p:grpSp>
          <p:nvGrpSpPr>
            <p:cNvPr id="1025" name="组合 1024">
              <a:extLst>
                <a:ext uri="{FF2B5EF4-FFF2-40B4-BE49-F238E27FC236}">
                  <a16:creationId xmlns:a16="http://schemas.microsoft.com/office/drawing/2014/main" id="{3713BFFF-401D-6EF4-0BD4-4116487B8317}"/>
                </a:ext>
              </a:extLst>
            </p:cNvPr>
            <p:cNvGrpSpPr/>
            <p:nvPr/>
          </p:nvGrpSpPr>
          <p:grpSpPr>
            <a:xfrm>
              <a:off x="627198" y="1610724"/>
              <a:ext cx="185737" cy="690563"/>
              <a:chOff x="3397269" y="580477"/>
              <a:chExt cx="185737" cy="690563"/>
            </a:xfrm>
          </p:grpSpPr>
          <p:sp>
            <p:nvSpPr>
              <p:cNvPr id="144" name="Freeform 302">
                <a:extLst>
                  <a:ext uri="{FF2B5EF4-FFF2-40B4-BE49-F238E27FC236}">
                    <a16:creationId xmlns:a16="http://schemas.microsoft.com/office/drawing/2014/main" id="{2817BA4D-9782-7EDB-E065-29BC266B7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6481" y="580477"/>
                <a:ext cx="136525" cy="690563"/>
              </a:xfrm>
              <a:custGeom>
                <a:avLst/>
                <a:gdLst>
                  <a:gd name="T0" fmla="*/ 61 w 86"/>
                  <a:gd name="T1" fmla="*/ 435 h 435"/>
                  <a:gd name="T2" fmla="*/ 0 w 86"/>
                  <a:gd name="T3" fmla="*/ 373 h 435"/>
                  <a:gd name="T4" fmla="*/ 0 w 86"/>
                  <a:gd name="T5" fmla="*/ 74 h 435"/>
                  <a:gd name="T6" fmla="*/ 74 w 86"/>
                  <a:gd name="T7" fmla="*/ 0 h 435"/>
                  <a:gd name="T8" fmla="*/ 86 w 86"/>
                  <a:gd name="T9" fmla="*/ 6 h 435"/>
                  <a:gd name="T10" fmla="*/ 12 w 86"/>
                  <a:gd name="T11" fmla="*/ 81 h 435"/>
                  <a:gd name="T12" fmla="*/ 12 w 86"/>
                  <a:gd name="T13" fmla="*/ 366 h 435"/>
                  <a:gd name="T14" fmla="*/ 74 w 86"/>
                  <a:gd name="T15" fmla="*/ 422 h 435"/>
                  <a:gd name="T16" fmla="*/ 61 w 86"/>
                  <a:gd name="T17" fmla="*/ 435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435">
                    <a:moveTo>
                      <a:pt x="61" y="435"/>
                    </a:moveTo>
                    <a:lnTo>
                      <a:pt x="0" y="373"/>
                    </a:lnTo>
                    <a:lnTo>
                      <a:pt x="0" y="74"/>
                    </a:lnTo>
                    <a:lnTo>
                      <a:pt x="74" y="0"/>
                    </a:lnTo>
                    <a:lnTo>
                      <a:pt x="86" y="6"/>
                    </a:lnTo>
                    <a:lnTo>
                      <a:pt x="12" y="81"/>
                    </a:lnTo>
                    <a:lnTo>
                      <a:pt x="12" y="366"/>
                    </a:lnTo>
                    <a:lnTo>
                      <a:pt x="74" y="422"/>
                    </a:lnTo>
                    <a:lnTo>
                      <a:pt x="61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04">
                <a:extLst>
                  <a:ext uri="{FF2B5EF4-FFF2-40B4-BE49-F238E27FC236}">
                    <a16:creationId xmlns:a16="http://schemas.microsoft.com/office/drawing/2014/main" id="{AE88CB0E-1012-7B96-8EBC-DAF826722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7269" y="648740"/>
                <a:ext cx="117475" cy="227013"/>
              </a:xfrm>
              <a:custGeom>
                <a:avLst/>
                <a:gdLst>
                  <a:gd name="T0" fmla="*/ 74 w 74"/>
                  <a:gd name="T1" fmla="*/ 0 h 143"/>
                  <a:gd name="T2" fmla="*/ 37 w 74"/>
                  <a:gd name="T3" fmla="*/ 0 h 143"/>
                  <a:gd name="T4" fmla="*/ 0 w 74"/>
                  <a:gd name="T5" fmla="*/ 31 h 143"/>
                  <a:gd name="T6" fmla="*/ 0 w 74"/>
                  <a:gd name="T7" fmla="*/ 106 h 143"/>
                  <a:gd name="T8" fmla="*/ 37 w 74"/>
                  <a:gd name="T9" fmla="*/ 143 h 143"/>
                  <a:gd name="T10" fmla="*/ 37 w 74"/>
                  <a:gd name="T11" fmla="*/ 31 h 143"/>
                  <a:gd name="T12" fmla="*/ 74 w 74"/>
                  <a:gd name="T1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43">
                    <a:moveTo>
                      <a:pt x="74" y="0"/>
                    </a:moveTo>
                    <a:lnTo>
                      <a:pt x="37" y="0"/>
                    </a:lnTo>
                    <a:lnTo>
                      <a:pt x="0" y="31"/>
                    </a:lnTo>
                    <a:lnTo>
                      <a:pt x="0" y="106"/>
                    </a:lnTo>
                    <a:lnTo>
                      <a:pt x="37" y="143"/>
                    </a:lnTo>
                    <a:lnTo>
                      <a:pt x="37" y="31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24" name="组合 1023">
              <a:extLst>
                <a:ext uri="{FF2B5EF4-FFF2-40B4-BE49-F238E27FC236}">
                  <a16:creationId xmlns:a16="http://schemas.microsoft.com/office/drawing/2014/main" id="{72DC9B7B-6E16-3573-ABF3-32D9A6BABC35}"/>
                </a:ext>
              </a:extLst>
            </p:cNvPr>
            <p:cNvGrpSpPr/>
            <p:nvPr/>
          </p:nvGrpSpPr>
          <p:grpSpPr>
            <a:xfrm>
              <a:off x="2790346" y="1610724"/>
              <a:ext cx="168275" cy="690563"/>
              <a:chOff x="4652981" y="580477"/>
              <a:chExt cx="168275" cy="690563"/>
            </a:xfrm>
          </p:grpSpPr>
          <p:sp>
            <p:nvSpPr>
              <p:cNvPr id="145" name="Freeform 303">
                <a:extLst>
                  <a:ext uri="{FF2B5EF4-FFF2-40B4-BE49-F238E27FC236}">
                    <a16:creationId xmlns:a16="http://schemas.microsoft.com/office/drawing/2014/main" id="{08EF92E3-02FA-6586-7E87-76587EB56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981" y="580477"/>
                <a:ext cx="138113" cy="690563"/>
              </a:xfrm>
              <a:custGeom>
                <a:avLst/>
                <a:gdLst>
                  <a:gd name="T0" fmla="*/ 25 w 87"/>
                  <a:gd name="T1" fmla="*/ 435 h 435"/>
                  <a:gd name="T2" fmla="*/ 13 w 87"/>
                  <a:gd name="T3" fmla="*/ 422 h 435"/>
                  <a:gd name="T4" fmla="*/ 75 w 87"/>
                  <a:gd name="T5" fmla="*/ 366 h 435"/>
                  <a:gd name="T6" fmla="*/ 75 w 87"/>
                  <a:gd name="T7" fmla="*/ 81 h 435"/>
                  <a:gd name="T8" fmla="*/ 0 w 87"/>
                  <a:gd name="T9" fmla="*/ 6 h 435"/>
                  <a:gd name="T10" fmla="*/ 13 w 87"/>
                  <a:gd name="T11" fmla="*/ 0 h 435"/>
                  <a:gd name="T12" fmla="*/ 87 w 87"/>
                  <a:gd name="T13" fmla="*/ 74 h 435"/>
                  <a:gd name="T14" fmla="*/ 87 w 87"/>
                  <a:gd name="T15" fmla="*/ 373 h 435"/>
                  <a:gd name="T16" fmla="*/ 25 w 87"/>
                  <a:gd name="T17" fmla="*/ 435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435">
                    <a:moveTo>
                      <a:pt x="25" y="435"/>
                    </a:moveTo>
                    <a:lnTo>
                      <a:pt x="13" y="422"/>
                    </a:lnTo>
                    <a:lnTo>
                      <a:pt x="75" y="366"/>
                    </a:lnTo>
                    <a:lnTo>
                      <a:pt x="75" y="81"/>
                    </a:lnTo>
                    <a:lnTo>
                      <a:pt x="0" y="6"/>
                    </a:lnTo>
                    <a:lnTo>
                      <a:pt x="13" y="0"/>
                    </a:lnTo>
                    <a:lnTo>
                      <a:pt x="87" y="74"/>
                    </a:lnTo>
                    <a:lnTo>
                      <a:pt x="87" y="373"/>
                    </a:lnTo>
                    <a:lnTo>
                      <a:pt x="2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05">
                <a:extLst>
                  <a:ext uri="{FF2B5EF4-FFF2-40B4-BE49-F238E27FC236}">
                    <a16:creationId xmlns:a16="http://schemas.microsoft.com/office/drawing/2014/main" id="{58C365CE-54AE-C5ED-814D-8029621AA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306" y="1004340"/>
                <a:ext cx="107950" cy="236538"/>
              </a:xfrm>
              <a:custGeom>
                <a:avLst/>
                <a:gdLst>
                  <a:gd name="T0" fmla="*/ 43 w 68"/>
                  <a:gd name="T1" fmla="*/ 0 h 149"/>
                  <a:gd name="T2" fmla="*/ 68 w 68"/>
                  <a:gd name="T3" fmla="*/ 25 h 149"/>
                  <a:gd name="T4" fmla="*/ 68 w 68"/>
                  <a:gd name="T5" fmla="*/ 124 h 149"/>
                  <a:gd name="T6" fmla="*/ 43 w 68"/>
                  <a:gd name="T7" fmla="*/ 149 h 149"/>
                  <a:gd name="T8" fmla="*/ 0 w 68"/>
                  <a:gd name="T9" fmla="*/ 149 h 149"/>
                  <a:gd name="T10" fmla="*/ 43 w 68"/>
                  <a:gd name="T11" fmla="*/ 93 h 149"/>
                  <a:gd name="T12" fmla="*/ 43 w 68"/>
                  <a:gd name="T1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49">
                    <a:moveTo>
                      <a:pt x="43" y="0"/>
                    </a:moveTo>
                    <a:lnTo>
                      <a:pt x="68" y="25"/>
                    </a:lnTo>
                    <a:lnTo>
                      <a:pt x="68" y="124"/>
                    </a:lnTo>
                    <a:lnTo>
                      <a:pt x="43" y="149"/>
                    </a:lnTo>
                    <a:lnTo>
                      <a:pt x="0" y="149"/>
                    </a:lnTo>
                    <a:lnTo>
                      <a:pt x="43" y="9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5" name="文本框 154">
            <a:extLst>
              <a:ext uri="{FF2B5EF4-FFF2-40B4-BE49-F238E27FC236}">
                <a16:creationId xmlns:a16="http://schemas.microsoft.com/office/drawing/2014/main" id="{C5C1AB38-A003-A499-CF2A-1E95AE5A0AD6}"/>
              </a:ext>
            </a:extLst>
          </p:cNvPr>
          <p:cNvSpPr txBox="1"/>
          <p:nvPr/>
        </p:nvSpPr>
        <p:spPr>
          <a:xfrm>
            <a:off x="1654173" y="3748439"/>
            <a:ext cx="2957541" cy="52527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定岗定员，责任到人</a:t>
            </a:r>
            <a:endParaRPr lang="en-US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030" name="任意多边形: 形状 1029">
            <a:extLst>
              <a:ext uri="{FF2B5EF4-FFF2-40B4-BE49-F238E27FC236}">
                <a16:creationId xmlns:a16="http://schemas.microsoft.com/office/drawing/2014/main" id="{F8EFA534-C3DE-D310-C04C-D306C022A406}"/>
              </a:ext>
            </a:extLst>
          </p:cNvPr>
          <p:cNvSpPr/>
          <p:nvPr/>
        </p:nvSpPr>
        <p:spPr>
          <a:xfrm>
            <a:off x="637082" y="3519333"/>
            <a:ext cx="4991725" cy="179882"/>
          </a:xfrm>
          <a:custGeom>
            <a:avLst/>
            <a:gdLst>
              <a:gd name="connsiteX0" fmla="*/ 0 w 4991725"/>
              <a:gd name="connsiteY0" fmla="*/ 0 h 179882"/>
              <a:gd name="connsiteX1" fmla="*/ 2315980 w 4991725"/>
              <a:gd name="connsiteY1" fmla="*/ 0 h 179882"/>
              <a:gd name="connsiteX2" fmla="*/ 2495862 w 4991725"/>
              <a:gd name="connsiteY2" fmla="*/ 179882 h 179882"/>
              <a:gd name="connsiteX3" fmla="*/ 2435902 w 4991725"/>
              <a:gd name="connsiteY3" fmla="*/ 7495 h 179882"/>
              <a:gd name="connsiteX4" fmla="*/ 4991725 w 4991725"/>
              <a:gd name="connsiteY4" fmla="*/ 7495 h 17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725" h="179882">
                <a:moveTo>
                  <a:pt x="0" y="0"/>
                </a:moveTo>
                <a:lnTo>
                  <a:pt x="2315980" y="0"/>
                </a:lnTo>
                <a:lnTo>
                  <a:pt x="2495862" y="179882"/>
                </a:lnTo>
                <a:lnTo>
                  <a:pt x="2435902" y="7495"/>
                </a:lnTo>
                <a:lnTo>
                  <a:pt x="4991725" y="749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0C464B-8EF5-A99B-1EEB-CE81FE2D08A5}"/>
              </a:ext>
            </a:extLst>
          </p:cNvPr>
          <p:cNvGrpSpPr/>
          <p:nvPr/>
        </p:nvGrpSpPr>
        <p:grpSpPr>
          <a:xfrm>
            <a:off x="6840397" y="1713052"/>
            <a:ext cx="3437524" cy="3984472"/>
            <a:chOff x="6843987" y="2168637"/>
            <a:chExt cx="2984354" cy="34591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63E9A6F-A1B5-7741-A689-6259A88C8F42}"/>
                </a:ext>
              </a:extLst>
            </p:cNvPr>
            <p:cNvSpPr/>
            <p:nvPr/>
          </p:nvSpPr>
          <p:spPr>
            <a:xfrm rot="20506337">
              <a:off x="6843987" y="2999989"/>
              <a:ext cx="1580707" cy="2566183"/>
            </a:xfrm>
            <a:prstGeom prst="rect">
              <a:avLst/>
            </a:prstGeom>
            <a:scene3d>
              <a:camera prst="perspectiveHeroicExtreme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FCC69C6-4D71-3364-08E2-B409BB62DDAA}"/>
                </a:ext>
              </a:extLst>
            </p:cNvPr>
            <p:cNvSpPr/>
            <p:nvPr/>
          </p:nvSpPr>
          <p:spPr>
            <a:xfrm rot="262085">
              <a:off x="7697557" y="2168637"/>
              <a:ext cx="2130784" cy="3459199"/>
            </a:xfrm>
            <a:prstGeom prst="rect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4757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191718-7579-12FE-244C-8B02A70B66EF}"/>
              </a:ext>
            </a:extLst>
          </p:cNvPr>
          <p:cNvSpPr txBox="1"/>
          <p:nvPr/>
        </p:nvSpPr>
        <p:spPr>
          <a:xfrm>
            <a:off x="841003" y="266429"/>
            <a:ext cx="1641475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sym typeface="字体圈欣意冠黑体" panose="00000500000000000000" pitchFamily="2" charset="-122"/>
              </a:rPr>
              <a:t>严控支出</a:t>
            </a:r>
            <a:endParaRPr lang="en-US" sz="3200" dirty="0">
              <a:solidFill>
                <a:schemeClr val="bg1"/>
              </a:solidFill>
              <a:sym typeface="字体圈欣意冠黑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251BC-ABDE-4CB5-318B-5AE60967761B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4" name="Freeform 1076">
              <a:extLst>
                <a:ext uri="{FF2B5EF4-FFF2-40B4-BE49-F238E27FC236}">
                  <a16:creationId xmlns:a16="http://schemas.microsoft.com/office/drawing/2014/main" id="{92581F83-5A2A-68C9-9F86-CD447B863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77">
              <a:extLst>
                <a:ext uri="{FF2B5EF4-FFF2-40B4-BE49-F238E27FC236}">
                  <a16:creationId xmlns:a16="http://schemas.microsoft.com/office/drawing/2014/main" id="{6E7FE7BD-52DF-37D0-51F8-F3AD40F10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78">
              <a:extLst>
                <a:ext uri="{FF2B5EF4-FFF2-40B4-BE49-F238E27FC236}">
                  <a16:creationId xmlns:a16="http://schemas.microsoft.com/office/drawing/2014/main" id="{4C5007C4-3467-7F9E-6953-B1693309F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2301089-290B-EAB1-843D-764E63E4ADAB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8" name="Freeform 356">
              <a:extLst>
                <a:ext uri="{FF2B5EF4-FFF2-40B4-BE49-F238E27FC236}">
                  <a16:creationId xmlns:a16="http://schemas.microsoft.com/office/drawing/2014/main" id="{AA4A4EFA-8B46-63DE-3724-A7EA159A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Oval 357">
              <a:extLst>
                <a:ext uri="{FF2B5EF4-FFF2-40B4-BE49-F238E27FC236}">
                  <a16:creationId xmlns:a16="http://schemas.microsoft.com/office/drawing/2014/main" id="{C5C13724-1846-2D4F-6593-240B3FE8D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358">
              <a:extLst>
                <a:ext uri="{FF2B5EF4-FFF2-40B4-BE49-F238E27FC236}">
                  <a16:creationId xmlns:a16="http://schemas.microsoft.com/office/drawing/2014/main" id="{82F1A30D-4831-77C9-1B0F-AEADE908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359">
              <a:extLst>
                <a:ext uri="{FF2B5EF4-FFF2-40B4-BE49-F238E27FC236}">
                  <a16:creationId xmlns:a16="http://schemas.microsoft.com/office/drawing/2014/main" id="{60915B48-5253-7315-827C-595560C8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360">
              <a:extLst>
                <a:ext uri="{FF2B5EF4-FFF2-40B4-BE49-F238E27FC236}">
                  <a16:creationId xmlns:a16="http://schemas.microsoft.com/office/drawing/2014/main" id="{D42F797C-59F4-8F6B-8633-CBF9D49F9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3" name="Freeform 361">
              <a:extLst>
                <a:ext uri="{FF2B5EF4-FFF2-40B4-BE49-F238E27FC236}">
                  <a16:creationId xmlns:a16="http://schemas.microsoft.com/office/drawing/2014/main" id="{71A312A3-8BAD-645E-66FD-D98F87923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4" name="Freeform 362">
              <a:extLst>
                <a:ext uri="{FF2B5EF4-FFF2-40B4-BE49-F238E27FC236}">
                  <a16:creationId xmlns:a16="http://schemas.microsoft.com/office/drawing/2014/main" id="{0886AAA7-FD4C-BC98-D02E-EA51151B4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5" name="Freeform 363">
              <a:extLst>
                <a:ext uri="{FF2B5EF4-FFF2-40B4-BE49-F238E27FC236}">
                  <a16:creationId xmlns:a16="http://schemas.microsoft.com/office/drawing/2014/main" id="{1F36AA60-0184-CBA6-B3D2-68782B49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Freeform 364">
              <a:extLst>
                <a:ext uri="{FF2B5EF4-FFF2-40B4-BE49-F238E27FC236}">
                  <a16:creationId xmlns:a16="http://schemas.microsoft.com/office/drawing/2014/main" id="{8177E413-E363-B8C8-3DD4-E066F63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Freeform 365">
              <a:extLst>
                <a:ext uri="{FF2B5EF4-FFF2-40B4-BE49-F238E27FC236}">
                  <a16:creationId xmlns:a16="http://schemas.microsoft.com/office/drawing/2014/main" id="{40F4612D-1C1C-A354-8903-8ECFFBA2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60DEDF41-CB69-B422-552D-F3906E986B35}"/>
              </a:ext>
            </a:extLst>
          </p:cNvPr>
          <p:cNvSpPr/>
          <p:nvPr/>
        </p:nvSpPr>
        <p:spPr>
          <a:xfrm>
            <a:off x="3942080" y="2713784"/>
            <a:ext cx="4307840" cy="1787556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1D93FC2-6E4A-6388-E774-A34D31FD6012}"/>
              </a:ext>
            </a:extLst>
          </p:cNvPr>
          <p:cNvGrpSpPr/>
          <p:nvPr/>
        </p:nvGrpSpPr>
        <p:grpSpPr>
          <a:xfrm>
            <a:off x="4172313" y="2283970"/>
            <a:ext cx="3847374" cy="1862852"/>
            <a:chOff x="3628390" y="2456849"/>
            <a:chExt cx="4805680" cy="2326852"/>
          </a:xfrm>
        </p:grpSpPr>
        <p:sp>
          <p:nvSpPr>
            <p:cNvPr id="28" name="旁门左道出品">
              <a:extLst>
                <a:ext uri="{FF2B5EF4-FFF2-40B4-BE49-F238E27FC236}">
                  <a16:creationId xmlns:a16="http://schemas.microsoft.com/office/drawing/2014/main" id="{2109E423-F2DC-F0ED-5684-970A19566E2A}"/>
                </a:ext>
              </a:extLst>
            </p:cNvPr>
            <p:cNvSpPr/>
            <p:nvPr/>
          </p:nvSpPr>
          <p:spPr>
            <a:xfrm>
              <a:off x="3824181" y="2996145"/>
              <a:ext cx="4414098" cy="1787556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6350">
              <a:gradFill flip="none" rotWithShape="1"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BD961E4-862F-B30E-B79A-8D932219740C}"/>
                </a:ext>
              </a:extLst>
            </p:cNvPr>
            <p:cNvSpPr/>
            <p:nvPr/>
          </p:nvSpPr>
          <p:spPr>
            <a:xfrm>
              <a:off x="3628390" y="2456849"/>
              <a:ext cx="4805680" cy="214799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32000"/>
                  </a:schemeClr>
                </a:gs>
                <a:gs pos="60000">
                  <a:schemeClr val="accent1">
                    <a:alpha val="0"/>
                  </a:schemeClr>
                </a:gs>
                <a:gs pos="40000">
                  <a:schemeClr val="accent1">
                    <a:alpha val="0"/>
                  </a:schemeClr>
                </a:gs>
                <a:gs pos="100000">
                  <a:schemeClr val="accent1">
                    <a:alpha val="32000"/>
                  </a:schemeClr>
                </a:gs>
              </a:gsLst>
              <a:lin ang="0" scaled="1"/>
              <a:tileRect/>
            </a:gradFill>
            <a:ln w="158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innerShdw blurRad="342900">
                <a:schemeClr val="accent1">
                  <a:alpha val="4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A48599F-13A6-0F90-2590-775B8DCF6CEE}"/>
                </a:ext>
              </a:extLst>
            </p:cNvPr>
            <p:cNvGrpSpPr/>
            <p:nvPr/>
          </p:nvGrpSpPr>
          <p:grpSpPr>
            <a:xfrm>
              <a:off x="4148138" y="2623684"/>
              <a:ext cx="3743325" cy="1673225"/>
              <a:chOff x="4217988" y="2424113"/>
              <a:chExt cx="3743325" cy="1673225"/>
            </a:xfr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6000"/>
                  </a:schemeClr>
                </a:gs>
              </a:gsLst>
              <a:lin ang="5400000" scaled="1"/>
            </a:gradFill>
          </p:grpSpPr>
          <p:sp>
            <p:nvSpPr>
              <p:cNvPr id="33" name="Freeform 250">
                <a:extLst>
                  <a:ext uri="{FF2B5EF4-FFF2-40B4-BE49-F238E27FC236}">
                    <a16:creationId xmlns:a16="http://schemas.microsoft.com/office/drawing/2014/main" id="{BC39A3C3-43FF-A63F-A534-F84865871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2527300"/>
                <a:ext cx="96838" cy="65088"/>
              </a:xfrm>
              <a:custGeom>
                <a:avLst/>
                <a:gdLst>
                  <a:gd name="T0" fmla="*/ 46 w 61"/>
                  <a:gd name="T1" fmla="*/ 41 h 41"/>
                  <a:gd name="T2" fmla="*/ 61 w 61"/>
                  <a:gd name="T3" fmla="*/ 38 h 41"/>
                  <a:gd name="T4" fmla="*/ 14 w 61"/>
                  <a:gd name="T5" fmla="*/ 0 h 41"/>
                  <a:gd name="T6" fmla="*/ 0 w 61"/>
                  <a:gd name="T7" fmla="*/ 3 h 41"/>
                  <a:gd name="T8" fmla="*/ 46 w 6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1">
                    <a:moveTo>
                      <a:pt x="46" y="41"/>
                    </a:moveTo>
                    <a:lnTo>
                      <a:pt x="61" y="38"/>
                    </a:lnTo>
                    <a:lnTo>
                      <a:pt x="14" y="0"/>
                    </a:lnTo>
                    <a:lnTo>
                      <a:pt x="0" y="3"/>
                    </a:lnTo>
                    <a:lnTo>
                      <a:pt x="46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4" name="Freeform 251">
                <a:extLst>
                  <a:ext uri="{FF2B5EF4-FFF2-40B4-BE49-F238E27FC236}">
                    <a16:creationId xmlns:a16="http://schemas.microsoft.com/office/drawing/2014/main" id="{4DAEEBBF-620F-25B0-861E-38D6021AC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8913" y="2506663"/>
                <a:ext cx="90488" cy="66675"/>
              </a:xfrm>
              <a:custGeom>
                <a:avLst/>
                <a:gdLst>
                  <a:gd name="T0" fmla="*/ 42 w 57"/>
                  <a:gd name="T1" fmla="*/ 42 h 42"/>
                  <a:gd name="T2" fmla="*/ 57 w 57"/>
                  <a:gd name="T3" fmla="*/ 39 h 42"/>
                  <a:gd name="T4" fmla="*/ 14 w 57"/>
                  <a:gd name="T5" fmla="*/ 0 h 42"/>
                  <a:gd name="T6" fmla="*/ 0 w 57"/>
                  <a:gd name="T7" fmla="*/ 3 h 42"/>
                  <a:gd name="T8" fmla="*/ 42 w 57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42" y="42"/>
                    </a:moveTo>
                    <a:lnTo>
                      <a:pt x="57" y="39"/>
                    </a:lnTo>
                    <a:lnTo>
                      <a:pt x="14" y="0"/>
                    </a:lnTo>
                    <a:lnTo>
                      <a:pt x="0" y="3"/>
                    </a:lnTo>
                    <a:lnTo>
                      <a:pt x="4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5" name="Freeform 252">
                <a:extLst>
                  <a:ext uri="{FF2B5EF4-FFF2-40B4-BE49-F238E27FC236}">
                    <a16:creationId xmlns:a16="http://schemas.microsoft.com/office/drawing/2014/main" id="{A6C8760D-7CDF-F39C-CEB9-1645DF43D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7813" y="2489200"/>
                <a:ext cx="82550" cy="66675"/>
              </a:xfrm>
              <a:custGeom>
                <a:avLst/>
                <a:gdLst>
                  <a:gd name="T0" fmla="*/ 37 w 52"/>
                  <a:gd name="T1" fmla="*/ 42 h 42"/>
                  <a:gd name="T2" fmla="*/ 52 w 52"/>
                  <a:gd name="T3" fmla="*/ 39 h 42"/>
                  <a:gd name="T4" fmla="*/ 15 w 52"/>
                  <a:gd name="T5" fmla="*/ 0 h 42"/>
                  <a:gd name="T6" fmla="*/ 0 w 52"/>
                  <a:gd name="T7" fmla="*/ 3 h 42"/>
                  <a:gd name="T8" fmla="*/ 37 w 5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37" y="42"/>
                    </a:moveTo>
                    <a:lnTo>
                      <a:pt x="52" y="39"/>
                    </a:lnTo>
                    <a:lnTo>
                      <a:pt x="15" y="0"/>
                    </a:lnTo>
                    <a:lnTo>
                      <a:pt x="0" y="3"/>
                    </a:lnTo>
                    <a:lnTo>
                      <a:pt x="37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6" name="旁门左道出品">
                <a:extLst>
                  <a:ext uri="{FF2B5EF4-FFF2-40B4-BE49-F238E27FC236}">
                    <a16:creationId xmlns:a16="http://schemas.microsoft.com/office/drawing/2014/main" id="{5EC92C52-05CE-C60E-0060-CD4802308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8300" y="2473325"/>
                <a:ext cx="77788" cy="68263"/>
              </a:xfrm>
              <a:custGeom>
                <a:avLst/>
                <a:gdLst>
                  <a:gd name="T0" fmla="*/ 33 w 49"/>
                  <a:gd name="T1" fmla="*/ 43 h 43"/>
                  <a:gd name="T2" fmla="*/ 49 w 49"/>
                  <a:gd name="T3" fmla="*/ 40 h 43"/>
                  <a:gd name="T4" fmla="*/ 16 w 49"/>
                  <a:gd name="T5" fmla="*/ 0 h 43"/>
                  <a:gd name="T6" fmla="*/ 0 w 49"/>
                  <a:gd name="T7" fmla="*/ 3 h 43"/>
                  <a:gd name="T8" fmla="*/ 33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33" y="43"/>
                    </a:moveTo>
                    <a:lnTo>
                      <a:pt x="49" y="40"/>
                    </a:lnTo>
                    <a:lnTo>
                      <a:pt x="16" y="0"/>
                    </a:lnTo>
                    <a:lnTo>
                      <a:pt x="0" y="3"/>
                    </a:lnTo>
                    <a:lnTo>
                      <a:pt x="3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7" name="Freeform 254">
                <a:extLst>
                  <a:ext uri="{FF2B5EF4-FFF2-40B4-BE49-F238E27FC236}">
                    <a16:creationId xmlns:a16="http://schemas.microsoft.com/office/drawing/2014/main" id="{5BC0ED6D-C546-3380-2D2D-1C99FBA10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1963" y="2459038"/>
                <a:ext cx="69850" cy="68263"/>
              </a:xfrm>
              <a:custGeom>
                <a:avLst/>
                <a:gdLst>
                  <a:gd name="T0" fmla="*/ 27 w 44"/>
                  <a:gd name="T1" fmla="*/ 43 h 43"/>
                  <a:gd name="T2" fmla="*/ 44 w 44"/>
                  <a:gd name="T3" fmla="*/ 41 h 43"/>
                  <a:gd name="T4" fmla="*/ 15 w 44"/>
                  <a:gd name="T5" fmla="*/ 0 h 43"/>
                  <a:gd name="T6" fmla="*/ 0 w 44"/>
                  <a:gd name="T7" fmla="*/ 2 h 43"/>
                  <a:gd name="T8" fmla="*/ 27 w 44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27" y="43"/>
                    </a:moveTo>
                    <a:lnTo>
                      <a:pt x="44" y="41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27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8" name="Freeform 255">
                <a:extLst>
                  <a:ext uri="{FF2B5EF4-FFF2-40B4-BE49-F238E27FC236}">
                    <a16:creationId xmlns:a16="http://schemas.microsoft.com/office/drawing/2014/main" id="{FC2E25E8-875B-51A3-F8C9-15061E0FD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5625" y="2447925"/>
                <a:ext cx="61913" cy="69850"/>
              </a:xfrm>
              <a:custGeom>
                <a:avLst/>
                <a:gdLst>
                  <a:gd name="T0" fmla="*/ 23 w 39"/>
                  <a:gd name="T1" fmla="*/ 44 h 44"/>
                  <a:gd name="T2" fmla="*/ 39 w 39"/>
                  <a:gd name="T3" fmla="*/ 42 h 44"/>
                  <a:gd name="T4" fmla="*/ 16 w 39"/>
                  <a:gd name="T5" fmla="*/ 0 h 44"/>
                  <a:gd name="T6" fmla="*/ 0 w 39"/>
                  <a:gd name="T7" fmla="*/ 2 h 44"/>
                  <a:gd name="T8" fmla="*/ 23 w 39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4">
                    <a:moveTo>
                      <a:pt x="23" y="44"/>
                    </a:moveTo>
                    <a:lnTo>
                      <a:pt x="39" y="42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23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9" name="Freeform 256">
                <a:extLst>
                  <a:ext uri="{FF2B5EF4-FFF2-40B4-BE49-F238E27FC236}">
                    <a16:creationId xmlns:a16="http://schemas.microsoft.com/office/drawing/2014/main" id="{277DC7BB-833F-755A-4983-DA4577411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2463" y="2438400"/>
                <a:ext cx="53975" cy="69850"/>
              </a:xfrm>
              <a:custGeom>
                <a:avLst/>
                <a:gdLst>
                  <a:gd name="T0" fmla="*/ 18 w 34"/>
                  <a:gd name="T1" fmla="*/ 44 h 44"/>
                  <a:gd name="T2" fmla="*/ 34 w 34"/>
                  <a:gd name="T3" fmla="*/ 42 h 44"/>
                  <a:gd name="T4" fmla="*/ 16 w 34"/>
                  <a:gd name="T5" fmla="*/ 0 h 44"/>
                  <a:gd name="T6" fmla="*/ 0 w 34"/>
                  <a:gd name="T7" fmla="*/ 2 h 44"/>
                  <a:gd name="T8" fmla="*/ 18 w 34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4">
                    <a:moveTo>
                      <a:pt x="18" y="44"/>
                    </a:moveTo>
                    <a:lnTo>
                      <a:pt x="34" y="42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18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0" name="Freeform 257">
                <a:extLst>
                  <a:ext uri="{FF2B5EF4-FFF2-40B4-BE49-F238E27FC236}">
                    <a16:creationId xmlns:a16="http://schemas.microsoft.com/office/drawing/2014/main" id="{8C4525C6-8E11-AE92-F752-BF011EB0F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713" y="2432050"/>
                <a:ext cx="47625" cy="68263"/>
              </a:xfrm>
              <a:custGeom>
                <a:avLst/>
                <a:gdLst>
                  <a:gd name="T0" fmla="*/ 14 w 30"/>
                  <a:gd name="T1" fmla="*/ 43 h 43"/>
                  <a:gd name="T2" fmla="*/ 30 w 30"/>
                  <a:gd name="T3" fmla="*/ 42 h 43"/>
                  <a:gd name="T4" fmla="*/ 17 w 30"/>
                  <a:gd name="T5" fmla="*/ 0 h 43"/>
                  <a:gd name="T6" fmla="*/ 0 w 30"/>
                  <a:gd name="T7" fmla="*/ 1 h 43"/>
                  <a:gd name="T8" fmla="*/ 14 w 30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3">
                    <a:moveTo>
                      <a:pt x="14" y="43"/>
                    </a:moveTo>
                    <a:lnTo>
                      <a:pt x="30" y="42"/>
                    </a:lnTo>
                    <a:lnTo>
                      <a:pt x="17" y="0"/>
                    </a:lnTo>
                    <a:lnTo>
                      <a:pt x="0" y="1"/>
                    </a:lnTo>
                    <a:lnTo>
                      <a:pt x="1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1" name="旁门左道出品">
                <a:extLst>
                  <a:ext uri="{FF2B5EF4-FFF2-40B4-BE49-F238E27FC236}">
                    <a16:creationId xmlns:a16="http://schemas.microsoft.com/office/drawing/2014/main" id="{A38BB5BA-DD58-DB25-55EB-C8D11337B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6138" y="2427288"/>
                <a:ext cx="39688" cy="68263"/>
              </a:xfrm>
              <a:custGeom>
                <a:avLst/>
                <a:gdLst>
                  <a:gd name="T0" fmla="*/ 8 w 25"/>
                  <a:gd name="T1" fmla="*/ 43 h 43"/>
                  <a:gd name="T2" fmla="*/ 25 w 25"/>
                  <a:gd name="T3" fmla="*/ 42 h 43"/>
                  <a:gd name="T4" fmla="*/ 16 w 25"/>
                  <a:gd name="T5" fmla="*/ 0 h 43"/>
                  <a:gd name="T6" fmla="*/ 0 w 25"/>
                  <a:gd name="T7" fmla="*/ 0 h 43"/>
                  <a:gd name="T8" fmla="*/ 8 w 2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8" y="43"/>
                    </a:moveTo>
                    <a:lnTo>
                      <a:pt x="25" y="42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8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2" name="Freeform 259">
                <a:extLst>
                  <a:ext uri="{FF2B5EF4-FFF2-40B4-BE49-F238E27FC236}">
                    <a16:creationId xmlns:a16="http://schemas.microsoft.com/office/drawing/2014/main" id="{CA49470D-9FF8-C2BA-0385-EBCA0CEDC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2975" y="2424113"/>
                <a:ext cx="31750" cy="68263"/>
              </a:xfrm>
              <a:custGeom>
                <a:avLst/>
                <a:gdLst>
                  <a:gd name="T0" fmla="*/ 3 w 20"/>
                  <a:gd name="T1" fmla="*/ 43 h 43"/>
                  <a:gd name="T2" fmla="*/ 20 w 20"/>
                  <a:gd name="T3" fmla="*/ 43 h 43"/>
                  <a:gd name="T4" fmla="*/ 17 w 20"/>
                  <a:gd name="T5" fmla="*/ 0 h 43"/>
                  <a:gd name="T6" fmla="*/ 0 w 20"/>
                  <a:gd name="T7" fmla="*/ 0 h 43"/>
                  <a:gd name="T8" fmla="*/ 3 w 20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3" y="43"/>
                    </a:moveTo>
                    <a:lnTo>
                      <a:pt x="20" y="43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3" name="Freeform 260">
                <a:extLst>
                  <a:ext uri="{FF2B5EF4-FFF2-40B4-BE49-F238E27FC236}">
                    <a16:creationId xmlns:a16="http://schemas.microsoft.com/office/drawing/2014/main" id="{A63DD98D-D21F-A7CD-F8B2-BE09F80BD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8225" y="2424113"/>
                <a:ext cx="30163" cy="68263"/>
              </a:xfrm>
              <a:custGeom>
                <a:avLst/>
                <a:gdLst>
                  <a:gd name="T0" fmla="*/ 0 w 19"/>
                  <a:gd name="T1" fmla="*/ 43 h 43"/>
                  <a:gd name="T2" fmla="*/ 17 w 19"/>
                  <a:gd name="T3" fmla="*/ 43 h 43"/>
                  <a:gd name="T4" fmla="*/ 19 w 19"/>
                  <a:gd name="T5" fmla="*/ 0 h 43"/>
                  <a:gd name="T6" fmla="*/ 2 w 19"/>
                  <a:gd name="T7" fmla="*/ 0 h 43"/>
                  <a:gd name="T8" fmla="*/ 0 w 1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3">
                    <a:moveTo>
                      <a:pt x="0" y="43"/>
                    </a:moveTo>
                    <a:lnTo>
                      <a:pt x="17" y="43"/>
                    </a:lnTo>
                    <a:lnTo>
                      <a:pt x="19" y="0"/>
                    </a:lnTo>
                    <a:lnTo>
                      <a:pt x="2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4" name="Freeform 261">
                <a:extLst>
                  <a:ext uri="{FF2B5EF4-FFF2-40B4-BE49-F238E27FC236}">
                    <a16:creationId xmlns:a16="http://schemas.microsoft.com/office/drawing/2014/main" id="{07BB2465-A3FB-AC5A-64B6-74374A4F1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8713" y="2425700"/>
                <a:ext cx="36513" cy="68263"/>
              </a:xfrm>
              <a:custGeom>
                <a:avLst/>
                <a:gdLst>
                  <a:gd name="T0" fmla="*/ 0 w 23"/>
                  <a:gd name="T1" fmla="*/ 43 h 43"/>
                  <a:gd name="T2" fmla="*/ 16 w 23"/>
                  <a:gd name="T3" fmla="*/ 43 h 43"/>
                  <a:gd name="T4" fmla="*/ 23 w 23"/>
                  <a:gd name="T5" fmla="*/ 0 h 43"/>
                  <a:gd name="T6" fmla="*/ 7 w 23"/>
                  <a:gd name="T7" fmla="*/ 0 h 43"/>
                  <a:gd name="T8" fmla="*/ 0 w 23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3">
                    <a:moveTo>
                      <a:pt x="0" y="43"/>
                    </a:moveTo>
                    <a:lnTo>
                      <a:pt x="16" y="43"/>
                    </a:lnTo>
                    <a:lnTo>
                      <a:pt x="23" y="0"/>
                    </a:lnTo>
                    <a:lnTo>
                      <a:pt x="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5" name="Freeform 262">
                <a:extLst>
                  <a:ext uri="{FF2B5EF4-FFF2-40B4-BE49-F238E27FC236}">
                    <a16:creationId xmlns:a16="http://schemas.microsoft.com/office/drawing/2014/main" id="{8DFE4D74-3544-0024-FA98-319E48BAE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7613" y="2428875"/>
                <a:ext cx="44450" cy="69850"/>
              </a:xfrm>
              <a:custGeom>
                <a:avLst/>
                <a:gdLst>
                  <a:gd name="T0" fmla="*/ 0 w 28"/>
                  <a:gd name="T1" fmla="*/ 43 h 44"/>
                  <a:gd name="T2" fmla="*/ 17 w 28"/>
                  <a:gd name="T3" fmla="*/ 44 h 44"/>
                  <a:gd name="T4" fmla="*/ 28 w 28"/>
                  <a:gd name="T5" fmla="*/ 1 h 44"/>
                  <a:gd name="T6" fmla="*/ 12 w 28"/>
                  <a:gd name="T7" fmla="*/ 0 h 44"/>
                  <a:gd name="T8" fmla="*/ 0 w 28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0" y="43"/>
                    </a:moveTo>
                    <a:lnTo>
                      <a:pt x="17" y="44"/>
                    </a:lnTo>
                    <a:lnTo>
                      <a:pt x="28" y="1"/>
                    </a:lnTo>
                    <a:lnTo>
                      <a:pt x="12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6" name="Freeform 263">
                <a:extLst>
                  <a:ext uri="{FF2B5EF4-FFF2-40B4-BE49-F238E27FC236}">
                    <a16:creationId xmlns:a16="http://schemas.microsoft.com/office/drawing/2014/main" id="{19FE0D12-EE6E-72B8-E0DD-BAB748510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6513" y="2435225"/>
                <a:ext cx="53975" cy="68263"/>
              </a:xfrm>
              <a:custGeom>
                <a:avLst/>
                <a:gdLst>
                  <a:gd name="T0" fmla="*/ 0 w 34"/>
                  <a:gd name="T1" fmla="*/ 42 h 43"/>
                  <a:gd name="T2" fmla="*/ 17 w 34"/>
                  <a:gd name="T3" fmla="*/ 43 h 43"/>
                  <a:gd name="T4" fmla="*/ 34 w 34"/>
                  <a:gd name="T5" fmla="*/ 1 h 43"/>
                  <a:gd name="T6" fmla="*/ 17 w 34"/>
                  <a:gd name="T7" fmla="*/ 0 h 43"/>
                  <a:gd name="T8" fmla="*/ 0 w 34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3">
                    <a:moveTo>
                      <a:pt x="0" y="42"/>
                    </a:moveTo>
                    <a:lnTo>
                      <a:pt x="17" y="43"/>
                    </a:lnTo>
                    <a:lnTo>
                      <a:pt x="34" y="1"/>
                    </a:lnTo>
                    <a:lnTo>
                      <a:pt x="17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7" name="Freeform 264">
                <a:extLst>
                  <a:ext uri="{FF2B5EF4-FFF2-40B4-BE49-F238E27FC236}">
                    <a16:creationId xmlns:a16="http://schemas.microsoft.com/office/drawing/2014/main" id="{CD10D607-8326-22EC-BA21-D0E8E5E8F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413" y="2443163"/>
                <a:ext cx="60325" cy="68263"/>
              </a:xfrm>
              <a:custGeom>
                <a:avLst/>
                <a:gdLst>
                  <a:gd name="T0" fmla="*/ 0 w 38"/>
                  <a:gd name="T1" fmla="*/ 42 h 43"/>
                  <a:gd name="T2" fmla="*/ 16 w 38"/>
                  <a:gd name="T3" fmla="*/ 43 h 43"/>
                  <a:gd name="T4" fmla="*/ 38 w 38"/>
                  <a:gd name="T5" fmla="*/ 2 h 43"/>
                  <a:gd name="T6" fmla="*/ 21 w 38"/>
                  <a:gd name="T7" fmla="*/ 0 h 43"/>
                  <a:gd name="T8" fmla="*/ 0 w 38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0" y="42"/>
                    </a:moveTo>
                    <a:lnTo>
                      <a:pt x="16" y="43"/>
                    </a:lnTo>
                    <a:lnTo>
                      <a:pt x="38" y="2"/>
                    </a:lnTo>
                    <a:lnTo>
                      <a:pt x="21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8" name="Freeform 265">
                <a:extLst>
                  <a:ext uri="{FF2B5EF4-FFF2-40B4-BE49-F238E27FC236}">
                    <a16:creationId xmlns:a16="http://schemas.microsoft.com/office/drawing/2014/main" id="{115C7352-647B-3F9E-8D61-48C1C9A9A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2725" y="2454275"/>
                <a:ext cx="66675" cy="68263"/>
              </a:xfrm>
              <a:custGeom>
                <a:avLst/>
                <a:gdLst>
                  <a:gd name="T0" fmla="*/ 0 w 42"/>
                  <a:gd name="T1" fmla="*/ 41 h 43"/>
                  <a:gd name="T2" fmla="*/ 16 w 42"/>
                  <a:gd name="T3" fmla="*/ 43 h 43"/>
                  <a:gd name="T4" fmla="*/ 42 w 42"/>
                  <a:gd name="T5" fmla="*/ 2 h 43"/>
                  <a:gd name="T6" fmla="*/ 27 w 42"/>
                  <a:gd name="T7" fmla="*/ 0 h 43"/>
                  <a:gd name="T8" fmla="*/ 0 w 42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0" y="41"/>
                    </a:moveTo>
                    <a:lnTo>
                      <a:pt x="16" y="43"/>
                    </a:lnTo>
                    <a:lnTo>
                      <a:pt x="42" y="2"/>
                    </a:lnTo>
                    <a:lnTo>
                      <a:pt x="27" y="0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9" name="Freeform 266">
                <a:extLst>
                  <a:ext uri="{FF2B5EF4-FFF2-40B4-BE49-F238E27FC236}">
                    <a16:creationId xmlns:a16="http://schemas.microsoft.com/office/drawing/2014/main" id="{74D5AB06-E4C6-4E4B-EBC9-7B3EF1DA5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8450" y="2466975"/>
                <a:ext cx="74613" cy="68263"/>
              </a:xfrm>
              <a:custGeom>
                <a:avLst/>
                <a:gdLst>
                  <a:gd name="T0" fmla="*/ 0 w 47"/>
                  <a:gd name="T1" fmla="*/ 40 h 43"/>
                  <a:gd name="T2" fmla="*/ 16 w 47"/>
                  <a:gd name="T3" fmla="*/ 43 h 43"/>
                  <a:gd name="T4" fmla="*/ 47 w 47"/>
                  <a:gd name="T5" fmla="*/ 2 h 43"/>
                  <a:gd name="T6" fmla="*/ 31 w 47"/>
                  <a:gd name="T7" fmla="*/ 0 h 43"/>
                  <a:gd name="T8" fmla="*/ 0 w 47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0" y="40"/>
                    </a:moveTo>
                    <a:lnTo>
                      <a:pt x="16" y="43"/>
                    </a:lnTo>
                    <a:lnTo>
                      <a:pt x="47" y="2"/>
                    </a:lnTo>
                    <a:lnTo>
                      <a:pt x="31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0" name="Freeform 267">
                <a:extLst>
                  <a:ext uri="{FF2B5EF4-FFF2-40B4-BE49-F238E27FC236}">
                    <a16:creationId xmlns:a16="http://schemas.microsoft.com/office/drawing/2014/main" id="{1B6029E9-2CCE-577E-B7DA-77C6FEF6E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2588" y="2481263"/>
                <a:ext cx="82550" cy="68263"/>
              </a:xfrm>
              <a:custGeom>
                <a:avLst/>
                <a:gdLst>
                  <a:gd name="T0" fmla="*/ 0 w 52"/>
                  <a:gd name="T1" fmla="*/ 40 h 43"/>
                  <a:gd name="T2" fmla="*/ 15 w 52"/>
                  <a:gd name="T3" fmla="*/ 43 h 43"/>
                  <a:gd name="T4" fmla="*/ 52 w 52"/>
                  <a:gd name="T5" fmla="*/ 3 h 43"/>
                  <a:gd name="T6" fmla="*/ 36 w 52"/>
                  <a:gd name="T7" fmla="*/ 0 h 43"/>
                  <a:gd name="T8" fmla="*/ 0 w 52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3">
                    <a:moveTo>
                      <a:pt x="0" y="40"/>
                    </a:moveTo>
                    <a:lnTo>
                      <a:pt x="15" y="43"/>
                    </a:lnTo>
                    <a:lnTo>
                      <a:pt x="52" y="3"/>
                    </a:lnTo>
                    <a:lnTo>
                      <a:pt x="36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1" name="Freeform 268">
                <a:extLst>
                  <a:ext uri="{FF2B5EF4-FFF2-40B4-BE49-F238E27FC236}">
                    <a16:creationId xmlns:a16="http://schemas.microsoft.com/office/drawing/2014/main" id="{074DDEE3-18DE-19A2-49C3-19B6F1721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2498725"/>
                <a:ext cx="88900" cy="66675"/>
              </a:xfrm>
              <a:custGeom>
                <a:avLst/>
                <a:gdLst>
                  <a:gd name="T0" fmla="*/ 0 w 56"/>
                  <a:gd name="T1" fmla="*/ 39 h 42"/>
                  <a:gd name="T2" fmla="*/ 15 w 56"/>
                  <a:gd name="T3" fmla="*/ 42 h 42"/>
                  <a:gd name="T4" fmla="*/ 56 w 56"/>
                  <a:gd name="T5" fmla="*/ 3 h 42"/>
                  <a:gd name="T6" fmla="*/ 41 w 56"/>
                  <a:gd name="T7" fmla="*/ 0 h 42"/>
                  <a:gd name="T8" fmla="*/ 0 w 56"/>
                  <a:gd name="T9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2">
                    <a:moveTo>
                      <a:pt x="0" y="39"/>
                    </a:moveTo>
                    <a:lnTo>
                      <a:pt x="15" y="42"/>
                    </a:lnTo>
                    <a:lnTo>
                      <a:pt x="56" y="3"/>
                    </a:lnTo>
                    <a:lnTo>
                      <a:pt x="41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2" name="Freeform 269">
                <a:extLst>
                  <a:ext uri="{FF2B5EF4-FFF2-40B4-BE49-F238E27FC236}">
                    <a16:creationId xmlns:a16="http://schemas.microsoft.com/office/drawing/2014/main" id="{9235ADA9-EB9E-B592-9CFD-5F75241C8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0" y="2517775"/>
                <a:ext cx="95250" cy="66675"/>
              </a:xfrm>
              <a:custGeom>
                <a:avLst/>
                <a:gdLst>
                  <a:gd name="T0" fmla="*/ 0 w 60"/>
                  <a:gd name="T1" fmla="*/ 38 h 42"/>
                  <a:gd name="T2" fmla="*/ 15 w 60"/>
                  <a:gd name="T3" fmla="*/ 42 h 42"/>
                  <a:gd name="T4" fmla="*/ 60 w 60"/>
                  <a:gd name="T5" fmla="*/ 3 h 42"/>
                  <a:gd name="T6" fmla="*/ 45 w 60"/>
                  <a:gd name="T7" fmla="*/ 0 h 42"/>
                  <a:gd name="T8" fmla="*/ 0 w 60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0" y="38"/>
                    </a:moveTo>
                    <a:lnTo>
                      <a:pt x="15" y="42"/>
                    </a:lnTo>
                    <a:lnTo>
                      <a:pt x="60" y="3"/>
                    </a:lnTo>
                    <a:lnTo>
                      <a:pt x="45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3" name="Freeform 270">
                <a:extLst>
                  <a:ext uri="{FF2B5EF4-FFF2-40B4-BE49-F238E27FC236}">
                    <a16:creationId xmlns:a16="http://schemas.microsoft.com/office/drawing/2014/main" id="{5D66E074-2C2D-1C62-90F6-C5B830EE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3888" y="2538413"/>
                <a:ext cx="101600" cy="65088"/>
              </a:xfrm>
              <a:custGeom>
                <a:avLst/>
                <a:gdLst>
                  <a:gd name="T0" fmla="*/ 0 w 64"/>
                  <a:gd name="T1" fmla="*/ 37 h 41"/>
                  <a:gd name="T2" fmla="*/ 15 w 64"/>
                  <a:gd name="T3" fmla="*/ 41 h 41"/>
                  <a:gd name="T4" fmla="*/ 64 w 64"/>
                  <a:gd name="T5" fmla="*/ 4 h 41"/>
                  <a:gd name="T6" fmla="*/ 50 w 64"/>
                  <a:gd name="T7" fmla="*/ 0 h 41"/>
                  <a:gd name="T8" fmla="*/ 0 w 64"/>
                  <a:gd name="T9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1">
                    <a:moveTo>
                      <a:pt x="0" y="37"/>
                    </a:moveTo>
                    <a:lnTo>
                      <a:pt x="15" y="41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4" name="Freeform 271">
                <a:extLst>
                  <a:ext uri="{FF2B5EF4-FFF2-40B4-BE49-F238E27FC236}">
                    <a16:creationId xmlns:a16="http://schemas.microsoft.com/office/drawing/2014/main" id="{EA8905CA-173C-7A4B-ED04-0C599493D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088" y="2562225"/>
                <a:ext cx="107950" cy="63500"/>
              </a:xfrm>
              <a:custGeom>
                <a:avLst/>
                <a:gdLst>
                  <a:gd name="T0" fmla="*/ 0 w 68"/>
                  <a:gd name="T1" fmla="*/ 36 h 40"/>
                  <a:gd name="T2" fmla="*/ 14 w 68"/>
                  <a:gd name="T3" fmla="*/ 40 h 40"/>
                  <a:gd name="T4" fmla="*/ 68 w 68"/>
                  <a:gd name="T5" fmla="*/ 4 h 40"/>
                  <a:gd name="T6" fmla="*/ 54 w 68"/>
                  <a:gd name="T7" fmla="*/ 0 h 40"/>
                  <a:gd name="T8" fmla="*/ 0 w 68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0">
                    <a:moveTo>
                      <a:pt x="0" y="36"/>
                    </a:moveTo>
                    <a:lnTo>
                      <a:pt x="14" y="40"/>
                    </a:lnTo>
                    <a:lnTo>
                      <a:pt x="68" y="4"/>
                    </a:lnTo>
                    <a:lnTo>
                      <a:pt x="54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5" name="Freeform 272">
                <a:extLst>
                  <a:ext uri="{FF2B5EF4-FFF2-40B4-BE49-F238E27FC236}">
                    <a16:creationId xmlns:a16="http://schemas.microsoft.com/office/drawing/2014/main" id="{4099CF50-F04B-126D-7071-B17123891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113" y="2587625"/>
                <a:ext cx="114300" cy="61913"/>
              </a:xfrm>
              <a:custGeom>
                <a:avLst/>
                <a:gdLst>
                  <a:gd name="T0" fmla="*/ 0 w 72"/>
                  <a:gd name="T1" fmla="*/ 34 h 39"/>
                  <a:gd name="T2" fmla="*/ 14 w 72"/>
                  <a:gd name="T3" fmla="*/ 39 h 39"/>
                  <a:gd name="T4" fmla="*/ 72 w 72"/>
                  <a:gd name="T5" fmla="*/ 4 h 39"/>
                  <a:gd name="T6" fmla="*/ 58 w 72"/>
                  <a:gd name="T7" fmla="*/ 0 h 39"/>
                  <a:gd name="T8" fmla="*/ 0 w 72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9">
                    <a:moveTo>
                      <a:pt x="0" y="34"/>
                    </a:moveTo>
                    <a:lnTo>
                      <a:pt x="14" y="39"/>
                    </a:lnTo>
                    <a:lnTo>
                      <a:pt x="72" y="4"/>
                    </a:lnTo>
                    <a:lnTo>
                      <a:pt x="58" y="0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6" name="Freeform 273">
                <a:extLst>
                  <a:ext uri="{FF2B5EF4-FFF2-40B4-BE49-F238E27FC236}">
                    <a16:creationId xmlns:a16="http://schemas.microsoft.com/office/drawing/2014/main" id="{C9F3D5DF-F778-B88E-933D-14041724A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4550" y="2614613"/>
                <a:ext cx="117475" cy="60325"/>
              </a:xfrm>
              <a:custGeom>
                <a:avLst/>
                <a:gdLst>
                  <a:gd name="T0" fmla="*/ 0 w 74"/>
                  <a:gd name="T1" fmla="*/ 33 h 38"/>
                  <a:gd name="T2" fmla="*/ 13 w 74"/>
                  <a:gd name="T3" fmla="*/ 38 h 38"/>
                  <a:gd name="T4" fmla="*/ 74 w 74"/>
                  <a:gd name="T5" fmla="*/ 4 h 38"/>
                  <a:gd name="T6" fmla="*/ 62 w 74"/>
                  <a:gd name="T7" fmla="*/ 0 h 38"/>
                  <a:gd name="T8" fmla="*/ 0 w 74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8">
                    <a:moveTo>
                      <a:pt x="0" y="33"/>
                    </a:moveTo>
                    <a:lnTo>
                      <a:pt x="13" y="38"/>
                    </a:lnTo>
                    <a:lnTo>
                      <a:pt x="74" y="4"/>
                    </a:lnTo>
                    <a:lnTo>
                      <a:pt x="62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7" name="Freeform 274">
                <a:extLst>
                  <a:ext uri="{FF2B5EF4-FFF2-40B4-BE49-F238E27FC236}">
                    <a16:creationId xmlns:a16="http://schemas.microsoft.com/office/drawing/2014/main" id="{98F4660F-91D8-ADB9-40A0-D28CE6009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1225" y="2643188"/>
                <a:ext cx="123825" cy="57150"/>
              </a:xfrm>
              <a:custGeom>
                <a:avLst/>
                <a:gdLst>
                  <a:gd name="T0" fmla="*/ 0 w 78"/>
                  <a:gd name="T1" fmla="*/ 31 h 36"/>
                  <a:gd name="T2" fmla="*/ 12 w 78"/>
                  <a:gd name="T3" fmla="*/ 36 h 36"/>
                  <a:gd name="T4" fmla="*/ 78 w 78"/>
                  <a:gd name="T5" fmla="*/ 5 h 36"/>
                  <a:gd name="T6" fmla="*/ 66 w 78"/>
                  <a:gd name="T7" fmla="*/ 0 h 36"/>
                  <a:gd name="T8" fmla="*/ 0 w 78"/>
                  <a:gd name="T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6">
                    <a:moveTo>
                      <a:pt x="0" y="31"/>
                    </a:moveTo>
                    <a:lnTo>
                      <a:pt x="12" y="36"/>
                    </a:lnTo>
                    <a:lnTo>
                      <a:pt x="78" y="5"/>
                    </a:lnTo>
                    <a:lnTo>
                      <a:pt x="66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8" name="Freeform 275">
                <a:extLst>
                  <a:ext uri="{FF2B5EF4-FFF2-40B4-BE49-F238E27FC236}">
                    <a16:creationId xmlns:a16="http://schemas.microsoft.com/office/drawing/2014/main" id="{07A163FB-2E7F-BB6E-31BE-7EC0728D4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313" y="2673350"/>
                <a:ext cx="127000" cy="55563"/>
              </a:xfrm>
              <a:custGeom>
                <a:avLst/>
                <a:gdLst>
                  <a:gd name="T0" fmla="*/ 0 w 80"/>
                  <a:gd name="T1" fmla="*/ 30 h 35"/>
                  <a:gd name="T2" fmla="*/ 11 w 80"/>
                  <a:gd name="T3" fmla="*/ 35 h 35"/>
                  <a:gd name="T4" fmla="*/ 80 w 80"/>
                  <a:gd name="T5" fmla="*/ 5 h 35"/>
                  <a:gd name="T6" fmla="*/ 69 w 80"/>
                  <a:gd name="T7" fmla="*/ 0 h 35"/>
                  <a:gd name="T8" fmla="*/ 0 w 80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35">
                    <a:moveTo>
                      <a:pt x="0" y="30"/>
                    </a:moveTo>
                    <a:lnTo>
                      <a:pt x="11" y="35"/>
                    </a:lnTo>
                    <a:lnTo>
                      <a:pt x="80" y="5"/>
                    </a:lnTo>
                    <a:lnTo>
                      <a:pt x="69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9" name="Freeform 276">
                <a:extLst>
                  <a:ext uri="{FF2B5EF4-FFF2-40B4-BE49-F238E27FC236}">
                    <a16:creationId xmlns:a16="http://schemas.microsoft.com/office/drawing/2014/main" id="{53B70B26-66DA-86CE-3431-6670D9EDF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6638" y="2705100"/>
                <a:ext cx="133350" cy="53975"/>
              </a:xfrm>
              <a:custGeom>
                <a:avLst/>
                <a:gdLst>
                  <a:gd name="T0" fmla="*/ 0 w 84"/>
                  <a:gd name="T1" fmla="*/ 28 h 34"/>
                  <a:gd name="T2" fmla="*/ 11 w 84"/>
                  <a:gd name="T3" fmla="*/ 34 h 34"/>
                  <a:gd name="T4" fmla="*/ 84 w 84"/>
                  <a:gd name="T5" fmla="*/ 5 h 34"/>
                  <a:gd name="T6" fmla="*/ 73 w 84"/>
                  <a:gd name="T7" fmla="*/ 0 h 34"/>
                  <a:gd name="T8" fmla="*/ 0 w 84"/>
                  <a:gd name="T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4">
                    <a:moveTo>
                      <a:pt x="0" y="28"/>
                    </a:moveTo>
                    <a:lnTo>
                      <a:pt x="11" y="34"/>
                    </a:lnTo>
                    <a:lnTo>
                      <a:pt x="84" y="5"/>
                    </a:lnTo>
                    <a:lnTo>
                      <a:pt x="73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0" name="Freeform 277">
                <a:extLst>
                  <a:ext uri="{FF2B5EF4-FFF2-40B4-BE49-F238E27FC236}">
                    <a16:creationId xmlns:a16="http://schemas.microsoft.com/office/drawing/2014/main" id="{D17868BE-0D03-C4FC-2C87-1BAF0AE3D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3788" y="2738438"/>
                <a:ext cx="136525" cy="52388"/>
              </a:xfrm>
              <a:custGeom>
                <a:avLst/>
                <a:gdLst>
                  <a:gd name="T0" fmla="*/ 0 w 86"/>
                  <a:gd name="T1" fmla="*/ 27 h 33"/>
                  <a:gd name="T2" fmla="*/ 10 w 86"/>
                  <a:gd name="T3" fmla="*/ 33 h 33"/>
                  <a:gd name="T4" fmla="*/ 86 w 86"/>
                  <a:gd name="T5" fmla="*/ 6 h 33"/>
                  <a:gd name="T6" fmla="*/ 76 w 86"/>
                  <a:gd name="T7" fmla="*/ 0 h 33"/>
                  <a:gd name="T8" fmla="*/ 0 w 86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3">
                    <a:moveTo>
                      <a:pt x="0" y="27"/>
                    </a:moveTo>
                    <a:lnTo>
                      <a:pt x="10" y="33"/>
                    </a:lnTo>
                    <a:lnTo>
                      <a:pt x="86" y="6"/>
                    </a:lnTo>
                    <a:lnTo>
                      <a:pt x="76" y="0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1" name="Freeform 278">
                <a:extLst>
                  <a:ext uri="{FF2B5EF4-FFF2-40B4-BE49-F238E27FC236}">
                    <a16:creationId xmlns:a16="http://schemas.microsoft.com/office/drawing/2014/main" id="{C260CE64-24C8-1D90-12DD-9D0D593E6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7763" y="2773363"/>
                <a:ext cx="139700" cy="49213"/>
              </a:xfrm>
              <a:custGeom>
                <a:avLst/>
                <a:gdLst>
                  <a:gd name="T0" fmla="*/ 0 w 88"/>
                  <a:gd name="T1" fmla="*/ 25 h 31"/>
                  <a:gd name="T2" fmla="*/ 9 w 88"/>
                  <a:gd name="T3" fmla="*/ 31 h 31"/>
                  <a:gd name="T4" fmla="*/ 88 w 88"/>
                  <a:gd name="T5" fmla="*/ 6 h 31"/>
                  <a:gd name="T6" fmla="*/ 78 w 88"/>
                  <a:gd name="T7" fmla="*/ 0 h 31"/>
                  <a:gd name="T8" fmla="*/ 0 w 88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31">
                    <a:moveTo>
                      <a:pt x="0" y="25"/>
                    </a:moveTo>
                    <a:lnTo>
                      <a:pt x="9" y="31"/>
                    </a:lnTo>
                    <a:lnTo>
                      <a:pt x="88" y="6"/>
                    </a:lnTo>
                    <a:lnTo>
                      <a:pt x="78" y="0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2" name="旁门左道出品">
                <a:extLst>
                  <a:ext uri="{FF2B5EF4-FFF2-40B4-BE49-F238E27FC236}">
                    <a16:creationId xmlns:a16="http://schemas.microsoft.com/office/drawing/2014/main" id="{1F03110F-7812-AA60-81E3-20555F05F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6975" y="2809875"/>
                <a:ext cx="142875" cy="46038"/>
              </a:xfrm>
              <a:custGeom>
                <a:avLst/>
                <a:gdLst>
                  <a:gd name="T0" fmla="*/ 0 w 90"/>
                  <a:gd name="T1" fmla="*/ 23 h 29"/>
                  <a:gd name="T2" fmla="*/ 9 w 90"/>
                  <a:gd name="T3" fmla="*/ 29 h 29"/>
                  <a:gd name="T4" fmla="*/ 90 w 90"/>
                  <a:gd name="T5" fmla="*/ 6 h 29"/>
                  <a:gd name="T6" fmla="*/ 82 w 90"/>
                  <a:gd name="T7" fmla="*/ 0 h 29"/>
                  <a:gd name="T8" fmla="*/ 0 w 90"/>
                  <a:gd name="T9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9">
                    <a:moveTo>
                      <a:pt x="0" y="23"/>
                    </a:moveTo>
                    <a:lnTo>
                      <a:pt x="9" y="29"/>
                    </a:lnTo>
                    <a:lnTo>
                      <a:pt x="90" y="6"/>
                    </a:lnTo>
                    <a:lnTo>
                      <a:pt x="82" y="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3" name="Freeform 280">
                <a:extLst>
                  <a:ext uri="{FF2B5EF4-FFF2-40B4-BE49-F238E27FC236}">
                    <a16:creationId xmlns:a16="http://schemas.microsoft.com/office/drawing/2014/main" id="{32E80401-2285-4A52-86D1-D6F9ECE119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013" y="2847975"/>
                <a:ext cx="146050" cy="42863"/>
              </a:xfrm>
              <a:custGeom>
                <a:avLst/>
                <a:gdLst>
                  <a:gd name="T0" fmla="*/ 0 w 92"/>
                  <a:gd name="T1" fmla="*/ 21 h 27"/>
                  <a:gd name="T2" fmla="*/ 8 w 92"/>
                  <a:gd name="T3" fmla="*/ 27 h 27"/>
                  <a:gd name="T4" fmla="*/ 92 w 92"/>
                  <a:gd name="T5" fmla="*/ 6 h 27"/>
                  <a:gd name="T6" fmla="*/ 84 w 92"/>
                  <a:gd name="T7" fmla="*/ 0 h 27"/>
                  <a:gd name="T8" fmla="*/ 0 w 92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7">
                    <a:moveTo>
                      <a:pt x="0" y="21"/>
                    </a:moveTo>
                    <a:lnTo>
                      <a:pt x="8" y="27"/>
                    </a:lnTo>
                    <a:lnTo>
                      <a:pt x="92" y="6"/>
                    </a:lnTo>
                    <a:lnTo>
                      <a:pt x="84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4" name="Freeform 281">
                <a:extLst>
                  <a:ext uri="{FF2B5EF4-FFF2-40B4-BE49-F238E27FC236}">
                    <a16:creationId xmlns:a16="http://schemas.microsoft.com/office/drawing/2014/main" id="{4EC31CD0-7706-6756-7F71-59CB0676A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4288" y="2886075"/>
                <a:ext cx="149225" cy="41275"/>
              </a:xfrm>
              <a:custGeom>
                <a:avLst/>
                <a:gdLst>
                  <a:gd name="T0" fmla="*/ 0 w 94"/>
                  <a:gd name="T1" fmla="*/ 19 h 26"/>
                  <a:gd name="T2" fmla="*/ 7 w 94"/>
                  <a:gd name="T3" fmla="*/ 26 h 26"/>
                  <a:gd name="T4" fmla="*/ 94 w 94"/>
                  <a:gd name="T5" fmla="*/ 7 h 26"/>
                  <a:gd name="T6" fmla="*/ 87 w 94"/>
                  <a:gd name="T7" fmla="*/ 0 h 26"/>
                  <a:gd name="T8" fmla="*/ 0 w 94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">
                    <a:moveTo>
                      <a:pt x="0" y="19"/>
                    </a:moveTo>
                    <a:lnTo>
                      <a:pt x="7" y="26"/>
                    </a:lnTo>
                    <a:lnTo>
                      <a:pt x="94" y="7"/>
                    </a:lnTo>
                    <a:lnTo>
                      <a:pt x="87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5" name="Freeform 282">
                <a:extLst>
                  <a:ext uri="{FF2B5EF4-FFF2-40B4-BE49-F238E27FC236}">
                    <a16:creationId xmlns:a16="http://schemas.microsoft.com/office/drawing/2014/main" id="{798D955A-1936-5B9C-54F9-63D554E5C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2388" y="2925763"/>
                <a:ext cx="150813" cy="38100"/>
              </a:xfrm>
              <a:custGeom>
                <a:avLst/>
                <a:gdLst>
                  <a:gd name="T0" fmla="*/ 0 w 95"/>
                  <a:gd name="T1" fmla="*/ 17 h 24"/>
                  <a:gd name="T2" fmla="*/ 6 w 95"/>
                  <a:gd name="T3" fmla="*/ 24 h 24"/>
                  <a:gd name="T4" fmla="*/ 95 w 95"/>
                  <a:gd name="T5" fmla="*/ 7 h 24"/>
                  <a:gd name="T6" fmla="*/ 88 w 95"/>
                  <a:gd name="T7" fmla="*/ 0 h 24"/>
                  <a:gd name="T8" fmla="*/ 0 w 95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4">
                    <a:moveTo>
                      <a:pt x="0" y="17"/>
                    </a:moveTo>
                    <a:lnTo>
                      <a:pt x="6" y="24"/>
                    </a:lnTo>
                    <a:lnTo>
                      <a:pt x="95" y="7"/>
                    </a:lnTo>
                    <a:lnTo>
                      <a:pt x="88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6" name="Freeform 283">
                <a:extLst>
                  <a:ext uri="{FF2B5EF4-FFF2-40B4-BE49-F238E27FC236}">
                    <a16:creationId xmlns:a16="http://schemas.microsoft.com/office/drawing/2014/main" id="{B88DC220-3CDC-A57A-40A6-729821DFA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138" y="2965450"/>
                <a:ext cx="152400" cy="34925"/>
              </a:xfrm>
              <a:custGeom>
                <a:avLst/>
                <a:gdLst>
                  <a:gd name="T0" fmla="*/ 0 w 96"/>
                  <a:gd name="T1" fmla="*/ 16 h 22"/>
                  <a:gd name="T2" fmla="*/ 6 w 96"/>
                  <a:gd name="T3" fmla="*/ 22 h 22"/>
                  <a:gd name="T4" fmla="*/ 96 w 96"/>
                  <a:gd name="T5" fmla="*/ 7 h 22"/>
                  <a:gd name="T6" fmla="*/ 91 w 96"/>
                  <a:gd name="T7" fmla="*/ 0 h 22"/>
                  <a:gd name="T8" fmla="*/ 0 w 96"/>
                  <a:gd name="T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2">
                    <a:moveTo>
                      <a:pt x="0" y="16"/>
                    </a:moveTo>
                    <a:lnTo>
                      <a:pt x="6" y="22"/>
                    </a:lnTo>
                    <a:lnTo>
                      <a:pt x="96" y="7"/>
                    </a:lnTo>
                    <a:lnTo>
                      <a:pt x="91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7" name="Freeform 284">
                <a:extLst>
                  <a:ext uri="{FF2B5EF4-FFF2-40B4-BE49-F238E27FC236}">
                    <a16:creationId xmlns:a16="http://schemas.microsoft.com/office/drawing/2014/main" id="{BCB6843E-87B8-542D-4928-F3CA697F0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4300" y="3008313"/>
                <a:ext cx="152400" cy="31750"/>
              </a:xfrm>
              <a:custGeom>
                <a:avLst/>
                <a:gdLst>
                  <a:gd name="T0" fmla="*/ 0 w 96"/>
                  <a:gd name="T1" fmla="*/ 12 h 20"/>
                  <a:gd name="T2" fmla="*/ 4 w 96"/>
                  <a:gd name="T3" fmla="*/ 20 h 20"/>
                  <a:gd name="T4" fmla="*/ 96 w 96"/>
                  <a:gd name="T5" fmla="*/ 7 h 20"/>
                  <a:gd name="T6" fmla="*/ 91 w 96"/>
                  <a:gd name="T7" fmla="*/ 0 h 20"/>
                  <a:gd name="T8" fmla="*/ 0 w 96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0">
                    <a:moveTo>
                      <a:pt x="0" y="12"/>
                    </a:moveTo>
                    <a:lnTo>
                      <a:pt x="4" y="20"/>
                    </a:lnTo>
                    <a:lnTo>
                      <a:pt x="96" y="7"/>
                    </a:lnTo>
                    <a:lnTo>
                      <a:pt x="9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8" name="Freeform 285">
                <a:extLst>
                  <a:ext uri="{FF2B5EF4-FFF2-40B4-BE49-F238E27FC236}">
                    <a16:creationId xmlns:a16="http://schemas.microsoft.com/office/drawing/2014/main" id="{3C5E1601-1240-74B7-77DC-14CD6E130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8113" y="3049588"/>
                <a:ext cx="153988" cy="28575"/>
              </a:xfrm>
              <a:custGeom>
                <a:avLst/>
                <a:gdLst>
                  <a:gd name="T0" fmla="*/ 0 w 97"/>
                  <a:gd name="T1" fmla="*/ 11 h 18"/>
                  <a:gd name="T2" fmla="*/ 4 w 97"/>
                  <a:gd name="T3" fmla="*/ 18 h 18"/>
                  <a:gd name="T4" fmla="*/ 97 w 97"/>
                  <a:gd name="T5" fmla="*/ 7 h 18"/>
                  <a:gd name="T6" fmla="*/ 93 w 97"/>
                  <a:gd name="T7" fmla="*/ 0 h 18"/>
                  <a:gd name="T8" fmla="*/ 0 w 97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8">
                    <a:moveTo>
                      <a:pt x="0" y="11"/>
                    </a:moveTo>
                    <a:lnTo>
                      <a:pt x="4" y="18"/>
                    </a:lnTo>
                    <a:lnTo>
                      <a:pt x="97" y="7"/>
                    </a:lnTo>
                    <a:lnTo>
                      <a:pt x="93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9" name="Freeform 286">
                <a:extLst>
                  <a:ext uri="{FF2B5EF4-FFF2-40B4-BE49-F238E27FC236}">
                    <a16:creationId xmlns:a16="http://schemas.microsoft.com/office/drawing/2014/main" id="{2B0DB646-C574-E7EE-FAF8-8F7303E13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7163" y="3092450"/>
                <a:ext cx="155575" cy="25400"/>
              </a:xfrm>
              <a:custGeom>
                <a:avLst/>
                <a:gdLst>
                  <a:gd name="T0" fmla="*/ 0 w 98"/>
                  <a:gd name="T1" fmla="*/ 9 h 16"/>
                  <a:gd name="T2" fmla="*/ 3 w 98"/>
                  <a:gd name="T3" fmla="*/ 16 h 16"/>
                  <a:gd name="T4" fmla="*/ 98 w 98"/>
                  <a:gd name="T5" fmla="*/ 7 h 16"/>
                  <a:gd name="T6" fmla="*/ 94 w 98"/>
                  <a:gd name="T7" fmla="*/ 0 h 16"/>
                  <a:gd name="T8" fmla="*/ 0 w 98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6">
                    <a:moveTo>
                      <a:pt x="0" y="9"/>
                    </a:moveTo>
                    <a:lnTo>
                      <a:pt x="3" y="16"/>
                    </a:lnTo>
                    <a:lnTo>
                      <a:pt x="98" y="7"/>
                    </a:lnTo>
                    <a:lnTo>
                      <a:pt x="94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0" name="Freeform 287">
                <a:extLst>
                  <a:ext uri="{FF2B5EF4-FFF2-40B4-BE49-F238E27FC236}">
                    <a16:creationId xmlns:a16="http://schemas.microsoft.com/office/drawing/2014/main" id="{90818E68-B8CF-2C21-B375-DA9E07344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1450" y="3135313"/>
                <a:ext cx="155575" cy="22225"/>
              </a:xfrm>
              <a:custGeom>
                <a:avLst/>
                <a:gdLst>
                  <a:gd name="T0" fmla="*/ 0 w 98"/>
                  <a:gd name="T1" fmla="*/ 6 h 14"/>
                  <a:gd name="T2" fmla="*/ 3 w 98"/>
                  <a:gd name="T3" fmla="*/ 14 h 14"/>
                  <a:gd name="T4" fmla="*/ 98 w 98"/>
                  <a:gd name="T5" fmla="*/ 8 h 14"/>
                  <a:gd name="T6" fmla="*/ 96 w 98"/>
                  <a:gd name="T7" fmla="*/ 0 h 14"/>
                  <a:gd name="T8" fmla="*/ 0 w 98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4">
                    <a:moveTo>
                      <a:pt x="0" y="6"/>
                    </a:moveTo>
                    <a:lnTo>
                      <a:pt x="3" y="14"/>
                    </a:lnTo>
                    <a:lnTo>
                      <a:pt x="98" y="8"/>
                    </a:lnTo>
                    <a:lnTo>
                      <a:pt x="96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1" name="Freeform 288">
                <a:extLst>
                  <a:ext uri="{FF2B5EF4-FFF2-40B4-BE49-F238E27FC236}">
                    <a16:creationId xmlns:a16="http://schemas.microsoft.com/office/drawing/2014/main" id="{D33AF853-5219-E461-AE31-C0A8F8EFD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2563" y="3179763"/>
                <a:ext cx="153988" cy="17463"/>
              </a:xfrm>
              <a:custGeom>
                <a:avLst/>
                <a:gdLst>
                  <a:gd name="T0" fmla="*/ 0 w 97"/>
                  <a:gd name="T1" fmla="*/ 4 h 11"/>
                  <a:gd name="T2" fmla="*/ 1 w 97"/>
                  <a:gd name="T3" fmla="*/ 11 h 11"/>
                  <a:gd name="T4" fmla="*/ 97 w 97"/>
                  <a:gd name="T5" fmla="*/ 7 h 11"/>
                  <a:gd name="T6" fmla="*/ 95 w 97"/>
                  <a:gd name="T7" fmla="*/ 0 h 11"/>
                  <a:gd name="T8" fmla="*/ 0 w 9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1">
                    <a:moveTo>
                      <a:pt x="0" y="4"/>
                    </a:moveTo>
                    <a:lnTo>
                      <a:pt x="1" y="11"/>
                    </a:lnTo>
                    <a:lnTo>
                      <a:pt x="97" y="7"/>
                    </a:lnTo>
                    <a:lnTo>
                      <a:pt x="9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2" name="Freeform 289">
                <a:extLst>
                  <a:ext uri="{FF2B5EF4-FFF2-40B4-BE49-F238E27FC236}">
                    <a16:creationId xmlns:a16="http://schemas.microsoft.com/office/drawing/2014/main" id="{1EEB572C-1749-9035-1CA4-10D6F6A5C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7325" y="3222625"/>
                <a:ext cx="153988" cy="14288"/>
              </a:xfrm>
              <a:custGeom>
                <a:avLst/>
                <a:gdLst>
                  <a:gd name="T0" fmla="*/ 0 w 97"/>
                  <a:gd name="T1" fmla="*/ 2 h 9"/>
                  <a:gd name="T2" fmla="*/ 1 w 97"/>
                  <a:gd name="T3" fmla="*/ 9 h 9"/>
                  <a:gd name="T4" fmla="*/ 97 w 97"/>
                  <a:gd name="T5" fmla="*/ 7 h 9"/>
                  <a:gd name="T6" fmla="*/ 96 w 97"/>
                  <a:gd name="T7" fmla="*/ 0 h 9"/>
                  <a:gd name="T8" fmla="*/ 0 w 97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">
                    <a:moveTo>
                      <a:pt x="0" y="2"/>
                    </a:moveTo>
                    <a:lnTo>
                      <a:pt x="1" y="9"/>
                    </a:lnTo>
                    <a:lnTo>
                      <a:pt x="97" y="7"/>
                    </a:lnTo>
                    <a:lnTo>
                      <a:pt x="96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3" name="Freeform 290">
                <a:extLst>
                  <a:ext uri="{FF2B5EF4-FFF2-40B4-BE49-F238E27FC236}">
                    <a16:creationId xmlns:a16="http://schemas.microsoft.com/office/drawing/2014/main" id="{C41C0B23-9A1C-5F7B-7F08-E058B8D21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7325" y="3265488"/>
                <a:ext cx="153988" cy="12700"/>
              </a:xfrm>
              <a:custGeom>
                <a:avLst/>
                <a:gdLst>
                  <a:gd name="T0" fmla="*/ 1 w 97"/>
                  <a:gd name="T1" fmla="*/ 0 h 8"/>
                  <a:gd name="T2" fmla="*/ 0 w 97"/>
                  <a:gd name="T3" fmla="*/ 8 h 8"/>
                  <a:gd name="T4" fmla="*/ 97 w 97"/>
                  <a:gd name="T5" fmla="*/ 8 h 8"/>
                  <a:gd name="T6" fmla="*/ 97 w 97"/>
                  <a:gd name="T7" fmla="*/ 1 h 8"/>
                  <a:gd name="T8" fmla="*/ 1 w 9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8">
                    <a:moveTo>
                      <a:pt x="1" y="0"/>
                    </a:moveTo>
                    <a:lnTo>
                      <a:pt x="0" y="8"/>
                    </a:lnTo>
                    <a:lnTo>
                      <a:pt x="97" y="8"/>
                    </a:lnTo>
                    <a:lnTo>
                      <a:pt x="97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4" name="Freeform 291">
                <a:extLst>
                  <a:ext uri="{FF2B5EF4-FFF2-40B4-BE49-F238E27FC236}">
                    <a16:creationId xmlns:a16="http://schemas.microsoft.com/office/drawing/2014/main" id="{60097913-755C-79CA-6CE0-D3E63FB77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2563" y="3305175"/>
                <a:ext cx="153988" cy="17463"/>
              </a:xfrm>
              <a:custGeom>
                <a:avLst/>
                <a:gdLst>
                  <a:gd name="T0" fmla="*/ 2 w 97"/>
                  <a:gd name="T1" fmla="*/ 0 h 11"/>
                  <a:gd name="T2" fmla="*/ 0 w 97"/>
                  <a:gd name="T3" fmla="*/ 8 h 11"/>
                  <a:gd name="T4" fmla="*/ 96 w 97"/>
                  <a:gd name="T5" fmla="*/ 11 h 11"/>
                  <a:gd name="T6" fmla="*/ 97 w 97"/>
                  <a:gd name="T7" fmla="*/ 3 h 11"/>
                  <a:gd name="T8" fmla="*/ 2 w 9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1">
                    <a:moveTo>
                      <a:pt x="2" y="0"/>
                    </a:moveTo>
                    <a:lnTo>
                      <a:pt x="0" y="8"/>
                    </a:lnTo>
                    <a:lnTo>
                      <a:pt x="96" y="11"/>
                    </a:lnTo>
                    <a:lnTo>
                      <a:pt x="97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5" name="Freeform 292">
                <a:extLst>
                  <a:ext uri="{FF2B5EF4-FFF2-40B4-BE49-F238E27FC236}">
                    <a16:creationId xmlns:a16="http://schemas.microsoft.com/office/drawing/2014/main" id="{4CCAA677-1A59-45E1-FC05-D46580C48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3038" y="3346450"/>
                <a:ext cx="153988" cy="19050"/>
              </a:xfrm>
              <a:custGeom>
                <a:avLst/>
                <a:gdLst>
                  <a:gd name="T0" fmla="*/ 2 w 97"/>
                  <a:gd name="T1" fmla="*/ 0 h 12"/>
                  <a:gd name="T2" fmla="*/ 0 w 97"/>
                  <a:gd name="T3" fmla="*/ 7 h 12"/>
                  <a:gd name="T4" fmla="*/ 95 w 97"/>
                  <a:gd name="T5" fmla="*/ 12 h 12"/>
                  <a:gd name="T6" fmla="*/ 97 w 97"/>
                  <a:gd name="T7" fmla="*/ 5 h 12"/>
                  <a:gd name="T8" fmla="*/ 2 w 9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2">
                    <a:moveTo>
                      <a:pt x="2" y="0"/>
                    </a:moveTo>
                    <a:lnTo>
                      <a:pt x="0" y="7"/>
                    </a:lnTo>
                    <a:lnTo>
                      <a:pt x="95" y="12"/>
                    </a:lnTo>
                    <a:lnTo>
                      <a:pt x="97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6" name="Freeform 293">
                <a:extLst>
                  <a:ext uri="{FF2B5EF4-FFF2-40B4-BE49-F238E27FC236}">
                    <a16:creationId xmlns:a16="http://schemas.microsoft.com/office/drawing/2014/main" id="{70DA4B8F-AAB3-114A-455E-41E2F1585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750" y="3386138"/>
                <a:ext cx="153988" cy="22225"/>
              </a:xfrm>
              <a:custGeom>
                <a:avLst/>
                <a:gdLst>
                  <a:gd name="T0" fmla="*/ 3 w 97"/>
                  <a:gd name="T1" fmla="*/ 0 h 14"/>
                  <a:gd name="T2" fmla="*/ 0 w 97"/>
                  <a:gd name="T3" fmla="*/ 7 h 14"/>
                  <a:gd name="T4" fmla="*/ 94 w 97"/>
                  <a:gd name="T5" fmla="*/ 14 h 14"/>
                  <a:gd name="T6" fmla="*/ 97 w 97"/>
                  <a:gd name="T7" fmla="*/ 7 h 14"/>
                  <a:gd name="T8" fmla="*/ 3 w 9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4">
                    <a:moveTo>
                      <a:pt x="3" y="0"/>
                    </a:moveTo>
                    <a:lnTo>
                      <a:pt x="0" y="7"/>
                    </a:lnTo>
                    <a:lnTo>
                      <a:pt x="94" y="14"/>
                    </a:lnTo>
                    <a:lnTo>
                      <a:pt x="97" y="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7" name="Freeform 294">
                <a:extLst>
                  <a:ext uri="{FF2B5EF4-FFF2-40B4-BE49-F238E27FC236}">
                    <a16:creationId xmlns:a16="http://schemas.microsoft.com/office/drawing/2014/main" id="{F3AF7090-DFB4-750F-1856-0A38BADFC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8113" y="3425825"/>
                <a:ext cx="155575" cy="25400"/>
              </a:xfrm>
              <a:custGeom>
                <a:avLst/>
                <a:gdLst>
                  <a:gd name="T0" fmla="*/ 4 w 98"/>
                  <a:gd name="T1" fmla="*/ 0 h 16"/>
                  <a:gd name="T2" fmla="*/ 0 w 98"/>
                  <a:gd name="T3" fmla="*/ 7 h 16"/>
                  <a:gd name="T4" fmla="*/ 94 w 98"/>
                  <a:gd name="T5" fmla="*/ 16 h 16"/>
                  <a:gd name="T6" fmla="*/ 98 w 98"/>
                  <a:gd name="T7" fmla="*/ 9 h 16"/>
                  <a:gd name="T8" fmla="*/ 4 w 9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6">
                    <a:moveTo>
                      <a:pt x="4" y="0"/>
                    </a:moveTo>
                    <a:lnTo>
                      <a:pt x="0" y="7"/>
                    </a:lnTo>
                    <a:lnTo>
                      <a:pt x="94" y="16"/>
                    </a:lnTo>
                    <a:lnTo>
                      <a:pt x="98" y="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8" name="Freeform 295">
                <a:extLst>
                  <a:ext uri="{FF2B5EF4-FFF2-40B4-BE49-F238E27FC236}">
                    <a16:creationId xmlns:a16="http://schemas.microsoft.com/office/drawing/2014/main" id="{351B0D26-CC9A-970B-3F14-535158114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5888" y="3463925"/>
                <a:ext cx="152400" cy="30163"/>
              </a:xfrm>
              <a:custGeom>
                <a:avLst/>
                <a:gdLst>
                  <a:gd name="T0" fmla="*/ 4 w 96"/>
                  <a:gd name="T1" fmla="*/ 0 h 19"/>
                  <a:gd name="T2" fmla="*/ 0 w 96"/>
                  <a:gd name="T3" fmla="*/ 8 h 19"/>
                  <a:gd name="T4" fmla="*/ 92 w 96"/>
                  <a:gd name="T5" fmla="*/ 19 h 19"/>
                  <a:gd name="T6" fmla="*/ 96 w 96"/>
                  <a:gd name="T7" fmla="*/ 12 h 19"/>
                  <a:gd name="T8" fmla="*/ 4 w 9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">
                    <a:moveTo>
                      <a:pt x="4" y="0"/>
                    </a:moveTo>
                    <a:lnTo>
                      <a:pt x="0" y="8"/>
                    </a:lnTo>
                    <a:lnTo>
                      <a:pt x="92" y="19"/>
                    </a:lnTo>
                    <a:lnTo>
                      <a:pt x="96" y="1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79" name="Freeform 296">
                <a:extLst>
                  <a:ext uri="{FF2B5EF4-FFF2-40B4-BE49-F238E27FC236}">
                    <a16:creationId xmlns:a16="http://schemas.microsoft.com/office/drawing/2014/main" id="{8D02565C-FE4B-7BF8-9587-8E0559467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7313" y="3503613"/>
                <a:ext cx="152400" cy="31750"/>
              </a:xfrm>
              <a:custGeom>
                <a:avLst/>
                <a:gdLst>
                  <a:gd name="T0" fmla="*/ 5 w 96"/>
                  <a:gd name="T1" fmla="*/ 0 h 20"/>
                  <a:gd name="T2" fmla="*/ 0 w 96"/>
                  <a:gd name="T3" fmla="*/ 7 h 20"/>
                  <a:gd name="T4" fmla="*/ 91 w 96"/>
                  <a:gd name="T5" fmla="*/ 20 h 20"/>
                  <a:gd name="T6" fmla="*/ 96 w 96"/>
                  <a:gd name="T7" fmla="*/ 13 h 20"/>
                  <a:gd name="T8" fmla="*/ 5 w 9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0">
                    <a:moveTo>
                      <a:pt x="5" y="0"/>
                    </a:moveTo>
                    <a:lnTo>
                      <a:pt x="0" y="7"/>
                    </a:lnTo>
                    <a:lnTo>
                      <a:pt x="91" y="20"/>
                    </a:lnTo>
                    <a:lnTo>
                      <a:pt x="96" y="1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0" name="旁门左道出品">
                <a:extLst>
                  <a:ext uri="{FF2B5EF4-FFF2-40B4-BE49-F238E27FC236}">
                    <a16:creationId xmlns:a16="http://schemas.microsoft.com/office/drawing/2014/main" id="{8E2FA296-C555-6213-6032-08A6B04B6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3975" y="3541713"/>
                <a:ext cx="152400" cy="34925"/>
              </a:xfrm>
              <a:custGeom>
                <a:avLst/>
                <a:gdLst>
                  <a:gd name="T0" fmla="*/ 6 w 96"/>
                  <a:gd name="T1" fmla="*/ 0 h 22"/>
                  <a:gd name="T2" fmla="*/ 0 w 96"/>
                  <a:gd name="T3" fmla="*/ 6 h 22"/>
                  <a:gd name="T4" fmla="*/ 89 w 96"/>
                  <a:gd name="T5" fmla="*/ 22 h 22"/>
                  <a:gd name="T6" fmla="*/ 96 w 96"/>
                  <a:gd name="T7" fmla="*/ 15 h 22"/>
                  <a:gd name="T8" fmla="*/ 6 w 96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2">
                    <a:moveTo>
                      <a:pt x="6" y="0"/>
                    </a:moveTo>
                    <a:lnTo>
                      <a:pt x="0" y="6"/>
                    </a:lnTo>
                    <a:lnTo>
                      <a:pt x="89" y="22"/>
                    </a:lnTo>
                    <a:lnTo>
                      <a:pt x="96" y="1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1" name="Freeform 298">
                <a:extLst>
                  <a:ext uri="{FF2B5EF4-FFF2-40B4-BE49-F238E27FC236}">
                    <a16:creationId xmlns:a16="http://schemas.microsoft.com/office/drawing/2014/main" id="{550F52BA-7876-D928-DA00-B75E68F4C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7463" y="3578225"/>
                <a:ext cx="149225" cy="38100"/>
              </a:xfrm>
              <a:custGeom>
                <a:avLst/>
                <a:gdLst>
                  <a:gd name="T0" fmla="*/ 7 w 94"/>
                  <a:gd name="T1" fmla="*/ 0 h 24"/>
                  <a:gd name="T2" fmla="*/ 0 w 94"/>
                  <a:gd name="T3" fmla="*/ 7 h 24"/>
                  <a:gd name="T4" fmla="*/ 87 w 94"/>
                  <a:gd name="T5" fmla="*/ 24 h 24"/>
                  <a:gd name="T6" fmla="*/ 94 w 94"/>
                  <a:gd name="T7" fmla="*/ 18 h 24"/>
                  <a:gd name="T8" fmla="*/ 7 w 9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4">
                    <a:moveTo>
                      <a:pt x="7" y="0"/>
                    </a:moveTo>
                    <a:lnTo>
                      <a:pt x="0" y="7"/>
                    </a:lnTo>
                    <a:lnTo>
                      <a:pt x="87" y="24"/>
                    </a:lnTo>
                    <a:lnTo>
                      <a:pt x="94" y="1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2" name="Freeform 299">
                <a:extLst>
                  <a:ext uri="{FF2B5EF4-FFF2-40B4-BE49-F238E27FC236}">
                    <a16:creationId xmlns:a16="http://schemas.microsoft.com/office/drawing/2014/main" id="{26A937B2-858F-F50A-6810-9B630A4C0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6188" y="3614738"/>
                <a:ext cx="146050" cy="41275"/>
              </a:xfrm>
              <a:custGeom>
                <a:avLst/>
                <a:gdLst>
                  <a:gd name="T0" fmla="*/ 8 w 92"/>
                  <a:gd name="T1" fmla="*/ 0 h 26"/>
                  <a:gd name="T2" fmla="*/ 0 w 92"/>
                  <a:gd name="T3" fmla="*/ 6 h 26"/>
                  <a:gd name="T4" fmla="*/ 84 w 92"/>
                  <a:gd name="T5" fmla="*/ 26 h 26"/>
                  <a:gd name="T6" fmla="*/ 92 w 92"/>
                  <a:gd name="T7" fmla="*/ 20 h 26"/>
                  <a:gd name="T8" fmla="*/ 8 w 9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6">
                    <a:moveTo>
                      <a:pt x="8" y="0"/>
                    </a:moveTo>
                    <a:lnTo>
                      <a:pt x="0" y="6"/>
                    </a:lnTo>
                    <a:lnTo>
                      <a:pt x="84" y="26"/>
                    </a:lnTo>
                    <a:lnTo>
                      <a:pt x="92" y="2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3" name="Freeform 300">
                <a:extLst>
                  <a:ext uri="{FF2B5EF4-FFF2-40B4-BE49-F238E27FC236}">
                    <a16:creationId xmlns:a16="http://schemas.microsoft.com/office/drawing/2014/main" id="{187833BA-3356-8AB6-B1C4-8A52F14D4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0150" y="3649663"/>
                <a:ext cx="144463" cy="44450"/>
              </a:xfrm>
              <a:custGeom>
                <a:avLst/>
                <a:gdLst>
                  <a:gd name="T0" fmla="*/ 8 w 91"/>
                  <a:gd name="T1" fmla="*/ 0 h 28"/>
                  <a:gd name="T2" fmla="*/ 0 w 91"/>
                  <a:gd name="T3" fmla="*/ 6 h 28"/>
                  <a:gd name="T4" fmla="*/ 82 w 91"/>
                  <a:gd name="T5" fmla="*/ 28 h 28"/>
                  <a:gd name="T6" fmla="*/ 91 w 91"/>
                  <a:gd name="T7" fmla="*/ 22 h 28"/>
                  <a:gd name="T8" fmla="*/ 8 w 9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8">
                    <a:moveTo>
                      <a:pt x="8" y="0"/>
                    </a:moveTo>
                    <a:lnTo>
                      <a:pt x="0" y="6"/>
                    </a:lnTo>
                    <a:lnTo>
                      <a:pt x="82" y="28"/>
                    </a:lnTo>
                    <a:lnTo>
                      <a:pt x="91" y="22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4" name="Freeform 301">
                <a:extLst>
                  <a:ext uri="{FF2B5EF4-FFF2-40B4-BE49-F238E27FC236}">
                    <a16:creationId xmlns:a16="http://schemas.microsoft.com/office/drawing/2014/main" id="{7281531C-9FB7-1C02-D40A-AF760D183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0938" y="3683000"/>
                <a:ext cx="141288" cy="47625"/>
              </a:xfrm>
              <a:custGeom>
                <a:avLst/>
                <a:gdLst>
                  <a:gd name="T0" fmla="*/ 9 w 89"/>
                  <a:gd name="T1" fmla="*/ 0 h 30"/>
                  <a:gd name="T2" fmla="*/ 0 w 89"/>
                  <a:gd name="T3" fmla="*/ 7 h 30"/>
                  <a:gd name="T4" fmla="*/ 79 w 89"/>
                  <a:gd name="T5" fmla="*/ 30 h 30"/>
                  <a:gd name="T6" fmla="*/ 89 w 89"/>
                  <a:gd name="T7" fmla="*/ 24 h 30"/>
                  <a:gd name="T8" fmla="*/ 9 w 89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0">
                    <a:moveTo>
                      <a:pt x="9" y="0"/>
                    </a:moveTo>
                    <a:lnTo>
                      <a:pt x="0" y="7"/>
                    </a:lnTo>
                    <a:lnTo>
                      <a:pt x="79" y="30"/>
                    </a:lnTo>
                    <a:lnTo>
                      <a:pt x="89" y="24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5" name="Freeform 302">
                <a:extLst>
                  <a:ext uri="{FF2B5EF4-FFF2-40B4-BE49-F238E27FC236}">
                    <a16:creationId xmlns:a16="http://schemas.microsoft.com/office/drawing/2014/main" id="{BFFC6BE6-C606-0772-C271-EEB719ED2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6963" y="3716338"/>
                <a:ext cx="138113" cy="50800"/>
              </a:xfrm>
              <a:custGeom>
                <a:avLst/>
                <a:gdLst>
                  <a:gd name="T0" fmla="*/ 10 w 87"/>
                  <a:gd name="T1" fmla="*/ 0 h 32"/>
                  <a:gd name="T2" fmla="*/ 0 w 87"/>
                  <a:gd name="T3" fmla="*/ 6 h 32"/>
                  <a:gd name="T4" fmla="*/ 77 w 87"/>
                  <a:gd name="T5" fmla="*/ 32 h 32"/>
                  <a:gd name="T6" fmla="*/ 87 w 87"/>
                  <a:gd name="T7" fmla="*/ 26 h 32"/>
                  <a:gd name="T8" fmla="*/ 10 w 8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2">
                    <a:moveTo>
                      <a:pt x="10" y="0"/>
                    </a:moveTo>
                    <a:lnTo>
                      <a:pt x="0" y="6"/>
                    </a:lnTo>
                    <a:lnTo>
                      <a:pt x="77" y="32"/>
                    </a:lnTo>
                    <a:lnTo>
                      <a:pt x="87" y="26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6" name="Freeform 303">
                <a:extLst>
                  <a:ext uri="{FF2B5EF4-FFF2-40B4-BE49-F238E27FC236}">
                    <a16:creationId xmlns:a16="http://schemas.microsoft.com/office/drawing/2014/main" id="{0DE7E7A1-629B-9EA5-2FB0-557A154F8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9813" y="3748088"/>
                <a:ext cx="133350" cy="52388"/>
              </a:xfrm>
              <a:custGeom>
                <a:avLst/>
                <a:gdLst>
                  <a:gd name="T0" fmla="*/ 11 w 84"/>
                  <a:gd name="T1" fmla="*/ 0 h 33"/>
                  <a:gd name="T2" fmla="*/ 0 w 84"/>
                  <a:gd name="T3" fmla="*/ 6 h 33"/>
                  <a:gd name="T4" fmla="*/ 74 w 84"/>
                  <a:gd name="T5" fmla="*/ 33 h 33"/>
                  <a:gd name="T6" fmla="*/ 84 w 84"/>
                  <a:gd name="T7" fmla="*/ 28 h 33"/>
                  <a:gd name="T8" fmla="*/ 11 w 8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3">
                    <a:moveTo>
                      <a:pt x="11" y="0"/>
                    </a:moveTo>
                    <a:lnTo>
                      <a:pt x="0" y="6"/>
                    </a:lnTo>
                    <a:lnTo>
                      <a:pt x="74" y="33"/>
                    </a:lnTo>
                    <a:lnTo>
                      <a:pt x="84" y="28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7" name="Freeform 304">
                <a:extLst>
                  <a:ext uri="{FF2B5EF4-FFF2-40B4-BE49-F238E27FC236}">
                    <a16:creationId xmlns:a16="http://schemas.microsoft.com/office/drawing/2014/main" id="{CEF0187C-A2A8-77D7-66EC-D9E744975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9488" y="3778250"/>
                <a:ext cx="130175" cy="55563"/>
              </a:xfrm>
              <a:custGeom>
                <a:avLst/>
                <a:gdLst>
                  <a:gd name="T0" fmla="*/ 11 w 82"/>
                  <a:gd name="T1" fmla="*/ 0 h 35"/>
                  <a:gd name="T2" fmla="*/ 0 w 82"/>
                  <a:gd name="T3" fmla="*/ 6 h 35"/>
                  <a:gd name="T4" fmla="*/ 70 w 82"/>
                  <a:gd name="T5" fmla="*/ 35 h 35"/>
                  <a:gd name="T6" fmla="*/ 82 w 82"/>
                  <a:gd name="T7" fmla="*/ 30 h 35"/>
                  <a:gd name="T8" fmla="*/ 11 w 8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5">
                    <a:moveTo>
                      <a:pt x="11" y="0"/>
                    </a:moveTo>
                    <a:lnTo>
                      <a:pt x="0" y="6"/>
                    </a:lnTo>
                    <a:lnTo>
                      <a:pt x="70" y="35"/>
                    </a:lnTo>
                    <a:lnTo>
                      <a:pt x="82" y="3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8" name="Freeform 305">
                <a:extLst>
                  <a:ext uri="{FF2B5EF4-FFF2-40B4-BE49-F238E27FC236}">
                    <a16:creationId xmlns:a16="http://schemas.microsoft.com/office/drawing/2014/main" id="{2038B24E-8700-AB66-91B8-9D4A0BEBF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5988" y="3806825"/>
                <a:ext cx="123825" cy="57150"/>
              </a:xfrm>
              <a:custGeom>
                <a:avLst/>
                <a:gdLst>
                  <a:gd name="T0" fmla="*/ 12 w 78"/>
                  <a:gd name="T1" fmla="*/ 0 h 36"/>
                  <a:gd name="T2" fmla="*/ 0 w 78"/>
                  <a:gd name="T3" fmla="*/ 6 h 36"/>
                  <a:gd name="T4" fmla="*/ 66 w 78"/>
                  <a:gd name="T5" fmla="*/ 36 h 36"/>
                  <a:gd name="T6" fmla="*/ 78 w 78"/>
                  <a:gd name="T7" fmla="*/ 31 h 36"/>
                  <a:gd name="T8" fmla="*/ 12 w 78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6">
                    <a:moveTo>
                      <a:pt x="12" y="0"/>
                    </a:moveTo>
                    <a:lnTo>
                      <a:pt x="0" y="6"/>
                    </a:lnTo>
                    <a:lnTo>
                      <a:pt x="66" y="36"/>
                    </a:lnTo>
                    <a:lnTo>
                      <a:pt x="78" y="3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9" name="Freeform 306">
                <a:extLst>
                  <a:ext uri="{FF2B5EF4-FFF2-40B4-BE49-F238E27FC236}">
                    <a16:creationId xmlns:a16="http://schemas.microsoft.com/office/drawing/2014/main" id="{50F2E12B-34BD-74D3-92ED-CB5135541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7725" y="3835400"/>
                <a:ext cx="120650" cy="58738"/>
              </a:xfrm>
              <a:custGeom>
                <a:avLst/>
                <a:gdLst>
                  <a:gd name="T0" fmla="*/ 13 w 76"/>
                  <a:gd name="T1" fmla="*/ 0 h 37"/>
                  <a:gd name="T2" fmla="*/ 0 w 76"/>
                  <a:gd name="T3" fmla="*/ 5 h 37"/>
                  <a:gd name="T4" fmla="*/ 63 w 76"/>
                  <a:gd name="T5" fmla="*/ 37 h 37"/>
                  <a:gd name="T6" fmla="*/ 76 w 76"/>
                  <a:gd name="T7" fmla="*/ 32 h 37"/>
                  <a:gd name="T8" fmla="*/ 13 w 7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7">
                    <a:moveTo>
                      <a:pt x="13" y="0"/>
                    </a:moveTo>
                    <a:lnTo>
                      <a:pt x="0" y="5"/>
                    </a:lnTo>
                    <a:lnTo>
                      <a:pt x="63" y="37"/>
                    </a:lnTo>
                    <a:lnTo>
                      <a:pt x="76" y="3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0" name="Freeform 307">
                <a:extLst>
                  <a:ext uri="{FF2B5EF4-FFF2-40B4-BE49-F238E27FC236}">
                    <a16:creationId xmlns:a16="http://schemas.microsoft.com/office/drawing/2014/main" id="{A8D92035-2603-B5C7-94C8-D5317190F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3860800"/>
                <a:ext cx="114300" cy="61913"/>
              </a:xfrm>
              <a:custGeom>
                <a:avLst/>
                <a:gdLst>
                  <a:gd name="T0" fmla="*/ 13 w 72"/>
                  <a:gd name="T1" fmla="*/ 0 h 39"/>
                  <a:gd name="T2" fmla="*/ 0 w 72"/>
                  <a:gd name="T3" fmla="*/ 5 h 39"/>
                  <a:gd name="T4" fmla="*/ 59 w 72"/>
                  <a:gd name="T5" fmla="*/ 39 h 39"/>
                  <a:gd name="T6" fmla="*/ 72 w 72"/>
                  <a:gd name="T7" fmla="*/ 34 h 39"/>
                  <a:gd name="T8" fmla="*/ 13 w 72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9">
                    <a:moveTo>
                      <a:pt x="13" y="0"/>
                    </a:moveTo>
                    <a:lnTo>
                      <a:pt x="0" y="5"/>
                    </a:lnTo>
                    <a:lnTo>
                      <a:pt x="59" y="39"/>
                    </a:lnTo>
                    <a:lnTo>
                      <a:pt x="72" y="34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1" name="Freeform 308">
                <a:extLst>
                  <a:ext uri="{FF2B5EF4-FFF2-40B4-BE49-F238E27FC236}">
                    <a16:creationId xmlns:a16="http://schemas.microsoft.com/office/drawing/2014/main" id="{48909845-60E6-EC98-8DEC-DFCA3BB9C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4850" y="3884613"/>
                <a:ext cx="109538" cy="63500"/>
              </a:xfrm>
              <a:custGeom>
                <a:avLst/>
                <a:gdLst>
                  <a:gd name="T0" fmla="*/ 14 w 69"/>
                  <a:gd name="T1" fmla="*/ 0 h 40"/>
                  <a:gd name="T2" fmla="*/ 0 w 69"/>
                  <a:gd name="T3" fmla="*/ 5 h 40"/>
                  <a:gd name="T4" fmla="*/ 55 w 69"/>
                  <a:gd name="T5" fmla="*/ 40 h 40"/>
                  <a:gd name="T6" fmla="*/ 69 w 69"/>
                  <a:gd name="T7" fmla="*/ 36 h 40"/>
                  <a:gd name="T8" fmla="*/ 14 w 69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0">
                    <a:moveTo>
                      <a:pt x="14" y="0"/>
                    </a:moveTo>
                    <a:lnTo>
                      <a:pt x="0" y="5"/>
                    </a:lnTo>
                    <a:lnTo>
                      <a:pt x="55" y="40"/>
                    </a:lnTo>
                    <a:lnTo>
                      <a:pt x="69" y="3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2" name="Freeform 309">
                <a:extLst>
                  <a:ext uri="{FF2B5EF4-FFF2-40B4-BE49-F238E27FC236}">
                    <a16:creationId xmlns:a16="http://schemas.microsoft.com/office/drawing/2014/main" id="{73C36F1C-A0D9-F469-A531-1905538EE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650" y="3908425"/>
                <a:ext cx="103188" cy="63500"/>
              </a:xfrm>
              <a:custGeom>
                <a:avLst/>
                <a:gdLst>
                  <a:gd name="T0" fmla="*/ 14 w 65"/>
                  <a:gd name="T1" fmla="*/ 0 h 40"/>
                  <a:gd name="T2" fmla="*/ 0 w 65"/>
                  <a:gd name="T3" fmla="*/ 4 h 40"/>
                  <a:gd name="T4" fmla="*/ 51 w 65"/>
                  <a:gd name="T5" fmla="*/ 40 h 40"/>
                  <a:gd name="T6" fmla="*/ 65 w 65"/>
                  <a:gd name="T7" fmla="*/ 36 h 40"/>
                  <a:gd name="T8" fmla="*/ 14 w 65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0">
                    <a:moveTo>
                      <a:pt x="14" y="0"/>
                    </a:moveTo>
                    <a:lnTo>
                      <a:pt x="0" y="4"/>
                    </a:lnTo>
                    <a:lnTo>
                      <a:pt x="51" y="40"/>
                    </a:lnTo>
                    <a:lnTo>
                      <a:pt x="65" y="3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3" name="Freeform 310">
                <a:extLst>
                  <a:ext uri="{FF2B5EF4-FFF2-40B4-BE49-F238E27FC236}">
                    <a16:creationId xmlns:a16="http://schemas.microsoft.com/office/drawing/2014/main" id="{616809A7-C817-5C94-C789-51558669C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0863" y="3929063"/>
                <a:ext cx="96838" cy="65088"/>
              </a:xfrm>
              <a:custGeom>
                <a:avLst/>
                <a:gdLst>
                  <a:gd name="T0" fmla="*/ 14 w 61"/>
                  <a:gd name="T1" fmla="*/ 0 h 41"/>
                  <a:gd name="T2" fmla="*/ 0 w 61"/>
                  <a:gd name="T3" fmla="*/ 3 h 41"/>
                  <a:gd name="T4" fmla="*/ 46 w 61"/>
                  <a:gd name="T5" fmla="*/ 41 h 41"/>
                  <a:gd name="T6" fmla="*/ 61 w 61"/>
                  <a:gd name="T7" fmla="*/ 37 h 41"/>
                  <a:gd name="T8" fmla="*/ 14 w 6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1">
                    <a:moveTo>
                      <a:pt x="14" y="0"/>
                    </a:moveTo>
                    <a:lnTo>
                      <a:pt x="0" y="3"/>
                    </a:lnTo>
                    <a:lnTo>
                      <a:pt x="46" y="41"/>
                    </a:lnTo>
                    <a:lnTo>
                      <a:pt x="61" y="37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4" name="Freeform 311">
                <a:extLst>
                  <a:ext uri="{FF2B5EF4-FFF2-40B4-BE49-F238E27FC236}">
                    <a16:creationId xmlns:a16="http://schemas.microsoft.com/office/drawing/2014/main" id="{2E9C0E71-596A-A9A9-25EA-FC56E523B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900" y="3948113"/>
                <a:ext cx="90488" cy="66675"/>
              </a:xfrm>
              <a:custGeom>
                <a:avLst/>
                <a:gdLst>
                  <a:gd name="T0" fmla="*/ 15 w 57"/>
                  <a:gd name="T1" fmla="*/ 0 h 42"/>
                  <a:gd name="T2" fmla="*/ 0 w 57"/>
                  <a:gd name="T3" fmla="*/ 3 h 42"/>
                  <a:gd name="T4" fmla="*/ 42 w 57"/>
                  <a:gd name="T5" fmla="*/ 42 h 42"/>
                  <a:gd name="T6" fmla="*/ 57 w 57"/>
                  <a:gd name="T7" fmla="*/ 38 h 42"/>
                  <a:gd name="T8" fmla="*/ 15 w 57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15" y="0"/>
                    </a:moveTo>
                    <a:lnTo>
                      <a:pt x="0" y="3"/>
                    </a:lnTo>
                    <a:lnTo>
                      <a:pt x="42" y="42"/>
                    </a:lnTo>
                    <a:lnTo>
                      <a:pt x="57" y="3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5" name="Freeform 312">
                <a:extLst>
                  <a:ext uri="{FF2B5EF4-FFF2-40B4-BE49-F238E27FC236}">
                    <a16:creationId xmlns:a16="http://schemas.microsoft.com/office/drawing/2014/main" id="{C0A267F0-52EE-874F-E4E5-156CA87EE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7350" y="3965575"/>
                <a:ext cx="84138" cy="66675"/>
              </a:xfrm>
              <a:custGeom>
                <a:avLst/>
                <a:gdLst>
                  <a:gd name="T0" fmla="*/ 16 w 53"/>
                  <a:gd name="T1" fmla="*/ 0 h 42"/>
                  <a:gd name="T2" fmla="*/ 0 w 53"/>
                  <a:gd name="T3" fmla="*/ 3 h 42"/>
                  <a:gd name="T4" fmla="*/ 37 w 53"/>
                  <a:gd name="T5" fmla="*/ 42 h 42"/>
                  <a:gd name="T6" fmla="*/ 53 w 53"/>
                  <a:gd name="T7" fmla="*/ 39 h 42"/>
                  <a:gd name="T8" fmla="*/ 16 w 53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16" y="0"/>
                    </a:moveTo>
                    <a:lnTo>
                      <a:pt x="0" y="3"/>
                    </a:lnTo>
                    <a:lnTo>
                      <a:pt x="37" y="42"/>
                    </a:lnTo>
                    <a:lnTo>
                      <a:pt x="53" y="3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313">
                <a:extLst>
                  <a:ext uri="{FF2B5EF4-FFF2-40B4-BE49-F238E27FC236}">
                    <a16:creationId xmlns:a16="http://schemas.microsoft.com/office/drawing/2014/main" id="{0574EE4C-845D-DAFE-3FFA-F11E4706F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3213" y="3979863"/>
                <a:ext cx="77788" cy="68263"/>
              </a:xfrm>
              <a:custGeom>
                <a:avLst/>
                <a:gdLst>
                  <a:gd name="T0" fmla="*/ 16 w 49"/>
                  <a:gd name="T1" fmla="*/ 0 h 43"/>
                  <a:gd name="T2" fmla="*/ 0 w 49"/>
                  <a:gd name="T3" fmla="*/ 3 h 43"/>
                  <a:gd name="T4" fmla="*/ 33 w 49"/>
                  <a:gd name="T5" fmla="*/ 43 h 43"/>
                  <a:gd name="T6" fmla="*/ 49 w 49"/>
                  <a:gd name="T7" fmla="*/ 40 h 43"/>
                  <a:gd name="T8" fmla="*/ 16 w 4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16" y="0"/>
                    </a:moveTo>
                    <a:lnTo>
                      <a:pt x="0" y="3"/>
                    </a:lnTo>
                    <a:lnTo>
                      <a:pt x="33" y="43"/>
                    </a:lnTo>
                    <a:lnTo>
                      <a:pt x="49" y="4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7" name="Freeform 314">
                <a:extLst>
                  <a:ext uri="{FF2B5EF4-FFF2-40B4-BE49-F238E27FC236}">
                    <a16:creationId xmlns:a16="http://schemas.microsoft.com/office/drawing/2014/main" id="{A101B09A-DD37-DB80-92EB-44BF32CF7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7488" y="3994150"/>
                <a:ext cx="69850" cy="68263"/>
              </a:xfrm>
              <a:custGeom>
                <a:avLst/>
                <a:gdLst>
                  <a:gd name="T0" fmla="*/ 16 w 44"/>
                  <a:gd name="T1" fmla="*/ 0 h 43"/>
                  <a:gd name="T2" fmla="*/ 0 w 44"/>
                  <a:gd name="T3" fmla="*/ 2 h 43"/>
                  <a:gd name="T4" fmla="*/ 28 w 44"/>
                  <a:gd name="T5" fmla="*/ 43 h 43"/>
                  <a:gd name="T6" fmla="*/ 44 w 44"/>
                  <a:gd name="T7" fmla="*/ 40 h 43"/>
                  <a:gd name="T8" fmla="*/ 16 w 4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16" y="0"/>
                    </a:moveTo>
                    <a:lnTo>
                      <a:pt x="0" y="2"/>
                    </a:lnTo>
                    <a:lnTo>
                      <a:pt x="28" y="43"/>
                    </a:lnTo>
                    <a:lnTo>
                      <a:pt x="44" y="4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8" name="Freeform 315">
                <a:extLst>
                  <a:ext uri="{FF2B5EF4-FFF2-40B4-BE49-F238E27FC236}">
                    <a16:creationId xmlns:a16="http://schemas.microsoft.com/office/drawing/2014/main" id="{7C279CDB-6053-C060-814F-FBDCA9A26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0175" y="4003675"/>
                <a:ext cx="61913" cy="69850"/>
              </a:xfrm>
              <a:custGeom>
                <a:avLst/>
                <a:gdLst>
                  <a:gd name="T0" fmla="*/ 16 w 39"/>
                  <a:gd name="T1" fmla="*/ 0 h 44"/>
                  <a:gd name="T2" fmla="*/ 0 w 39"/>
                  <a:gd name="T3" fmla="*/ 2 h 44"/>
                  <a:gd name="T4" fmla="*/ 23 w 39"/>
                  <a:gd name="T5" fmla="*/ 44 h 44"/>
                  <a:gd name="T6" fmla="*/ 39 w 39"/>
                  <a:gd name="T7" fmla="*/ 42 h 44"/>
                  <a:gd name="T8" fmla="*/ 16 w 3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4">
                    <a:moveTo>
                      <a:pt x="16" y="0"/>
                    </a:moveTo>
                    <a:lnTo>
                      <a:pt x="0" y="2"/>
                    </a:lnTo>
                    <a:lnTo>
                      <a:pt x="23" y="44"/>
                    </a:lnTo>
                    <a:lnTo>
                      <a:pt x="39" y="4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9" name="旁门左道出品">
                <a:extLst>
                  <a:ext uri="{FF2B5EF4-FFF2-40B4-BE49-F238E27FC236}">
                    <a16:creationId xmlns:a16="http://schemas.microsoft.com/office/drawing/2014/main" id="{90704084-1221-C7CC-2B3F-A645DB4FA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1275" y="4013200"/>
                <a:ext cx="55563" cy="69850"/>
              </a:xfrm>
              <a:custGeom>
                <a:avLst/>
                <a:gdLst>
                  <a:gd name="T0" fmla="*/ 17 w 35"/>
                  <a:gd name="T1" fmla="*/ 0 h 44"/>
                  <a:gd name="T2" fmla="*/ 0 w 35"/>
                  <a:gd name="T3" fmla="*/ 2 h 44"/>
                  <a:gd name="T4" fmla="*/ 19 w 35"/>
                  <a:gd name="T5" fmla="*/ 44 h 44"/>
                  <a:gd name="T6" fmla="*/ 35 w 35"/>
                  <a:gd name="T7" fmla="*/ 42 h 44"/>
                  <a:gd name="T8" fmla="*/ 17 w 3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4">
                    <a:moveTo>
                      <a:pt x="17" y="0"/>
                    </a:moveTo>
                    <a:lnTo>
                      <a:pt x="0" y="2"/>
                    </a:lnTo>
                    <a:lnTo>
                      <a:pt x="19" y="44"/>
                    </a:lnTo>
                    <a:lnTo>
                      <a:pt x="35" y="4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0" name="Freeform 317">
                <a:extLst>
                  <a:ext uri="{FF2B5EF4-FFF2-40B4-BE49-F238E27FC236}">
                    <a16:creationId xmlns:a16="http://schemas.microsoft.com/office/drawing/2014/main" id="{DF0E435E-92AB-7D3B-7D18-00825710D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2375" y="4021138"/>
                <a:ext cx="49213" cy="68263"/>
              </a:xfrm>
              <a:custGeom>
                <a:avLst/>
                <a:gdLst>
                  <a:gd name="T0" fmla="*/ 17 w 31"/>
                  <a:gd name="T1" fmla="*/ 0 h 43"/>
                  <a:gd name="T2" fmla="*/ 0 w 31"/>
                  <a:gd name="T3" fmla="*/ 1 h 43"/>
                  <a:gd name="T4" fmla="*/ 14 w 31"/>
                  <a:gd name="T5" fmla="*/ 43 h 43"/>
                  <a:gd name="T6" fmla="*/ 31 w 31"/>
                  <a:gd name="T7" fmla="*/ 42 h 43"/>
                  <a:gd name="T8" fmla="*/ 17 w 3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3">
                    <a:moveTo>
                      <a:pt x="17" y="0"/>
                    </a:moveTo>
                    <a:lnTo>
                      <a:pt x="0" y="1"/>
                    </a:lnTo>
                    <a:lnTo>
                      <a:pt x="14" y="43"/>
                    </a:lnTo>
                    <a:lnTo>
                      <a:pt x="31" y="4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1" name="Freeform 318">
                <a:extLst>
                  <a:ext uri="{FF2B5EF4-FFF2-40B4-BE49-F238E27FC236}">
                    <a16:creationId xmlns:a16="http://schemas.microsoft.com/office/drawing/2014/main" id="{543560B3-758C-9AFB-C48A-23C13A006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4025900"/>
                <a:ext cx="39688" cy="68263"/>
              </a:xfrm>
              <a:custGeom>
                <a:avLst/>
                <a:gdLst>
                  <a:gd name="T0" fmla="*/ 17 w 25"/>
                  <a:gd name="T1" fmla="*/ 0 h 43"/>
                  <a:gd name="T2" fmla="*/ 0 w 25"/>
                  <a:gd name="T3" fmla="*/ 1 h 43"/>
                  <a:gd name="T4" fmla="*/ 8 w 25"/>
                  <a:gd name="T5" fmla="*/ 43 h 43"/>
                  <a:gd name="T6" fmla="*/ 25 w 25"/>
                  <a:gd name="T7" fmla="*/ 43 h 43"/>
                  <a:gd name="T8" fmla="*/ 17 w 2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17" y="0"/>
                    </a:moveTo>
                    <a:lnTo>
                      <a:pt x="0" y="1"/>
                    </a:lnTo>
                    <a:lnTo>
                      <a:pt x="8" y="43"/>
                    </a:lnTo>
                    <a:lnTo>
                      <a:pt x="25" y="43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2" name="Freeform 319">
                <a:extLst>
                  <a:ext uri="{FF2B5EF4-FFF2-40B4-BE49-F238E27FC236}">
                    <a16:creationId xmlns:a16="http://schemas.microsoft.com/office/drawing/2014/main" id="{D22DE90A-5B60-72CC-13F8-08556A9C6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4575" y="4029075"/>
                <a:ext cx="30163" cy="68263"/>
              </a:xfrm>
              <a:custGeom>
                <a:avLst/>
                <a:gdLst>
                  <a:gd name="T0" fmla="*/ 16 w 19"/>
                  <a:gd name="T1" fmla="*/ 0 h 43"/>
                  <a:gd name="T2" fmla="*/ 0 w 19"/>
                  <a:gd name="T3" fmla="*/ 0 h 43"/>
                  <a:gd name="T4" fmla="*/ 3 w 19"/>
                  <a:gd name="T5" fmla="*/ 43 h 43"/>
                  <a:gd name="T6" fmla="*/ 19 w 19"/>
                  <a:gd name="T7" fmla="*/ 43 h 43"/>
                  <a:gd name="T8" fmla="*/ 16 w 1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3">
                    <a:moveTo>
                      <a:pt x="16" y="0"/>
                    </a:moveTo>
                    <a:lnTo>
                      <a:pt x="0" y="0"/>
                    </a:lnTo>
                    <a:lnTo>
                      <a:pt x="3" y="43"/>
                    </a:lnTo>
                    <a:lnTo>
                      <a:pt x="19" y="43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3" name="Freeform 320">
                <a:extLst>
                  <a:ext uri="{FF2B5EF4-FFF2-40B4-BE49-F238E27FC236}">
                    <a16:creationId xmlns:a16="http://schemas.microsoft.com/office/drawing/2014/main" id="{25D4F9F9-2ACC-D026-BA72-26C0937DC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0913" y="4029075"/>
                <a:ext cx="28575" cy="68263"/>
              </a:xfrm>
              <a:custGeom>
                <a:avLst/>
                <a:gdLst>
                  <a:gd name="T0" fmla="*/ 18 w 18"/>
                  <a:gd name="T1" fmla="*/ 0 h 43"/>
                  <a:gd name="T2" fmla="*/ 2 w 18"/>
                  <a:gd name="T3" fmla="*/ 0 h 43"/>
                  <a:gd name="T4" fmla="*/ 0 w 18"/>
                  <a:gd name="T5" fmla="*/ 43 h 43"/>
                  <a:gd name="T6" fmla="*/ 16 w 18"/>
                  <a:gd name="T7" fmla="*/ 43 h 43"/>
                  <a:gd name="T8" fmla="*/ 18 w 1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3">
                    <a:moveTo>
                      <a:pt x="18" y="0"/>
                    </a:moveTo>
                    <a:lnTo>
                      <a:pt x="2" y="0"/>
                    </a:lnTo>
                    <a:lnTo>
                      <a:pt x="0" y="43"/>
                    </a:lnTo>
                    <a:lnTo>
                      <a:pt x="16" y="4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4" name="Freeform 321">
                <a:extLst>
                  <a:ext uri="{FF2B5EF4-FFF2-40B4-BE49-F238E27FC236}">
                    <a16:creationId xmlns:a16="http://schemas.microsoft.com/office/drawing/2014/main" id="{6F6B4AE0-0016-C29E-9CE0-B34B4F0DA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2488" y="4027488"/>
                <a:ext cx="38100" cy="68263"/>
              </a:xfrm>
              <a:custGeom>
                <a:avLst/>
                <a:gdLst>
                  <a:gd name="T0" fmla="*/ 24 w 24"/>
                  <a:gd name="T1" fmla="*/ 0 h 43"/>
                  <a:gd name="T2" fmla="*/ 7 w 24"/>
                  <a:gd name="T3" fmla="*/ 0 h 43"/>
                  <a:gd name="T4" fmla="*/ 0 w 24"/>
                  <a:gd name="T5" fmla="*/ 43 h 43"/>
                  <a:gd name="T6" fmla="*/ 17 w 24"/>
                  <a:gd name="T7" fmla="*/ 43 h 43"/>
                  <a:gd name="T8" fmla="*/ 24 w 2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7" y="0"/>
                    </a:lnTo>
                    <a:lnTo>
                      <a:pt x="0" y="43"/>
                    </a:lnTo>
                    <a:lnTo>
                      <a:pt x="17" y="43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5" name="Freeform 322">
                <a:extLst>
                  <a:ext uri="{FF2B5EF4-FFF2-40B4-BE49-F238E27FC236}">
                    <a16:creationId xmlns:a16="http://schemas.microsoft.com/office/drawing/2014/main" id="{876F08F8-9D07-2F15-6886-B4A098E13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5650" y="4022725"/>
                <a:ext cx="44450" cy="69850"/>
              </a:xfrm>
              <a:custGeom>
                <a:avLst/>
                <a:gdLst>
                  <a:gd name="T0" fmla="*/ 28 w 28"/>
                  <a:gd name="T1" fmla="*/ 1 h 44"/>
                  <a:gd name="T2" fmla="*/ 12 w 28"/>
                  <a:gd name="T3" fmla="*/ 0 h 44"/>
                  <a:gd name="T4" fmla="*/ 0 w 28"/>
                  <a:gd name="T5" fmla="*/ 43 h 44"/>
                  <a:gd name="T6" fmla="*/ 16 w 28"/>
                  <a:gd name="T7" fmla="*/ 44 h 44"/>
                  <a:gd name="T8" fmla="*/ 28 w 28"/>
                  <a:gd name="T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28" y="1"/>
                    </a:moveTo>
                    <a:lnTo>
                      <a:pt x="12" y="0"/>
                    </a:lnTo>
                    <a:lnTo>
                      <a:pt x="0" y="43"/>
                    </a:lnTo>
                    <a:lnTo>
                      <a:pt x="16" y="44"/>
                    </a:lnTo>
                    <a:lnTo>
                      <a:pt x="2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6" name="Freeform 323">
                <a:extLst>
                  <a:ext uri="{FF2B5EF4-FFF2-40B4-BE49-F238E27FC236}">
                    <a16:creationId xmlns:a16="http://schemas.microsoft.com/office/drawing/2014/main" id="{7561FA1D-37B6-3155-9326-8A532B90D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8813" y="4016375"/>
                <a:ext cx="52388" cy="69850"/>
              </a:xfrm>
              <a:custGeom>
                <a:avLst/>
                <a:gdLst>
                  <a:gd name="T0" fmla="*/ 33 w 33"/>
                  <a:gd name="T1" fmla="*/ 2 h 44"/>
                  <a:gd name="T2" fmla="*/ 17 w 33"/>
                  <a:gd name="T3" fmla="*/ 0 h 44"/>
                  <a:gd name="T4" fmla="*/ 0 w 33"/>
                  <a:gd name="T5" fmla="*/ 43 h 44"/>
                  <a:gd name="T6" fmla="*/ 16 w 33"/>
                  <a:gd name="T7" fmla="*/ 44 h 44"/>
                  <a:gd name="T8" fmla="*/ 33 w 33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4">
                    <a:moveTo>
                      <a:pt x="33" y="2"/>
                    </a:moveTo>
                    <a:lnTo>
                      <a:pt x="17" y="0"/>
                    </a:lnTo>
                    <a:lnTo>
                      <a:pt x="0" y="43"/>
                    </a:lnTo>
                    <a:lnTo>
                      <a:pt x="16" y="44"/>
                    </a:lnTo>
                    <a:lnTo>
                      <a:pt x="3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7" name="Freeform 324">
                <a:extLst>
                  <a:ext uri="{FF2B5EF4-FFF2-40B4-BE49-F238E27FC236}">
                    <a16:creationId xmlns:a16="http://schemas.microsoft.com/office/drawing/2014/main" id="{3151AC19-1B75-B802-DACD-246EEC2B1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3563" y="4008438"/>
                <a:ext cx="58738" cy="69850"/>
              </a:xfrm>
              <a:custGeom>
                <a:avLst/>
                <a:gdLst>
                  <a:gd name="T0" fmla="*/ 37 w 37"/>
                  <a:gd name="T1" fmla="*/ 2 h 44"/>
                  <a:gd name="T2" fmla="*/ 21 w 37"/>
                  <a:gd name="T3" fmla="*/ 0 h 44"/>
                  <a:gd name="T4" fmla="*/ 0 w 37"/>
                  <a:gd name="T5" fmla="*/ 42 h 44"/>
                  <a:gd name="T6" fmla="*/ 16 w 37"/>
                  <a:gd name="T7" fmla="*/ 44 h 44"/>
                  <a:gd name="T8" fmla="*/ 37 w 37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4">
                    <a:moveTo>
                      <a:pt x="37" y="2"/>
                    </a:moveTo>
                    <a:lnTo>
                      <a:pt x="21" y="0"/>
                    </a:lnTo>
                    <a:lnTo>
                      <a:pt x="0" y="42"/>
                    </a:lnTo>
                    <a:lnTo>
                      <a:pt x="16" y="44"/>
                    </a:lnTo>
                    <a:lnTo>
                      <a:pt x="3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8" name="Freeform 325">
                <a:extLst>
                  <a:ext uri="{FF2B5EF4-FFF2-40B4-BE49-F238E27FC236}">
                    <a16:creationId xmlns:a16="http://schemas.microsoft.com/office/drawing/2014/main" id="{41B2E5EC-6393-6A50-4F10-EAF15C0AF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313" y="3998913"/>
                <a:ext cx="68263" cy="68263"/>
              </a:xfrm>
              <a:custGeom>
                <a:avLst/>
                <a:gdLst>
                  <a:gd name="T0" fmla="*/ 43 w 43"/>
                  <a:gd name="T1" fmla="*/ 2 h 43"/>
                  <a:gd name="T2" fmla="*/ 27 w 43"/>
                  <a:gd name="T3" fmla="*/ 0 h 43"/>
                  <a:gd name="T4" fmla="*/ 0 w 43"/>
                  <a:gd name="T5" fmla="*/ 41 h 43"/>
                  <a:gd name="T6" fmla="*/ 16 w 43"/>
                  <a:gd name="T7" fmla="*/ 43 h 43"/>
                  <a:gd name="T8" fmla="*/ 43 w 43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43" y="2"/>
                    </a:moveTo>
                    <a:lnTo>
                      <a:pt x="27" y="0"/>
                    </a:lnTo>
                    <a:lnTo>
                      <a:pt x="0" y="41"/>
                    </a:lnTo>
                    <a:lnTo>
                      <a:pt x="16" y="43"/>
                    </a:lnTo>
                    <a:lnTo>
                      <a:pt x="4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9" name="Freeform 326">
                <a:extLst>
                  <a:ext uri="{FF2B5EF4-FFF2-40B4-BE49-F238E27FC236}">
                    <a16:creationId xmlns:a16="http://schemas.microsoft.com/office/drawing/2014/main" id="{6D3649AE-2DD1-4741-9612-47AA904FF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3986213"/>
                <a:ext cx="74613" cy="68263"/>
              </a:xfrm>
              <a:custGeom>
                <a:avLst/>
                <a:gdLst>
                  <a:gd name="T0" fmla="*/ 47 w 47"/>
                  <a:gd name="T1" fmla="*/ 3 h 43"/>
                  <a:gd name="T2" fmla="*/ 31 w 47"/>
                  <a:gd name="T3" fmla="*/ 0 h 43"/>
                  <a:gd name="T4" fmla="*/ 0 w 47"/>
                  <a:gd name="T5" fmla="*/ 41 h 43"/>
                  <a:gd name="T6" fmla="*/ 15 w 47"/>
                  <a:gd name="T7" fmla="*/ 43 h 43"/>
                  <a:gd name="T8" fmla="*/ 47 w 47"/>
                  <a:gd name="T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7" y="3"/>
                    </a:moveTo>
                    <a:lnTo>
                      <a:pt x="31" y="0"/>
                    </a:lnTo>
                    <a:lnTo>
                      <a:pt x="0" y="41"/>
                    </a:lnTo>
                    <a:lnTo>
                      <a:pt x="15" y="43"/>
                    </a:lnTo>
                    <a:lnTo>
                      <a:pt x="4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0" name="Freeform 327">
                <a:extLst>
                  <a:ext uri="{FF2B5EF4-FFF2-40B4-BE49-F238E27FC236}">
                    <a16:creationId xmlns:a16="http://schemas.microsoft.com/office/drawing/2014/main" id="{2C270982-4563-6CCD-5266-87EE41A91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4163" y="3971925"/>
                <a:ext cx="82550" cy="68263"/>
              </a:xfrm>
              <a:custGeom>
                <a:avLst/>
                <a:gdLst>
                  <a:gd name="T0" fmla="*/ 52 w 52"/>
                  <a:gd name="T1" fmla="*/ 3 h 43"/>
                  <a:gd name="T2" fmla="*/ 36 w 52"/>
                  <a:gd name="T3" fmla="*/ 0 h 43"/>
                  <a:gd name="T4" fmla="*/ 0 w 52"/>
                  <a:gd name="T5" fmla="*/ 40 h 43"/>
                  <a:gd name="T6" fmla="*/ 15 w 52"/>
                  <a:gd name="T7" fmla="*/ 43 h 43"/>
                  <a:gd name="T8" fmla="*/ 52 w 52"/>
                  <a:gd name="T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3">
                    <a:moveTo>
                      <a:pt x="52" y="3"/>
                    </a:moveTo>
                    <a:lnTo>
                      <a:pt x="36" y="0"/>
                    </a:lnTo>
                    <a:lnTo>
                      <a:pt x="0" y="40"/>
                    </a:lnTo>
                    <a:lnTo>
                      <a:pt x="15" y="43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1" name="Freeform 328">
                <a:extLst>
                  <a:ext uri="{FF2B5EF4-FFF2-40B4-BE49-F238E27FC236}">
                    <a16:creationId xmlns:a16="http://schemas.microsoft.com/office/drawing/2014/main" id="{3E0269F1-6E85-D6E6-65C7-561039A65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263" y="3956050"/>
                <a:ext cx="88900" cy="66675"/>
              </a:xfrm>
              <a:custGeom>
                <a:avLst/>
                <a:gdLst>
                  <a:gd name="T0" fmla="*/ 56 w 56"/>
                  <a:gd name="T1" fmla="*/ 3 h 42"/>
                  <a:gd name="T2" fmla="*/ 40 w 56"/>
                  <a:gd name="T3" fmla="*/ 0 h 42"/>
                  <a:gd name="T4" fmla="*/ 0 w 56"/>
                  <a:gd name="T5" fmla="*/ 39 h 42"/>
                  <a:gd name="T6" fmla="*/ 15 w 56"/>
                  <a:gd name="T7" fmla="*/ 42 h 42"/>
                  <a:gd name="T8" fmla="*/ 56 w 56"/>
                  <a:gd name="T9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2">
                    <a:moveTo>
                      <a:pt x="56" y="3"/>
                    </a:moveTo>
                    <a:lnTo>
                      <a:pt x="40" y="0"/>
                    </a:lnTo>
                    <a:lnTo>
                      <a:pt x="0" y="39"/>
                    </a:lnTo>
                    <a:lnTo>
                      <a:pt x="15" y="42"/>
                    </a:lnTo>
                    <a:lnTo>
                      <a:pt x="5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2" name="Freeform 329">
                <a:extLst>
                  <a:ext uri="{FF2B5EF4-FFF2-40B4-BE49-F238E27FC236}">
                    <a16:creationId xmlns:a16="http://schemas.microsoft.com/office/drawing/2014/main" id="{6E238D80-E41F-C31C-4FC5-98C3D58C8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7950" y="3937000"/>
                <a:ext cx="95250" cy="66675"/>
              </a:xfrm>
              <a:custGeom>
                <a:avLst/>
                <a:gdLst>
                  <a:gd name="T0" fmla="*/ 60 w 60"/>
                  <a:gd name="T1" fmla="*/ 4 h 42"/>
                  <a:gd name="T2" fmla="*/ 45 w 60"/>
                  <a:gd name="T3" fmla="*/ 0 h 42"/>
                  <a:gd name="T4" fmla="*/ 0 w 60"/>
                  <a:gd name="T5" fmla="*/ 39 h 42"/>
                  <a:gd name="T6" fmla="*/ 15 w 60"/>
                  <a:gd name="T7" fmla="*/ 42 h 42"/>
                  <a:gd name="T8" fmla="*/ 60 w 60"/>
                  <a:gd name="T9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60" y="4"/>
                    </a:moveTo>
                    <a:lnTo>
                      <a:pt x="45" y="0"/>
                    </a:lnTo>
                    <a:lnTo>
                      <a:pt x="0" y="39"/>
                    </a:lnTo>
                    <a:lnTo>
                      <a:pt x="15" y="42"/>
                    </a:lnTo>
                    <a:lnTo>
                      <a:pt x="6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3" name="Freeform 330">
                <a:extLst>
                  <a:ext uri="{FF2B5EF4-FFF2-40B4-BE49-F238E27FC236}">
                    <a16:creationId xmlns:a16="http://schemas.microsoft.com/office/drawing/2014/main" id="{FB9E9154-DB22-264C-D6C8-529F268DE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3813" y="3917950"/>
                <a:ext cx="100013" cy="65088"/>
              </a:xfrm>
              <a:custGeom>
                <a:avLst/>
                <a:gdLst>
                  <a:gd name="T0" fmla="*/ 63 w 63"/>
                  <a:gd name="T1" fmla="*/ 4 h 41"/>
                  <a:gd name="T2" fmla="*/ 49 w 63"/>
                  <a:gd name="T3" fmla="*/ 0 h 41"/>
                  <a:gd name="T4" fmla="*/ 0 w 63"/>
                  <a:gd name="T5" fmla="*/ 37 h 41"/>
                  <a:gd name="T6" fmla="*/ 14 w 63"/>
                  <a:gd name="T7" fmla="*/ 41 h 41"/>
                  <a:gd name="T8" fmla="*/ 63 w 63"/>
                  <a:gd name="T9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1">
                    <a:moveTo>
                      <a:pt x="63" y="4"/>
                    </a:moveTo>
                    <a:lnTo>
                      <a:pt x="49" y="0"/>
                    </a:lnTo>
                    <a:lnTo>
                      <a:pt x="0" y="37"/>
                    </a:lnTo>
                    <a:lnTo>
                      <a:pt x="14" y="41"/>
                    </a:lnTo>
                    <a:lnTo>
                      <a:pt x="6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4" name="Freeform 331">
                <a:extLst>
                  <a:ext uri="{FF2B5EF4-FFF2-40B4-BE49-F238E27FC236}">
                    <a16:creationId xmlns:a16="http://schemas.microsoft.com/office/drawing/2014/main" id="{A981E8D9-1E57-89C1-CF6C-A40CCAF52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3895725"/>
                <a:ext cx="107950" cy="63500"/>
              </a:xfrm>
              <a:custGeom>
                <a:avLst/>
                <a:gdLst>
                  <a:gd name="T0" fmla="*/ 68 w 68"/>
                  <a:gd name="T1" fmla="*/ 4 h 40"/>
                  <a:gd name="T2" fmla="*/ 54 w 68"/>
                  <a:gd name="T3" fmla="*/ 0 h 40"/>
                  <a:gd name="T4" fmla="*/ 0 w 68"/>
                  <a:gd name="T5" fmla="*/ 36 h 40"/>
                  <a:gd name="T6" fmla="*/ 14 w 68"/>
                  <a:gd name="T7" fmla="*/ 40 h 40"/>
                  <a:gd name="T8" fmla="*/ 68 w 68"/>
                  <a:gd name="T9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0">
                    <a:moveTo>
                      <a:pt x="68" y="4"/>
                    </a:moveTo>
                    <a:lnTo>
                      <a:pt x="54" y="0"/>
                    </a:lnTo>
                    <a:lnTo>
                      <a:pt x="0" y="36"/>
                    </a:lnTo>
                    <a:lnTo>
                      <a:pt x="14" y="40"/>
                    </a:lnTo>
                    <a:lnTo>
                      <a:pt x="6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5" name="旁门左道出品">
                <a:extLst>
                  <a:ext uri="{FF2B5EF4-FFF2-40B4-BE49-F238E27FC236}">
                    <a16:creationId xmlns:a16="http://schemas.microsoft.com/office/drawing/2014/main" id="{02CD373D-7B48-6D3D-A2B9-FCB7011A6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1888" y="3871913"/>
                <a:ext cx="112713" cy="61913"/>
              </a:xfrm>
              <a:custGeom>
                <a:avLst/>
                <a:gdLst>
                  <a:gd name="T0" fmla="*/ 71 w 71"/>
                  <a:gd name="T1" fmla="*/ 5 h 39"/>
                  <a:gd name="T2" fmla="*/ 58 w 71"/>
                  <a:gd name="T3" fmla="*/ 0 h 39"/>
                  <a:gd name="T4" fmla="*/ 0 w 71"/>
                  <a:gd name="T5" fmla="*/ 35 h 39"/>
                  <a:gd name="T6" fmla="*/ 14 w 71"/>
                  <a:gd name="T7" fmla="*/ 39 h 39"/>
                  <a:gd name="T8" fmla="*/ 71 w 71"/>
                  <a:gd name="T9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9">
                    <a:moveTo>
                      <a:pt x="71" y="5"/>
                    </a:moveTo>
                    <a:lnTo>
                      <a:pt x="58" y="0"/>
                    </a:lnTo>
                    <a:lnTo>
                      <a:pt x="0" y="35"/>
                    </a:lnTo>
                    <a:lnTo>
                      <a:pt x="14" y="39"/>
                    </a:lnTo>
                    <a:lnTo>
                      <a:pt x="7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6" name="Freeform 333">
                <a:extLst>
                  <a:ext uri="{FF2B5EF4-FFF2-40B4-BE49-F238E27FC236}">
                    <a16:creationId xmlns:a16="http://schemas.microsoft.com/office/drawing/2014/main" id="{BF866B94-7A40-0EF9-845F-283AC8B30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5688" y="3846513"/>
                <a:ext cx="119063" cy="60325"/>
              </a:xfrm>
              <a:custGeom>
                <a:avLst/>
                <a:gdLst>
                  <a:gd name="T0" fmla="*/ 75 w 75"/>
                  <a:gd name="T1" fmla="*/ 5 h 38"/>
                  <a:gd name="T2" fmla="*/ 62 w 75"/>
                  <a:gd name="T3" fmla="*/ 0 h 38"/>
                  <a:gd name="T4" fmla="*/ 0 w 75"/>
                  <a:gd name="T5" fmla="*/ 34 h 38"/>
                  <a:gd name="T6" fmla="*/ 13 w 75"/>
                  <a:gd name="T7" fmla="*/ 38 h 38"/>
                  <a:gd name="T8" fmla="*/ 75 w 75"/>
                  <a:gd name="T9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8">
                    <a:moveTo>
                      <a:pt x="75" y="5"/>
                    </a:moveTo>
                    <a:lnTo>
                      <a:pt x="62" y="0"/>
                    </a:lnTo>
                    <a:lnTo>
                      <a:pt x="0" y="34"/>
                    </a:lnTo>
                    <a:lnTo>
                      <a:pt x="13" y="38"/>
                    </a:lnTo>
                    <a:lnTo>
                      <a:pt x="7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7" name="Freeform 334">
                <a:extLst>
                  <a:ext uri="{FF2B5EF4-FFF2-40B4-BE49-F238E27FC236}">
                    <a16:creationId xmlns:a16="http://schemas.microsoft.com/office/drawing/2014/main" id="{6A14771B-ED8F-3A15-50D5-601138F85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250" y="3819525"/>
                <a:ext cx="122238" cy="58738"/>
              </a:xfrm>
              <a:custGeom>
                <a:avLst/>
                <a:gdLst>
                  <a:gd name="T0" fmla="*/ 77 w 77"/>
                  <a:gd name="T1" fmla="*/ 5 h 37"/>
                  <a:gd name="T2" fmla="*/ 65 w 77"/>
                  <a:gd name="T3" fmla="*/ 0 h 37"/>
                  <a:gd name="T4" fmla="*/ 0 w 77"/>
                  <a:gd name="T5" fmla="*/ 32 h 37"/>
                  <a:gd name="T6" fmla="*/ 12 w 77"/>
                  <a:gd name="T7" fmla="*/ 37 h 37"/>
                  <a:gd name="T8" fmla="*/ 77 w 77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37">
                    <a:moveTo>
                      <a:pt x="77" y="5"/>
                    </a:moveTo>
                    <a:lnTo>
                      <a:pt x="65" y="0"/>
                    </a:lnTo>
                    <a:lnTo>
                      <a:pt x="0" y="32"/>
                    </a:lnTo>
                    <a:lnTo>
                      <a:pt x="12" y="37"/>
                    </a:lnTo>
                    <a:lnTo>
                      <a:pt x="7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8" name="Freeform 335">
                <a:extLst>
                  <a:ext uri="{FF2B5EF4-FFF2-40B4-BE49-F238E27FC236}">
                    <a16:creationId xmlns:a16="http://schemas.microsoft.com/office/drawing/2014/main" id="{1158062C-F4A8-DC02-552F-85D523F89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4400" y="3792538"/>
                <a:ext cx="128588" cy="55563"/>
              </a:xfrm>
              <a:custGeom>
                <a:avLst/>
                <a:gdLst>
                  <a:gd name="T0" fmla="*/ 81 w 81"/>
                  <a:gd name="T1" fmla="*/ 5 h 35"/>
                  <a:gd name="T2" fmla="*/ 70 w 81"/>
                  <a:gd name="T3" fmla="*/ 0 h 35"/>
                  <a:gd name="T4" fmla="*/ 0 w 81"/>
                  <a:gd name="T5" fmla="*/ 30 h 35"/>
                  <a:gd name="T6" fmla="*/ 12 w 81"/>
                  <a:gd name="T7" fmla="*/ 35 h 35"/>
                  <a:gd name="T8" fmla="*/ 81 w 81"/>
                  <a:gd name="T9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5">
                    <a:moveTo>
                      <a:pt x="81" y="5"/>
                    </a:moveTo>
                    <a:lnTo>
                      <a:pt x="70" y="0"/>
                    </a:lnTo>
                    <a:lnTo>
                      <a:pt x="0" y="30"/>
                    </a:lnTo>
                    <a:lnTo>
                      <a:pt x="12" y="35"/>
                    </a:lnTo>
                    <a:lnTo>
                      <a:pt x="8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9" name="Freeform 336">
                <a:extLst>
                  <a:ext uri="{FF2B5EF4-FFF2-40B4-BE49-F238E27FC236}">
                    <a16:creationId xmlns:a16="http://schemas.microsoft.com/office/drawing/2014/main" id="{79805B38-BC38-D729-4631-A2BF88C5D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313" y="3762375"/>
                <a:ext cx="133350" cy="53975"/>
              </a:xfrm>
              <a:custGeom>
                <a:avLst/>
                <a:gdLst>
                  <a:gd name="T0" fmla="*/ 84 w 84"/>
                  <a:gd name="T1" fmla="*/ 6 h 34"/>
                  <a:gd name="T2" fmla="*/ 73 w 84"/>
                  <a:gd name="T3" fmla="*/ 0 h 34"/>
                  <a:gd name="T4" fmla="*/ 0 w 84"/>
                  <a:gd name="T5" fmla="*/ 28 h 34"/>
                  <a:gd name="T6" fmla="*/ 11 w 84"/>
                  <a:gd name="T7" fmla="*/ 34 h 34"/>
                  <a:gd name="T8" fmla="*/ 84 w 84"/>
                  <a:gd name="T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4">
                    <a:moveTo>
                      <a:pt x="84" y="6"/>
                    </a:moveTo>
                    <a:lnTo>
                      <a:pt x="73" y="0"/>
                    </a:lnTo>
                    <a:lnTo>
                      <a:pt x="0" y="28"/>
                    </a:lnTo>
                    <a:lnTo>
                      <a:pt x="11" y="34"/>
                    </a:lnTo>
                    <a:lnTo>
                      <a:pt x="8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0" name="Freeform 337">
                <a:extLst>
                  <a:ext uri="{FF2B5EF4-FFF2-40B4-BE49-F238E27FC236}">
                    <a16:creationId xmlns:a16="http://schemas.microsoft.com/office/drawing/2014/main" id="{DAB09D32-FB27-F6C6-FC46-3BCDA65B0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8988" y="3730625"/>
                <a:ext cx="136525" cy="52388"/>
              </a:xfrm>
              <a:custGeom>
                <a:avLst/>
                <a:gdLst>
                  <a:gd name="T0" fmla="*/ 86 w 86"/>
                  <a:gd name="T1" fmla="*/ 6 h 33"/>
                  <a:gd name="T2" fmla="*/ 76 w 86"/>
                  <a:gd name="T3" fmla="*/ 0 h 33"/>
                  <a:gd name="T4" fmla="*/ 0 w 86"/>
                  <a:gd name="T5" fmla="*/ 27 h 33"/>
                  <a:gd name="T6" fmla="*/ 10 w 86"/>
                  <a:gd name="T7" fmla="*/ 33 h 33"/>
                  <a:gd name="T8" fmla="*/ 86 w 86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3">
                    <a:moveTo>
                      <a:pt x="86" y="6"/>
                    </a:moveTo>
                    <a:lnTo>
                      <a:pt x="76" y="0"/>
                    </a:lnTo>
                    <a:lnTo>
                      <a:pt x="0" y="27"/>
                    </a:lnTo>
                    <a:lnTo>
                      <a:pt x="10" y="33"/>
                    </a:lnTo>
                    <a:lnTo>
                      <a:pt x="8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1" name="Freeform 338">
                <a:extLst>
                  <a:ext uri="{FF2B5EF4-FFF2-40B4-BE49-F238E27FC236}">
                    <a16:creationId xmlns:a16="http://schemas.microsoft.com/office/drawing/2014/main" id="{A13414C2-4E7A-1FED-94D2-E0E81729D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1838" y="3698875"/>
                <a:ext cx="139700" cy="49213"/>
              </a:xfrm>
              <a:custGeom>
                <a:avLst/>
                <a:gdLst>
                  <a:gd name="T0" fmla="*/ 88 w 88"/>
                  <a:gd name="T1" fmla="*/ 6 h 31"/>
                  <a:gd name="T2" fmla="*/ 78 w 88"/>
                  <a:gd name="T3" fmla="*/ 0 h 31"/>
                  <a:gd name="T4" fmla="*/ 0 w 88"/>
                  <a:gd name="T5" fmla="*/ 25 h 31"/>
                  <a:gd name="T6" fmla="*/ 9 w 88"/>
                  <a:gd name="T7" fmla="*/ 31 h 31"/>
                  <a:gd name="T8" fmla="*/ 88 w 88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31">
                    <a:moveTo>
                      <a:pt x="88" y="6"/>
                    </a:moveTo>
                    <a:lnTo>
                      <a:pt x="78" y="0"/>
                    </a:lnTo>
                    <a:lnTo>
                      <a:pt x="0" y="25"/>
                    </a:lnTo>
                    <a:lnTo>
                      <a:pt x="9" y="31"/>
                    </a:lnTo>
                    <a:lnTo>
                      <a:pt x="8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2" name="Freeform 339">
                <a:extLst>
                  <a:ext uri="{FF2B5EF4-FFF2-40B4-BE49-F238E27FC236}">
                    <a16:creationId xmlns:a16="http://schemas.microsoft.com/office/drawing/2014/main" id="{7E3AEF78-69B6-F369-C45B-CF32BBAD9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863" y="3665538"/>
                <a:ext cx="142875" cy="46038"/>
              </a:xfrm>
              <a:custGeom>
                <a:avLst/>
                <a:gdLst>
                  <a:gd name="T0" fmla="*/ 90 w 90"/>
                  <a:gd name="T1" fmla="*/ 6 h 29"/>
                  <a:gd name="T2" fmla="*/ 82 w 90"/>
                  <a:gd name="T3" fmla="*/ 0 h 29"/>
                  <a:gd name="T4" fmla="*/ 0 w 90"/>
                  <a:gd name="T5" fmla="*/ 23 h 29"/>
                  <a:gd name="T6" fmla="*/ 9 w 90"/>
                  <a:gd name="T7" fmla="*/ 29 h 29"/>
                  <a:gd name="T8" fmla="*/ 90 w 90"/>
                  <a:gd name="T9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9">
                    <a:moveTo>
                      <a:pt x="90" y="6"/>
                    </a:moveTo>
                    <a:lnTo>
                      <a:pt x="82" y="0"/>
                    </a:lnTo>
                    <a:lnTo>
                      <a:pt x="0" y="23"/>
                    </a:lnTo>
                    <a:lnTo>
                      <a:pt x="9" y="29"/>
                    </a:lnTo>
                    <a:lnTo>
                      <a:pt x="9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3" name="Freeform 340">
                <a:extLst>
                  <a:ext uri="{FF2B5EF4-FFF2-40B4-BE49-F238E27FC236}">
                    <a16:creationId xmlns:a16="http://schemas.microsoft.com/office/drawing/2014/main" id="{BD8DB749-BD1C-E2DC-EDC3-7319747D9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8650" y="3630613"/>
                <a:ext cx="147638" cy="42863"/>
              </a:xfrm>
              <a:custGeom>
                <a:avLst/>
                <a:gdLst>
                  <a:gd name="T0" fmla="*/ 93 w 93"/>
                  <a:gd name="T1" fmla="*/ 6 h 27"/>
                  <a:gd name="T2" fmla="*/ 84 w 93"/>
                  <a:gd name="T3" fmla="*/ 0 h 27"/>
                  <a:gd name="T4" fmla="*/ 0 w 93"/>
                  <a:gd name="T5" fmla="*/ 21 h 27"/>
                  <a:gd name="T6" fmla="*/ 9 w 93"/>
                  <a:gd name="T7" fmla="*/ 27 h 27"/>
                  <a:gd name="T8" fmla="*/ 93 w 93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27">
                    <a:moveTo>
                      <a:pt x="93" y="6"/>
                    </a:moveTo>
                    <a:lnTo>
                      <a:pt x="84" y="0"/>
                    </a:lnTo>
                    <a:lnTo>
                      <a:pt x="0" y="21"/>
                    </a:lnTo>
                    <a:lnTo>
                      <a:pt x="9" y="27"/>
                    </a:lnTo>
                    <a:lnTo>
                      <a:pt x="9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4" name="Freeform 341">
                <a:extLst>
                  <a:ext uri="{FF2B5EF4-FFF2-40B4-BE49-F238E27FC236}">
                    <a16:creationId xmlns:a16="http://schemas.microsoft.com/office/drawing/2014/main" id="{59732EFC-7B63-5398-F2E5-309B1BF0F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4200" y="3594100"/>
                <a:ext cx="149225" cy="41275"/>
              </a:xfrm>
              <a:custGeom>
                <a:avLst/>
                <a:gdLst>
                  <a:gd name="T0" fmla="*/ 94 w 94"/>
                  <a:gd name="T1" fmla="*/ 7 h 26"/>
                  <a:gd name="T2" fmla="*/ 87 w 94"/>
                  <a:gd name="T3" fmla="*/ 0 h 26"/>
                  <a:gd name="T4" fmla="*/ 0 w 94"/>
                  <a:gd name="T5" fmla="*/ 19 h 26"/>
                  <a:gd name="T6" fmla="*/ 8 w 94"/>
                  <a:gd name="T7" fmla="*/ 26 h 26"/>
                  <a:gd name="T8" fmla="*/ 94 w 94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">
                    <a:moveTo>
                      <a:pt x="94" y="7"/>
                    </a:moveTo>
                    <a:lnTo>
                      <a:pt x="87" y="0"/>
                    </a:lnTo>
                    <a:lnTo>
                      <a:pt x="0" y="19"/>
                    </a:lnTo>
                    <a:lnTo>
                      <a:pt x="8" y="26"/>
                    </a:lnTo>
                    <a:lnTo>
                      <a:pt x="9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5" name="Freeform 342">
                <a:extLst>
                  <a:ext uri="{FF2B5EF4-FFF2-40B4-BE49-F238E27FC236}">
                    <a16:creationId xmlns:a16="http://schemas.microsoft.com/office/drawing/2014/main" id="{1B46C787-CA0C-63FF-B9C2-5DFF35076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0" y="3557588"/>
                <a:ext cx="150813" cy="38100"/>
              </a:xfrm>
              <a:custGeom>
                <a:avLst/>
                <a:gdLst>
                  <a:gd name="T0" fmla="*/ 95 w 95"/>
                  <a:gd name="T1" fmla="*/ 7 h 24"/>
                  <a:gd name="T2" fmla="*/ 88 w 95"/>
                  <a:gd name="T3" fmla="*/ 0 h 24"/>
                  <a:gd name="T4" fmla="*/ 0 w 95"/>
                  <a:gd name="T5" fmla="*/ 17 h 24"/>
                  <a:gd name="T6" fmla="*/ 6 w 95"/>
                  <a:gd name="T7" fmla="*/ 24 h 24"/>
                  <a:gd name="T8" fmla="*/ 95 w 95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4">
                    <a:moveTo>
                      <a:pt x="95" y="7"/>
                    </a:moveTo>
                    <a:lnTo>
                      <a:pt x="88" y="0"/>
                    </a:lnTo>
                    <a:lnTo>
                      <a:pt x="0" y="17"/>
                    </a:lnTo>
                    <a:lnTo>
                      <a:pt x="6" y="24"/>
                    </a:lnTo>
                    <a:lnTo>
                      <a:pt x="9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6" name="Freeform 343">
                <a:extLst>
                  <a:ext uri="{FF2B5EF4-FFF2-40B4-BE49-F238E27FC236}">
                    <a16:creationId xmlns:a16="http://schemas.microsoft.com/office/drawing/2014/main" id="{D21B20E4-21A0-DCAD-337B-7D6873F9A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175" y="3521075"/>
                <a:ext cx="152400" cy="34925"/>
              </a:xfrm>
              <a:custGeom>
                <a:avLst/>
                <a:gdLst>
                  <a:gd name="T0" fmla="*/ 96 w 96"/>
                  <a:gd name="T1" fmla="*/ 6 h 22"/>
                  <a:gd name="T2" fmla="*/ 90 w 96"/>
                  <a:gd name="T3" fmla="*/ 0 h 22"/>
                  <a:gd name="T4" fmla="*/ 0 w 96"/>
                  <a:gd name="T5" fmla="*/ 14 h 22"/>
                  <a:gd name="T6" fmla="*/ 6 w 96"/>
                  <a:gd name="T7" fmla="*/ 22 h 22"/>
                  <a:gd name="T8" fmla="*/ 96 w 96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2">
                    <a:moveTo>
                      <a:pt x="96" y="6"/>
                    </a:moveTo>
                    <a:lnTo>
                      <a:pt x="90" y="0"/>
                    </a:lnTo>
                    <a:lnTo>
                      <a:pt x="0" y="14"/>
                    </a:lnTo>
                    <a:lnTo>
                      <a:pt x="6" y="22"/>
                    </a:lnTo>
                    <a:lnTo>
                      <a:pt x="9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7" name="Freeform 344">
                <a:extLst>
                  <a:ext uri="{FF2B5EF4-FFF2-40B4-BE49-F238E27FC236}">
                    <a16:creationId xmlns:a16="http://schemas.microsoft.com/office/drawing/2014/main" id="{5D2AD4DA-8C77-C744-648C-1F56D392E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1013" y="3481388"/>
                <a:ext cx="153988" cy="31750"/>
              </a:xfrm>
              <a:custGeom>
                <a:avLst/>
                <a:gdLst>
                  <a:gd name="T0" fmla="*/ 97 w 97"/>
                  <a:gd name="T1" fmla="*/ 8 h 20"/>
                  <a:gd name="T2" fmla="*/ 92 w 97"/>
                  <a:gd name="T3" fmla="*/ 0 h 20"/>
                  <a:gd name="T4" fmla="*/ 0 w 97"/>
                  <a:gd name="T5" fmla="*/ 13 h 20"/>
                  <a:gd name="T6" fmla="*/ 5 w 97"/>
                  <a:gd name="T7" fmla="*/ 20 h 20"/>
                  <a:gd name="T8" fmla="*/ 97 w 97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0">
                    <a:moveTo>
                      <a:pt x="97" y="8"/>
                    </a:moveTo>
                    <a:lnTo>
                      <a:pt x="92" y="0"/>
                    </a:lnTo>
                    <a:lnTo>
                      <a:pt x="0" y="13"/>
                    </a:lnTo>
                    <a:lnTo>
                      <a:pt x="5" y="20"/>
                    </a:lnTo>
                    <a:lnTo>
                      <a:pt x="9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8" name="Freeform 345">
                <a:extLst>
                  <a:ext uri="{FF2B5EF4-FFF2-40B4-BE49-F238E27FC236}">
                    <a16:creationId xmlns:a16="http://schemas.microsoft.com/office/drawing/2014/main" id="{CEFD261B-CC4C-E033-8AD9-54F1D8ACEC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7200" y="3443288"/>
                <a:ext cx="153988" cy="28575"/>
              </a:xfrm>
              <a:custGeom>
                <a:avLst/>
                <a:gdLst>
                  <a:gd name="T0" fmla="*/ 97 w 97"/>
                  <a:gd name="T1" fmla="*/ 7 h 18"/>
                  <a:gd name="T2" fmla="*/ 93 w 97"/>
                  <a:gd name="T3" fmla="*/ 0 h 18"/>
                  <a:gd name="T4" fmla="*/ 0 w 97"/>
                  <a:gd name="T5" fmla="*/ 11 h 18"/>
                  <a:gd name="T6" fmla="*/ 4 w 97"/>
                  <a:gd name="T7" fmla="*/ 18 h 18"/>
                  <a:gd name="T8" fmla="*/ 97 w 97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8">
                    <a:moveTo>
                      <a:pt x="97" y="7"/>
                    </a:moveTo>
                    <a:lnTo>
                      <a:pt x="93" y="0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9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9" name="Freeform 346">
                <a:extLst>
                  <a:ext uri="{FF2B5EF4-FFF2-40B4-BE49-F238E27FC236}">
                    <a16:creationId xmlns:a16="http://schemas.microsoft.com/office/drawing/2014/main" id="{6D711664-E10D-9C09-0B60-CE51FF3F2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6563" y="3403600"/>
                <a:ext cx="155575" cy="25400"/>
              </a:xfrm>
              <a:custGeom>
                <a:avLst/>
                <a:gdLst>
                  <a:gd name="T0" fmla="*/ 98 w 98"/>
                  <a:gd name="T1" fmla="*/ 7 h 16"/>
                  <a:gd name="T2" fmla="*/ 94 w 98"/>
                  <a:gd name="T3" fmla="*/ 0 h 16"/>
                  <a:gd name="T4" fmla="*/ 0 w 98"/>
                  <a:gd name="T5" fmla="*/ 9 h 16"/>
                  <a:gd name="T6" fmla="*/ 3 w 98"/>
                  <a:gd name="T7" fmla="*/ 16 h 16"/>
                  <a:gd name="T8" fmla="*/ 98 w 9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6">
                    <a:moveTo>
                      <a:pt x="98" y="7"/>
                    </a:moveTo>
                    <a:lnTo>
                      <a:pt x="94" y="0"/>
                    </a:lnTo>
                    <a:lnTo>
                      <a:pt x="0" y="9"/>
                    </a:lnTo>
                    <a:lnTo>
                      <a:pt x="3" y="16"/>
                    </a:lnTo>
                    <a:lnTo>
                      <a:pt x="9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0" name="Freeform 347">
                <a:extLst>
                  <a:ext uri="{FF2B5EF4-FFF2-40B4-BE49-F238E27FC236}">
                    <a16:creationId xmlns:a16="http://schemas.microsoft.com/office/drawing/2014/main" id="{08155A43-9AD1-251C-2DF7-7099C5AA0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2275" y="3363913"/>
                <a:ext cx="153988" cy="22225"/>
              </a:xfrm>
              <a:custGeom>
                <a:avLst/>
                <a:gdLst>
                  <a:gd name="T0" fmla="*/ 97 w 97"/>
                  <a:gd name="T1" fmla="*/ 7 h 14"/>
                  <a:gd name="T2" fmla="*/ 95 w 97"/>
                  <a:gd name="T3" fmla="*/ 0 h 14"/>
                  <a:gd name="T4" fmla="*/ 0 w 97"/>
                  <a:gd name="T5" fmla="*/ 6 h 14"/>
                  <a:gd name="T6" fmla="*/ 2 w 97"/>
                  <a:gd name="T7" fmla="*/ 14 h 14"/>
                  <a:gd name="T8" fmla="*/ 97 w 9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4">
                    <a:moveTo>
                      <a:pt x="97" y="7"/>
                    </a:moveTo>
                    <a:lnTo>
                      <a:pt x="95" y="0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9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1" name="Freeform 348">
                <a:extLst>
                  <a:ext uri="{FF2B5EF4-FFF2-40B4-BE49-F238E27FC236}">
                    <a16:creationId xmlns:a16="http://schemas.microsoft.com/office/drawing/2014/main" id="{B54E29DE-2508-0636-224B-D390014A3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750" y="3324225"/>
                <a:ext cx="153988" cy="17463"/>
              </a:xfrm>
              <a:custGeom>
                <a:avLst/>
                <a:gdLst>
                  <a:gd name="T0" fmla="*/ 97 w 97"/>
                  <a:gd name="T1" fmla="*/ 7 h 11"/>
                  <a:gd name="T2" fmla="*/ 96 w 97"/>
                  <a:gd name="T3" fmla="*/ 0 h 11"/>
                  <a:gd name="T4" fmla="*/ 0 w 97"/>
                  <a:gd name="T5" fmla="*/ 4 h 11"/>
                  <a:gd name="T6" fmla="*/ 1 w 97"/>
                  <a:gd name="T7" fmla="*/ 11 h 11"/>
                  <a:gd name="T8" fmla="*/ 97 w 9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1">
                    <a:moveTo>
                      <a:pt x="97" y="7"/>
                    </a:moveTo>
                    <a:lnTo>
                      <a:pt x="96" y="0"/>
                    </a:lnTo>
                    <a:lnTo>
                      <a:pt x="0" y="4"/>
                    </a:lnTo>
                    <a:lnTo>
                      <a:pt x="1" y="11"/>
                    </a:lnTo>
                    <a:lnTo>
                      <a:pt x="9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2" name="Freeform 349">
                <a:extLst>
                  <a:ext uri="{FF2B5EF4-FFF2-40B4-BE49-F238E27FC236}">
                    <a16:creationId xmlns:a16="http://schemas.microsoft.com/office/drawing/2014/main" id="{8B90FA5C-1E2C-69D6-98D6-0D013B20A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7988" y="3284538"/>
                <a:ext cx="152400" cy="14288"/>
              </a:xfrm>
              <a:custGeom>
                <a:avLst/>
                <a:gdLst>
                  <a:gd name="T0" fmla="*/ 96 w 96"/>
                  <a:gd name="T1" fmla="*/ 7 h 9"/>
                  <a:gd name="T2" fmla="*/ 96 w 96"/>
                  <a:gd name="T3" fmla="*/ 0 h 9"/>
                  <a:gd name="T4" fmla="*/ 0 w 96"/>
                  <a:gd name="T5" fmla="*/ 2 h 9"/>
                  <a:gd name="T6" fmla="*/ 0 w 96"/>
                  <a:gd name="T7" fmla="*/ 9 h 9"/>
                  <a:gd name="T8" fmla="*/ 96 w 96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">
                    <a:moveTo>
                      <a:pt x="96" y="7"/>
                    </a:moveTo>
                    <a:lnTo>
                      <a:pt x="96" y="0"/>
                    </a:lnTo>
                    <a:lnTo>
                      <a:pt x="0" y="2"/>
                    </a:lnTo>
                    <a:lnTo>
                      <a:pt x="0" y="9"/>
                    </a:lnTo>
                    <a:lnTo>
                      <a:pt x="96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3" name="旁门左道出品">
                <a:extLst>
                  <a:ext uri="{FF2B5EF4-FFF2-40B4-BE49-F238E27FC236}">
                    <a16:creationId xmlns:a16="http://schemas.microsoft.com/office/drawing/2014/main" id="{BC3F6C9D-21C4-A6F2-1B6C-E671A501D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7988" y="3243263"/>
                <a:ext cx="152400" cy="12700"/>
              </a:xfrm>
              <a:custGeom>
                <a:avLst/>
                <a:gdLst>
                  <a:gd name="T0" fmla="*/ 96 w 96"/>
                  <a:gd name="T1" fmla="*/ 8 h 8"/>
                  <a:gd name="T2" fmla="*/ 96 w 96"/>
                  <a:gd name="T3" fmla="*/ 0 h 8"/>
                  <a:gd name="T4" fmla="*/ 0 w 96"/>
                  <a:gd name="T5" fmla="*/ 0 h 8"/>
                  <a:gd name="T6" fmla="*/ 0 w 96"/>
                  <a:gd name="T7" fmla="*/ 7 h 8"/>
                  <a:gd name="T8" fmla="*/ 96 w 9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8">
                    <a:moveTo>
                      <a:pt x="96" y="8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9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4" name="Freeform 351">
                <a:extLst>
                  <a:ext uri="{FF2B5EF4-FFF2-40B4-BE49-F238E27FC236}">
                    <a16:creationId xmlns:a16="http://schemas.microsoft.com/office/drawing/2014/main" id="{5A622DD5-63BA-2DC5-1A11-269A914CB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1163" y="3200400"/>
                <a:ext cx="153988" cy="14288"/>
              </a:xfrm>
              <a:custGeom>
                <a:avLst/>
                <a:gdLst>
                  <a:gd name="T0" fmla="*/ 96 w 97"/>
                  <a:gd name="T1" fmla="*/ 9 h 9"/>
                  <a:gd name="T2" fmla="*/ 97 w 97"/>
                  <a:gd name="T3" fmla="*/ 2 h 9"/>
                  <a:gd name="T4" fmla="*/ 2 w 97"/>
                  <a:gd name="T5" fmla="*/ 0 h 9"/>
                  <a:gd name="T6" fmla="*/ 0 w 97"/>
                  <a:gd name="T7" fmla="*/ 7 h 9"/>
                  <a:gd name="T8" fmla="*/ 96 w 9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">
                    <a:moveTo>
                      <a:pt x="96" y="9"/>
                    </a:moveTo>
                    <a:lnTo>
                      <a:pt x="97" y="2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9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5" name="Freeform 352">
                <a:extLst>
                  <a:ext uri="{FF2B5EF4-FFF2-40B4-BE49-F238E27FC236}">
                    <a16:creationId xmlns:a16="http://schemas.microsoft.com/office/drawing/2014/main" id="{6767CC01-300E-BC07-95A9-DBA6B0EE4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0688" y="3155950"/>
                <a:ext cx="153988" cy="19050"/>
              </a:xfrm>
              <a:custGeom>
                <a:avLst/>
                <a:gdLst>
                  <a:gd name="T0" fmla="*/ 96 w 97"/>
                  <a:gd name="T1" fmla="*/ 12 h 12"/>
                  <a:gd name="T2" fmla="*/ 97 w 97"/>
                  <a:gd name="T3" fmla="*/ 5 h 12"/>
                  <a:gd name="T4" fmla="*/ 2 w 97"/>
                  <a:gd name="T5" fmla="*/ 0 h 12"/>
                  <a:gd name="T6" fmla="*/ 0 w 97"/>
                  <a:gd name="T7" fmla="*/ 7 h 12"/>
                  <a:gd name="T8" fmla="*/ 96 w 9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2">
                    <a:moveTo>
                      <a:pt x="96" y="12"/>
                    </a:moveTo>
                    <a:lnTo>
                      <a:pt x="97" y="5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9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6" name="Freeform 353">
                <a:extLst>
                  <a:ext uri="{FF2B5EF4-FFF2-40B4-BE49-F238E27FC236}">
                    <a16:creationId xmlns:a16="http://schemas.microsoft.com/office/drawing/2014/main" id="{1CDBD60D-6245-664D-B156-1720D67D0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4975" y="3111500"/>
                <a:ext cx="155575" cy="23813"/>
              </a:xfrm>
              <a:custGeom>
                <a:avLst/>
                <a:gdLst>
                  <a:gd name="T0" fmla="*/ 95 w 98"/>
                  <a:gd name="T1" fmla="*/ 15 h 15"/>
                  <a:gd name="T2" fmla="*/ 98 w 98"/>
                  <a:gd name="T3" fmla="*/ 8 h 15"/>
                  <a:gd name="T4" fmla="*/ 3 w 98"/>
                  <a:gd name="T5" fmla="*/ 0 h 15"/>
                  <a:gd name="T6" fmla="*/ 0 w 98"/>
                  <a:gd name="T7" fmla="*/ 8 h 15"/>
                  <a:gd name="T8" fmla="*/ 95 w 9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5">
                    <a:moveTo>
                      <a:pt x="95" y="15"/>
                    </a:moveTo>
                    <a:lnTo>
                      <a:pt x="98" y="8"/>
                    </a:lnTo>
                    <a:lnTo>
                      <a:pt x="3" y="0"/>
                    </a:lnTo>
                    <a:lnTo>
                      <a:pt x="0" y="8"/>
                    </a:lnTo>
                    <a:lnTo>
                      <a:pt x="95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7" name="Freeform 354">
                <a:extLst>
                  <a:ext uri="{FF2B5EF4-FFF2-40B4-BE49-F238E27FC236}">
                    <a16:creationId xmlns:a16="http://schemas.microsoft.com/office/drawing/2014/main" id="{B20740A7-C55D-C18F-33CE-12EDE8E9C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5613" y="3070225"/>
                <a:ext cx="153988" cy="25400"/>
              </a:xfrm>
              <a:custGeom>
                <a:avLst/>
                <a:gdLst>
                  <a:gd name="T0" fmla="*/ 93 w 97"/>
                  <a:gd name="T1" fmla="*/ 16 h 16"/>
                  <a:gd name="T2" fmla="*/ 97 w 97"/>
                  <a:gd name="T3" fmla="*/ 9 h 16"/>
                  <a:gd name="T4" fmla="*/ 3 w 97"/>
                  <a:gd name="T5" fmla="*/ 0 h 16"/>
                  <a:gd name="T6" fmla="*/ 0 w 97"/>
                  <a:gd name="T7" fmla="*/ 7 h 16"/>
                  <a:gd name="T8" fmla="*/ 93 w 9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6">
                    <a:moveTo>
                      <a:pt x="93" y="16"/>
                    </a:moveTo>
                    <a:lnTo>
                      <a:pt x="97" y="9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9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8" name="Freeform 355">
                <a:extLst>
                  <a:ext uri="{FF2B5EF4-FFF2-40B4-BE49-F238E27FC236}">
                    <a16:creationId xmlns:a16="http://schemas.microsoft.com/office/drawing/2014/main" id="{826DEF93-C4B7-D129-DA76-225C1324E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9425" y="3027363"/>
                <a:ext cx="153988" cy="30163"/>
              </a:xfrm>
              <a:custGeom>
                <a:avLst/>
                <a:gdLst>
                  <a:gd name="T0" fmla="*/ 92 w 97"/>
                  <a:gd name="T1" fmla="*/ 19 h 19"/>
                  <a:gd name="T2" fmla="*/ 97 w 97"/>
                  <a:gd name="T3" fmla="*/ 11 h 19"/>
                  <a:gd name="T4" fmla="*/ 4 w 97"/>
                  <a:gd name="T5" fmla="*/ 0 h 19"/>
                  <a:gd name="T6" fmla="*/ 0 w 97"/>
                  <a:gd name="T7" fmla="*/ 7 h 19"/>
                  <a:gd name="T8" fmla="*/ 92 w 9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9">
                    <a:moveTo>
                      <a:pt x="92" y="19"/>
                    </a:moveTo>
                    <a:lnTo>
                      <a:pt x="97" y="11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92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39" name="Freeform 356">
                <a:extLst>
                  <a:ext uri="{FF2B5EF4-FFF2-40B4-BE49-F238E27FC236}">
                    <a16:creationId xmlns:a16="http://schemas.microsoft.com/office/drawing/2014/main" id="{AC57D461-8422-2979-5137-3375A589DA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8000" y="2984500"/>
                <a:ext cx="153988" cy="33338"/>
              </a:xfrm>
              <a:custGeom>
                <a:avLst/>
                <a:gdLst>
                  <a:gd name="T0" fmla="*/ 92 w 97"/>
                  <a:gd name="T1" fmla="*/ 21 h 21"/>
                  <a:gd name="T2" fmla="*/ 97 w 97"/>
                  <a:gd name="T3" fmla="*/ 14 h 21"/>
                  <a:gd name="T4" fmla="*/ 6 w 97"/>
                  <a:gd name="T5" fmla="*/ 0 h 21"/>
                  <a:gd name="T6" fmla="*/ 0 w 97"/>
                  <a:gd name="T7" fmla="*/ 8 h 21"/>
                  <a:gd name="T8" fmla="*/ 92 w 9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1">
                    <a:moveTo>
                      <a:pt x="92" y="21"/>
                    </a:moveTo>
                    <a:lnTo>
                      <a:pt x="97" y="14"/>
                    </a:lnTo>
                    <a:lnTo>
                      <a:pt x="6" y="0"/>
                    </a:lnTo>
                    <a:lnTo>
                      <a:pt x="0" y="8"/>
                    </a:lnTo>
                    <a:lnTo>
                      <a:pt x="9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0" name="Freeform 357">
                <a:extLst>
                  <a:ext uri="{FF2B5EF4-FFF2-40B4-BE49-F238E27FC236}">
                    <a16:creationId xmlns:a16="http://schemas.microsoft.com/office/drawing/2014/main" id="{DC132EB5-9B5B-0A4D-C584-8CB01762A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2925" y="2944813"/>
                <a:ext cx="150813" cy="34925"/>
              </a:xfrm>
              <a:custGeom>
                <a:avLst/>
                <a:gdLst>
                  <a:gd name="T0" fmla="*/ 89 w 95"/>
                  <a:gd name="T1" fmla="*/ 22 h 22"/>
                  <a:gd name="T2" fmla="*/ 95 w 95"/>
                  <a:gd name="T3" fmla="*/ 16 h 22"/>
                  <a:gd name="T4" fmla="*/ 7 w 95"/>
                  <a:gd name="T5" fmla="*/ 0 h 22"/>
                  <a:gd name="T6" fmla="*/ 0 w 95"/>
                  <a:gd name="T7" fmla="*/ 7 h 22"/>
                  <a:gd name="T8" fmla="*/ 89 w 95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2">
                    <a:moveTo>
                      <a:pt x="89" y="22"/>
                    </a:moveTo>
                    <a:lnTo>
                      <a:pt x="95" y="16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8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1" name="Freeform 358">
                <a:extLst>
                  <a:ext uri="{FF2B5EF4-FFF2-40B4-BE49-F238E27FC236}">
                    <a16:creationId xmlns:a16="http://schemas.microsoft.com/office/drawing/2014/main" id="{F2B01A79-E43D-2AD6-FFD7-CD4BFC003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613" y="2905125"/>
                <a:ext cx="149225" cy="38100"/>
              </a:xfrm>
              <a:custGeom>
                <a:avLst/>
                <a:gdLst>
                  <a:gd name="T0" fmla="*/ 87 w 94"/>
                  <a:gd name="T1" fmla="*/ 24 h 24"/>
                  <a:gd name="T2" fmla="*/ 94 w 94"/>
                  <a:gd name="T3" fmla="*/ 17 h 24"/>
                  <a:gd name="T4" fmla="*/ 7 w 94"/>
                  <a:gd name="T5" fmla="*/ 0 h 24"/>
                  <a:gd name="T6" fmla="*/ 0 w 94"/>
                  <a:gd name="T7" fmla="*/ 6 h 24"/>
                  <a:gd name="T8" fmla="*/ 87 w 9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4">
                    <a:moveTo>
                      <a:pt x="87" y="24"/>
                    </a:moveTo>
                    <a:lnTo>
                      <a:pt x="94" y="17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87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2" name="旁门左道出品">
                <a:extLst>
                  <a:ext uri="{FF2B5EF4-FFF2-40B4-BE49-F238E27FC236}">
                    <a16:creationId xmlns:a16="http://schemas.microsoft.com/office/drawing/2014/main" id="{054327ED-3B14-09C8-67F1-F2B3EFF6F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5475" y="2865438"/>
                <a:ext cx="147638" cy="41275"/>
              </a:xfrm>
              <a:custGeom>
                <a:avLst/>
                <a:gdLst>
                  <a:gd name="T0" fmla="*/ 85 w 93"/>
                  <a:gd name="T1" fmla="*/ 26 h 26"/>
                  <a:gd name="T2" fmla="*/ 93 w 93"/>
                  <a:gd name="T3" fmla="*/ 20 h 26"/>
                  <a:gd name="T4" fmla="*/ 8 w 93"/>
                  <a:gd name="T5" fmla="*/ 0 h 26"/>
                  <a:gd name="T6" fmla="*/ 0 w 93"/>
                  <a:gd name="T7" fmla="*/ 6 h 26"/>
                  <a:gd name="T8" fmla="*/ 85 w 9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26">
                    <a:moveTo>
                      <a:pt x="85" y="26"/>
                    </a:moveTo>
                    <a:lnTo>
                      <a:pt x="93" y="20"/>
                    </a:lnTo>
                    <a:lnTo>
                      <a:pt x="8" y="0"/>
                    </a:lnTo>
                    <a:lnTo>
                      <a:pt x="0" y="6"/>
                    </a:lnTo>
                    <a:lnTo>
                      <a:pt x="85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3" name="Freeform 360">
                <a:extLst>
                  <a:ext uri="{FF2B5EF4-FFF2-40B4-BE49-F238E27FC236}">
                    <a16:creationId xmlns:a16="http://schemas.microsoft.com/office/drawing/2014/main" id="{DB102E04-C48D-906A-EB5E-C30A75D07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100" y="2827338"/>
                <a:ext cx="146050" cy="44450"/>
              </a:xfrm>
              <a:custGeom>
                <a:avLst/>
                <a:gdLst>
                  <a:gd name="T0" fmla="*/ 83 w 92"/>
                  <a:gd name="T1" fmla="*/ 28 h 28"/>
                  <a:gd name="T2" fmla="*/ 92 w 92"/>
                  <a:gd name="T3" fmla="*/ 21 h 28"/>
                  <a:gd name="T4" fmla="*/ 9 w 92"/>
                  <a:gd name="T5" fmla="*/ 0 h 28"/>
                  <a:gd name="T6" fmla="*/ 0 w 92"/>
                  <a:gd name="T7" fmla="*/ 6 h 28"/>
                  <a:gd name="T8" fmla="*/ 83 w 9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8">
                    <a:moveTo>
                      <a:pt x="83" y="28"/>
                    </a:moveTo>
                    <a:lnTo>
                      <a:pt x="92" y="21"/>
                    </a:lnTo>
                    <a:lnTo>
                      <a:pt x="9" y="0"/>
                    </a:lnTo>
                    <a:lnTo>
                      <a:pt x="0" y="6"/>
                    </a:lnTo>
                    <a:lnTo>
                      <a:pt x="8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4" name="Freeform 361">
                <a:extLst>
                  <a:ext uri="{FF2B5EF4-FFF2-40B4-BE49-F238E27FC236}">
                    <a16:creationId xmlns:a16="http://schemas.microsoft.com/office/drawing/2014/main" id="{4B791381-AFD2-9977-AE59-4E42869EE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075" y="2790825"/>
                <a:ext cx="141288" cy="47625"/>
              </a:xfrm>
              <a:custGeom>
                <a:avLst/>
                <a:gdLst>
                  <a:gd name="T0" fmla="*/ 79 w 89"/>
                  <a:gd name="T1" fmla="*/ 30 h 30"/>
                  <a:gd name="T2" fmla="*/ 89 w 89"/>
                  <a:gd name="T3" fmla="*/ 23 h 30"/>
                  <a:gd name="T4" fmla="*/ 9 w 89"/>
                  <a:gd name="T5" fmla="*/ 0 h 30"/>
                  <a:gd name="T6" fmla="*/ 0 w 89"/>
                  <a:gd name="T7" fmla="*/ 6 h 30"/>
                  <a:gd name="T8" fmla="*/ 79 w 89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0">
                    <a:moveTo>
                      <a:pt x="79" y="30"/>
                    </a:moveTo>
                    <a:lnTo>
                      <a:pt x="89" y="23"/>
                    </a:lnTo>
                    <a:lnTo>
                      <a:pt x="9" y="0"/>
                    </a:lnTo>
                    <a:lnTo>
                      <a:pt x="0" y="6"/>
                    </a:lnTo>
                    <a:lnTo>
                      <a:pt x="7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5" name="Freeform 362">
                <a:extLst>
                  <a:ext uri="{FF2B5EF4-FFF2-40B4-BE49-F238E27FC236}">
                    <a16:creationId xmlns:a16="http://schemas.microsoft.com/office/drawing/2014/main" id="{82F3E2D1-189A-C375-10FF-1DBB08989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4225" y="2754313"/>
                <a:ext cx="136525" cy="50800"/>
              </a:xfrm>
              <a:custGeom>
                <a:avLst/>
                <a:gdLst>
                  <a:gd name="T0" fmla="*/ 76 w 86"/>
                  <a:gd name="T1" fmla="*/ 32 h 32"/>
                  <a:gd name="T2" fmla="*/ 86 w 86"/>
                  <a:gd name="T3" fmla="*/ 26 h 32"/>
                  <a:gd name="T4" fmla="*/ 10 w 86"/>
                  <a:gd name="T5" fmla="*/ 0 h 32"/>
                  <a:gd name="T6" fmla="*/ 0 w 86"/>
                  <a:gd name="T7" fmla="*/ 6 h 32"/>
                  <a:gd name="T8" fmla="*/ 76 w 86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2">
                    <a:moveTo>
                      <a:pt x="76" y="32"/>
                    </a:moveTo>
                    <a:lnTo>
                      <a:pt x="86" y="2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7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6" name="Freeform 363">
                <a:extLst>
                  <a:ext uri="{FF2B5EF4-FFF2-40B4-BE49-F238E27FC236}">
                    <a16:creationId xmlns:a16="http://schemas.microsoft.com/office/drawing/2014/main" id="{0D6F3D03-8CDA-1DB7-AC1E-1E58B6701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4550" y="2720975"/>
                <a:ext cx="133350" cy="52388"/>
              </a:xfrm>
              <a:custGeom>
                <a:avLst/>
                <a:gdLst>
                  <a:gd name="T0" fmla="*/ 74 w 84"/>
                  <a:gd name="T1" fmla="*/ 33 h 33"/>
                  <a:gd name="T2" fmla="*/ 84 w 84"/>
                  <a:gd name="T3" fmla="*/ 27 h 33"/>
                  <a:gd name="T4" fmla="*/ 11 w 84"/>
                  <a:gd name="T5" fmla="*/ 0 h 33"/>
                  <a:gd name="T6" fmla="*/ 0 w 84"/>
                  <a:gd name="T7" fmla="*/ 5 h 33"/>
                  <a:gd name="T8" fmla="*/ 74 w 8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3">
                    <a:moveTo>
                      <a:pt x="74" y="33"/>
                    </a:moveTo>
                    <a:lnTo>
                      <a:pt x="84" y="27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7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7" name="Freeform 364">
                <a:extLst>
                  <a:ext uri="{FF2B5EF4-FFF2-40B4-BE49-F238E27FC236}">
                    <a16:creationId xmlns:a16="http://schemas.microsoft.com/office/drawing/2014/main" id="{ADD152EE-51D0-0132-A62F-7F9C051EF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9638" y="2687638"/>
                <a:ext cx="128588" cy="53975"/>
              </a:xfrm>
              <a:custGeom>
                <a:avLst/>
                <a:gdLst>
                  <a:gd name="T0" fmla="*/ 70 w 81"/>
                  <a:gd name="T1" fmla="*/ 34 h 34"/>
                  <a:gd name="T2" fmla="*/ 81 w 81"/>
                  <a:gd name="T3" fmla="*/ 29 h 34"/>
                  <a:gd name="T4" fmla="*/ 12 w 81"/>
                  <a:gd name="T5" fmla="*/ 0 h 34"/>
                  <a:gd name="T6" fmla="*/ 0 w 81"/>
                  <a:gd name="T7" fmla="*/ 5 h 34"/>
                  <a:gd name="T8" fmla="*/ 70 w 81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4">
                    <a:moveTo>
                      <a:pt x="70" y="34"/>
                    </a:moveTo>
                    <a:lnTo>
                      <a:pt x="81" y="29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7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8" name="Freeform 365">
                <a:extLst>
                  <a:ext uri="{FF2B5EF4-FFF2-40B4-BE49-F238E27FC236}">
                    <a16:creationId xmlns:a16="http://schemas.microsoft.com/office/drawing/2014/main" id="{8A369854-C3B0-5C80-A90D-5449E5B21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7900" y="2657475"/>
                <a:ext cx="125413" cy="55563"/>
              </a:xfrm>
              <a:custGeom>
                <a:avLst/>
                <a:gdLst>
                  <a:gd name="T0" fmla="*/ 67 w 79"/>
                  <a:gd name="T1" fmla="*/ 35 h 35"/>
                  <a:gd name="T2" fmla="*/ 79 w 79"/>
                  <a:gd name="T3" fmla="*/ 30 h 35"/>
                  <a:gd name="T4" fmla="*/ 13 w 79"/>
                  <a:gd name="T5" fmla="*/ 0 h 35"/>
                  <a:gd name="T6" fmla="*/ 0 w 79"/>
                  <a:gd name="T7" fmla="*/ 4 h 35"/>
                  <a:gd name="T8" fmla="*/ 67 w 7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5">
                    <a:moveTo>
                      <a:pt x="67" y="35"/>
                    </a:moveTo>
                    <a:lnTo>
                      <a:pt x="79" y="30"/>
                    </a:lnTo>
                    <a:lnTo>
                      <a:pt x="13" y="0"/>
                    </a:lnTo>
                    <a:lnTo>
                      <a:pt x="0" y="4"/>
                    </a:lnTo>
                    <a:lnTo>
                      <a:pt x="67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49" name="Freeform 366">
                <a:extLst>
                  <a:ext uri="{FF2B5EF4-FFF2-40B4-BE49-F238E27FC236}">
                    <a16:creationId xmlns:a16="http://schemas.microsoft.com/office/drawing/2014/main" id="{1C369D05-8580-FC4B-5C34-30D7178D2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0925" y="2627313"/>
                <a:ext cx="119063" cy="58738"/>
              </a:xfrm>
              <a:custGeom>
                <a:avLst/>
                <a:gdLst>
                  <a:gd name="T0" fmla="*/ 63 w 75"/>
                  <a:gd name="T1" fmla="*/ 37 h 37"/>
                  <a:gd name="T2" fmla="*/ 75 w 75"/>
                  <a:gd name="T3" fmla="*/ 32 h 37"/>
                  <a:gd name="T4" fmla="*/ 12 w 75"/>
                  <a:gd name="T5" fmla="*/ 0 h 37"/>
                  <a:gd name="T6" fmla="*/ 0 w 75"/>
                  <a:gd name="T7" fmla="*/ 5 h 37"/>
                  <a:gd name="T8" fmla="*/ 63 w 75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7">
                    <a:moveTo>
                      <a:pt x="63" y="37"/>
                    </a:moveTo>
                    <a:lnTo>
                      <a:pt x="75" y="32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63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50" name="Freeform 367">
                <a:extLst>
                  <a:ext uri="{FF2B5EF4-FFF2-40B4-BE49-F238E27FC236}">
                    <a16:creationId xmlns:a16="http://schemas.microsoft.com/office/drawing/2014/main" id="{A71F6E63-44F5-7463-A1FE-0923DEE35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538" y="2598738"/>
                <a:ext cx="115888" cy="60325"/>
              </a:xfrm>
              <a:custGeom>
                <a:avLst/>
                <a:gdLst>
                  <a:gd name="T0" fmla="*/ 60 w 73"/>
                  <a:gd name="T1" fmla="*/ 38 h 38"/>
                  <a:gd name="T2" fmla="*/ 73 w 73"/>
                  <a:gd name="T3" fmla="*/ 34 h 38"/>
                  <a:gd name="T4" fmla="*/ 13 w 73"/>
                  <a:gd name="T5" fmla="*/ 0 h 38"/>
                  <a:gd name="T6" fmla="*/ 0 w 73"/>
                  <a:gd name="T7" fmla="*/ 5 h 38"/>
                  <a:gd name="T8" fmla="*/ 60 w 7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8">
                    <a:moveTo>
                      <a:pt x="60" y="38"/>
                    </a:moveTo>
                    <a:lnTo>
                      <a:pt x="73" y="34"/>
                    </a:lnTo>
                    <a:lnTo>
                      <a:pt x="13" y="0"/>
                    </a:lnTo>
                    <a:lnTo>
                      <a:pt x="0" y="5"/>
                    </a:lnTo>
                    <a:lnTo>
                      <a:pt x="6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51" name="Freeform 368">
                <a:extLst>
                  <a:ext uri="{FF2B5EF4-FFF2-40B4-BE49-F238E27FC236}">
                    <a16:creationId xmlns:a16="http://schemas.microsoft.com/office/drawing/2014/main" id="{255CC99C-1446-9D34-17D5-8FA081BE89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913" y="2573338"/>
                <a:ext cx="109538" cy="61913"/>
              </a:xfrm>
              <a:custGeom>
                <a:avLst/>
                <a:gdLst>
                  <a:gd name="T0" fmla="*/ 55 w 69"/>
                  <a:gd name="T1" fmla="*/ 39 h 39"/>
                  <a:gd name="T2" fmla="*/ 69 w 69"/>
                  <a:gd name="T3" fmla="*/ 35 h 39"/>
                  <a:gd name="T4" fmla="*/ 14 w 69"/>
                  <a:gd name="T5" fmla="*/ 0 h 39"/>
                  <a:gd name="T6" fmla="*/ 0 w 69"/>
                  <a:gd name="T7" fmla="*/ 4 h 39"/>
                  <a:gd name="T8" fmla="*/ 55 w 6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9">
                    <a:moveTo>
                      <a:pt x="55" y="39"/>
                    </a:moveTo>
                    <a:lnTo>
                      <a:pt x="69" y="35"/>
                    </a:lnTo>
                    <a:lnTo>
                      <a:pt x="14" y="0"/>
                    </a:lnTo>
                    <a:lnTo>
                      <a:pt x="0" y="4"/>
                    </a:lnTo>
                    <a:lnTo>
                      <a:pt x="55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52" name="Freeform 369">
                <a:extLst>
                  <a:ext uri="{FF2B5EF4-FFF2-40B4-BE49-F238E27FC236}">
                    <a16:creationId xmlns:a16="http://schemas.microsoft.com/office/drawing/2014/main" id="{9AC5E6E3-5EEC-CEB0-9CE3-CDEAFD960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5875" y="2549525"/>
                <a:ext cx="104775" cy="63500"/>
              </a:xfrm>
              <a:custGeom>
                <a:avLst/>
                <a:gdLst>
                  <a:gd name="T0" fmla="*/ 51 w 66"/>
                  <a:gd name="T1" fmla="*/ 40 h 40"/>
                  <a:gd name="T2" fmla="*/ 66 w 66"/>
                  <a:gd name="T3" fmla="*/ 36 h 40"/>
                  <a:gd name="T4" fmla="*/ 15 w 66"/>
                  <a:gd name="T5" fmla="*/ 0 h 40"/>
                  <a:gd name="T6" fmla="*/ 0 w 66"/>
                  <a:gd name="T7" fmla="*/ 4 h 40"/>
                  <a:gd name="T8" fmla="*/ 51 w 66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0">
                    <a:moveTo>
                      <a:pt x="51" y="40"/>
                    </a:moveTo>
                    <a:lnTo>
                      <a:pt x="66" y="36"/>
                    </a:lnTo>
                    <a:lnTo>
                      <a:pt x="15" y="0"/>
                    </a:lnTo>
                    <a:lnTo>
                      <a:pt x="0" y="4"/>
                    </a:lnTo>
                    <a:lnTo>
                      <a:pt x="51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Freeform 370">
              <a:extLst>
                <a:ext uri="{FF2B5EF4-FFF2-40B4-BE49-F238E27FC236}">
                  <a16:creationId xmlns:a16="http://schemas.microsoft.com/office/drawing/2014/main" id="{E3A23468-CEA4-9977-A2E0-026C802301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8383" y="2519438"/>
              <a:ext cx="4008967" cy="1881422"/>
            </a:xfrm>
            <a:prstGeom prst="ellipse">
              <a:avLst/>
            </a:prstGeom>
            <a:noFill/>
            <a:ln w="2222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旁门左道出品">
              <a:extLst>
                <a:ext uri="{FF2B5EF4-FFF2-40B4-BE49-F238E27FC236}">
                  <a16:creationId xmlns:a16="http://schemas.microsoft.com/office/drawing/2014/main" id="{ED241F12-B628-2F08-1E0D-22DC9EE04372}"/>
                </a:ext>
              </a:extLst>
            </p:cNvPr>
            <p:cNvSpPr/>
            <p:nvPr/>
          </p:nvSpPr>
          <p:spPr>
            <a:xfrm>
              <a:off x="4768850" y="2953523"/>
              <a:ext cx="2514600" cy="94946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5400000" scaled="1"/>
              <a:tileRect/>
            </a:gra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E41251B-0205-B44E-E783-E19917C28BFA}"/>
              </a:ext>
            </a:extLst>
          </p:cNvPr>
          <p:cNvSpPr txBox="1"/>
          <p:nvPr/>
        </p:nvSpPr>
        <p:spPr>
          <a:xfrm>
            <a:off x="4781538" y="2044365"/>
            <a:ext cx="2628925" cy="111620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加强内部财务管理</a:t>
            </a:r>
            <a:endParaRPr lang="en-US" altLang="zh-CN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严格控制费用开支</a:t>
            </a:r>
            <a:endParaRPr lang="en-US" altLang="zh-CN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D4807AF2-AACF-971D-8137-8DE7D9F91DA3}"/>
              </a:ext>
            </a:extLst>
          </p:cNvPr>
          <p:cNvSpPr txBox="1"/>
          <p:nvPr/>
        </p:nvSpPr>
        <p:spPr>
          <a:xfrm>
            <a:off x="809486" y="4089998"/>
            <a:ext cx="2308324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  <a:alpha val="7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健全材料领、退料制度</a:t>
            </a:r>
            <a:endParaRPr lang="en-US" altLang="zh-CN" dirty="0">
              <a:solidFill>
                <a:schemeClr val="bg1">
                  <a:lumMod val="85000"/>
                  <a:alpha val="7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  <a:alpha val="7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利用率和节约率</a:t>
            </a:r>
            <a:endParaRPr lang="en-US" dirty="0">
              <a:solidFill>
                <a:schemeClr val="bg1">
                  <a:lumMod val="85000"/>
                  <a:alpha val="7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DA2E4AE8-AC46-9981-5580-EAFD7ECFA336}"/>
              </a:ext>
            </a:extLst>
          </p:cNvPr>
          <p:cNvSpPr txBox="1"/>
          <p:nvPr/>
        </p:nvSpPr>
        <p:spPr>
          <a:xfrm>
            <a:off x="8826440" y="4089998"/>
            <a:ext cx="2539157" cy="642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  <a:alpha val="7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按工程进度核拨款，加强</a:t>
            </a:r>
            <a:endParaRPr lang="en-US" altLang="zh-CN" dirty="0">
              <a:solidFill>
                <a:schemeClr val="bg1">
                  <a:lumMod val="85000"/>
                  <a:alpha val="7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  <a:alpha val="7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工程监管，加强跟踪问效</a:t>
            </a:r>
            <a:endParaRPr lang="en-US" dirty="0">
              <a:solidFill>
                <a:schemeClr val="bg1">
                  <a:lumMod val="85000"/>
                  <a:alpha val="7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80AA175C-3AFB-6F7E-71D6-D606EFEF9457}"/>
              </a:ext>
            </a:extLst>
          </p:cNvPr>
          <p:cNvSpPr/>
          <p:nvPr/>
        </p:nvSpPr>
        <p:spPr>
          <a:xfrm>
            <a:off x="4957991" y="4733987"/>
            <a:ext cx="2325080" cy="939731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2DA5550-1ABE-3671-FD29-975D4192E663}"/>
              </a:ext>
            </a:extLst>
          </p:cNvPr>
          <p:cNvSpPr/>
          <p:nvPr/>
        </p:nvSpPr>
        <p:spPr>
          <a:xfrm>
            <a:off x="5152584" y="4753019"/>
            <a:ext cx="1935895" cy="782433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0DCD8A52-B055-AC97-620E-DF50F6E6C57E}"/>
              </a:ext>
            </a:extLst>
          </p:cNvPr>
          <p:cNvSpPr/>
          <p:nvPr/>
        </p:nvSpPr>
        <p:spPr>
          <a:xfrm>
            <a:off x="8933477" y="2989930"/>
            <a:ext cx="2325080" cy="939731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D7547F6D-4ACA-E3A7-525A-0653A0B908D7}"/>
              </a:ext>
            </a:extLst>
          </p:cNvPr>
          <p:cNvSpPr/>
          <p:nvPr/>
        </p:nvSpPr>
        <p:spPr>
          <a:xfrm>
            <a:off x="9128070" y="3008962"/>
            <a:ext cx="1935895" cy="782433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1D1FA424-0E44-E2B0-C379-EF7DEECE8626}"/>
              </a:ext>
            </a:extLst>
          </p:cNvPr>
          <p:cNvSpPr/>
          <p:nvPr/>
        </p:nvSpPr>
        <p:spPr>
          <a:xfrm>
            <a:off x="801108" y="2989930"/>
            <a:ext cx="2325080" cy="939731"/>
          </a:xfrm>
          <a:prstGeom prst="ellipse">
            <a:avLst/>
          </a:prstGeom>
          <a:noFill/>
          <a:ln w="317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342E8E84-C81E-256F-38C4-986153662BBA}"/>
              </a:ext>
            </a:extLst>
          </p:cNvPr>
          <p:cNvSpPr/>
          <p:nvPr/>
        </p:nvSpPr>
        <p:spPr>
          <a:xfrm>
            <a:off x="995701" y="3008962"/>
            <a:ext cx="1935895" cy="782433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16E3BCE-588D-2865-C2C4-1DF2F89EF7AE}"/>
              </a:ext>
            </a:extLst>
          </p:cNvPr>
          <p:cNvSpPr txBox="1"/>
          <p:nvPr/>
        </p:nvSpPr>
        <p:spPr>
          <a:xfrm>
            <a:off x="815898" y="2918946"/>
            <a:ext cx="2295500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加强材料成本核算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7BE2062B-EC97-E775-B0C2-EE1278AC0865}"/>
              </a:ext>
            </a:extLst>
          </p:cNvPr>
          <p:cNvSpPr txBox="1"/>
          <p:nvPr/>
        </p:nvSpPr>
        <p:spPr>
          <a:xfrm>
            <a:off x="9091736" y="2918946"/>
            <a:ext cx="2008563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加强成本的控制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CEE58C6F-A890-74A9-EC3F-58640C9C9E5A}"/>
              </a:ext>
            </a:extLst>
          </p:cNvPr>
          <p:cNvSpPr txBox="1"/>
          <p:nvPr/>
        </p:nvSpPr>
        <p:spPr>
          <a:xfrm>
            <a:off x="5030065" y="4652932"/>
            <a:ext cx="2295500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  <a:sym typeface="字体圈欣意冠黑体" panose="00000500000000000000" pitchFamily="2" charset="-122"/>
              </a:rPr>
              <a:t>压缩费用开支比例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  <a:sym typeface="字体圈欣意冠黑体" panose="00000500000000000000" pitchFamily="2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55CF51E9-019A-A0A0-CE0E-CDF5EDFD89D0}"/>
              </a:ext>
            </a:extLst>
          </p:cNvPr>
          <p:cNvSpPr txBox="1"/>
          <p:nvPr/>
        </p:nvSpPr>
        <p:spPr>
          <a:xfrm>
            <a:off x="5057254" y="5866505"/>
            <a:ext cx="2077492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  <a:alpha val="70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尽量减少不必要支出</a:t>
            </a:r>
            <a:endParaRPr lang="en-US" dirty="0">
              <a:solidFill>
                <a:schemeClr val="bg1">
                  <a:lumMod val="85000"/>
                  <a:alpha val="70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1A45C1C3-601C-0FB2-53CA-DC8F4255C867}"/>
              </a:ext>
            </a:extLst>
          </p:cNvPr>
          <p:cNvGrpSpPr/>
          <p:nvPr/>
        </p:nvGrpSpPr>
        <p:grpSpPr>
          <a:xfrm>
            <a:off x="-133224" y="5015641"/>
            <a:ext cx="12458448" cy="1800688"/>
            <a:chOff x="-1248032" y="4732638"/>
            <a:chExt cx="15645182" cy="2261285"/>
          </a:xfrm>
        </p:grpSpPr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7F15C9A7-8203-C2F3-5E58-DB6EFFE40712}"/>
                </a:ext>
              </a:extLst>
            </p:cNvPr>
            <p:cNvGrpSpPr/>
            <p:nvPr/>
          </p:nvGrpSpPr>
          <p:grpSpPr>
            <a:xfrm>
              <a:off x="-1248032" y="4732638"/>
              <a:ext cx="7389340" cy="2261285"/>
              <a:chOff x="-1248032" y="4732638"/>
              <a:chExt cx="7389340" cy="2261285"/>
            </a:xfrm>
          </p:grpSpPr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31DFCF1-9991-3BEF-227E-A4815C667252}"/>
                  </a:ext>
                </a:extLst>
              </p:cNvPr>
              <p:cNvSpPr/>
              <p:nvPr/>
            </p:nvSpPr>
            <p:spPr>
              <a:xfrm>
                <a:off x="-24714" y="5288692"/>
                <a:ext cx="6166022" cy="1705231"/>
              </a:xfrm>
              <a:custGeom>
                <a:avLst/>
                <a:gdLst>
                  <a:gd name="connsiteX0" fmla="*/ 0 w 3333817"/>
                  <a:gd name="connsiteY0" fmla="*/ 0 h 1801914"/>
                  <a:gd name="connsiteX1" fmla="*/ 105679 w 3333817"/>
                  <a:gd name="connsiteY1" fmla="*/ 174559 h 1801914"/>
                  <a:gd name="connsiteX2" fmla="*/ 3085246 w 3333817"/>
                  <a:gd name="connsiteY2" fmla="*/ 1762744 h 1801914"/>
                  <a:gd name="connsiteX3" fmla="*/ 3333817 w 3333817"/>
                  <a:gd name="connsiteY3" fmla="*/ 1801914 h 1801914"/>
                  <a:gd name="connsiteX4" fmla="*/ 0 w 3333817"/>
                  <a:gd name="connsiteY4" fmla="*/ 1801914 h 180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817" h="1801914">
                    <a:moveTo>
                      <a:pt x="0" y="0"/>
                    </a:moveTo>
                    <a:lnTo>
                      <a:pt x="105679" y="174559"/>
                    </a:lnTo>
                    <a:cubicBezTo>
                      <a:pt x="626580" y="927765"/>
                      <a:pt x="1722617" y="1515801"/>
                      <a:pt x="3085246" y="1762744"/>
                    </a:cubicBezTo>
                    <a:lnTo>
                      <a:pt x="3333817" y="1801914"/>
                    </a:lnTo>
                    <a:lnTo>
                      <a:pt x="0" y="1801914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0"/>
                    </a:schemeClr>
                  </a:gs>
                  <a:gs pos="42000">
                    <a:schemeClr val="bg1">
                      <a:alpha val="0"/>
                    </a:schemeClr>
                  </a:gs>
                </a:gsLst>
                <a:lin ang="2700000" scaled="0"/>
              </a:gradFill>
              <a:ln w="6350">
                <a:gradFill>
                  <a:gsLst>
                    <a:gs pos="28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367D2D6-4C4B-4E06-BC86-517664836B9A}"/>
                  </a:ext>
                </a:extLst>
              </p:cNvPr>
              <p:cNvSpPr/>
              <p:nvPr/>
            </p:nvSpPr>
            <p:spPr>
              <a:xfrm>
                <a:off x="-24714" y="4732638"/>
                <a:ext cx="3333817" cy="2137719"/>
              </a:xfrm>
              <a:custGeom>
                <a:avLst/>
                <a:gdLst>
                  <a:gd name="connsiteX0" fmla="*/ 0 w 3333817"/>
                  <a:gd name="connsiteY0" fmla="*/ 0 h 1801914"/>
                  <a:gd name="connsiteX1" fmla="*/ 105679 w 3333817"/>
                  <a:gd name="connsiteY1" fmla="*/ 174559 h 1801914"/>
                  <a:gd name="connsiteX2" fmla="*/ 3085246 w 3333817"/>
                  <a:gd name="connsiteY2" fmla="*/ 1762744 h 1801914"/>
                  <a:gd name="connsiteX3" fmla="*/ 3333817 w 3333817"/>
                  <a:gd name="connsiteY3" fmla="*/ 1801914 h 1801914"/>
                  <a:gd name="connsiteX4" fmla="*/ 0 w 3333817"/>
                  <a:gd name="connsiteY4" fmla="*/ 1801914 h 180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817" h="1801914">
                    <a:moveTo>
                      <a:pt x="0" y="0"/>
                    </a:moveTo>
                    <a:lnTo>
                      <a:pt x="105679" y="174559"/>
                    </a:lnTo>
                    <a:cubicBezTo>
                      <a:pt x="626580" y="927765"/>
                      <a:pt x="1722617" y="1515801"/>
                      <a:pt x="3085246" y="1762744"/>
                    </a:cubicBezTo>
                    <a:lnTo>
                      <a:pt x="3333817" y="1801914"/>
                    </a:lnTo>
                    <a:lnTo>
                      <a:pt x="0" y="1801914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27000"/>
                    </a:schemeClr>
                  </a:gs>
                  <a:gs pos="16000">
                    <a:schemeClr val="bg1">
                      <a:alpha val="0"/>
                    </a:schemeClr>
                  </a:gs>
                </a:gsLst>
                <a:lin ang="27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79A62253-A759-4F49-A3BF-3BC8F7BC2B5F}"/>
                  </a:ext>
                </a:extLst>
              </p:cNvPr>
              <p:cNvSpPr/>
              <p:nvPr/>
            </p:nvSpPr>
            <p:spPr>
              <a:xfrm>
                <a:off x="-1248032" y="5276335"/>
                <a:ext cx="2879124" cy="1705231"/>
              </a:xfrm>
              <a:custGeom>
                <a:avLst/>
                <a:gdLst>
                  <a:gd name="connsiteX0" fmla="*/ 0 w 3333817"/>
                  <a:gd name="connsiteY0" fmla="*/ 0 h 1801914"/>
                  <a:gd name="connsiteX1" fmla="*/ 105679 w 3333817"/>
                  <a:gd name="connsiteY1" fmla="*/ 174559 h 1801914"/>
                  <a:gd name="connsiteX2" fmla="*/ 3085246 w 3333817"/>
                  <a:gd name="connsiteY2" fmla="*/ 1762744 h 1801914"/>
                  <a:gd name="connsiteX3" fmla="*/ 3333817 w 3333817"/>
                  <a:gd name="connsiteY3" fmla="*/ 1801914 h 1801914"/>
                  <a:gd name="connsiteX4" fmla="*/ 0 w 3333817"/>
                  <a:gd name="connsiteY4" fmla="*/ 1801914 h 180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817" h="1801914">
                    <a:moveTo>
                      <a:pt x="0" y="0"/>
                    </a:moveTo>
                    <a:lnTo>
                      <a:pt x="105679" y="174559"/>
                    </a:lnTo>
                    <a:cubicBezTo>
                      <a:pt x="626580" y="927765"/>
                      <a:pt x="1722617" y="1515801"/>
                      <a:pt x="3085246" y="1762744"/>
                    </a:cubicBezTo>
                    <a:lnTo>
                      <a:pt x="3333817" y="1801914"/>
                    </a:lnTo>
                    <a:lnTo>
                      <a:pt x="0" y="1801914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45000"/>
                    </a:schemeClr>
                  </a:gs>
                  <a:gs pos="42000">
                    <a:schemeClr val="bg1">
                      <a:alpha val="0"/>
                    </a:schemeClr>
                  </a:gs>
                </a:gsLst>
                <a:lin ang="2700000" scaled="0"/>
              </a:gradFill>
              <a:ln w="6350">
                <a:gradFill>
                  <a:gsLst>
                    <a:gs pos="28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FD0E25BB-0682-90D3-6823-0B2FD952091E}"/>
                </a:ext>
              </a:extLst>
            </p:cNvPr>
            <p:cNvGrpSpPr/>
            <p:nvPr/>
          </p:nvGrpSpPr>
          <p:grpSpPr>
            <a:xfrm flipH="1">
              <a:off x="7007810" y="4732638"/>
              <a:ext cx="7389340" cy="2261285"/>
              <a:chOff x="-2277240" y="4732638"/>
              <a:chExt cx="7389340" cy="2261285"/>
            </a:xfrm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D34512F-0530-EA1E-D888-85C947DD5CAB}"/>
                  </a:ext>
                </a:extLst>
              </p:cNvPr>
              <p:cNvSpPr/>
              <p:nvPr/>
            </p:nvSpPr>
            <p:spPr>
              <a:xfrm>
                <a:off x="-1053922" y="5288693"/>
                <a:ext cx="6166022" cy="1705230"/>
              </a:xfrm>
              <a:custGeom>
                <a:avLst/>
                <a:gdLst>
                  <a:gd name="connsiteX0" fmla="*/ 0 w 3333817"/>
                  <a:gd name="connsiteY0" fmla="*/ 0 h 1801914"/>
                  <a:gd name="connsiteX1" fmla="*/ 105679 w 3333817"/>
                  <a:gd name="connsiteY1" fmla="*/ 174559 h 1801914"/>
                  <a:gd name="connsiteX2" fmla="*/ 3085246 w 3333817"/>
                  <a:gd name="connsiteY2" fmla="*/ 1762744 h 1801914"/>
                  <a:gd name="connsiteX3" fmla="*/ 3333817 w 3333817"/>
                  <a:gd name="connsiteY3" fmla="*/ 1801914 h 1801914"/>
                  <a:gd name="connsiteX4" fmla="*/ 0 w 3333817"/>
                  <a:gd name="connsiteY4" fmla="*/ 1801914 h 180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817" h="1801914">
                    <a:moveTo>
                      <a:pt x="0" y="0"/>
                    </a:moveTo>
                    <a:lnTo>
                      <a:pt x="105679" y="174559"/>
                    </a:lnTo>
                    <a:cubicBezTo>
                      <a:pt x="626580" y="927765"/>
                      <a:pt x="1722617" y="1515801"/>
                      <a:pt x="3085246" y="1762744"/>
                    </a:cubicBezTo>
                    <a:lnTo>
                      <a:pt x="3333817" y="1801914"/>
                    </a:lnTo>
                    <a:lnTo>
                      <a:pt x="0" y="1801914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0"/>
                    </a:schemeClr>
                  </a:gs>
                  <a:gs pos="42000">
                    <a:schemeClr val="bg1">
                      <a:alpha val="0"/>
                    </a:schemeClr>
                  </a:gs>
                </a:gsLst>
                <a:lin ang="2700000" scaled="0"/>
              </a:gradFill>
              <a:ln w="6350">
                <a:gradFill>
                  <a:gsLst>
                    <a:gs pos="28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0A750508-8AE1-861B-3590-C4AE187EBA27}"/>
                  </a:ext>
                </a:extLst>
              </p:cNvPr>
              <p:cNvSpPr/>
              <p:nvPr/>
            </p:nvSpPr>
            <p:spPr>
              <a:xfrm>
                <a:off x="-1053922" y="4732638"/>
                <a:ext cx="3333818" cy="2137719"/>
              </a:xfrm>
              <a:custGeom>
                <a:avLst/>
                <a:gdLst>
                  <a:gd name="connsiteX0" fmla="*/ 0 w 3333817"/>
                  <a:gd name="connsiteY0" fmla="*/ 0 h 1801914"/>
                  <a:gd name="connsiteX1" fmla="*/ 105679 w 3333817"/>
                  <a:gd name="connsiteY1" fmla="*/ 174559 h 1801914"/>
                  <a:gd name="connsiteX2" fmla="*/ 3085246 w 3333817"/>
                  <a:gd name="connsiteY2" fmla="*/ 1762744 h 1801914"/>
                  <a:gd name="connsiteX3" fmla="*/ 3333817 w 3333817"/>
                  <a:gd name="connsiteY3" fmla="*/ 1801914 h 1801914"/>
                  <a:gd name="connsiteX4" fmla="*/ 0 w 3333817"/>
                  <a:gd name="connsiteY4" fmla="*/ 1801914 h 180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817" h="1801914">
                    <a:moveTo>
                      <a:pt x="0" y="0"/>
                    </a:moveTo>
                    <a:lnTo>
                      <a:pt x="105679" y="174559"/>
                    </a:lnTo>
                    <a:cubicBezTo>
                      <a:pt x="626580" y="927765"/>
                      <a:pt x="1722617" y="1515801"/>
                      <a:pt x="3085246" y="1762744"/>
                    </a:cubicBezTo>
                    <a:lnTo>
                      <a:pt x="3333817" y="1801914"/>
                    </a:lnTo>
                    <a:lnTo>
                      <a:pt x="0" y="1801914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27000"/>
                    </a:schemeClr>
                  </a:gs>
                  <a:gs pos="16000">
                    <a:schemeClr val="bg1">
                      <a:alpha val="0"/>
                    </a:schemeClr>
                  </a:gs>
                </a:gsLst>
                <a:lin ang="27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00C9F8E3-7BA4-2E59-2606-3921F9367D62}"/>
                  </a:ext>
                </a:extLst>
              </p:cNvPr>
              <p:cNvSpPr/>
              <p:nvPr/>
            </p:nvSpPr>
            <p:spPr>
              <a:xfrm>
                <a:off x="-2277240" y="5276336"/>
                <a:ext cx="2879124" cy="1705230"/>
              </a:xfrm>
              <a:custGeom>
                <a:avLst/>
                <a:gdLst>
                  <a:gd name="connsiteX0" fmla="*/ 0 w 3333817"/>
                  <a:gd name="connsiteY0" fmla="*/ 0 h 1801914"/>
                  <a:gd name="connsiteX1" fmla="*/ 105679 w 3333817"/>
                  <a:gd name="connsiteY1" fmla="*/ 174559 h 1801914"/>
                  <a:gd name="connsiteX2" fmla="*/ 3085246 w 3333817"/>
                  <a:gd name="connsiteY2" fmla="*/ 1762744 h 1801914"/>
                  <a:gd name="connsiteX3" fmla="*/ 3333817 w 3333817"/>
                  <a:gd name="connsiteY3" fmla="*/ 1801914 h 1801914"/>
                  <a:gd name="connsiteX4" fmla="*/ 0 w 3333817"/>
                  <a:gd name="connsiteY4" fmla="*/ 1801914 h 180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817" h="1801914">
                    <a:moveTo>
                      <a:pt x="0" y="0"/>
                    </a:moveTo>
                    <a:lnTo>
                      <a:pt x="105679" y="174559"/>
                    </a:lnTo>
                    <a:cubicBezTo>
                      <a:pt x="626580" y="927765"/>
                      <a:pt x="1722617" y="1515801"/>
                      <a:pt x="3085246" y="1762744"/>
                    </a:cubicBezTo>
                    <a:lnTo>
                      <a:pt x="3333817" y="1801914"/>
                    </a:lnTo>
                    <a:lnTo>
                      <a:pt x="0" y="1801914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45000"/>
                    </a:schemeClr>
                  </a:gs>
                  <a:gs pos="42000">
                    <a:schemeClr val="bg1">
                      <a:alpha val="0"/>
                    </a:schemeClr>
                  </a:gs>
                </a:gsLst>
                <a:lin ang="2700000" scaled="0"/>
              </a:gradFill>
              <a:ln w="6350">
                <a:gradFill>
                  <a:gsLst>
                    <a:gs pos="28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6089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文本框 157">
            <a:extLst>
              <a:ext uri="{FF2B5EF4-FFF2-40B4-BE49-F238E27FC236}">
                <a16:creationId xmlns:a16="http://schemas.microsoft.com/office/drawing/2014/main" id="{17DF7371-1657-2689-0E30-10565036B0AE}"/>
              </a:ext>
            </a:extLst>
          </p:cNvPr>
          <p:cNvSpPr txBox="1"/>
          <p:nvPr/>
        </p:nvSpPr>
        <p:spPr>
          <a:xfrm>
            <a:off x="841003" y="266429"/>
            <a:ext cx="1314462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>
              <a:defRPr sz="32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 dirty="0">
                <a:sym typeface="字体圈欣意冠黑体" panose="00000500000000000000" pitchFamily="2" charset="-122"/>
              </a:rPr>
              <a:t>加强管理</a:t>
            </a:r>
            <a:endParaRPr lang="en-US" dirty="0">
              <a:sym typeface="字体圈欣意冠黑体" panose="00000500000000000000" pitchFamily="2" charset="-122"/>
            </a:endParaRP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A8F0E567-FF8F-3E4E-E5ED-1DADF7D441EE}"/>
              </a:ext>
            </a:extLst>
          </p:cNvPr>
          <p:cNvGrpSpPr/>
          <p:nvPr/>
        </p:nvGrpSpPr>
        <p:grpSpPr>
          <a:xfrm>
            <a:off x="321446" y="266429"/>
            <a:ext cx="746125" cy="288926"/>
            <a:chOff x="10101263" y="2774951"/>
            <a:chExt cx="746125" cy="288926"/>
          </a:xfrm>
          <a:solidFill>
            <a:schemeClr val="tx1"/>
          </a:solidFill>
        </p:grpSpPr>
        <p:sp>
          <p:nvSpPr>
            <p:cNvPr id="160" name="Freeform 1076">
              <a:extLst>
                <a:ext uri="{FF2B5EF4-FFF2-40B4-BE49-F238E27FC236}">
                  <a16:creationId xmlns:a16="http://schemas.microsoft.com/office/drawing/2014/main" id="{8945E66F-3B8F-40F6-5134-A553B46EA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2063" y="2805114"/>
              <a:ext cx="650875" cy="258763"/>
            </a:xfrm>
            <a:custGeom>
              <a:avLst/>
              <a:gdLst>
                <a:gd name="T0" fmla="*/ 5 w 410"/>
                <a:gd name="T1" fmla="*/ 163 h 163"/>
                <a:gd name="T2" fmla="*/ 0 w 410"/>
                <a:gd name="T3" fmla="*/ 154 h 163"/>
                <a:gd name="T4" fmla="*/ 154 w 410"/>
                <a:gd name="T5" fmla="*/ 0 h 163"/>
                <a:gd name="T6" fmla="*/ 410 w 410"/>
                <a:gd name="T7" fmla="*/ 0 h 163"/>
                <a:gd name="T8" fmla="*/ 410 w 410"/>
                <a:gd name="T9" fmla="*/ 14 h 163"/>
                <a:gd name="T10" fmla="*/ 158 w 410"/>
                <a:gd name="T11" fmla="*/ 14 h 163"/>
                <a:gd name="T12" fmla="*/ 5 w 410"/>
                <a:gd name="T1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163">
                  <a:moveTo>
                    <a:pt x="5" y="163"/>
                  </a:moveTo>
                  <a:lnTo>
                    <a:pt x="0" y="154"/>
                  </a:lnTo>
                  <a:lnTo>
                    <a:pt x="154" y="0"/>
                  </a:lnTo>
                  <a:lnTo>
                    <a:pt x="410" y="0"/>
                  </a:lnTo>
                  <a:lnTo>
                    <a:pt x="410" y="14"/>
                  </a:lnTo>
                  <a:lnTo>
                    <a:pt x="158" y="14"/>
                  </a:lnTo>
                  <a:lnTo>
                    <a:pt x="5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77">
              <a:extLst>
                <a:ext uri="{FF2B5EF4-FFF2-40B4-BE49-F238E27FC236}">
                  <a16:creationId xmlns:a16="http://schemas.microsoft.com/office/drawing/2014/main" id="{393E2B7D-DFD3-81EE-E472-BAC225BB0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774951"/>
              <a:ext cx="319088" cy="44450"/>
            </a:xfrm>
            <a:custGeom>
              <a:avLst/>
              <a:gdLst>
                <a:gd name="T0" fmla="*/ 0 w 201"/>
                <a:gd name="T1" fmla="*/ 28 h 28"/>
                <a:gd name="T2" fmla="*/ 28 w 201"/>
                <a:gd name="T3" fmla="*/ 0 h 28"/>
                <a:gd name="T4" fmla="*/ 201 w 201"/>
                <a:gd name="T5" fmla="*/ 0 h 28"/>
                <a:gd name="T6" fmla="*/ 173 w 201"/>
                <a:gd name="T7" fmla="*/ 28 h 28"/>
                <a:gd name="T8" fmla="*/ 0 w 20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">
                  <a:moveTo>
                    <a:pt x="0" y="28"/>
                  </a:moveTo>
                  <a:lnTo>
                    <a:pt x="28" y="0"/>
                  </a:lnTo>
                  <a:lnTo>
                    <a:pt x="201" y="0"/>
                  </a:lnTo>
                  <a:lnTo>
                    <a:pt x="173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78">
              <a:extLst>
                <a:ext uri="{FF2B5EF4-FFF2-40B4-BE49-F238E27FC236}">
                  <a16:creationId xmlns:a16="http://schemas.microsoft.com/office/drawing/2014/main" id="{2F3CA712-1661-E7BC-A64D-BE8B65869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3035301"/>
              <a:ext cx="87313" cy="28575"/>
            </a:xfrm>
            <a:custGeom>
              <a:avLst/>
              <a:gdLst>
                <a:gd name="T0" fmla="*/ 55 w 55"/>
                <a:gd name="T1" fmla="*/ 0 h 18"/>
                <a:gd name="T2" fmla="*/ 18 w 55"/>
                <a:gd name="T3" fmla="*/ 0 h 18"/>
                <a:gd name="T4" fmla="*/ 0 w 55"/>
                <a:gd name="T5" fmla="*/ 18 h 18"/>
                <a:gd name="T6" fmla="*/ 37 w 55"/>
                <a:gd name="T7" fmla="*/ 18 h 18"/>
                <a:gd name="T8" fmla="*/ 55 w 5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8">
                  <a:moveTo>
                    <a:pt x="5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37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705CF0A2-BC2F-51AA-FD00-C0C6E02E91A8}"/>
              </a:ext>
            </a:extLst>
          </p:cNvPr>
          <p:cNvGrpSpPr/>
          <p:nvPr/>
        </p:nvGrpSpPr>
        <p:grpSpPr>
          <a:xfrm>
            <a:off x="564128" y="511418"/>
            <a:ext cx="2033152" cy="269118"/>
            <a:chOff x="5481660" y="2351620"/>
            <a:chExt cx="2597301" cy="343788"/>
          </a:xfrm>
          <a:solidFill>
            <a:schemeClr val="bg1"/>
          </a:solidFill>
        </p:grpSpPr>
        <p:sp>
          <p:nvSpPr>
            <p:cNvPr id="164" name="Freeform 356">
              <a:extLst>
                <a:ext uri="{FF2B5EF4-FFF2-40B4-BE49-F238E27FC236}">
                  <a16:creationId xmlns:a16="http://schemas.microsoft.com/office/drawing/2014/main" id="{5FD06140-0DB1-C055-8048-4F114CCB2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660" y="2351620"/>
              <a:ext cx="111854" cy="110207"/>
            </a:xfrm>
            <a:custGeom>
              <a:avLst/>
              <a:gdLst>
                <a:gd name="T0" fmla="*/ 44 w 90"/>
                <a:gd name="T1" fmla="*/ 89 h 89"/>
                <a:gd name="T2" fmla="*/ 44 w 90"/>
                <a:gd name="T3" fmla="*/ 89 h 89"/>
                <a:gd name="T4" fmla="*/ 1 w 90"/>
                <a:gd name="T5" fmla="*/ 43 h 89"/>
                <a:gd name="T6" fmla="*/ 15 w 90"/>
                <a:gd name="T7" fmla="*/ 12 h 89"/>
                <a:gd name="T8" fmla="*/ 45 w 90"/>
                <a:gd name="T9" fmla="*/ 0 h 89"/>
                <a:gd name="T10" fmla="*/ 47 w 90"/>
                <a:gd name="T11" fmla="*/ 0 h 89"/>
                <a:gd name="T12" fmla="*/ 78 w 90"/>
                <a:gd name="T13" fmla="*/ 14 h 89"/>
                <a:gd name="T14" fmla="*/ 90 w 90"/>
                <a:gd name="T15" fmla="*/ 46 h 89"/>
                <a:gd name="T16" fmla="*/ 87 w 90"/>
                <a:gd name="T17" fmla="*/ 49 h 89"/>
                <a:gd name="T18" fmla="*/ 85 w 90"/>
                <a:gd name="T19" fmla="*/ 46 h 89"/>
                <a:gd name="T20" fmla="*/ 74 w 90"/>
                <a:gd name="T21" fmla="*/ 18 h 89"/>
                <a:gd name="T22" fmla="*/ 47 w 90"/>
                <a:gd name="T23" fmla="*/ 5 h 89"/>
                <a:gd name="T24" fmla="*/ 45 w 90"/>
                <a:gd name="T25" fmla="*/ 5 h 89"/>
                <a:gd name="T26" fmla="*/ 19 w 90"/>
                <a:gd name="T27" fmla="*/ 16 h 89"/>
                <a:gd name="T28" fmla="*/ 6 w 90"/>
                <a:gd name="T29" fmla="*/ 43 h 89"/>
                <a:gd name="T30" fmla="*/ 44 w 90"/>
                <a:gd name="T31" fmla="*/ 84 h 89"/>
                <a:gd name="T32" fmla="*/ 47 w 90"/>
                <a:gd name="T33" fmla="*/ 87 h 89"/>
                <a:gd name="T34" fmla="*/ 44 w 90"/>
                <a:gd name="T3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9">
                  <a:moveTo>
                    <a:pt x="44" y="89"/>
                  </a:moveTo>
                  <a:cubicBezTo>
                    <a:pt x="44" y="89"/>
                    <a:pt x="44" y="89"/>
                    <a:pt x="44" y="89"/>
                  </a:cubicBezTo>
                  <a:cubicBezTo>
                    <a:pt x="19" y="88"/>
                    <a:pt x="0" y="68"/>
                    <a:pt x="1" y="43"/>
                  </a:cubicBezTo>
                  <a:cubicBezTo>
                    <a:pt x="1" y="31"/>
                    <a:pt x="6" y="20"/>
                    <a:pt x="15" y="12"/>
                  </a:cubicBezTo>
                  <a:cubicBezTo>
                    <a:pt x="23" y="4"/>
                    <a:pt x="34" y="0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59" y="0"/>
                    <a:pt x="70" y="5"/>
                    <a:pt x="78" y="14"/>
                  </a:cubicBezTo>
                  <a:cubicBezTo>
                    <a:pt x="86" y="23"/>
                    <a:pt x="90" y="34"/>
                    <a:pt x="90" y="46"/>
                  </a:cubicBezTo>
                  <a:cubicBezTo>
                    <a:pt x="90" y="48"/>
                    <a:pt x="89" y="49"/>
                    <a:pt x="87" y="49"/>
                  </a:cubicBezTo>
                  <a:cubicBezTo>
                    <a:pt x="86" y="49"/>
                    <a:pt x="85" y="48"/>
                    <a:pt x="85" y="46"/>
                  </a:cubicBezTo>
                  <a:cubicBezTo>
                    <a:pt x="85" y="35"/>
                    <a:pt x="81" y="25"/>
                    <a:pt x="74" y="18"/>
                  </a:cubicBezTo>
                  <a:cubicBezTo>
                    <a:pt x="67" y="10"/>
                    <a:pt x="57" y="6"/>
                    <a:pt x="47" y="5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35" y="5"/>
                    <a:pt x="26" y="9"/>
                    <a:pt x="19" y="16"/>
                  </a:cubicBezTo>
                  <a:cubicBezTo>
                    <a:pt x="11" y="23"/>
                    <a:pt x="6" y="33"/>
                    <a:pt x="6" y="43"/>
                  </a:cubicBezTo>
                  <a:cubicBezTo>
                    <a:pt x="5" y="65"/>
                    <a:pt x="22" y="83"/>
                    <a:pt x="44" y="84"/>
                  </a:cubicBezTo>
                  <a:cubicBezTo>
                    <a:pt x="46" y="84"/>
                    <a:pt x="47" y="85"/>
                    <a:pt x="47" y="87"/>
                  </a:cubicBezTo>
                  <a:cubicBezTo>
                    <a:pt x="47" y="88"/>
                    <a:pt x="45" y="89"/>
                    <a:pt x="4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5" name="Oval 357">
              <a:extLst>
                <a:ext uri="{FF2B5EF4-FFF2-40B4-BE49-F238E27FC236}">
                  <a16:creationId xmlns:a16="http://schemas.microsoft.com/office/drawing/2014/main" id="{4D1D41AF-C0D2-6884-587E-1251D21F2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4688" y="2374651"/>
              <a:ext cx="64151" cy="641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6" name="Freeform 358">
              <a:extLst>
                <a:ext uri="{FF2B5EF4-FFF2-40B4-BE49-F238E27FC236}">
                  <a16:creationId xmlns:a16="http://schemas.microsoft.com/office/drawing/2014/main" id="{38A6DA89-15BC-2C49-62EE-A3898F358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17" y="2397679"/>
              <a:ext cx="2523277" cy="276341"/>
            </a:xfrm>
            <a:custGeom>
              <a:avLst/>
              <a:gdLst>
                <a:gd name="T0" fmla="*/ 2024 w 2030"/>
                <a:gd name="T1" fmla="*/ 222 h 222"/>
                <a:gd name="T2" fmla="*/ 215 w 2030"/>
                <a:gd name="T3" fmla="*/ 222 h 222"/>
                <a:gd name="T4" fmla="*/ 210 w 2030"/>
                <a:gd name="T5" fmla="*/ 220 h 222"/>
                <a:gd name="T6" fmla="*/ 3 w 2030"/>
                <a:gd name="T7" fmla="*/ 12 h 222"/>
                <a:gd name="T8" fmla="*/ 3 w 2030"/>
                <a:gd name="T9" fmla="*/ 3 h 222"/>
                <a:gd name="T10" fmla="*/ 12 w 2030"/>
                <a:gd name="T11" fmla="*/ 3 h 222"/>
                <a:gd name="T12" fmla="*/ 218 w 2030"/>
                <a:gd name="T13" fmla="*/ 209 h 222"/>
                <a:gd name="T14" fmla="*/ 2024 w 2030"/>
                <a:gd name="T15" fmla="*/ 209 h 222"/>
                <a:gd name="T16" fmla="*/ 2030 w 2030"/>
                <a:gd name="T17" fmla="*/ 215 h 222"/>
                <a:gd name="T18" fmla="*/ 2024 w 2030"/>
                <a:gd name="T1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0" h="222">
                  <a:moveTo>
                    <a:pt x="2024" y="222"/>
                  </a:moveTo>
                  <a:cubicBezTo>
                    <a:pt x="215" y="222"/>
                    <a:pt x="215" y="222"/>
                    <a:pt x="215" y="222"/>
                  </a:cubicBezTo>
                  <a:cubicBezTo>
                    <a:pt x="213" y="222"/>
                    <a:pt x="212" y="221"/>
                    <a:pt x="210" y="2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9" y="0"/>
                    <a:pt x="12" y="3"/>
                  </a:cubicBezTo>
                  <a:cubicBezTo>
                    <a:pt x="218" y="209"/>
                    <a:pt x="218" y="209"/>
                    <a:pt x="218" y="209"/>
                  </a:cubicBezTo>
                  <a:cubicBezTo>
                    <a:pt x="2024" y="209"/>
                    <a:pt x="2024" y="209"/>
                    <a:pt x="2024" y="209"/>
                  </a:cubicBezTo>
                  <a:cubicBezTo>
                    <a:pt x="2027" y="209"/>
                    <a:pt x="2030" y="212"/>
                    <a:pt x="2030" y="215"/>
                  </a:cubicBezTo>
                  <a:cubicBezTo>
                    <a:pt x="2030" y="219"/>
                    <a:pt x="2027" y="222"/>
                    <a:pt x="202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7" name="Freeform 359">
              <a:extLst>
                <a:ext uri="{FF2B5EF4-FFF2-40B4-BE49-F238E27FC236}">
                  <a16:creationId xmlns:a16="http://schemas.microsoft.com/office/drawing/2014/main" id="{3956C549-DDE2-C3B3-B1DA-05C2A630E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60" y="2634543"/>
              <a:ext cx="80601" cy="60861"/>
            </a:xfrm>
            <a:custGeom>
              <a:avLst/>
              <a:gdLst>
                <a:gd name="T0" fmla="*/ 12 w 49"/>
                <a:gd name="T1" fmla="*/ 37 h 37"/>
                <a:gd name="T2" fmla="*/ 49 w 49"/>
                <a:gd name="T3" fmla="*/ 37 h 37"/>
                <a:gd name="T4" fmla="*/ 49 w 49"/>
                <a:gd name="T5" fmla="*/ 0 h 37"/>
                <a:gd name="T6" fmla="*/ 12 w 49"/>
                <a:gd name="T7" fmla="*/ 0 h 37"/>
                <a:gd name="T8" fmla="*/ 0 w 49"/>
                <a:gd name="T9" fmla="*/ 18 h 37"/>
                <a:gd name="T10" fmla="*/ 12 w 49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2" y="37"/>
                  </a:moveTo>
                  <a:lnTo>
                    <a:pt x="49" y="37"/>
                  </a:lnTo>
                  <a:lnTo>
                    <a:pt x="49" y="0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8" name="Freeform 360">
              <a:extLst>
                <a:ext uri="{FF2B5EF4-FFF2-40B4-BE49-F238E27FC236}">
                  <a16:creationId xmlns:a16="http://schemas.microsoft.com/office/drawing/2014/main" id="{8710447B-4DA9-3CF7-DF5F-9061083A6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3687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9" name="Freeform 361">
              <a:extLst>
                <a:ext uri="{FF2B5EF4-FFF2-40B4-BE49-F238E27FC236}">
                  <a16:creationId xmlns:a16="http://schemas.microsoft.com/office/drawing/2014/main" id="{749921B1-756F-1ABC-B170-A5C8250F2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9014" y="2634543"/>
              <a:ext cx="32898" cy="60861"/>
            </a:xfrm>
            <a:custGeom>
              <a:avLst/>
              <a:gdLst>
                <a:gd name="T0" fmla="*/ 7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7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7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0" name="Freeform 362">
              <a:extLst>
                <a:ext uri="{FF2B5EF4-FFF2-40B4-BE49-F238E27FC236}">
                  <a16:creationId xmlns:a16="http://schemas.microsoft.com/office/drawing/2014/main" id="{FA139916-88BA-041E-3DFE-5C4282465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4340" y="2634543"/>
              <a:ext cx="34543" cy="60861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1" name="Freeform 363">
              <a:extLst>
                <a:ext uri="{FF2B5EF4-FFF2-40B4-BE49-F238E27FC236}">
                  <a16:creationId xmlns:a16="http://schemas.microsoft.com/office/drawing/2014/main" id="{AFE7DFD7-6661-84E1-8FED-C84C96A6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9665" y="2634546"/>
              <a:ext cx="34543" cy="60862"/>
            </a:xfrm>
            <a:custGeom>
              <a:avLst/>
              <a:gdLst>
                <a:gd name="T0" fmla="*/ 8 w 21"/>
                <a:gd name="T1" fmla="*/ 18 h 37"/>
                <a:gd name="T2" fmla="*/ 21 w 21"/>
                <a:gd name="T3" fmla="*/ 37 h 37"/>
                <a:gd name="T4" fmla="*/ 13 w 21"/>
                <a:gd name="T5" fmla="*/ 37 h 37"/>
                <a:gd name="T6" fmla="*/ 0 w 21"/>
                <a:gd name="T7" fmla="*/ 18 h 37"/>
                <a:gd name="T8" fmla="*/ 13 w 21"/>
                <a:gd name="T9" fmla="*/ 0 h 37"/>
                <a:gd name="T10" fmla="*/ 21 w 21"/>
                <a:gd name="T11" fmla="*/ 0 h 37"/>
                <a:gd name="T12" fmla="*/ 8 w 2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7">
                  <a:moveTo>
                    <a:pt x="8" y="18"/>
                  </a:moveTo>
                  <a:lnTo>
                    <a:pt x="21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2" name="Freeform 364">
              <a:extLst>
                <a:ext uri="{FF2B5EF4-FFF2-40B4-BE49-F238E27FC236}">
                  <a16:creationId xmlns:a16="http://schemas.microsoft.com/office/drawing/2014/main" id="{000900D2-ABB8-0EF1-DC19-AB955D5C9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4992" y="2634545"/>
              <a:ext cx="32898" cy="60861"/>
            </a:xfrm>
            <a:custGeom>
              <a:avLst/>
              <a:gdLst>
                <a:gd name="T0" fmla="*/ 8 w 20"/>
                <a:gd name="T1" fmla="*/ 18 h 37"/>
                <a:gd name="T2" fmla="*/ 20 w 20"/>
                <a:gd name="T3" fmla="*/ 37 h 37"/>
                <a:gd name="T4" fmla="*/ 13 w 20"/>
                <a:gd name="T5" fmla="*/ 37 h 37"/>
                <a:gd name="T6" fmla="*/ 0 w 20"/>
                <a:gd name="T7" fmla="*/ 18 h 37"/>
                <a:gd name="T8" fmla="*/ 13 w 20"/>
                <a:gd name="T9" fmla="*/ 0 h 37"/>
                <a:gd name="T10" fmla="*/ 20 w 20"/>
                <a:gd name="T11" fmla="*/ 0 h 37"/>
                <a:gd name="T12" fmla="*/ 8 w 2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8" y="18"/>
                  </a:moveTo>
                  <a:lnTo>
                    <a:pt x="20" y="37"/>
                  </a:lnTo>
                  <a:lnTo>
                    <a:pt x="13" y="3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3" name="Freeform 365">
              <a:extLst>
                <a:ext uri="{FF2B5EF4-FFF2-40B4-BE49-F238E27FC236}">
                  <a16:creationId xmlns:a16="http://schemas.microsoft.com/office/drawing/2014/main" id="{A9352687-53E4-3BBF-1E74-0E5AFACE4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883" y="2382885"/>
              <a:ext cx="49347" cy="47702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27 w 30"/>
                <a:gd name="T9" fmla="*/ 27 h 29"/>
                <a:gd name="T10" fmla="*/ 30 w 30"/>
                <a:gd name="T1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lnTo>
                    <a:pt x="15" y="0"/>
                  </a:lnTo>
                  <a:lnTo>
                    <a:pt x="0" y="15"/>
                  </a:lnTo>
                  <a:lnTo>
                    <a:pt x="15" y="29"/>
                  </a:lnTo>
                  <a:lnTo>
                    <a:pt x="27" y="27"/>
                  </a:lnTo>
                  <a:lnTo>
                    <a:pt x="3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177" name="椭圆 176">
            <a:extLst>
              <a:ext uri="{FF2B5EF4-FFF2-40B4-BE49-F238E27FC236}">
                <a16:creationId xmlns:a16="http://schemas.microsoft.com/office/drawing/2014/main" id="{4F273CC2-D934-6340-8CAD-BC7D7056C53F}"/>
              </a:ext>
            </a:extLst>
          </p:cNvPr>
          <p:cNvSpPr/>
          <p:nvPr/>
        </p:nvSpPr>
        <p:spPr>
          <a:xfrm>
            <a:off x="3587159" y="1158240"/>
            <a:ext cx="5017682" cy="501768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2000"/>
                </a:schemeClr>
              </a:gs>
              <a:gs pos="62000">
                <a:schemeClr val="accent1">
                  <a:alpha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9626F103-AC12-65FB-AF39-7D7F869E9FAF}"/>
              </a:ext>
            </a:extLst>
          </p:cNvPr>
          <p:cNvGrpSpPr/>
          <p:nvPr/>
        </p:nvGrpSpPr>
        <p:grpSpPr>
          <a:xfrm>
            <a:off x="4972459" y="2235264"/>
            <a:ext cx="2247082" cy="2595816"/>
            <a:chOff x="4428318" y="1502504"/>
            <a:chExt cx="3335364" cy="3852992"/>
          </a:xfrm>
        </p:grpSpPr>
        <p:sp>
          <p:nvSpPr>
            <p:cNvPr id="179" name="图形 6">
              <a:extLst>
                <a:ext uri="{FF2B5EF4-FFF2-40B4-BE49-F238E27FC236}">
                  <a16:creationId xmlns:a16="http://schemas.microsoft.com/office/drawing/2014/main" id="{07854D24-4C4F-A12C-2CDF-FDEC1A34D8C3}"/>
                </a:ext>
              </a:extLst>
            </p:cNvPr>
            <p:cNvSpPr>
              <a:spLocks/>
            </p:cNvSpPr>
            <p:nvPr/>
          </p:nvSpPr>
          <p:spPr>
            <a:xfrm>
              <a:off x="4629398" y="1734790"/>
              <a:ext cx="2933204" cy="3388420"/>
            </a:xfrm>
            <a:custGeom>
              <a:avLst/>
              <a:gdLst>
                <a:gd name="connsiteX0" fmla="*/ 2885668 w 2933203"/>
                <a:gd name="connsiteY0" fmla="*/ 2038574 h 3388419"/>
                <a:gd name="connsiteX1" fmla="*/ 1467648 w 2933203"/>
                <a:gd name="connsiteY1" fmla="*/ 3391660 h 3388419"/>
                <a:gd name="connsiteX2" fmla="*/ 50424 w 2933203"/>
                <a:gd name="connsiteY2" fmla="*/ 2038574 h 3388419"/>
                <a:gd name="connsiteX3" fmla="*/ 33441 w 2933203"/>
                <a:gd name="connsiteY3" fmla="*/ 342592 h 3388419"/>
                <a:gd name="connsiteX4" fmla="*/ 784662 w 2933203"/>
                <a:gd name="connsiteY4" fmla="*/ 342592 h 3388419"/>
                <a:gd name="connsiteX5" fmla="*/ 1467648 w 2933203"/>
                <a:gd name="connsiteY5" fmla="*/ 0 h 3388419"/>
                <a:gd name="connsiteX6" fmla="*/ 2150950 w 2933203"/>
                <a:gd name="connsiteY6" fmla="*/ 342592 h 3388419"/>
                <a:gd name="connsiteX7" fmla="*/ 2902641 w 2933203"/>
                <a:gd name="connsiteY7" fmla="*/ 342592 h 3388419"/>
                <a:gd name="connsiteX8" fmla="*/ 2885668 w 2933203"/>
                <a:gd name="connsiteY8" fmla="*/ 2038574 h 338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3203" h="3388419">
                  <a:moveTo>
                    <a:pt x="2885668" y="2038574"/>
                  </a:moveTo>
                  <a:cubicBezTo>
                    <a:pt x="2783146" y="2809300"/>
                    <a:pt x="1467648" y="3391660"/>
                    <a:pt x="1467648" y="3391660"/>
                  </a:cubicBezTo>
                  <a:cubicBezTo>
                    <a:pt x="1467648" y="3391660"/>
                    <a:pt x="152932" y="2809300"/>
                    <a:pt x="50424" y="2038574"/>
                  </a:cubicBezTo>
                  <a:cubicBezTo>
                    <a:pt x="-52091" y="1267555"/>
                    <a:pt x="33441" y="342592"/>
                    <a:pt x="33441" y="342592"/>
                  </a:cubicBezTo>
                  <a:cubicBezTo>
                    <a:pt x="33441" y="342592"/>
                    <a:pt x="505746" y="428285"/>
                    <a:pt x="784662" y="342592"/>
                  </a:cubicBezTo>
                  <a:cubicBezTo>
                    <a:pt x="1232440" y="205023"/>
                    <a:pt x="1467648" y="0"/>
                    <a:pt x="1467648" y="0"/>
                  </a:cubicBezTo>
                  <a:cubicBezTo>
                    <a:pt x="1467648" y="0"/>
                    <a:pt x="1702856" y="205023"/>
                    <a:pt x="2150950" y="342592"/>
                  </a:cubicBezTo>
                  <a:cubicBezTo>
                    <a:pt x="2430020" y="428285"/>
                    <a:pt x="2902641" y="342592"/>
                    <a:pt x="2902641" y="342592"/>
                  </a:cubicBezTo>
                  <a:cubicBezTo>
                    <a:pt x="2902641" y="342592"/>
                    <a:pt x="2988169" y="1267555"/>
                    <a:pt x="2885668" y="2038574"/>
                  </a:cubicBezTo>
                  <a:close/>
                </a:path>
              </a:pathLst>
            </a:custGeom>
            <a:gradFill>
              <a:gsLst>
                <a:gs pos="91000">
                  <a:schemeClr val="accent2">
                    <a:alpha val="0"/>
                  </a:schemeClr>
                </a:gs>
                <a:gs pos="0">
                  <a:schemeClr val="accent1">
                    <a:alpha val="49000"/>
                  </a:schemeClr>
                </a:gs>
              </a:gsLst>
              <a:lin ang="5400000" scaled="1"/>
            </a:gradFill>
            <a:ln w="3665" cap="flat">
              <a:gradFill>
                <a:gsLst>
                  <a:gs pos="0">
                    <a:schemeClr val="accent2"/>
                  </a:gs>
                  <a:gs pos="83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图形 6">
              <a:extLst>
                <a:ext uri="{FF2B5EF4-FFF2-40B4-BE49-F238E27FC236}">
                  <a16:creationId xmlns:a16="http://schemas.microsoft.com/office/drawing/2014/main" id="{71EC77C5-3AC2-0EA2-DC11-9465AAF5F2C2}"/>
                </a:ext>
              </a:extLst>
            </p:cNvPr>
            <p:cNvSpPr/>
            <p:nvPr/>
          </p:nvSpPr>
          <p:spPr>
            <a:xfrm>
              <a:off x="4428318" y="1502504"/>
              <a:ext cx="3335364" cy="3852992"/>
            </a:xfrm>
            <a:custGeom>
              <a:avLst/>
              <a:gdLst>
                <a:gd name="connsiteX0" fmla="*/ 2885668 w 2933203"/>
                <a:gd name="connsiteY0" fmla="*/ 2038574 h 3388419"/>
                <a:gd name="connsiteX1" fmla="*/ 1467648 w 2933203"/>
                <a:gd name="connsiteY1" fmla="*/ 3391660 h 3388419"/>
                <a:gd name="connsiteX2" fmla="*/ 50424 w 2933203"/>
                <a:gd name="connsiteY2" fmla="*/ 2038574 h 3388419"/>
                <a:gd name="connsiteX3" fmla="*/ 33441 w 2933203"/>
                <a:gd name="connsiteY3" fmla="*/ 342592 h 3388419"/>
                <a:gd name="connsiteX4" fmla="*/ 784662 w 2933203"/>
                <a:gd name="connsiteY4" fmla="*/ 342592 h 3388419"/>
                <a:gd name="connsiteX5" fmla="*/ 1467648 w 2933203"/>
                <a:gd name="connsiteY5" fmla="*/ 0 h 3388419"/>
                <a:gd name="connsiteX6" fmla="*/ 2150950 w 2933203"/>
                <a:gd name="connsiteY6" fmla="*/ 342592 h 3388419"/>
                <a:gd name="connsiteX7" fmla="*/ 2902641 w 2933203"/>
                <a:gd name="connsiteY7" fmla="*/ 342592 h 3388419"/>
                <a:gd name="connsiteX8" fmla="*/ 2885668 w 2933203"/>
                <a:gd name="connsiteY8" fmla="*/ 2038574 h 338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3203" h="3388419">
                  <a:moveTo>
                    <a:pt x="2885668" y="2038574"/>
                  </a:moveTo>
                  <a:cubicBezTo>
                    <a:pt x="2783146" y="2809300"/>
                    <a:pt x="1467648" y="3391660"/>
                    <a:pt x="1467648" y="3391660"/>
                  </a:cubicBezTo>
                  <a:cubicBezTo>
                    <a:pt x="1467648" y="3391660"/>
                    <a:pt x="152932" y="2809300"/>
                    <a:pt x="50424" y="2038574"/>
                  </a:cubicBezTo>
                  <a:cubicBezTo>
                    <a:pt x="-52091" y="1267555"/>
                    <a:pt x="33441" y="342592"/>
                    <a:pt x="33441" y="342592"/>
                  </a:cubicBezTo>
                  <a:cubicBezTo>
                    <a:pt x="33441" y="342592"/>
                    <a:pt x="505746" y="428285"/>
                    <a:pt x="784662" y="342592"/>
                  </a:cubicBezTo>
                  <a:cubicBezTo>
                    <a:pt x="1232440" y="205023"/>
                    <a:pt x="1467648" y="0"/>
                    <a:pt x="1467648" y="0"/>
                  </a:cubicBezTo>
                  <a:cubicBezTo>
                    <a:pt x="1467648" y="0"/>
                    <a:pt x="1702856" y="205023"/>
                    <a:pt x="2150950" y="342592"/>
                  </a:cubicBezTo>
                  <a:cubicBezTo>
                    <a:pt x="2430020" y="428285"/>
                    <a:pt x="2902641" y="342592"/>
                    <a:pt x="2902641" y="342592"/>
                  </a:cubicBezTo>
                  <a:cubicBezTo>
                    <a:pt x="2902641" y="342592"/>
                    <a:pt x="2988169" y="1267555"/>
                    <a:pt x="2885668" y="2038574"/>
                  </a:cubicBezTo>
                  <a:close/>
                </a:path>
              </a:pathLst>
            </a:custGeom>
            <a:noFill/>
            <a:ln w="3665" cap="flat">
              <a:gradFill>
                <a:gsLst>
                  <a:gs pos="0">
                    <a:schemeClr val="accent2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图形 6">
              <a:extLst>
                <a:ext uri="{FF2B5EF4-FFF2-40B4-BE49-F238E27FC236}">
                  <a16:creationId xmlns:a16="http://schemas.microsoft.com/office/drawing/2014/main" id="{3D79A556-0C31-9DCC-7EBC-A93839B96BC8}"/>
                </a:ext>
              </a:extLst>
            </p:cNvPr>
            <p:cNvSpPr/>
            <p:nvPr/>
          </p:nvSpPr>
          <p:spPr>
            <a:xfrm>
              <a:off x="4972720" y="2131393"/>
              <a:ext cx="2246560" cy="2595214"/>
            </a:xfrm>
            <a:custGeom>
              <a:avLst/>
              <a:gdLst>
                <a:gd name="connsiteX0" fmla="*/ 2885668 w 2933203"/>
                <a:gd name="connsiteY0" fmla="*/ 2038574 h 3388419"/>
                <a:gd name="connsiteX1" fmla="*/ 1467648 w 2933203"/>
                <a:gd name="connsiteY1" fmla="*/ 3391660 h 3388419"/>
                <a:gd name="connsiteX2" fmla="*/ 50424 w 2933203"/>
                <a:gd name="connsiteY2" fmla="*/ 2038574 h 3388419"/>
                <a:gd name="connsiteX3" fmla="*/ 33441 w 2933203"/>
                <a:gd name="connsiteY3" fmla="*/ 342592 h 3388419"/>
                <a:gd name="connsiteX4" fmla="*/ 784662 w 2933203"/>
                <a:gd name="connsiteY4" fmla="*/ 342592 h 3388419"/>
                <a:gd name="connsiteX5" fmla="*/ 1467648 w 2933203"/>
                <a:gd name="connsiteY5" fmla="*/ 0 h 3388419"/>
                <a:gd name="connsiteX6" fmla="*/ 2150950 w 2933203"/>
                <a:gd name="connsiteY6" fmla="*/ 342592 h 3388419"/>
                <a:gd name="connsiteX7" fmla="*/ 2902641 w 2933203"/>
                <a:gd name="connsiteY7" fmla="*/ 342592 h 3388419"/>
                <a:gd name="connsiteX8" fmla="*/ 2885668 w 2933203"/>
                <a:gd name="connsiteY8" fmla="*/ 2038574 h 338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3203" h="3388419">
                  <a:moveTo>
                    <a:pt x="2885668" y="2038574"/>
                  </a:moveTo>
                  <a:cubicBezTo>
                    <a:pt x="2783146" y="2809300"/>
                    <a:pt x="1467648" y="3391660"/>
                    <a:pt x="1467648" y="3391660"/>
                  </a:cubicBezTo>
                  <a:cubicBezTo>
                    <a:pt x="1467648" y="3391660"/>
                    <a:pt x="152932" y="2809300"/>
                    <a:pt x="50424" y="2038574"/>
                  </a:cubicBezTo>
                  <a:cubicBezTo>
                    <a:pt x="-52091" y="1267555"/>
                    <a:pt x="33441" y="342592"/>
                    <a:pt x="33441" y="342592"/>
                  </a:cubicBezTo>
                  <a:cubicBezTo>
                    <a:pt x="33441" y="342592"/>
                    <a:pt x="505746" y="428285"/>
                    <a:pt x="784662" y="342592"/>
                  </a:cubicBezTo>
                  <a:cubicBezTo>
                    <a:pt x="1232440" y="205023"/>
                    <a:pt x="1467648" y="0"/>
                    <a:pt x="1467648" y="0"/>
                  </a:cubicBezTo>
                  <a:cubicBezTo>
                    <a:pt x="1467648" y="0"/>
                    <a:pt x="1702856" y="205023"/>
                    <a:pt x="2150950" y="342592"/>
                  </a:cubicBezTo>
                  <a:cubicBezTo>
                    <a:pt x="2430020" y="428285"/>
                    <a:pt x="2902641" y="342592"/>
                    <a:pt x="2902641" y="342592"/>
                  </a:cubicBezTo>
                  <a:cubicBezTo>
                    <a:pt x="2902641" y="342592"/>
                    <a:pt x="2988169" y="1267555"/>
                    <a:pt x="2885668" y="2038574"/>
                  </a:cubicBezTo>
                  <a:close/>
                </a:path>
              </a:pathLst>
            </a:custGeom>
            <a:gradFill>
              <a:gsLst>
                <a:gs pos="3000">
                  <a:schemeClr val="accent2">
                    <a:alpha val="3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3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2" name="椭圆 181">
            <a:extLst>
              <a:ext uri="{FF2B5EF4-FFF2-40B4-BE49-F238E27FC236}">
                <a16:creationId xmlns:a16="http://schemas.microsoft.com/office/drawing/2014/main" id="{51A1557E-F2F4-6325-1AAE-9D76770C49FA}"/>
              </a:ext>
            </a:extLst>
          </p:cNvPr>
          <p:cNvSpPr/>
          <p:nvPr/>
        </p:nvSpPr>
        <p:spPr>
          <a:xfrm>
            <a:off x="2453640" y="2593153"/>
            <a:ext cx="7284720" cy="835847"/>
          </a:xfrm>
          <a:prstGeom prst="ellipse">
            <a:avLst/>
          </a:prstGeom>
          <a:noFill/>
          <a:ln w="19050">
            <a:gradFill>
              <a:gsLst>
                <a:gs pos="1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08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5CC262AE-E830-48FD-5E21-F1C0115E7845}"/>
              </a:ext>
            </a:extLst>
          </p:cNvPr>
          <p:cNvSpPr/>
          <p:nvPr/>
        </p:nvSpPr>
        <p:spPr>
          <a:xfrm>
            <a:off x="3429000" y="3416113"/>
            <a:ext cx="5334000" cy="835847"/>
          </a:xfrm>
          <a:prstGeom prst="ellipse">
            <a:avLst/>
          </a:prstGeom>
          <a:noFill/>
          <a:ln w="19050">
            <a:gradFill>
              <a:gsLst>
                <a:gs pos="15000">
                  <a:schemeClr val="accent1">
                    <a:alpha val="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5400000" scaled="1"/>
            </a:gradFill>
          </a:ln>
          <a:effectLst>
            <a:outerShdw blurRad="508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id="{66B0267E-EDA8-5C4A-DE0D-D3A448F5A8F5}"/>
              </a:ext>
            </a:extLst>
          </p:cNvPr>
          <p:cNvSpPr/>
          <p:nvPr/>
        </p:nvSpPr>
        <p:spPr>
          <a:xfrm>
            <a:off x="4645873" y="4693804"/>
            <a:ext cx="2900254" cy="454474"/>
          </a:xfrm>
          <a:prstGeom prst="ellipse">
            <a:avLst/>
          </a:prstGeom>
          <a:noFill/>
          <a:ln w="12700">
            <a:gradFill>
              <a:gsLst>
                <a:gs pos="15000">
                  <a:schemeClr val="accent1">
                    <a:alpha val="0"/>
                  </a:schemeClr>
                </a:gs>
                <a:gs pos="100000">
                  <a:schemeClr val="accent1">
                    <a:alpha val="21000"/>
                  </a:schemeClr>
                </a:gs>
              </a:gsLst>
              <a:lin ang="5400000" scaled="1"/>
            </a:gradFill>
          </a:ln>
          <a:effectLst>
            <a:outerShdw blurRad="508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9EB468C-CDA0-7046-4C87-7FBE2E7B3DF9}"/>
              </a:ext>
            </a:extLst>
          </p:cNvPr>
          <p:cNvGrpSpPr/>
          <p:nvPr/>
        </p:nvGrpSpPr>
        <p:grpSpPr>
          <a:xfrm>
            <a:off x="840830" y="1275603"/>
            <a:ext cx="10510342" cy="3540434"/>
            <a:chOff x="2496231" y="1396314"/>
            <a:chExt cx="7103493" cy="2599683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167F32B8-98F3-535B-F2D7-D399E4752C87}"/>
                </a:ext>
              </a:extLst>
            </p:cNvPr>
            <p:cNvGrpSpPr/>
            <p:nvPr/>
          </p:nvGrpSpPr>
          <p:grpSpPr>
            <a:xfrm>
              <a:off x="7734556" y="1396314"/>
              <a:ext cx="1865168" cy="2599683"/>
              <a:chOff x="7734556" y="1396314"/>
              <a:chExt cx="1865168" cy="2599683"/>
            </a:xfrm>
          </p:grpSpPr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E7511867-E78C-DF27-8BFE-69B5C4F421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34556" y="3064108"/>
                <a:ext cx="1865168" cy="931889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6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5AF3F8C0-CF7A-1B16-641B-7E718CE3E8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072563" y="2353351"/>
                <a:ext cx="480860" cy="533356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6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BA21F5B6-ACF1-164C-FF4A-A09E2B452B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22798" y="1833261"/>
                <a:ext cx="437378" cy="699703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4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DED5C23F-1608-BE13-6525-58A47244A9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08865" y="3409291"/>
                <a:ext cx="849020" cy="293353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6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79FF823E-23B2-64F1-A525-ABBAE89214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7381" y="1396314"/>
                <a:ext cx="248208" cy="765947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4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FEB97B52-3FDE-F11A-800A-CB1FEBF48DEE}"/>
                </a:ext>
              </a:extLst>
            </p:cNvPr>
            <p:cNvGrpSpPr/>
            <p:nvPr/>
          </p:nvGrpSpPr>
          <p:grpSpPr>
            <a:xfrm flipH="1">
              <a:off x="2496231" y="1396314"/>
              <a:ext cx="1865168" cy="2599683"/>
              <a:chOff x="7734556" y="1396314"/>
              <a:chExt cx="1865168" cy="2599683"/>
            </a:xfrm>
          </p:grpSpPr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991E5165-1D81-4836-5B8F-F1871E5B37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34556" y="3064108"/>
                <a:ext cx="1865168" cy="931889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6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A0AB577C-E387-B49A-D0BD-A74C9B84C5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072563" y="2353351"/>
                <a:ext cx="480860" cy="533356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6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0DA9E7AF-85D0-BD03-9F36-ADD48500ED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22798" y="1833261"/>
                <a:ext cx="437378" cy="699703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4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BC846FF1-C0FB-9FDE-8103-846809A508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08865" y="3409291"/>
                <a:ext cx="849020" cy="293353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6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427900C6-634A-A124-7837-5963FC9178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27381" y="1396314"/>
                <a:ext cx="248208" cy="765947"/>
              </a:xfrm>
              <a:prstGeom prst="line">
                <a:avLst/>
              </a:prstGeom>
              <a:ln w="12700">
                <a:gradFill>
                  <a:gsLst>
                    <a:gs pos="10000">
                      <a:schemeClr val="accent3">
                        <a:alpha val="40000"/>
                      </a:schemeClr>
                    </a:gs>
                    <a:gs pos="0">
                      <a:schemeClr val="bg1"/>
                    </a:gs>
                    <a:gs pos="100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FCBF8429-EA62-A63B-D391-6EF87B11A3DA}"/>
              </a:ext>
            </a:extLst>
          </p:cNvPr>
          <p:cNvSpPr txBox="1"/>
          <p:nvPr/>
        </p:nvSpPr>
        <p:spPr>
          <a:xfrm>
            <a:off x="2669581" y="4771724"/>
            <a:ext cx="6852838" cy="52527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树立“安全至上”观念</a:t>
            </a:r>
            <a:r>
              <a:rPr lang="en-US" altLang="zh-CN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dirty="0">
                <a:solidFill>
                  <a:schemeClr val="accent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强调“安全也是效益”</a:t>
            </a:r>
            <a:endParaRPr lang="en-US" altLang="zh-CN" sz="3200" dirty="0">
              <a:solidFill>
                <a:schemeClr val="accent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id="{27328551-8E03-1561-BF3C-120F9D498535}"/>
              </a:ext>
            </a:extLst>
          </p:cNvPr>
          <p:cNvSpPr/>
          <p:nvPr/>
        </p:nvSpPr>
        <p:spPr>
          <a:xfrm>
            <a:off x="3030041" y="3166004"/>
            <a:ext cx="158718" cy="1587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椭圆 198">
            <a:extLst>
              <a:ext uri="{FF2B5EF4-FFF2-40B4-BE49-F238E27FC236}">
                <a16:creationId xmlns:a16="http://schemas.microsoft.com/office/drawing/2014/main" id="{179A0FBC-C71F-941E-4660-697975D5671D}"/>
              </a:ext>
            </a:extLst>
          </p:cNvPr>
          <p:cNvSpPr/>
          <p:nvPr/>
        </p:nvSpPr>
        <p:spPr>
          <a:xfrm>
            <a:off x="8917458" y="3166004"/>
            <a:ext cx="158718" cy="1587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1E102583-6862-F004-6B0A-75702C9CBEF1}"/>
              </a:ext>
            </a:extLst>
          </p:cNvPr>
          <p:cNvSpPr txBox="1"/>
          <p:nvPr/>
        </p:nvSpPr>
        <p:spPr>
          <a:xfrm>
            <a:off x="2377033" y="5431742"/>
            <a:ext cx="7437934" cy="34413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由于安全管理抓得严，我县分公司全年未出现一起安全责任事故</a:t>
            </a:r>
            <a:endParaRPr lang="en-US" sz="2000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46386E4D-7B63-27E7-0764-A547E1866762}"/>
              </a:ext>
            </a:extLst>
          </p:cNvPr>
          <p:cNvSpPr txBox="1"/>
          <p:nvPr/>
        </p:nvSpPr>
        <p:spPr>
          <a:xfrm>
            <a:off x="893259" y="3333731"/>
            <a:ext cx="2295500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增加安全防护投入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1DAFEDFD-DE1A-0F26-42F7-D59E58E46BD4}"/>
              </a:ext>
            </a:extLst>
          </p:cNvPr>
          <p:cNvSpPr txBox="1"/>
          <p:nvPr/>
        </p:nvSpPr>
        <p:spPr>
          <a:xfrm>
            <a:off x="1111266" y="3848843"/>
            <a:ext cx="2077493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为每个员工办理一份</a:t>
            </a:r>
            <a:endParaRPr lang="en-US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3C31C339-6A3F-2B08-D01C-6EFEEF36F01F}"/>
              </a:ext>
            </a:extLst>
          </p:cNvPr>
          <p:cNvSpPr txBox="1"/>
          <p:nvPr/>
        </p:nvSpPr>
        <p:spPr>
          <a:xfrm>
            <a:off x="880435" y="4178027"/>
            <a:ext cx="2308324" cy="3097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“人身意外伤害保险”</a:t>
            </a:r>
            <a:endParaRPr lang="en-US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C080EBCE-85C8-CF34-E181-B29D2B615C34}"/>
              </a:ext>
            </a:extLst>
          </p:cNvPr>
          <p:cNvSpPr txBox="1"/>
          <p:nvPr/>
        </p:nvSpPr>
        <p:spPr>
          <a:xfrm>
            <a:off x="8917458" y="3333731"/>
            <a:ext cx="2295500" cy="4596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>
                    <a:lumMod val="100000"/>
                  </a:schemeClr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增加安全防护投入</a:t>
            </a:r>
            <a:endParaRPr lang="en-US" sz="2800" dirty="0">
              <a:solidFill>
                <a:schemeClr val="bg1">
                  <a:lumMod val="100000"/>
                </a:schemeClr>
              </a:solidFill>
              <a:effectLst/>
              <a:latin typeface="字体圈欣意冠黑体" panose="00000500000000000000" pitchFamily="2" charset="-122"/>
              <a:ea typeface="字体圈欣意冠黑体" panose="000005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4BA28BC8-9D51-0298-7FF8-C399E19C9EF3}"/>
              </a:ext>
            </a:extLst>
          </p:cNvPr>
          <p:cNvSpPr txBox="1"/>
          <p:nvPr/>
        </p:nvSpPr>
        <p:spPr>
          <a:xfrm>
            <a:off x="8917458" y="3848843"/>
            <a:ext cx="2769989" cy="3068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增强自我防范意识，</a:t>
            </a:r>
            <a:endParaRPr lang="en-US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FA7106FE-CE77-D1C4-B57E-B3A2037995B4}"/>
              </a:ext>
            </a:extLst>
          </p:cNvPr>
          <p:cNvSpPr txBox="1"/>
          <p:nvPr/>
        </p:nvSpPr>
        <p:spPr>
          <a:xfrm>
            <a:off x="8917458" y="4178027"/>
            <a:ext cx="2769989" cy="30681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Times New Roman" panose="02020603050405020304" pitchFamily="18" charset="0"/>
              </a:rPr>
              <a:t>在企业形成关注安全的氛围</a:t>
            </a:r>
            <a:endParaRPr lang="en-US" dirty="0">
              <a:solidFill>
                <a:schemeClr val="bg1">
                  <a:lumMod val="8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894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128;#163327;#44298;#164549;#166674;#406997;#380031;#6679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2197;#75269;#370272;#370431;#16437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43;#398715;#405026;#9957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382;#399825;#99573;#180045;"/>
</p:tagLst>
</file>

<file path=ppt/theme/theme1.xml><?xml version="1.0" encoding="utf-8"?>
<a:theme xmlns:a="http://schemas.openxmlformats.org/drawingml/2006/main" name="51PPT模板网  www.51pptmoban.com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D8D8D8"/>
      </a:accent2>
      <a:accent3>
        <a:srgbClr val="FCDEA9"/>
      </a:accent3>
      <a:accent4>
        <a:srgbClr val="3F3F3F"/>
      </a:accent4>
      <a:accent5>
        <a:srgbClr val="0C0C0C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黑体 CN Medium"/>
        <a:ea typeface="字体圈欣意冠黑体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D8D8D8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kab4zi0">
      <a:majorFont>
        <a:latin typeface="HarmonyOS Sans SC"/>
        <a:ea typeface="思源黑体 CN Medium"/>
        <a:cs typeface=""/>
      </a:majorFont>
      <a:minorFont>
        <a:latin typeface="HarmonyOS Sans SC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</TotalTime>
  <Words>1526</Words>
  <Application>Microsoft Office PowerPoint</Application>
  <PresentationFormat>宽屏</PresentationFormat>
  <Paragraphs>322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HarmonyOS Sans SC</vt:lpstr>
      <vt:lpstr>OPPOSans H</vt:lpstr>
      <vt:lpstr>等线</vt:lpstr>
      <vt:lpstr>汉仪雅酷黑 45W</vt:lpstr>
      <vt:lpstr>思源黑体 CN Bold</vt:lpstr>
      <vt:lpstr>思源黑体 CN Light</vt:lpstr>
      <vt:lpstr>思源黑体 CN Medium</vt:lpstr>
      <vt:lpstr>字体圈欣意冠黑体</vt:lpstr>
      <vt:lpstr>Arial</vt:lpstr>
      <vt:lpstr>51PPT模板网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大气科技风互联网从业者报告ppt模板</dc:title>
  <dc:creator>杜愉悦</dc:creator>
  <cp:keywords>P界达人</cp:keywords>
  <dc:description>www.51pptmoban.com</dc:description>
  <cp:lastModifiedBy>Win user</cp:lastModifiedBy>
  <cp:revision>58</cp:revision>
  <dcterms:created xsi:type="dcterms:W3CDTF">2022-05-28T13:57:23Z</dcterms:created>
  <dcterms:modified xsi:type="dcterms:W3CDTF">2022-07-26T05:14:25Z</dcterms:modified>
</cp:coreProperties>
</file>